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4" r:id="rId5"/>
  </p:sldMasterIdLst>
  <p:notesMasterIdLst>
    <p:notesMasterId r:id="rId40"/>
  </p:notesMasterIdLst>
  <p:handoutMasterIdLst>
    <p:handoutMasterId r:id="rId41"/>
  </p:handoutMasterIdLst>
  <p:sldIdLst>
    <p:sldId id="259" r:id="rId6"/>
    <p:sldId id="399" r:id="rId7"/>
    <p:sldId id="400" r:id="rId8"/>
    <p:sldId id="484" r:id="rId9"/>
    <p:sldId id="485" r:id="rId10"/>
    <p:sldId id="486" r:id="rId11"/>
    <p:sldId id="489" r:id="rId12"/>
    <p:sldId id="490" r:id="rId13"/>
    <p:sldId id="488" r:id="rId14"/>
    <p:sldId id="483" r:id="rId15"/>
    <p:sldId id="609" r:id="rId16"/>
    <p:sldId id="426" r:id="rId17"/>
    <p:sldId id="608" r:id="rId18"/>
    <p:sldId id="623" r:id="rId19"/>
    <p:sldId id="618" r:id="rId20"/>
    <p:sldId id="624" r:id="rId21"/>
    <p:sldId id="474" r:id="rId22"/>
    <p:sldId id="621" r:id="rId23"/>
    <p:sldId id="256" r:id="rId24"/>
    <p:sldId id="620" r:id="rId25"/>
    <p:sldId id="288" r:id="rId26"/>
    <p:sldId id="612" r:id="rId27"/>
    <p:sldId id="318" r:id="rId28"/>
    <p:sldId id="625" r:id="rId29"/>
    <p:sldId id="406" r:id="rId30"/>
    <p:sldId id="622" r:id="rId31"/>
    <p:sldId id="307" r:id="rId32"/>
    <p:sldId id="626" r:id="rId33"/>
    <p:sldId id="273" r:id="rId34"/>
    <p:sldId id="628" r:id="rId35"/>
    <p:sldId id="606" r:id="rId36"/>
    <p:sldId id="418" r:id="rId37"/>
    <p:sldId id="627" r:id="rId38"/>
    <p:sldId id="423" r:id="rId3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D0F3234D-3CC1-4AFD-8AB1-E916D044C176}">
          <p14:sldIdLst>
            <p14:sldId id="259"/>
            <p14:sldId id="399"/>
            <p14:sldId id="400"/>
            <p14:sldId id="484"/>
            <p14:sldId id="485"/>
            <p14:sldId id="486"/>
            <p14:sldId id="489"/>
            <p14:sldId id="490"/>
            <p14:sldId id="488"/>
            <p14:sldId id="483"/>
            <p14:sldId id="609"/>
            <p14:sldId id="426"/>
            <p14:sldId id="608"/>
            <p14:sldId id="623"/>
            <p14:sldId id="618"/>
            <p14:sldId id="624"/>
            <p14:sldId id="474"/>
            <p14:sldId id="621"/>
            <p14:sldId id="256"/>
            <p14:sldId id="620"/>
            <p14:sldId id="288"/>
            <p14:sldId id="612"/>
            <p14:sldId id="318"/>
            <p14:sldId id="625"/>
            <p14:sldId id="406"/>
            <p14:sldId id="622"/>
            <p14:sldId id="307"/>
            <p14:sldId id="626"/>
            <p14:sldId id="273"/>
            <p14:sldId id="628"/>
            <p14:sldId id="606"/>
            <p14:sldId id="418"/>
            <p14:sldId id="627"/>
            <p14:sldId id="423"/>
          </p14:sldIdLst>
        </p14:section>
        <p14:section name="Instrukce" id="{3A19A3DC-2C74-40D1-8F62-61825869F167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2D4691A-F4AD-44BC-C214-FB4D0F778B00}" name="Neumajer Ondřej" initials="NO" userId="S::ondrej.neumajer@npi.cz::4a544481-733f-4d31-b28e-b4e0486122a0" providerId="AD"/>
  <p188:author id="{F37BCD83-A3E1-70E9-EEE4-C4ACC836BFD7}" name="Urbanová Lenka" initials="UL" userId="S::lenka.urbanova@npi.cz::aebacb44-d26d-480b-94bf-423d5228f78e" providerId="AD"/>
  <p188:author id="{665C3899-2BC4-81A7-7941-4B0C503D1DB2}" name="Splavec Vojtěch" initials="SV" userId="S::vojtech.splavec@npi.cz::3e293666-cfea-4250-bfc7-243fab39c02d" providerId="AD"/>
  <p188:author id="{9B3587B5-EA6E-D2DF-693D-FEB957DC430C}" name="Fričová Irena" initials="FI" userId="S::irena.fricova@npi.cz::b7b84c77-3bde-4027-9538-625d28457de1" providerId="AD"/>
  <p188:author id="{0DDF8AD1-18E8-BDCF-B7CC-5D24905B4762}" name="Řebíček Tomáš" initials="ŘT" userId="S::tomas.rebicek@npi.cz::f2168cac-1d2c-4f72-bf67-15bb4b79199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16E"/>
    <a:srgbClr val="3566FC"/>
    <a:srgbClr val="FF6A42"/>
    <a:srgbClr val="AFCDE2"/>
    <a:srgbClr val="CCFFCC"/>
    <a:srgbClr val="F7F78D"/>
    <a:srgbClr val="97CDFA"/>
    <a:srgbClr val="CCF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15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microsoft.com/office/2018/10/relationships/authors" Target="authors.xml"/><Relationship Id="rId20" Type="http://schemas.openxmlformats.org/officeDocument/2006/relationships/slide" Target="slides/slide15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2854488C-130F-4338-9EF8-19E5D823D9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EAE0511-2464-4161-85EC-AA0B3077C7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B1E0E-0E9C-49FA-8451-F6B73B64727E}" type="datetimeFigureOut">
              <a:rPr lang="cs-CZ" smtClean="0"/>
              <a:t>01.06.2025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9FCA827-FB8C-423C-8D03-6F6C23093D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E785911-700E-4A08-A237-439A763523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41393-E722-45C0-A475-CDF54844812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0923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F24C26B-1C45-4D0C-86D7-810B7AC39E9F}" type="datetimeFigureOut">
              <a:rPr lang="cs-CZ" smtClean="0"/>
              <a:pPr/>
              <a:t>01.06.2025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7F8F09A-4B79-42B7-A0E5-E0ACD3FB5C4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9038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Naše podpora jednotlivým cílovkám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8F09A-4B79-42B7-A0E5-E0ACD3FB5C48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5508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8F09A-4B79-42B7-A0E5-E0ACD3FB5C48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8379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D9966-CEF4-6387-17DC-300DC1A13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C20135D-432B-C6E9-FC02-DD4EA00743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88B8C09-64AD-A63E-6662-10EAC9253A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 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B876C6D-748E-D6F4-CDD6-991089D351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8F09A-4B79-42B7-A0E5-E0ACD3FB5C48}" type="slidenum">
              <a:rPr lang="cs-CZ" smtClean="0"/>
              <a:pPr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0143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1D680-4FAE-F28D-3046-215F25538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1FC9B15-4750-4935-DEE5-80C6AF8098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852B8BD-5F41-CE60-04A6-07720AB8FE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 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05DA610-1267-DEEB-88EE-72726A7100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8F09A-4B79-42B7-A0E5-E0ACD3FB5C48}" type="slidenum">
              <a:rPr lang="cs-CZ" smtClean="0"/>
              <a:pPr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7683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29C9EE-1EEA-18DA-0DE6-20323F3DF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40D2ECC-6FC9-EEAD-BD3F-1F77C27026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CB46BE4-B2B4-FE82-9875-8FA4762B74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 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520229E-31A6-9885-6203-A04C3F4BE7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8F09A-4B79-42B7-A0E5-E0ACD3FB5C48}" type="slidenum">
              <a:rPr lang="cs-CZ" smtClean="0"/>
              <a:pPr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1935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">
    <p:bg>
      <p:bgPr>
        <a:solidFill>
          <a:srgbClr val="356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descr="Název celé prezentace">
            <a:extLst>
              <a:ext uri="{FF2B5EF4-FFF2-40B4-BE49-F238E27FC236}">
                <a16:creationId xmlns:a16="http://schemas.microsoft.com/office/drawing/2014/main" id="{944A9230-67BB-4BAB-8165-DEA961BAF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3767367"/>
            <a:ext cx="10800000" cy="540000"/>
          </a:xfrm>
        </p:spPr>
        <p:txBody>
          <a:bodyPr anchor="b" anchorCtr="0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Název celé prezentace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510DC5AE-FBD1-4517-9A6C-37BB53E85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2" y="4307366"/>
            <a:ext cx="10799887" cy="1561171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err="1"/>
              <a:t>xx</a:t>
            </a:r>
            <a:r>
              <a:rPr lang="cs-CZ"/>
              <a:t>. </a:t>
            </a:r>
            <a:r>
              <a:rPr lang="cs-CZ" err="1"/>
              <a:t>xx</a:t>
            </a:r>
            <a:r>
              <a:rPr lang="cs-CZ"/>
              <a:t>. 2025</a:t>
            </a:r>
          </a:p>
        </p:txBody>
      </p:sp>
      <p:sp>
        <p:nvSpPr>
          <p:cNvPr id="178" name="Line 5">
            <a:extLst>
              <a:ext uri="{FF2B5EF4-FFF2-40B4-BE49-F238E27FC236}">
                <a16:creationId xmlns:a16="http://schemas.microsoft.com/office/drawing/2014/main" id="{5D04B7C6-42C2-4661-8F80-79D000F71EE5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9735863" y="2485746"/>
            <a:ext cx="2142861" cy="493515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79" name="Line 10">
            <a:extLst>
              <a:ext uri="{FF2B5EF4-FFF2-40B4-BE49-F238E27FC236}">
                <a16:creationId xmlns:a16="http://schemas.microsoft.com/office/drawing/2014/main" id="{B7EB521E-1375-4E55-8860-356F4D869D23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10923163" y="3558606"/>
            <a:ext cx="1220201" cy="280375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80" name="Freeform 11">
            <a:extLst>
              <a:ext uri="{FF2B5EF4-FFF2-40B4-BE49-F238E27FC236}">
                <a16:creationId xmlns:a16="http://schemas.microsoft.com/office/drawing/2014/main" id="{DC8C2581-8A17-4B65-968A-0E3C732CB14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728711" y="989463"/>
            <a:ext cx="2313088" cy="1725160"/>
          </a:xfrm>
          <a:custGeom>
            <a:avLst/>
            <a:gdLst>
              <a:gd name="T0" fmla="*/ 13812 w 14561"/>
              <a:gd name="T1" fmla="*/ 6652 h 10857"/>
              <a:gd name="T2" fmla="*/ 8618 w 14561"/>
              <a:gd name="T3" fmla="*/ 121 h 10857"/>
              <a:gd name="T4" fmla="*/ 7520 w 14561"/>
              <a:gd name="T5" fmla="*/ 792 h 10857"/>
              <a:gd name="T6" fmla="*/ 2667 w 14561"/>
              <a:gd name="T7" fmla="*/ 3336 h 10857"/>
              <a:gd name="T8" fmla="*/ 1437 w 14561"/>
              <a:gd name="T9" fmla="*/ 3914 h 10857"/>
              <a:gd name="T10" fmla="*/ 205 w 14561"/>
              <a:gd name="T11" fmla="*/ 4556 h 10857"/>
              <a:gd name="T12" fmla="*/ 3728 w 14561"/>
              <a:gd name="T13" fmla="*/ 2743 h 10857"/>
              <a:gd name="T14" fmla="*/ 4911 w 14561"/>
              <a:gd name="T15" fmla="*/ 2030 h 10857"/>
              <a:gd name="T16" fmla="*/ 6141 w 14561"/>
              <a:gd name="T17" fmla="*/ 1306 h 10857"/>
              <a:gd name="T18" fmla="*/ 709 w 14561"/>
              <a:gd name="T19" fmla="*/ 5739 h 10857"/>
              <a:gd name="T20" fmla="*/ 2009 w 14561"/>
              <a:gd name="T21" fmla="*/ 5077 h 10857"/>
              <a:gd name="T22" fmla="*/ 3298 w 14561"/>
              <a:gd name="T23" fmla="*/ 4462 h 10857"/>
              <a:gd name="T24" fmla="*/ 4550 w 14561"/>
              <a:gd name="T25" fmla="*/ 3881 h 10857"/>
              <a:gd name="T26" fmla="*/ 5752 w 14561"/>
              <a:gd name="T27" fmla="*/ 3297 h 10857"/>
              <a:gd name="T28" fmla="*/ 5697 w 14561"/>
              <a:gd name="T29" fmla="*/ 3333 h 10857"/>
              <a:gd name="T30" fmla="*/ 6852 w 14561"/>
              <a:gd name="T31" fmla="*/ 2676 h 10857"/>
              <a:gd name="T32" fmla="*/ 8023 w 14561"/>
              <a:gd name="T33" fmla="*/ 1975 h 10857"/>
              <a:gd name="T34" fmla="*/ 9239 w 14561"/>
              <a:gd name="T35" fmla="*/ 1250 h 10857"/>
              <a:gd name="T36" fmla="*/ 1342 w 14561"/>
              <a:gd name="T37" fmla="*/ 6979 h 10857"/>
              <a:gd name="T38" fmla="*/ 2639 w 14561"/>
              <a:gd name="T39" fmla="*/ 6302 h 10857"/>
              <a:gd name="T40" fmla="*/ 3934 w 14561"/>
              <a:gd name="T41" fmla="*/ 5675 h 10857"/>
              <a:gd name="T42" fmla="*/ 5199 w 14561"/>
              <a:gd name="T43" fmla="*/ 5088 h 10857"/>
              <a:gd name="T44" fmla="*/ 6415 w 14561"/>
              <a:gd name="T45" fmla="*/ 4508 h 10857"/>
              <a:gd name="T46" fmla="*/ 6370 w 14561"/>
              <a:gd name="T47" fmla="*/ 4553 h 10857"/>
              <a:gd name="T48" fmla="*/ 7523 w 14561"/>
              <a:gd name="T49" fmla="*/ 3911 h 10857"/>
              <a:gd name="T50" fmla="*/ 8687 w 14561"/>
              <a:gd name="T51" fmla="*/ 3222 h 10857"/>
              <a:gd name="T52" fmla="*/ 9888 w 14561"/>
              <a:gd name="T53" fmla="*/ 2499 h 10857"/>
              <a:gd name="T54" fmla="*/ 1977 w 14561"/>
              <a:gd name="T55" fmla="*/ 8222 h 10857"/>
              <a:gd name="T56" fmla="*/ 3270 w 14561"/>
              <a:gd name="T57" fmla="*/ 7532 h 10857"/>
              <a:gd name="T58" fmla="*/ 4568 w 14561"/>
              <a:gd name="T59" fmla="*/ 6891 h 10857"/>
              <a:gd name="T60" fmla="*/ 5844 w 14561"/>
              <a:gd name="T61" fmla="*/ 6294 h 10857"/>
              <a:gd name="T62" fmla="*/ 7074 w 14561"/>
              <a:gd name="T63" fmla="*/ 5716 h 10857"/>
              <a:gd name="T64" fmla="*/ 8257 w 14561"/>
              <a:gd name="T65" fmla="*/ 5123 h 10857"/>
              <a:gd name="T66" fmla="*/ 8194 w 14561"/>
              <a:gd name="T67" fmla="*/ 5142 h 10857"/>
              <a:gd name="T68" fmla="*/ 9353 w 14561"/>
              <a:gd name="T69" fmla="*/ 4465 h 10857"/>
              <a:gd name="T70" fmla="*/ 10541 w 14561"/>
              <a:gd name="T71" fmla="*/ 3748 h 10857"/>
              <a:gd name="T72" fmla="*/ 2617 w 14561"/>
              <a:gd name="T73" fmla="*/ 9468 h 10857"/>
              <a:gd name="T74" fmla="*/ 3900 w 14561"/>
              <a:gd name="T75" fmla="*/ 8767 h 10857"/>
              <a:gd name="T76" fmla="*/ 5200 w 14561"/>
              <a:gd name="T77" fmla="*/ 8111 h 10857"/>
              <a:gd name="T78" fmla="*/ 6485 w 14561"/>
              <a:gd name="T79" fmla="*/ 7503 h 10857"/>
              <a:gd name="T80" fmla="*/ 7729 w 14561"/>
              <a:gd name="T81" fmla="*/ 6924 h 10857"/>
              <a:gd name="T82" fmla="*/ 8925 w 14561"/>
              <a:gd name="T83" fmla="*/ 6337 h 10857"/>
              <a:gd name="T84" fmla="*/ 8867 w 14561"/>
              <a:gd name="T85" fmla="*/ 6367 h 10857"/>
              <a:gd name="T86" fmla="*/ 10022 w 14561"/>
              <a:gd name="T87" fmla="*/ 5705 h 10857"/>
              <a:gd name="T88" fmla="*/ 11199 w 14561"/>
              <a:gd name="T89" fmla="*/ 4997 h 10857"/>
              <a:gd name="T90" fmla="*/ 3261 w 14561"/>
              <a:gd name="T91" fmla="*/ 10716 h 10857"/>
              <a:gd name="T92" fmla="*/ 4531 w 14561"/>
              <a:gd name="T93" fmla="*/ 10005 h 10857"/>
              <a:gd name="T94" fmla="*/ 5830 w 14561"/>
              <a:gd name="T95" fmla="*/ 9335 h 10857"/>
              <a:gd name="T96" fmla="*/ 7122 w 14561"/>
              <a:gd name="T97" fmla="*/ 8714 h 10857"/>
              <a:gd name="T98" fmla="*/ 8381 w 14561"/>
              <a:gd name="T99" fmla="*/ 8130 h 10857"/>
              <a:gd name="T100" fmla="*/ 9590 w 14561"/>
              <a:gd name="T101" fmla="*/ 7549 h 10857"/>
              <a:gd name="T102" fmla="*/ 9539 w 14561"/>
              <a:gd name="T103" fmla="*/ 7589 h 10857"/>
              <a:gd name="T104" fmla="*/ 10693 w 14561"/>
              <a:gd name="T105" fmla="*/ 6941 h 10857"/>
              <a:gd name="T106" fmla="*/ 11861 w 14561"/>
              <a:gd name="T107" fmla="*/ 6245 h 10857"/>
              <a:gd name="T108" fmla="*/ 6361 w 14561"/>
              <a:gd name="T109" fmla="*/ 10661 h 10857"/>
              <a:gd name="T110" fmla="*/ 7618 w 14561"/>
              <a:gd name="T111" fmla="*/ 9943 h 10857"/>
              <a:gd name="T112" fmla="*/ 8913 w 14561"/>
              <a:gd name="T113" fmla="*/ 9259 h 10857"/>
              <a:gd name="T114" fmla="*/ 10210 w 14561"/>
              <a:gd name="T115" fmla="*/ 8625 h 10857"/>
              <a:gd name="T116" fmla="*/ 11481 w 14561"/>
              <a:gd name="T117" fmla="*/ 8034 h 10857"/>
              <a:gd name="T118" fmla="*/ 12703 w 14561"/>
              <a:gd name="T119" fmla="*/ 7455 h 10857"/>
              <a:gd name="T120" fmla="*/ 12078 w 14561"/>
              <a:gd name="T121" fmla="*/ 9389 h 10857"/>
              <a:gd name="T122" fmla="*/ 12015 w 14561"/>
              <a:gd name="T123" fmla="*/ 9402 h 10857"/>
              <a:gd name="T124" fmla="*/ 13176 w 14561"/>
              <a:gd name="T125" fmla="*/ 8718 h 10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561" h="10857">
                <a:moveTo>
                  <a:pt x="14561" y="8063"/>
                </a:moveTo>
                <a:lnTo>
                  <a:pt x="14550" y="8039"/>
                </a:lnTo>
                <a:lnTo>
                  <a:pt x="14540" y="8016"/>
                </a:lnTo>
                <a:lnTo>
                  <a:pt x="14530" y="7993"/>
                </a:lnTo>
                <a:lnTo>
                  <a:pt x="14520" y="7970"/>
                </a:lnTo>
                <a:lnTo>
                  <a:pt x="14510" y="7947"/>
                </a:lnTo>
                <a:lnTo>
                  <a:pt x="14500" y="7924"/>
                </a:lnTo>
                <a:lnTo>
                  <a:pt x="14491" y="7901"/>
                </a:lnTo>
                <a:lnTo>
                  <a:pt x="14481" y="7879"/>
                </a:lnTo>
                <a:lnTo>
                  <a:pt x="14468" y="7880"/>
                </a:lnTo>
                <a:lnTo>
                  <a:pt x="14454" y="7882"/>
                </a:lnTo>
                <a:lnTo>
                  <a:pt x="14442" y="7886"/>
                </a:lnTo>
                <a:lnTo>
                  <a:pt x="14429" y="7891"/>
                </a:lnTo>
                <a:lnTo>
                  <a:pt x="14419" y="7897"/>
                </a:lnTo>
                <a:lnTo>
                  <a:pt x="14410" y="7904"/>
                </a:lnTo>
                <a:lnTo>
                  <a:pt x="14403" y="7911"/>
                </a:lnTo>
                <a:lnTo>
                  <a:pt x="14396" y="7919"/>
                </a:lnTo>
                <a:lnTo>
                  <a:pt x="14389" y="7927"/>
                </a:lnTo>
                <a:lnTo>
                  <a:pt x="14383" y="7937"/>
                </a:lnTo>
                <a:lnTo>
                  <a:pt x="14379" y="7946"/>
                </a:lnTo>
                <a:lnTo>
                  <a:pt x="14376" y="7956"/>
                </a:lnTo>
                <a:lnTo>
                  <a:pt x="14373" y="7966"/>
                </a:lnTo>
                <a:lnTo>
                  <a:pt x="14371" y="7977"/>
                </a:lnTo>
                <a:lnTo>
                  <a:pt x="14371" y="7988"/>
                </a:lnTo>
                <a:lnTo>
                  <a:pt x="14371" y="7998"/>
                </a:lnTo>
                <a:lnTo>
                  <a:pt x="14372" y="8009"/>
                </a:lnTo>
                <a:lnTo>
                  <a:pt x="14376" y="8019"/>
                </a:lnTo>
                <a:lnTo>
                  <a:pt x="14379" y="8029"/>
                </a:lnTo>
                <a:lnTo>
                  <a:pt x="14383" y="8039"/>
                </a:lnTo>
                <a:lnTo>
                  <a:pt x="14389" y="8049"/>
                </a:lnTo>
                <a:lnTo>
                  <a:pt x="14396" y="8058"/>
                </a:lnTo>
                <a:lnTo>
                  <a:pt x="14404" y="8066"/>
                </a:lnTo>
                <a:lnTo>
                  <a:pt x="14412" y="8073"/>
                </a:lnTo>
                <a:lnTo>
                  <a:pt x="14419" y="8080"/>
                </a:lnTo>
                <a:lnTo>
                  <a:pt x="14429" y="8085"/>
                </a:lnTo>
                <a:lnTo>
                  <a:pt x="14438" y="8090"/>
                </a:lnTo>
                <a:lnTo>
                  <a:pt x="14448" y="8093"/>
                </a:lnTo>
                <a:lnTo>
                  <a:pt x="14459" y="8095"/>
                </a:lnTo>
                <a:lnTo>
                  <a:pt x="14469" y="8098"/>
                </a:lnTo>
                <a:lnTo>
                  <a:pt x="14480" y="8098"/>
                </a:lnTo>
                <a:lnTo>
                  <a:pt x="14490" y="8098"/>
                </a:lnTo>
                <a:lnTo>
                  <a:pt x="14501" y="8095"/>
                </a:lnTo>
                <a:lnTo>
                  <a:pt x="14511" y="8093"/>
                </a:lnTo>
                <a:lnTo>
                  <a:pt x="14521" y="8090"/>
                </a:lnTo>
                <a:lnTo>
                  <a:pt x="14531" y="8085"/>
                </a:lnTo>
                <a:lnTo>
                  <a:pt x="14539" y="8081"/>
                </a:lnTo>
                <a:lnTo>
                  <a:pt x="14547" y="8075"/>
                </a:lnTo>
                <a:lnTo>
                  <a:pt x="14554" y="8070"/>
                </a:lnTo>
                <a:lnTo>
                  <a:pt x="14561" y="8063"/>
                </a:lnTo>
                <a:close/>
                <a:moveTo>
                  <a:pt x="13930" y="6803"/>
                </a:moveTo>
                <a:lnTo>
                  <a:pt x="13909" y="6767"/>
                </a:lnTo>
                <a:lnTo>
                  <a:pt x="13888" y="6729"/>
                </a:lnTo>
                <a:lnTo>
                  <a:pt x="13867" y="6690"/>
                </a:lnTo>
                <a:lnTo>
                  <a:pt x="13846" y="6652"/>
                </a:lnTo>
                <a:lnTo>
                  <a:pt x="13837" y="6651"/>
                </a:lnTo>
                <a:lnTo>
                  <a:pt x="13829" y="6650"/>
                </a:lnTo>
                <a:lnTo>
                  <a:pt x="13820" y="6651"/>
                </a:lnTo>
                <a:lnTo>
                  <a:pt x="13812" y="6652"/>
                </a:lnTo>
                <a:lnTo>
                  <a:pt x="13803" y="6653"/>
                </a:lnTo>
                <a:lnTo>
                  <a:pt x="13794" y="6657"/>
                </a:lnTo>
                <a:lnTo>
                  <a:pt x="13786" y="6659"/>
                </a:lnTo>
                <a:lnTo>
                  <a:pt x="13778" y="6664"/>
                </a:lnTo>
                <a:lnTo>
                  <a:pt x="13768" y="6669"/>
                </a:lnTo>
                <a:lnTo>
                  <a:pt x="13759" y="6676"/>
                </a:lnTo>
                <a:lnTo>
                  <a:pt x="13751" y="6683"/>
                </a:lnTo>
                <a:lnTo>
                  <a:pt x="13745" y="6692"/>
                </a:lnTo>
                <a:lnTo>
                  <a:pt x="13738" y="6699"/>
                </a:lnTo>
                <a:lnTo>
                  <a:pt x="13732" y="6708"/>
                </a:lnTo>
                <a:lnTo>
                  <a:pt x="13728" y="6719"/>
                </a:lnTo>
                <a:lnTo>
                  <a:pt x="13724" y="6729"/>
                </a:lnTo>
                <a:lnTo>
                  <a:pt x="13722" y="6739"/>
                </a:lnTo>
                <a:lnTo>
                  <a:pt x="13720" y="6749"/>
                </a:lnTo>
                <a:lnTo>
                  <a:pt x="13720" y="6759"/>
                </a:lnTo>
                <a:lnTo>
                  <a:pt x="13720" y="6770"/>
                </a:lnTo>
                <a:lnTo>
                  <a:pt x="13721" y="6780"/>
                </a:lnTo>
                <a:lnTo>
                  <a:pt x="13724" y="6791"/>
                </a:lnTo>
                <a:lnTo>
                  <a:pt x="13728" y="6802"/>
                </a:lnTo>
                <a:lnTo>
                  <a:pt x="13732" y="6812"/>
                </a:lnTo>
                <a:lnTo>
                  <a:pt x="13738" y="6822"/>
                </a:lnTo>
                <a:lnTo>
                  <a:pt x="13745" y="6830"/>
                </a:lnTo>
                <a:lnTo>
                  <a:pt x="13752" y="6839"/>
                </a:lnTo>
                <a:lnTo>
                  <a:pt x="13760" y="6845"/>
                </a:lnTo>
                <a:lnTo>
                  <a:pt x="13768" y="6852"/>
                </a:lnTo>
                <a:lnTo>
                  <a:pt x="13777" y="6857"/>
                </a:lnTo>
                <a:lnTo>
                  <a:pt x="13787" y="6861"/>
                </a:lnTo>
                <a:lnTo>
                  <a:pt x="13797" y="6866"/>
                </a:lnTo>
                <a:lnTo>
                  <a:pt x="13807" y="6868"/>
                </a:lnTo>
                <a:lnTo>
                  <a:pt x="13817" y="6869"/>
                </a:lnTo>
                <a:lnTo>
                  <a:pt x="13829" y="6870"/>
                </a:lnTo>
                <a:lnTo>
                  <a:pt x="13839" y="6869"/>
                </a:lnTo>
                <a:lnTo>
                  <a:pt x="13849" y="6868"/>
                </a:lnTo>
                <a:lnTo>
                  <a:pt x="13860" y="6866"/>
                </a:lnTo>
                <a:lnTo>
                  <a:pt x="13870" y="6862"/>
                </a:lnTo>
                <a:lnTo>
                  <a:pt x="13880" y="6857"/>
                </a:lnTo>
                <a:lnTo>
                  <a:pt x="13889" y="6852"/>
                </a:lnTo>
                <a:lnTo>
                  <a:pt x="13897" y="6846"/>
                </a:lnTo>
                <a:lnTo>
                  <a:pt x="13904" y="6841"/>
                </a:lnTo>
                <a:lnTo>
                  <a:pt x="13911" y="6834"/>
                </a:lnTo>
                <a:lnTo>
                  <a:pt x="13916" y="6826"/>
                </a:lnTo>
                <a:lnTo>
                  <a:pt x="13922" y="6820"/>
                </a:lnTo>
                <a:lnTo>
                  <a:pt x="13926" y="6812"/>
                </a:lnTo>
                <a:lnTo>
                  <a:pt x="13930" y="6803"/>
                </a:lnTo>
                <a:close/>
                <a:moveTo>
                  <a:pt x="8795" y="0"/>
                </a:moveTo>
                <a:lnTo>
                  <a:pt x="8772" y="10"/>
                </a:lnTo>
                <a:lnTo>
                  <a:pt x="8747" y="20"/>
                </a:lnTo>
                <a:lnTo>
                  <a:pt x="8722" y="30"/>
                </a:lnTo>
                <a:lnTo>
                  <a:pt x="8697" y="40"/>
                </a:lnTo>
                <a:lnTo>
                  <a:pt x="8671" y="52"/>
                </a:lnTo>
                <a:lnTo>
                  <a:pt x="8646" y="63"/>
                </a:lnTo>
                <a:lnTo>
                  <a:pt x="8620" y="73"/>
                </a:lnTo>
                <a:lnTo>
                  <a:pt x="8593" y="84"/>
                </a:lnTo>
                <a:lnTo>
                  <a:pt x="8596" y="90"/>
                </a:lnTo>
                <a:lnTo>
                  <a:pt x="8599" y="95"/>
                </a:lnTo>
                <a:lnTo>
                  <a:pt x="8605" y="104"/>
                </a:lnTo>
                <a:lnTo>
                  <a:pt x="8611" y="113"/>
                </a:lnTo>
                <a:lnTo>
                  <a:pt x="8618" y="121"/>
                </a:lnTo>
                <a:lnTo>
                  <a:pt x="8626" y="129"/>
                </a:lnTo>
                <a:lnTo>
                  <a:pt x="8635" y="135"/>
                </a:lnTo>
                <a:lnTo>
                  <a:pt x="8644" y="140"/>
                </a:lnTo>
                <a:lnTo>
                  <a:pt x="8654" y="145"/>
                </a:lnTo>
                <a:lnTo>
                  <a:pt x="8663" y="148"/>
                </a:lnTo>
                <a:lnTo>
                  <a:pt x="8673" y="151"/>
                </a:lnTo>
                <a:lnTo>
                  <a:pt x="8684" y="153"/>
                </a:lnTo>
                <a:lnTo>
                  <a:pt x="8694" y="154"/>
                </a:lnTo>
                <a:lnTo>
                  <a:pt x="8706" y="153"/>
                </a:lnTo>
                <a:lnTo>
                  <a:pt x="8716" y="151"/>
                </a:lnTo>
                <a:lnTo>
                  <a:pt x="8726" y="149"/>
                </a:lnTo>
                <a:lnTo>
                  <a:pt x="8737" y="145"/>
                </a:lnTo>
                <a:lnTo>
                  <a:pt x="8747" y="140"/>
                </a:lnTo>
                <a:lnTo>
                  <a:pt x="8756" y="135"/>
                </a:lnTo>
                <a:lnTo>
                  <a:pt x="8764" y="129"/>
                </a:lnTo>
                <a:lnTo>
                  <a:pt x="8772" y="122"/>
                </a:lnTo>
                <a:lnTo>
                  <a:pt x="8780" y="114"/>
                </a:lnTo>
                <a:lnTo>
                  <a:pt x="8785" y="107"/>
                </a:lnTo>
                <a:lnTo>
                  <a:pt x="8791" y="98"/>
                </a:lnTo>
                <a:lnTo>
                  <a:pt x="8795" y="89"/>
                </a:lnTo>
                <a:lnTo>
                  <a:pt x="8799" y="80"/>
                </a:lnTo>
                <a:lnTo>
                  <a:pt x="8802" y="70"/>
                </a:lnTo>
                <a:lnTo>
                  <a:pt x="8803" y="61"/>
                </a:lnTo>
                <a:lnTo>
                  <a:pt x="8804" y="50"/>
                </a:lnTo>
                <a:lnTo>
                  <a:pt x="8805" y="40"/>
                </a:lnTo>
                <a:lnTo>
                  <a:pt x="8804" y="30"/>
                </a:lnTo>
                <a:lnTo>
                  <a:pt x="8802" y="20"/>
                </a:lnTo>
                <a:lnTo>
                  <a:pt x="8800" y="10"/>
                </a:lnTo>
                <a:lnTo>
                  <a:pt x="8795" y="0"/>
                </a:lnTo>
                <a:close/>
                <a:moveTo>
                  <a:pt x="7496" y="590"/>
                </a:moveTo>
                <a:lnTo>
                  <a:pt x="7465" y="605"/>
                </a:lnTo>
                <a:lnTo>
                  <a:pt x="7432" y="621"/>
                </a:lnTo>
                <a:lnTo>
                  <a:pt x="7401" y="636"/>
                </a:lnTo>
                <a:lnTo>
                  <a:pt x="7368" y="652"/>
                </a:lnTo>
                <a:lnTo>
                  <a:pt x="7364" y="663"/>
                </a:lnTo>
                <a:lnTo>
                  <a:pt x="7362" y="676"/>
                </a:lnTo>
                <a:lnTo>
                  <a:pt x="7359" y="687"/>
                </a:lnTo>
                <a:lnTo>
                  <a:pt x="7359" y="699"/>
                </a:lnTo>
                <a:lnTo>
                  <a:pt x="7361" y="711"/>
                </a:lnTo>
                <a:lnTo>
                  <a:pt x="7363" y="724"/>
                </a:lnTo>
                <a:lnTo>
                  <a:pt x="7367" y="735"/>
                </a:lnTo>
                <a:lnTo>
                  <a:pt x="7372" y="747"/>
                </a:lnTo>
                <a:lnTo>
                  <a:pt x="7377" y="756"/>
                </a:lnTo>
                <a:lnTo>
                  <a:pt x="7384" y="765"/>
                </a:lnTo>
                <a:lnTo>
                  <a:pt x="7392" y="773"/>
                </a:lnTo>
                <a:lnTo>
                  <a:pt x="7400" y="781"/>
                </a:lnTo>
                <a:lnTo>
                  <a:pt x="7409" y="787"/>
                </a:lnTo>
                <a:lnTo>
                  <a:pt x="7418" y="792"/>
                </a:lnTo>
                <a:lnTo>
                  <a:pt x="7427" y="797"/>
                </a:lnTo>
                <a:lnTo>
                  <a:pt x="7437" y="800"/>
                </a:lnTo>
                <a:lnTo>
                  <a:pt x="7447" y="803"/>
                </a:lnTo>
                <a:lnTo>
                  <a:pt x="7457" y="805"/>
                </a:lnTo>
                <a:lnTo>
                  <a:pt x="7468" y="806"/>
                </a:lnTo>
                <a:lnTo>
                  <a:pt x="7478" y="805"/>
                </a:lnTo>
                <a:lnTo>
                  <a:pt x="7489" y="803"/>
                </a:lnTo>
                <a:lnTo>
                  <a:pt x="7500" y="801"/>
                </a:lnTo>
                <a:lnTo>
                  <a:pt x="7510" y="797"/>
                </a:lnTo>
                <a:lnTo>
                  <a:pt x="7520" y="792"/>
                </a:lnTo>
                <a:lnTo>
                  <a:pt x="7530" y="787"/>
                </a:lnTo>
                <a:lnTo>
                  <a:pt x="7539" y="780"/>
                </a:lnTo>
                <a:lnTo>
                  <a:pt x="7547" y="773"/>
                </a:lnTo>
                <a:lnTo>
                  <a:pt x="7553" y="765"/>
                </a:lnTo>
                <a:lnTo>
                  <a:pt x="7560" y="756"/>
                </a:lnTo>
                <a:lnTo>
                  <a:pt x="7566" y="747"/>
                </a:lnTo>
                <a:lnTo>
                  <a:pt x="7570" y="737"/>
                </a:lnTo>
                <a:lnTo>
                  <a:pt x="7574" y="728"/>
                </a:lnTo>
                <a:lnTo>
                  <a:pt x="7576" y="717"/>
                </a:lnTo>
                <a:lnTo>
                  <a:pt x="7578" y="707"/>
                </a:lnTo>
                <a:lnTo>
                  <a:pt x="7578" y="697"/>
                </a:lnTo>
                <a:lnTo>
                  <a:pt x="7578" y="686"/>
                </a:lnTo>
                <a:lnTo>
                  <a:pt x="7577" y="676"/>
                </a:lnTo>
                <a:lnTo>
                  <a:pt x="7574" y="664"/>
                </a:lnTo>
                <a:lnTo>
                  <a:pt x="7570" y="654"/>
                </a:lnTo>
                <a:lnTo>
                  <a:pt x="7566" y="644"/>
                </a:lnTo>
                <a:lnTo>
                  <a:pt x="7559" y="634"/>
                </a:lnTo>
                <a:lnTo>
                  <a:pt x="7552" y="625"/>
                </a:lnTo>
                <a:lnTo>
                  <a:pt x="7544" y="617"/>
                </a:lnTo>
                <a:lnTo>
                  <a:pt x="7537" y="609"/>
                </a:lnTo>
                <a:lnTo>
                  <a:pt x="7526" y="603"/>
                </a:lnTo>
                <a:lnTo>
                  <a:pt x="7518" y="597"/>
                </a:lnTo>
                <a:lnTo>
                  <a:pt x="7507" y="594"/>
                </a:lnTo>
                <a:lnTo>
                  <a:pt x="7496" y="590"/>
                </a:lnTo>
                <a:close/>
                <a:moveTo>
                  <a:pt x="2558" y="3194"/>
                </a:moveTo>
                <a:lnTo>
                  <a:pt x="2472" y="3242"/>
                </a:lnTo>
                <a:lnTo>
                  <a:pt x="2465" y="3254"/>
                </a:lnTo>
                <a:lnTo>
                  <a:pt x="2459" y="3268"/>
                </a:lnTo>
                <a:lnTo>
                  <a:pt x="2455" y="3282"/>
                </a:lnTo>
                <a:lnTo>
                  <a:pt x="2454" y="3297"/>
                </a:lnTo>
                <a:lnTo>
                  <a:pt x="2454" y="3312"/>
                </a:lnTo>
                <a:lnTo>
                  <a:pt x="2455" y="3326"/>
                </a:lnTo>
                <a:lnTo>
                  <a:pt x="2459" y="3341"/>
                </a:lnTo>
                <a:lnTo>
                  <a:pt x="2466" y="3355"/>
                </a:lnTo>
                <a:lnTo>
                  <a:pt x="2472" y="3364"/>
                </a:lnTo>
                <a:lnTo>
                  <a:pt x="2478" y="3373"/>
                </a:lnTo>
                <a:lnTo>
                  <a:pt x="2485" y="3381"/>
                </a:lnTo>
                <a:lnTo>
                  <a:pt x="2493" y="3389"/>
                </a:lnTo>
                <a:lnTo>
                  <a:pt x="2502" y="3395"/>
                </a:lnTo>
                <a:lnTo>
                  <a:pt x="2511" y="3400"/>
                </a:lnTo>
                <a:lnTo>
                  <a:pt x="2521" y="3405"/>
                </a:lnTo>
                <a:lnTo>
                  <a:pt x="2530" y="3408"/>
                </a:lnTo>
                <a:lnTo>
                  <a:pt x="2540" y="3411"/>
                </a:lnTo>
                <a:lnTo>
                  <a:pt x="2551" y="3413"/>
                </a:lnTo>
                <a:lnTo>
                  <a:pt x="2561" y="3414"/>
                </a:lnTo>
                <a:lnTo>
                  <a:pt x="2573" y="3413"/>
                </a:lnTo>
                <a:lnTo>
                  <a:pt x="2583" y="3411"/>
                </a:lnTo>
                <a:lnTo>
                  <a:pt x="2593" y="3409"/>
                </a:lnTo>
                <a:lnTo>
                  <a:pt x="2604" y="3405"/>
                </a:lnTo>
                <a:lnTo>
                  <a:pt x="2614" y="3400"/>
                </a:lnTo>
                <a:lnTo>
                  <a:pt x="2623" y="3395"/>
                </a:lnTo>
                <a:lnTo>
                  <a:pt x="2632" y="3388"/>
                </a:lnTo>
                <a:lnTo>
                  <a:pt x="2640" y="3381"/>
                </a:lnTo>
                <a:lnTo>
                  <a:pt x="2648" y="3373"/>
                </a:lnTo>
                <a:lnTo>
                  <a:pt x="2653" y="3364"/>
                </a:lnTo>
                <a:lnTo>
                  <a:pt x="2659" y="3355"/>
                </a:lnTo>
                <a:lnTo>
                  <a:pt x="2663" y="3345"/>
                </a:lnTo>
                <a:lnTo>
                  <a:pt x="2667" y="3336"/>
                </a:lnTo>
                <a:lnTo>
                  <a:pt x="2670" y="3325"/>
                </a:lnTo>
                <a:lnTo>
                  <a:pt x="2671" y="3315"/>
                </a:lnTo>
                <a:lnTo>
                  <a:pt x="2672" y="3305"/>
                </a:lnTo>
                <a:lnTo>
                  <a:pt x="2671" y="3294"/>
                </a:lnTo>
                <a:lnTo>
                  <a:pt x="2670" y="3284"/>
                </a:lnTo>
                <a:lnTo>
                  <a:pt x="2668" y="3272"/>
                </a:lnTo>
                <a:lnTo>
                  <a:pt x="2663" y="3262"/>
                </a:lnTo>
                <a:lnTo>
                  <a:pt x="2659" y="3252"/>
                </a:lnTo>
                <a:lnTo>
                  <a:pt x="2656" y="3245"/>
                </a:lnTo>
                <a:lnTo>
                  <a:pt x="2651" y="3239"/>
                </a:lnTo>
                <a:lnTo>
                  <a:pt x="2645" y="3232"/>
                </a:lnTo>
                <a:lnTo>
                  <a:pt x="2640" y="3226"/>
                </a:lnTo>
                <a:lnTo>
                  <a:pt x="2629" y="3216"/>
                </a:lnTo>
                <a:lnTo>
                  <a:pt x="2616" y="3208"/>
                </a:lnTo>
                <a:lnTo>
                  <a:pt x="2603" y="3202"/>
                </a:lnTo>
                <a:lnTo>
                  <a:pt x="2588" y="3197"/>
                </a:lnTo>
                <a:lnTo>
                  <a:pt x="2573" y="3195"/>
                </a:lnTo>
                <a:lnTo>
                  <a:pt x="2558" y="3194"/>
                </a:lnTo>
                <a:close/>
                <a:moveTo>
                  <a:pt x="1382" y="3856"/>
                </a:moveTo>
                <a:lnTo>
                  <a:pt x="1332" y="3886"/>
                </a:lnTo>
                <a:lnTo>
                  <a:pt x="1288" y="3911"/>
                </a:lnTo>
                <a:lnTo>
                  <a:pt x="1253" y="3932"/>
                </a:lnTo>
                <a:lnTo>
                  <a:pt x="1227" y="3948"/>
                </a:lnTo>
                <a:lnTo>
                  <a:pt x="1227" y="3962"/>
                </a:lnTo>
                <a:lnTo>
                  <a:pt x="1229" y="3978"/>
                </a:lnTo>
                <a:lnTo>
                  <a:pt x="1233" y="3993"/>
                </a:lnTo>
                <a:lnTo>
                  <a:pt x="1239" y="4007"/>
                </a:lnTo>
                <a:lnTo>
                  <a:pt x="1244" y="4016"/>
                </a:lnTo>
                <a:lnTo>
                  <a:pt x="1251" y="4025"/>
                </a:lnTo>
                <a:lnTo>
                  <a:pt x="1259" y="4033"/>
                </a:lnTo>
                <a:lnTo>
                  <a:pt x="1267" y="4041"/>
                </a:lnTo>
                <a:lnTo>
                  <a:pt x="1276" y="4047"/>
                </a:lnTo>
                <a:lnTo>
                  <a:pt x="1285" y="4052"/>
                </a:lnTo>
                <a:lnTo>
                  <a:pt x="1294" y="4057"/>
                </a:lnTo>
                <a:lnTo>
                  <a:pt x="1304" y="4060"/>
                </a:lnTo>
                <a:lnTo>
                  <a:pt x="1314" y="4063"/>
                </a:lnTo>
                <a:lnTo>
                  <a:pt x="1324" y="4065"/>
                </a:lnTo>
                <a:lnTo>
                  <a:pt x="1335" y="4066"/>
                </a:lnTo>
                <a:lnTo>
                  <a:pt x="1345" y="4065"/>
                </a:lnTo>
                <a:lnTo>
                  <a:pt x="1357" y="4063"/>
                </a:lnTo>
                <a:lnTo>
                  <a:pt x="1367" y="4061"/>
                </a:lnTo>
                <a:lnTo>
                  <a:pt x="1377" y="4057"/>
                </a:lnTo>
                <a:lnTo>
                  <a:pt x="1387" y="4052"/>
                </a:lnTo>
                <a:lnTo>
                  <a:pt x="1397" y="4047"/>
                </a:lnTo>
                <a:lnTo>
                  <a:pt x="1406" y="4040"/>
                </a:lnTo>
                <a:lnTo>
                  <a:pt x="1414" y="4033"/>
                </a:lnTo>
                <a:lnTo>
                  <a:pt x="1420" y="4025"/>
                </a:lnTo>
                <a:lnTo>
                  <a:pt x="1427" y="4016"/>
                </a:lnTo>
                <a:lnTo>
                  <a:pt x="1433" y="4007"/>
                </a:lnTo>
                <a:lnTo>
                  <a:pt x="1437" y="3997"/>
                </a:lnTo>
                <a:lnTo>
                  <a:pt x="1441" y="3988"/>
                </a:lnTo>
                <a:lnTo>
                  <a:pt x="1443" y="3977"/>
                </a:lnTo>
                <a:lnTo>
                  <a:pt x="1445" y="3967"/>
                </a:lnTo>
                <a:lnTo>
                  <a:pt x="1445" y="3957"/>
                </a:lnTo>
                <a:lnTo>
                  <a:pt x="1445" y="3946"/>
                </a:lnTo>
                <a:lnTo>
                  <a:pt x="1444" y="3936"/>
                </a:lnTo>
                <a:lnTo>
                  <a:pt x="1441" y="3924"/>
                </a:lnTo>
                <a:lnTo>
                  <a:pt x="1437" y="3914"/>
                </a:lnTo>
                <a:lnTo>
                  <a:pt x="1433" y="3904"/>
                </a:lnTo>
                <a:lnTo>
                  <a:pt x="1428" y="3896"/>
                </a:lnTo>
                <a:lnTo>
                  <a:pt x="1423" y="3888"/>
                </a:lnTo>
                <a:lnTo>
                  <a:pt x="1417" y="3882"/>
                </a:lnTo>
                <a:lnTo>
                  <a:pt x="1410" y="3876"/>
                </a:lnTo>
                <a:lnTo>
                  <a:pt x="1405" y="3870"/>
                </a:lnTo>
                <a:lnTo>
                  <a:pt x="1397" y="3865"/>
                </a:lnTo>
                <a:lnTo>
                  <a:pt x="1390" y="3860"/>
                </a:lnTo>
                <a:lnTo>
                  <a:pt x="1382" y="3856"/>
                </a:lnTo>
                <a:close/>
                <a:moveTo>
                  <a:pt x="168" y="4516"/>
                </a:moveTo>
                <a:lnTo>
                  <a:pt x="147" y="4525"/>
                </a:lnTo>
                <a:lnTo>
                  <a:pt x="126" y="4534"/>
                </a:lnTo>
                <a:lnTo>
                  <a:pt x="106" y="4544"/>
                </a:lnTo>
                <a:lnTo>
                  <a:pt x="84" y="4553"/>
                </a:lnTo>
                <a:lnTo>
                  <a:pt x="63" y="4563"/>
                </a:lnTo>
                <a:lnTo>
                  <a:pt x="43" y="4572"/>
                </a:lnTo>
                <a:lnTo>
                  <a:pt x="22" y="4582"/>
                </a:lnTo>
                <a:lnTo>
                  <a:pt x="1" y="4591"/>
                </a:lnTo>
                <a:lnTo>
                  <a:pt x="0" y="4600"/>
                </a:lnTo>
                <a:lnTo>
                  <a:pt x="0" y="4609"/>
                </a:lnTo>
                <a:lnTo>
                  <a:pt x="0" y="4617"/>
                </a:lnTo>
                <a:lnTo>
                  <a:pt x="1" y="4626"/>
                </a:lnTo>
                <a:lnTo>
                  <a:pt x="3" y="4634"/>
                </a:lnTo>
                <a:lnTo>
                  <a:pt x="6" y="4642"/>
                </a:lnTo>
                <a:lnTo>
                  <a:pt x="8" y="4650"/>
                </a:lnTo>
                <a:lnTo>
                  <a:pt x="13" y="4659"/>
                </a:lnTo>
                <a:lnTo>
                  <a:pt x="18" y="4668"/>
                </a:lnTo>
                <a:lnTo>
                  <a:pt x="25" y="4677"/>
                </a:lnTo>
                <a:lnTo>
                  <a:pt x="32" y="4685"/>
                </a:lnTo>
                <a:lnTo>
                  <a:pt x="41" y="4693"/>
                </a:lnTo>
                <a:lnTo>
                  <a:pt x="49" y="4699"/>
                </a:lnTo>
                <a:lnTo>
                  <a:pt x="58" y="4704"/>
                </a:lnTo>
                <a:lnTo>
                  <a:pt x="68" y="4709"/>
                </a:lnTo>
                <a:lnTo>
                  <a:pt x="78" y="4712"/>
                </a:lnTo>
                <a:lnTo>
                  <a:pt x="88" y="4715"/>
                </a:lnTo>
                <a:lnTo>
                  <a:pt x="98" y="4717"/>
                </a:lnTo>
                <a:lnTo>
                  <a:pt x="108" y="4718"/>
                </a:lnTo>
                <a:lnTo>
                  <a:pt x="119" y="4717"/>
                </a:lnTo>
                <a:lnTo>
                  <a:pt x="129" y="4715"/>
                </a:lnTo>
                <a:lnTo>
                  <a:pt x="140" y="4713"/>
                </a:lnTo>
                <a:lnTo>
                  <a:pt x="151" y="4709"/>
                </a:lnTo>
                <a:lnTo>
                  <a:pt x="161" y="4704"/>
                </a:lnTo>
                <a:lnTo>
                  <a:pt x="171" y="4699"/>
                </a:lnTo>
                <a:lnTo>
                  <a:pt x="179" y="4692"/>
                </a:lnTo>
                <a:lnTo>
                  <a:pt x="188" y="4685"/>
                </a:lnTo>
                <a:lnTo>
                  <a:pt x="194" y="4677"/>
                </a:lnTo>
                <a:lnTo>
                  <a:pt x="201" y="4668"/>
                </a:lnTo>
                <a:lnTo>
                  <a:pt x="205" y="4659"/>
                </a:lnTo>
                <a:lnTo>
                  <a:pt x="210" y="4649"/>
                </a:lnTo>
                <a:lnTo>
                  <a:pt x="214" y="4640"/>
                </a:lnTo>
                <a:lnTo>
                  <a:pt x="217" y="4629"/>
                </a:lnTo>
                <a:lnTo>
                  <a:pt x="218" y="4619"/>
                </a:lnTo>
                <a:lnTo>
                  <a:pt x="219" y="4609"/>
                </a:lnTo>
                <a:lnTo>
                  <a:pt x="218" y="4598"/>
                </a:lnTo>
                <a:lnTo>
                  <a:pt x="217" y="4588"/>
                </a:lnTo>
                <a:lnTo>
                  <a:pt x="214" y="4576"/>
                </a:lnTo>
                <a:lnTo>
                  <a:pt x="211" y="4566"/>
                </a:lnTo>
                <a:lnTo>
                  <a:pt x="205" y="4556"/>
                </a:lnTo>
                <a:lnTo>
                  <a:pt x="199" y="4544"/>
                </a:lnTo>
                <a:lnTo>
                  <a:pt x="190" y="4533"/>
                </a:lnTo>
                <a:lnTo>
                  <a:pt x="180" y="4524"/>
                </a:lnTo>
                <a:lnTo>
                  <a:pt x="168" y="4516"/>
                </a:lnTo>
                <a:close/>
                <a:moveTo>
                  <a:pt x="3840" y="2748"/>
                </a:moveTo>
                <a:lnTo>
                  <a:pt x="3850" y="2743"/>
                </a:lnTo>
                <a:lnTo>
                  <a:pt x="3859" y="2736"/>
                </a:lnTo>
                <a:lnTo>
                  <a:pt x="3867" y="2729"/>
                </a:lnTo>
                <a:lnTo>
                  <a:pt x="3874" y="2721"/>
                </a:lnTo>
                <a:lnTo>
                  <a:pt x="3881" y="2712"/>
                </a:lnTo>
                <a:lnTo>
                  <a:pt x="3886" y="2703"/>
                </a:lnTo>
                <a:lnTo>
                  <a:pt x="3891" y="2693"/>
                </a:lnTo>
                <a:lnTo>
                  <a:pt x="3894" y="2684"/>
                </a:lnTo>
                <a:lnTo>
                  <a:pt x="3896" y="2673"/>
                </a:lnTo>
                <a:lnTo>
                  <a:pt x="3897" y="2663"/>
                </a:lnTo>
                <a:lnTo>
                  <a:pt x="3898" y="2653"/>
                </a:lnTo>
                <a:lnTo>
                  <a:pt x="3898" y="2642"/>
                </a:lnTo>
                <a:lnTo>
                  <a:pt x="3896" y="2632"/>
                </a:lnTo>
                <a:lnTo>
                  <a:pt x="3894" y="2620"/>
                </a:lnTo>
                <a:lnTo>
                  <a:pt x="3891" y="2610"/>
                </a:lnTo>
                <a:lnTo>
                  <a:pt x="3886" y="2600"/>
                </a:lnTo>
                <a:lnTo>
                  <a:pt x="3879" y="2591"/>
                </a:lnTo>
                <a:lnTo>
                  <a:pt x="3874" y="2582"/>
                </a:lnTo>
                <a:lnTo>
                  <a:pt x="3866" y="2574"/>
                </a:lnTo>
                <a:lnTo>
                  <a:pt x="3858" y="2566"/>
                </a:lnTo>
                <a:lnTo>
                  <a:pt x="3849" y="2561"/>
                </a:lnTo>
                <a:lnTo>
                  <a:pt x="3840" y="2555"/>
                </a:lnTo>
                <a:lnTo>
                  <a:pt x="3831" y="2551"/>
                </a:lnTo>
                <a:lnTo>
                  <a:pt x="3821" y="2547"/>
                </a:lnTo>
                <a:lnTo>
                  <a:pt x="3811" y="2544"/>
                </a:lnTo>
                <a:lnTo>
                  <a:pt x="3801" y="2543"/>
                </a:lnTo>
                <a:lnTo>
                  <a:pt x="3790" y="2542"/>
                </a:lnTo>
                <a:lnTo>
                  <a:pt x="3780" y="2543"/>
                </a:lnTo>
                <a:lnTo>
                  <a:pt x="3768" y="2544"/>
                </a:lnTo>
                <a:lnTo>
                  <a:pt x="3758" y="2546"/>
                </a:lnTo>
                <a:lnTo>
                  <a:pt x="3748" y="2550"/>
                </a:lnTo>
                <a:lnTo>
                  <a:pt x="3738" y="2555"/>
                </a:lnTo>
                <a:lnTo>
                  <a:pt x="3728" y="2561"/>
                </a:lnTo>
                <a:lnTo>
                  <a:pt x="3719" y="2568"/>
                </a:lnTo>
                <a:lnTo>
                  <a:pt x="3711" y="2574"/>
                </a:lnTo>
                <a:lnTo>
                  <a:pt x="3705" y="2582"/>
                </a:lnTo>
                <a:lnTo>
                  <a:pt x="3698" y="2591"/>
                </a:lnTo>
                <a:lnTo>
                  <a:pt x="3692" y="2600"/>
                </a:lnTo>
                <a:lnTo>
                  <a:pt x="3688" y="2610"/>
                </a:lnTo>
                <a:lnTo>
                  <a:pt x="3684" y="2619"/>
                </a:lnTo>
                <a:lnTo>
                  <a:pt x="3682" y="2629"/>
                </a:lnTo>
                <a:lnTo>
                  <a:pt x="3680" y="2641"/>
                </a:lnTo>
                <a:lnTo>
                  <a:pt x="3680" y="2651"/>
                </a:lnTo>
                <a:lnTo>
                  <a:pt x="3680" y="2662"/>
                </a:lnTo>
                <a:lnTo>
                  <a:pt x="3681" y="2672"/>
                </a:lnTo>
                <a:lnTo>
                  <a:pt x="3684" y="2682"/>
                </a:lnTo>
                <a:lnTo>
                  <a:pt x="3688" y="2693"/>
                </a:lnTo>
                <a:lnTo>
                  <a:pt x="3692" y="2703"/>
                </a:lnTo>
                <a:lnTo>
                  <a:pt x="3698" y="2712"/>
                </a:lnTo>
                <a:lnTo>
                  <a:pt x="3705" y="2721"/>
                </a:lnTo>
                <a:lnTo>
                  <a:pt x="3712" y="2729"/>
                </a:lnTo>
                <a:lnTo>
                  <a:pt x="3720" y="2737"/>
                </a:lnTo>
                <a:lnTo>
                  <a:pt x="3728" y="2743"/>
                </a:lnTo>
                <a:lnTo>
                  <a:pt x="3737" y="2748"/>
                </a:lnTo>
                <a:lnTo>
                  <a:pt x="3747" y="2753"/>
                </a:lnTo>
                <a:lnTo>
                  <a:pt x="3757" y="2756"/>
                </a:lnTo>
                <a:lnTo>
                  <a:pt x="3767" y="2759"/>
                </a:lnTo>
                <a:lnTo>
                  <a:pt x="3777" y="2761"/>
                </a:lnTo>
                <a:lnTo>
                  <a:pt x="3789" y="2762"/>
                </a:lnTo>
                <a:lnTo>
                  <a:pt x="3799" y="2761"/>
                </a:lnTo>
                <a:lnTo>
                  <a:pt x="3809" y="2759"/>
                </a:lnTo>
                <a:lnTo>
                  <a:pt x="3820" y="2757"/>
                </a:lnTo>
                <a:lnTo>
                  <a:pt x="3830" y="2753"/>
                </a:lnTo>
                <a:lnTo>
                  <a:pt x="3840" y="2748"/>
                </a:lnTo>
                <a:close/>
                <a:moveTo>
                  <a:pt x="5067" y="2096"/>
                </a:moveTo>
                <a:lnTo>
                  <a:pt x="5076" y="2091"/>
                </a:lnTo>
                <a:lnTo>
                  <a:pt x="5085" y="2084"/>
                </a:lnTo>
                <a:lnTo>
                  <a:pt x="5093" y="2077"/>
                </a:lnTo>
                <a:lnTo>
                  <a:pt x="5101" y="2069"/>
                </a:lnTo>
                <a:lnTo>
                  <a:pt x="5107" y="2060"/>
                </a:lnTo>
                <a:lnTo>
                  <a:pt x="5112" y="2051"/>
                </a:lnTo>
                <a:lnTo>
                  <a:pt x="5117" y="2041"/>
                </a:lnTo>
                <a:lnTo>
                  <a:pt x="5120" y="2032"/>
                </a:lnTo>
                <a:lnTo>
                  <a:pt x="5122" y="2021"/>
                </a:lnTo>
                <a:lnTo>
                  <a:pt x="5125" y="2011"/>
                </a:lnTo>
                <a:lnTo>
                  <a:pt x="5125" y="2001"/>
                </a:lnTo>
                <a:lnTo>
                  <a:pt x="5125" y="1990"/>
                </a:lnTo>
                <a:lnTo>
                  <a:pt x="5124" y="1980"/>
                </a:lnTo>
                <a:lnTo>
                  <a:pt x="5120" y="1968"/>
                </a:lnTo>
                <a:lnTo>
                  <a:pt x="5117" y="1958"/>
                </a:lnTo>
                <a:lnTo>
                  <a:pt x="5112" y="1948"/>
                </a:lnTo>
                <a:lnTo>
                  <a:pt x="5107" y="1939"/>
                </a:lnTo>
                <a:lnTo>
                  <a:pt x="5100" y="1930"/>
                </a:lnTo>
                <a:lnTo>
                  <a:pt x="5093" y="1922"/>
                </a:lnTo>
                <a:lnTo>
                  <a:pt x="5084" y="1914"/>
                </a:lnTo>
                <a:lnTo>
                  <a:pt x="5076" y="1909"/>
                </a:lnTo>
                <a:lnTo>
                  <a:pt x="5067" y="1903"/>
                </a:lnTo>
                <a:lnTo>
                  <a:pt x="5057" y="1899"/>
                </a:lnTo>
                <a:lnTo>
                  <a:pt x="5047" y="1895"/>
                </a:lnTo>
                <a:lnTo>
                  <a:pt x="5037" y="1892"/>
                </a:lnTo>
                <a:lnTo>
                  <a:pt x="5027" y="1891"/>
                </a:lnTo>
                <a:lnTo>
                  <a:pt x="5017" y="1890"/>
                </a:lnTo>
                <a:lnTo>
                  <a:pt x="5006" y="1891"/>
                </a:lnTo>
                <a:lnTo>
                  <a:pt x="4996" y="1892"/>
                </a:lnTo>
                <a:lnTo>
                  <a:pt x="4985" y="1894"/>
                </a:lnTo>
                <a:lnTo>
                  <a:pt x="4974" y="1898"/>
                </a:lnTo>
                <a:lnTo>
                  <a:pt x="4964" y="1903"/>
                </a:lnTo>
                <a:lnTo>
                  <a:pt x="4954" y="1909"/>
                </a:lnTo>
                <a:lnTo>
                  <a:pt x="4946" y="1916"/>
                </a:lnTo>
                <a:lnTo>
                  <a:pt x="4937" y="1922"/>
                </a:lnTo>
                <a:lnTo>
                  <a:pt x="4931" y="1930"/>
                </a:lnTo>
                <a:lnTo>
                  <a:pt x="4924" y="1939"/>
                </a:lnTo>
                <a:lnTo>
                  <a:pt x="4920" y="1948"/>
                </a:lnTo>
                <a:lnTo>
                  <a:pt x="4915" y="1957"/>
                </a:lnTo>
                <a:lnTo>
                  <a:pt x="4911" y="1967"/>
                </a:lnTo>
                <a:lnTo>
                  <a:pt x="4908" y="1977"/>
                </a:lnTo>
                <a:lnTo>
                  <a:pt x="4907" y="1989"/>
                </a:lnTo>
                <a:lnTo>
                  <a:pt x="4906" y="1999"/>
                </a:lnTo>
                <a:lnTo>
                  <a:pt x="4906" y="2010"/>
                </a:lnTo>
                <a:lnTo>
                  <a:pt x="4908" y="2020"/>
                </a:lnTo>
                <a:lnTo>
                  <a:pt x="4911" y="2030"/>
                </a:lnTo>
                <a:lnTo>
                  <a:pt x="4914" y="2041"/>
                </a:lnTo>
                <a:lnTo>
                  <a:pt x="4918" y="2051"/>
                </a:lnTo>
                <a:lnTo>
                  <a:pt x="4925" y="2060"/>
                </a:lnTo>
                <a:lnTo>
                  <a:pt x="4931" y="2069"/>
                </a:lnTo>
                <a:lnTo>
                  <a:pt x="4939" y="2077"/>
                </a:lnTo>
                <a:lnTo>
                  <a:pt x="4946" y="2085"/>
                </a:lnTo>
                <a:lnTo>
                  <a:pt x="4955" y="2091"/>
                </a:lnTo>
                <a:lnTo>
                  <a:pt x="4964" y="2096"/>
                </a:lnTo>
                <a:lnTo>
                  <a:pt x="4973" y="2101"/>
                </a:lnTo>
                <a:lnTo>
                  <a:pt x="4983" y="2104"/>
                </a:lnTo>
                <a:lnTo>
                  <a:pt x="4993" y="2107"/>
                </a:lnTo>
                <a:lnTo>
                  <a:pt x="5005" y="2109"/>
                </a:lnTo>
                <a:lnTo>
                  <a:pt x="5015" y="2110"/>
                </a:lnTo>
                <a:lnTo>
                  <a:pt x="5025" y="2109"/>
                </a:lnTo>
                <a:lnTo>
                  <a:pt x="5036" y="2107"/>
                </a:lnTo>
                <a:lnTo>
                  <a:pt x="5046" y="2105"/>
                </a:lnTo>
                <a:lnTo>
                  <a:pt x="5056" y="2101"/>
                </a:lnTo>
                <a:lnTo>
                  <a:pt x="5067" y="2096"/>
                </a:lnTo>
                <a:close/>
                <a:moveTo>
                  <a:pt x="6294" y="1444"/>
                </a:moveTo>
                <a:lnTo>
                  <a:pt x="6304" y="1439"/>
                </a:lnTo>
                <a:lnTo>
                  <a:pt x="6312" y="1432"/>
                </a:lnTo>
                <a:lnTo>
                  <a:pt x="6321" y="1425"/>
                </a:lnTo>
                <a:lnTo>
                  <a:pt x="6327" y="1417"/>
                </a:lnTo>
                <a:lnTo>
                  <a:pt x="6334" y="1408"/>
                </a:lnTo>
                <a:lnTo>
                  <a:pt x="6338" y="1399"/>
                </a:lnTo>
                <a:lnTo>
                  <a:pt x="6343" y="1389"/>
                </a:lnTo>
                <a:lnTo>
                  <a:pt x="6346" y="1380"/>
                </a:lnTo>
                <a:lnTo>
                  <a:pt x="6350" y="1369"/>
                </a:lnTo>
                <a:lnTo>
                  <a:pt x="6351" y="1359"/>
                </a:lnTo>
                <a:lnTo>
                  <a:pt x="6352" y="1349"/>
                </a:lnTo>
                <a:lnTo>
                  <a:pt x="6351" y="1338"/>
                </a:lnTo>
                <a:lnTo>
                  <a:pt x="6350" y="1328"/>
                </a:lnTo>
                <a:lnTo>
                  <a:pt x="6347" y="1316"/>
                </a:lnTo>
                <a:lnTo>
                  <a:pt x="6344" y="1306"/>
                </a:lnTo>
                <a:lnTo>
                  <a:pt x="6338" y="1296"/>
                </a:lnTo>
                <a:lnTo>
                  <a:pt x="6333" y="1287"/>
                </a:lnTo>
                <a:lnTo>
                  <a:pt x="6326" y="1278"/>
                </a:lnTo>
                <a:lnTo>
                  <a:pt x="6319" y="1270"/>
                </a:lnTo>
                <a:lnTo>
                  <a:pt x="6312" y="1262"/>
                </a:lnTo>
                <a:lnTo>
                  <a:pt x="6303" y="1257"/>
                </a:lnTo>
                <a:lnTo>
                  <a:pt x="6294" y="1251"/>
                </a:lnTo>
                <a:lnTo>
                  <a:pt x="6285" y="1247"/>
                </a:lnTo>
                <a:lnTo>
                  <a:pt x="6275" y="1243"/>
                </a:lnTo>
                <a:lnTo>
                  <a:pt x="6264" y="1240"/>
                </a:lnTo>
                <a:lnTo>
                  <a:pt x="6253" y="1239"/>
                </a:lnTo>
                <a:lnTo>
                  <a:pt x="6243" y="1238"/>
                </a:lnTo>
                <a:lnTo>
                  <a:pt x="6233" y="1239"/>
                </a:lnTo>
                <a:lnTo>
                  <a:pt x="6222" y="1240"/>
                </a:lnTo>
                <a:lnTo>
                  <a:pt x="6212" y="1242"/>
                </a:lnTo>
                <a:lnTo>
                  <a:pt x="6201" y="1246"/>
                </a:lnTo>
                <a:lnTo>
                  <a:pt x="6191" y="1251"/>
                </a:lnTo>
                <a:lnTo>
                  <a:pt x="6182" y="1257"/>
                </a:lnTo>
                <a:lnTo>
                  <a:pt x="6173" y="1264"/>
                </a:lnTo>
                <a:lnTo>
                  <a:pt x="6165" y="1270"/>
                </a:lnTo>
                <a:lnTo>
                  <a:pt x="6157" y="1278"/>
                </a:lnTo>
                <a:lnTo>
                  <a:pt x="6151" y="1287"/>
                </a:lnTo>
                <a:lnTo>
                  <a:pt x="6146" y="1296"/>
                </a:lnTo>
                <a:lnTo>
                  <a:pt x="6141" y="1306"/>
                </a:lnTo>
                <a:lnTo>
                  <a:pt x="6138" y="1315"/>
                </a:lnTo>
                <a:lnTo>
                  <a:pt x="6134" y="1325"/>
                </a:lnTo>
                <a:lnTo>
                  <a:pt x="6133" y="1337"/>
                </a:lnTo>
                <a:lnTo>
                  <a:pt x="6132" y="1347"/>
                </a:lnTo>
                <a:lnTo>
                  <a:pt x="6133" y="1358"/>
                </a:lnTo>
                <a:lnTo>
                  <a:pt x="6134" y="1368"/>
                </a:lnTo>
                <a:lnTo>
                  <a:pt x="6137" y="1378"/>
                </a:lnTo>
                <a:lnTo>
                  <a:pt x="6141" y="1389"/>
                </a:lnTo>
                <a:lnTo>
                  <a:pt x="6146" y="1399"/>
                </a:lnTo>
                <a:lnTo>
                  <a:pt x="6151" y="1408"/>
                </a:lnTo>
                <a:lnTo>
                  <a:pt x="6158" y="1417"/>
                </a:lnTo>
                <a:lnTo>
                  <a:pt x="6165" y="1425"/>
                </a:lnTo>
                <a:lnTo>
                  <a:pt x="6173" y="1433"/>
                </a:lnTo>
                <a:lnTo>
                  <a:pt x="6182" y="1439"/>
                </a:lnTo>
                <a:lnTo>
                  <a:pt x="6191" y="1444"/>
                </a:lnTo>
                <a:lnTo>
                  <a:pt x="6201" y="1449"/>
                </a:lnTo>
                <a:lnTo>
                  <a:pt x="6211" y="1452"/>
                </a:lnTo>
                <a:lnTo>
                  <a:pt x="6221" y="1455"/>
                </a:lnTo>
                <a:lnTo>
                  <a:pt x="6231" y="1457"/>
                </a:lnTo>
                <a:lnTo>
                  <a:pt x="6241" y="1458"/>
                </a:lnTo>
                <a:lnTo>
                  <a:pt x="6252" y="1457"/>
                </a:lnTo>
                <a:lnTo>
                  <a:pt x="6262" y="1455"/>
                </a:lnTo>
                <a:lnTo>
                  <a:pt x="6273" y="1453"/>
                </a:lnTo>
                <a:lnTo>
                  <a:pt x="6284" y="1449"/>
                </a:lnTo>
                <a:lnTo>
                  <a:pt x="6294" y="1444"/>
                </a:lnTo>
                <a:close/>
                <a:moveTo>
                  <a:pt x="812" y="5933"/>
                </a:moveTo>
                <a:lnTo>
                  <a:pt x="822" y="5926"/>
                </a:lnTo>
                <a:lnTo>
                  <a:pt x="830" y="5921"/>
                </a:lnTo>
                <a:lnTo>
                  <a:pt x="839" y="5913"/>
                </a:lnTo>
                <a:lnTo>
                  <a:pt x="845" y="5905"/>
                </a:lnTo>
                <a:lnTo>
                  <a:pt x="852" y="5896"/>
                </a:lnTo>
                <a:lnTo>
                  <a:pt x="857" y="5887"/>
                </a:lnTo>
                <a:lnTo>
                  <a:pt x="861" y="5878"/>
                </a:lnTo>
                <a:lnTo>
                  <a:pt x="866" y="5868"/>
                </a:lnTo>
                <a:lnTo>
                  <a:pt x="868" y="5858"/>
                </a:lnTo>
                <a:lnTo>
                  <a:pt x="869" y="5848"/>
                </a:lnTo>
                <a:lnTo>
                  <a:pt x="870" y="5836"/>
                </a:lnTo>
                <a:lnTo>
                  <a:pt x="869" y="5826"/>
                </a:lnTo>
                <a:lnTo>
                  <a:pt x="868" y="5815"/>
                </a:lnTo>
                <a:lnTo>
                  <a:pt x="866" y="5805"/>
                </a:lnTo>
                <a:lnTo>
                  <a:pt x="862" y="5795"/>
                </a:lnTo>
                <a:lnTo>
                  <a:pt x="857" y="5784"/>
                </a:lnTo>
                <a:lnTo>
                  <a:pt x="851" y="5775"/>
                </a:lnTo>
                <a:lnTo>
                  <a:pt x="844" y="5766"/>
                </a:lnTo>
                <a:lnTo>
                  <a:pt x="838" y="5758"/>
                </a:lnTo>
                <a:lnTo>
                  <a:pt x="830" y="5751"/>
                </a:lnTo>
                <a:lnTo>
                  <a:pt x="821" y="5744"/>
                </a:lnTo>
                <a:lnTo>
                  <a:pt x="812" y="5739"/>
                </a:lnTo>
                <a:lnTo>
                  <a:pt x="803" y="5734"/>
                </a:lnTo>
                <a:lnTo>
                  <a:pt x="793" y="5731"/>
                </a:lnTo>
                <a:lnTo>
                  <a:pt x="783" y="5729"/>
                </a:lnTo>
                <a:lnTo>
                  <a:pt x="771" y="5727"/>
                </a:lnTo>
                <a:lnTo>
                  <a:pt x="761" y="5727"/>
                </a:lnTo>
                <a:lnTo>
                  <a:pt x="751" y="5727"/>
                </a:lnTo>
                <a:lnTo>
                  <a:pt x="740" y="5728"/>
                </a:lnTo>
                <a:lnTo>
                  <a:pt x="730" y="5731"/>
                </a:lnTo>
                <a:lnTo>
                  <a:pt x="719" y="5734"/>
                </a:lnTo>
                <a:lnTo>
                  <a:pt x="709" y="5739"/>
                </a:lnTo>
                <a:lnTo>
                  <a:pt x="700" y="5744"/>
                </a:lnTo>
                <a:lnTo>
                  <a:pt x="691" y="5751"/>
                </a:lnTo>
                <a:lnTo>
                  <a:pt x="683" y="5759"/>
                </a:lnTo>
                <a:lnTo>
                  <a:pt x="675" y="5767"/>
                </a:lnTo>
                <a:lnTo>
                  <a:pt x="669" y="5775"/>
                </a:lnTo>
                <a:lnTo>
                  <a:pt x="664" y="5784"/>
                </a:lnTo>
                <a:lnTo>
                  <a:pt x="659" y="5794"/>
                </a:lnTo>
                <a:lnTo>
                  <a:pt x="656" y="5804"/>
                </a:lnTo>
                <a:lnTo>
                  <a:pt x="654" y="5814"/>
                </a:lnTo>
                <a:lnTo>
                  <a:pt x="652" y="5824"/>
                </a:lnTo>
                <a:lnTo>
                  <a:pt x="652" y="5834"/>
                </a:lnTo>
                <a:lnTo>
                  <a:pt x="652" y="5845"/>
                </a:lnTo>
                <a:lnTo>
                  <a:pt x="653" y="5856"/>
                </a:lnTo>
                <a:lnTo>
                  <a:pt x="655" y="5867"/>
                </a:lnTo>
                <a:lnTo>
                  <a:pt x="659" y="5877"/>
                </a:lnTo>
                <a:lnTo>
                  <a:pt x="664" y="5887"/>
                </a:lnTo>
                <a:lnTo>
                  <a:pt x="669" y="5897"/>
                </a:lnTo>
                <a:lnTo>
                  <a:pt x="676" y="5906"/>
                </a:lnTo>
                <a:lnTo>
                  <a:pt x="683" y="5914"/>
                </a:lnTo>
                <a:lnTo>
                  <a:pt x="692" y="5921"/>
                </a:lnTo>
                <a:lnTo>
                  <a:pt x="700" y="5927"/>
                </a:lnTo>
                <a:lnTo>
                  <a:pt x="709" y="5932"/>
                </a:lnTo>
                <a:lnTo>
                  <a:pt x="719" y="5936"/>
                </a:lnTo>
                <a:lnTo>
                  <a:pt x="729" y="5941"/>
                </a:lnTo>
                <a:lnTo>
                  <a:pt x="739" y="5943"/>
                </a:lnTo>
                <a:lnTo>
                  <a:pt x="749" y="5944"/>
                </a:lnTo>
                <a:lnTo>
                  <a:pt x="759" y="5945"/>
                </a:lnTo>
                <a:lnTo>
                  <a:pt x="770" y="5945"/>
                </a:lnTo>
                <a:lnTo>
                  <a:pt x="780" y="5943"/>
                </a:lnTo>
                <a:lnTo>
                  <a:pt x="792" y="5941"/>
                </a:lnTo>
                <a:lnTo>
                  <a:pt x="802" y="5937"/>
                </a:lnTo>
                <a:lnTo>
                  <a:pt x="812" y="5933"/>
                </a:lnTo>
                <a:close/>
                <a:moveTo>
                  <a:pt x="2038" y="5281"/>
                </a:moveTo>
                <a:lnTo>
                  <a:pt x="2048" y="5274"/>
                </a:lnTo>
                <a:lnTo>
                  <a:pt x="2057" y="5269"/>
                </a:lnTo>
                <a:lnTo>
                  <a:pt x="2065" y="5261"/>
                </a:lnTo>
                <a:lnTo>
                  <a:pt x="2072" y="5253"/>
                </a:lnTo>
                <a:lnTo>
                  <a:pt x="2078" y="5244"/>
                </a:lnTo>
                <a:lnTo>
                  <a:pt x="2084" y="5235"/>
                </a:lnTo>
                <a:lnTo>
                  <a:pt x="2088" y="5226"/>
                </a:lnTo>
                <a:lnTo>
                  <a:pt x="2092" y="5216"/>
                </a:lnTo>
                <a:lnTo>
                  <a:pt x="2094" y="5206"/>
                </a:lnTo>
                <a:lnTo>
                  <a:pt x="2096" y="5196"/>
                </a:lnTo>
                <a:lnTo>
                  <a:pt x="2096" y="5185"/>
                </a:lnTo>
                <a:lnTo>
                  <a:pt x="2096" y="5174"/>
                </a:lnTo>
                <a:lnTo>
                  <a:pt x="2095" y="5163"/>
                </a:lnTo>
                <a:lnTo>
                  <a:pt x="2092" y="5153"/>
                </a:lnTo>
                <a:lnTo>
                  <a:pt x="2088" y="5143"/>
                </a:lnTo>
                <a:lnTo>
                  <a:pt x="2084" y="5133"/>
                </a:lnTo>
                <a:lnTo>
                  <a:pt x="2078" y="5123"/>
                </a:lnTo>
                <a:lnTo>
                  <a:pt x="2072" y="5114"/>
                </a:lnTo>
                <a:lnTo>
                  <a:pt x="2064" y="5106"/>
                </a:lnTo>
                <a:lnTo>
                  <a:pt x="2056" y="5099"/>
                </a:lnTo>
                <a:lnTo>
                  <a:pt x="2048" y="5092"/>
                </a:lnTo>
                <a:lnTo>
                  <a:pt x="2038" y="5087"/>
                </a:lnTo>
                <a:lnTo>
                  <a:pt x="2029" y="5082"/>
                </a:lnTo>
                <a:lnTo>
                  <a:pt x="2019" y="5079"/>
                </a:lnTo>
                <a:lnTo>
                  <a:pt x="2009" y="5077"/>
                </a:lnTo>
                <a:lnTo>
                  <a:pt x="1999" y="5075"/>
                </a:lnTo>
                <a:lnTo>
                  <a:pt x="1988" y="5075"/>
                </a:lnTo>
                <a:lnTo>
                  <a:pt x="1977" y="5075"/>
                </a:lnTo>
                <a:lnTo>
                  <a:pt x="1966" y="5076"/>
                </a:lnTo>
                <a:lnTo>
                  <a:pt x="1956" y="5079"/>
                </a:lnTo>
                <a:lnTo>
                  <a:pt x="1946" y="5082"/>
                </a:lnTo>
                <a:lnTo>
                  <a:pt x="1936" y="5087"/>
                </a:lnTo>
                <a:lnTo>
                  <a:pt x="1926" y="5092"/>
                </a:lnTo>
                <a:lnTo>
                  <a:pt x="1917" y="5099"/>
                </a:lnTo>
                <a:lnTo>
                  <a:pt x="1909" y="5107"/>
                </a:lnTo>
                <a:lnTo>
                  <a:pt x="1902" y="5115"/>
                </a:lnTo>
                <a:lnTo>
                  <a:pt x="1896" y="5123"/>
                </a:lnTo>
                <a:lnTo>
                  <a:pt x="1890" y="5132"/>
                </a:lnTo>
                <a:lnTo>
                  <a:pt x="1886" y="5142"/>
                </a:lnTo>
                <a:lnTo>
                  <a:pt x="1882" y="5152"/>
                </a:lnTo>
                <a:lnTo>
                  <a:pt x="1880" y="5162"/>
                </a:lnTo>
                <a:lnTo>
                  <a:pt x="1878" y="5172"/>
                </a:lnTo>
                <a:lnTo>
                  <a:pt x="1878" y="5182"/>
                </a:lnTo>
                <a:lnTo>
                  <a:pt x="1878" y="5193"/>
                </a:lnTo>
                <a:lnTo>
                  <a:pt x="1880" y="5204"/>
                </a:lnTo>
                <a:lnTo>
                  <a:pt x="1882" y="5215"/>
                </a:lnTo>
                <a:lnTo>
                  <a:pt x="1886" y="5225"/>
                </a:lnTo>
                <a:lnTo>
                  <a:pt x="1890" y="5235"/>
                </a:lnTo>
                <a:lnTo>
                  <a:pt x="1896" y="5245"/>
                </a:lnTo>
                <a:lnTo>
                  <a:pt x="1902" y="5254"/>
                </a:lnTo>
                <a:lnTo>
                  <a:pt x="1910" y="5262"/>
                </a:lnTo>
                <a:lnTo>
                  <a:pt x="1918" y="5269"/>
                </a:lnTo>
                <a:lnTo>
                  <a:pt x="1927" y="5275"/>
                </a:lnTo>
                <a:lnTo>
                  <a:pt x="1936" y="5280"/>
                </a:lnTo>
                <a:lnTo>
                  <a:pt x="1945" y="5284"/>
                </a:lnTo>
                <a:lnTo>
                  <a:pt x="1955" y="5289"/>
                </a:lnTo>
                <a:lnTo>
                  <a:pt x="1965" y="5291"/>
                </a:lnTo>
                <a:lnTo>
                  <a:pt x="1975" y="5292"/>
                </a:lnTo>
                <a:lnTo>
                  <a:pt x="1986" y="5293"/>
                </a:lnTo>
                <a:lnTo>
                  <a:pt x="1997" y="5293"/>
                </a:lnTo>
                <a:lnTo>
                  <a:pt x="2008" y="5291"/>
                </a:lnTo>
                <a:lnTo>
                  <a:pt x="2018" y="5289"/>
                </a:lnTo>
                <a:lnTo>
                  <a:pt x="2028" y="5286"/>
                </a:lnTo>
                <a:lnTo>
                  <a:pt x="2038" y="5281"/>
                </a:lnTo>
                <a:close/>
                <a:moveTo>
                  <a:pt x="3265" y="4629"/>
                </a:moveTo>
                <a:lnTo>
                  <a:pt x="3274" y="4622"/>
                </a:lnTo>
                <a:lnTo>
                  <a:pt x="3283" y="4617"/>
                </a:lnTo>
                <a:lnTo>
                  <a:pt x="3291" y="4609"/>
                </a:lnTo>
                <a:lnTo>
                  <a:pt x="3299" y="4601"/>
                </a:lnTo>
                <a:lnTo>
                  <a:pt x="3304" y="4592"/>
                </a:lnTo>
                <a:lnTo>
                  <a:pt x="3310" y="4583"/>
                </a:lnTo>
                <a:lnTo>
                  <a:pt x="3315" y="4574"/>
                </a:lnTo>
                <a:lnTo>
                  <a:pt x="3318" y="4564"/>
                </a:lnTo>
                <a:lnTo>
                  <a:pt x="3321" y="4554"/>
                </a:lnTo>
                <a:lnTo>
                  <a:pt x="3322" y="4544"/>
                </a:lnTo>
                <a:lnTo>
                  <a:pt x="3324" y="4533"/>
                </a:lnTo>
                <a:lnTo>
                  <a:pt x="3322" y="4522"/>
                </a:lnTo>
                <a:lnTo>
                  <a:pt x="3321" y="4511"/>
                </a:lnTo>
                <a:lnTo>
                  <a:pt x="3319" y="4501"/>
                </a:lnTo>
                <a:lnTo>
                  <a:pt x="3315" y="4491"/>
                </a:lnTo>
                <a:lnTo>
                  <a:pt x="3310" y="4481"/>
                </a:lnTo>
                <a:lnTo>
                  <a:pt x="3304" y="4471"/>
                </a:lnTo>
                <a:lnTo>
                  <a:pt x="3298" y="4462"/>
                </a:lnTo>
                <a:lnTo>
                  <a:pt x="3291" y="4454"/>
                </a:lnTo>
                <a:lnTo>
                  <a:pt x="3283" y="4447"/>
                </a:lnTo>
                <a:lnTo>
                  <a:pt x="3274" y="4440"/>
                </a:lnTo>
                <a:lnTo>
                  <a:pt x="3265" y="4435"/>
                </a:lnTo>
                <a:lnTo>
                  <a:pt x="3255" y="4430"/>
                </a:lnTo>
                <a:lnTo>
                  <a:pt x="3246" y="4427"/>
                </a:lnTo>
                <a:lnTo>
                  <a:pt x="3235" y="4425"/>
                </a:lnTo>
                <a:lnTo>
                  <a:pt x="3225" y="4423"/>
                </a:lnTo>
                <a:lnTo>
                  <a:pt x="3215" y="4423"/>
                </a:lnTo>
                <a:lnTo>
                  <a:pt x="3204" y="4423"/>
                </a:lnTo>
                <a:lnTo>
                  <a:pt x="3194" y="4424"/>
                </a:lnTo>
                <a:lnTo>
                  <a:pt x="3182" y="4427"/>
                </a:lnTo>
                <a:lnTo>
                  <a:pt x="3172" y="4430"/>
                </a:lnTo>
                <a:lnTo>
                  <a:pt x="3162" y="4435"/>
                </a:lnTo>
                <a:lnTo>
                  <a:pt x="3153" y="4440"/>
                </a:lnTo>
                <a:lnTo>
                  <a:pt x="3144" y="4447"/>
                </a:lnTo>
                <a:lnTo>
                  <a:pt x="3136" y="4455"/>
                </a:lnTo>
                <a:lnTo>
                  <a:pt x="3129" y="4463"/>
                </a:lnTo>
                <a:lnTo>
                  <a:pt x="3123" y="4471"/>
                </a:lnTo>
                <a:lnTo>
                  <a:pt x="3117" y="4480"/>
                </a:lnTo>
                <a:lnTo>
                  <a:pt x="3113" y="4490"/>
                </a:lnTo>
                <a:lnTo>
                  <a:pt x="3109" y="4500"/>
                </a:lnTo>
                <a:lnTo>
                  <a:pt x="3106" y="4510"/>
                </a:lnTo>
                <a:lnTo>
                  <a:pt x="3105" y="4520"/>
                </a:lnTo>
                <a:lnTo>
                  <a:pt x="3104" y="4530"/>
                </a:lnTo>
                <a:lnTo>
                  <a:pt x="3105" y="4541"/>
                </a:lnTo>
                <a:lnTo>
                  <a:pt x="3106" y="4552"/>
                </a:lnTo>
                <a:lnTo>
                  <a:pt x="3108" y="4563"/>
                </a:lnTo>
                <a:lnTo>
                  <a:pt x="3112" y="4573"/>
                </a:lnTo>
                <a:lnTo>
                  <a:pt x="3117" y="4583"/>
                </a:lnTo>
                <a:lnTo>
                  <a:pt x="3123" y="4593"/>
                </a:lnTo>
                <a:lnTo>
                  <a:pt x="3130" y="4602"/>
                </a:lnTo>
                <a:lnTo>
                  <a:pt x="3136" y="4610"/>
                </a:lnTo>
                <a:lnTo>
                  <a:pt x="3144" y="4617"/>
                </a:lnTo>
                <a:lnTo>
                  <a:pt x="3153" y="4623"/>
                </a:lnTo>
                <a:lnTo>
                  <a:pt x="3162" y="4628"/>
                </a:lnTo>
                <a:lnTo>
                  <a:pt x="3172" y="4632"/>
                </a:lnTo>
                <a:lnTo>
                  <a:pt x="3181" y="4637"/>
                </a:lnTo>
                <a:lnTo>
                  <a:pt x="3191" y="4639"/>
                </a:lnTo>
                <a:lnTo>
                  <a:pt x="3202" y="4640"/>
                </a:lnTo>
                <a:lnTo>
                  <a:pt x="3213" y="4641"/>
                </a:lnTo>
                <a:lnTo>
                  <a:pt x="3224" y="4641"/>
                </a:lnTo>
                <a:lnTo>
                  <a:pt x="3234" y="4639"/>
                </a:lnTo>
                <a:lnTo>
                  <a:pt x="3244" y="4637"/>
                </a:lnTo>
                <a:lnTo>
                  <a:pt x="3255" y="4634"/>
                </a:lnTo>
                <a:lnTo>
                  <a:pt x="3265" y="4629"/>
                </a:lnTo>
                <a:close/>
                <a:moveTo>
                  <a:pt x="4491" y="3977"/>
                </a:moveTo>
                <a:lnTo>
                  <a:pt x="4501" y="3970"/>
                </a:lnTo>
                <a:lnTo>
                  <a:pt x="4510" y="3965"/>
                </a:lnTo>
                <a:lnTo>
                  <a:pt x="4518" y="3957"/>
                </a:lnTo>
                <a:lnTo>
                  <a:pt x="4525" y="3949"/>
                </a:lnTo>
                <a:lnTo>
                  <a:pt x="4532" y="3940"/>
                </a:lnTo>
                <a:lnTo>
                  <a:pt x="4537" y="3931"/>
                </a:lnTo>
                <a:lnTo>
                  <a:pt x="4542" y="3922"/>
                </a:lnTo>
                <a:lnTo>
                  <a:pt x="4545" y="3912"/>
                </a:lnTo>
                <a:lnTo>
                  <a:pt x="4547" y="3902"/>
                </a:lnTo>
                <a:lnTo>
                  <a:pt x="4549" y="3892"/>
                </a:lnTo>
                <a:lnTo>
                  <a:pt x="4550" y="3881"/>
                </a:lnTo>
                <a:lnTo>
                  <a:pt x="4550" y="3870"/>
                </a:lnTo>
                <a:lnTo>
                  <a:pt x="4547" y="3859"/>
                </a:lnTo>
                <a:lnTo>
                  <a:pt x="4545" y="3849"/>
                </a:lnTo>
                <a:lnTo>
                  <a:pt x="4542" y="3839"/>
                </a:lnTo>
                <a:lnTo>
                  <a:pt x="4537" y="3829"/>
                </a:lnTo>
                <a:lnTo>
                  <a:pt x="4531" y="3819"/>
                </a:lnTo>
                <a:lnTo>
                  <a:pt x="4525" y="3810"/>
                </a:lnTo>
                <a:lnTo>
                  <a:pt x="4517" y="3802"/>
                </a:lnTo>
                <a:lnTo>
                  <a:pt x="4509" y="3795"/>
                </a:lnTo>
                <a:lnTo>
                  <a:pt x="4500" y="3789"/>
                </a:lnTo>
                <a:lnTo>
                  <a:pt x="4491" y="3783"/>
                </a:lnTo>
                <a:lnTo>
                  <a:pt x="4482" y="3778"/>
                </a:lnTo>
                <a:lnTo>
                  <a:pt x="4472" y="3775"/>
                </a:lnTo>
                <a:lnTo>
                  <a:pt x="4462" y="3773"/>
                </a:lnTo>
                <a:lnTo>
                  <a:pt x="4452" y="3771"/>
                </a:lnTo>
                <a:lnTo>
                  <a:pt x="4441" y="3771"/>
                </a:lnTo>
                <a:lnTo>
                  <a:pt x="4431" y="3771"/>
                </a:lnTo>
                <a:lnTo>
                  <a:pt x="4420" y="3772"/>
                </a:lnTo>
                <a:lnTo>
                  <a:pt x="4410" y="3775"/>
                </a:lnTo>
                <a:lnTo>
                  <a:pt x="4399" y="3778"/>
                </a:lnTo>
                <a:lnTo>
                  <a:pt x="4389" y="3783"/>
                </a:lnTo>
                <a:lnTo>
                  <a:pt x="4379" y="3789"/>
                </a:lnTo>
                <a:lnTo>
                  <a:pt x="4370" y="3795"/>
                </a:lnTo>
                <a:lnTo>
                  <a:pt x="4362" y="3803"/>
                </a:lnTo>
                <a:lnTo>
                  <a:pt x="4356" y="3811"/>
                </a:lnTo>
                <a:lnTo>
                  <a:pt x="4349" y="3819"/>
                </a:lnTo>
                <a:lnTo>
                  <a:pt x="4343" y="3828"/>
                </a:lnTo>
                <a:lnTo>
                  <a:pt x="4339" y="3838"/>
                </a:lnTo>
                <a:lnTo>
                  <a:pt x="4336" y="3848"/>
                </a:lnTo>
                <a:lnTo>
                  <a:pt x="4333" y="3858"/>
                </a:lnTo>
                <a:lnTo>
                  <a:pt x="4331" y="3868"/>
                </a:lnTo>
                <a:lnTo>
                  <a:pt x="4331" y="3878"/>
                </a:lnTo>
                <a:lnTo>
                  <a:pt x="4331" y="3890"/>
                </a:lnTo>
                <a:lnTo>
                  <a:pt x="4332" y="3900"/>
                </a:lnTo>
                <a:lnTo>
                  <a:pt x="4336" y="3911"/>
                </a:lnTo>
                <a:lnTo>
                  <a:pt x="4339" y="3921"/>
                </a:lnTo>
                <a:lnTo>
                  <a:pt x="4343" y="3931"/>
                </a:lnTo>
                <a:lnTo>
                  <a:pt x="4349" y="3941"/>
                </a:lnTo>
                <a:lnTo>
                  <a:pt x="4356" y="3950"/>
                </a:lnTo>
                <a:lnTo>
                  <a:pt x="4364" y="3958"/>
                </a:lnTo>
                <a:lnTo>
                  <a:pt x="4371" y="3965"/>
                </a:lnTo>
                <a:lnTo>
                  <a:pt x="4379" y="3971"/>
                </a:lnTo>
                <a:lnTo>
                  <a:pt x="4388" y="3976"/>
                </a:lnTo>
                <a:lnTo>
                  <a:pt x="4398" y="3980"/>
                </a:lnTo>
                <a:lnTo>
                  <a:pt x="4408" y="3985"/>
                </a:lnTo>
                <a:lnTo>
                  <a:pt x="4419" y="3987"/>
                </a:lnTo>
                <a:lnTo>
                  <a:pt x="4429" y="3988"/>
                </a:lnTo>
                <a:lnTo>
                  <a:pt x="4440" y="3989"/>
                </a:lnTo>
                <a:lnTo>
                  <a:pt x="4450" y="3989"/>
                </a:lnTo>
                <a:lnTo>
                  <a:pt x="4460" y="3987"/>
                </a:lnTo>
                <a:lnTo>
                  <a:pt x="4471" y="3985"/>
                </a:lnTo>
                <a:lnTo>
                  <a:pt x="4481" y="3982"/>
                </a:lnTo>
                <a:lnTo>
                  <a:pt x="4491" y="3977"/>
                </a:lnTo>
                <a:close/>
                <a:moveTo>
                  <a:pt x="5719" y="3325"/>
                </a:moveTo>
                <a:lnTo>
                  <a:pt x="5728" y="3318"/>
                </a:lnTo>
                <a:lnTo>
                  <a:pt x="5737" y="3313"/>
                </a:lnTo>
                <a:lnTo>
                  <a:pt x="5744" y="3305"/>
                </a:lnTo>
                <a:lnTo>
                  <a:pt x="5752" y="3297"/>
                </a:lnTo>
                <a:lnTo>
                  <a:pt x="5758" y="3288"/>
                </a:lnTo>
                <a:lnTo>
                  <a:pt x="5763" y="3279"/>
                </a:lnTo>
                <a:lnTo>
                  <a:pt x="5768" y="3270"/>
                </a:lnTo>
                <a:lnTo>
                  <a:pt x="5771" y="3260"/>
                </a:lnTo>
                <a:lnTo>
                  <a:pt x="5774" y="3250"/>
                </a:lnTo>
                <a:lnTo>
                  <a:pt x="5776" y="3240"/>
                </a:lnTo>
                <a:lnTo>
                  <a:pt x="5776" y="3229"/>
                </a:lnTo>
                <a:lnTo>
                  <a:pt x="5776" y="3218"/>
                </a:lnTo>
                <a:lnTo>
                  <a:pt x="5775" y="3207"/>
                </a:lnTo>
                <a:lnTo>
                  <a:pt x="5771" y="3197"/>
                </a:lnTo>
                <a:lnTo>
                  <a:pt x="5768" y="3187"/>
                </a:lnTo>
                <a:lnTo>
                  <a:pt x="5763" y="3177"/>
                </a:lnTo>
                <a:lnTo>
                  <a:pt x="5758" y="3167"/>
                </a:lnTo>
                <a:lnTo>
                  <a:pt x="5751" y="3158"/>
                </a:lnTo>
                <a:lnTo>
                  <a:pt x="5744" y="3150"/>
                </a:lnTo>
                <a:lnTo>
                  <a:pt x="5735" y="3143"/>
                </a:lnTo>
                <a:lnTo>
                  <a:pt x="5728" y="3137"/>
                </a:lnTo>
                <a:lnTo>
                  <a:pt x="5719" y="3131"/>
                </a:lnTo>
                <a:lnTo>
                  <a:pt x="5709" y="3126"/>
                </a:lnTo>
                <a:lnTo>
                  <a:pt x="5698" y="3123"/>
                </a:lnTo>
                <a:lnTo>
                  <a:pt x="5688" y="3121"/>
                </a:lnTo>
                <a:lnTo>
                  <a:pt x="5678" y="3119"/>
                </a:lnTo>
                <a:lnTo>
                  <a:pt x="5668" y="3119"/>
                </a:lnTo>
                <a:lnTo>
                  <a:pt x="5657" y="3119"/>
                </a:lnTo>
                <a:lnTo>
                  <a:pt x="5647" y="3120"/>
                </a:lnTo>
                <a:lnTo>
                  <a:pt x="5636" y="3123"/>
                </a:lnTo>
                <a:lnTo>
                  <a:pt x="5626" y="3126"/>
                </a:lnTo>
                <a:lnTo>
                  <a:pt x="5616" y="3131"/>
                </a:lnTo>
                <a:lnTo>
                  <a:pt x="5605" y="3137"/>
                </a:lnTo>
                <a:lnTo>
                  <a:pt x="5598" y="3143"/>
                </a:lnTo>
                <a:lnTo>
                  <a:pt x="5589" y="3151"/>
                </a:lnTo>
                <a:lnTo>
                  <a:pt x="5582" y="3159"/>
                </a:lnTo>
                <a:lnTo>
                  <a:pt x="5575" y="3167"/>
                </a:lnTo>
                <a:lnTo>
                  <a:pt x="5571" y="3176"/>
                </a:lnTo>
                <a:lnTo>
                  <a:pt x="5566" y="3186"/>
                </a:lnTo>
                <a:lnTo>
                  <a:pt x="5562" y="3196"/>
                </a:lnTo>
                <a:lnTo>
                  <a:pt x="5559" y="3206"/>
                </a:lnTo>
                <a:lnTo>
                  <a:pt x="5558" y="3216"/>
                </a:lnTo>
                <a:lnTo>
                  <a:pt x="5557" y="3226"/>
                </a:lnTo>
                <a:lnTo>
                  <a:pt x="5557" y="3238"/>
                </a:lnTo>
                <a:lnTo>
                  <a:pt x="5559" y="3248"/>
                </a:lnTo>
                <a:lnTo>
                  <a:pt x="5562" y="3259"/>
                </a:lnTo>
                <a:lnTo>
                  <a:pt x="5565" y="3269"/>
                </a:lnTo>
                <a:lnTo>
                  <a:pt x="5571" y="3279"/>
                </a:lnTo>
                <a:lnTo>
                  <a:pt x="5576" y="3289"/>
                </a:lnTo>
                <a:lnTo>
                  <a:pt x="5583" y="3298"/>
                </a:lnTo>
                <a:lnTo>
                  <a:pt x="5590" y="3306"/>
                </a:lnTo>
                <a:lnTo>
                  <a:pt x="5598" y="3313"/>
                </a:lnTo>
                <a:lnTo>
                  <a:pt x="5607" y="3319"/>
                </a:lnTo>
                <a:lnTo>
                  <a:pt x="5616" y="3324"/>
                </a:lnTo>
                <a:lnTo>
                  <a:pt x="5625" y="3328"/>
                </a:lnTo>
                <a:lnTo>
                  <a:pt x="5635" y="3333"/>
                </a:lnTo>
                <a:lnTo>
                  <a:pt x="5645" y="3335"/>
                </a:lnTo>
                <a:lnTo>
                  <a:pt x="5656" y="3336"/>
                </a:lnTo>
                <a:lnTo>
                  <a:pt x="5666" y="3337"/>
                </a:lnTo>
                <a:lnTo>
                  <a:pt x="5676" y="3337"/>
                </a:lnTo>
                <a:lnTo>
                  <a:pt x="5687" y="3335"/>
                </a:lnTo>
                <a:lnTo>
                  <a:pt x="5697" y="3333"/>
                </a:lnTo>
                <a:lnTo>
                  <a:pt x="5709" y="3330"/>
                </a:lnTo>
                <a:lnTo>
                  <a:pt x="5719" y="3325"/>
                </a:lnTo>
                <a:close/>
                <a:moveTo>
                  <a:pt x="6945" y="2673"/>
                </a:moveTo>
                <a:lnTo>
                  <a:pt x="6955" y="2666"/>
                </a:lnTo>
                <a:lnTo>
                  <a:pt x="6963" y="2661"/>
                </a:lnTo>
                <a:lnTo>
                  <a:pt x="6972" y="2653"/>
                </a:lnTo>
                <a:lnTo>
                  <a:pt x="6978" y="2645"/>
                </a:lnTo>
                <a:lnTo>
                  <a:pt x="6985" y="2636"/>
                </a:lnTo>
                <a:lnTo>
                  <a:pt x="6990" y="2627"/>
                </a:lnTo>
                <a:lnTo>
                  <a:pt x="6994" y="2618"/>
                </a:lnTo>
                <a:lnTo>
                  <a:pt x="6999" y="2608"/>
                </a:lnTo>
                <a:lnTo>
                  <a:pt x="7001" y="2598"/>
                </a:lnTo>
                <a:lnTo>
                  <a:pt x="7002" y="2588"/>
                </a:lnTo>
                <a:lnTo>
                  <a:pt x="7003" y="2577"/>
                </a:lnTo>
                <a:lnTo>
                  <a:pt x="7002" y="2566"/>
                </a:lnTo>
                <a:lnTo>
                  <a:pt x="7001" y="2555"/>
                </a:lnTo>
                <a:lnTo>
                  <a:pt x="6999" y="2545"/>
                </a:lnTo>
                <a:lnTo>
                  <a:pt x="6995" y="2535"/>
                </a:lnTo>
                <a:lnTo>
                  <a:pt x="6990" y="2525"/>
                </a:lnTo>
                <a:lnTo>
                  <a:pt x="6984" y="2515"/>
                </a:lnTo>
                <a:lnTo>
                  <a:pt x="6977" y="2506"/>
                </a:lnTo>
                <a:lnTo>
                  <a:pt x="6971" y="2498"/>
                </a:lnTo>
                <a:lnTo>
                  <a:pt x="6963" y="2491"/>
                </a:lnTo>
                <a:lnTo>
                  <a:pt x="6954" y="2485"/>
                </a:lnTo>
                <a:lnTo>
                  <a:pt x="6945" y="2479"/>
                </a:lnTo>
                <a:lnTo>
                  <a:pt x="6936" y="2474"/>
                </a:lnTo>
                <a:lnTo>
                  <a:pt x="6926" y="2471"/>
                </a:lnTo>
                <a:lnTo>
                  <a:pt x="6916" y="2469"/>
                </a:lnTo>
                <a:lnTo>
                  <a:pt x="6904" y="2467"/>
                </a:lnTo>
                <a:lnTo>
                  <a:pt x="6894" y="2467"/>
                </a:lnTo>
                <a:lnTo>
                  <a:pt x="6884" y="2467"/>
                </a:lnTo>
                <a:lnTo>
                  <a:pt x="6873" y="2468"/>
                </a:lnTo>
                <a:lnTo>
                  <a:pt x="6863" y="2471"/>
                </a:lnTo>
                <a:lnTo>
                  <a:pt x="6852" y="2474"/>
                </a:lnTo>
                <a:lnTo>
                  <a:pt x="6842" y="2479"/>
                </a:lnTo>
                <a:lnTo>
                  <a:pt x="6833" y="2485"/>
                </a:lnTo>
                <a:lnTo>
                  <a:pt x="6824" y="2491"/>
                </a:lnTo>
                <a:lnTo>
                  <a:pt x="6816" y="2499"/>
                </a:lnTo>
                <a:lnTo>
                  <a:pt x="6808" y="2507"/>
                </a:lnTo>
                <a:lnTo>
                  <a:pt x="6802" y="2515"/>
                </a:lnTo>
                <a:lnTo>
                  <a:pt x="6797" y="2524"/>
                </a:lnTo>
                <a:lnTo>
                  <a:pt x="6792" y="2534"/>
                </a:lnTo>
                <a:lnTo>
                  <a:pt x="6789" y="2544"/>
                </a:lnTo>
                <a:lnTo>
                  <a:pt x="6786" y="2554"/>
                </a:lnTo>
                <a:lnTo>
                  <a:pt x="6785" y="2564"/>
                </a:lnTo>
                <a:lnTo>
                  <a:pt x="6783" y="2574"/>
                </a:lnTo>
                <a:lnTo>
                  <a:pt x="6785" y="2586"/>
                </a:lnTo>
                <a:lnTo>
                  <a:pt x="6786" y="2596"/>
                </a:lnTo>
                <a:lnTo>
                  <a:pt x="6788" y="2607"/>
                </a:lnTo>
                <a:lnTo>
                  <a:pt x="6792" y="2617"/>
                </a:lnTo>
                <a:lnTo>
                  <a:pt x="6797" y="2627"/>
                </a:lnTo>
                <a:lnTo>
                  <a:pt x="6802" y="2637"/>
                </a:lnTo>
                <a:lnTo>
                  <a:pt x="6809" y="2646"/>
                </a:lnTo>
                <a:lnTo>
                  <a:pt x="6816" y="2654"/>
                </a:lnTo>
                <a:lnTo>
                  <a:pt x="6825" y="2661"/>
                </a:lnTo>
                <a:lnTo>
                  <a:pt x="6833" y="2667"/>
                </a:lnTo>
                <a:lnTo>
                  <a:pt x="6842" y="2672"/>
                </a:lnTo>
                <a:lnTo>
                  <a:pt x="6852" y="2676"/>
                </a:lnTo>
                <a:lnTo>
                  <a:pt x="6862" y="2681"/>
                </a:lnTo>
                <a:lnTo>
                  <a:pt x="6872" y="2683"/>
                </a:lnTo>
                <a:lnTo>
                  <a:pt x="6882" y="2684"/>
                </a:lnTo>
                <a:lnTo>
                  <a:pt x="6892" y="2685"/>
                </a:lnTo>
                <a:lnTo>
                  <a:pt x="6903" y="2685"/>
                </a:lnTo>
                <a:lnTo>
                  <a:pt x="6913" y="2683"/>
                </a:lnTo>
                <a:lnTo>
                  <a:pt x="6925" y="2681"/>
                </a:lnTo>
                <a:lnTo>
                  <a:pt x="6935" y="2678"/>
                </a:lnTo>
                <a:lnTo>
                  <a:pt x="6945" y="2673"/>
                </a:lnTo>
                <a:close/>
                <a:moveTo>
                  <a:pt x="8171" y="2021"/>
                </a:moveTo>
                <a:lnTo>
                  <a:pt x="8181" y="2014"/>
                </a:lnTo>
                <a:lnTo>
                  <a:pt x="8190" y="2009"/>
                </a:lnTo>
                <a:lnTo>
                  <a:pt x="8198" y="2001"/>
                </a:lnTo>
                <a:lnTo>
                  <a:pt x="8205" y="1993"/>
                </a:lnTo>
                <a:lnTo>
                  <a:pt x="8211" y="1984"/>
                </a:lnTo>
                <a:lnTo>
                  <a:pt x="8217" y="1975"/>
                </a:lnTo>
                <a:lnTo>
                  <a:pt x="8221" y="1966"/>
                </a:lnTo>
                <a:lnTo>
                  <a:pt x="8225" y="1956"/>
                </a:lnTo>
                <a:lnTo>
                  <a:pt x="8227" y="1946"/>
                </a:lnTo>
                <a:lnTo>
                  <a:pt x="8229" y="1936"/>
                </a:lnTo>
                <a:lnTo>
                  <a:pt x="8229" y="1925"/>
                </a:lnTo>
                <a:lnTo>
                  <a:pt x="8229" y="1914"/>
                </a:lnTo>
                <a:lnTo>
                  <a:pt x="8228" y="1903"/>
                </a:lnTo>
                <a:lnTo>
                  <a:pt x="8225" y="1893"/>
                </a:lnTo>
                <a:lnTo>
                  <a:pt x="8221" y="1883"/>
                </a:lnTo>
                <a:lnTo>
                  <a:pt x="8217" y="1873"/>
                </a:lnTo>
                <a:lnTo>
                  <a:pt x="8211" y="1863"/>
                </a:lnTo>
                <a:lnTo>
                  <a:pt x="8205" y="1854"/>
                </a:lnTo>
                <a:lnTo>
                  <a:pt x="8197" y="1846"/>
                </a:lnTo>
                <a:lnTo>
                  <a:pt x="8189" y="1839"/>
                </a:lnTo>
                <a:lnTo>
                  <a:pt x="8181" y="1833"/>
                </a:lnTo>
                <a:lnTo>
                  <a:pt x="8171" y="1827"/>
                </a:lnTo>
                <a:lnTo>
                  <a:pt x="8162" y="1822"/>
                </a:lnTo>
                <a:lnTo>
                  <a:pt x="8152" y="1819"/>
                </a:lnTo>
                <a:lnTo>
                  <a:pt x="8142" y="1817"/>
                </a:lnTo>
                <a:lnTo>
                  <a:pt x="8132" y="1815"/>
                </a:lnTo>
                <a:lnTo>
                  <a:pt x="8121" y="1815"/>
                </a:lnTo>
                <a:lnTo>
                  <a:pt x="8110" y="1815"/>
                </a:lnTo>
                <a:lnTo>
                  <a:pt x="8099" y="1816"/>
                </a:lnTo>
                <a:lnTo>
                  <a:pt x="8089" y="1819"/>
                </a:lnTo>
                <a:lnTo>
                  <a:pt x="8079" y="1822"/>
                </a:lnTo>
                <a:lnTo>
                  <a:pt x="8069" y="1827"/>
                </a:lnTo>
                <a:lnTo>
                  <a:pt x="8059" y="1833"/>
                </a:lnTo>
                <a:lnTo>
                  <a:pt x="8050" y="1839"/>
                </a:lnTo>
                <a:lnTo>
                  <a:pt x="8042" y="1847"/>
                </a:lnTo>
                <a:lnTo>
                  <a:pt x="8035" y="1855"/>
                </a:lnTo>
                <a:lnTo>
                  <a:pt x="8029" y="1863"/>
                </a:lnTo>
                <a:lnTo>
                  <a:pt x="8023" y="1872"/>
                </a:lnTo>
                <a:lnTo>
                  <a:pt x="8019" y="1882"/>
                </a:lnTo>
                <a:lnTo>
                  <a:pt x="8015" y="1892"/>
                </a:lnTo>
                <a:lnTo>
                  <a:pt x="8013" y="1902"/>
                </a:lnTo>
                <a:lnTo>
                  <a:pt x="8011" y="1912"/>
                </a:lnTo>
                <a:lnTo>
                  <a:pt x="8011" y="1922"/>
                </a:lnTo>
                <a:lnTo>
                  <a:pt x="8011" y="1934"/>
                </a:lnTo>
                <a:lnTo>
                  <a:pt x="8013" y="1944"/>
                </a:lnTo>
                <a:lnTo>
                  <a:pt x="8015" y="1955"/>
                </a:lnTo>
                <a:lnTo>
                  <a:pt x="8019" y="1965"/>
                </a:lnTo>
                <a:lnTo>
                  <a:pt x="8023" y="1975"/>
                </a:lnTo>
                <a:lnTo>
                  <a:pt x="8029" y="1985"/>
                </a:lnTo>
                <a:lnTo>
                  <a:pt x="8035" y="1994"/>
                </a:lnTo>
                <a:lnTo>
                  <a:pt x="8043" y="2002"/>
                </a:lnTo>
                <a:lnTo>
                  <a:pt x="8051" y="2009"/>
                </a:lnTo>
                <a:lnTo>
                  <a:pt x="8060" y="2015"/>
                </a:lnTo>
                <a:lnTo>
                  <a:pt x="8069" y="2020"/>
                </a:lnTo>
                <a:lnTo>
                  <a:pt x="8078" y="2024"/>
                </a:lnTo>
                <a:lnTo>
                  <a:pt x="8088" y="2029"/>
                </a:lnTo>
                <a:lnTo>
                  <a:pt x="8098" y="2031"/>
                </a:lnTo>
                <a:lnTo>
                  <a:pt x="8108" y="2032"/>
                </a:lnTo>
                <a:lnTo>
                  <a:pt x="8119" y="2033"/>
                </a:lnTo>
                <a:lnTo>
                  <a:pt x="8129" y="2033"/>
                </a:lnTo>
                <a:lnTo>
                  <a:pt x="8141" y="2031"/>
                </a:lnTo>
                <a:lnTo>
                  <a:pt x="8151" y="2029"/>
                </a:lnTo>
                <a:lnTo>
                  <a:pt x="8161" y="2026"/>
                </a:lnTo>
                <a:lnTo>
                  <a:pt x="8171" y="2021"/>
                </a:lnTo>
                <a:close/>
                <a:moveTo>
                  <a:pt x="9398" y="1369"/>
                </a:moveTo>
                <a:lnTo>
                  <a:pt x="9407" y="1362"/>
                </a:lnTo>
                <a:lnTo>
                  <a:pt x="9416" y="1357"/>
                </a:lnTo>
                <a:lnTo>
                  <a:pt x="9424" y="1349"/>
                </a:lnTo>
                <a:lnTo>
                  <a:pt x="9432" y="1341"/>
                </a:lnTo>
                <a:lnTo>
                  <a:pt x="9437" y="1332"/>
                </a:lnTo>
                <a:lnTo>
                  <a:pt x="9443" y="1323"/>
                </a:lnTo>
                <a:lnTo>
                  <a:pt x="9448" y="1314"/>
                </a:lnTo>
                <a:lnTo>
                  <a:pt x="9451" y="1304"/>
                </a:lnTo>
                <a:lnTo>
                  <a:pt x="9454" y="1294"/>
                </a:lnTo>
                <a:lnTo>
                  <a:pt x="9455" y="1284"/>
                </a:lnTo>
                <a:lnTo>
                  <a:pt x="9456" y="1273"/>
                </a:lnTo>
                <a:lnTo>
                  <a:pt x="9455" y="1262"/>
                </a:lnTo>
                <a:lnTo>
                  <a:pt x="9454" y="1251"/>
                </a:lnTo>
                <a:lnTo>
                  <a:pt x="9452" y="1241"/>
                </a:lnTo>
                <a:lnTo>
                  <a:pt x="9448" y="1231"/>
                </a:lnTo>
                <a:lnTo>
                  <a:pt x="9443" y="1221"/>
                </a:lnTo>
                <a:lnTo>
                  <a:pt x="9437" y="1211"/>
                </a:lnTo>
                <a:lnTo>
                  <a:pt x="9431" y="1202"/>
                </a:lnTo>
                <a:lnTo>
                  <a:pt x="9424" y="1194"/>
                </a:lnTo>
                <a:lnTo>
                  <a:pt x="9416" y="1187"/>
                </a:lnTo>
                <a:lnTo>
                  <a:pt x="9407" y="1181"/>
                </a:lnTo>
                <a:lnTo>
                  <a:pt x="9398" y="1175"/>
                </a:lnTo>
                <a:lnTo>
                  <a:pt x="9388" y="1170"/>
                </a:lnTo>
                <a:lnTo>
                  <a:pt x="9379" y="1167"/>
                </a:lnTo>
                <a:lnTo>
                  <a:pt x="9368" y="1165"/>
                </a:lnTo>
                <a:lnTo>
                  <a:pt x="9358" y="1163"/>
                </a:lnTo>
                <a:lnTo>
                  <a:pt x="9348" y="1163"/>
                </a:lnTo>
                <a:lnTo>
                  <a:pt x="9337" y="1163"/>
                </a:lnTo>
                <a:lnTo>
                  <a:pt x="9326" y="1164"/>
                </a:lnTo>
                <a:lnTo>
                  <a:pt x="9315" y="1167"/>
                </a:lnTo>
                <a:lnTo>
                  <a:pt x="9305" y="1170"/>
                </a:lnTo>
                <a:lnTo>
                  <a:pt x="9295" y="1175"/>
                </a:lnTo>
                <a:lnTo>
                  <a:pt x="9286" y="1181"/>
                </a:lnTo>
                <a:lnTo>
                  <a:pt x="9277" y="1187"/>
                </a:lnTo>
                <a:lnTo>
                  <a:pt x="9269" y="1195"/>
                </a:lnTo>
                <a:lnTo>
                  <a:pt x="9261" y="1203"/>
                </a:lnTo>
                <a:lnTo>
                  <a:pt x="9256" y="1211"/>
                </a:lnTo>
                <a:lnTo>
                  <a:pt x="9250" y="1220"/>
                </a:lnTo>
                <a:lnTo>
                  <a:pt x="9246" y="1230"/>
                </a:lnTo>
                <a:lnTo>
                  <a:pt x="9242" y="1240"/>
                </a:lnTo>
                <a:lnTo>
                  <a:pt x="9239" y="1250"/>
                </a:lnTo>
                <a:lnTo>
                  <a:pt x="9238" y="1260"/>
                </a:lnTo>
                <a:lnTo>
                  <a:pt x="9237" y="1270"/>
                </a:lnTo>
                <a:lnTo>
                  <a:pt x="9238" y="1282"/>
                </a:lnTo>
                <a:lnTo>
                  <a:pt x="9239" y="1292"/>
                </a:lnTo>
                <a:lnTo>
                  <a:pt x="9241" y="1303"/>
                </a:lnTo>
                <a:lnTo>
                  <a:pt x="9245" y="1313"/>
                </a:lnTo>
                <a:lnTo>
                  <a:pt x="9250" y="1323"/>
                </a:lnTo>
                <a:lnTo>
                  <a:pt x="9256" y="1333"/>
                </a:lnTo>
                <a:lnTo>
                  <a:pt x="9263" y="1342"/>
                </a:lnTo>
                <a:lnTo>
                  <a:pt x="9269" y="1350"/>
                </a:lnTo>
                <a:lnTo>
                  <a:pt x="9277" y="1357"/>
                </a:lnTo>
                <a:lnTo>
                  <a:pt x="9286" y="1363"/>
                </a:lnTo>
                <a:lnTo>
                  <a:pt x="9295" y="1368"/>
                </a:lnTo>
                <a:lnTo>
                  <a:pt x="9305" y="1374"/>
                </a:lnTo>
                <a:lnTo>
                  <a:pt x="9314" y="1377"/>
                </a:lnTo>
                <a:lnTo>
                  <a:pt x="9324" y="1379"/>
                </a:lnTo>
                <a:lnTo>
                  <a:pt x="9335" y="1380"/>
                </a:lnTo>
                <a:lnTo>
                  <a:pt x="9346" y="1381"/>
                </a:lnTo>
                <a:lnTo>
                  <a:pt x="9357" y="1381"/>
                </a:lnTo>
                <a:lnTo>
                  <a:pt x="9367" y="1379"/>
                </a:lnTo>
                <a:lnTo>
                  <a:pt x="9377" y="1377"/>
                </a:lnTo>
                <a:lnTo>
                  <a:pt x="9388" y="1374"/>
                </a:lnTo>
                <a:lnTo>
                  <a:pt x="9398" y="1369"/>
                </a:lnTo>
                <a:close/>
                <a:moveTo>
                  <a:pt x="1463" y="7161"/>
                </a:moveTo>
                <a:lnTo>
                  <a:pt x="1473" y="7155"/>
                </a:lnTo>
                <a:lnTo>
                  <a:pt x="1481" y="7148"/>
                </a:lnTo>
                <a:lnTo>
                  <a:pt x="1490" y="7140"/>
                </a:lnTo>
                <a:lnTo>
                  <a:pt x="1497" y="7133"/>
                </a:lnTo>
                <a:lnTo>
                  <a:pt x="1503" y="7125"/>
                </a:lnTo>
                <a:lnTo>
                  <a:pt x="1508" y="7116"/>
                </a:lnTo>
                <a:lnTo>
                  <a:pt x="1512" y="7106"/>
                </a:lnTo>
                <a:lnTo>
                  <a:pt x="1517" y="7096"/>
                </a:lnTo>
                <a:lnTo>
                  <a:pt x="1519" y="7085"/>
                </a:lnTo>
                <a:lnTo>
                  <a:pt x="1520" y="7075"/>
                </a:lnTo>
                <a:lnTo>
                  <a:pt x="1521" y="7065"/>
                </a:lnTo>
                <a:lnTo>
                  <a:pt x="1520" y="7054"/>
                </a:lnTo>
                <a:lnTo>
                  <a:pt x="1519" y="7044"/>
                </a:lnTo>
                <a:lnTo>
                  <a:pt x="1517" y="7033"/>
                </a:lnTo>
                <a:lnTo>
                  <a:pt x="1513" y="7023"/>
                </a:lnTo>
                <a:lnTo>
                  <a:pt x="1508" y="7013"/>
                </a:lnTo>
                <a:lnTo>
                  <a:pt x="1502" y="7002"/>
                </a:lnTo>
                <a:lnTo>
                  <a:pt x="1496" y="6993"/>
                </a:lnTo>
                <a:lnTo>
                  <a:pt x="1489" y="6986"/>
                </a:lnTo>
                <a:lnTo>
                  <a:pt x="1481" y="6979"/>
                </a:lnTo>
                <a:lnTo>
                  <a:pt x="1472" y="6972"/>
                </a:lnTo>
                <a:lnTo>
                  <a:pt x="1463" y="6967"/>
                </a:lnTo>
                <a:lnTo>
                  <a:pt x="1454" y="6962"/>
                </a:lnTo>
                <a:lnTo>
                  <a:pt x="1444" y="6959"/>
                </a:lnTo>
                <a:lnTo>
                  <a:pt x="1434" y="6956"/>
                </a:lnTo>
                <a:lnTo>
                  <a:pt x="1423" y="6955"/>
                </a:lnTo>
                <a:lnTo>
                  <a:pt x="1413" y="6954"/>
                </a:lnTo>
                <a:lnTo>
                  <a:pt x="1402" y="6954"/>
                </a:lnTo>
                <a:lnTo>
                  <a:pt x="1391" y="6956"/>
                </a:lnTo>
                <a:lnTo>
                  <a:pt x="1381" y="6959"/>
                </a:lnTo>
                <a:lnTo>
                  <a:pt x="1370" y="6962"/>
                </a:lnTo>
                <a:lnTo>
                  <a:pt x="1360" y="6967"/>
                </a:lnTo>
                <a:lnTo>
                  <a:pt x="1351" y="6973"/>
                </a:lnTo>
                <a:lnTo>
                  <a:pt x="1342" y="6979"/>
                </a:lnTo>
                <a:lnTo>
                  <a:pt x="1334" y="6987"/>
                </a:lnTo>
                <a:lnTo>
                  <a:pt x="1326" y="6995"/>
                </a:lnTo>
                <a:lnTo>
                  <a:pt x="1321" y="7004"/>
                </a:lnTo>
                <a:lnTo>
                  <a:pt x="1315" y="7013"/>
                </a:lnTo>
                <a:lnTo>
                  <a:pt x="1311" y="7022"/>
                </a:lnTo>
                <a:lnTo>
                  <a:pt x="1307" y="7032"/>
                </a:lnTo>
                <a:lnTo>
                  <a:pt x="1305" y="7042"/>
                </a:lnTo>
                <a:lnTo>
                  <a:pt x="1303" y="7052"/>
                </a:lnTo>
                <a:lnTo>
                  <a:pt x="1303" y="7063"/>
                </a:lnTo>
                <a:lnTo>
                  <a:pt x="1303" y="7073"/>
                </a:lnTo>
                <a:lnTo>
                  <a:pt x="1304" y="7084"/>
                </a:lnTo>
                <a:lnTo>
                  <a:pt x="1306" y="7094"/>
                </a:lnTo>
                <a:lnTo>
                  <a:pt x="1311" y="7105"/>
                </a:lnTo>
                <a:lnTo>
                  <a:pt x="1315" y="7115"/>
                </a:lnTo>
                <a:lnTo>
                  <a:pt x="1321" y="7125"/>
                </a:lnTo>
                <a:lnTo>
                  <a:pt x="1327" y="7134"/>
                </a:lnTo>
                <a:lnTo>
                  <a:pt x="1334" y="7142"/>
                </a:lnTo>
                <a:lnTo>
                  <a:pt x="1343" y="7148"/>
                </a:lnTo>
                <a:lnTo>
                  <a:pt x="1351" y="7155"/>
                </a:lnTo>
                <a:lnTo>
                  <a:pt x="1360" y="7161"/>
                </a:lnTo>
                <a:lnTo>
                  <a:pt x="1370" y="7165"/>
                </a:lnTo>
                <a:lnTo>
                  <a:pt x="1380" y="7169"/>
                </a:lnTo>
                <a:lnTo>
                  <a:pt x="1390" y="7171"/>
                </a:lnTo>
                <a:lnTo>
                  <a:pt x="1400" y="7173"/>
                </a:lnTo>
                <a:lnTo>
                  <a:pt x="1410" y="7173"/>
                </a:lnTo>
                <a:lnTo>
                  <a:pt x="1422" y="7173"/>
                </a:lnTo>
                <a:lnTo>
                  <a:pt x="1432" y="7172"/>
                </a:lnTo>
                <a:lnTo>
                  <a:pt x="1443" y="7169"/>
                </a:lnTo>
                <a:lnTo>
                  <a:pt x="1453" y="7165"/>
                </a:lnTo>
                <a:lnTo>
                  <a:pt x="1463" y="7161"/>
                </a:lnTo>
                <a:close/>
                <a:moveTo>
                  <a:pt x="2689" y="6509"/>
                </a:moveTo>
                <a:lnTo>
                  <a:pt x="2699" y="6503"/>
                </a:lnTo>
                <a:lnTo>
                  <a:pt x="2708" y="6496"/>
                </a:lnTo>
                <a:lnTo>
                  <a:pt x="2716" y="6488"/>
                </a:lnTo>
                <a:lnTo>
                  <a:pt x="2723" y="6481"/>
                </a:lnTo>
                <a:lnTo>
                  <a:pt x="2729" y="6473"/>
                </a:lnTo>
                <a:lnTo>
                  <a:pt x="2735" y="6464"/>
                </a:lnTo>
                <a:lnTo>
                  <a:pt x="2740" y="6454"/>
                </a:lnTo>
                <a:lnTo>
                  <a:pt x="2743" y="6444"/>
                </a:lnTo>
                <a:lnTo>
                  <a:pt x="2745" y="6434"/>
                </a:lnTo>
                <a:lnTo>
                  <a:pt x="2747" y="6423"/>
                </a:lnTo>
                <a:lnTo>
                  <a:pt x="2747" y="6412"/>
                </a:lnTo>
                <a:lnTo>
                  <a:pt x="2747" y="6402"/>
                </a:lnTo>
                <a:lnTo>
                  <a:pt x="2746" y="6392"/>
                </a:lnTo>
                <a:lnTo>
                  <a:pt x="2743" y="6381"/>
                </a:lnTo>
                <a:lnTo>
                  <a:pt x="2740" y="6371"/>
                </a:lnTo>
                <a:lnTo>
                  <a:pt x="2735" y="6361"/>
                </a:lnTo>
                <a:lnTo>
                  <a:pt x="2729" y="6350"/>
                </a:lnTo>
                <a:lnTo>
                  <a:pt x="2723" y="6341"/>
                </a:lnTo>
                <a:lnTo>
                  <a:pt x="2715" y="6334"/>
                </a:lnTo>
                <a:lnTo>
                  <a:pt x="2707" y="6327"/>
                </a:lnTo>
                <a:lnTo>
                  <a:pt x="2699" y="6320"/>
                </a:lnTo>
                <a:lnTo>
                  <a:pt x="2690" y="6315"/>
                </a:lnTo>
                <a:lnTo>
                  <a:pt x="2680" y="6310"/>
                </a:lnTo>
                <a:lnTo>
                  <a:pt x="2670" y="6307"/>
                </a:lnTo>
                <a:lnTo>
                  <a:pt x="2660" y="6304"/>
                </a:lnTo>
                <a:lnTo>
                  <a:pt x="2650" y="6303"/>
                </a:lnTo>
                <a:lnTo>
                  <a:pt x="2639" y="6302"/>
                </a:lnTo>
                <a:lnTo>
                  <a:pt x="2629" y="6302"/>
                </a:lnTo>
                <a:lnTo>
                  <a:pt x="2619" y="6304"/>
                </a:lnTo>
                <a:lnTo>
                  <a:pt x="2607" y="6307"/>
                </a:lnTo>
                <a:lnTo>
                  <a:pt x="2597" y="6310"/>
                </a:lnTo>
                <a:lnTo>
                  <a:pt x="2587" y="6315"/>
                </a:lnTo>
                <a:lnTo>
                  <a:pt x="2577" y="6321"/>
                </a:lnTo>
                <a:lnTo>
                  <a:pt x="2568" y="6327"/>
                </a:lnTo>
                <a:lnTo>
                  <a:pt x="2560" y="6335"/>
                </a:lnTo>
                <a:lnTo>
                  <a:pt x="2554" y="6343"/>
                </a:lnTo>
                <a:lnTo>
                  <a:pt x="2547" y="6352"/>
                </a:lnTo>
                <a:lnTo>
                  <a:pt x="2541" y="6361"/>
                </a:lnTo>
                <a:lnTo>
                  <a:pt x="2537" y="6370"/>
                </a:lnTo>
                <a:lnTo>
                  <a:pt x="2533" y="6380"/>
                </a:lnTo>
                <a:lnTo>
                  <a:pt x="2531" y="6390"/>
                </a:lnTo>
                <a:lnTo>
                  <a:pt x="2529" y="6400"/>
                </a:lnTo>
                <a:lnTo>
                  <a:pt x="2529" y="6411"/>
                </a:lnTo>
                <a:lnTo>
                  <a:pt x="2529" y="6421"/>
                </a:lnTo>
                <a:lnTo>
                  <a:pt x="2531" y="6432"/>
                </a:lnTo>
                <a:lnTo>
                  <a:pt x="2533" y="6442"/>
                </a:lnTo>
                <a:lnTo>
                  <a:pt x="2537" y="6453"/>
                </a:lnTo>
                <a:lnTo>
                  <a:pt x="2541" y="6463"/>
                </a:lnTo>
                <a:lnTo>
                  <a:pt x="2547" y="6473"/>
                </a:lnTo>
                <a:lnTo>
                  <a:pt x="2554" y="6482"/>
                </a:lnTo>
                <a:lnTo>
                  <a:pt x="2561" y="6490"/>
                </a:lnTo>
                <a:lnTo>
                  <a:pt x="2569" y="6496"/>
                </a:lnTo>
                <a:lnTo>
                  <a:pt x="2578" y="6503"/>
                </a:lnTo>
                <a:lnTo>
                  <a:pt x="2587" y="6509"/>
                </a:lnTo>
                <a:lnTo>
                  <a:pt x="2596" y="6513"/>
                </a:lnTo>
                <a:lnTo>
                  <a:pt x="2606" y="6517"/>
                </a:lnTo>
                <a:lnTo>
                  <a:pt x="2616" y="6519"/>
                </a:lnTo>
                <a:lnTo>
                  <a:pt x="2626" y="6521"/>
                </a:lnTo>
                <a:lnTo>
                  <a:pt x="2638" y="6521"/>
                </a:lnTo>
                <a:lnTo>
                  <a:pt x="2648" y="6521"/>
                </a:lnTo>
                <a:lnTo>
                  <a:pt x="2659" y="6520"/>
                </a:lnTo>
                <a:lnTo>
                  <a:pt x="2669" y="6517"/>
                </a:lnTo>
                <a:lnTo>
                  <a:pt x="2679" y="6513"/>
                </a:lnTo>
                <a:lnTo>
                  <a:pt x="2689" y="6509"/>
                </a:lnTo>
                <a:close/>
                <a:moveTo>
                  <a:pt x="3916" y="5857"/>
                </a:moveTo>
                <a:lnTo>
                  <a:pt x="3925" y="5851"/>
                </a:lnTo>
                <a:lnTo>
                  <a:pt x="3934" y="5844"/>
                </a:lnTo>
                <a:lnTo>
                  <a:pt x="3942" y="5836"/>
                </a:lnTo>
                <a:lnTo>
                  <a:pt x="3950" y="5829"/>
                </a:lnTo>
                <a:lnTo>
                  <a:pt x="3956" y="5821"/>
                </a:lnTo>
                <a:lnTo>
                  <a:pt x="3961" y="5812"/>
                </a:lnTo>
                <a:lnTo>
                  <a:pt x="3966" y="5802"/>
                </a:lnTo>
                <a:lnTo>
                  <a:pt x="3969" y="5792"/>
                </a:lnTo>
                <a:lnTo>
                  <a:pt x="3972" y="5782"/>
                </a:lnTo>
                <a:lnTo>
                  <a:pt x="3974" y="5771"/>
                </a:lnTo>
                <a:lnTo>
                  <a:pt x="3975" y="5761"/>
                </a:lnTo>
                <a:lnTo>
                  <a:pt x="3974" y="5750"/>
                </a:lnTo>
                <a:lnTo>
                  <a:pt x="3972" y="5740"/>
                </a:lnTo>
                <a:lnTo>
                  <a:pt x="3970" y="5729"/>
                </a:lnTo>
                <a:lnTo>
                  <a:pt x="3966" y="5719"/>
                </a:lnTo>
                <a:lnTo>
                  <a:pt x="3961" y="5709"/>
                </a:lnTo>
                <a:lnTo>
                  <a:pt x="3956" y="5698"/>
                </a:lnTo>
                <a:lnTo>
                  <a:pt x="3949" y="5689"/>
                </a:lnTo>
                <a:lnTo>
                  <a:pt x="3942" y="5682"/>
                </a:lnTo>
                <a:lnTo>
                  <a:pt x="3934" y="5675"/>
                </a:lnTo>
                <a:lnTo>
                  <a:pt x="3925" y="5668"/>
                </a:lnTo>
                <a:lnTo>
                  <a:pt x="3916" y="5663"/>
                </a:lnTo>
                <a:lnTo>
                  <a:pt x="3906" y="5658"/>
                </a:lnTo>
                <a:lnTo>
                  <a:pt x="3897" y="5655"/>
                </a:lnTo>
                <a:lnTo>
                  <a:pt x="3887" y="5652"/>
                </a:lnTo>
                <a:lnTo>
                  <a:pt x="3876" y="5651"/>
                </a:lnTo>
                <a:lnTo>
                  <a:pt x="3866" y="5650"/>
                </a:lnTo>
                <a:lnTo>
                  <a:pt x="3855" y="5650"/>
                </a:lnTo>
                <a:lnTo>
                  <a:pt x="3845" y="5652"/>
                </a:lnTo>
                <a:lnTo>
                  <a:pt x="3835" y="5655"/>
                </a:lnTo>
                <a:lnTo>
                  <a:pt x="3823" y="5658"/>
                </a:lnTo>
                <a:lnTo>
                  <a:pt x="3813" y="5663"/>
                </a:lnTo>
                <a:lnTo>
                  <a:pt x="3804" y="5669"/>
                </a:lnTo>
                <a:lnTo>
                  <a:pt x="3795" y="5675"/>
                </a:lnTo>
                <a:lnTo>
                  <a:pt x="3788" y="5683"/>
                </a:lnTo>
                <a:lnTo>
                  <a:pt x="3780" y="5691"/>
                </a:lnTo>
                <a:lnTo>
                  <a:pt x="3774" y="5700"/>
                </a:lnTo>
                <a:lnTo>
                  <a:pt x="3768" y="5709"/>
                </a:lnTo>
                <a:lnTo>
                  <a:pt x="3764" y="5718"/>
                </a:lnTo>
                <a:lnTo>
                  <a:pt x="3761" y="5728"/>
                </a:lnTo>
                <a:lnTo>
                  <a:pt x="3757" y="5738"/>
                </a:lnTo>
                <a:lnTo>
                  <a:pt x="3756" y="5748"/>
                </a:lnTo>
                <a:lnTo>
                  <a:pt x="3755" y="5759"/>
                </a:lnTo>
                <a:lnTo>
                  <a:pt x="3756" y="5769"/>
                </a:lnTo>
                <a:lnTo>
                  <a:pt x="3757" y="5780"/>
                </a:lnTo>
                <a:lnTo>
                  <a:pt x="3760" y="5790"/>
                </a:lnTo>
                <a:lnTo>
                  <a:pt x="3764" y="5801"/>
                </a:lnTo>
                <a:lnTo>
                  <a:pt x="3768" y="5811"/>
                </a:lnTo>
                <a:lnTo>
                  <a:pt x="3774" y="5821"/>
                </a:lnTo>
                <a:lnTo>
                  <a:pt x="3781" y="5830"/>
                </a:lnTo>
                <a:lnTo>
                  <a:pt x="3788" y="5838"/>
                </a:lnTo>
                <a:lnTo>
                  <a:pt x="3795" y="5844"/>
                </a:lnTo>
                <a:lnTo>
                  <a:pt x="3804" y="5851"/>
                </a:lnTo>
                <a:lnTo>
                  <a:pt x="3813" y="5857"/>
                </a:lnTo>
                <a:lnTo>
                  <a:pt x="3823" y="5861"/>
                </a:lnTo>
                <a:lnTo>
                  <a:pt x="3832" y="5865"/>
                </a:lnTo>
                <a:lnTo>
                  <a:pt x="3842" y="5867"/>
                </a:lnTo>
                <a:lnTo>
                  <a:pt x="3854" y="5869"/>
                </a:lnTo>
                <a:lnTo>
                  <a:pt x="3864" y="5869"/>
                </a:lnTo>
                <a:lnTo>
                  <a:pt x="3875" y="5869"/>
                </a:lnTo>
                <a:lnTo>
                  <a:pt x="3885" y="5868"/>
                </a:lnTo>
                <a:lnTo>
                  <a:pt x="3895" y="5865"/>
                </a:lnTo>
                <a:lnTo>
                  <a:pt x="3906" y="5861"/>
                </a:lnTo>
                <a:lnTo>
                  <a:pt x="3916" y="5857"/>
                </a:lnTo>
                <a:close/>
                <a:moveTo>
                  <a:pt x="5143" y="5205"/>
                </a:moveTo>
                <a:lnTo>
                  <a:pt x="5153" y="5199"/>
                </a:lnTo>
                <a:lnTo>
                  <a:pt x="5162" y="5192"/>
                </a:lnTo>
                <a:lnTo>
                  <a:pt x="5169" y="5185"/>
                </a:lnTo>
                <a:lnTo>
                  <a:pt x="5176" y="5177"/>
                </a:lnTo>
                <a:lnTo>
                  <a:pt x="5183" y="5169"/>
                </a:lnTo>
                <a:lnTo>
                  <a:pt x="5189" y="5160"/>
                </a:lnTo>
                <a:lnTo>
                  <a:pt x="5193" y="5150"/>
                </a:lnTo>
                <a:lnTo>
                  <a:pt x="5196" y="5140"/>
                </a:lnTo>
                <a:lnTo>
                  <a:pt x="5199" y="5130"/>
                </a:lnTo>
                <a:lnTo>
                  <a:pt x="5201" y="5119"/>
                </a:lnTo>
                <a:lnTo>
                  <a:pt x="5201" y="5109"/>
                </a:lnTo>
                <a:lnTo>
                  <a:pt x="5201" y="5098"/>
                </a:lnTo>
                <a:lnTo>
                  <a:pt x="5199" y="5088"/>
                </a:lnTo>
                <a:lnTo>
                  <a:pt x="5196" y="5077"/>
                </a:lnTo>
                <a:lnTo>
                  <a:pt x="5193" y="5067"/>
                </a:lnTo>
                <a:lnTo>
                  <a:pt x="5189" y="5057"/>
                </a:lnTo>
                <a:lnTo>
                  <a:pt x="5182" y="5046"/>
                </a:lnTo>
                <a:lnTo>
                  <a:pt x="5176" y="5037"/>
                </a:lnTo>
                <a:lnTo>
                  <a:pt x="5168" y="5030"/>
                </a:lnTo>
                <a:lnTo>
                  <a:pt x="5160" y="5023"/>
                </a:lnTo>
                <a:lnTo>
                  <a:pt x="5152" y="5016"/>
                </a:lnTo>
                <a:lnTo>
                  <a:pt x="5143" y="5011"/>
                </a:lnTo>
                <a:lnTo>
                  <a:pt x="5134" y="5006"/>
                </a:lnTo>
                <a:lnTo>
                  <a:pt x="5124" y="5003"/>
                </a:lnTo>
                <a:lnTo>
                  <a:pt x="5113" y="5000"/>
                </a:lnTo>
                <a:lnTo>
                  <a:pt x="5103" y="4999"/>
                </a:lnTo>
                <a:lnTo>
                  <a:pt x="5092" y="4998"/>
                </a:lnTo>
                <a:lnTo>
                  <a:pt x="5082" y="4998"/>
                </a:lnTo>
                <a:lnTo>
                  <a:pt x="5071" y="5000"/>
                </a:lnTo>
                <a:lnTo>
                  <a:pt x="5061" y="5003"/>
                </a:lnTo>
                <a:lnTo>
                  <a:pt x="5051" y="5006"/>
                </a:lnTo>
                <a:lnTo>
                  <a:pt x="5041" y="5011"/>
                </a:lnTo>
                <a:lnTo>
                  <a:pt x="5030" y="5017"/>
                </a:lnTo>
                <a:lnTo>
                  <a:pt x="5022" y="5023"/>
                </a:lnTo>
                <a:lnTo>
                  <a:pt x="5014" y="5031"/>
                </a:lnTo>
                <a:lnTo>
                  <a:pt x="5007" y="5039"/>
                </a:lnTo>
                <a:lnTo>
                  <a:pt x="5000" y="5048"/>
                </a:lnTo>
                <a:lnTo>
                  <a:pt x="4995" y="5057"/>
                </a:lnTo>
                <a:lnTo>
                  <a:pt x="4990" y="5066"/>
                </a:lnTo>
                <a:lnTo>
                  <a:pt x="4987" y="5076"/>
                </a:lnTo>
                <a:lnTo>
                  <a:pt x="4985" y="5086"/>
                </a:lnTo>
                <a:lnTo>
                  <a:pt x="4982" y="5096"/>
                </a:lnTo>
                <a:lnTo>
                  <a:pt x="4982" y="5107"/>
                </a:lnTo>
                <a:lnTo>
                  <a:pt x="4982" y="5117"/>
                </a:lnTo>
                <a:lnTo>
                  <a:pt x="4983" y="5128"/>
                </a:lnTo>
                <a:lnTo>
                  <a:pt x="4987" y="5138"/>
                </a:lnTo>
                <a:lnTo>
                  <a:pt x="4990" y="5149"/>
                </a:lnTo>
                <a:lnTo>
                  <a:pt x="4995" y="5159"/>
                </a:lnTo>
                <a:lnTo>
                  <a:pt x="5000" y="5169"/>
                </a:lnTo>
                <a:lnTo>
                  <a:pt x="5007" y="5178"/>
                </a:lnTo>
                <a:lnTo>
                  <a:pt x="5015" y="5186"/>
                </a:lnTo>
                <a:lnTo>
                  <a:pt x="5023" y="5192"/>
                </a:lnTo>
                <a:lnTo>
                  <a:pt x="5030" y="5199"/>
                </a:lnTo>
                <a:lnTo>
                  <a:pt x="5039" y="5205"/>
                </a:lnTo>
                <a:lnTo>
                  <a:pt x="5050" y="5209"/>
                </a:lnTo>
                <a:lnTo>
                  <a:pt x="5060" y="5213"/>
                </a:lnTo>
                <a:lnTo>
                  <a:pt x="5070" y="5215"/>
                </a:lnTo>
                <a:lnTo>
                  <a:pt x="5080" y="5217"/>
                </a:lnTo>
                <a:lnTo>
                  <a:pt x="5091" y="5217"/>
                </a:lnTo>
                <a:lnTo>
                  <a:pt x="5101" y="5217"/>
                </a:lnTo>
                <a:lnTo>
                  <a:pt x="5111" y="5216"/>
                </a:lnTo>
                <a:lnTo>
                  <a:pt x="5122" y="5213"/>
                </a:lnTo>
                <a:lnTo>
                  <a:pt x="5132" y="5209"/>
                </a:lnTo>
                <a:lnTo>
                  <a:pt x="5143" y="5205"/>
                </a:lnTo>
                <a:close/>
                <a:moveTo>
                  <a:pt x="6370" y="4553"/>
                </a:moveTo>
                <a:lnTo>
                  <a:pt x="6379" y="4547"/>
                </a:lnTo>
                <a:lnTo>
                  <a:pt x="6388" y="4540"/>
                </a:lnTo>
                <a:lnTo>
                  <a:pt x="6396" y="4533"/>
                </a:lnTo>
                <a:lnTo>
                  <a:pt x="6403" y="4525"/>
                </a:lnTo>
                <a:lnTo>
                  <a:pt x="6409" y="4517"/>
                </a:lnTo>
                <a:lnTo>
                  <a:pt x="6415" y="4508"/>
                </a:lnTo>
                <a:lnTo>
                  <a:pt x="6419" y="4498"/>
                </a:lnTo>
                <a:lnTo>
                  <a:pt x="6423" y="4488"/>
                </a:lnTo>
                <a:lnTo>
                  <a:pt x="6425" y="4478"/>
                </a:lnTo>
                <a:lnTo>
                  <a:pt x="6427" y="4467"/>
                </a:lnTo>
                <a:lnTo>
                  <a:pt x="6427" y="4457"/>
                </a:lnTo>
                <a:lnTo>
                  <a:pt x="6427" y="4446"/>
                </a:lnTo>
                <a:lnTo>
                  <a:pt x="6426" y="4436"/>
                </a:lnTo>
                <a:lnTo>
                  <a:pt x="6424" y="4425"/>
                </a:lnTo>
                <a:lnTo>
                  <a:pt x="6419" y="4415"/>
                </a:lnTo>
                <a:lnTo>
                  <a:pt x="6415" y="4405"/>
                </a:lnTo>
                <a:lnTo>
                  <a:pt x="6409" y="4394"/>
                </a:lnTo>
                <a:lnTo>
                  <a:pt x="6402" y="4386"/>
                </a:lnTo>
                <a:lnTo>
                  <a:pt x="6396" y="4378"/>
                </a:lnTo>
                <a:lnTo>
                  <a:pt x="6387" y="4371"/>
                </a:lnTo>
                <a:lnTo>
                  <a:pt x="6379" y="4364"/>
                </a:lnTo>
                <a:lnTo>
                  <a:pt x="6370" y="4359"/>
                </a:lnTo>
                <a:lnTo>
                  <a:pt x="6360" y="4354"/>
                </a:lnTo>
                <a:lnTo>
                  <a:pt x="6350" y="4351"/>
                </a:lnTo>
                <a:lnTo>
                  <a:pt x="6340" y="4348"/>
                </a:lnTo>
                <a:lnTo>
                  <a:pt x="6329" y="4347"/>
                </a:lnTo>
                <a:lnTo>
                  <a:pt x="6319" y="4346"/>
                </a:lnTo>
                <a:lnTo>
                  <a:pt x="6308" y="4346"/>
                </a:lnTo>
                <a:lnTo>
                  <a:pt x="6298" y="4348"/>
                </a:lnTo>
                <a:lnTo>
                  <a:pt x="6287" y="4351"/>
                </a:lnTo>
                <a:lnTo>
                  <a:pt x="6277" y="4354"/>
                </a:lnTo>
                <a:lnTo>
                  <a:pt x="6267" y="4359"/>
                </a:lnTo>
                <a:lnTo>
                  <a:pt x="6257" y="4365"/>
                </a:lnTo>
                <a:lnTo>
                  <a:pt x="6249" y="4371"/>
                </a:lnTo>
                <a:lnTo>
                  <a:pt x="6240" y="4379"/>
                </a:lnTo>
                <a:lnTo>
                  <a:pt x="6233" y="4387"/>
                </a:lnTo>
                <a:lnTo>
                  <a:pt x="6226" y="4396"/>
                </a:lnTo>
                <a:lnTo>
                  <a:pt x="6222" y="4405"/>
                </a:lnTo>
                <a:lnTo>
                  <a:pt x="6217" y="4414"/>
                </a:lnTo>
                <a:lnTo>
                  <a:pt x="6213" y="4424"/>
                </a:lnTo>
                <a:lnTo>
                  <a:pt x="6211" y="4434"/>
                </a:lnTo>
                <a:lnTo>
                  <a:pt x="6210" y="4444"/>
                </a:lnTo>
                <a:lnTo>
                  <a:pt x="6208" y="4455"/>
                </a:lnTo>
                <a:lnTo>
                  <a:pt x="6208" y="4465"/>
                </a:lnTo>
                <a:lnTo>
                  <a:pt x="6211" y="4476"/>
                </a:lnTo>
                <a:lnTo>
                  <a:pt x="6213" y="4487"/>
                </a:lnTo>
                <a:lnTo>
                  <a:pt x="6216" y="4497"/>
                </a:lnTo>
                <a:lnTo>
                  <a:pt x="6222" y="4507"/>
                </a:lnTo>
                <a:lnTo>
                  <a:pt x="6227" y="4517"/>
                </a:lnTo>
                <a:lnTo>
                  <a:pt x="6234" y="4526"/>
                </a:lnTo>
                <a:lnTo>
                  <a:pt x="6241" y="4534"/>
                </a:lnTo>
                <a:lnTo>
                  <a:pt x="6249" y="4540"/>
                </a:lnTo>
                <a:lnTo>
                  <a:pt x="6258" y="4547"/>
                </a:lnTo>
                <a:lnTo>
                  <a:pt x="6267" y="4553"/>
                </a:lnTo>
                <a:lnTo>
                  <a:pt x="6276" y="4557"/>
                </a:lnTo>
                <a:lnTo>
                  <a:pt x="6286" y="4561"/>
                </a:lnTo>
                <a:lnTo>
                  <a:pt x="6296" y="4563"/>
                </a:lnTo>
                <a:lnTo>
                  <a:pt x="6307" y="4565"/>
                </a:lnTo>
                <a:lnTo>
                  <a:pt x="6317" y="4565"/>
                </a:lnTo>
                <a:lnTo>
                  <a:pt x="6327" y="4565"/>
                </a:lnTo>
                <a:lnTo>
                  <a:pt x="6338" y="4564"/>
                </a:lnTo>
                <a:lnTo>
                  <a:pt x="6349" y="4561"/>
                </a:lnTo>
                <a:lnTo>
                  <a:pt x="6360" y="4557"/>
                </a:lnTo>
                <a:lnTo>
                  <a:pt x="6370" y="4553"/>
                </a:lnTo>
                <a:close/>
                <a:moveTo>
                  <a:pt x="7596" y="3901"/>
                </a:moveTo>
                <a:lnTo>
                  <a:pt x="7606" y="3895"/>
                </a:lnTo>
                <a:lnTo>
                  <a:pt x="7614" y="3888"/>
                </a:lnTo>
                <a:lnTo>
                  <a:pt x="7623" y="3881"/>
                </a:lnTo>
                <a:lnTo>
                  <a:pt x="7630" y="3873"/>
                </a:lnTo>
                <a:lnTo>
                  <a:pt x="7636" y="3865"/>
                </a:lnTo>
                <a:lnTo>
                  <a:pt x="7641" y="3856"/>
                </a:lnTo>
                <a:lnTo>
                  <a:pt x="7645" y="3846"/>
                </a:lnTo>
                <a:lnTo>
                  <a:pt x="7650" y="3836"/>
                </a:lnTo>
                <a:lnTo>
                  <a:pt x="7652" y="3826"/>
                </a:lnTo>
                <a:lnTo>
                  <a:pt x="7653" y="3815"/>
                </a:lnTo>
                <a:lnTo>
                  <a:pt x="7654" y="3805"/>
                </a:lnTo>
                <a:lnTo>
                  <a:pt x="7653" y="3794"/>
                </a:lnTo>
                <a:lnTo>
                  <a:pt x="7652" y="3784"/>
                </a:lnTo>
                <a:lnTo>
                  <a:pt x="7650" y="3773"/>
                </a:lnTo>
                <a:lnTo>
                  <a:pt x="7646" y="3763"/>
                </a:lnTo>
                <a:lnTo>
                  <a:pt x="7641" y="3753"/>
                </a:lnTo>
                <a:lnTo>
                  <a:pt x="7635" y="3742"/>
                </a:lnTo>
                <a:lnTo>
                  <a:pt x="7628" y="3734"/>
                </a:lnTo>
                <a:lnTo>
                  <a:pt x="7622" y="3726"/>
                </a:lnTo>
                <a:lnTo>
                  <a:pt x="7614" y="3719"/>
                </a:lnTo>
                <a:lnTo>
                  <a:pt x="7605" y="3712"/>
                </a:lnTo>
                <a:lnTo>
                  <a:pt x="7596" y="3707"/>
                </a:lnTo>
                <a:lnTo>
                  <a:pt x="7587" y="3702"/>
                </a:lnTo>
                <a:lnTo>
                  <a:pt x="7577" y="3699"/>
                </a:lnTo>
                <a:lnTo>
                  <a:pt x="7567" y="3696"/>
                </a:lnTo>
                <a:lnTo>
                  <a:pt x="7556" y="3695"/>
                </a:lnTo>
                <a:lnTo>
                  <a:pt x="7546" y="3694"/>
                </a:lnTo>
                <a:lnTo>
                  <a:pt x="7535" y="3694"/>
                </a:lnTo>
                <a:lnTo>
                  <a:pt x="7524" y="3696"/>
                </a:lnTo>
                <a:lnTo>
                  <a:pt x="7514" y="3699"/>
                </a:lnTo>
                <a:lnTo>
                  <a:pt x="7503" y="3702"/>
                </a:lnTo>
                <a:lnTo>
                  <a:pt x="7493" y="3707"/>
                </a:lnTo>
                <a:lnTo>
                  <a:pt x="7484" y="3713"/>
                </a:lnTo>
                <a:lnTo>
                  <a:pt x="7475" y="3719"/>
                </a:lnTo>
                <a:lnTo>
                  <a:pt x="7467" y="3727"/>
                </a:lnTo>
                <a:lnTo>
                  <a:pt x="7459" y="3735"/>
                </a:lnTo>
                <a:lnTo>
                  <a:pt x="7454" y="3744"/>
                </a:lnTo>
                <a:lnTo>
                  <a:pt x="7448" y="3753"/>
                </a:lnTo>
                <a:lnTo>
                  <a:pt x="7444" y="3762"/>
                </a:lnTo>
                <a:lnTo>
                  <a:pt x="7440" y="3772"/>
                </a:lnTo>
                <a:lnTo>
                  <a:pt x="7438" y="3782"/>
                </a:lnTo>
                <a:lnTo>
                  <a:pt x="7436" y="3792"/>
                </a:lnTo>
                <a:lnTo>
                  <a:pt x="7436" y="3803"/>
                </a:lnTo>
                <a:lnTo>
                  <a:pt x="7436" y="3813"/>
                </a:lnTo>
                <a:lnTo>
                  <a:pt x="7437" y="3824"/>
                </a:lnTo>
                <a:lnTo>
                  <a:pt x="7439" y="3835"/>
                </a:lnTo>
                <a:lnTo>
                  <a:pt x="7444" y="3845"/>
                </a:lnTo>
                <a:lnTo>
                  <a:pt x="7448" y="3855"/>
                </a:lnTo>
                <a:lnTo>
                  <a:pt x="7454" y="3865"/>
                </a:lnTo>
                <a:lnTo>
                  <a:pt x="7460" y="3874"/>
                </a:lnTo>
                <a:lnTo>
                  <a:pt x="7467" y="3882"/>
                </a:lnTo>
                <a:lnTo>
                  <a:pt x="7476" y="3888"/>
                </a:lnTo>
                <a:lnTo>
                  <a:pt x="7484" y="3895"/>
                </a:lnTo>
                <a:lnTo>
                  <a:pt x="7493" y="3901"/>
                </a:lnTo>
                <a:lnTo>
                  <a:pt x="7503" y="3905"/>
                </a:lnTo>
                <a:lnTo>
                  <a:pt x="7513" y="3909"/>
                </a:lnTo>
                <a:lnTo>
                  <a:pt x="7523" y="3911"/>
                </a:lnTo>
                <a:lnTo>
                  <a:pt x="7533" y="3913"/>
                </a:lnTo>
                <a:lnTo>
                  <a:pt x="7543" y="3913"/>
                </a:lnTo>
                <a:lnTo>
                  <a:pt x="7555" y="3913"/>
                </a:lnTo>
                <a:lnTo>
                  <a:pt x="7565" y="3912"/>
                </a:lnTo>
                <a:lnTo>
                  <a:pt x="7576" y="3909"/>
                </a:lnTo>
                <a:lnTo>
                  <a:pt x="7586" y="3905"/>
                </a:lnTo>
                <a:lnTo>
                  <a:pt x="7596" y="3901"/>
                </a:lnTo>
                <a:close/>
                <a:moveTo>
                  <a:pt x="8822" y="3249"/>
                </a:moveTo>
                <a:lnTo>
                  <a:pt x="8832" y="3243"/>
                </a:lnTo>
                <a:lnTo>
                  <a:pt x="8841" y="3236"/>
                </a:lnTo>
                <a:lnTo>
                  <a:pt x="8849" y="3229"/>
                </a:lnTo>
                <a:lnTo>
                  <a:pt x="8856" y="3221"/>
                </a:lnTo>
                <a:lnTo>
                  <a:pt x="8862" y="3213"/>
                </a:lnTo>
                <a:lnTo>
                  <a:pt x="8868" y="3204"/>
                </a:lnTo>
                <a:lnTo>
                  <a:pt x="8873" y="3194"/>
                </a:lnTo>
                <a:lnTo>
                  <a:pt x="8876" y="3184"/>
                </a:lnTo>
                <a:lnTo>
                  <a:pt x="8878" y="3174"/>
                </a:lnTo>
                <a:lnTo>
                  <a:pt x="8880" y="3163"/>
                </a:lnTo>
                <a:lnTo>
                  <a:pt x="8880" y="3153"/>
                </a:lnTo>
                <a:lnTo>
                  <a:pt x="8880" y="3142"/>
                </a:lnTo>
                <a:lnTo>
                  <a:pt x="8879" y="3132"/>
                </a:lnTo>
                <a:lnTo>
                  <a:pt x="8876" y="3121"/>
                </a:lnTo>
                <a:lnTo>
                  <a:pt x="8873" y="3111"/>
                </a:lnTo>
                <a:lnTo>
                  <a:pt x="8868" y="3101"/>
                </a:lnTo>
                <a:lnTo>
                  <a:pt x="8862" y="3091"/>
                </a:lnTo>
                <a:lnTo>
                  <a:pt x="8856" y="3082"/>
                </a:lnTo>
                <a:lnTo>
                  <a:pt x="8848" y="3074"/>
                </a:lnTo>
                <a:lnTo>
                  <a:pt x="8840" y="3067"/>
                </a:lnTo>
                <a:lnTo>
                  <a:pt x="8832" y="3060"/>
                </a:lnTo>
                <a:lnTo>
                  <a:pt x="8822" y="3055"/>
                </a:lnTo>
                <a:lnTo>
                  <a:pt x="8813" y="3050"/>
                </a:lnTo>
                <a:lnTo>
                  <a:pt x="8803" y="3047"/>
                </a:lnTo>
                <a:lnTo>
                  <a:pt x="8793" y="3044"/>
                </a:lnTo>
                <a:lnTo>
                  <a:pt x="8783" y="3043"/>
                </a:lnTo>
                <a:lnTo>
                  <a:pt x="8772" y="3042"/>
                </a:lnTo>
                <a:lnTo>
                  <a:pt x="8762" y="3042"/>
                </a:lnTo>
                <a:lnTo>
                  <a:pt x="8750" y="3044"/>
                </a:lnTo>
                <a:lnTo>
                  <a:pt x="8740" y="3047"/>
                </a:lnTo>
                <a:lnTo>
                  <a:pt x="8730" y="3050"/>
                </a:lnTo>
                <a:lnTo>
                  <a:pt x="8720" y="3055"/>
                </a:lnTo>
                <a:lnTo>
                  <a:pt x="8710" y="3061"/>
                </a:lnTo>
                <a:lnTo>
                  <a:pt x="8701" y="3067"/>
                </a:lnTo>
                <a:lnTo>
                  <a:pt x="8693" y="3075"/>
                </a:lnTo>
                <a:lnTo>
                  <a:pt x="8687" y="3083"/>
                </a:lnTo>
                <a:lnTo>
                  <a:pt x="8680" y="3092"/>
                </a:lnTo>
                <a:lnTo>
                  <a:pt x="8674" y="3101"/>
                </a:lnTo>
                <a:lnTo>
                  <a:pt x="8670" y="3110"/>
                </a:lnTo>
                <a:lnTo>
                  <a:pt x="8666" y="3120"/>
                </a:lnTo>
                <a:lnTo>
                  <a:pt x="8664" y="3130"/>
                </a:lnTo>
                <a:lnTo>
                  <a:pt x="8662" y="3140"/>
                </a:lnTo>
                <a:lnTo>
                  <a:pt x="8662" y="3151"/>
                </a:lnTo>
                <a:lnTo>
                  <a:pt x="8662" y="3161"/>
                </a:lnTo>
                <a:lnTo>
                  <a:pt x="8664" y="3172"/>
                </a:lnTo>
                <a:lnTo>
                  <a:pt x="8666" y="3183"/>
                </a:lnTo>
                <a:lnTo>
                  <a:pt x="8670" y="3193"/>
                </a:lnTo>
                <a:lnTo>
                  <a:pt x="8674" y="3203"/>
                </a:lnTo>
                <a:lnTo>
                  <a:pt x="8680" y="3213"/>
                </a:lnTo>
                <a:lnTo>
                  <a:pt x="8687" y="3222"/>
                </a:lnTo>
                <a:lnTo>
                  <a:pt x="8694" y="3230"/>
                </a:lnTo>
                <a:lnTo>
                  <a:pt x="8702" y="3236"/>
                </a:lnTo>
                <a:lnTo>
                  <a:pt x="8711" y="3243"/>
                </a:lnTo>
                <a:lnTo>
                  <a:pt x="8720" y="3249"/>
                </a:lnTo>
                <a:lnTo>
                  <a:pt x="8729" y="3253"/>
                </a:lnTo>
                <a:lnTo>
                  <a:pt x="8739" y="3257"/>
                </a:lnTo>
                <a:lnTo>
                  <a:pt x="8749" y="3259"/>
                </a:lnTo>
                <a:lnTo>
                  <a:pt x="8759" y="3261"/>
                </a:lnTo>
                <a:lnTo>
                  <a:pt x="8771" y="3261"/>
                </a:lnTo>
                <a:lnTo>
                  <a:pt x="8781" y="3261"/>
                </a:lnTo>
                <a:lnTo>
                  <a:pt x="8792" y="3260"/>
                </a:lnTo>
                <a:lnTo>
                  <a:pt x="8802" y="3257"/>
                </a:lnTo>
                <a:lnTo>
                  <a:pt x="8812" y="3253"/>
                </a:lnTo>
                <a:lnTo>
                  <a:pt x="8822" y="3249"/>
                </a:lnTo>
                <a:close/>
                <a:moveTo>
                  <a:pt x="10049" y="2597"/>
                </a:moveTo>
                <a:lnTo>
                  <a:pt x="10058" y="2591"/>
                </a:lnTo>
                <a:lnTo>
                  <a:pt x="10067" y="2584"/>
                </a:lnTo>
                <a:lnTo>
                  <a:pt x="10075" y="2577"/>
                </a:lnTo>
                <a:lnTo>
                  <a:pt x="10083" y="2569"/>
                </a:lnTo>
                <a:lnTo>
                  <a:pt x="10089" y="2561"/>
                </a:lnTo>
                <a:lnTo>
                  <a:pt x="10094" y="2552"/>
                </a:lnTo>
                <a:lnTo>
                  <a:pt x="10099" y="2542"/>
                </a:lnTo>
                <a:lnTo>
                  <a:pt x="10102" y="2532"/>
                </a:lnTo>
                <a:lnTo>
                  <a:pt x="10105" y="2522"/>
                </a:lnTo>
                <a:lnTo>
                  <a:pt x="10107" y="2511"/>
                </a:lnTo>
                <a:lnTo>
                  <a:pt x="10108" y="2501"/>
                </a:lnTo>
                <a:lnTo>
                  <a:pt x="10107" y="2490"/>
                </a:lnTo>
                <a:lnTo>
                  <a:pt x="10105" y="2480"/>
                </a:lnTo>
                <a:lnTo>
                  <a:pt x="10103" y="2469"/>
                </a:lnTo>
                <a:lnTo>
                  <a:pt x="10099" y="2459"/>
                </a:lnTo>
                <a:lnTo>
                  <a:pt x="10094" y="2449"/>
                </a:lnTo>
                <a:lnTo>
                  <a:pt x="10089" y="2439"/>
                </a:lnTo>
                <a:lnTo>
                  <a:pt x="10082" y="2430"/>
                </a:lnTo>
                <a:lnTo>
                  <a:pt x="10075" y="2422"/>
                </a:lnTo>
                <a:lnTo>
                  <a:pt x="10067" y="2415"/>
                </a:lnTo>
                <a:lnTo>
                  <a:pt x="10058" y="2408"/>
                </a:lnTo>
                <a:lnTo>
                  <a:pt x="10049" y="2403"/>
                </a:lnTo>
                <a:lnTo>
                  <a:pt x="10039" y="2398"/>
                </a:lnTo>
                <a:lnTo>
                  <a:pt x="10030" y="2395"/>
                </a:lnTo>
                <a:lnTo>
                  <a:pt x="10019" y="2393"/>
                </a:lnTo>
                <a:lnTo>
                  <a:pt x="10009" y="2391"/>
                </a:lnTo>
                <a:lnTo>
                  <a:pt x="9999" y="2390"/>
                </a:lnTo>
                <a:lnTo>
                  <a:pt x="9988" y="2390"/>
                </a:lnTo>
                <a:lnTo>
                  <a:pt x="9978" y="2393"/>
                </a:lnTo>
                <a:lnTo>
                  <a:pt x="9966" y="2395"/>
                </a:lnTo>
                <a:lnTo>
                  <a:pt x="9956" y="2398"/>
                </a:lnTo>
                <a:lnTo>
                  <a:pt x="9946" y="2403"/>
                </a:lnTo>
                <a:lnTo>
                  <a:pt x="9937" y="2409"/>
                </a:lnTo>
                <a:lnTo>
                  <a:pt x="9928" y="2415"/>
                </a:lnTo>
                <a:lnTo>
                  <a:pt x="9920" y="2423"/>
                </a:lnTo>
                <a:lnTo>
                  <a:pt x="9913" y="2431"/>
                </a:lnTo>
                <a:lnTo>
                  <a:pt x="9907" y="2440"/>
                </a:lnTo>
                <a:lnTo>
                  <a:pt x="9901" y="2449"/>
                </a:lnTo>
                <a:lnTo>
                  <a:pt x="9897" y="2458"/>
                </a:lnTo>
                <a:lnTo>
                  <a:pt x="9894" y="2468"/>
                </a:lnTo>
                <a:lnTo>
                  <a:pt x="9890" y="2478"/>
                </a:lnTo>
                <a:lnTo>
                  <a:pt x="9889" y="2488"/>
                </a:lnTo>
                <a:lnTo>
                  <a:pt x="9888" y="2499"/>
                </a:lnTo>
                <a:lnTo>
                  <a:pt x="9889" y="2509"/>
                </a:lnTo>
                <a:lnTo>
                  <a:pt x="9890" y="2520"/>
                </a:lnTo>
                <a:lnTo>
                  <a:pt x="9892" y="2531"/>
                </a:lnTo>
                <a:lnTo>
                  <a:pt x="9896" y="2541"/>
                </a:lnTo>
                <a:lnTo>
                  <a:pt x="9901" y="2551"/>
                </a:lnTo>
                <a:lnTo>
                  <a:pt x="9907" y="2561"/>
                </a:lnTo>
                <a:lnTo>
                  <a:pt x="9914" y="2570"/>
                </a:lnTo>
                <a:lnTo>
                  <a:pt x="9920" y="2578"/>
                </a:lnTo>
                <a:lnTo>
                  <a:pt x="9928" y="2584"/>
                </a:lnTo>
                <a:lnTo>
                  <a:pt x="9937" y="2591"/>
                </a:lnTo>
                <a:lnTo>
                  <a:pt x="9946" y="2597"/>
                </a:lnTo>
                <a:lnTo>
                  <a:pt x="9956" y="2601"/>
                </a:lnTo>
                <a:lnTo>
                  <a:pt x="9965" y="2605"/>
                </a:lnTo>
                <a:lnTo>
                  <a:pt x="9975" y="2607"/>
                </a:lnTo>
                <a:lnTo>
                  <a:pt x="9987" y="2609"/>
                </a:lnTo>
                <a:lnTo>
                  <a:pt x="9997" y="2609"/>
                </a:lnTo>
                <a:lnTo>
                  <a:pt x="10008" y="2609"/>
                </a:lnTo>
                <a:lnTo>
                  <a:pt x="10018" y="2608"/>
                </a:lnTo>
                <a:lnTo>
                  <a:pt x="10028" y="2605"/>
                </a:lnTo>
                <a:lnTo>
                  <a:pt x="10039" y="2601"/>
                </a:lnTo>
                <a:lnTo>
                  <a:pt x="10049" y="2597"/>
                </a:lnTo>
                <a:close/>
                <a:moveTo>
                  <a:pt x="2114" y="8388"/>
                </a:moveTo>
                <a:lnTo>
                  <a:pt x="2124" y="8383"/>
                </a:lnTo>
                <a:lnTo>
                  <a:pt x="2132" y="8376"/>
                </a:lnTo>
                <a:lnTo>
                  <a:pt x="2141" y="8369"/>
                </a:lnTo>
                <a:lnTo>
                  <a:pt x="2148" y="8361"/>
                </a:lnTo>
                <a:lnTo>
                  <a:pt x="2155" y="8352"/>
                </a:lnTo>
                <a:lnTo>
                  <a:pt x="2159" y="8343"/>
                </a:lnTo>
                <a:lnTo>
                  <a:pt x="2163" y="8333"/>
                </a:lnTo>
                <a:lnTo>
                  <a:pt x="2168" y="8324"/>
                </a:lnTo>
                <a:lnTo>
                  <a:pt x="2170" y="8314"/>
                </a:lnTo>
                <a:lnTo>
                  <a:pt x="2171" y="8303"/>
                </a:lnTo>
                <a:lnTo>
                  <a:pt x="2172" y="8293"/>
                </a:lnTo>
                <a:lnTo>
                  <a:pt x="2171" y="8282"/>
                </a:lnTo>
                <a:lnTo>
                  <a:pt x="2170" y="8272"/>
                </a:lnTo>
                <a:lnTo>
                  <a:pt x="2168" y="8262"/>
                </a:lnTo>
                <a:lnTo>
                  <a:pt x="2165" y="8250"/>
                </a:lnTo>
                <a:lnTo>
                  <a:pt x="2159" y="8240"/>
                </a:lnTo>
                <a:lnTo>
                  <a:pt x="2153" y="8231"/>
                </a:lnTo>
                <a:lnTo>
                  <a:pt x="2147" y="8222"/>
                </a:lnTo>
                <a:lnTo>
                  <a:pt x="2140" y="8214"/>
                </a:lnTo>
                <a:lnTo>
                  <a:pt x="2132" y="8207"/>
                </a:lnTo>
                <a:lnTo>
                  <a:pt x="2123" y="8201"/>
                </a:lnTo>
                <a:lnTo>
                  <a:pt x="2114" y="8195"/>
                </a:lnTo>
                <a:lnTo>
                  <a:pt x="2105" y="8191"/>
                </a:lnTo>
                <a:lnTo>
                  <a:pt x="2095" y="8187"/>
                </a:lnTo>
                <a:lnTo>
                  <a:pt x="2085" y="8184"/>
                </a:lnTo>
                <a:lnTo>
                  <a:pt x="2074" y="8183"/>
                </a:lnTo>
                <a:lnTo>
                  <a:pt x="2064" y="8182"/>
                </a:lnTo>
                <a:lnTo>
                  <a:pt x="2054" y="8183"/>
                </a:lnTo>
                <a:lnTo>
                  <a:pt x="2042" y="8184"/>
                </a:lnTo>
                <a:lnTo>
                  <a:pt x="2032" y="8186"/>
                </a:lnTo>
                <a:lnTo>
                  <a:pt x="2021" y="8191"/>
                </a:lnTo>
                <a:lnTo>
                  <a:pt x="2011" y="8195"/>
                </a:lnTo>
                <a:lnTo>
                  <a:pt x="2002" y="8201"/>
                </a:lnTo>
                <a:lnTo>
                  <a:pt x="1993" y="8208"/>
                </a:lnTo>
                <a:lnTo>
                  <a:pt x="1985" y="8214"/>
                </a:lnTo>
                <a:lnTo>
                  <a:pt x="1977" y="8222"/>
                </a:lnTo>
                <a:lnTo>
                  <a:pt x="1972" y="8231"/>
                </a:lnTo>
                <a:lnTo>
                  <a:pt x="1966" y="8240"/>
                </a:lnTo>
                <a:lnTo>
                  <a:pt x="1962" y="8250"/>
                </a:lnTo>
                <a:lnTo>
                  <a:pt x="1958" y="8259"/>
                </a:lnTo>
                <a:lnTo>
                  <a:pt x="1956" y="8269"/>
                </a:lnTo>
                <a:lnTo>
                  <a:pt x="1954" y="8281"/>
                </a:lnTo>
                <a:lnTo>
                  <a:pt x="1954" y="8291"/>
                </a:lnTo>
                <a:lnTo>
                  <a:pt x="1954" y="8302"/>
                </a:lnTo>
                <a:lnTo>
                  <a:pt x="1955" y="8312"/>
                </a:lnTo>
                <a:lnTo>
                  <a:pt x="1957" y="8322"/>
                </a:lnTo>
                <a:lnTo>
                  <a:pt x="1962" y="8333"/>
                </a:lnTo>
                <a:lnTo>
                  <a:pt x="1966" y="8343"/>
                </a:lnTo>
                <a:lnTo>
                  <a:pt x="1972" y="8352"/>
                </a:lnTo>
                <a:lnTo>
                  <a:pt x="1979" y="8361"/>
                </a:lnTo>
                <a:lnTo>
                  <a:pt x="1985" y="8369"/>
                </a:lnTo>
                <a:lnTo>
                  <a:pt x="1994" y="8377"/>
                </a:lnTo>
                <a:lnTo>
                  <a:pt x="2002" y="8383"/>
                </a:lnTo>
                <a:lnTo>
                  <a:pt x="2011" y="8388"/>
                </a:lnTo>
                <a:lnTo>
                  <a:pt x="2021" y="8393"/>
                </a:lnTo>
                <a:lnTo>
                  <a:pt x="2031" y="8396"/>
                </a:lnTo>
                <a:lnTo>
                  <a:pt x="2041" y="8400"/>
                </a:lnTo>
                <a:lnTo>
                  <a:pt x="2051" y="8401"/>
                </a:lnTo>
                <a:lnTo>
                  <a:pt x="2062" y="8402"/>
                </a:lnTo>
                <a:lnTo>
                  <a:pt x="2073" y="8401"/>
                </a:lnTo>
                <a:lnTo>
                  <a:pt x="2083" y="8400"/>
                </a:lnTo>
                <a:lnTo>
                  <a:pt x="2094" y="8397"/>
                </a:lnTo>
                <a:lnTo>
                  <a:pt x="2104" y="8394"/>
                </a:lnTo>
                <a:lnTo>
                  <a:pt x="2114" y="8388"/>
                </a:lnTo>
                <a:close/>
                <a:moveTo>
                  <a:pt x="3340" y="7736"/>
                </a:moveTo>
                <a:lnTo>
                  <a:pt x="3350" y="7731"/>
                </a:lnTo>
                <a:lnTo>
                  <a:pt x="3359" y="7724"/>
                </a:lnTo>
                <a:lnTo>
                  <a:pt x="3367" y="7717"/>
                </a:lnTo>
                <a:lnTo>
                  <a:pt x="3374" y="7709"/>
                </a:lnTo>
                <a:lnTo>
                  <a:pt x="3381" y="7700"/>
                </a:lnTo>
                <a:lnTo>
                  <a:pt x="3386" y="7691"/>
                </a:lnTo>
                <a:lnTo>
                  <a:pt x="3391" y="7681"/>
                </a:lnTo>
                <a:lnTo>
                  <a:pt x="3394" y="7672"/>
                </a:lnTo>
                <a:lnTo>
                  <a:pt x="3396" y="7662"/>
                </a:lnTo>
                <a:lnTo>
                  <a:pt x="3399" y="7651"/>
                </a:lnTo>
                <a:lnTo>
                  <a:pt x="3399" y="7641"/>
                </a:lnTo>
                <a:lnTo>
                  <a:pt x="3399" y="7630"/>
                </a:lnTo>
                <a:lnTo>
                  <a:pt x="3397" y="7620"/>
                </a:lnTo>
                <a:lnTo>
                  <a:pt x="3394" y="7610"/>
                </a:lnTo>
                <a:lnTo>
                  <a:pt x="3391" y="7598"/>
                </a:lnTo>
                <a:lnTo>
                  <a:pt x="3386" y="7588"/>
                </a:lnTo>
                <a:lnTo>
                  <a:pt x="3381" y="7579"/>
                </a:lnTo>
                <a:lnTo>
                  <a:pt x="3374" y="7570"/>
                </a:lnTo>
                <a:lnTo>
                  <a:pt x="3366" y="7562"/>
                </a:lnTo>
                <a:lnTo>
                  <a:pt x="3358" y="7555"/>
                </a:lnTo>
                <a:lnTo>
                  <a:pt x="3350" y="7549"/>
                </a:lnTo>
                <a:lnTo>
                  <a:pt x="3341" y="7543"/>
                </a:lnTo>
                <a:lnTo>
                  <a:pt x="3331" y="7539"/>
                </a:lnTo>
                <a:lnTo>
                  <a:pt x="3321" y="7535"/>
                </a:lnTo>
                <a:lnTo>
                  <a:pt x="3311" y="7532"/>
                </a:lnTo>
                <a:lnTo>
                  <a:pt x="3301" y="7531"/>
                </a:lnTo>
                <a:lnTo>
                  <a:pt x="3290" y="7530"/>
                </a:lnTo>
                <a:lnTo>
                  <a:pt x="3280" y="7531"/>
                </a:lnTo>
                <a:lnTo>
                  <a:pt x="3270" y="7532"/>
                </a:lnTo>
                <a:lnTo>
                  <a:pt x="3259" y="7534"/>
                </a:lnTo>
                <a:lnTo>
                  <a:pt x="3248" y="7539"/>
                </a:lnTo>
                <a:lnTo>
                  <a:pt x="3238" y="7543"/>
                </a:lnTo>
                <a:lnTo>
                  <a:pt x="3228" y="7549"/>
                </a:lnTo>
                <a:lnTo>
                  <a:pt x="3219" y="7556"/>
                </a:lnTo>
                <a:lnTo>
                  <a:pt x="3211" y="7562"/>
                </a:lnTo>
                <a:lnTo>
                  <a:pt x="3205" y="7570"/>
                </a:lnTo>
                <a:lnTo>
                  <a:pt x="3198" y="7579"/>
                </a:lnTo>
                <a:lnTo>
                  <a:pt x="3192" y="7588"/>
                </a:lnTo>
                <a:lnTo>
                  <a:pt x="3188" y="7598"/>
                </a:lnTo>
                <a:lnTo>
                  <a:pt x="3185" y="7607"/>
                </a:lnTo>
                <a:lnTo>
                  <a:pt x="3182" y="7617"/>
                </a:lnTo>
                <a:lnTo>
                  <a:pt x="3180" y="7629"/>
                </a:lnTo>
                <a:lnTo>
                  <a:pt x="3180" y="7639"/>
                </a:lnTo>
                <a:lnTo>
                  <a:pt x="3180" y="7650"/>
                </a:lnTo>
                <a:lnTo>
                  <a:pt x="3182" y="7660"/>
                </a:lnTo>
                <a:lnTo>
                  <a:pt x="3185" y="7671"/>
                </a:lnTo>
                <a:lnTo>
                  <a:pt x="3188" y="7681"/>
                </a:lnTo>
                <a:lnTo>
                  <a:pt x="3192" y="7691"/>
                </a:lnTo>
                <a:lnTo>
                  <a:pt x="3198" y="7700"/>
                </a:lnTo>
                <a:lnTo>
                  <a:pt x="3205" y="7709"/>
                </a:lnTo>
                <a:lnTo>
                  <a:pt x="3213" y="7717"/>
                </a:lnTo>
                <a:lnTo>
                  <a:pt x="3220" y="7725"/>
                </a:lnTo>
                <a:lnTo>
                  <a:pt x="3229" y="7731"/>
                </a:lnTo>
                <a:lnTo>
                  <a:pt x="3238" y="7736"/>
                </a:lnTo>
                <a:lnTo>
                  <a:pt x="3247" y="7741"/>
                </a:lnTo>
                <a:lnTo>
                  <a:pt x="3257" y="7744"/>
                </a:lnTo>
                <a:lnTo>
                  <a:pt x="3267" y="7748"/>
                </a:lnTo>
                <a:lnTo>
                  <a:pt x="3278" y="7749"/>
                </a:lnTo>
                <a:lnTo>
                  <a:pt x="3289" y="7750"/>
                </a:lnTo>
                <a:lnTo>
                  <a:pt x="3299" y="7749"/>
                </a:lnTo>
                <a:lnTo>
                  <a:pt x="3310" y="7748"/>
                </a:lnTo>
                <a:lnTo>
                  <a:pt x="3320" y="7745"/>
                </a:lnTo>
                <a:lnTo>
                  <a:pt x="3330" y="7741"/>
                </a:lnTo>
                <a:lnTo>
                  <a:pt x="3340" y="7736"/>
                </a:lnTo>
                <a:close/>
                <a:moveTo>
                  <a:pt x="4568" y="7084"/>
                </a:moveTo>
                <a:lnTo>
                  <a:pt x="4577" y="7079"/>
                </a:lnTo>
                <a:lnTo>
                  <a:pt x="4586" y="7072"/>
                </a:lnTo>
                <a:lnTo>
                  <a:pt x="4593" y="7065"/>
                </a:lnTo>
                <a:lnTo>
                  <a:pt x="4601" y="7057"/>
                </a:lnTo>
                <a:lnTo>
                  <a:pt x="4607" y="7048"/>
                </a:lnTo>
                <a:lnTo>
                  <a:pt x="4612" y="7039"/>
                </a:lnTo>
                <a:lnTo>
                  <a:pt x="4617" y="7029"/>
                </a:lnTo>
                <a:lnTo>
                  <a:pt x="4620" y="7020"/>
                </a:lnTo>
                <a:lnTo>
                  <a:pt x="4624" y="7010"/>
                </a:lnTo>
                <a:lnTo>
                  <a:pt x="4625" y="6999"/>
                </a:lnTo>
                <a:lnTo>
                  <a:pt x="4626" y="6989"/>
                </a:lnTo>
                <a:lnTo>
                  <a:pt x="4625" y="6978"/>
                </a:lnTo>
                <a:lnTo>
                  <a:pt x="4624" y="6968"/>
                </a:lnTo>
                <a:lnTo>
                  <a:pt x="4621" y="6958"/>
                </a:lnTo>
                <a:lnTo>
                  <a:pt x="4617" y="6946"/>
                </a:lnTo>
                <a:lnTo>
                  <a:pt x="4612" y="6936"/>
                </a:lnTo>
                <a:lnTo>
                  <a:pt x="4607" y="6927"/>
                </a:lnTo>
                <a:lnTo>
                  <a:pt x="4600" y="6918"/>
                </a:lnTo>
                <a:lnTo>
                  <a:pt x="4593" y="6910"/>
                </a:lnTo>
                <a:lnTo>
                  <a:pt x="4586" y="6903"/>
                </a:lnTo>
                <a:lnTo>
                  <a:pt x="4577" y="6897"/>
                </a:lnTo>
                <a:lnTo>
                  <a:pt x="4568" y="6891"/>
                </a:lnTo>
                <a:lnTo>
                  <a:pt x="4558" y="6887"/>
                </a:lnTo>
                <a:lnTo>
                  <a:pt x="4549" y="6883"/>
                </a:lnTo>
                <a:lnTo>
                  <a:pt x="4538" y="6880"/>
                </a:lnTo>
                <a:lnTo>
                  <a:pt x="4527" y="6879"/>
                </a:lnTo>
                <a:lnTo>
                  <a:pt x="4517" y="6878"/>
                </a:lnTo>
                <a:lnTo>
                  <a:pt x="4506" y="6879"/>
                </a:lnTo>
                <a:lnTo>
                  <a:pt x="4496" y="6880"/>
                </a:lnTo>
                <a:lnTo>
                  <a:pt x="4486" y="6882"/>
                </a:lnTo>
                <a:lnTo>
                  <a:pt x="4475" y="6887"/>
                </a:lnTo>
                <a:lnTo>
                  <a:pt x="4464" y="6891"/>
                </a:lnTo>
                <a:lnTo>
                  <a:pt x="4456" y="6897"/>
                </a:lnTo>
                <a:lnTo>
                  <a:pt x="4447" y="6904"/>
                </a:lnTo>
                <a:lnTo>
                  <a:pt x="4439" y="6910"/>
                </a:lnTo>
                <a:lnTo>
                  <a:pt x="4431" y="6918"/>
                </a:lnTo>
                <a:lnTo>
                  <a:pt x="4425" y="6927"/>
                </a:lnTo>
                <a:lnTo>
                  <a:pt x="4420" y="6936"/>
                </a:lnTo>
                <a:lnTo>
                  <a:pt x="4415" y="6946"/>
                </a:lnTo>
                <a:lnTo>
                  <a:pt x="4412" y="6955"/>
                </a:lnTo>
                <a:lnTo>
                  <a:pt x="4408" y="6965"/>
                </a:lnTo>
                <a:lnTo>
                  <a:pt x="4407" y="6977"/>
                </a:lnTo>
                <a:lnTo>
                  <a:pt x="4406" y="6987"/>
                </a:lnTo>
                <a:lnTo>
                  <a:pt x="4407" y="6998"/>
                </a:lnTo>
                <a:lnTo>
                  <a:pt x="4408" y="7008"/>
                </a:lnTo>
                <a:lnTo>
                  <a:pt x="4411" y="7018"/>
                </a:lnTo>
                <a:lnTo>
                  <a:pt x="4415" y="7029"/>
                </a:lnTo>
                <a:lnTo>
                  <a:pt x="4420" y="7039"/>
                </a:lnTo>
                <a:lnTo>
                  <a:pt x="4425" y="7048"/>
                </a:lnTo>
                <a:lnTo>
                  <a:pt x="4432" y="7057"/>
                </a:lnTo>
                <a:lnTo>
                  <a:pt x="4439" y="7065"/>
                </a:lnTo>
                <a:lnTo>
                  <a:pt x="4447" y="7073"/>
                </a:lnTo>
                <a:lnTo>
                  <a:pt x="4456" y="7079"/>
                </a:lnTo>
                <a:lnTo>
                  <a:pt x="4464" y="7084"/>
                </a:lnTo>
                <a:lnTo>
                  <a:pt x="4475" y="7089"/>
                </a:lnTo>
                <a:lnTo>
                  <a:pt x="4484" y="7092"/>
                </a:lnTo>
                <a:lnTo>
                  <a:pt x="4494" y="7096"/>
                </a:lnTo>
                <a:lnTo>
                  <a:pt x="4505" y="7097"/>
                </a:lnTo>
                <a:lnTo>
                  <a:pt x="4515" y="7098"/>
                </a:lnTo>
                <a:lnTo>
                  <a:pt x="4526" y="7097"/>
                </a:lnTo>
                <a:lnTo>
                  <a:pt x="4536" y="7096"/>
                </a:lnTo>
                <a:lnTo>
                  <a:pt x="4546" y="7093"/>
                </a:lnTo>
                <a:lnTo>
                  <a:pt x="4558" y="7090"/>
                </a:lnTo>
                <a:lnTo>
                  <a:pt x="4568" y="7084"/>
                </a:lnTo>
                <a:close/>
                <a:moveTo>
                  <a:pt x="5794" y="6432"/>
                </a:moveTo>
                <a:lnTo>
                  <a:pt x="5804" y="6427"/>
                </a:lnTo>
                <a:lnTo>
                  <a:pt x="5813" y="6420"/>
                </a:lnTo>
                <a:lnTo>
                  <a:pt x="5821" y="6413"/>
                </a:lnTo>
                <a:lnTo>
                  <a:pt x="5827" y="6405"/>
                </a:lnTo>
                <a:lnTo>
                  <a:pt x="5834" y="6396"/>
                </a:lnTo>
                <a:lnTo>
                  <a:pt x="5840" y="6387"/>
                </a:lnTo>
                <a:lnTo>
                  <a:pt x="5844" y="6377"/>
                </a:lnTo>
                <a:lnTo>
                  <a:pt x="5848" y="6368"/>
                </a:lnTo>
                <a:lnTo>
                  <a:pt x="5850" y="6358"/>
                </a:lnTo>
                <a:lnTo>
                  <a:pt x="5852" y="6347"/>
                </a:lnTo>
                <a:lnTo>
                  <a:pt x="5852" y="6337"/>
                </a:lnTo>
                <a:lnTo>
                  <a:pt x="5852" y="6326"/>
                </a:lnTo>
                <a:lnTo>
                  <a:pt x="5850" y="6316"/>
                </a:lnTo>
                <a:lnTo>
                  <a:pt x="5848" y="6306"/>
                </a:lnTo>
                <a:lnTo>
                  <a:pt x="5844" y="6294"/>
                </a:lnTo>
                <a:lnTo>
                  <a:pt x="5840" y="6284"/>
                </a:lnTo>
                <a:lnTo>
                  <a:pt x="5833" y="6275"/>
                </a:lnTo>
                <a:lnTo>
                  <a:pt x="5827" y="6266"/>
                </a:lnTo>
                <a:lnTo>
                  <a:pt x="5820" y="6258"/>
                </a:lnTo>
                <a:lnTo>
                  <a:pt x="5812" y="6251"/>
                </a:lnTo>
                <a:lnTo>
                  <a:pt x="5803" y="6245"/>
                </a:lnTo>
                <a:lnTo>
                  <a:pt x="5794" y="6239"/>
                </a:lnTo>
                <a:lnTo>
                  <a:pt x="5785" y="6235"/>
                </a:lnTo>
                <a:lnTo>
                  <a:pt x="5775" y="6232"/>
                </a:lnTo>
                <a:lnTo>
                  <a:pt x="5765" y="6228"/>
                </a:lnTo>
                <a:lnTo>
                  <a:pt x="5755" y="6227"/>
                </a:lnTo>
                <a:lnTo>
                  <a:pt x="5743" y="6226"/>
                </a:lnTo>
                <a:lnTo>
                  <a:pt x="5733" y="6227"/>
                </a:lnTo>
                <a:lnTo>
                  <a:pt x="5722" y="6228"/>
                </a:lnTo>
                <a:lnTo>
                  <a:pt x="5712" y="6230"/>
                </a:lnTo>
                <a:lnTo>
                  <a:pt x="5702" y="6235"/>
                </a:lnTo>
                <a:lnTo>
                  <a:pt x="5692" y="6239"/>
                </a:lnTo>
                <a:lnTo>
                  <a:pt x="5682" y="6245"/>
                </a:lnTo>
                <a:lnTo>
                  <a:pt x="5673" y="6252"/>
                </a:lnTo>
                <a:lnTo>
                  <a:pt x="5665" y="6258"/>
                </a:lnTo>
                <a:lnTo>
                  <a:pt x="5658" y="6266"/>
                </a:lnTo>
                <a:lnTo>
                  <a:pt x="5651" y="6275"/>
                </a:lnTo>
                <a:lnTo>
                  <a:pt x="5646" y="6284"/>
                </a:lnTo>
                <a:lnTo>
                  <a:pt x="5641" y="6294"/>
                </a:lnTo>
                <a:lnTo>
                  <a:pt x="5638" y="6303"/>
                </a:lnTo>
                <a:lnTo>
                  <a:pt x="5636" y="6313"/>
                </a:lnTo>
                <a:lnTo>
                  <a:pt x="5633" y="6325"/>
                </a:lnTo>
                <a:lnTo>
                  <a:pt x="5633" y="6335"/>
                </a:lnTo>
                <a:lnTo>
                  <a:pt x="5633" y="6346"/>
                </a:lnTo>
                <a:lnTo>
                  <a:pt x="5635" y="6356"/>
                </a:lnTo>
                <a:lnTo>
                  <a:pt x="5638" y="6367"/>
                </a:lnTo>
                <a:lnTo>
                  <a:pt x="5641" y="6377"/>
                </a:lnTo>
                <a:lnTo>
                  <a:pt x="5646" y="6387"/>
                </a:lnTo>
                <a:lnTo>
                  <a:pt x="5651" y="6396"/>
                </a:lnTo>
                <a:lnTo>
                  <a:pt x="5658" y="6405"/>
                </a:lnTo>
                <a:lnTo>
                  <a:pt x="5666" y="6413"/>
                </a:lnTo>
                <a:lnTo>
                  <a:pt x="5674" y="6421"/>
                </a:lnTo>
                <a:lnTo>
                  <a:pt x="5682" y="6427"/>
                </a:lnTo>
                <a:lnTo>
                  <a:pt x="5691" y="6432"/>
                </a:lnTo>
                <a:lnTo>
                  <a:pt x="5701" y="6437"/>
                </a:lnTo>
                <a:lnTo>
                  <a:pt x="5711" y="6440"/>
                </a:lnTo>
                <a:lnTo>
                  <a:pt x="5721" y="6444"/>
                </a:lnTo>
                <a:lnTo>
                  <a:pt x="5731" y="6445"/>
                </a:lnTo>
                <a:lnTo>
                  <a:pt x="5742" y="6446"/>
                </a:lnTo>
                <a:lnTo>
                  <a:pt x="5752" y="6445"/>
                </a:lnTo>
                <a:lnTo>
                  <a:pt x="5762" y="6444"/>
                </a:lnTo>
                <a:lnTo>
                  <a:pt x="5774" y="6441"/>
                </a:lnTo>
                <a:lnTo>
                  <a:pt x="5784" y="6438"/>
                </a:lnTo>
                <a:lnTo>
                  <a:pt x="5794" y="6432"/>
                </a:lnTo>
                <a:close/>
                <a:moveTo>
                  <a:pt x="7021" y="5780"/>
                </a:moveTo>
                <a:lnTo>
                  <a:pt x="7030" y="5775"/>
                </a:lnTo>
                <a:lnTo>
                  <a:pt x="7039" y="5768"/>
                </a:lnTo>
                <a:lnTo>
                  <a:pt x="7047" y="5761"/>
                </a:lnTo>
                <a:lnTo>
                  <a:pt x="7055" y="5753"/>
                </a:lnTo>
                <a:lnTo>
                  <a:pt x="7060" y="5744"/>
                </a:lnTo>
                <a:lnTo>
                  <a:pt x="7066" y="5736"/>
                </a:lnTo>
                <a:lnTo>
                  <a:pt x="7070" y="5725"/>
                </a:lnTo>
                <a:lnTo>
                  <a:pt x="7074" y="5716"/>
                </a:lnTo>
                <a:lnTo>
                  <a:pt x="7076" y="5706"/>
                </a:lnTo>
                <a:lnTo>
                  <a:pt x="7078" y="5695"/>
                </a:lnTo>
                <a:lnTo>
                  <a:pt x="7078" y="5685"/>
                </a:lnTo>
                <a:lnTo>
                  <a:pt x="7078" y="5674"/>
                </a:lnTo>
                <a:lnTo>
                  <a:pt x="7077" y="5664"/>
                </a:lnTo>
                <a:lnTo>
                  <a:pt x="7075" y="5654"/>
                </a:lnTo>
                <a:lnTo>
                  <a:pt x="7070" y="5642"/>
                </a:lnTo>
                <a:lnTo>
                  <a:pt x="7066" y="5632"/>
                </a:lnTo>
                <a:lnTo>
                  <a:pt x="7060" y="5623"/>
                </a:lnTo>
                <a:lnTo>
                  <a:pt x="7054" y="5614"/>
                </a:lnTo>
                <a:lnTo>
                  <a:pt x="7047" y="5606"/>
                </a:lnTo>
                <a:lnTo>
                  <a:pt x="7038" y="5599"/>
                </a:lnTo>
                <a:lnTo>
                  <a:pt x="7030" y="5593"/>
                </a:lnTo>
                <a:lnTo>
                  <a:pt x="7021" y="5587"/>
                </a:lnTo>
                <a:lnTo>
                  <a:pt x="7011" y="5583"/>
                </a:lnTo>
                <a:lnTo>
                  <a:pt x="7001" y="5580"/>
                </a:lnTo>
                <a:lnTo>
                  <a:pt x="6991" y="5576"/>
                </a:lnTo>
                <a:lnTo>
                  <a:pt x="6981" y="5575"/>
                </a:lnTo>
                <a:lnTo>
                  <a:pt x="6971" y="5574"/>
                </a:lnTo>
                <a:lnTo>
                  <a:pt x="6959" y="5575"/>
                </a:lnTo>
                <a:lnTo>
                  <a:pt x="6949" y="5576"/>
                </a:lnTo>
                <a:lnTo>
                  <a:pt x="6938" y="5578"/>
                </a:lnTo>
                <a:lnTo>
                  <a:pt x="6928" y="5583"/>
                </a:lnTo>
                <a:lnTo>
                  <a:pt x="6918" y="5587"/>
                </a:lnTo>
                <a:lnTo>
                  <a:pt x="6908" y="5593"/>
                </a:lnTo>
                <a:lnTo>
                  <a:pt x="6900" y="5600"/>
                </a:lnTo>
                <a:lnTo>
                  <a:pt x="6891" y="5606"/>
                </a:lnTo>
                <a:lnTo>
                  <a:pt x="6884" y="5614"/>
                </a:lnTo>
                <a:lnTo>
                  <a:pt x="6878" y="5623"/>
                </a:lnTo>
                <a:lnTo>
                  <a:pt x="6873" y="5632"/>
                </a:lnTo>
                <a:lnTo>
                  <a:pt x="6869" y="5642"/>
                </a:lnTo>
                <a:lnTo>
                  <a:pt x="6864" y="5651"/>
                </a:lnTo>
                <a:lnTo>
                  <a:pt x="6862" y="5661"/>
                </a:lnTo>
                <a:lnTo>
                  <a:pt x="6861" y="5673"/>
                </a:lnTo>
                <a:lnTo>
                  <a:pt x="6860" y="5683"/>
                </a:lnTo>
                <a:lnTo>
                  <a:pt x="6861" y="5694"/>
                </a:lnTo>
                <a:lnTo>
                  <a:pt x="6862" y="5704"/>
                </a:lnTo>
                <a:lnTo>
                  <a:pt x="6864" y="5715"/>
                </a:lnTo>
                <a:lnTo>
                  <a:pt x="6867" y="5725"/>
                </a:lnTo>
                <a:lnTo>
                  <a:pt x="6873" y="5736"/>
                </a:lnTo>
                <a:lnTo>
                  <a:pt x="6879" y="5744"/>
                </a:lnTo>
                <a:lnTo>
                  <a:pt x="6885" y="5753"/>
                </a:lnTo>
                <a:lnTo>
                  <a:pt x="6892" y="5761"/>
                </a:lnTo>
                <a:lnTo>
                  <a:pt x="6900" y="5769"/>
                </a:lnTo>
                <a:lnTo>
                  <a:pt x="6909" y="5775"/>
                </a:lnTo>
                <a:lnTo>
                  <a:pt x="6918" y="5780"/>
                </a:lnTo>
                <a:lnTo>
                  <a:pt x="6927" y="5785"/>
                </a:lnTo>
                <a:lnTo>
                  <a:pt x="6937" y="5788"/>
                </a:lnTo>
                <a:lnTo>
                  <a:pt x="6947" y="5792"/>
                </a:lnTo>
                <a:lnTo>
                  <a:pt x="6958" y="5793"/>
                </a:lnTo>
                <a:lnTo>
                  <a:pt x="6968" y="5794"/>
                </a:lnTo>
                <a:lnTo>
                  <a:pt x="6978" y="5793"/>
                </a:lnTo>
                <a:lnTo>
                  <a:pt x="6990" y="5792"/>
                </a:lnTo>
                <a:lnTo>
                  <a:pt x="7000" y="5789"/>
                </a:lnTo>
                <a:lnTo>
                  <a:pt x="7011" y="5786"/>
                </a:lnTo>
                <a:lnTo>
                  <a:pt x="7021" y="5780"/>
                </a:lnTo>
                <a:close/>
                <a:moveTo>
                  <a:pt x="8247" y="5128"/>
                </a:moveTo>
                <a:lnTo>
                  <a:pt x="8257" y="5123"/>
                </a:lnTo>
                <a:lnTo>
                  <a:pt x="8265" y="5116"/>
                </a:lnTo>
                <a:lnTo>
                  <a:pt x="8274" y="5109"/>
                </a:lnTo>
                <a:lnTo>
                  <a:pt x="8281" y="5101"/>
                </a:lnTo>
                <a:lnTo>
                  <a:pt x="8288" y="5092"/>
                </a:lnTo>
                <a:lnTo>
                  <a:pt x="8292" y="5084"/>
                </a:lnTo>
                <a:lnTo>
                  <a:pt x="8296" y="5073"/>
                </a:lnTo>
                <a:lnTo>
                  <a:pt x="8301" y="5064"/>
                </a:lnTo>
                <a:lnTo>
                  <a:pt x="8303" y="5054"/>
                </a:lnTo>
                <a:lnTo>
                  <a:pt x="8304" y="5043"/>
                </a:lnTo>
                <a:lnTo>
                  <a:pt x="8305" y="5033"/>
                </a:lnTo>
                <a:lnTo>
                  <a:pt x="8304" y="5022"/>
                </a:lnTo>
                <a:lnTo>
                  <a:pt x="8303" y="5012"/>
                </a:lnTo>
                <a:lnTo>
                  <a:pt x="8301" y="5002"/>
                </a:lnTo>
                <a:lnTo>
                  <a:pt x="8298" y="4990"/>
                </a:lnTo>
                <a:lnTo>
                  <a:pt x="8292" y="4980"/>
                </a:lnTo>
                <a:lnTo>
                  <a:pt x="8286" y="4971"/>
                </a:lnTo>
                <a:lnTo>
                  <a:pt x="8280" y="4962"/>
                </a:lnTo>
                <a:lnTo>
                  <a:pt x="8273" y="4954"/>
                </a:lnTo>
                <a:lnTo>
                  <a:pt x="8265" y="4947"/>
                </a:lnTo>
                <a:lnTo>
                  <a:pt x="8256" y="4941"/>
                </a:lnTo>
                <a:lnTo>
                  <a:pt x="8247" y="4935"/>
                </a:lnTo>
                <a:lnTo>
                  <a:pt x="8238" y="4931"/>
                </a:lnTo>
                <a:lnTo>
                  <a:pt x="8228" y="4928"/>
                </a:lnTo>
                <a:lnTo>
                  <a:pt x="8218" y="4924"/>
                </a:lnTo>
                <a:lnTo>
                  <a:pt x="8207" y="4923"/>
                </a:lnTo>
                <a:lnTo>
                  <a:pt x="8197" y="4922"/>
                </a:lnTo>
                <a:lnTo>
                  <a:pt x="8187" y="4923"/>
                </a:lnTo>
                <a:lnTo>
                  <a:pt x="8175" y="4924"/>
                </a:lnTo>
                <a:lnTo>
                  <a:pt x="8165" y="4926"/>
                </a:lnTo>
                <a:lnTo>
                  <a:pt x="8154" y="4931"/>
                </a:lnTo>
                <a:lnTo>
                  <a:pt x="8144" y="4935"/>
                </a:lnTo>
                <a:lnTo>
                  <a:pt x="8135" y="4941"/>
                </a:lnTo>
                <a:lnTo>
                  <a:pt x="8126" y="4948"/>
                </a:lnTo>
                <a:lnTo>
                  <a:pt x="8118" y="4954"/>
                </a:lnTo>
                <a:lnTo>
                  <a:pt x="8110" y="4962"/>
                </a:lnTo>
                <a:lnTo>
                  <a:pt x="8105" y="4971"/>
                </a:lnTo>
                <a:lnTo>
                  <a:pt x="8099" y="4980"/>
                </a:lnTo>
                <a:lnTo>
                  <a:pt x="8095" y="4990"/>
                </a:lnTo>
                <a:lnTo>
                  <a:pt x="8091" y="4999"/>
                </a:lnTo>
                <a:lnTo>
                  <a:pt x="8089" y="5011"/>
                </a:lnTo>
                <a:lnTo>
                  <a:pt x="8087" y="5021"/>
                </a:lnTo>
                <a:lnTo>
                  <a:pt x="8087" y="5031"/>
                </a:lnTo>
                <a:lnTo>
                  <a:pt x="8087" y="5042"/>
                </a:lnTo>
                <a:lnTo>
                  <a:pt x="8088" y="5052"/>
                </a:lnTo>
                <a:lnTo>
                  <a:pt x="8090" y="5063"/>
                </a:lnTo>
                <a:lnTo>
                  <a:pt x="8095" y="5073"/>
                </a:lnTo>
                <a:lnTo>
                  <a:pt x="8099" y="5084"/>
                </a:lnTo>
                <a:lnTo>
                  <a:pt x="8105" y="5092"/>
                </a:lnTo>
                <a:lnTo>
                  <a:pt x="8112" y="5101"/>
                </a:lnTo>
                <a:lnTo>
                  <a:pt x="8118" y="5109"/>
                </a:lnTo>
                <a:lnTo>
                  <a:pt x="8127" y="5117"/>
                </a:lnTo>
                <a:lnTo>
                  <a:pt x="8135" y="5123"/>
                </a:lnTo>
                <a:lnTo>
                  <a:pt x="8144" y="5128"/>
                </a:lnTo>
                <a:lnTo>
                  <a:pt x="8154" y="5133"/>
                </a:lnTo>
                <a:lnTo>
                  <a:pt x="8164" y="5136"/>
                </a:lnTo>
                <a:lnTo>
                  <a:pt x="8174" y="5140"/>
                </a:lnTo>
                <a:lnTo>
                  <a:pt x="8184" y="5141"/>
                </a:lnTo>
                <a:lnTo>
                  <a:pt x="8194" y="5142"/>
                </a:lnTo>
                <a:lnTo>
                  <a:pt x="8206" y="5141"/>
                </a:lnTo>
                <a:lnTo>
                  <a:pt x="8216" y="5140"/>
                </a:lnTo>
                <a:lnTo>
                  <a:pt x="8227" y="5137"/>
                </a:lnTo>
                <a:lnTo>
                  <a:pt x="8237" y="5134"/>
                </a:lnTo>
                <a:lnTo>
                  <a:pt x="8247" y="5128"/>
                </a:lnTo>
                <a:close/>
                <a:moveTo>
                  <a:pt x="9473" y="4476"/>
                </a:moveTo>
                <a:lnTo>
                  <a:pt x="9483" y="4471"/>
                </a:lnTo>
                <a:lnTo>
                  <a:pt x="9492" y="4464"/>
                </a:lnTo>
                <a:lnTo>
                  <a:pt x="9500" y="4457"/>
                </a:lnTo>
                <a:lnTo>
                  <a:pt x="9507" y="4449"/>
                </a:lnTo>
                <a:lnTo>
                  <a:pt x="9514" y="4440"/>
                </a:lnTo>
                <a:lnTo>
                  <a:pt x="9519" y="4432"/>
                </a:lnTo>
                <a:lnTo>
                  <a:pt x="9524" y="4421"/>
                </a:lnTo>
                <a:lnTo>
                  <a:pt x="9527" y="4412"/>
                </a:lnTo>
                <a:lnTo>
                  <a:pt x="9529" y="4402"/>
                </a:lnTo>
                <a:lnTo>
                  <a:pt x="9532" y="4391"/>
                </a:lnTo>
                <a:lnTo>
                  <a:pt x="9532" y="4381"/>
                </a:lnTo>
                <a:lnTo>
                  <a:pt x="9532" y="4370"/>
                </a:lnTo>
                <a:lnTo>
                  <a:pt x="9530" y="4360"/>
                </a:lnTo>
                <a:lnTo>
                  <a:pt x="9527" y="4350"/>
                </a:lnTo>
                <a:lnTo>
                  <a:pt x="9524" y="4338"/>
                </a:lnTo>
                <a:lnTo>
                  <a:pt x="9519" y="4328"/>
                </a:lnTo>
                <a:lnTo>
                  <a:pt x="9514" y="4319"/>
                </a:lnTo>
                <a:lnTo>
                  <a:pt x="9507" y="4310"/>
                </a:lnTo>
                <a:lnTo>
                  <a:pt x="9499" y="4302"/>
                </a:lnTo>
                <a:lnTo>
                  <a:pt x="9491" y="4295"/>
                </a:lnTo>
                <a:lnTo>
                  <a:pt x="9483" y="4289"/>
                </a:lnTo>
                <a:lnTo>
                  <a:pt x="9473" y="4283"/>
                </a:lnTo>
                <a:lnTo>
                  <a:pt x="9464" y="4279"/>
                </a:lnTo>
                <a:lnTo>
                  <a:pt x="9454" y="4276"/>
                </a:lnTo>
                <a:lnTo>
                  <a:pt x="9444" y="4272"/>
                </a:lnTo>
                <a:lnTo>
                  <a:pt x="9434" y="4271"/>
                </a:lnTo>
                <a:lnTo>
                  <a:pt x="9423" y="4270"/>
                </a:lnTo>
                <a:lnTo>
                  <a:pt x="9413" y="4271"/>
                </a:lnTo>
                <a:lnTo>
                  <a:pt x="9402" y="4272"/>
                </a:lnTo>
                <a:lnTo>
                  <a:pt x="9391" y="4274"/>
                </a:lnTo>
                <a:lnTo>
                  <a:pt x="9381" y="4279"/>
                </a:lnTo>
                <a:lnTo>
                  <a:pt x="9371" y="4283"/>
                </a:lnTo>
                <a:lnTo>
                  <a:pt x="9361" y="4289"/>
                </a:lnTo>
                <a:lnTo>
                  <a:pt x="9352" y="4296"/>
                </a:lnTo>
                <a:lnTo>
                  <a:pt x="9344" y="4302"/>
                </a:lnTo>
                <a:lnTo>
                  <a:pt x="9338" y="4310"/>
                </a:lnTo>
                <a:lnTo>
                  <a:pt x="9331" y="4319"/>
                </a:lnTo>
                <a:lnTo>
                  <a:pt x="9325" y="4328"/>
                </a:lnTo>
                <a:lnTo>
                  <a:pt x="9321" y="4338"/>
                </a:lnTo>
                <a:lnTo>
                  <a:pt x="9318" y="4347"/>
                </a:lnTo>
                <a:lnTo>
                  <a:pt x="9315" y="4357"/>
                </a:lnTo>
                <a:lnTo>
                  <a:pt x="9313" y="4369"/>
                </a:lnTo>
                <a:lnTo>
                  <a:pt x="9313" y="4379"/>
                </a:lnTo>
                <a:lnTo>
                  <a:pt x="9313" y="4390"/>
                </a:lnTo>
                <a:lnTo>
                  <a:pt x="9315" y="4400"/>
                </a:lnTo>
                <a:lnTo>
                  <a:pt x="9318" y="4411"/>
                </a:lnTo>
                <a:lnTo>
                  <a:pt x="9321" y="4421"/>
                </a:lnTo>
                <a:lnTo>
                  <a:pt x="9325" y="4432"/>
                </a:lnTo>
                <a:lnTo>
                  <a:pt x="9331" y="4440"/>
                </a:lnTo>
                <a:lnTo>
                  <a:pt x="9338" y="4449"/>
                </a:lnTo>
                <a:lnTo>
                  <a:pt x="9346" y="4457"/>
                </a:lnTo>
                <a:lnTo>
                  <a:pt x="9353" y="4465"/>
                </a:lnTo>
                <a:lnTo>
                  <a:pt x="9362" y="4471"/>
                </a:lnTo>
                <a:lnTo>
                  <a:pt x="9371" y="4476"/>
                </a:lnTo>
                <a:lnTo>
                  <a:pt x="9380" y="4481"/>
                </a:lnTo>
                <a:lnTo>
                  <a:pt x="9390" y="4484"/>
                </a:lnTo>
                <a:lnTo>
                  <a:pt x="9400" y="4488"/>
                </a:lnTo>
                <a:lnTo>
                  <a:pt x="9411" y="4489"/>
                </a:lnTo>
                <a:lnTo>
                  <a:pt x="9422" y="4490"/>
                </a:lnTo>
                <a:lnTo>
                  <a:pt x="9432" y="4489"/>
                </a:lnTo>
                <a:lnTo>
                  <a:pt x="9443" y="4488"/>
                </a:lnTo>
                <a:lnTo>
                  <a:pt x="9453" y="4485"/>
                </a:lnTo>
                <a:lnTo>
                  <a:pt x="9463" y="4482"/>
                </a:lnTo>
                <a:lnTo>
                  <a:pt x="9473" y="4476"/>
                </a:lnTo>
                <a:close/>
                <a:moveTo>
                  <a:pt x="10701" y="3824"/>
                </a:moveTo>
                <a:lnTo>
                  <a:pt x="10710" y="3819"/>
                </a:lnTo>
                <a:lnTo>
                  <a:pt x="10718" y="3812"/>
                </a:lnTo>
                <a:lnTo>
                  <a:pt x="10726" y="3805"/>
                </a:lnTo>
                <a:lnTo>
                  <a:pt x="10734" y="3797"/>
                </a:lnTo>
                <a:lnTo>
                  <a:pt x="10740" y="3789"/>
                </a:lnTo>
                <a:lnTo>
                  <a:pt x="10745" y="3780"/>
                </a:lnTo>
                <a:lnTo>
                  <a:pt x="10750" y="3769"/>
                </a:lnTo>
                <a:lnTo>
                  <a:pt x="10753" y="3760"/>
                </a:lnTo>
                <a:lnTo>
                  <a:pt x="10757" y="3750"/>
                </a:lnTo>
                <a:lnTo>
                  <a:pt x="10758" y="3739"/>
                </a:lnTo>
                <a:lnTo>
                  <a:pt x="10759" y="3729"/>
                </a:lnTo>
                <a:lnTo>
                  <a:pt x="10758" y="3718"/>
                </a:lnTo>
                <a:lnTo>
                  <a:pt x="10757" y="3708"/>
                </a:lnTo>
                <a:lnTo>
                  <a:pt x="10754" y="3698"/>
                </a:lnTo>
                <a:lnTo>
                  <a:pt x="10750" y="3686"/>
                </a:lnTo>
                <a:lnTo>
                  <a:pt x="10745" y="3676"/>
                </a:lnTo>
                <a:lnTo>
                  <a:pt x="10740" y="3667"/>
                </a:lnTo>
                <a:lnTo>
                  <a:pt x="10733" y="3658"/>
                </a:lnTo>
                <a:lnTo>
                  <a:pt x="10726" y="3650"/>
                </a:lnTo>
                <a:lnTo>
                  <a:pt x="10718" y="3643"/>
                </a:lnTo>
                <a:lnTo>
                  <a:pt x="10710" y="3637"/>
                </a:lnTo>
                <a:lnTo>
                  <a:pt x="10701" y="3631"/>
                </a:lnTo>
                <a:lnTo>
                  <a:pt x="10690" y="3627"/>
                </a:lnTo>
                <a:lnTo>
                  <a:pt x="10682" y="3624"/>
                </a:lnTo>
                <a:lnTo>
                  <a:pt x="10671" y="3620"/>
                </a:lnTo>
                <a:lnTo>
                  <a:pt x="10660" y="3619"/>
                </a:lnTo>
                <a:lnTo>
                  <a:pt x="10650" y="3618"/>
                </a:lnTo>
                <a:lnTo>
                  <a:pt x="10639" y="3619"/>
                </a:lnTo>
                <a:lnTo>
                  <a:pt x="10629" y="3620"/>
                </a:lnTo>
                <a:lnTo>
                  <a:pt x="10618" y="3622"/>
                </a:lnTo>
                <a:lnTo>
                  <a:pt x="10608" y="3627"/>
                </a:lnTo>
                <a:lnTo>
                  <a:pt x="10597" y="3631"/>
                </a:lnTo>
                <a:lnTo>
                  <a:pt x="10588" y="3637"/>
                </a:lnTo>
                <a:lnTo>
                  <a:pt x="10580" y="3644"/>
                </a:lnTo>
                <a:lnTo>
                  <a:pt x="10572" y="3650"/>
                </a:lnTo>
                <a:lnTo>
                  <a:pt x="10564" y="3658"/>
                </a:lnTo>
                <a:lnTo>
                  <a:pt x="10558" y="3667"/>
                </a:lnTo>
                <a:lnTo>
                  <a:pt x="10553" y="3676"/>
                </a:lnTo>
                <a:lnTo>
                  <a:pt x="10548" y="3686"/>
                </a:lnTo>
                <a:lnTo>
                  <a:pt x="10545" y="3695"/>
                </a:lnTo>
                <a:lnTo>
                  <a:pt x="10541" y="3707"/>
                </a:lnTo>
                <a:lnTo>
                  <a:pt x="10540" y="3717"/>
                </a:lnTo>
                <a:lnTo>
                  <a:pt x="10539" y="3727"/>
                </a:lnTo>
                <a:lnTo>
                  <a:pt x="10540" y="3738"/>
                </a:lnTo>
                <a:lnTo>
                  <a:pt x="10541" y="3748"/>
                </a:lnTo>
                <a:lnTo>
                  <a:pt x="10544" y="3759"/>
                </a:lnTo>
                <a:lnTo>
                  <a:pt x="10548" y="3769"/>
                </a:lnTo>
                <a:lnTo>
                  <a:pt x="10553" y="3780"/>
                </a:lnTo>
                <a:lnTo>
                  <a:pt x="10558" y="3789"/>
                </a:lnTo>
                <a:lnTo>
                  <a:pt x="10565" y="3797"/>
                </a:lnTo>
                <a:lnTo>
                  <a:pt x="10572" y="3805"/>
                </a:lnTo>
                <a:lnTo>
                  <a:pt x="10580" y="3813"/>
                </a:lnTo>
                <a:lnTo>
                  <a:pt x="10588" y="3819"/>
                </a:lnTo>
                <a:lnTo>
                  <a:pt x="10597" y="3824"/>
                </a:lnTo>
                <a:lnTo>
                  <a:pt x="10608" y="3829"/>
                </a:lnTo>
                <a:lnTo>
                  <a:pt x="10617" y="3832"/>
                </a:lnTo>
                <a:lnTo>
                  <a:pt x="10627" y="3836"/>
                </a:lnTo>
                <a:lnTo>
                  <a:pt x="10638" y="3837"/>
                </a:lnTo>
                <a:lnTo>
                  <a:pt x="10648" y="3838"/>
                </a:lnTo>
                <a:lnTo>
                  <a:pt x="10659" y="3837"/>
                </a:lnTo>
                <a:lnTo>
                  <a:pt x="10669" y="3836"/>
                </a:lnTo>
                <a:lnTo>
                  <a:pt x="10679" y="3833"/>
                </a:lnTo>
                <a:lnTo>
                  <a:pt x="10690" y="3830"/>
                </a:lnTo>
                <a:lnTo>
                  <a:pt x="10701" y="3824"/>
                </a:lnTo>
                <a:close/>
                <a:moveTo>
                  <a:pt x="2765" y="9617"/>
                </a:moveTo>
                <a:lnTo>
                  <a:pt x="2775" y="9612"/>
                </a:lnTo>
                <a:lnTo>
                  <a:pt x="2783" y="9605"/>
                </a:lnTo>
                <a:lnTo>
                  <a:pt x="2792" y="9597"/>
                </a:lnTo>
                <a:lnTo>
                  <a:pt x="2799" y="9589"/>
                </a:lnTo>
                <a:lnTo>
                  <a:pt x="2806" y="9580"/>
                </a:lnTo>
                <a:lnTo>
                  <a:pt x="2810" y="9571"/>
                </a:lnTo>
                <a:lnTo>
                  <a:pt x="2815" y="9562"/>
                </a:lnTo>
                <a:lnTo>
                  <a:pt x="2819" y="9552"/>
                </a:lnTo>
                <a:lnTo>
                  <a:pt x="2821" y="9542"/>
                </a:lnTo>
                <a:lnTo>
                  <a:pt x="2823" y="9532"/>
                </a:lnTo>
                <a:lnTo>
                  <a:pt x="2824" y="9521"/>
                </a:lnTo>
                <a:lnTo>
                  <a:pt x="2824" y="9511"/>
                </a:lnTo>
                <a:lnTo>
                  <a:pt x="2821" y="9499"/>
                </a:lnTo>
                <a:lnTo>
                  <a:pt x="2819" y="9489"/>
                </a:lnTo>
                <a:lnTo>
                  <a:pt x="2816" y="9479"/>
                </a:lnTo>
                <a:lnTo>
                  <a:pt x="2810" y="9469"/>
                </a:lnTo>
                <a:lnTo>
                  <a:pt x="2805" y="9459"/>
                </a:lnTo>
                <a:lnTo>
                  <a:pt x="2798" y="9450"/>
                </a:lnTo>
                <a:lnTo>
                  <a:pt x="2791" y="9442"/>
                </a:lnTo>
                <a:lnTo>
                  <a:pt x="2783" y="9435"/>
                </a:lnTo>
                <a:lnTo>
                  <a:pt x="2774" y="9429"/>
                </a:lnTo>
                <a:lnTo>
                  <a:pt x="2765" y="9423"/>
                </a:lnTo>
                <a:lnTo>
                  <a:pt x="2756" y="9419"/>
                </a:lnTo>
                <a:lnTo>
                  <a:pt x="2746" y="9415"/>
                </a:lnTo>
                <a:lnTo>
                  <a:pt x="2736" y="9413"/>
                </a:lnTo>
                <a:lnTo>
                  <a:pt x="2725" y="9411"/>
                </a:lnTo>
                <a:lnTo>
                  <a:pt x="2715" y="9411"/>
                </a:lnTo>
                <a:lnTo>
                  <a:pt x="2705" y="9411"/>
                </a:lnTo>
                <a:lnTo>
                  <a:pt x="2694" y="9412"/>
                </a:lnTo>
                <a:lnTo>
                  <a:pt x="2684" y="9415"/>
                </a:lnTo>
                <a:lnTo>
                  <a:pt x="2672" y="9419"/>
                </a:lnTo>
                <a:lnTo>
                  <a:pt x="2662" y="9423"/>
                </a:lnTo>
                <a:lnTo>
                  <a:pt x="2653" y="9429"/>
                </a:lnTo>
                <a:lnTo>
                  <a:pt x="2644" y="9435"/>
                </a:lnTo>
                <a:lnTo>
                  <a:pt x="2636" y="9443"/>
                </a:lnTo>
                <a:lnTo>
                  <a:pt x="2629" y="9451"/>
                </a:lnTo>
                <a:lnTo>
                  <a:pt x="2623" y="9459"/>
                </a:lnTo>
                <a:lnTo>
                  <a:pt x="2617" y="9468"/>
                </a:lnTo>
                <a:lnTo>
                  <a:pt x="2613" y="9478"/>
                </a:lnTo>
                <a:lnTo>
                  <a:pt x="2610" y="9488"/>
                </a:lnTo>
                <a:lnTo>
                  <a:pt x="2607" y="9498"/>
                </a:lnTo>
                <a:lnTo>
                  <a:pt x="2605" y="9508"/>
                </a:lnTo>
                <a:lnTo>
                  <a:pt x="2605" y="9520"/>
                </a:lnTo>
                <a:lnTo>
                  <a:pt x="2605" y="9530"/>
                </a:lnTo>
                <a:lnTo>
                  <a:pt x="2606" y="9540"/>
                </a:lnTo>
                <a:lnTo>
                  <a:pt x="2608" y="9551"/>
                </a:lnTo>
                <a:lnTo>
                  <a:pt x="2613" y="9561"/>
                </a:lnTo>
                <a:lnTo>
                  <a:pt x="2617" y="9571"/>
                </a:lnTo>
                <a:lnTo>
                  <a:pt x="2623" y="9581"/>
                </a:lnTo>
                <a:lnTo>
                  <a:pt x="2630" y="9590"/>
                </a:lnTo>
                <a:lnTo>
                  <a:pt x="2636" y="9598"/>
                </a:lnTo>
                <a:lnTo>
                  <a:pt x="2645" y="9605"/>
                </a:lnTo>
                <a:lnTo>
                  <a:pt x="2653" y="9612"/>
                </a:lnTo>
                <a:lnTo>
                  <a:pt x="2662" y="9617"/>
                </a:lnTo>
                <a:lnTo>
                  <a:pt x="2672" y="9622"/>
                </a:lnTo>
                <a:lnTo>
                  <a:pt x="2682" y="9625"/>
                </a:lnTo>
                <a:lnTo>
                  <a:pt x="2693" y="9627"/>
                </a:lnTo>
                <a:lnTo>
                  <a:pt x="2703" y="9628"/>
                </a:lnTo>
                <a:lnTo>
                  <a:pt x="2713" y="9629"/>
                </a:lnTo>
                <a:lnTo>
                  <a:pt x="2724" y="9629"/>
                </a:lnTo>
                <a:lnTo>
                  <a:pt x="2734" y="9627"/>
                </a:lnTo>
                <a:lnTo>
                  <a:pt x="2745" y="9625"/>
                </a:lnTo>
                <a:lnTo>
                  <a:pt x="2755" y="9622"/>
                </a:lnTo>
                <a:lnTo>
                  <a:pt x="2765" y="9617"/>
                </a:lnTo>
                <a:close/>
                <a:moveTo>
                  <a:pt x="3992" y="8965"/>
                </a:moveTo>
                <a:lnTo>
                  <a:pt x="4002" y="8958"/>
                </a:lnTo>
                <a:lnTo>
                  <a:pt x="4011" y="8953"/>
                </a:lnTo>
                <a:lnTo>
                  <a:pt x="4018" y="8945"/>
                </a:lnTo>
                <a:lnTo>
                  <a:pt x="4025" y="8937"/>
                </a:lnTo>
                <a:lnTo>
                  <a:pt x="4032" y="8928"/>
                </a:lnTo>
                <a:lnTo>
                  <a:pt x="4037" y="8919"/>
                </a:lnTo>
                <a:lnTo>
                  <a:pt x="4042" y="8910"/>
                </a:lnTo>
                <a:lnTo>
                  <a:pt x="4045" y="8900"/>
                </a:lnTo>
                <a:lnTo>
                  <a:pt x="4048" y="8890"/>
                </a:lnTo>
                <a:lnTo>
                  <a:pt x="4050" y="8880"/>
                </a:lnTo>
                <a:lnTo>
                  <a:pt x="4050" y="8869"/>
                </a:lnTo>
                <a:lnTo>
                  <a:pt x="4050" y="8859"/>
                </a:lnTo>
                <a:lnTo>
                  <a:pt x="4049" y="8847"/>
                </a:lnTo>
                <a:lnTo>
                  <a:pt x="4045" y="8837"/>
                </a:lnTo>
                <a:lnTo>
                  <a:pt x="4042" y="8827"/>
                </a:lnTo>
                <a:lnTo>
                  <a:pt x="4037" y="8817"/>
                </a:lnTo>
                <a:lnTo>
                  <a:pt x="4032" y="8807"/>
                </a:lnTo>
                <a:lnTo>
                  <a:pt x="4025" y="8798"/>
                </a:lnTo>
                <a:lnTo>
                  <a:pt x="4017" y="8790"/>
                </a:lnTo>
                <a:lnTo>
                  <a:pt x="4009" y="8783"/>
                </a:lnTo>
                <a:lnTo>
                  <a:pt x="4002" y="8777"/>
                </a:lnTo>
                <a:lnTo>
                  <a:pt x="3993" y="8771"/>
                </a:lnTo>
                <a:lnTo>
                  <a:pt x="3983" y="8767"/>
                </a:lnTo>
                <a:lnTo>
                  <a:pt x="3972" y="8763"/>
                </a:lnTo>
                <a:lnTo>
                  <a:pt x="3962" y="8761"/>
                </a:lnTo>
                <a:lnTo>
                  <a:pt x="3952" y="8759"/>
                </a:lnTo>
                <a:lnTo>
                  <a:pt x="3941" y="8759"/>
                </a:lnTo>
                <a:lnTo>
                  <a:pt x="3931" y="8759"/>
                </a:lnTo>
                <a:lnTo>
                  <a:pt x="3921" y="8760"/>
                </a:lnTo>
                <a:lnTo>
                  <a:pt x="3910" y="8763"/>
                </a:lnTo>
                <a:lnTo>
                  <a:pt x="3900" y="8767"/>
                </a:lnTo>
                <a:lnTo>
                  <a:pt x="3890" y="8771"/>
                </a:lnTo>
                <a:lnTo>
                  <a:pt x="3879" y="8777"/>
                </a:lnTo>
                <a:lnTo>
                  <a:pt x="3870" y="8783"/>
                </a:lnTo>
                <a:lnTo>
                  <a:pt x="3863" y="8791"/>
                </a:lnTo>
                <a:lnTo>
                  <a:pt x="3856" y="8799"/>
                </a:lnTo>
                <a:lnTo>
                  <a:pt x="3849" y="8807"/>
                </a:lnTo>
                <a:lnTo>
                  <a:pt x="3844" y="8816"/>
                </a:lnTo>
                <a:lnTo>
                  <a:pt x="3839" y="8826"/>
                </a:lnTo>
                <a:lnTo>
                  <a:pt x="3836" y="8836"/>
                </a:lnTo>
                <a:lnTo>
                  <a:pt x="3833" y="8846"/>
                </a:lnTo>
                <a:lnTo>
                  <a:pt x="3832" y="8856"/>
                </a:lnTo>
                <a:lnTo>
                  <a:pt x="3831" y="8868"/>
                </a:lnTo>
                <a:lnTo>
                  <a:pt x="3831" y="8878"/>
                </a:lnTo>
                <a:lnTo>
                  <a:pt x="3833" y="8888"/>
                </a:lnTo>
                <a:lnTo>
                  <a:pt x="3836" y="8899"/>
                </a:lnTo>
                <a:lnTo>
                  <a:pt x="3839" y="8909"/>
                </a:lnTo>
                <a:lnTo>
                  <a:pt x="3844" y="8919"/>
                </a:lnTo>
                <a:lnTo>
                  <a:pt x="3850" y="8929"/>
                </a:lnTo>
                <a:lnTo>
                  <a:pt x="3856" y="8938"/>
                </a:lnTo>
                <a:lnTo>
                  <a:pt x="3864" y="8946"/>
                </a:lnTo>
                <a:lnTo>
                  <a:pt x="3872" y="8953"/>
                </a:lnTo>
                <a:lnTo>
                  <a:pt x="3881" y="8960"/>
                </a:lnTo>
                <a:lnTo>
                  <a:pt x="3890" y="8965"/>
                </a:lnTo>
                <a:lnTo>
                  <a:pt x="3898" y="8970"/>
                </a:lnTo>
                <a:lnTo>
                  <a:pt x="3909" y="8973"/>
                </a:lnTo>
                <a:lnTo>
                  <a:pt x="3919" y="8975"/>
                </a:lnTo>
                <a:lnTo>
                  <a:pt x="3929" y="8978"/>
                </a:lnTo>
                <a:lnTo>
                  <a:pt x="3940" y="8978"/>
                </a:lnTo>
                <a:lnTo>
                  <a:pt x="3950" y="8978"/>
                </a:lnTo>
                <a:lnTo>
                  <a:pt x="3961" y="8975"/>
                </a:lnTo>
                <a:lnTo>
                  <a:pt x="3971" y="8973"/>
                </a:lnTo>
                <a:lnTo>
                  <a:pt x="3981" y="8970"/>
                </a:lnTo>
                <a:lnTo>
                  <a:pt x="3992" y="8965"/>
                </a:lnTo>
                <a:close/>
                <a:moveTo>
                  <a:pt x="5219" y="8313"/>
                </a:moveTo>
                <a:lnTo>
                  <a:pt x="5228" y="8308"/>
                </a:lnTo>
                <a:lnTo>
                  <a:pt x="5237" y="8301"/>
                </a:lnTo>
                <a:lnTo>
                  <a:pt x="5245" y="8293"/>
                </a:lnTo>
                <a:lnTo>
                  <a:pt x="5252" y="8285"/>
                </a:lnTo>
                <a:lnTo>
                  <a:pt x="5258" y="8276"/>
                </a:lnTo>
                <a:lnTo>
                  <a:pt x="5264" y="8267"/>
                </a:lnTo>
                <a:lnTo>
                  <a:pt x="5268" y="8258"/>
                </a:lnTo>
                <a:lnTo>
                  <a:pt x="5271" y="8248"/>
                </a:lnTo>
                <a:lnTo>
                  <a:pt x="5275" y="8238"/>
                </a:lnTo>
                <a:lnTo>
                  <a:pt x="5276" y="8228"/>
                </a:lnTo>
                <a:lnTo>
                  <a:pt x="5277" y="8217"/>
                </a:lnTo>
                <a:lnTo>
                  <a:pt x="5276" y="8207"/>
                </a:lnTo>
                <a:lnTo>
                  <a:pt x="5275" y="8195"/>
                </a:lnTo>
                <a:lnTo>
                  <a:pt x="5273" y="8185"/>
                </a:lnTo>
                <a:lnTo>
                  <a:pt x="5268" y="8175"/>
                </a:lnTo>
                <a:lnTo>
                  <a:pt x="5264" y="8165"/>
                </a:lnTo>
                <a:lnTo>
                  <a:pt x="5258" y="8155"/>
                </a:lnTo>
                <a:lnTo>
                  <a:pt x="5251" y="8146"/>
                </a:lnTo>
                <a:lnTo>
                  <a:pt x="5245" y="8138"/>
                </a:lnTo>
                <a:lnTo>
                  <a:pt x="5237" y="8131"/>
                </a:lnTo>
                <a:lnTo>
                  <a:pt x="5228" y="8125"/>
                </a:lnTo>
                <a:lnTo>
                  <a:pt x="5219" y="8119"/>
                </a:lnTo>
                <a:lnTo>
                  <a:pt x="5209" y="8115"/>
                </a:lnTo>
                <a:lnTo>
                  <a:pt x="5200" y="8111"/>
                </a:lnTo>
                <a:lnTo>
                  <a:pt x="5190" y="8109"/>
                </a:lnTo>
                <a:lnTo>
                  <a:pt x="5178" y="8107"/>
                </a:lnTo>
                <a:lnTo>
                  <a:pt x="5168" y="8107"/>
                </a:lnTo>
                <a:lnTo>
                  <a:pt x="5157" y="8107"/>
                </a:lnTo>
                <a:lnTo>
                  <a:pt x="5147" y="8108"/>
                </a:lnTo>
                <a:lnTo>
                  <a:pt x="5137" y="8111"/>
                </a:lnTo>
                <a:lnTo>
                  <a:pt x="5126" y="8115"/>
                </a:lnTo>
                <a:lnTo>
                  <a:pt x="5116" y="8119"/>
                </a:lnTo>
                <a:lnTo>
                  <a:pt x="5107" y="8125"/>
                </a:lnTo>
                <a:lnTo>
                  <a:pt x="5098" y="8131"/>
                </a:lnTo>
                <a:lnTo>
                  <a:pt x="5090" y="8139"/>
                </a:lnTo>
                <a:lnTo>
                  <a:pt x="5082" y="8147"/>
                </a:lnTo>
                <a:lnTo>
                  <a:pt x="5076" y="8155"/>
                </a:lnTo>
                <a:lnTo>
                  <a:pt x="5071" y="8164"/>
                </a:lnTo>
                <a:lnTo>
                  <a:pt x="5066" y="8174"/>
                </a:lnTo>
                <a:lnTo>
                  <a:pt x="5063" y="8184"/>
                </a:lnTo>
                <a:lnTo>
                  <a:pt x="5060" y="8194"/>
                </a:lnTo>
                <a:lnTo>
                  <a:pt x="5059" y="8204"/>
                </a:lnTo>
                <a:lnTo>
                  <a:pt x="5057" y="8216"/>
                </a:lnTo>
                <a:lnTo>
                  <a:pt x="5059" y="8226"/>
                </a:lnTo>
                <a:lnTo>
                  <a:pt x="5060" y="8236"/>
                </a:lnTo>
                <a:lnTo>
                  <a:pt x="5062" y="8247"/>
                </a:lnTo>
                <a:lnTo>
                  <a:pt x="5066" y="8257"/>
                </a:lnTo>
                <a:lnTo>
                  <a:pt x="5071" y="8267"/>
                </a:lnTo>
                <a:lnTo>
                  <a:pt x="5076" y="8277"/>
                </a:lnTo>
                <a:lnTo>
                  <a:pt x="5083" y="8286"/>
                </a:lnTo>
                <a:lnTo>
                  <a:pt x="5090" y="8294"/>
                </a:lnTo>
                <a:lnTo>
                  <a:pt x="5098" y="8301"/>
                </a:lnTo>
                <a:lnTo>
                  <a:pt x="5107" y="8308"/>
                </a:lnTo>
                <a:lnTo>
                  <a:pt x="5116" y="8313"/>
                </a:lnTo>
                <a:lnTo>
                  <a:pt x="5126" y="8318"/>
                </a:lnTo>
                <a:lnTo>
                  <a:pt x="5135" y="8321"/>
                </a:lnTo>
                <a:lnTo>
                  <a:pt x="5145" y="8323"/>
                </a:lnTo>
                <a:lnTo>
                  <a:pt x="5156" y="8326"/>
                </a:lnTo>
                <a:lnTo>
                  <a:pt x="5166" y="8326"/>
                </a:lnTo>
                <a:lnTo>
                  <a:pt x="5177" y="8326"/>
                </a:lnTo>
                <a:lnTo>
                  <a:pt x="5187" y="8323"/>
                </a:lnTo>
                <a:lnTo>
                  <a:pt x="5197" y="8321"/>
                </a:lnTo>
                <a:lnTo>
                  <a:pt x="5209" y="8318"/>
                </a:lnTo>
                <a:lnTo>
                  <a:pt x="5219" y="8313"/>
                </a:lnTo>
                <a:close/>
                <a:moveTo>
                  <a:pt x="6445" y="7661"/>
                </a:moveTo>
                <a:lnTo>
                  <a:pt x="6455" y="7654"/>
                </a:lnTo>
                <a:lnTo>
                  <a:pt x="6464" y="7649"/>
                </a:lnTo>
                <a:lnTo>
                  <a:pt x="6472" y="7641"/>
                </a:lnTo>
                <a:lnTo>
                  <a:pt x="6479" y="7633"/>
                </a:lnTo>
                <a:lnTo>
                  <a:pt x="6485" y="7624"/>
                </a:lnTo>
                <a:lnTo>
                  <a:pt x="6491" y="7615"/>
                </a:lnTo>
                <a:lnTo>
                  <a:pt x="6495" y="7606"/>
                </a:lnTo>
                <a:lnTo>
                  <a:pt x="6499" y="7596"/>
                </a:lnTo>
                <a:lnTo>
                  <a:pt x="6501" y="7586"/>
                </a:lnTo>
                <a:lnTo>
                  <a:pt x="6503" y="7576"/>
                </a:lnTo>
                <a:lnTo>
                  <a:pt x="6503" y="7565"/>
                </a:lnTo>
                <a:lnTo>
                  <a:pt x="6503" y="7555"/>
                </a:lnTo>
                <a:lnTo>
                  <a:pt x="6501" y="7543"/>
                </a:lnTo>
                <a:lnTo>
                  <a:pt x="6499" y="7533"/>
                </a:lnTo>
                <a:lnTo>
                  <a:pt x="6495" y="7523"/>
                </a:lnTo>
                <a:lnTo>
                  <a:pt x="6491" y="7513"/>
                </a:lnTo>
                <a:lnTo>
                  <a:pt x="6485" y="7503"/>
                </a:lnTo>
                <a:lnTo>
                  <a:pt x="6479" y="7494"/>
                </a:lnTo>
                <a:lnTo>
                  <a:pt x="6471" y="7486"/>
                </a:lnTo>
                <a:lnTo>
                  <a:pt x="6463" y="7479"/>
                </a:lnTo>
                <a:lnTo>
                  <a:pt x="6454" y="7473"/>
                </a:lnTo>
                <a:lnTo>
                  <a:pt x="6445" y="7467"/>
                </a:lnTo>
                <a:lnTo>
                  <a:pt x="6436" y="7463"/>
                </a:lnTo>
                <a:lnTo>
                  <a:pt x="6426" y="7459"/>
                </a:lnTo>
                <a:lnTo>
                  <a:pt x="6416" y="7457"/>
                </a:lnTo>
                <a:lnTo>
                  <a:pt x="6406" y="7455"/>
                </a:lnTo>
                <a:lnTo>
                  <a:pt x="6394" y="7455"/>
                </a:lnTo>
                <a:lnTo>
                  <a:pt x="6384" y="7455"/>
                </a:lnTo>
                <a:lnTo>
                  <a:pt x="6373" y="7456"/>
                </a:lnTo>
                <a:lnTo>
                  <a:pt x="6363" y="7459"/>
                </a:lnTo>
                <a:lnTo>
                  <a:pt x="6353" y="7463"/>
                </a:lnTo>
                <a:lnTo>
                  <a:pt x="6343" y="7467"/>
                </a:lnTo>
                <a:lnTo>
                  <a:pt x="6333" y="7473"/>
                </a:lnTo>
                <a:lnTo>
                  <a:pt x="6324" y="7479"/>
                </a:lnTo>
                <a:lnTo>
                  <a:pt x="6316" y="7487"/>
                </a:lnTo>
                <a:lnTo>
                  <a:pt x="6309" y="7495"/>
                </a:lnTo>
                <a:lnTo>
                  <a:pt x="6303" y="7503"/>
                </a:lnTo>
                <a:lnTo>
                  <a:pt x="6297" y="7512"/>
                </a:lnTo>
                <a:lnTo>
                  <a:pt x="6292" y="7522"/>
                </a:lnTo>
                <a:lnTo>
                  <a:pt x="6289" y="7532"/>
                </a:lnTo>
                <a:lnTo>
                  <a:pt x="6287" y="7542"/>
                </a:lnTo>
                <a:lnTo>
                  <a:pt x="6285" y="7552"/>
                </a:lnTo>
                <a:lnTo>
                  <a:pt x="6285" y="7564"/>
                </a:lnTo>
                <a:lnTo>
                  <a:pt x="6285" y="7574"/>
                </a:lnTo>
                <a:lnTo>
                  <a:pt x="6286" y="7584"/>
                </a:lnTo>
                <a:lnTo>
                  <a:pt x="6289" y="7595"/>
                </a:lnTo>
                <a:lnTo>
                  <a:pt x="6292" y="7605"/>
                </a:lnTo>
                <a:lnTo>
                  <a:pt x="6297" y="7615"/>
                </a:lnTo>
                <a:lnTo>
                  <a:pt x="6303" y="7625"/>
                </a:lnTo>
                <a:lnTo>
                  <a:pt x="6309" y="7634"/>
                </a:lnTo>
                <a:lnTo>
                  <a:pt x="6317" y="7642"/>
                </a:lnTo>
                <a:lnTo>
                  <a:pt x="6325" y="7649"/>
                </a:lnTo>
                <a:lnTo>
                  <a:pt x="6333" y="7656"/>
                </a:lnTo>
                <a:lnTo>
                  <a:pt x="6342" y="7661"/>
                </a:lnTo>
                <a:lnTo>
                  <a:pt x="6352" y="7666"/>
                </a:lnTo>
                <a:lnTo>
                  <a:pt x="6362" y="7669"/>
                </a:lnTo>
                <a:lnTo>
                  <a:pt x="6372" y="7671"/>
                </a:lnTo>
                <a:lnTo>
                  <a:pt x="6382" y="7674"/>
                </a:lnTo>
                <a:lnTo>
                  <a:pt x="6393" y="7674"/>
                </a:lnTo>
                <a:lnTo>
                  <a:pt x="6403" y="7674"/>
                </a:lnTo>
                <a:lnTo>
                  <a:pt x="6414" y="7671"/>
                </a:lnTo>
                <a:lnTo>
                  <a:pt x="6425" y="7669"/>
                </a:lnTo>
                <a:lnTo>
                  <a:pt x="6435" y="7666"/>
                </a:lnTo>
                <a:lnTo>
                  <a:pt x="6445" y="7661"/>
                </a:lnTo>
                <a:close/>
                <a:moveTo>
                  <a:pt x="7672" y="7009"/>
                </a:moveTo>
                <a:lnTo>
                  <a:pt x="7681" y="7004"/>
                </a:lnTo>
                <a:lnTo>
                  <a:pt x="7690" y="6997"/>
                </a:lnTo>
                <a:lnTo>
                  <a:pt x="7698" y="6989"/>
                </a:lnTo>
                <a:lnTo>
                  <a:pt x="7706" y="6981"/>
                </a:lnTo>
                <a:lnTo>
                  <a:pt x="7711" y="6972"/>
                </a:lnTo>
                <a:lnTo>
                  <a:pt x="7717" y="6963"/>
                </a:lnTo>
                <a:lnTo>
                  <a:pt x="7722" y="6954"/>
                </a:lnTo>
                <a:lnTo>
                  <a:pt x="7725" y="6944"/>
                </a:lnTo>
                <a:lnTo>
                  <a:pt x="7727" y="6934"/>
                </a:lnTo>
                <a:lnTo>
                  <a:pt x="7729" y="6924"/>
                </a:lnTo>
                <a:lnTo>
                  <a:pt x="7729" y="6913"/>
                </a:lnTo>
                <a:lnTo>
                  <a:pt x="7729" y="6903"/>
                </a:lnTo>
                <a:lnTo>
                  <a:pt x="7728" y="6891"/>
                </a:lnTo>
                <a:lnTo>
                  <a:pt x="7726" y="6881"/>
                </a:lnTo>
                <a:lnTo>
                  <a:pt x="7722" y="6871"/>
                </a:lnTo>
                <a:lnTo>
                  <a:pt x="7717" y="6861"/>
                </a:lnTo>
                <a:lnTo>
                  <a:pt x="7711" y="6851"/>
                </a:lnTo>
                <a:lnTo>
                  <a:pt x="7705" y="6842"/>
                </a:lnTo>
                <a:lnTo>
                  <a:pt x="7698" y="6834"/>
                </a:lnTo>
                <a:lnTo>
                  <a:pt x="7689" y="6827"/>
                </a:lnTo>
                <a:lnTo>
                  <a:pt x="7681" y="6821"/>
                </a:lnTo>
                <a:lnTo>
                  <a:pt x="7672" y="6815"/>
                </a:lnTo>
                <a:lnTo>
                  <a:pt x="7662" y="6811"/>
                </a:lnTo>
                <a:lnTo>
                  <a:pt x="7652" y="6807"/>
                </a:lnTo>
                <a:lnTo>
                  <a:pt x="7642" y="6805"/>
                </a:lnTo>
                <a:lnTo>
                  <a:pt x="7632" y="6803"/>
                </a:lnTo>
                <a:lnTo>
                  <a:pt x="7622" y="6803"/>
                </a:lnTo>
                <a:lnTo>
                  <a:pt x="7611" y="6803"/>
                </a:lnTo>
                <a:lnTo>
                  <a:pt x="7600" y="6804"/>
                </a:lnTo>
                <a:lnTo>
                  <a:pt x="7589" y="6807"/>
                </a:lnTo>
                <a:lnTo>
                  <a:pt x="7579" y="6811"/>
                </a:lnTo>
                <a:lnTo>
                  <a:pt x="7569" y="6815"/>
                </a:lnTo>
                <a:lnTo>
                  <a:pt x="7559" y="6821"/>
                </a:lnTo>
                <a:lnTo>
                  <a:pt x="7551" y="6827"/>
                </a:lnTo>
                <a:lnTo>
                  <a:pt x="7542" y="6835"/>
                </a:lnTo>
                <a:lnTo>
                  <a:pt x="7535" y="6843"/>
                </a:lnTo>
                <a:lnTo>
                  <a:pt x="7529" y="6851"/>
                </a:lnTo>
                <a:lnTo>
                  <a:pt x="7524" y="6860"/>
                </a:lnTo>
                <a:lnTo>
                  <a:pt x="7520" y="6870"/>
                </a:lnTo>
                <a:lnTo>
                  <a:pt x="7515" y="6880"/>
                </a:lnTo>
                <a:lnTo>
                  <a:pt x="7513" y="6890"/>
                </a:lnTo>
                <a:lnTo>
                  <a:pt x="7512" y="6900"/>
                </a:lnTo>
                <a:lnTo>
                  <a:pt x="7511" y="6912"/>
                </a:lnTo>
                <a:lnTo>
                  <a:pt x="7512" y="6922"/>
                </a:lnTo>
                <a:lnTo>
                  <a:pt x="7513" y="6932"/>
                </a:lnTo>
                <a:lnTo>
                  <a:pt x="7515" y="6943"/>
                </a:lnTo>
                <a:lnTo>
                  <a:pt x="7519" y="6953"/>
                </a:lnTo>
                <a:lnTo>
                  <a:pt x="7524" y="6963"/>
                </a:lnTo>
                <a:lnTo>
                  <a:pt x="7530" y="6973"/>
                </a:lnTo>
                <a:lnTo>
                  <a:pt x="7537" y="6982"/>
                </a:lnTo>
                <a:lnTo>
                  <a:pt x="7543" y="6990"/>
                </a:lnTo>
                <a:lnTo>
                  <a:pt x="7551" y="6997"/>
                </a:lnTo>
                <a:lnTo>
                  <a:pt x="7560" y="7004"/>
                </a:lnTo>
                <a:lnTo>
                  <a:pt x="7569" y="7009"/>
                </a:lnTo>
                <a:lnTo>
                  <a:pt x="7578" y="7014"/>
                </a:lnTo>
                <a:lnTo>
                  <a:pt x="7588" y="7017"/>
                </a:lnTo>
                <a:lnTo>
                  <a:pt x="7598" y="7019"/>
                </a:lnTo>
                <a:lnTo>
                  <a:pt x="7609" y="7022"/>
                </a:lnTo>
                <a:lnTo>
                  <a:pt x="7620" y="7022"/>
                </a:lnTo>
                <a:lnTo>
                  <a:pt x="7630" y="7022"/>
                </a:lnTo>
                <a:lnTo>
                  <a:pt x="7641" y="7019"/>
                </a:lnTo>
                <a:lnTo>
                  <a:pt x="7651" y="7017"/>
                </a:lnTo>
                <a:lnTo>
                  <a:pt x="7662" y="7014"/>
                </a:lnTo>
                <a:lnTo>
                  <a:pt x="7672" y="7009"/>
                </a:lnTo>
                <a:close/>
                <a:moveTo>
                  <a:pt x="8898" y="6357"/>
                </a:moveTo>
                <a:lnTo>
                  <a:pt x="8908" y="6352"/>
                </a:lnTo>
                <a:lnTo>
                  <a:pt x="8916" y="6345"/>
                </a:lnTo>
                <a:lnTo>
                  <a:pt x="8925" y="6337"/>
                </a:lnTo>
                <a:lnTo>
                  <a:pt x="8932" y="6329"/>
                </a:lnTo>
                <a:lnTo>
                  <a:pt x="8939" y="6320"/>
                </a:lnTo>
                <a:lnTo>
                  <a:pt x="8943" y="6311"/>
                </a:lnTo>
                <a:lnTo>
                  <a:pt x="8948" y="6302"/>
                </a:lnTo>
                <a:lnTo>
                  <a:pt x="8952" y="6292"/>
                </a:lnTo>
                <a:lnTo>
                  <a:pt x="8954" y="6282"/>
                </a:lnTo>
                <a:lnTo>
                  <a:pt x="8955" y="6272"/>
                </a:lnTo>
                <a:lnTo>
                  <a:pt x="8957" y="6261"/>
                </a:lnTo>
                <a:lnTo>
                  <a:pt x="8955" y="6251"/>
                </a:lnTo>
                <a:lnTo>
                  <a:pt x="8954" y="6239"/>
                </a:lnTo>
                <a:lnTo>
                  <a:pt x="8952" y="6229"/>
                </a:lnTo>
                <a:lnTo>
                  <a:pt x="8949" y="6219"/>
                </a:lnTo>
                <a:lnTo>
                  <a:pt x="8943" y="6209"/>
                </a:lnTo>
                <a:lnTo>
                  <a:pt x="8938" y="6199"/>
                </a:lnTo>
                <a:lnTo>
                  <a:pt x="8931" y="6190"/>
                </a:lnTo>
                <a:lnTo>
                  <a:pt x="8924" y="6182"/>
                </a:lnTo>
                <a:lnTo>
                  <a:pt x="8916" y="6175"/>
                </a:lnTo>
                <a:lnTo>
                  <a:pt x="8907" y="6169"/>
                </a:lnTo>
                <a:lnTo>
                  <a:pt x="8898" y="6163"/>
                </a:lnTo>
                <a:lnTo>
                  <a:pt x="8889" y="6159"/>
                </a:lnTo>
                <a:lnTo>
                  <a:pt x="8879" y="6155"/>
                </a:lnTo>
                <a:lnTo>
                  <a:pt x="8869" y="6153"/>
                </a:lnTo>
                <a:lnTo>
                  <a:pt x="8858" y="6151"/>
                </a:lnTo>
                <a:lnTo>
                  <a:pt x="8848" y="6151"/>
                </a:lnTo>
                <a:lnTo>
                  <a:pt x="8838" y="6151"/>
                </a:lnTo>
                <a:lnTo>
                  <a:pt x="8827" y="6152"/>
                </a:lnTo>
                <a:lnTo>
                  <a:pt x="8817" y="6155"/>
                </a:lnTo>
                <a:lnTo>
                  <a:pt x="8805" y="6159"/>
                </a:lnTo>
                <a:lnTo>
                  <a:pt x="8795" y="6163"/>
                </a:lnTo>
                <a:lnTo>
                  <a:pt x="8786" y="6169"/>
                </a:lnTo>
                <a:lnTo>
                  <a:pt x="8777" y="6175"/>
                </a:lnTo>
                <a:lnTo>
                  <a:pt x="8769" y="6183"/>
                </a:lnTo>
                <a:lnTo>
                  <a:pt x="8762" y="6191"/>
                </a:lnTo>
                <a:lnTo>
                  <a:pt x="8756" y="6199"/>
                </a:lnTo>
                <a:lnTo>
                  <a:pt x="8750" y="6208"/>
                </a:lnTo>
                <a:lnTo>
                  <a:pt x="8746" y="6218"/>
                </a:lnTo>
                <a:lnTo>
                  <a:pt x="8743" y="6228"/>
                </a:lnTo>
                <a:lnTo>
                  <a:pt x="8740" y="6238"/>
                </a:lnTo>
                <a:lnTo>
                  <a:pt x="8738" y="6248"/>
                </a:lnTo>
                <a:lnTo>
                  <a:pt x="8738" y="6260"/>
                </a:lnTo>
                <a:lnTo>
                  <a:pt x="8738" y="6270"/>
                </a:lnTo>
                <a:lnTo>
                  <a:pt x="8739" y="6280"/>
                </a:lnTo>
                <a:lnTo>
                  <a:pt x="8741" y="6291"/>
                </a:lnTo>
                <a:lnTo>
                  <a:pt x="8746" y="6301"/>
                </a:lnTo>
                <a:lnTo>
                  <a:pt x="8750" y="6311"/>
                </a:lnTo>
                <a:lnTo>
                  <a:pt x="8756" y="6321"/>
                </a:lnTo>
                <a:lnTo>
                  <a:pt x="8763" y="6330"/>
                </a:lnTo>
                <a:lnTo>
                  <a:pt x="8769" y="6338"/>
                </a:lnTo>
                <a:lnTo>
                  <a:pt x="8778" y="6345"/>
                </a:lnTo>
                <a:lnTo>
                  <a:pt x="8786" y="6352"/>
                </a:lnTo>
                <a:lnTo>
                  <a:pt x="8795" y="6357"/>
                </a:lnTo>
                <a:lnTo>
                  <a:pt x="8805" y="6362"/>
                </a:lnTo>
                <a:lnTo>
                  <a:pt x="8815" y="6365"/>
                </a:lnTo>
                <a:lnTo>
                  <a:pt x="8825" y="6367"/>
                </a:lnTo>
                <a:lnTo>
                  <a:pt x="8836" y="6370"/>
                </a:lnTo>
                <a:lnTo>
                  <a:pt x="8846" y="6370"/>
                </a:lnTo>
                <a:lnTo>
                  <a:pt x="8857" y="6370"/>
                </a:lnTo>
                <a:lnTo>
                  <a:pt x="8867" y="6367"/>
                </a:lnTo>
                <a:lnTo>
                  <a:pt x="8878" y="6365"/>
                </a:lnTo>
                <a:lnTo>
                  <a:pt x="8888" y="6362"/>
                </a:lnTo>
                <a:lnTo>
                  <a:pt x="8898" y="6357"/>
                </a:lnTo>
                <a:close/>
                <a:moveTo>
                  <a:pt x="10124" y="5705"/>
                </a:moveTo>
                <a:lnTo>
                  <a:pt x="10135" y="5700"/>
                </a:lnTo>
                <a:lnTo>
                  <a:pt x="10144" y="5693"/>
                </a:lnTo>
                <a:lnTo>
                  <a:pt x="10151" y="5685"/>
                </a:lnTo>
                <a:lnTo>
                  <a:pt x="10158" y="5677"/>
                </a:lnTo>
                <a:lnTo>
                  <a:pt x="10165" y="5668"/>
                </a:lnTo>
                <a:lnTo>
                  <a:pt x="10170" y="5659"/>
                </a:lnTo>
                <a:lnTo>
                  <a:pt x="10175" y="5650"/>
                </a:lnTo>
                <a:lnTo>
                  <a:pt x="10178" y="5640"/>
                </a:lnTo>
                <a:lnTo>
                  <a:pt x="10181" y="5630"/>
                </a:lnTo>
                <a:lnTo>
                  <a:pt x="10183" y="5620"/>
                </a:lnTo>
                <a:lnTo>
                  <a:pt x="10183" y="5609"/>
                </a:lnTo>
                <a:lnTo>
                  <a:pt x="10183" y="5599"/>
                </a:lnTo>
                <a:lnTo>
                  <a:pt x="10182" y="5587"/>
                </a:lnTo>
                <a:lnTo>
                  <a:pt x="10178" y="5577"/>
                </a:lnTo>
                <a:lnTo>
                  <a:pt x="10175" y="5567"/>
                </a:lnTo>
                <a:lnTo>
                  <a:pt x="10170" y="5557"/>
                </a:lnTo>
                <a:lnTo>
                  <a:pt x="10165" y="5547"/>
                </a:lnTo>
                <a:lnTo>
                  <a:pt x="10158" y="5538"/>
                </a:lnTo>
                <a:lnTo>
                  <a:pt x="10150" y="5530"/>
                </a:lnTo>
                <a:lnTo>
                  <a:pt x="10142" y="5523"/>
                </a:lnTo>
                <a:lnTo>
                  <a:pt x="10135" y="5517"/>
                </a:lnTo>
                <a:lnTo>
                  <a:pt x="10126" y="5511"/>
                </a:lnTo>
                <a:lnTo>
                  <a:pt x="10116" y="5507"/>
                </a:lnTo>
                <a:lnTo>
                  <a:pt x="10105" y="5503"/>
                </a:lnTo>
                <a:lnTo>
                  <a:pt x="10095" y="5501"/>
                </a:lnTo>
                <a:lnTo>
                  <a:pt x="10085" y="5499"/>
                </a:lnTo>
                <a:lnTo>
                  <a:pt x="10074" y="5499"/>
                </a:lnTo>
                <a:lnTo>
                  <a:pt x="10064" y="5499"/>
                </a:lnTo>
                <a:lnTo>
                  <a:pt x="10054" y="5500"/>
                </a:lnTo>
                <a:lnTo>
                  <a:pt x="10043" y="5503"/>
                </a:lnTo>
                <a:lnTo>
                  <a:pt x="10033" y="5507"/>
                </a:lnTo>
                <a:lnTo>
                  <a:pt x="10022" y="5511"/>
                </a:lnTo>
                <a:lnTo>
                  <a:pt x="10012" y="5517"/>
                </a:lnTo>
                <a:lnTo>
                  <a:pt x="10003" y="5523"/>
                </a:lnTo>
                <a:lnTo>
                  <a:pt x="9996" y="5531"/>
                </a:lnTo>
                <a:lnTo>
                  <a:pt x="9989" y="5539"/>
                </a:lnTo>
                <a:lnTo>
                  <a:pt x="9982" y="5547"/>
                </a:lnTo>
                <a:lnTo>
                  <a:pt x="9977" y="5556"/>
                </a:lnTo>
                <a:lnTo>
                  <a:pt x="9972" y="5566"/>
                </a:lnTo>
                <a:lnTo>
                  <a:pt x="9969" y="5576"/>
                </a:lnTo>
                <a:lnTo>
                  <a:pt x="9966" y="5586"/>
                </a:lnTo>
                <a:lnTo>
                  <a:pt x="9964" y="5596"/>
                </a:lnTo>
                <a:lnTo>
                  <a:pt x="9964" y="5608"/>
                </a:lnTo>
                <a:lnTo>
                  <a:pt x="9964" y="5618"/>
                </a:lnTo>
                <a:lnTo>
                  <a:pt x="9966" y="5628"/>
                </a:lnTo>
                <a:lnTo>
                  <a:pt x="9969" y="5639"/>
                </a:lnTo>
                <a:lnTo>
                  <a:pt x="9972" y="5649"/>
                </a:lnTo>
                <a:lnTo>
                  <a:pt x="9977" y="5659"/>
                </a:lnTo>
                <a:lnTo>
                  <a:pt x="9982" y="5669"/>
                </a:lnTo>
                <a:lnTo>
                  <a:pt x="9989" y="5678"/>
                </a:lnTo>
                <a:lnTo>
                  <a:pt x="9997" y="5686"/>
                </a:lnTo>
                <a:lnTo>
                  <a:pt x="10005" y="5693"/>
                </a:lnTo>
                <a:lnTo>
                  <a:pt x="10014" y="5700"/>
                </a:lnTo>
                <a:lnTo>
                  <a:pt x="10022" y="5705"/>
                </a:lnTo>
                <a:lnTo>
                  <a:pt x="10031" y="5710"/>
                </a:lnTo>
                <a:lnTo>
                  <a:pt x="10042" y="5713"/>
                </a:lnTo>
                <a:lnTo>
                  <a:pt x="10052" y="5715"/>
                </a:lnTo>
                <a:lnTo>
                  <a:pt x="10062" y="5718"/>
                </a:lnTo>
                <a:lnTo>
                  <a:pt x="10073" y="5718"/>
                </a:lnTo>
                <a:lnTo>
                  <a:pt x="10083" y="5718"/>
                </a:lnTo>
                <a:lnTo>
                  <a:pt x="10094" y="5715"/>
                </a:lnTo>
                <a:lnTo>
                  <a:pt x="10104" y="5713"/>
                </a:lnTo>
                <a:lnTo>
                  <a:pt x="10114" y="5710"/>
                </a:lnTo>
                <a:lnTo>
                  <a:pt x="10124" y="5705"/>
                </a:lnTo>
                <a:close/>
                <a:moveTo>
                  <a:pt x="11352" y="5053"/>
                </a:moveTo>
                <a:lnTo>
                  <a:pt x="11361" y="5048"/>
                </a:lnTo>
                <a:lnTo>
                  <a:pt x="11370" y="5041"/>
                </a:lnTo>
                <a:lnTo>
                  <a:pt x="11378" y="5033"/>
                </a:lnTo>
                <a:lnTo>
                  <a:pt x="11385" y="5025"/>
                </a:lnTo>
                <a:lnTo>
                  <a:pt x="11391" y="5016"/>
                </a:lnTo>
                <a:lnTo>
                  <a:pt x="11397" y="5007"/>
                </a:lnTo>
                <a:lnTo>
                  <a:pt x="11401" y="4998"/>
                </a:lnTo>
                <a:lnTo>
                  <a:pt x="11404" y="4988"/>
                </a:lnTo>
                <a:lnTo>
                  <a:pt x="11408" y="4978"/>
                </a:lnTo>
                <a:lnTo>
                  <a:pt x="11409" y="4968"/>
                </a:lnTo>
                <a:lnTo>
                  <a:pt x="11410" y="4957"/>
                </a:lnTo>
                <a:lnTo>
                  <a:pt x="11409" y="4947"/>
                </a:lnTo>
                <a:lnTo>
                  <a:pt x="11408" y="4935"/>
                </a:lnTo>
                <a:lnTo>
                  <a:pt x="11406" y="4925"/>
                </a:lnTo>
                <a:lnTo>
                  <a:pt x="11401" y="4915"/>
                </a:lnTo>
                <a:lnTo>
                  <a:pt x="11397" y="4905"/>
                </a:lnTo>
                <a:lnTo>
                  <a:pt x="11391" y="4895"/>
                </a:lnTo>
                <a:lnTo>
                  <a:pt x="11384" y="4886"/>
                </a:lnTo>
                <a:lnTo>
                  <a:pt x="11378" y="4878"/>
                </a:lnTo>
                <a:lnTo>
                  <a:pt x="11370" y="4871"/>
                </a:lnTo>
                <a:lnTo>
                  <a:pt x="11361" y="4865"/>
                </a:lnTo>
                <a:lnTo>
                  <a:pt x="11352" y="4859"/>
                </a:lnTo>
                <a:lnTo>
                  <a:pt x="11342" y="4855"/>
                </a:lnTo>
                <a:lnTo>
                  <a:pt x="11333" y="4851"/>
                </a:lnTo>
                <a:lnTo>
                  <a:pt x="11323" y="4849"/>
                </a:lnTo>
                <a:lnTo>
                  <a:pt x="11311" y="4847"/>
                </a:lnTo>
                <a:lnTo>
                  <a:pt x="11301" y="4847"/>
                </a:lnTo>
                <a:lnTo>
                  <a:pt x="11290" y="4847"/>
                </a:lnTo>
                <a:lnTo>
                  <a:pt x="11280" y="4848"/>
                </a:lnTo>
                <a:lnTo>
                  <a:pt x="11270" y="4851"/>
                </a:lnTo>
                <a:lnTo>
                  <a:pt x="11259" y="4855"/>
                </a:lnTo>
                <a:lnTo>
                  <a:pt x="11249" y="4859"/>
                </a:lnTo>
                <a:lnTo>
                  <a:pt x="11240" y="4865"/>
                </a:lnTo>
                <a:lnTo>
                  <a:pt x="11231" y="4871"/>
                </a:lnTo>
                <a:lnTo>
                  <a:pt x="11223" y="4879"/>
                </a:lnTo>
                <a:lnTo>
                  <a:pt x="11215" y="4887"/>
                </a:lnTo>
                <a:lnTo>
                  <a:pt x="11209" y="4895"/>
                </a:lnTo>
                <a:lnTo>
                  <a:pt x="11204" y="4904"/>
                </a:lnTo>
                <a:lnTo>
                  <a:pt x="11199" y="4914"/>
                </a:lnTo>
                <a:lnTo>
                  <a:pt x="11196" y="4924"/>
                </a:lnTo>
                <a:lnTo>
                  <a:pt x="11193" y="4934"/>
                </a:lnTo>
                <a:lnTo>
                  <a:pt x="11191" y="4944"/>
                </a:lnTo>
                <a:lnTo>
                  <a:pt x="11190" y="4956"/>
                </a:lnTo>
                <a:lnTo>
                  <a:pt x="11191" y="4966"/>
                </a:lnTo>
                <a:lnTo>
                  <a:pt x="11193" y="4976"/>
                </a:lnTo>
                <a:lnTo>
                  <a:pt x="11195" y="4987"/>
                </a:lnTo>
                <a:lnTo>
                  <a:pt x="11199" y="4997"/>
                </a:lnTo>
                <a:lnTo>
                  <a:pt x="11204" y="5007"/>
                </a:lnTo>
                <a:lnTo>
                  <a:pt x="11209" y="5017"/>
                </a:lnTo>
                <a:lnTo>
                  <a:pt x="11216" y="5026"/>
                </a:lnTo>
                <a:lnTo>
                  <a:pt x="11223" y="5034"/>
                </a:lnTo>
                <a:lnTo>
                  <a:pt x="11231" y="5041"/>
                </a:lnTo>
                <a:lnTo>
                  <a:pt x="11240" y="5048"/>
                </a:lnTo>
                <a:lnTo>
                  <a:pt x="11249" y="5053"/>
                </a:lnTo>
                <a:lnTo>
                  <a:pt x="11259" y="5058"/>
                </a:lnTo>
                <a:lnTo>
                  <a:pt x="11268" y="5061"/>
                </a:lnTo>
                <a:lnTo>
                  <a:pt x="11278" y="5063"/>
                </a:lnTo>
                <a:lnTo>
                  <a:pt x="11289" y="5066"/>
                </a:lnTo>
                <a:lnTo>
                  <a:pt x="11299" y="5066"/>
                </a:lnTo>
                <a:lnTo>
                  <a:pt x="11310" y="5066"/>
                </a:lnTo>
                <a:lnTo>
                  <a:pt x="11320" y="5063"/>
                </a:lnTo>
                <a:lnTo>
                  <a:pt x="11330" y="5061"/>
                </a:lnTo>
                <a:lnTo>
                  <a:pt x="11342" y="5058"/>
                </a:lnTo>
                <a:lnTo>
                  <a:pt x="11352" y="5053"/>
                </a:lnTo>
                <a:close/>
                <a:moveTo>
                  <a:pt x="3417" y="10845"/>
                </a:moveTo>
                <a:lnTo>
                  <a:pt x="3427" y="10839"/>
                </a:lnTo>
                <a:lnTo>
                  <a:pt x="3434" y="10832"/>
                </a:lnTo>
                <a:lnTo>
                  <a:pt x="3443" y="10825"/>
                </a:lnTo>
                <a:lnTo>
                  <a:pt x="3450" y="10817"/>
                </a:lnTo>
                <a:lnTo>
                  <a:pt x="3457" y="10809"/>
                </a:lnTo>
                <a:lnTo>
                  <a:pt x="3461" y="10800"/>
                </a:lnTo>
                <a:lnTo>
                  <a:pt x="3466" y="10790"/>
                </a:lnTo>
                <a:lnTo>
                  <a:pt x="3470" y="10780"/>
                </a:lnTo>
                <a:lnTo>
                  <a:pt x="3473" y="10770"/>
                </a:lnTo>
                <a:lnTo>
                  <a:pt x="3474" y="10760"/>
                </a:lnTo>
                <a:lnTo>
                  <a:pt x="3475" y="10749"/>
                </a:lnTo>
                <a:lnTo>
                  <a:pt x="3475" y="10738"/>
                </a:lnTo>
                <a:lnTo>
                  <a:pt x="3473" y="10728"/>
                </a:lnTo>
                <a:lnTo>
                  <a:pt x="3470" y="10717"/>
                </a:lnTo>
                <a:lnTo>
                  <a:pt x="3467" y="10707"/>
                </a:lnTo>
                <a:lnTo>
                  <a:pt x="3461" y="10697"/>
                </a:lnTo>
                <a:lnTo>
                  <a:pt x="3456" y="10687"/>
                </a:lnTo>
                <a:lnTo>
                  <a:pt x="3450" y="10679"/>
                </a:lnTo>
                <a:lnTo>
                  <a:pt x="3442" y="10670"/>
                </a:lnTo>
                <a:lnTo>
                  <a:pt x="3434" y="10663"/>
                </a:lnTo>
                <a:lnTo>
                  <a:pt x="3426" y="10656"/>
                </a:lnTo>
                <a:lnTo>
                  <a:pt x="3417" y="10652"/>
                </a:lnTo>
                <a:lnTo>
                  <a:pt x="3408" y="10647"/>
                </a:lnTo>
                <a:lnTo>
                  <a:pt x="3397" y="10643"/>
                </a:lnTo>
                <a:lnTo>
                  <a:pt x="3387" y="10641"/>
                </a:lnTo>
                <a:lnTo>
                  <a:pt x="3376" y="10639"/>
                </a:lnTo>
                <a:lnTo>
                  <a:pt x="3366" y="10638"/>
                </a:lnTo>
                <a:lnTo>
                  <a:pt x="3356" y="10638"/>
                </a:lnTo>
                <a:lnTo>
                  <a:pt x="3345" y="10641"/>
                </a:lnTo>
                <a:lnTo>
                  <a:pt x="3335" y="10643"/>
                </a:lnTo>
                <a:lnTo>
                  <a:pt x="3324" y="10646"/>
                </a:lnTo>
                <a:lnTo>
                  <a:pt x="3313" y="10652"/>
                </a:lnTo>
                <a:lnTo>
                  <a:pt x="3304" y="10657"/>
                </a:lnTo>
                <a:lnTo>
                  <a:pt x="3295" y="10663"/>
                </a:lnTo>
                <a:lnTo>
                  <a:pt x="3288" y="10671"/>
                </a:lnTo>
                <a:lnTo>
                  <a:pt x="3280" y="10679"/>
                </a:lnTo>
                <a:lnTo>
                  <a:pt x="3274" y="10688"/>
                </a:lnTo>
                <a:lnTo>
                  <a:pt x="3269" y="10697"/>
                </a:lnTo>
                <a:lnTo>
                  <a:pt x="3264" y="10706"/>
                </a:lnTo>
                <a:lnTo>
                  <a:pt x="3261" y="10716"/>
                </a:lnTo>
                <a:lnTo>
                  <a:pt x="3259" y="10726"/>
                </a:lnTo>
                <a:lnTo>
                  <a:pt x="3256" y="10737"/>
                </a:lnTo>
                <a:lnTo>
                  <a:pt x="3256" y="10747"/>
                </a:lnTo>
                <a:lnTo>
                  <a:pt x="3256" y="10757"/>
                </a:lnTo>
                <a:lnTo>
                  <a:pt x="3257" y="10769"/>
                </a:lnTo>
                <a:lnTo>
                  <a:pt x="3261" y="10779"/>
                </a:lnTo>
                <a:lnTo>
                  <a:pt x="3264" y="10789"/>
                </a:lnTo>
                <a:lnTo>
                  <a:pt x="3269" y="10800"/>
                </a:lnTo>
                <a:lnTo>
                  <a:pt x="3274" y="10809"/>
                </a:lnTo>
                <a:lnTo>
                  <a:pt x="3281" y="10818"/>
                </a:lnTo>
                <a:lnTo>
                  <a:pt x="3288" y="10826"/>
                </a:lnTo>
                <a:lnTo>
                  <a:pt x="3297" y="10834"/>
                </a:lnTo>
                <a:lnTo>
                  <a:pt x="3304" y="10839"/>
                </a:lnTo>
                <a:lnTo>
                  <a:pt x="3313" y="10845"/>
                </a:lnTo>
                <a:lnTo>
                  <a:pt x="3324" y="10849"/>
                </a:lnTo>
                <a:lnTo>
                  <a:pt x="3334" y="10853"/>
                </a:lnTo>
                <a:lnTo>
                  <a:pt x="3344" y="10855"/>
                </a:lnTo>
                <a:lnTo>
                  <a:pt x="3354" y="10857"/>
                </a:lnTo>
                <a:lnTo>
                  <a:pt x="3364" y="10857"/>
                </a:lnTo>
                <a:lnTo>
                  <a:pt x="3375" y="10857"/>
                </a:lnTo>
                <a:lnTo>
                  <a:pt x="3385" y="10856"/>
                </a:lnTo>
                <a:lnTo>
                  <a:pt x="3396" y="10853"/>
                </a:lnTo>
                <a:lnTo>
                  <a:pt x="3406" y="10849"/>
                </a:lnTo>
                <a:lnTo>
                  <a:pt x="3417" y="10845"/>
                </a:lnTo>
                <a:close/>
                <a:moveTo>
                  <a:pt x="4643" y="10193"/>
                </a:moveTo>
                <a:lnTo>
                  <a:pt x="4653" y="10187"/>
                </a:lnTo>
                <a:lnTo>
                  <a:pt x="4662" y="10180"/>
                </a:lnTo>
                <a:lnTo>
                  <a:pt x="4670" y="10174"/>
                </a:lnTo>
                <a:lnTo>
                  <a:pt x="4676" y="10165"/>
                </a:lnTo>
                <a:lnTo>
                  <a:pt x="4683" y="10157"/>
                </a:lnTo>
                <a:lnTo>
                  <a:pt x="4689" y="10148"/>
                </a:lnTo>
                <a:lnTo>
                  <a:pt x="4693" y="10138"/>
                </a:lnTo>
                <a:lnTo>
                  <a:pt x="4696" y="10128"/>
                </a:lnTo>
                <a:lnTo>
                  <a:pt x="4699" y="10118"/>
                </a:lnTo>
                <a:lnTo>
                  <a:pt x="4701" y="10108"/>
                </a:lnTo>
                <a:lnTo>
                  <a:pt x="4701" y="10097"/>
                </a:lnTo>
                <a:lnTo>
                  <a:pt x="4701" y="10086"/>
                </a:lnTo>
                <a:lnTo>
                  <a:pt x="4700" y="10076"/>
                </a:lnTo>
                <a:lnTo>
                  <a:pt x="4696" y="10065"/>
                </a:lnTo>
                <a:lnTo>
                  <a:pt x="4693" y="10055"/>
                </a:lnTo>
                <a:lnTo>
                  <a:pt x="4689" y="10045"/>
                </a:lnTo>
                <a:lnTo>
                  <a:pt x="4683" y="10035"/>
                </a:lnTo>
                <a:lnTo>
                  <a:pt x="4676" y="10027"/>
                </a:lnTo>
                <a:lnTo>
                  <a:pt x="4668" y="10018"/>
                </a:lnTo>
                <a:lnTo>
                  <a:pt x="4661" y="10011"/>
                </a:lnTo>
                <a:lnTo>
                  <a:pt x="4653" y="10004"/>
                </a:lnTo>
                <a:lnTo>
                  <a:pt x="4644" y="10000"/>
                </a:lnTo>
                <a:lnTo>
                  <a:pt x="4634" y="9995"/>
                </a:lnTo>
                <a:lnTo>
                  <a:pt x="4624" y="9991"/>
                </a:lnTo>
                <a:lnTo>
                  <a:pt x="4614" y="9989"/>
                </a:lnTo>
                <a:lnTo>
                  <a:pt x="4603" y="9987"/>
                </a:lnTo>
                <a:lnTo>
                  <a:pt x="4592" y="9986"/>
                </a:lnTo>
                <a:lnTo>
                  <a:pt x="4582" y="9986"/>
                </a:lnTo>
                <a:lnTo>
                  <a:pt x="4572" y="9989"/>
                </a:lnTo>
                <a:lnTo>
                  <a:pt x="4561" y="9991"/>
                </a:lnTo>
                <a:lnTo>
                  <a:pt x="4551" y="9994"/>
                </a:lnTo>
                <a:lnTo>
                  <a:pt x="4541" y="10000"/>
                </a:lnTo>
                <a:lnTo>
                  <a:pt x="4531" y="10005"/>
                </a:lnTo>
                <a:lnTo>
                  <a:pt x="4522" y="10011"/>
                </a:lnTo>
                <a:lnTo>
                  <a:pt x="4514" y="10019"/>
                </a:lnTo>
                <a:lnTo>
                  <a:pt x="4507" y="10027"/>
                </a:lnTo>
                <a:lnTo>
                  <a:pt x="4500" y="10036"/>
                </a:lnTo>
                <a:lnTo>
                  <a:pt x="4495" y="10045"/>
                </a:lnTo>
                <a:lnTo>
                  <a:pt x="4490" y="10054"/>
                </a:lnTo>
                <a:lnTo>
                  <a:pt x="4487" y="10064"/>
                </a:lnTo>
                <a:lnTo>
                  <a:pt x="4485" y="10074"/>
                </a:lnTo>
                <a:lnTo>
                  <a:pt x="4484" y="10085"/>
                </a:lnTo>
                <a:lnTo>
                  <a:pt x="4482" y="10095"/>
                </a:lnTo>
                <a:lnTo>
                  <a:pt x="4482" y="10105"/>
                </a:lnTo>
                <a:lnTo>
                  <a:pt x="4485" y="10117"/>
                </a:lnTo>
                <a:lnTo>
                  <a:pt x="4487" y="10127"/>
                </a:lnTo>
                <a:lnTo>
                  <a:pt x="4490" y="10137"/>
                </a:lnTo>
                <a:lnTo>
                  <a:pt x="4495" y="10148"/>
                </a:lnTo>
                <a:lnTo>
                  <a:pt x="4501" y="10157"/>
                </a:lnTo>
                <a:lnTo>
                  <a:pt x="4507" y="10166"/>
                </a:lnTo>
                <a:lnTo>
                  <a:pt x="4515" y="10174"/>
                </a:lnTo>
                <a:lnTo>
                  <a:pt x="4523" y="10182"/>
                </a:lnTo>
                <a:lnTo>
                  <a:pt x="4532" y="10187"/>
                </a:lnTo>
                <a:lnTo>
                  <a:pt x="4541" y="10193"/>
                </a:lnTo>
                <a:lnTo>
                  <a:pt x="4550" y="10197"/>
                </a:lnTo>
                <a:lnTo>
                  <a:pt x="4560" y="10201"/>
                </a:lnTo>
                <a:lnTo>
                  <a:pt x="4570" y="10203"/>
                </a:lnTo>
                <a:lnTo>
                  <a:pt x="4580" y="10205"/>
                </a:lnTo>
                <a:lnTo>
                  <a:pt x="4591" y="10205"/>
                </a:lnTo>
                <a:lnTo>
                  <a:pt x="4601" y="10205"/>
                </a:lnTo>
                <a:lnTo>
                  <a:pt x="4612" y="10204"/>
                </a:lnTo>
                <a:lnTo>
                  <a:pt x="4623" y="10201"/>
                </a:lnTo>
                <a:lnTo>
                  <a:pt x="4633" y="10197"/>
                </a:lnTo>
                <a:lnTo>
                  <a:pt x="4643" y="10193"/>
                </a:lnTo>
                <a:close/>
                <a:moveTo>
                  <a:pt x="5870" y="9541"/>
                </a:moveTo>
                <a:lnTo>
                  <a:pt x="5879" y="9535"/>
                </a:lnTo>
                <a:lnTo>
                  <a:pt x="5888" y="9528"/>
                </a:lnTo>
                <a:lnTo>
                  <a:pt x="5896" y="9522"/>
                </a:lnTo>
                <a:lnTo>
                  <a:pt x="5904" y="9513"/>
                </a:lnTo>
                <a:lnTo>
                  <a:pt x="5909" y="9505"/>
                </a:lnTo>
                <a:lnTo>
                  <a:pt x="5915" y="9496"/>
                </a:lnTo>
                <a:lnTo>
                  <a:pt x="5919" y="9486"/>
                </a:lnTo>
                <a:lnTo>
                  <a:pt x="5923" y="9476"/>
                </a:lnTo>
                <a:lnTo>
                  <a:pt x="5926" y="9466"/>
                </a:lnTo>
                <a:lnTo>
                  <a:pt x="5927" y="9456"/>
                </a:lnTo>
                <a:lnTo>
                  <a:pt x="5928" y="9445"/>
                </a:lnTo>
                <a:lnTo>
                  <a:pt x="5927" y="9434"/>
                </a:lnTo>
                <a:lnTo>
                  <a:pt x="5926" y="9424"/>
                </a:lnTo>
                <a:lnTo>
                  <a:pt x="5924" y="9413"/>
                </a:lnTo>
                <a:lnTo>
                  <a:pt x="5919" y="9403"/>
                </a:lnTo>
                <a:lnTo>
                  <a:pt x="5915" y="9393"/>
                </a:lnTo>
                <a:lnTo>
                  <a:pt x="5909" y="9383"/>
                </a:lnTo>
                <a:lnTo>
                  <a:pt x="5902" y="9375"/>
                </a:lnTo>
                <a:lnTo>
                  <a:pt x="5896" y="9366"/>
                </a:lnTo>
                <a:lnTo>
                  <a:pt x="5888" y="9359"/>
                </a:lnTo>
                <a:lnTo>
                  <a:pt x="5879" y="9352"/>
                </a:lnTo>
                <a:lnTo>
                  <a:pt x="5870" y="9348"/>
                </a:lnTo>
                <a:lnTo>
                  <a:pt x="5860" y="9343"/>
                </a:lnTo>
                <a:lnTo>
                  <a:pt x="5851" y="9339"/>
                </a:lnTo>
                <a:lnTo>
                  <a:pt x="5841" y="9337"/>
                </a:lnTo>
                <a:lnTo>
                  <a:pt x="5830" y="9335"/>
                </a:lnTo>
                <a:lnTo>
                  <a:pt x="5820" y="9334"/>
                </a:lnTo>
                <a:lnTo>
                  <a:pt x="5808" y="9334"/>
                </a:lnTo>
                <a:lnTo>
                  <a:pt x="5798" y="9337"/>
                </a:lnTo>
                <a:lnTo>
                  <a:pt x="5788" y="9339"/>
                </a:lnTo>
                <a:lnTo>
                  <a:pt x="5777" y="9342"/>
                </a:lnTo>
                <a:lnTo>
                  <a:pt x="5767" y="9348"/>
                </a:lnTo>
                <a:lnTo>
                  <a:pt x="5758" y="9353"/>
                </a:lnTo>
                <a:lnTo>
                  <a:pt x="5749" y="9359"/>
                </a:lnTo>
                <a:lnTo>
                  <a:pt x="5741" y="9367"/>
                </a:lnTo>
                <a:lnTo>
                  <a:pt x="5733" y="9375"/>
                </a:lnTo>
                <a:lnTo>
                  <a:pt x="5728" y="9384"/>
                </a:lnTo>
                <a:lnTo>
                  <a:pt x="5722" y="9393"/>
                </a:lnTo>
                <a:lnTo>
                  <a:pt x="5718" y="9402"/>
                </a:lnTo>
                <a:lnTo>
                  <a:pt x="5714" y="9412"/>
                </a:lnTo>
                <a:lnTo>
                  <a:pt x="5711" y="9422"/>
                </a:lnTo>
                <a:lnTo>
                  <a:pt x="5710" y="9433"/>
                </a:lnTo>
                <a:lnTo>
                  <a:pt x="5709" y="9443"/>
                </a:lnTo>
                <a:lnTo>
                  <a:pt x="5710" y="9453"/>
                </a:lnTo>
                <a:lnTo>
                  <a:pt x="5711" y="9465"/>
                </a:lnTo>
                <a:lnTo>
                  <a:pt x="5713" y="9475"/>
                </a:lnTo>
                <a:lnTo>
                  <a:pt x="5718" y="9485"/>
                </a:lnTo>
                <a:lnTo>
                  <a:pt x="5722" y="9496"/>
                </a:lnTo>
                <a:lnTo>
                  <a:pt x="5728" y="9505"/>
                </a:lnTo>
                <a:lnTo>
                  <a:pt x="5734" y="9514"/>
                </a:lnTo>
                <a:lnTo>
                  <a:pt x="5741" y="9522"/>
                </a:lnTo>
                <a:lnTo>
                  <a:pt x="5749" y="9530"/>
                </a:lnTo>
                <a:lnTo>
                  <a:pt x="5758" y="9535"/>
                </a:lnTo>
                <a:lnTo>
                  <a:pt x="5767" y="9541"/>
                </a:lnTo>
                <a:lnTo>
                  <a:pt x="5777" y="9545"/>
                </a:lnTo>
                <a:lnTo>
                  <a:pt x="5786" y="9549"/>
                </a:lnTo>
                <a:lnTo>
                  <a:pt x="5796" y="9551"/>
                </a:lnTo>
                <a:lnTo>
                  <a:pt x="5807" y="9553"/>
                </a:lnTo>
                <a:lnTo>
                  <a:pt x="5817" y="9553"/>
                </a:lnTo>
                <a:lnTo>
                  <a:pt x="5828" y="9553"/>
                </a:lnTo>
                <a:lnTo>
                  <a:pt x="5839" y="9552"/>
                </a:lnTo>
                <a:lnTo>
                  <a:pt x="5850" y="9549"/>
                </a:lnTo>
                <a:lnTo>
                  <a:pt x="5860" y="9545"/>
                </a:lnTo>
                <a:lnTo>
                  <a:pt x="5870" y="9541"/>
                </a:lnTo>
                <a:close/>
                <a:moveTo>
                  <a:pt x="7096" y="8889"/>
                </a:moveTo>
                <a:lnTo>
                  <a:pt x="7106" y="8883"/>
                </a:lnTo>
                <a:lnTo>
                  <a:pt x="7115" y="8877"/>
                </a:lnTo>
                <a:lnTo>
                  <a:pt x="7123" y="8870"/>
                </a:lnTo>
                <a:lnTo>
                  <a:pt x="7130" y="8861"/>
                </a:lnTo>
                <a:lnTo>
                  <a:pt x="7136" y="8853"/>
                </a:lnTo>
                <a:lnTo>
                  <a:pt x="7142" y="8844"/>
                </a:lnTo>
                <a:lnTo>
                  <a:pt x="7147" y="8834"/>
                </a:lnTo>
                <a:lnTo>
                  <a:pt x="7150" y="8824"/>
                </a:lnTo>
                <a:lnTo>
                  <a:pt x="7152" y="8814"/>
                </a:lnTo>
                <a:lnTo>
                  <a:pt x="7154" y="8804"/>
                </a:lnTo>
                <a:lnTo>
                  <a:pt x="7154" y="8793"/>
                </a:lnTo>
                <a:lnTo>
                  <a:pt x="7154" y="8782"/>
                </a:lnTo>
                <a:lnTo>
                  <a:pt x="7152" y="8772"/>
                </a:lnTo>
                <a:lnTo>
                  <a:pt x="7150" y="8761"/>
                </a:lnTo>
                <a:lnTo>
                  <a:pt x="7147" y="8751"/>
                </a:lnTo>
                <a:lnTo>
                  <a:pt x="7142" y="8741"/>
                </a:lnTo>
                <a:lnTo>
                  <a:pt x="7136" y="8731"/>
                </a:lnTo>
                <a:lnTo>
                  <a:pt x="7130" y="8723"/>
                </a:lnTo>
                <a:lnTo>
                  <a:pt x="7122" y="8714"/>
                </a:lnTo>
                <a:lnTo>
                  <a:pt x="7114" y="8707"/>
                </a:lnTo>
                <a:lnTo>
                  <a:pt x="7105" y="8700"/>
                </a:lnTo>
                <a:lnTo>
                  <a:pt x="7096" y="8696"/>
                </a:lnTo>
                <a:lnTo>
                  <a:pt x="7087" y="8691"/>
                </a:lnTo>
                <a:lnTo>
                  <a:pt x="7077" y="8687"/>
                </a:lnTo>
                <a:lnTo>
                  <a:pt x="7067" y="8685"/>
                </a:lnTo>
                <a:lnTo>
                  <a:pt x="7057" y="8683"/>
                </a:lnTo>
                <a:lnTo>
                  <a:pt x="7046" y="8682"/>
                </a:lnTo>
                <a:lnTo>
                  <a:pt x="7036" y="8682"/>
                </a:lnTo>
                <a:lnTo>
                  <a:pt x="7024" y="8685"/>
                </a:lnTo>
                <a:lnTo>
                  <a:pt x="7014" y="8687"/>
                </a:lnTo>
                <a:lnTo>
                  <a:pt x="7004" y="8690"/>
                </a:lnTo>
                <a:lnTo>
                  <a:pt x="6994" y="8696"/>
                </a:lnTo>
                <a:lnTo>
                  <a:pt x="6984" y="8701"/>
                </a:lnTo>
                <a:lnTo>
                  <a:pt x="6975" y="8708"/>
                </a:lnTo>
                <a:lnTo>
                  <a:pt x="6967" y="8715"/>
                </a:lnTo>
                <a:lnTo>
                  <a:pt x="6960" y="8723"/>
                </a:lnTo>
                <a:lnTo>
                  <a:pt x="6954" y="8732"/>
                </a:lnTo>
                <a:lnTo>
                  <a:pt x="6948" y="8741"/>
                </a:lnTo>
                <a:lnTo>
                  <a:pt x="6944" y="8750"/>
                </a:lnTo>
                <a:lnTo>
                  <a:pt x="6940" y="8760"/>
                </a:lnTo>
                <a:lnTo>
                  <a:pt x="6938" y="8770"/>
                </a:lnTo>
                <a:lnTo>
                  <a:pt x="6936" y="8781"/>
                </a:lnTo>
                <a:lnTo>
                  <a:pt x="6936" y="8791"/>
                </a:lnTo>
                <a:lnTo>
                  <a:pt x="6936" y="8801"/>
                </a:lnTo>
                <a:lnTo>
                  <a:pt x="6937" y="8813"/>
                </a:lnTo>
                <a:lnTo>
                  <a:pt x="6940" y="8823"/>
                </a:lnTo>
                <a:lnTo>
                  <a:pt x="6944" y="8833"/>
                </a:lnTo>
                <a:lnTo>
                  <a:pt x="6948" y="8844"/>
                </a:lnTo>
                <a:lnTo>
                  <a:pt x="6954" y="8853"/>
                </a:lnTo>
                <a:lnTo>
                  <a:pt x="6960" y="8862"/>
                </a:lnTo>
                <a:lnTo>
                  <a:pt x="6968" y="8870"/>
                </a:lnTo>
                <a:lnTo>
                  <a:pt x="6976" y="8878"/>
                </a:lnTo>
                <a:lnTo>
                  <a:pt x="6984" y="8883"/>
                </a:lnTo>
                <a:lnTo>
                  <a:pt x="6994" y="8889"/>
                </a:lnTo>
                <a:lnTo>
                  <a:pt x="7003" y="8893"/>
                </a:lnTo>
                <a:lnTo>
                  <a:pt x="7013" y="8897"/>
                </a:lnTo>
                <a:lnTo>
                  <a:pt x="7023" y="8899"/>
                </a:lnTo>
                <a:lnTo>
                  <a:pt x="7033" y="8901"/>
                </a:lnTo>
                <a:lnTo>
                  <a:pt x="7045" y="8901"/>
                </a:lnTo>
                <a:lnTo>
                  <a:pt x="7055" y="8901"/>
                </a:lnTo>
                <a:lnTo>
                  <a:pt x="7066" y="8900"/>
                </a:lnTo>
                <a:lnTo>
                  <a:pt x="7076" y="8897"/>
                </a:lnTo>
                <a:lnTo>
                  <a:pt x="7086" y="8893"/>
                </a:lnTo>
                <a:lnTo>
                  <a:pt x="7096" y="8889"/>
                </a:lnTo>
                <a:close/>
                <a:moveTo>
                  <a:pt x="8323" y="8237"/>
                </a:moveTo>
                <a:lnTo>
                  <a:pt x="8332" y="8231"/>
                </a:lnTo>
                <a:lnTo>
                  <a:pt x="8341" y="8225"/>
                </a:lnTo>
                <a:lnTo>
                  <a:pt x="8349" y="8218"/>
                </a:lnTo>
                <a:lnTo>
                  <a:pt x="8357" y="8209"/>
                </a:lnTo>
                <a:lnTo>
                  <a:pt x="8363" y="8201"/>
                </a:lnTo>
                <a:lnTo>
                  <a:pt x="8368" y="8192"/>
                </a:lnTo>
                <a:lnTo>
                  <a:pt x="8373" y="8182"/>
                </a:lnTo>
                <a:lnTo>
                  <a:pt x="8376" y="8172"/>
                </a:lnTo>
                <a:lnTo>
                  <a:pt x="8378" y="8162"/>
                </a:lnTo>
                <a:lnTo>
                  <a:pt x="8381" y="8152"/>
                </a:lnTo>
                <a:lnTo>
                  <a:pt x="8381" y="8141"/>
                </a:lnTo>
                <a:lnTo>
                  <a:pt x="8381" y="8130"/>
                </a:lnTo>
                <a:lnTo>
                  <a:pt x="8379" y="8120"/>
                </a:lnTo>
                <a:lnTo>
                  <a:pt x="8377" y="8109"/>
                </a:lnTo>
                <a:lnTo>
                  <a:pt x="8373" y="8099"/>
                </a:lnTo>
                <a:lnTo>
                  <a:pt x="8368" y="8089"/>
                </a:lnTo>
                <a:lnTo>
                  <a:pt x="8363" y="8079"/>
                </a:lnTo>
                <a:lnTo>
                  <a:pt x="8356" y="8071"/>
                </a:lnTo>
                <a:lnTo>
                  <a:pt x="8349" y="8062"/>
                </a:lnTo>
                <a:lnTo>
                  <a:pt x="8340" y="8055"/>
                </a:lnTo>
                <a:lnTo>
                  <a:pt x="8332" y="8048"/>
                </a:lnTo>
                <a:lnTo>
                  <a:pt x="8323" y="8044"/>
                </a:lnTo>
                <a:lnTo>
                  <a:pt x="8313" y="8039"/>
                </a:lnTo>
                <a:lnTo>
                  <a:pt x="8303" y="8035"/>
                </a:lnTo>
                <a:lnTo>
                  <a:pt x="8293" y="8033"/>
                </a:lnTo>
                <a:lnTo>
                  <a:pt x="8283" y="8031"/>
                </a:lnTo>
                <a:lnTo>
                  <a:pt x="8273" y="8030"/>
                </a:lnTo>
                <a:lnTo>
                  <a:pt x="8262" y="8030"/>
                </a:lnTo>
                <a:lnTo>
                  <a:pt x="8252" y="8033"/>
                </a:lnTo>
                <a:lnTo>
                  <a:pt x="8240" y="8035"/>
                </a:lnTo>
                <a:lnTo>
                  <a:pt x="8230" y="8038"/>
                </a:lnTo>
                <a:lnTo>
                  <a:pt x="8220" y="8044"/>
                </a:lnTo>
                <a:lnTo>
                  <a:pt x="8210" y="8049"/>
                </a:lnTo>
                <a:lnTo>
                  <a:pt x="8202" y="8055"/>
                </a:lnTo>
                <a:lnTo>
                  <a:pt x="8193" y="8063"/>
                </a:lnTo>
                <a:lnTo>
                  <a:pt x="8187" y="8071"/>
                </a:lnTo>
                <a:lnTo>
                  <a:pt x="8180" y="8080"/>
                </a:lnTo>
                <a:lnTo>
                  <a:pt x="8175" y="8089"/>
                </a:lnTo>
                <a:lnTo>
                  <a:pt x="8171" y="8098"/>
                </a:lnTo>
                <a:lnTo>
                  <a:pt x="8166" y="8108"/>
                </a:lnTo>
                <a:lnTo>
                  <a:pt x="8164" y="8118"/>
                </a:lnTo>
                <a:lnTo>
                  <a:pt x="8163" y="8129"/>
                </a:lnTo>
                <a:lnTo>
                  <a:pt x="8162" y="8139"/>
                </a:lnTo>
                <a:lnTo>
                  <a:pt x="8163" y="8149"/>
                </a:lnTo>
                <a:lnTo>
                  <a:pt x="8164" y="8161"/>
                </a:lnTo>
                <a:lnTo>
                  <a:pt x="8166" y="8171"/>
                </a:lnTo>
                <a:lnTo>
                  <a:pt x="8170" y="8181"/>
                </a:lnTo>
                <a:lnTo>
                  <a:pt x="8175" y="8192"/>
                </a:lnTo>
                <a:lnTo>
                  <a:pt x="8181" y="8201"/>
                </a:lnTo>
                <a:lnTo>
                  <a:pt x="8188" y="8210"/>
                </a:lnTo>
                <a:lnTo>
                  <a:pt x="8194" y="8218"/>
                </a:lnTo>
                <a:lnTo>
                  <a:pt x="8202" y="8226"/>
                </a:lnTo>
                <a:lnTo>
                  <a:pt x="8211" y="8231"/>
                </a:lnTo>
                <a:lnTo>
                  <a:pt x="8220" y="8237"/>
                </a:lnTo>
                <a:lnTo>
                  <a:pt x="8229" y="8241"/>
                </a:lnTo>
                <a:lnTo>
                  <a:pt x="8239" y="8245"/>
                </a:lnTo>
                <a:lnTo>
                  <a:pt x="8249" y="8247"/>
                </a:lnTo>
                <a:lnTo>
                  <a:pt x="8261" y="8249"/>
                </a:lnTo>
                <a:lnTo>
                  <a:pt x="8271" y="8249"/>
                </a:lnTo>
                <a:lnTo>
                  <a:pt x="8281" y="8249"/>
                </a:lnTo>
                <a:lnTo>
                  <a:pt x="8292" y="8248"/>
                </a:lnTo>
                <a:lnTo>
                  <a:pt x="8302" y="8245"/>
                </a:lnTo>
                <a:lnTo>
                  <a:pt x="8313" y="8241"/>
                </a:lnTo>
                <a:lnTo>
                  <a:pt x="8323" y="8237"/>
                </a:lnTo>
                <a:close/>
                <a:moveTo>
                  <a:pt x="9550" y="7585"/>
                </a:moveTo>
                <a:lnTo>
                  <a:pt x="9560" y="7579"/>
                </a:lnTo>
                <a:lnTo>
                  <a:pt x="9567" y="7573"/>
                </a:lnTo>
                <a:lnTo>
                  <a:pt x="9576" y="7566"/>
                </a:lnTo>
                <a:lnTo>
                  <a:pt x="9583" y="7557"/>
                </a:lnTo>
                <a:lnTo>
                  <a:pt x="9590" y="7549"/>
                </a:lnTo>
                <a:lnTo>
                  <a:pt x="9594" y="7540"/>
                </a:lnTo>
                <a:lnTo>
                  <a:pt x="9599" y="7530"/>
                </a:lnTo>
                <a:lnTo>
                  <a:pt x="9603" y="7520"/>
                </a:lnTo>
                <a:lnTo>
                  <a:pt x="9606" y="7510"/>
                </a:lnTo>
                <a:lnTo>
                  <a:pt x="9607" y="7500"/>
                </a:lnTo>
                <a:lnTo>
                  <a:pt x="9608" y="7489"/>
                </a:lnTo>
                <a:lnTo>
                  <a:pt x="9607" y="7478"/>
                </a:lnTo>
                <a:lnTo>
                  <a:pt x="9606" y="7468"/>
                </a:lnTo>
                <a:lnTo>
                  <a:pt x="9603" y="7457"/>
                </a:lnTo>
                <a:lnTo>
                  <a:pt x="9600" y="7447"/>
                </a:lnTo>
                <a:lnTo>
                  <a:pt x="9594" y="7437"/>
                </a:lnTo>
                <a:lnTo>
                  <a:pt x="9589" y="7427"/>
                </a:lnTo>
                <a:lnTo>
                  <a:pt x="9582" y="7419"/>
                </a:lnTo>
                <a:lnTo>
                  <a:pt x="9575" y="7410"/>
                </a:lnTo>
                <a:lnTo>
                  <a:pt x="9567" y="7403"/>
                </a:lnTo>
                <a:lnTo>
                  <a:pt x="9558" y="7396"/>
                </a:lnTo>
                <a:lnTo>
                  <a:pt x="9550" y="7392"/>
                </a:lnTo>
                <a:lnTo>
                  <a:pt x="9541" y="7387"/>
                </a:lnTo>
                <a:lnTo>
                  <a:pt x="9530" y="7383"/>
                </a:lnTo>
                <a:lnTo>
                  <a:pt x="9520" y="7381"/>
                </a:lnTo>
                <a:lnTo>
                  <a:pt x="9509" y="7380"/>
                </a:lnTo>
                <a:lnTo>
                  <a:pt x="9499" y="7378"/>
                </a:lnTo>
                <a:lnTo>
                  <a:pt x="9489" y="7378"/>
                </a:lnTo>
                <a:lnTo>
                  <a:pt x="9478" y="7381"/>
                </a:lnTo>
                <a:lnTo>
                  <a:pt x="9468" y="7383"/>
                </a:lnTo>
                <a:lnTo>
                  <a:pt x="9456" y="7386"/>
                </a:lnTo>
                <a:lnTo>
                  <a:pt x="9446" y="7392"/>
                </a:lnTo>
                <a:lnTo>
                  <a:pt x="9437" y="7397"/>
                </a:lnTo>
                <a:lnTo>
                  <a:pt x="9428" y="7404"/>
                </a:lnTo>
                <a:lnTo>
                  <a:pt x="9421" y="7411"/>
                </a:lnTo>
                <a:lnTo>
                  <a:pt x="9413" y="7419"/>
                </a:lnTo>
                <a:lnTo>
                  <a:pt x="9407" y="7428"/>
                </a:lnTo>
                <a:lnTo>
                  <a:pt x="9402" y="7437"/>
                </a:lnTo>
                <a:lnTo>
                  <a:pt x="9397" y="7446"/>
                </a:lnTo>
                <a:lnTo>
                  <a:pt x="9394" y="7456"/>
                </a:lnTo>
                <a:lnTo>
                  <a:pt x="9391" y="7466"/>
                </a:lnTo>
                <a:lnTo>
                  <a:pt x="9389" y="7477"/>
                </a:lnTo>
                <a:lnTo>
                  <a:pt x="9389" y="7487"/>
                </a:lnTo>
                <a:lnTo>
                  <a:pt x="9389" y="7497"/>
                </a:lnTo>
                <a:lnTo>
                  <a:pt x="9390" y="7509"/>
                </a:lnTo>
                <a:lnTo>
                  <a:pt x="9393" y="7519"/>
                </a:lnTo>
                <a:lnTo>
                  <a:pt x="9397" y="7530"/>
                </a:lnTo>
                <a:lnTo>
                  <a:pt x="9402" y="7540"/>
                </a:lnTo>
                <a:lnTo>
                  <a:pt x="9407" y="7549"/>
                </a:lnTo>
                <a:lnTo>
                  <a:pt x="9414" y="7558"/>
                </a:lnTo>
                <a:lnTo>
                  <a:pt x="9421" y="7566"/>
                </a:lnTo>
                <a:lnTo>
                  <a:pt x="9430" y="7574"/>
                </a:lnTo>
                <a:lnTo>
                  <a:pt x="9437" y="7579"/>
                </a:lnTo>
                <a:lnTo>
                  <a:pt x="9446" y="7585"/>
                </a:lnTo>
                <a:lnTo>
                  <a:pt x="9456" y="7589"/>
                </a:lnTo>
                <a:lnTo>
                  <a:pt x="9467" y="7593"/>
                </a:lnTo>
                <a:lnTo>
                  <a:pt x="9477" y="7595"/>
                </a:lnTo>
                <a:lnTo>
                  <a:pt x="9487" y="7597"/>
                </a:lnTo>
                <a:lnTo>
                  <a:pt x="9497" y="7597"/>
                </a:lnTo>
                <a:lnTo>
                  <a:pt x="9508" y="7597"/>
                </a:lnTo>
                <a:lnTo>
                  <a:pt x="9518" y="7596"/>
                </a:lnTo>
                <a:lnTo>
                  <a:pt x="9529" y="7593"/>
                </a:lnTo>
                <a:lnTo>
                  <a:pt x="9539" y="7589"/>
                </a:lnTo>
                <a:lnTo>
                  <a:pt x="9550" y="7585"/>
                </a:lnTo>
                <a:close/>
                <a:moveTo>
                  <a:pt x="10776" y="6933"/>
                </a:moveTo>
                <a:lnTo>
                  <a:pt x="10786" y="6927"/>
                </a:lnTo>
                <a:lnTo>
                  <a:pt x="10795" y="6921"/>
                </a:lnTo>
                <a:lnTo>
                  <a:pt x="10803" y="6914"/>
                </a:lnTo>
                <a:lnTo>
                  <a:pt x="10809" y="6905"/>
                </a:lnTo>
                <a:lnTo>
                  <a:pt x="10816" y="6897"/>
                </a:lnTo>
                <a:lnTo>
                  <a:pt x="10822" y="6888"/>
                </a:lnTo>
                <a:lnTo>
                  <a:pt x="10826" y="6878"/>
                </a:lnTo>
                <a:lnTo>
                  <a:pt x="10829" y="6868"/>
                </a:lnTo>
                <a:lnTo>
                  <a:pt x="10832" y="6858"/>
                </a:lnTo>
                <a:lnTo>
                  <a:pt x="10834" y="6848"/>
                </a:lnTo>
                <a:lnTo>
                  <a:pt x="10834" y="6837"/>
                </a:lnTo>
                <a:lnTo>
                  <a:pt x="10834" y="6826"/>
                </a:lnTo>
                <a:lnTo>
                  <a:pt x="10833" y="6816"/>
                </a:lnTo>
                <a:lnTo>
                  <a:pt x="10829" y="6805"/>
                </a:lnTo>
                <a:lnTo>
                  <a:pt x="10826" y="6795"/>
                </a:lnTo>
                <a:lnTo>
                  <a:pt x="10822" y="6785"/>
                </a:lnTo>
                <a:lnTo>
                  <a:pt x="10816" y="6775"/>
                </a:lnTo>
                <a:lnTo>
                  <a:pt x="10809" y="6767"/>
                </a:lnTo>
                <a:lnTo>
                  <a:pt x="10801" y="6758"/>
                </a:lnTo>
                <a:lnTo>
                  <a:pt x="10794" y="6751"/>
                </a:lnTo>
                <a:lnTo>
                  <a:pt x="10786" y="6744"/>
                </a:lnTo>
                <a:lnTo>
                  <a:pt x="10777" y="6740"/>
                </a:lnTo>
                <a:lnTo>
                  <a:pt x="10767" y="6735"/>
                </a:lnTo>
                <a:lnTo>
                  <a:pt x="10757" y="6731"/>
                </a:lnTo>
                <a:lnTo>
                  <a:pt x="10747" y="6729"/>
                </a:lnTo>
                <a:lnTo>
                  <a:pt x="10736" y="6728"/>
                </a:lnTo>
                <a:lnTo>
                  <a:pt x="10725" y="6726"/>
                </a:lnTo>
                <a:lnTo>
                  <a:pt x="10715" y="6726"/>
                </a:lnTo>
                <a:lnTo>
                  <a:pt x="10705" y="6729"/>
                </a:lnTo>
                <a:lnTo>
                  <a:pt x="10694" y="6731"/>
                </a:lnTo>
                <a:lnTo>
                  <a:pt x="10684" y="6734"/>
                </a:lnTo>
                <a:lnTo>
                  <a:pt x="10674" y="6740"/>
                </a:lnTo>
                <a:lnTo>
                  <a:pt x="10664" y="6745"/>
                </a:lnTo>
                <a:lnTo>
                  <a:pt x="10655" y="6752"/>
                </a:lnTo>
                <a:lnTo>
                  <a:pt x="10647" y="6759"/>
                </a:lnTo>
                <a:lnTo>
                  <a:pt x="10640" y="6767"/>
                </a:lnTo>
                <a:lnTo>
                  <a:pt x="10633" y="6776"/>
                </a:lnTo>
                <a:lnTo>
                  <a:pt x="10628" y="6785"/>
                </a:lnTo>
                <a:lnTo>
                  <a:pt x="10623" y="6794"/>
                </a:lnTo>
                <a:lnTo>
                  <a:pt x="10620" y="6804"/>
                </a:lnTo>
                <a:lnTo>
                  <a:pt x="10618" y="6814"/>
                </a:lnTo>
                <a:lnTo>
                  <a:pt x="10615" y="6825"/>
                </a:lnTo>
                <a:lnTo>
                  <a:pt x="10615" y="6835"/>
                </a:lnTo>
                <a:lnTo>
                  <a:pt x="10615" y="6845"/>
                </a:lnTo>
                <a:lnTo>
                  <a:pt x="10618" y="6857"/>
                </a:lnTo>
                <a:lnTo>
                  <a:pt x="10620" y="6867"/>
                </a:lnTo>
                <a:lnTo>
                  <a:pt x="10623" y="6878"/>
                </a:lnTo>
                <a:lnTo>
                  <a:pt x="10628" y="6888"/>
                </a:lnTo>
                <a:lnTo>
                  <a:pt x="10634" y="6897"/>
                </a:lnTo>
                <a:lnTo>
                  <a:pt x="10640" y="6906"/>
                </a:lnTo>
                <a:lnTo>
                  <a:pt x="10648" y="6914"/>
                </a:lnTo>
                <a:lnTo>
                  <a:pt x="10656" y="6922"/>
                </a:lnTo>
                <a:lnTo>
                  <a:pt x="10665" y="6927"/>
                </a:lnTo>
                <a:lnTo>
                  <a:pt x="10674" y="6933"/>
                </a:lnTo>
                <a:lnTo>
                  <a:pt x="10683" y="6937"/>
                </a:lnTo>
                <a:lnTo>
                  <a:pt x="10693" y="6941"/>
                </a:lnTo>
                <a:lnTo>
                  <a:pt x="10703" y="6943"/>
                </a:lnTo>
                <a:lnTo>
                  <a:pt x="10713" y="6945"/>
                </a:lnTo>
                <a:lnTo>
                  <a:pt x="10724" y="6945"/>
                </a:lnTo>
                <a:lnTo>
                  <a:pt x="10734" y="6945"/>
                </a:lnTo>
                <a:lnTo>
                  <a:pt x="10745" y="6944"/>
                </a:lnTo>
                <a:lnTo>
                  <a:pt x="10755" y="6941"/>
                </a:lnTo>
                <a:lnTo>
                  <a:pt x="10766" y="6937"/>
                </a:lnTo>
                <a:lnTo>
                  <a:pt x="10776" y="6933"/>
                </a:lnTo>
                <a:close/>
                <a:moveTo>
                  <a:pt x="12003" y="6281"/>
                </a:moveTo>
                <a:lnTo>
                  <a:pt x="12012" y="6275"/>
                </a:lnTo>
                <a:lnTo>
                  <a:pt x="12021" y="6269"/>
                </a:lnTo>
                <a:lnTo>
                  <a:pt x="12029" y="6262"/>
                </a:lnTo>
                <a:lnTo>
                  <a:pt x="12037" y="6253"/>
                </a:lnTo>
                <a:lnTo>
                  <a:pt x="12042" y="6245"/>
                </a:lnTo>
                <a:lnTo>
                  <a:pt x="12048" y="6236"/>
                </a:lnTo>
                <a:lnTo>
                  <a:pt x="12052" y="6226"/>
                </a:lnTo>
                <a:lnTo>
                  <a:pt x="12056" y="6216"/>
                </a:lnTo>
                <a:lnTo>
                  <a:pt x="12059" y="6206"/>
                </a:lnTo>
                <a:lnTo>
                  <a:pt x="12060" y="6196"/>
                </a:lnTo>
                <a:lnTo>
                  <a:pt x="12061" y="6185"/>
                </a:lnTo>
                <a:lnTo>
                  <a:pt x="12060" y="6174"/>
                </a:lnTo>
                <a:lnTo>
                  <a:pt x="12059" y="6164"/>
                </a:lnTo>
                <a:lnTo>
                  <a:pt x="12057" y="6153"/>
                </a:lnTo>
                <a:lnTo>
                  <a:pt x="12052" y="6143"/>
                </a:lnTo>
                <a:lnTo>
                  <a:pt x="12048" y="6133"/>
                </a:lnTo>
                <a:lnTo>
                  <a:pt x="12042" y="6123"/>
                </a:lnTo>
                <a:lnTo>
                  <a:pt x="12035" y="6115"/>
                </a:lnTo>
                <a:lnTo>
                  <a:pt x="12029" y="6106"/>
                </a:lnTo>
                <a:lnTo>
                  <a:pt x="12021" y="6099"/>
                </a:lnTo>
                <a:lnTo>
                  <a:pt x="12012" y="6092"/>
                </a:lnTo>
                <a:lnTo>
                  <a:pt x="12003" y="6088"/>
                </a:lnTo>
                <a:lnTo>
                  <a:pt x="11993" y="6083"/>
                </a:lnTo>
                <a:lnTo>
                  <a:pt x="11984" y="6079"/>
                </a:lnTo>
                <a:lnTo>
                  <a:pt x="11974" y="6077"/>
                </a:lnTo>
                <a:lnTo>
                  <a:pt x="11963" y="6076"/>
                </a:lnTo>
                <a:lnTo>
                  <a:pt x="11952" y="6074"/>
                </a:lnTo>
                <a:lnTo>
                  <a:pt x="11941" y="6074"/>
                </a:lnTo>
                <a:lnTo>
                  <a:pt x="11931" y="6077"/>
                </a:lnTo>
                <a:lnTo>
                  <a:pt x="11921" y="6079"/>
                </a:lnTo>
                <a:lnTo>
                  <a:pt x="11910" y="6082"/>
                </a:lnTo>
                <a:lnTo>
                  <a:pt x="11900" y="6088"/>
                </a:lnTo>
                <a:lnTo>
                  <a:pt x="11891" y="6093"/>
                </a:lnTo>
                <a:lnTo>
                  <a:pt x="11882" y="6100"/>
                </a:lnTo>
                <a:lnTo>
                  <a:pt x="11874" y="6107"/>
                </a:lnTo>
                <a:lnTo>
                  <a:pt x="11866" y="6115"/>
                </a:lnTo>
                <a:lnTo>
                  <a:pt x="11861" y="6124"/>
                </a:lnTo>
                <a:lnTo>
                  <a:pt x="11855" y="6133"/>
                </a:lnTo>
                <a:lnTo>
                  <a:pt x="11850" y="6142"/>
                </a:lnTo>
                <a:lnTo>
                  <a:pt x="11847" y="6152"/>
                </a:lnTo>
                <a:lnTo>
                  <a:pt x="11844" y="6162"/>
                </a:lnTo>
                <a:lnTo>
                  <a:pt x="11843" y="6173"/>
                </a:lnTo>
                <a:lnTo>
                  <a:pt x="11842" y="6183"/>
                </a:lnTo>
                <a:lnTo>
                  <a:pt x="11843" y="6193"/>
                </a:lnTo>
                <a:lnTo>
                  <a:pt x="11844" y="6205"/>
                </a:lnTo>
                <a:lnTo>
                  <a:pt x="11846" y="6215"/>
                </a:lnTo>
                <a:lnTo>
                  <a:pt x="11850" y="6226"/>
                </a:lnTo>
                <a:lnTo>
                  <a:pt x="11855" y="6236"/>
                </a:lnTo>
                <a:lnTo>
                  <a:pt x="11861" y="6245"/>
                </a:lnTo>
                <a:lnTo>
                  <a:pt x="11867" y="6254"/>
                </a:lnTo>
                <a:lnTo>
                  <a:pt x="11874" y="6262"/>
                </a:lnTo>
                <a:lnTo>
                  <a:pt x="11882" y="6270"/>
                </a:lnTo>
                <a:lnTo>
                  <a:pt x="11891" y="6275"/>
                </a:lnTo>
                <a:lnTo>
                  <a:pt x="11900" y="6281"/>
                </a:lnTo>
                <a:lnTo>
                  <a:pt x="11910" y="6285"/>
                </a:lnTo>
                <a:lnTo>
                  <a:pt x="11919" y="6289"/>
                </a:lnTo>
                <a:lnTo>
                  <a:pt x="11929" y="6291"/>
                </a:lnTo>
                <a:lnTo>
                  <a:pt x="11940" y="6293"/>
                </a:lnTo>
                <a:lnTo>
                  <a:pt x="11950" y="6293"/>
                </a:lnTo>
                <a:lnTo>
                  <a:pt x="11961" y="6293"/>
                </a:lnTo>
                <a:lnTo>
                  <a:pt x="11972" y="6292"/>
                </a:lnTo>
                <a:lnTo>
                  <a:pt x="11982" y="6289"/>
                </a:lnTo>
                <a:lnTo>
                  <a:pt x="11993" y="6285"/>
                </a:lnTo>
                <a:lnTo>
                  <a:pt x="12003" y="6281"/>
                </a:lnTo>
                <a:close/>
                <a:moveTo>
                  <a:pt x="6521" y="10769"/>
                </a:moveTo>
                <a:lnTo>
                  <a:pt x="6530" y="10763"/>
                </a:lnTo>
                <a:lnTo>
                  <a:pt x="6539" y="10756"/>
                </a:lnTo>
                <a:lnTo>
                  <a:pt x="6547" y="10749"/>
                </a:lnTo>
                <a:lnTo>
                  <a:pt x="6555" y="10742"/>
                </a:lnTo>
                <a:lnTo>
                  <a:pt x="6560" y="10733"/>
                </a:lnTo>
                <a:lnTo>
                  <a:pt x="6566" y="10724"/>
                </a:lnTo>
                <a:lnTo>
                  <a:pt x="6570" y="10715"/>
                </a:lnTo>
                <a:lnTo>
                  <a:pt x="6574" y="10705"/>
                </a:lnTo>
                <a:lnTo>
                  <a:pt x="6577" y="10694"/>
                </a:lnTo>
                <a:lnTo>
                  <a:pt x="6578" y="10683"/>
                </a:lnTo>
                <a:lnTo>
                  <a:pt x="6579" y="10673"/>
                </a:lnTo>
                <a:lnTo>
                  <a:pt x="6578" y="10663"/>
                </a:lnTo>
                <a:lnTo>
                  <a:pt x="6577" y="10652"/>
                </a:lnTo>
                <a:lnTo>
                  <a:pt x="6575" y="10642"/>
                </a:lnTo>
                <a:lnTo>
                  <a:pt x="6572" y="10630"/>
                </a:lnTo>
                <a:lnTo>
                  <a:pt x="6566" y="10620"/>
                </a:lnTo>
                <a:lnTo>
                  <a:pt x="6560" y="10611"/>
                </a:lnTo>
                <a:lnTo>
                  <a:pt x="6554" y="10602"/>
                </a:lnTo>
                <a:lnTo>
                  <a:pt x="6547" y="10595"/>
                </a:lnTo>
                <a:lnTo>
                  <a:pt x="6539" y="10587"/>
                </a:lnTo>
                <a:lnTo>
                  <a:pt x="6530" y="10581"/>
                </a:lnTo>
                <a:lnTo>
                  <a:pt x="6521" y="10575"/>
                </a:lnTo>
                <a:lnTo>
                  <a:pt x="6511" y="10571"/>
                </a:lnTo>
                <a:lnTo>
                  <a:pt x="6502" y="10568"/>
                </a:lnTo>
                <a:lnTo>
                  <a:pt x="6492" y="10564"/>
                </a:lnTo>
                <a:lnTo>
                  <a:pt x="6481" y="10563"/>
                </a:lnTo>
                <a:lnTo>
                  <a:pt x="6471" y="10562"/>
                </a:lnTo>
                <a:lnTo>
                  <a:pt x="6459" y="10563"/>
                </a:lnTo>
                <a:lnTo>
                  <a:pt x="6449" y="10564"/>
                </a:lnTo>
                <a:lnTo>
                  <a:pt x="6439" y="10567"/>
                </a:lnTo>
                <a:lnTo>
                  <a:pt x="6428" y="10571"/>
                </a:lnTo>
                <a:lnTo>
                  <a:pt x="6418" y="10575"/>
                </a:lnTo>
                <a:lnTo>
                  <a:pt x="6409" y="10581"/>
                </a:lnTo>
                <a:lnTo>
                  <a:pt x="6400" y="10588"/>
                </a:lnTo>
                <a:lnTo>
                  <a:pt x="6392" y="10595"/>
                </a:lnTo>
                <a:lnTo>
                  <a:pt x="6384" y="10602"/>
                </a:lnTo>
                <a:lnTo>
                  <a:pt x="6379" y="10611"/>
                </a:lnTo>
                <a:lnTo>
                  <a:pt x="6373" y="10620"/>
                </a:lnTo>
                <a:lnTo>
                  <a:pt x="6369" y="10630"/>
                </a:lnTo>
                <a:lnTo>
                  <a:pt x="6365" y="10641"/>
                </a:lnTo>
                <a:lnTo>
                  <a:pt x="6362" y="10651"/>
                </a:lnTo>
                <a:lnTo>
                  <a:pt x="6361" y="10661"/>
                </a:lnTo>
                <a:lnTo>
                  <a:pt x="6360" y="10671"/>
                </a:lnTo>
                <a:lnTo>
                  <a:pt x="6361" y="10682"/>
                </a:lnTo>
                <a:lnTo>
                  <a:pt x="6362" y="10692"/>
                </a:lnTo>
                <a:lnTo>
                  <a:pt x="6364" y="10703"/>
                </a:lnTo>
                <a:lnTo>
                  <a:pt x="6369" y="10714"/>
                </a:lnTo>
                <a:lnTo>
                  <a:pt x="6373" y="10724"/>
                </a:lnTo>
                <a:lnTo>
                  <a:pt x="6379" y="10733"/>
                </a:lnTo>
                <a:lnTo>
                  <a:pt x="6386" y="10742"/>
                </a:lnTo>
                <a:lnTo>
                  <a:pt x="6392" y="10751"/>
                </a:lnTo>
                <a:lnTo>
                  <a:pt x="6400" y="10757"/>
                </a:lnTo>
                <a:lnTo>
                  <a:pt x="6409" y="10763"/>
                </a:lnTo>
                <a:lnTo>
                  <a:pt x="6418" y="10769"/>
                </a:lnTo>
                <a:lnTo>
                  <a:pt x="6428" y="10773"/>
                </a:lnTo>
                <a:lnTo>
                  <a:pt x="6437" y="10776"/>
                </a:lnTo>
                <a:lnTo>
                  <a:pt x="6447" y="10780"/>
                </a:lnTo>
                <a:lnTo>
                  <a:pt x="6458" y="10781"/>
                </a:lnTo>
                <a:lnTo>
                  <a:pt x="6468" y="10782"/>
                </a:lnTo>
                <a:lnTo>
                  <a:pt x="6480" y="10781"/>
                </a:lnTo>
                <a:lnTo>
                  <a:pt x="6490" y="10780"/>
                </a:lnTo>
                <a:lnTo>
                  <a:pt x="6501" y="10777"/>
                </a:lnTo>
                <a:lnTo>
                  <a:pt x="6511" y="10774"/>
                </a:lnTo>
                <a:lnTo>
                  <a:pt x="6521" y="10769"/>
                </a:lnTo>
                <a:close/>
                <a:moveTo>
                  <a:pt x="7747" y="10117"/>
                </a:moveTo>
                <a:lnTo>
                  <a:pt x="7757" y="10111"/>
                </a:lnTo>
                <a:lnTo>
                  <a:pt x="7766" y="10104"/>
                </a:lnTo>
                <a:lnTo>
                  <a:pt x="7774" y="10097"/>
                </a:lnTo>
                <a:lnTo>
                  <a:pt x="7781" y="10090"/>
                </a:lnTo>
                <a:lnTo>
                  <a:pt x="7788" y="10081"/>
                </a:lnTo>
                <a:lnTo>
                  <a:pt x="7793" y="10072"/>
                </a:lnTo>
                <a:lnTo>
                  <a:pt x="7798" y="10063"/>
                </a:lnTo>
                <a:lnTo>
                  <a:pt x="7801" y="10053"/>
                </a:lnTo>
                <a:lnTo>
                  <a:pt x="7803" y="10042"/>
                </a:lnTo>
                <a:lnTo>
                  <a:pt x="7806" y="10031"/>
                </a:lnTo>
                <a:lnTo>
                  <a:pt x="7806" y="10021"/>
                </a:lnTo>
                <a:lnTo>
                  <a:pt x="7806" y="10011"/>
                </a:lnTo>
                <a:lnTo>
                  <a:pt x="7803" y="10000"/>
                </a:lnTo>
                <a:lnTo>
                  <a:pt x="7801" y="9990"/>
                </a:lnTo>
                <a:lnTo>
                  <a:pt x="7798" y="9978"/>
                </a:lnTo>
                <a:lnTo>
                  <a:pt x="7793" y="9968"/>
                </a:lnTo>
                <a:lnTo>
                  <a:pt x="7788" y="9959"/>
                </a:lnTo>
                <a:lnTo>
                  <a:pt x="7781" y="9950"/>
                </a:lnTo>
                <a:lnTo>
                  <a:pt x="7773" y="9943"/>
                </a:lnTo>
                <a:lnTo>
                  <a:pt x="7765" y="9935"/>
                </a:lnTo>
                <a:lnTo>
                  <a:pt x="7756" y="9929"/>
                </a:lnTo>
                <a:lnTo>
                  <a:pt x="7747" y="9924"/>
                </a:lnTo>
                <a:lnTo>
                  <a:pt x="7738" y="9919"/>
                </a:lnTo>
                <a:lnTo>
                  <a:pt x="7728" y="9916"/>
                </a:lnTo>
                <a:lnTo>
                  <a:pt x="7718" y="9912"/>
                </a:lnTo>
                <a:lnTo>
                  <a:pt x="7708" y="9911"/>
                </a:lnTo>
                <a:lnTo>
                  <a:pt x="7697" y="9910"/>
                </a:lnTo>
                <a:lnTo>
                  <a:pt x="7687" y="9911"/>
                </a:lnTo>
                <a:lnTo>
                  <a:pt x="7676" y="9912"/>
                </a:lnTo>
                <a:lnTo>
                  <a:pt x="7665" y="9915"/>
                </a:lnTo>
                <a:lnTo>
                  <a:pt x="7655" y="9919"/>
                </a:lnTo>
                <a:lnTo>
                  <a:pt x="7645" y="9924"/>
                </a:lnTo>
                <a:lnTo>
                  <a:pt x="7635" y="9929"/>
                </a:lnTo>
                <a:lnTo>
                  <a:pt x="7626" y="9936"/>
                </a:lnTo>
                <a:lnTo>
                  <a:pt x="7618" y="9943"/>
                </a:lnTo>
                <a:lnTo>
                  <a:pt x="7612" y="9950"/>
                </a:lnTo>
                <a:lnTo>
                  <a:pt x="7605" y="9959"/>
                </a:lnTo>
                <a:lnTo>
                  <a:pt x="7599" y="9968"/>
                </a:lnTo>
                <a:lnTo>
                  <a:pt x="7595" y="9978"/>
                </a:lnTo>
                <a:lnTo>
                  <a:pt x="7591" y="9989"/>
                </a:lnTo>
                <a:lnTo>
                  <a:pt x="7589" y="9999"/>
                </a:lnTo>
                <a:lnTo>
                  <a:pt x="7587" y="10009"/>
                </a:lnTo>
                <a:lnTo>
                  <a:pt x="7587" y="10019"/>
                </a:lnTo>
                <a:lnTo>
                  <a:pt x="7587" y="10030"/>
                </a:lnTo>
                <a:lnTo>
                  <a:pt x="7588" y="10040"/>
                </a:lnTo>
                <a:lnTo>
                  <a:pt x="7591" y="10051"/>
                </a:lnTo>
                <a:lnTo>
                  <a:pt x="7595" y="10062"/>
                </a:lnTo>
                <a:lnTo>
                  <a:pt x="7599" y="10072"/>
                </a:lnTo>
                <a:lnTo>
                  <a:pt x="7605" y="10082"/>
                </a:lnTo>
                <a:lnTo>
                  <a:pt x="7612" y="10090"/>
                </a:lnTo>
                <a:lnTo>
                  <a:pt x="7620" y="10097"/>
                </a:lnTo>
                <a:lnTo>
                  <a:pt x="7627" y="10105"/>
                </a:lnTo>
                <a:lnTo>
                  <a:pt x="7635" y="10112"/>
                </a:lnTo>
                <a:lnTo>
                  <a:pt x="7645" y="10117"/>
                </a:lnTo>
                <a:lnTo>
                  <a:pt x="7654" y="10121"/>
                </a:lnTo>
                <a:lnTo>
                  <a:pt x="7664" y="10124"/>
                </a:lnTo>
                <a:lnTo>
                  <a:pt x="7674" y="10128"/>
                </a:lnTo>
                <a:lnTo>
                  <a:pt x="7685" y="10129"/>
                </a:lnTo>
                <a:lnTo>
                  <a:pt x="7696" y="10130"/>
                </a:lnTo>
                <a:lnTo>
                  <a:pt x="7706" y="10129"/>
                </a:lnTo>
                <a:lnTo>
                  <a:pt x="7717" y="10128"/>
                </a:lnTo>
                <a:lnTo>
                  <a:pt x="7727" y="10125"/>
                </a:lnTo>
                <a:lnTo>
                  <a:pt x="7737" y="10122"/>
                </a:lnTo>
                <a:lnTo>
                  <a:pt x="7747" y="10117"/>
                </a:lnTo>
                <a:close/>
                <a:moveTo>
                  <a:pt x="8975" y="9465"/>
                </a:moveTo>
                <a:lnTo>
                  <a:pt x="8984" y="9459"/>
                </a:lnTo>
                <a:lnTo>
                  <a:pt x="8992" y="9452"/>
                </a:lnTo>
                <a:lnTo>
                  <a:pt x="9000" y="9445"/>
                </a:lnTo>
                <a:lnTo>
                  <a:pt x="9008" y="9438"/>
                </a:lnTo>
                <a:lnTo>
                  <a:pt x="9014" y="9429"/>
                </a:lnTo>
                <a:lnTo>
                  <a:pt x="9019" y="9420"/>
                </a:lnTo>
                <a:lnTo>
                  <a:pt x="9024" y="9411"/>
                </a:lnTo>
                <a:lnTo>
                  <a:pt x="9027" y="9401"/>
                </a:lnTo>
                <a:lnTo>
                  <a:pt x="9029" y="9390"/>
                </a:lnTo>
                <a:lnTo>
                  <a:pt x="9032" y="9379"/>
                </a:lnTo>
                <a:lnTo>
                  <a:pt x="9032" y="9369"/>
                </a:lnTo>
                <a:lnTo>
                  <a:pt x="9032" y="9359"/>
                </a:lnTo>
                <a:lnTo>
                  <a:pt x="9031" y="9348"/>
                </a:lnTo>
                <a:lnTo>
                  <a:pt x="9028" y="9338"/>
                </a:lnTo>
                <a:lnTo>
                  <a:pt x="9024" y="9327"/>
                </a:lnTo>
                <a:lnTo>
                  <a:pt x="9019" y="9316"/>
                </a:lnTo>
                <a:lnTo>
                  <a:pt x="9014" y="9307"/>
                </a:lnTo>
                <a:lnTo>
                  <a:pt x="9007" y="9298"/>
                </a:lnTo>
                <a:lnTo>
                  <a:pt x="9000" y="9291"/>
                </a:lnTo>
                <a:lnTo>
                  <a:pt x="8991" y="9283"/>
                </a:lnTo>
                <a:lnTo>
                  <a:pt x="8984" y="9277"/>
                </a:lnTo>
                <a:lnTo>
                  <a:pt x="8975" y="9272"/>
                </a:lnTo>
                <a:lnTo>
                  <a:pt x="8964" y="9267"/>
                </a:lnTo>
                <a:lnTo>
                  <a:pt x="8954" y="9264"/>
                </a:lnTo>
                <a:lnTo>
                  <a:pt x="8944" y="9260"/>
                </a:lnTo>
                <a:lnTo>
                  <a:pt x="8934" y="9259"/>
                </a:lnTo>
                <a:lnTo>
                  <a:pt x="8924" y="9258"/>
                </a:lnTo>
                <a:lnTo>
                  <a:pt x="8913" y="9259"/>
                </a:lnTo>
                <a:lnTo>
                  <a:pt x="8903" y="9260"/>
                </a:lnTo>
                <a:lnTo>
                  <a:pt x="8892" y="9263"/>
                </a:lnTo>
                <a:lnTo>
                  <a:pt x="8882" y="9267"/>
                </a:lnTo>
                <a:lnTo>
                  <a:pt x="8871" y="9272"/>
                </a:lnTo>
                <a:lnTo>
                  <a:pt x="8861" y="9277"/>
                </a:lnTo>
                <a:lnTo>
                  <a:pt x="8854" y="9284"/>
                </a:lnTo>
                <a:lnTo>
                  <a:pt x="8845" y="9291"/>
                </a:lnTo>
                <a:lnTo>
                  <a:pt x="8838" y="9298"/>
                </a:lnTo>
                <a:lnTo>
                  <a:pt x="8831" y="9307"/>
                </a:lnTo>
                <a:lnTo>
                  <a:pt x="8827" y="9316"/>
                </a:lnTo>
                <a:lnTo>
                  <a:pt x="8822" y="9327"/>
                </a:lnTo>
                <a:lnTo>
                  <a:pt x="8818" y="9337"/>
                </a:lnTo>
                <a:lnTo>
                  <a:pt x="8815" y="9347"/>
                </a:lnTo>
                <a:lnTo>
                  <a:pt x="8814" y="9357"/>
                </a:lnTo>
                <a:lnTo>
                  <a:pt x="8813" y="9367"/>
                </a:lnTo>
                <a:lnTo>
                  <a:pt x="8814" y="9378"/>
                </a:lnTo>
                <a:lnTo>
                  <a:pt x="8815" y="9388"/>
                </a:lnTo>
                <a:lnTo>
                  <a:pt x="8818" y="9399"/>
                </a:lnTo>
                <a:lnTo>
                  <a:pt x="8821" y="9410"/>
                </a:lnTo>
                <a:lnTo>
                  <a:pt x="8827" y="9420"/>
                </a:lnTo>
                <a:lnTo>
                  <a:pt x="8832" y="9429"/>
                </a:lnTo>
                <a:lnTo>
                  <a:pt x="8839" y="9438"/>
                </a:lnTo>
                <a:lnTo>
                  <a:pt x="8846" y="9447"/>
                </a:lnTo>
                <a:lnTo>
                  <a:pt x="8854" y="9453"/>
                </a:lnTo>
                <a:lnTo>
                  <a:pt x="8862" y="9459"/>
                </a:lnTo>
                <a:lnTo>
                  <a:pt x="8871" y="9465"/>
                </a:lnTo>
                <a:lnTo>
                  <a:pt x="8880" y="9469"/>
                </a:lnTo>
                <a:lnTo>
                  <a:pt x="8890" y="9472"/>
                </a:lnTo>
                <a:lnTo>
                  <a:pt x="8901" y="9476"/>
                </a:lnTo>
                <a:lnTo>
                  <a:pt x="8912" y="9477"/>
                </a:lnTo>
                <a:lnTo>
                  <a:pt x="8922" y="9478"/>
                </a:lnTo>
                <a:lnTo>
                  <a:pt x="8932" y="9477"/>
                </a:lnTo>
                <a:lnTo>
                  <a:pt x="8943" y="9476"/>
                </a:lnTo>
                <a:lnTo>
                  <a:pt x="8953" y="9474"/>
                </a:lnTo>
                <a:lnTo>
                  <a:pt x="8964" y="9470"/>
                </a:lnTo>
                <a:lnTo>
                  <a:pt x="8975" y="9465"/>
                </a:lnTo>
                <a:close/>
                <a:moveTo>
                  <a:pt x="10201" y="8813"/>
                </a:moveTo>
                <a:lnTo>
                  <a:pt x="10211" y="8807"/>
                </a:lnTo>
                <a:lnTo>
                  <a:pt x="10219" y="8800"/>
                </a:lnTo>
                <a:lnTo>
                  <a:pt x="10228" y="8793"/>
                </a:lnTo>
                <a:lnTo>
                  <a:pt x="10234" y="8786"/>
                </a:lnTo>
                <a:lnTo>
                  <a:pt x="10241" y="8777"/>
                </a:lnTo>
                <a:lnTo>
                  <a:pt x="10246" y="8768"/>
                </a:lnTo>
                <a:lnTo>
                  <a:pt x="10250" y="8759"/>
                </a:lnTo>
                <a:lnTo>
                  <a:pt x="10254" y="8749"/>
                </a:lnTo>
                <a:lnTo>
                  <a:pt x="10257" y="8738"/>
                </a:lnTo>
                <a:lnTo>
                  <a:pt x="10258" y="8727"/>
                </a:lnTo>
                <a:lnTo>
                  <a:pt x="10259" y="8717"/>
                </a:lnTo>
                <a:lnTo>
                  <a:pt x="10259" y="8707"/>
                </a:lnTo>
                <a:lnTo>
                  <a:pt x="10257" y="8696"/>
                </a:lnTo>
                <a:lnTo>
                  <a:pt x="10254" y="8686"/>
                </a:lnTo>
                <a:lnTo>
                  <a:pt x="10251" y="8675"/>
                </a:lnTo>
                <a:lnTo>
                  <a:pt x="10246" y="8664"/>
                </a:lnTo>
                <a:lnTo>
                  <a:pt x="10240" y="8655"/>
                </a:lnTo>
                <a:lnTo>
                  <a:pt x="10233" y="8646"/>
                </a:lnTo>
                <a:lnTo>
                  <a:pt x="10226" y="8639"/>
                </a:lnTo>
                <a:lnTo>
                  <a:pt x="10219" y="8631"/>
                </a:lnTo>
                <a:lnTo>
                  <a:pt x="10210" y="8625"/>
                </a:lnTo>
                <a:lnTo>
                  <a:pt x="10201" y="8620"/>
                </a:lnTo>
                <a:lnTo>
                  <a:pt x="10192" y="8615"/>
                </a:lnTo>
                <a:lnTo>
                  <a:pt x="10182" y="8612"/>
                </a:lnTo>
                <a:lnTo>
                  <a:pt x="10172" y="8608"/>
                </a:lnTo>
                <a:lnTo>
                  <a:pt x="10160" y="8607"/>
                </a:lnTo>
                <a:lnTo>
                  <a:pt x="10150" y="8606"/>
                </a:lnTo>
                <a:lnTo>
                  <a:pt x="10140" y="8607"/>
                </a:lnTo>
                <a:lnTo>
                  <a:pt x="10129" y="8608"/>
                </a:lnTo>
                <a:lnTo>
                  <a:pt x="10119" y="8611"/>
                </a:lnTo>
                <a:lnTo>
                  <a:pt x="10108" y="8615"/>
                </a:lnTo>
                <a:lnTo>
                  <a:pt x="10098" y="8620"/>
                </a:lnTo>
                <a:lnTo>
                  <a:pt x="10089" y="8625"/>
                </a:lnTo>
                <a:lnTo>
                  <a:pt x="10080" y="8632"/>
                </a:lnTo>
                <a:lnTo>
                  <a:pt x="10072" y="8639"/>
                </a:lnTo>
                <a:lnTo>
                  <a:pt x="10064" y="8646"/>
                </a:lnTo>
                <a:lnTo>
                  <a:pt x="10058" y="8655"/>
                </a:lnTo>
                <a:lnTo>
                  <a:pt x="10053" y="8664"/>
                </a:lnTo>
                <a:lnTo>
                  <a:pt x="10048" y="8675"/>
                </a:lnTo>
                <a:lnTo>
                  <a:pt x="10045" y="8685"/>
                </a:lnTo>
                <a:lnTo>
                  <a:pt x="10043" y="8695"/>
                </a:lnTo>
                <a:lnTo>
                  <a:pt x="10040" y="8705"/>
                </a:lnTo>
                <a:lnTo>
                  <a:pt x="10040" y="8715"/>
                </a:lnTo>
                <a:lnTo>
                  <a:pt x="10040" y="8726"/>
                </a:lnTo>
                <a:lnTo>
                  <a:pt x="10042" y="8736"/>
                </a:lnTo>
                <a:lnTo>
                  <a:pt x="10044" y="8747"/>
                </a:lnTo>
                <a:lnTo>
                  <a:pt x="10048" y="8758"/>
                </a:lnTo>
                <a:lnTo>
                  <a:pt x="10053" y="8768"/>
                </a:lnTo>
                <a:lnTo>
                  <a:pt x="10058" y="8778"/>
                </a:lnTo>
                <a:lnTo>
                  <a:pt x="10065" y="8786"/>
                </a:lnTo>
                <a:lnTo>
                  <a:pt x="10072" y="8793"/>
                </a:lnTo>
                <a:lnTo>
                  <a:pt x="10081" y="8801"/>
                </a:lnTo>
                <a:lnTo>
                  <a:pt x="10089" y="8808"/>
                </a:lnTo>
                <a:lnTo>
                  <a:pt x="10098" y="8813"/>
                </a:lnTo>
                <a:lnTo>
                  <a:pt x="10108" y="8817"/>
                </a:lnTo>
                <a:lnTo>
                  <a:pt x="10118" y="8820"/>
                </a:lnTo>
                <a:lnTo>
                  <a:pt x="10128" y="8824"/>
                </a:lnTo>
                <a:lnTo>
                  <a:pt x="10138" y="8825"/>
                </a:lnTo>
                <a:lnTo>
                  <a:pt x="10148" y="8826"/>
                </a:lnTo>
                <a:lnTo>
                  <a:pt x="10159" y="8825"/>
                </a:lnTo>
                <a:lnTo>
                  <a:pt x="10169" y="8824"/>
                </a:lnTo>
                <a:lnTo>
                  <a:pt x="10181" y="8822"/>
                </a:lnTo>
                <a:lnTo>
                  <a:pt x="10191" y="8818"/>
                </a:lnTo>
                <a:lnTo>
                  <a:pt x="10201" y="8813"/>
                </a:lnTo>
                <a:close/>
                <a:moveTo>
                  <a:pt x="11427" y="8161"/>
                </a:moveTo>
                <a:lnTo>
                  <a:pt x="11437" y="8155"/>
                </a:lnTo>
                <a:lnTo>
                  <a:pt x="11446" y="8148"/>
                </a:lnTo>
                <a:lnTo>
                  <a:pt x="11454" y="8141"/>
                </a:lnTo>
                <a:lnTo>
                  <a:pt x="11460" y="8134"/>
                </a:lnTo>
                <a:lnTo>
                  <a:pt x="11467" y="8125"/>
                </a:lnTo>
                <a:lnTo>
                  <a:pt x="11473" y="8116"/>
                </a:lnTo>
                <a:lnTo>
                  <a:pt x="11477" y="8107"/>
                </a:lnTo>
                <a:lnTo>
                  <a:pt x="11481" y="8097"/>
                </a:lnTo>
                <a:lnTo>
                  <a:pt x="11483" y="8086"/>
                </a:lnTo>
                <a:lnTo>
                  <a:pt x="11485" y="8075"/>
                </a:lnTo>
                <a:lnTo>
                  <a:pt x="11485" y="8065"/>
                </a:lnTo>
                <a:lnTo>
                  <a:pt x="11485" y="8055"/>
                </a:lnTo>
                <a:lnTo>
                  <a:pt x="11484" y="8044"/>
                </a:lnTo>
                <a:lnTo>
                  <a:pt x="11481" y="8034"/>
                </a:lnTo>
                <a:lnTo>
                  <a:pt x="11477" y="8023"/>
                </a:lnTo>
                <a:lnTo>
                  <a:pt x="11473" y="8012"/>
                </a:lnTo>
                <a:lnTo>
                  <a:pt x="11467" y="8003"/>
                </a:lnTo>
                <a:lnTo>
                  <a:pt x="11460" y="7994"/>
                </a:lnTo>
                <a:lnTo>
                  <a:pt x="11453" y="7987"/>
                </a:lnTo>
                <a:lnTo>
                  <a:pt x="11445" y="7979"/>
                </a:lnTo>
                <a:lnTo>
                  <a:pt x="11437" y="7973"/>
                </a:lnTo>
                <a:lnTo>
                  <a:pt x="11428" y="7968"/>
                </a:lnTo>
                <a:lnTo>
                  <a:pt x="11418" y="7963"/>
                </a:lnTo>
                <a:lnTo>
                  <a:pt x="11408" y="7960"/>
                </a:lnTo>
                <a:lnTo>
                  <a:pt x="11398" y="7956"/>
                </a:lnTo>
                <a:lnTo>
                  <a:pt x="11388" y="7955"/>
                </a:lnTo>
                <a:lnTo>
                  <a:pt x="11376" y="7954"/>
                </a:lnTo>
                <a:lnTo>
                  <a:pt x="11366" y="7955"/>
                </a:lnTo>
                <a:lnTo>
                  <a:pt x="11356" y="7956"/>
                </a:lnTo>
                <a:lnTo>
                  <a:pt x="11345" y="7959"/>
                </a:lnTo>
                <a:lnTo>
                  <a:pt x="11335" y="7963"/>
                </a:lnTo>
                <a:lnTo>
                  <a:pt x="11325" y="7968"/>
                </a:lnTo>
                <a:lnTo>
                  <a:pt x="11315" y="7973"/>
                </a:lnTo>
                <a:lnTo>
                  <a:pt x="11306" y="7980"/>
                </a:lnTo>
                <a:lnTo>
                  <a:pt x="11298" y="7987"/>
                </a:lnTo>
                <a:lnTo>
                  <a:pt x="11291" y="7994"/>
                </a:lnTo>
                <a:lnTo>
                  <a:pt x="11284" y="8003"/>
                </a:lnTo>
                <a:lnTo>
                  <a:pt x="11279" y="8012"/>
                </a:lnTo>
                <a:lnTo>
                  <a:pt x="11274" y="8023"/>
                </a:lnTo>
                <a:lnTo>
                  <a:pt x="11271" y="8033"/>
                </a:lnTo>
                <a:lnTo>
                  <a:pt x="11269" y="8043"/>
                </a:lnTo>
                <a:lnTo>
                  <a:pt x="11267" y="8053"/>
                </a:lnTo>
                <a:lnTo>
                  <a:pt x="11267" y="8063"/>
                </a:lnTo>
                <a:lnTo>
                  <a:pt x="11267" y="8074"/>
                </a:lnTo>
                <a:lnTo>
                  <a:pt x="11269" y="8084"/>
                </a:lnTo>
                <a:lnTo>
                  <a:pt x="11271" y="8095"/>
                </a:lnTo>
                <a:lnTo>
                  <a:pt x="11274" y="8106"/>
                </a:lnTo>
                <a:lnTo>
                  <a:pt x="11279" y="8116"/>
                </a:lnTo>
                <a:lnTo>
                  <a:pt x="11286" y="8126"/>
                </a:lnTo>
                <a:lnTo>
                  <a:pt x="11291" y="8134"/>
                </a:lnTo>
                <a:lnTo>
                  <a:pt x="11299" y="8143"/>
                </a:lnTo>
                <a:lnTo>
                  <a:pt x="11307" y="8149"/>
                </a:lnTo>
                <a:lnTo>
                  <a:pt x="11316" y="8156"/>
                </a:lnTo>
                <a:lnTo>
                  <a:pt x="11325" y="8161"/>
                </a:lnTo>
                <a:lnTo>
                  <a:pt x="11334" y="8165"/>
                </a:lnTo>
                <a:lnTo>
                  <a:pt x="11344" y="8170"/>
                </a:lnTo>
                <a:lnTo>
                  <a:pt x="11354" y="8172"/>
                </a:lnTo>
                <a:lnTo>
                  <a:pt x="11364" y="8173"/>
                </a:lnTo>
                <a:lnTo>
                  <a:pt x="11375" y="8174"/>
                </a:lnTo>
                <a:lnTo>
                  <a:pt x="11385" y="8173"/>
                </a:lnTo>
                <a:lnTo>
                  <a:pt x="11397" y="8172"/>
                </a:lnTo>
                <a:lnTo>
                  <a:pt x="11407" y="8170"/>
                </a:lnTo>
                <a:lnTo>
                  <a:pt x="11417" y="8166"/>
                </a:lnTo>
                <a:lnTo>
                  <a:pt x="11427" y="8161"/>
                </a:lnTo>
                <a:close/>
                <a:moveTo>
                  <a:pt x="12654" y="7509"/>
                </a:moveTo>
                <a:lnTo>
                  <a:pt x="12663" y="7503"/>
                </a:lnTo>
                <a:lnTo>
                  <a:pt x="12672" y="7496"/>
                </a:lnTo>
                <a:lnTo>
                  <a:pt x="12680" y="7489"/>
                </a:lnTo>
                <a:lnTo>
                  <a:pt x="12688" y="7482"/>
                </a:lnTo>
                <a:lnTo>
                  <a:pt x="12693" y="7473"/>
                </a:lnTo>
                <a:lnTo>
                  <a:pt x="12699" y="7464"/>
                </a:lnTo>
                <a:lnTo>
                  <a:pt x="12703" y="7455"/>
                </a:lnTo>
                <a:lnTo>
                  <a:pt x="12707" y="7445"/>
                </a:lnTo>
                <a:lnTo>
                  <a:pt x="12710" y="7434"/>
                </a:lnTo>
                <a:lnTo>
                  <a:pt x="12711" y="7423"/>
                </a:lnTo>
                <a:lnTo>
                  <a:pt x="12712" y="7413"/>
                </a:lnTo>
                <a:lnTo>
                  <a:pt x="12711" y="7403"/>
                </a:lnTo>
                <a:lnTo>
                  <a:pt x="12710" y="7392"/>
                </a:lnTo>
                <a:lnTo>
                  <a:pt x="12708" y="7382"/>
                </a:lnTo>
                <a:lnTo>
                  <a:pt x="12703" y="7371"/>
                </a:lnTo>
                <a:lnTo>
                  <a:pt x="12699" y="7360"/>
                </a:lnTo>
                <a:lnTo>
                  <a:pt x="12693" y="7351"/>
                </a:lnTo>
                <a:lnTo>
                  <a:pt x="12687" y="7342"/>
                </a:lnTo>
                <a:lnTo>
                  <a:pt x="12680" y="7335"/>
                </a:lnTo>
                <a:lnTo>
                  <a:pt x="12672" y="7327"/>
                </a:lnTo>
                <a:lnTo>
                  <a:pt x="12663" y="7321"/>
                </a:lnTo>
                <a:lnTo>
                  <a:pt x="12654" y="7316"/>
                </a:lnTo>
                <a:lnTo>
                  <a:pt x="12644" y="7311"/>
                </a:lnTo>
                <a:lnTo>
                  <a:pt x="12635" y="7308"/>
                </a:lnTo>
                <a:lnTo>
                  <a:pt x="12625" y="7304"/>
                </a:lnTo>
                <a:lnTo>
                  <a:pt x="12614" y="7303"/>
                </a:lnTo>
                <a:lnTo>
                  <a:pt x="12604" y="7302"/>
                </a:lnTo>
                <a:lnTo>
                  <a:pt x="12592" y="7303"/>
                </a:lnTo>
                <a:lnTo>
                  <a:pt x="12582" y="7304"/>
                </a:lnTo>
                <a:lnTo>
                  <a:pt x="12572" y="7307"/>
                </a:lnTo>
                <a:lnTo>
                  <a:pt x="12561" y="7311"/>
                </a:lnTo>
                <a:lnTo>
                  <a:pt x="12551" y="7316"/>
                </a:lnTo>
                <a:lnTo>
                  <a:pt x="12542" y="7321"/>
                </a:lnTo>
                <a:lnTo>
                  <a:pt x="12533" y="7328"/>
                </a:lnTo>
                <a:lnTo>
                  <a:pt x="12525" y="7335"/>
                </a:lnTo>
                <a:lnTo>
                  <a:pt x="12517" y="7342"/>
                </a:lnTo>
                <a:lnTo>
                  <a:pt x="12512" y="7351"/>
                </a:lnTo>
                <a:lnTo>
                  <a:pt x="12506" y="7360"/>
                </a:lnTo>
                <a:lnTo>
                  <a:pt x="12502" y="7371"/>
                </a:lnTo>
                <a:lnTo>
                  <a:pt x="12498" y="7381"/>
                </a:lnTo>
                <a:lnTo>
                  <a:pt x="12495" y="7391"/>
                </a:lnTo>
                <a:lnTo>
                  <a:pt x="12494" y="7401"/>
                </a:lnTo>
                <a:lnTo>
                  <a:pt x="12493" y="7411"/>
                </a:lnTo>
                <a:lnTo>
                  <a:pt x="12494" y="7422"/>
                </a:lnTo>
                <a:lnTo>
                  <a:pt x="12495" y="7432"/>
                </a:lnTo>
                <a:lnTo>
                  <a:pt x="12497" y="7443"/>
                </a:lnTo>
                <a:lnTo>
                  <a:pt x="12502" y="7454"/>
                </a:lnTo>
                <a:lnTo>
                  <a:pt x="12506" y="7464"/>
                </a:lnTo>
                <a:lnTo>
                  <a:pt x="12512" y="7474"/>
                </a:lnTo>
                <a:lnTo>
                  <a:pt x="12518" y="7482"/>
                </a:lnTo>
                <a:lnTo>
                  <a:pt x="12525" y="7491"/>
                </a:lnTo>
                <a:lnTo>
                  <a:pt x="12533" y="7497"/>
                </a:lnTo>
                <a:lnTo>
                  <a:pt x="12542" y="7504"/>
                </a:lnTo>
                <a:lnTo>
                  <a:pt x="12551" y="7509"/>
                </a:lnTo>
                <a:lnTo>
                  <a:pt x="12561" y="7513"/>
                </a:lnTo>
                <a:lnTo>
                  <a:pt x="12570" y="7516"/>
                </a:lnTo>
                <a:lnTo>
                  <a:pt x="12580" y="7520"/>
                </a:lnTo>
                <a:lnTo>
                  <a:pt x="12591" y="7521"/>
                </a:lnTo>
                <a:lnTo>
                  <a:pt x="12601" y="7522"/>
                </a:lnTo>
                <a:lnTo>
                  <a:pt x="12613" y="7521"/>
                </a:lnTo>
                <a:lnTo>
                  <a:pt x="12623" y="7520"/>
                </a:lnTo>
                <a:lnTo>
                  <a:pt x="12633" y="7518"/>
                </a:lnTo>
                <a:lnTo>
                  <a:pt x="12644" y="7514"/>
                </a:lnTo>
                <a:lnTo>
                  <a:pt x="12654" y="7509"/>
                </a:lnTo>
                <a:close/>
                <a:moveTo>
                  <a:pt x="12078" y="9389"/>
                </a:moveTo>
                <a:lnTo>
                  <a:pt x="12088" y="9384"/>
                </a:lnTo>
                <a:lnTo>
                  <a:pt x="12097" y="9377"/>
                </a:lnTo>
                <a:lnTo>
                  <a:pt x="12105" y="9369"/>
                </a:lnTo>
                <a:lnTo>
                  <a:pt x="12112" y="9361"/>
                </a:lnTo>
                <a:lnTo>
                  <a:pt x="12118" y="9353"/>
                </a:lnTo>
                <a:lnTo>
                  <a:pt x="12124" y="9343"/>
                </a:lnTo>
                <a:lnTo>
                  <a:pt x="12128" y="9334"/>
                </a:lnTo>
                <a:lnTo>
                  <a:pt x="12132" y="9324"/>
                </a:lnTo>
                <a:lnTo>
                  <a:pt x="12134" y="9314"/>
                </a:lnTo>
                <a:lnTo>
                  <a:pt x="12136" y="9304"/>
                </a:lnTo>
                <a:lnTo>
                  <a:pt x="12136" y="9293"/>
                </a:lnTo>
                <a:lnTo>
                  <a:pt x="12136" y="9283"/>
                </a:lnTo>
                <a:lnTo>
                  <a:pt x="12135" y="9272"/>
                </a:lnTo>
                <a:lnTo>
                  <a:pt x="12132" y="9261"/>
                </a:lnTo>
                <a:lnTo>
                  <a:pt x="12128" y="9251"/>
                </a:lnTo>
                <a:lnTo>
                  <a:pt x="12124" y="9241"/>
                </a:lnTo>
                <a:lnTo>
                  <a:pt x="12118" y="9231"/>
                </a:lnTo>
                <a:lnTo>
                  <a:pt x="12112" y="9222"/>
                </a:lnTo>
                <a:lnTo>
                  <a:pt x="12104" y="9214"/>
                </a:lnTo>
                <a:lnTo>
                  <a:pt x="12096" y="9208"/>
                </a:lnTo>
                <a:lnTo>
                  <a:pt x="12088" y="9201"/>
                </a:lnTo>
                <a:lnTo>
                  <a:pt x="12079" y="9195"/>
                </a:lnTo>
                <a:lnTo>
                  <a:pt x="12069" y="9191"/>
                </a:lnTo>
                <a:lnTo>
                  <a:pt x="12059" y="9187"/>
                </a:lnTo>
                <a:lnTo>
                  <a:pt x="12049" y="9185"/>
                </a:lnTo>
                <a:lnTo>
                  <a:pt x="12039" y="9183"/>
                </a:lnTo>
                <a:lnTo>
                  <a:pt x="12028" y="9183"/>
                </a:lnTo>
                <a:lnTo>
                  <a:pt x="12017" y="9183"/>
                </a:lnTo>
                <a:lnTo>
                  <a:pt x="12007" y="9185"/>
                </a:lnTo>
                <a:lnTo>
                  <a:pt x="11996" y="9187"/>
                </a:lnTo>
                <a:lnTo>
                  <a:pt x="11986" y="9191"/>
                </a:lnTo>
                <a:lnTo>
                  <a:pt x="11976" y="9195"/>
                </a:lnTo>
                <a:lnTo>
                  <a:pt x="11966" y="9201"/>
                </a:lnTo>
                <a:lnTo>
                  <a:pt x="11957" y="9208"/>
                </a:lnTo>
                <a:lnTo>
                  <a:pt x="11949" y="9215"/>
                </a:lnTo>
                <a:lnTo>
                  <a:pt x="11942" y="9223"/>
                </a:lnTo>
                <a:lnTo>
                  <a:pt x="11936" y="9231"/>
                </a:lnTo>
                <a:lnTo>
                  <a:pt x="11930" y="9241"/>
                </a:lnTo>
                <a:lnTo>
                  <a:pt x="11926" y="9250"/>
                </a:lnTo>
                <a:lnTo>
                  <a:pt x="11922" y="9260"/>
                </a:lnTo>
                <a:lnTo>
                  <a:pt x="11920" y="9270"/>
                </a:lnTo>
                <a:lnTo>
                  <a:pt x="11919" y="9280"/>
                </a:lnTo>
                <a:lnTo>
                  <a:pt x="11918" y="9292"/>
                </a:lnTo>
                <a:lnTo>
                  <a:pt x="11918" y="9302"/>
                </a:lnTo>
                <a:lnTo>
                  <a:pt x="11920" y="9313"/>
                </a:lnTo>
                <a:lnTo>
                  <a:pt x="11922" y="9323"/>
                </a:lnTo>
                <a:lnTo>
                  <a:pt x="11926" y="9333"/>
                </a:lnTo>
                <a:lnTo>
                  <a:pt x="11930" y="9343"/>
                </a:lnTo>
                <a:lnTo>
                  <a:pt x="11937" y="9353"/>
                </a:lnTo>
                <a:lnTo>
                  <a:pt x="11942" y="9362"/>
                </a:lnTo>
                <a:lnTo>
                  <a:pt x="11950" y="9370"/>
                </a:lnTo>
                <a:lnTo>
                  <a:pt x="11958" y="9377"/>
                </a:lnTo>
                <a:lnTo>
                  <a:pt x="11967" y="9384"/>
                </a:lnTo>
                <a:lnTo>
                  <a:pt x="11976" y="9389"/>
                </a:lnTo>
                <a:lnTo>
                  <a:pt x="11985" y="9394"/>
                </a:lnTo>
                <a:lnTo>
                  <a:pt x="11995" y="9397"/>
                </a:lnTo>
                <a:lnTo>
                  <a:pt x="12005" y="9399"/>
                </a:lnTo>
                <a:lnTo>
                  <a:pt x="12015" y="9402"/>
                </a:lnTo>
                <a:lnTo>
                  <a:pt x="12026" y="9402"/>
                </a:lnTo>
                <a:lnTo>
                  <a:pt x="12037" y="9402"/>
                </a:lnTo>
                <a:lnTo>
                  <a:pt x="12048" y="9399"/>
                </a:lnTo>
                <a:lnTo>
                  <a:pt x="12058" y="9397"/>
                </a:lnTo>
                <a:lnTo>
                  <a:pt x="12068" y="9394"/>
                </a:lnTo>
                <a:lnTo>
                  <a:pt x="12078" y="9389"/>
                </a:lnTo>
                <a:close/>
                <a:moveTo>
                  <a:pt x="13305" y="8737"/>
                </a:moveTo>
                <a:lnTo>
                  <a:pt x="13314" y="8732"/>
                </a:lnTo>
                <a:lnTo>
                  <a:pt x="13323" y="8725"/>
                </a:lnTo>
                <a:lnTo>
                  <a:pt x="13331" y="8717"/>
                </a:lnTo>
                <a:lnTo>
                  <a:pt x="13339" y="8709"/>
                </a:lnTo>
                <a:lnTo>
                  <a:pt x="13345" y="8701"/>
                </a:lnTo>
                <a:lnTo>
                  <a:pt x="13350" y="8691"/>
                </a:lnTo>
                <a:lnTo>
                  <a:pt x="13355" y="8682"/>
                </a:lnTo>
                <a:lnTo>
                  <a:pt x="13358" y="8672"/>
                </a:lnTo>
                <a:lnTo>
                  <a:pt x="13361" y="8662"/>
                </a:lnTo>
                <a:lnTo>
                  <a:pt x="13362" y="8652"/>
                </a:lnTo>
                <a:lnTo>
                  <a:pt x="13364" y="8641"/>
                </a:lnTo>
                <a:lnTo>
                  <a:pt x="13362" y="8631"/>
                </a:lnTo>
                <a:lnTo>
                  <a:pt x="13361" y="8620"/>
                </a:lnTo>
                <a:lnTo>
                  <a:pt x="13359" y="8609"/>
                </a:lnTo>
                <a:lnTo>
                  <a:pt x="13356" y="8599"/>
                </a:lnTo>
                <a:lnTo>
                  <a:pt x="13350" y="8589"/>
                </a:lnTo>
                <a:lnTo>
                  <a:pt x="13345" y="8579"/>
                </a:lnTo>
                <a:lnTo>
                  <a:pt x="13338" y="8570"/>
                </a:lnTo>
                <a:lnTo>
                  <a:pt x="13331" y="8562"/>
                </a:lnTo>
                <a:lnTo>
                  <a:pt x="13323" y="8556"/>
                </a:lnTo>
                <a:lnTo>
                  <a:pt x="13314" y="8549"/>
                </a:lnTo>
                <a:lnTo>
                  <a:pt x="13305" y="8543"/>
                </a:lnTo>
                <a:lnTo>
                  <a:pt x="13295" y="8539"/>
                </a:lnTo>
                <a:lnTo>
                  <a:pt x="13286" y="8535"/>
                </a:lnTo>
                <a:lnTo>
                  <a:pt x="13276" y="8533"/>
                </a:lnTo>
                <a:lnTo>
                  <a:pt x="13265" y="8531"/>
                </a:lnTo>
                <a:lnTo>
                  <a:pt x="13255" y="8531"/>
                </a:lnTo>
                <a:lnTo>
                  <a:pt x="13244" y="8531"/>
                </a:lnTo>
                <a:lnTo>
                  <a:pt x="13234" y="8533"/>
                </a:lnTo>
                <a:lnTo>
                  <a:pt x="13223" y="8535"/>
                </a:lnTo>
                <a:lnTo>
                  <a:pt x="13212" y="8539"/>
                </a:lnTo>
                <a:lnTo>
                  <a:pt x="13202" y="8543"/>
                </a:lnTo>
                <a:lnTo>
                  <a:pt x="13193" y="8549"/>
                </a:lnTo>
                <a:lnTo>
                  <a:pt x="13184" y="8556"/>
                </a:lnTo>
                <a:lnTo>
                  <a:pt x="13176" y="8563"/>
                </a:lnTo>
                <a:lnTo>
                  <a:pt x="13169" y="8571"/>
                </a:lnTo>
                <a:lnTo>
                  <a:pt x="13163" y="8579"/>
                </a:lnTo>
                <a:lnTo>
                  <a:pt x="13157" y="8589"/>
                </a:lnTo>
                <a:lnTo>
                  <a:pt x="13153" y="8598"/>
                </a:lnTo>
                <a:lnTo>
                  <a:pt x="13149" y="8608"/>
                </a:lnTo>
                <a:lnTo>
                  <a:pt x="13146" y="8618"/>
                </a:lnTo>
                <a:lnTo>
                  <a:pt x="13145" y="8628"/>
                </a:lnTo>
                <a:lnTo>
                  <a:pt x="13144" y="8640"/>
                </a:lnTo>
                <a:lnTo>
                  <a:pt x="13145" y="8650"/>
                </a:lnTo>
                <a:lnTo>
                  <a:pt x="13146" y="8661"/>
                </a:lnTo>
                <a:lnTo>
                  <a:pt x="13148" y="8671"/>
                </a:lnTo>
                <a:lnTo>
                  <a:pt x="13153" y="8681"/>
                </a:lnTo>
                <a:lnTo>
                  <a:pt x="13157" y="8691"/>
                </a:lnTo>
                <a:lnTo>
                  <a:pt x="13163" y="8701"/>
                </a:lnTo>
                <a:lnTo>
                  <a:pt x="13170" y="8710"/>
                </a:lnTo>
                <a:lnTo>
                  <a:pt x="13176" y="8718"/>
                </a:lnTo>
                <a:lnTo>
                  <a:pt x="13184" y="8725"/>
                </a:lnTo>
                <a:lnTo>
                  <a:pt x="13193" y="8732"/>
                </a:lnTo>
                <a:lnTo>
                  <a:pt x="13202" y="8737"/>
                </a:lnTo>
                <a:lnTo>
                  <a:pt x="13212" y="8742"/>
                </a:lnTo>
                <a:lnTo>
                  <a:pt x="13221" y="8745"/>
                </a:lnTo>
                <a:lnTo>
                  <a:pt x="13231" y="8747"/>
                </a:lnTo>
                <a:lnTo>
                  <a:pt x="13243" y="8750"/>
                </a:lnTo>
                <a:lnTo>
                  <a:pt x="13253" y="8750"/>
                </a:lnTo>
                <a:lnTo>
                  <a:pt x="13264" y="8750"/>
                </a:lnTo>
                <a:lnTo>
                  <a:pt x="13274" y="8747"/>
                </a:lnTo>
                <a:lnTo>
                  <a:pt x="13285" y="8745"/>
                </a:lnTo>
                <a:lnTo>
                  <a:pt x="13295" y="8742"/>
                </a:lnTo>
                <a:lnTo>
                  <a:pt x="13305" y="873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83" name="Line 6">
            <a:extLst>
              <a:ext uri="{FF2B5EF4-FFF2-40B4-BE49-F238E27FC236}">
                <a16:creationId xmlns:a16="http://schemas.microsoft.com/office/drawing/2014/main" id="{646894DA-A434-4E06-94D4-9D46FC53E5E0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9528444" y="2638807"/>
            <a:ext cx="2663556" cy="615107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84" name="Line 7">
            <a:extLst>
              <a:ext uri="{FF2B5EF4-FFF2-40B4-BE49-F238E27FC236}">
                <a16:creationId xmlns:a16="http://schemas.microsoft.com/office/drawing/2014/main" id="{3CD6FC3B-D578-4255-B06E-77B9F3D06DD6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9531305" y="2866254"/>
            <a:ext cx="2660695" cy="613676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85" name="Line 8">
            <a:extLst>
              <a:ext uri="{FF2B5EF4-FFF2-40B4-BE49-F238E27FC236}">
                <a16:creationId xmlns:a16="http://schemas.microsoft.com/office/drawing/2014/main" id="{6AAC10AB-504D-48EF-AB52-1002463262FA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9641452" y="3093700"/>
            <a:ext cx="2550548" cy="587927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86" name="Line 9">
            <a:extLst>
              <a:ext uri="{FF2B5EF4-FFF2-40B4-BE49-F238E27FC236}">
                <a16:creationId xmlns:a16="http://schemas.microsoft.com/office/drawing/2014/main" id="{87748FBA-AD88-4C6B-8F6C-A7EA8F55BDF6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10021960" y="3319716"/>
            <a:ext cx="2170040" cy="500669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89" name="Freeform 11">
            <a:extLst>
              <a:ext uri="{FF2B5EF4-FFF2-40B4-BE49-F238E27FC236}">
                <a16:creationId xmlns:a16="http://schemas.microsoft.com/office/drawing/2014/main" id="{12FB3C23-7D45-4FAB-B74D-61B2F8BEDFE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12800" y="6118113"/>
            <a:ext cx="4997535" cy="521727"/>
          </a:xfrm>
          <a:custGeom>
            <a:avLst/>
            <a:gdLst>
              <a:gd name="T0" fmla="*/ 843 w 17012"/>
              <a:gd name="T1" fmla="*/ 859 h 1776"/>
              <a:gd name="T2" fmla="*/ 16391 w 17012"/>
              <a:gd name="T3" fmla="*/ 1749 h 1776"/>
              <a:gd name="T4" fmla="*/ 16035 w 17012"/>
              <a:gd name="T5" fmla="*/ 1756 h 1776"/>
              <a:gd name="T6" fmla="*/ 15453 w 17012"/>
              <a:gd name="T7" fmla="*/ 1689 h 1776"/>
              <a:gd name="T8" fmla="*/ 15183 w 17012"/>
              <a:gd name="T9" fmla="*/ 1707 h 1776"/>
              <a:gd name="T10" fmla="*/ 14191 w 17012"/>
              <a:gd name="T11" fmla="*/ 1760 h 1776"/>
              <a:gd name="T12" fmla="*/ 16448 w 17012"/>
              <a:gd name="T13" fmla="*/ 1474 h 1776"/>
              <a:gd name="T14" fmla="*/ 16071 w 17012"/>
              <a:gd name="T15" fmla="*/ 1399 h 1776"/>
              <a:gd name="T16" fmla="*/ 15771 w 17012"/>
              <a:gd name="T17" fmla="*/ 1368 h 1776"/>
              <a:gd name="T18" fmla="*/ 15683 w 17012"/>
              <a:gd name="T19" fmla="*/ 1524 h 1776"/>
              <a:gd name="T20" fmla="*/ 15317 w 17012"/>
              <a:gd name="T21" fmla="*/ 1364 h 1776"/>
              <a:gd name="T22" fmla="*/ 14712 w 17012"/>
              <a:gd name="T23" fmla="*/ 1384 h 1776"/>
              <a:gd name="T24" fmla="*/ 14563 w 17012"/>
              <a:gd name="T25" fmla="*/ 1465 h 1776"/>
              <a:gd name="T26" fmla="*/ 14059 w 17012"/>
              <a:gd name="T27" fmla="*/ 1496 h 1776"/>
              <a:gd name="T28" fmla="*/ 15573 w 17012"/>
              <a:gd name="T29" fmla="*/ 626 h 1776"/>
              <a:gd name="T30" fmla="*/ 14312 w 17012"/>
              <a:gd name="T31" fmla="*/ 73 h 1776"/>
              <a:gd name="T32" fmla="*/ 3511 w 17012"/>
              <a:gd name="T33" fmla="*/ 1714 h 1776"/>
              <a:gd name="T34" fmla="*/ 4002 w 17012"/>
              <a:gd name="T35" fmla="*/ 1514 h 1776"/>
              <a:gd name="T36" fmla="*/ 4509 w 17012"/>
              <a:gd name="T37" fmla="*/ 1582 h 1776"/>
              <a:gd name="T38" fmla="*/ 4731 w 17012"/>
              <a:gd name="T39" fmla="*/ 1621 h 1776"/>
              <a:gd name="T40" fmla="*/ 4979 w 17012"/>
              <a:gd name="T41" fmla="*/ 1729 h 1776"/>
              <a:gd name="T42" fmla="*/ 5416 w 17012"/>
              <a:gd name="T43" fmla="*/ 1591 h 1776"/>
              <a:gd name="T44" fmla="*/ 5596 w 17012"/>
              <a:gd name="T45" fmla="*/ 1735 h 1776"/>
              <a:gd name="T46" fmla="*/ 5820 w 17012"/>
              <a:gd name="T47" fmla="*/ 1728 h 1776"/>
              <a:gd name="T48" fmla="*/ 6612 w 17012"/>
              <a:gd name="T49" fmla="*/ 1627 h 1776"/>
              <a:gd name="T50" fmla="*/ 6147 w 17012"/>
              <a:gd name="T51" fmla="*/ 1021 h 1776"/>
              <a:gd name="T52" fmla="*/ 5285 w 17012"/>
              <a:gd name="T53" fmla="*/ 1005 h 1776"/>
              <a:gd name="T54" fmla="*/ 5120 w 17012"/>
              <a:gd name="T55" fmla="*/ 941 h 1776"/>
              <a:gd name="T56" fmla="*/ 4762 w 17012"/>
              <a:gd name="T57" fmla="*/ 957 h 1776"/>
              <a:gd name="T58" fmla="*/ 4462 w 17012"/>
              <a:gd name="T59" fmla="*/ 887 h 1776"/>
              <a:gd name="T60" fmla="*/ 4054 w 17012"/>
              <a:gd name="T61" fmla="*/ 789 h 1776"/>
              <a:gd name="T62" fmla="*/ 6117 w 17012"/>
              <a:gd name="T63" fmla="*/ 341 h 1776"/>
              <a:gd name="T64" fmla="*/ 6032 w 17012"/>
              <a:gd name="T65" fmla="*/ 358 h 1776"/>
              <a:gd name="T66" fmla="*/ 5491 w 17012"/>
              <a:gd name="T67" fmla="*/ 114 h 1776"/>
              <a:gd name="T68" fmla="*/ 4912 w 17012"/>
              <a:gd name="T69" fmla="*/ 332 h 1776"/>
              <a:gd name="T70" fmla="*/ 4606 w 17012"/>
              <a:gd name="T71" fmla="*/ 218 h 1776"/>
              <a:gd name="T72" fmla="*/ 4259 w 17012"/>
              <a:gd name="T73" fmla="*/ 178 h 1776"/>
              <a:gd name="T74" fmla="*/ 3964 w 17012"/>
              <a:gd name="T75" fmla="*/ 405 h 1776"/>
              <a:gd name="T76" fmla="*/ 3302 w 17012"/>
              <a:gd name="T77" fmla="*/ 82 h 1776"/>
              <a:gd name="T78" fmla="*/ 11429 w 17012"/>
              <a:gd name="T79" fmla="*/ 1244 h 1776"/>
              <a:gd name="T80" fmla="*/ 10928 w 17012"/>
              <a:gd name="T81" fmla="*/ 1257 h 1776"/>
              <a:gd name="T82" fmla="*/ 10610 w 17012"/>
              <a:gd name="T83" fmla="*/ 1253 h 1776"/>
              <a:gd name="T84" fmla="*/ 10842 w 17012"/>
              <a:gd name="T85" fmla="*/ 956 h 1776"/>
              <a:gd name="T86" fmla="*/ 10671 w 17012"/>
              <a:gd name="T87" fmla="*/ 826 h 1776"/>
              <a:gd name="T88" fmla="*/ 11710 w 17012"/>
              <a:gd name="T89" fmla="*/ 523 h 1776"/>
              <a:gd name="T90" fmla="*/ 11235 w 17012"/>
              <a:gd name="T91" fmla="*/ 503 h 1776"/>
              <a:gd name="T92" fmla="*/ 10790 w 17012"/>
              <a:gd name="T93" fmla="*/ 522 h 1776"/>
              <a:gd name="T94" fmla="*/ 9351 w 17012"/>
              <a:gd name="T95" fmla="*/ 65 h 1776"/>
              <a:gd name="T96" fmla="*/ 9047 w 17012"/>
              <a:gd name="T97" fmla="*/ 1105 h 1776"/>
              <a:gd name="T98" fmla="*/ 8340 w 17012"/>
              <a:gd name="T99" fmla="*/ 1480 h 1776"/>
              <a:gd name="T100" fmla="*/ 8888 w 17012"/>
              <a:gd name="T101" fmla="*/ 294 h 1776"/>
              <a:gd name="T102" fmla="*/ 9617 w 17012"/>
              <a:gd name="T103" fmla="*/ 474 h 1776"/>
              <a:gd name="T104" fmla="*/ 9735 w 17012"/>
              <a:gd name="T105" fmla="*/ 545 h 1776"/>
              <a:gd name="T106" fmla="*/ 8130 w 17012"/>
              <a:gd name="T107" fmla="*/ 574 h 1776"/>
              <a:gd name="T108" fmla="*/ 9471 w 17012"/>
              <a:gd name="T109" fmla="*/ 627 h 1776"/>
              <a:gd name="T110" fmla="*/ 10004 w 17012"/>
              <a:gd name="T111" fmla="*/ 714 h 1776"/>
              <a:gd name="T112" fmla="*/ 10152 w 17012"/>
              <a:gd name="T113" fmla="*/ 809 h 1776"/>
              <a:gd name="T114" fmla="*/ 10211 w 17012"/>
              <a:gd name="T115" fmla="*/ 922 h 1776"/>
              <a:gd name="T116" fmla="*/ 8247 w 17012"/>
              <a:gd name="T117" fmla="*/ 1006 h 1776"/>
              <a:gd name="T118" fmla="*/ 9900 w 17012"/>
              <a:gd name="T119" fmla="*/ 1200 h 1776"/>
              <a:gd name="T120" fmla="*/ 9739 w 17012"/>
              <a:gd name="T121" fmla="*/ 1280 h 1776"/>
              <a:gd name="T122" fmla="*/ 9539 w 17012"/>
              <a:gd name="T123" fmla="*/ 1357 h 1776"/>
              <a:gd name="T124" fmla="*/ 8879 w 17012"/>
              <a:gd name="T125" fmla="*/ 1379 h 1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012" h="1776">
                <a:moveTo>
                  <a:pt x="8937" y="242"/>
                </a:moveTo>
                <a:lnTo>
                  <a:pt x="8933" y="239"/>
                </a:lnTo>
                <a:lnTo>
                  <a:pt x="8930" y="237"/>
                </a:lnTo>
                <a:lnTo>
                  <a:pt x="8928" y="233"/>
                </a:lnTo>
                <a:lnTo>
                  <a:pt x="8926" y="229"/>
                </a:lnTo>
                <a:lnTo>
                  <a:pt x="8925" y="225"/>
                </a:lnTo>
                <a:lnTo>
                  <a:pt x="8925" y="221"/>
                </a:lnTo>
                <a:lnTo>
                  <a:pt x="8926" y="218"/>
                </a:lnTo>
                <a:lnTo>
                  <a:pt x="8927" y="214"/>
                </a:lnTo>
                <a:lnTo>
                  <a:pt x="8930" y="209"/>
                </a:lnTo>
                <a:lnTo>
                  <a:pt x="8932" y="207"/>
                </a:lnTo>
                <a:lnTo>
                  <a:pt x="8936" y="205"/>
                </a:lnTo>
                <a:lnTo>
                  <a:pt x="8940" y="203"/>
                </a:lnTo>
                <a:lnTo>
                  <a:pt x="8944" y="202"/>
                </a:lnTo>
                <a:lnTo>
                  <a:pt x="8948" y="202"/>
                </a:lnTo>
                <a:lnTo>
                  <a:pt x="8952" y="203"/>
                </a:lnTo>
                <a:lnTo>
                  <a:pt x="8956" y="204"/>
                </a:lnTo>
                <a:lnTo>
                  <a:pt x="8959" y="206"/>
                </a:lnTo>
                <a:lnTo>
                  <a:pt x="8962" y="209"/>
                </a:lnTo>
                <a:lnTo>
                  <a:pt x="8964" y="212"/>
                </a:lnTo>
                <a:lnTo>
                  <a:pt x="8966" y="217"/>
                </a:lnTo>
                <a:lnTo>
                  <a:pt x="8967" y="221"/>
                </a:lnTo>
                <a:lnTo>
                  <a:pt x="8967" y="224"/>
                </a:lnTo>
                <a:lnTo>
                  <a:pt x="8966" y="228"/>
                </a:lnTo>
                <a:lnTo>
                  <a:pt x="8965" y="233"/>
                </a:lnTo>
                <a:lnTo>
                  <a:pt x="8965" y="233"/>
                </a:lnTo>
                <a:lnTo>
                  <a:pt x="8961" y="238"/>
                </a:lnTo>
                <a:lnTo>
                  <a:pt x="8957" y="241"/>
                </a:lnTo>
                <a:lnTo>
                  <a:pt x="8952" y="243"/>
                </a:lnTo>
                <a:lnTo>
                  <a:pt x="8946" y="244"/>
                </a:lnTo>
                <a:lnTo>
                  <a:pt x="8941" y="243"/>
                </a:lnTo>
                <a:lnTo>
                  <a:pt x="8937" y="242"/>
                </a:lnTo>
                <a:close/>
                <a:moveTo>
                  <a:pt x="1579" y="322"/>
                </a:moveTo>
                <a:lnTo>
                  <a:pt x="1559" y="386"/>
                </a:lnTo>
                <a:lnTo>
                  <a:pt x="1493" y="386"/>
                </a:lnTo>
                <a:lnTo>
                  <a:pt x="1546" y="424"/>
                </a:lnTo>
                <a:lnTo>
                  <a:pt x="1527" y="486"/>
                </a:lnTo>
                <a:lnTo>
                  <a:pt x="1579" y="448"/>
                </a:lnTo>
                <a:lnTo>
                  <a:pt x="1632" y="486"/>
                </a:lnTo>
                <a:lnTo>
                  <a:pt x="1612" y="424"/>
                </a:lnTo>
                <a:lnTo>
                  <a:pt x="1666" y="386"/>
                </a:lnTo>
                <a:lnTo>
                  <a:pt x="1599" y="386"/>
                </a:lnTo>
                <a:lnTo>
                  <a:pt x="1579" y="322"/>
                </a:lnTo>
                <a:close/>
                <a:moveTo>
                  <a:pt x="1727" y="686"/>
                </a:moveTo>
                <a:lnTo>
                  <a:pt x="1780" y="648"/>
                </a:lnTo>
                <a:lnTo>
                  <a:pt x="1832" y="686"/>
                </a:lnTo>
                <a:lnTo>
                  <a:pt x="1812" y="624"/>
                </a:lnTo>
                <a:lnTo>
                  <a:pt x="1866" y="585"/>
                </a:lnTo>
                <a:lnTo>
                  <a:pt x="1800" y="585"/>
                </a:lnTo>
                <a:lnTo>
                  <a:pt x="1780" y="523"/>
                </a:lnTo>
                <a:lnTo>
                  <a:pt x="1760" y="585"/>
                </a:lnTo>
                <a:lnTo>
                  <a:pt x="1693" y="585"/>
                </a:lnTo>
                <a:lnTo>
                  <a:pt x="1747" y="624"/>
                </a:lnTo>
                <a:lnTo>
                  <a:pt x="1727" y="686"/>
                </a:lnTo>
                <a:close/>
                <a:moveTo>
                  <a:pt x="1939" y="859"/>
                </a:moveTo>
                <a:lnTo>
                  <a:pt x="1872" y="859"/>
                </a:lnTo>
                <a:lnTo>
                  <a:pt x="1852" y="796"/>
                </a:lnTo>
                <a:lnTo>
                  <a:pt x="1832" y="859"/>
                </a:lnTo>
                <a:lnTo>
                  <a:pt x="1766" y="859"/>
                </a:lnTo>
                <a:lnTo>
                  <a:pt x="1819" y="898"/>
                </a:lnTo>
                <a:lnTo>
                  <a:pt x="1799" y="960"/>
                </a:lnTo>
                <a:lnTo>
                  <a:pt x="1852" y="921"/>
                </a:lnTo>
                <a:lnTo>
                  <a:pt x="1905" y="960"/>
                </a:lnTo>
                <a:lnTo>
                  <a:pt x="1885" y="898"/>
                </a:lnTo>
                <a:lnTo>
                  <a:pt x="1939" y="859"/>
                </a:lnTo>
                <a:close/>
                <a:moveTo>
                  <a:pt x="1800" y="1134"/>
                </a:moveTo>
                <a:lnTo>
                  <a:pt x="1780" y="1071"/>
                </a:lnTo>
                <a:lnTo>
                  <a:pt x="1760" y="1134"/>
                </a:lnTo>
                <a:lnTo>
                  <a:pt x="1693" y="1134"/>
                </a:lnTo>
                <a:lnTo>
                  <a:pt x="1747" y="1173"/>
                </a:lnTo>
                <a:lnTo>
                  <a:pt x="1727" y="1235"/>
                </a:lnTo>
                <a:lnTo>
                  <a:pt x="1780" y="1196"/>
                </a:lnTo>
                <a:lnTo>
                  <a:pt x="1832" y="1235"/>
                </a:lnTo>
                <a:lnTo>
                  <a:pt x="1812" y="1173"/>
                </a:lnTo>
                <a:lnTo>
                  <a:pt x="1866" y="1134"/>
                </a:lnTo>
                <a:lnTo>
                  <a:pt x="1800" y="1134"/>
                </a:lnTo>
                <a:close/>
                <a:moveTo>
                  <a:pt x="1599" y="1334"/>
                </a:moveTo>
                <a:lnTo>
                  <a:pt x="1579" y="1271"/>
                </a:lnTo>
                <a:lnTo>
                  <a:pt x="1559" y="1335"/>
                </a:lnTo>
                <a:lnTo>
                  <a:pt x="1492" y="1334"/>
                </a:lnTo>
                <a:lnTo>
                  <a:pt x="1546" y="1373"/>
                </a:lnTo>
                <a:lnTo>
                  <a:pt x="1526" y="1436"/>
                </a:lnTo>
                <a:lnTo>
                  <a:pt x="1579" y="1397"/>
                </a:lnTo>
                <a:lnTo>
                  <a:pt x="1631" y="1436"/>
                </a:lnTo>
                <a:lnTo>
                  <a:pt x="1611" y="1373"/>
                </a:lnTo>
                <a:lnTo>
                  <a:pt x="1665" y="1334"/>
                </a:lnTo>
                <a:lnTo>
                  <a:pt x="1599" y="1334"/>
                </a:lnTo>
                <a:close/>
                <a:moveTo>
                  <a:pt x="1325" y="1407"/>
                </a:moveTo>
                <a:lnTo>
                  <a:pt x="1305" y="1344"/>
                </a:lnTo>
                <a:lnTo>
                  <a:pt x="1284" y="1407"/>
                </a:lnTo>
                <a:lnTo>
                  <a:pt x="1218" y="1407"/>
                </a:lnTo>
                <a:lnTo>
                  <a:pt x="1272" y="1446"/>
                </a:lnTo>
                <a:lnTo>
                  <a:pt x="1251" y="1508"/>
                </a:lnTo>
                <a:lnTo>
                  <a:pt x="1305" y="1470"/>
                </a:lnTo>
                <a:lnTo>
                  <a:pt x="1358" y="1508"/>
                </a:lnTo>
                <a:lnTo>
                  <a:pt x="1338" y="1446"/>
                </a:lnTo>
                <a:lnTo>
                  <a:pt x="1392" y="1407"/>
                </a:lnTo>
                <a:lnTo>
                  <a:pt x="1325" y="1407"/>
                </a:lnTo>
                <a:close/>
                <a:moveTo>
                  <a:pt x="1052" y="1334"/>
                </a:moveTo>
                <a:lnTo>
                  <a:pt x="1031" y="1271"/>
                </a:lnTo>
                <a:lnTo>
                  <a:pt x="1011" y="1335"/>
                </a:lnTo>
                <a:lnTo>
                  <a:pt x="944" y="1334"/>
                </a:lnTo>
                <a:lnTo>
                  <a:pt x="998" y="1373"/>
                </a:lnTo>
                <a:lnTo>
                  <a:pt x="978" y="1436"/>
                </a:lnTo>
                <a:lnTo>
                  <a:pt x="1031" y="1397"/>
                </a:lnTo>
                <a:lnTo>
                  <a:pt x="1083" y="1436"/>
                </a:lnTo>
                <a:lnTo>
                  <a:pt x="1064" y="1373"/>
                </a:lnTo>
                <a:lnTo>
                  <a:pt x="1117" y="1334"/>
                </a:lnTo>
                <a:lnTo>
                  <a:pt x="1052" y="1334"/>
                </a:lnTo>
                <a:close/>
                <a:moveTo>
                  <a:pt x="851" y="1134"/>
                </a:moveTo>
                <a:lnTo>
                  <a:pt x="830" y="1071"/>
                </a:lnTo>
                <a:lnTo>
                  <a:pt x="810" y="1134"/>
                </a:lnTo>
                <a:lnTo>
                  <a:pt x="743" y="1134"/>
                </a:lnTo>
                <a:lnTo>
                  <a:pt x="797" y="1173"/>
                </a:lnTo>
                <a:lnTo>
                  <a:pt x="777" y="1235"/>
                </a:lnTo>
                <a:lnTo>
                  <a:pt x="830" y="1196"/>
                </a:lnTo>
                <a:lnTo>
                  <a:pt x="884" y="1235"/>
                </a:lnTo>
                <a:lnTo>
                  <a:pt x="863" y="1173"/>
                </a:lnTo>
                <a:lnTo>
                  <a:pt x="917" y="1134"/>
                </a:lnTo>
                <a:lnTo>
                  <a:pt x="851" y="1134"/>
                </a:lnTo>
                <a:close/>
                <a:moveTo>
                  <a:pt x="756" y="922"/>
                </a:moveTo>
                <a:lnTo>
                  <a:pt x="809" y="960"/>
                </a:lnTo>
                <a:lnTo>
                  <a:pt x="789" y="899"/>
                </a:lnTo>
                <a:lnTo>
                  <a:pt x="843" y="859"/>
                </a:lnTo>
                <a:lnTo>
                  <a:pt x="777" y="859"/>
                </a:lnTo>
                <a:lnTo>
                  <a:pt x="756" y="797"/>
                </a:lnTo>
                <a:lnTo>
                  <a:pt x="736" y="859"/>
                </a:lnTo>
                <a:lnTo>
                  <a:pt x="670" y="859"/>
                </a:lnTo>
                <a:lnTo>
                  <a:pt x="724" y="899"/>
                </a:lnTo>
                <a:lnTo>
                  <a:pt x="704" y="960"/>
                </a:lnTo>
                <a:lnTo>
                  <a:pt x="756" y="922"/>
                </a:lnTo>
                <a:close/>
                <a:moveTo>
                  <a:pt x="830" y="523"/>
                </a:moveTo>
                <a:lnTo>
                  <a:pt x="810" y="586"/>
                </a:lnTo>
                <a:lnTo>
                  <a:pt x="743" y="586"/>
                </a:lnTo>
                <a:lnTo>
                  <a:pt x="797" y="625"/>
                </a:lnTo>
                <a:lnTo>
                  <a:pt x="777" y="687"/>
                </a:lnTo>
                <a:lnTo>
                  <a:pt x="830" y="649"/>
                </a:lnTo>
                <a:lnTo>
                  <a:pt x="884" y="687"/>
                </a:lnTo>
                <a:lnTo>
                  <a:pt x="863" y="625"/>
                </a:lnTo>
                <a:lnTo>
                  <a:pt x="917" y="586"/>
                </a:lnTo>
                <a:lnTo>
                  <a:pt x="851" y="586"/>
                </a:lnTo>
                <a:lnTo>
                  <a:pt x="830" y="523"/>
                </a:lnTo>
                <a:close/>
                <a:moveTo>
                  <a:pt x="978" y="486"/>
                </a:moveTo>
                <a:lnTo>
                  <a:pt x="1030" y="448"/>
                </a:lnTo>
                <a:lnTo>
                  <a:pt x="1083" y="486"/>
                </a:lnTo>
                <a:lnTo>
                  <a:pt x="1063" y="424"/>
                </a:lnTo>
                <a:lnTo>
                  <a:pt x="1117" y="386"/>
                </a:lnTo>
                <a:lnTo>
                  <a:pt x="1050" y="386"/>
                </a:lnTo>
                <a:lnTo>
                  <a:pt x="1030" y="322"/>
                </a:lnTo>
                <a:lnTo>
                  <a:pt x="1010" y="386"/>
                </a:lnTo>
                <a:lnTo>
                  <a:pt x="944" y="386"/>
                </a:lnTo>
                <a:lnTo>
                  <a:pt x="997" y="424"/>
                </a:lnTo>
                <a:lnTo>
                  <a:pt x="978" y="486"/>
                </a:lnTo>
                <a:close/>
                <a:moveTo>
                  <a:pt x="1251" y="413"/>
                </a:moveTo>
                <a:lnTo>
                  <a:pt x="1305" y="374"/>
                </a:lnTo>
                <a:lnTo>
                  <a:pt x="1358" y="413"/>
                </a:lnTo>
                <a:lnTo>
                  <a:pt x="1338" y="351"/>
                </a:lnTo>
                <a:lnTo>
                  <a:pt x="1392" y="311"/>
                </a:lnTo>
                <a:lnTo>
                  <a:pt x="1325" y="311"/>
                </a:lnTo>
                <a:lnTo>
                  <a:pt x="1305" y="249"/>
                </a:lnTo>
                <a:lnTo>
                  <a:pt x="1284" y="312"/>
                </a:lnTo>
                <a:lnTo>
                  <a:pt x="1218" y="311"/>
                </a:lnTo>
                <a:lnTo>
                  <a:pt x="1272" y="351"/>
                </a:lnTo>
                <a:lnTo>
                  <a:pt x="1251" y="413"/>
                </a:lnTo>
                <a:close/>
                <a:moveTo>
                  <a:pt x="2560" y="1721"/>
                </a:moveTo>
                <a:lnTo>
                  <a:pt x="50" y="1721"/>
                </a:lnTo>
                <a:lnTo>
                  <a:pt x="50" y="49"/>
                </a:lnTo>
                <a:lnTo>
                  <a:pt x="2560" y="49"/>
                </a:lnTo>
                <a:lnTo>
                  <a:pt x="2560" y="1721"/>
                </a:lnTo>
                <a:close/>
                <a:moveTo>
                  <a:pt x="0" y="0"/>
                </a:moveTo>
                <a:lnTo>
                  <a:pt x="0" y="1771"/>
                </a:lnTo>
                <a:lnTo>
                  <a:pt x="2610" y="1771"/>
                </a:lnTo>
                <a:lnTo>
                  <a:pt x="2610" y="0"/>
                </a:lnTo>
                <a:lnTo>
                  <a:pt x="0" y="0"/>
                </a:lnTo>
                <a:close/>
                <a:moveTo>
                  <a:pt x="16672" y="1711"/>
                </a:moveTo>
                <a:lnTo>
                  <a:pt x="16611" y="1632"/>
                </a:lnTo>
                <a:lnTo>
                  <a:pt x="16629" y="1632"/>
                </a:lnTo>
                <a:lnTo>
                  <a:pt x="16679" y="1701"/>
                </a:lnTo>
                <a:lnTo>
                  <a:pt x="16729" y="1632"/>
                </a:lnTo>
                <a:lnTo>
                  <a:pt x="16747" y="1632"/>
                </a:lnTo>
                <a:lnTo>
                  <a:pt x="16687" y="1711"/>
                </a:lnTo>
                <a:lnTo>
                  <a:pt x="16687" y="1773"/>
                </a:lnTo>
                <a:lnTo>
                  <a:pt x="16672" y="1773"/>
                </a:lnTo>
                <a:lnTo>
                  <a:pt x="16672" y="1711"/>
                </a:lnTo>
                <a:close/>
                <a:moveTo>
                  <a:pt x="16448" y="1632"/>
                </a:moveTo>
                <a:lnTo>
                  <a:pt x="16464" y="1632"/>
                </a:lnTo>
                <a:lnTo>
                  <a:pt x="16521" y="1760"/>
                </a:lnTo>
                <a:lnTo>
                  <a:pt x="16577" y="1632"/>
                </a:lnTo>
                <a:lnTo>
                  <a:pt x="16593" y="1632"/>
                </a:lnTo>
                <a:lnTo>
                  <a:pt x="16529" y="1773"/>
                </a:lnTo>
                <a:lnTo>
                  <a:pt x="16511" y="1773"/>
                </a:lnTo>
                <a:lnTo>
                  <a:pt x="16448" y="1632"/>
                </a:lnTo>
                <a:close/>
                <a:moveTo>
                  <a:pt x="16411" y="1702"/>
                </a:moveTo>
                <a:lnTo>
                  <a:pt x="16411" y="1695"/>
                </a:lnTo>
                <a:lnTo>
                  <a:pt x="16410" y="1689"/>
                </a:lnTo>
                <a:lnTo>
                  <a:pt x="16409" y="1683"/>
                </a:lnTo>
                <a:lnTo>
                  <a:pt x="16407" y="1676"/>
                </a:lnTo>
                <a:lnTo>
                  <a:pt x="16405" y="1671"/>
                </a:lnTo>
                <a:lnTo>
                  <a:pt x="16403" y="1667"/>
                </a:lnTo>
                <a:lnTo>
                  <a:pt x="16400" y="1661"/>
                </a:lnTo>
                <a:lnTo>
                  <a:pt x="16395" y="1657"/>
                </a:lnTo>
                <a:lnTo>
                  <a:pt x="16391" y="1654"/>
                </a:lnTo>
                <a:lnTo>
                  <a:pt x="16387" y="1651"/>
                </a:lnTo>
                <a:lnTo>
                  <a:pt x="16383" y="1647"/>
                </a:lnTo>
                <a:lnTo>
                  <a:pt x="16377" y="1645"/>
                </a:lnTo>
                <a:lnTo>
                  <a:pt x="16371" y="1643"/>
                </a:lnTo>
                <a:lnTo>
                  <a:pt x="16364" y="1642"/>
                </a:lnTo>
                <a:lnTo>
                  <a:pt x="16358" y="1642"/>
                </a:lnTo>
                <a:lnTo>
                  <a:pt x="16352" y="1641"/>
                </a:lnTo>
                <a:lnTo>
                  <a:pt x="16345" y="1642"/>
                </a:lnTo>
                <a:lnTo>
                  <a:pt x="16338" y="1642"/>
                </a:lnTo>
                <a:lnTo>
                  <a:pt x="16333" y="1643"/>
                </a:lnTo>
                <a:lnTo>
                  <a:pt x="16326" y="1645"/>
                </a:lnTo>
                <a:lnTo>
                  <a:pt x="16321" y="1647"/>
                </a:lnTo>
                <a:lnTo>
                  <a:pt x="16317" y="1651"/>
                </a:lnTo>
                <a:lnTo>
                  <a:pt x="16312" y="1654"/>
                </a:lnTo>
                <a:lnTo>
                  <a:pt x="16308" y="1657"/>
                </a:lnTo>
                <a:lnTo>
                  <a:pt x="16304" y="1661"/>
                </a:lnTo>
                <a:lnTo>
                  <a:pt x="16301" y="1667"/>
                </a:lnTo>
                <a:lnTo>
                  <a:pt x="16299" y="1671"/>
                </a:lnTo>
                <a:lnTo>
                  <a:pt x="16296" y="1676"/>
                </a:lnTo>
                <a:lnTo>
                  <a:pt x="16294" y="1683"/>
                </a:lnTo>
                <a:lnTo>
                  <a:pt x="16293" y="1689"/>
                </a:lnTo>
                <a:lnTo>
                  <a:pt x="16292" y="1695"/>
                </a:lnTo>
                <a:lnTo>
                  <a:pt x="16292" y="1702"/>
                </a:lnTo>
                <a:lnTo>
                  <a:pt x="16292" y="1709"/>
                </a:lnTo>
                <a:lnTo>
                  <a:pt x="16293" y="1715"/>
                </a:lnTo>
                <a:lnTo>
                  <a:pt x="16294" y="1722"/>
                </a:lnTo>
                <a:lnTo>
                  <a:pt x="16296" y="1727"/>
                </a:lnTo>
                <a:lnTo>
                  <a:pt x="16299" y="1732"/>
                </a:lnTo>
                <a:lnTo>
                  <a:pt x="16301" y="1738"/>
                </a:lnTo>
                <a:lnTo>
                  <a:pt x="16304" y="1742"/>
                </a:lnTo>
                <a:lnTo>
                  <a:pt x="16308" y="1746"/>
                </a:lnTo>
                <a:lnTo>
                  <a:pt x="16312" y="1749"/>
                </a:lnTo>
                <a:lnTo>
                  <a:pt x="16317" y="1754"/>
                </a:lnTo>
                <a:lnTo>
                  <a:pt x="16321" y="1756"/>
                </a:lnTo>
                <a:lnTo>
                  <a:pt x="16326" y="1758"/>
                </a:lnTo>
                <a:lnTo>
                  <a:pt x="16333" y="1760"/>
                </a:lnTo>
                <a:lnTo>
                  <a:pt x="16338" y="1761"/>
                </a:lnTo>
                <a:lnTo>
                  <a:pt x="16345" y="1762"/>
                </a:lnTo>
                <a:lnTo>
                  <a:pt x="16352" y="1762"/>
                </a:lnTo>
                <a:lnTo>
                  <a:pt x="16358" y="1762"/>
                </a:lnTo>
                <a:lnTo>
                  <a:pt x="16364" y="1761"/>
                </a:lnTo>
                <a:lnTo>
                  <a:pt x="16371" y="1760"/>
                </a:lnTo>
                <a:lnTo>
                  <a:pt x="16377" y="1758"/>
                </a:lnTo>
                <a:lnTo>
                  <a:pt x="16383" y="1756"/>
                </a:lnTo>
                <a:lnTo>
                  <a:pt x="16387" y="1754"/>
                </a:lnTo>
                <a:lnTo>
                  <a:pt x="16391" y="1749"/>
                </a:lnTo>
                <a:lnTo>
                  <a:pt x="16395" y="1746"/>
                </a:lnTo>
                <a:lnTo>
                  <a:pt x="16400" y="1742"/>
                </a:lnTo>
                <a:lnTo>
                  <a:pt x="16403" y="1738"/>
                </a:lnTo>
                <a:lnTo>
                  <a:pt x="16405" y="1732"/>
                </a:lnTo>
                <a:lnTo>
                  <a:pt x="16407" y="1727"/>
                </a:lnTo>
                <a:lnTo>
                  <a:pt x="16409" y="1722"/>
                </a:lnTo>
                <a:lnTo>
                  <a:pt x="16410" y="1715"/>
                </a:lnTo>
                <a:lnTo>
                  <a:pt x="16411" y="1709"/>
                </a:lnTo>
                <a:lnTo>
                  <a:pt x="16411" y="1702"/>
                </a:lnTo>
                <a:close/>
                <a:moveTo>
                  <a:pt x="16352" y="1776"/>
                </a:moveTo>
                <a:lnTo>
                  <a:pt x="16352" y="1776"/>
                </a:lnTo>
                <a:lnTo>
                  <a:pt x="16343" y="1776"/>
                </a:lnTo>
                <a:lnTo>
                  <a:pt x="16335" y="1775"/>
                </a:lnTo>
                <a:lnTo>
                  <a:pt x="16327" y="1773"/>
                </a:lnTo>
                <a:lnTo>
                  <a:pt x="16321" y="1771"/>
                </a:lnTo>
                <a:lnTo>
                  <a:pt x="16313" y="1769"/>
                </a:lnTo>
                <a:lnTo>
                  <a:pt x="16308" y="1764"/>
                </a:lnTo>
                <a:lnTo>
                  <a:pt x="16303" y="1761"/>
                </a:lnTo>
                <a:lnTo>
                  <a:pt x="16297" y="1756"/>
                </a:lnTo>
                <a:lnTo>
                  <a:pt x="16293" y="1752"/>
                </a:lnTo>
                <a:lnTo>
                  <a:pt x="16289" y="1745"/>
                </a:lnTo>
                <a:lnTo>
                  <a:pt x="16286" y="1740"/>
                </a:lnTo>
                <a:lnTo>
                  <a:pt x="16283" y="1732"/>
                </a:lnTo>
                <a:lnTo>
                  <a:pt x="16280" y="1726"/>
                </a:lnTo>
                <a:lnTo>
                  <a:pt x="16279" y="1719"/>
                </a:lnTo>
                <a:lnTo>
                  <a:pt x="16278" y="1710"/>
                </a:lnTo>
                <a:lnTo>
                  <a:pt x="16277" y="1702"/>
                </a:lnTo>
                <a:lnTo>
                  <a:pt x="16278" y="1693"/>
                </a:lnTo>
                <a:lnTo>
                  <a:pt x="16279" y="1686"/>
                </a:lnTo>
                <a:lnTo>
                  <a:pt x="16280" y="1678"/>
                </a:lnTo>
                <a:lnTo>
                  <a:pt x="16283" y="1671"/>
                </a:lnTo>
                <a:lnTo>
                  <a:pt x="16286" y="1664"/>
                </a:lnTo>
                <a:lnTo>
                  <a:pt x="16289" y="1658"/>
                </a:lnTo>
                <a:lnTo>
                  <a:pt x="16293" y="1653"/>
                </a:lnTo>
                <a:lnTo>
                  <a:pt x="16297" y="1647"/>
                </a:lnTo>
                <a:lnTo>
                  <a:pt x="16303" y="1643"/>
                </a:lnTo>
                <a:lnTo>
                  <a:pt x="16308" y="1639"/>
                </a:lnTo>
                <a:lnTo>
                  <a:pt x="16313" y="1636"/>
                </a:lnTo>
                <a:lnTo>
                  <a:pt x="16321" y="1633"/>
                </a:lnTo>
                <a:lnTo>
                  <a:pt x="16327" y="1630"/>
                </a:lnTo>
                <a:lnTo>
                  <a:pt x="16335" y="1629"/>
                </a:lnTo>
                <a:lnTo>
                  <a:pt x="16343" y="1628"/>
                </a:lnTo>
                <a:lnTo>
                  <a:pt x="16352" y="1627"/>
                </a:lnTo>
                <a:lnTo>
                  <a:pt x="16360" y="1628"/>
                </a:lnTo>
                <a:lnTo>
                  <a:pt x="16368" y="1629"/>
                </a:lnTo>
                <a:lnTo>
                  <a:pt x="16376" y="1630"/>
                </a:lnTo>
                <a:lnTo>
                  <a:pt x="16383" y="1633"/>
                </a:lnTo>
                <a:lnTo>
                  <a:pt x="16389" y="1636"/>
                </a:lnTo>
                <a:lnTo>
                  <a:pt x="16395" y="1639"/>
                </a:lnTo>
                <a:lnTo>
                  <a:pt x="16401" y="1643"/>
                </a:lnTo>
                <a:lnTo>
                  <a:pt x="16406" y="1647"/>
                </a:lnTo>
                <a:lnTo>
                  <a:pt x="16410" y="1653"/>
                </a:lnTo>
                <a:lnTo>
                  <a:pt x="16414" y="1658"/>
                </a:lnTo>
                <a:lnTo>
                  <a:pt x="16418" y="1664"/>
                </a:lnTo>
                <a:lnTo>
                  <a:pt x="16421" y="1671"/>
                </a:lnTo>
                <a:lnTo>
                  <a:pt x="16423" y="1678"/>
                </a:lnTo>
                <a:lnTo>
                  <a:pt x="16424" y="1686"/>
                </a:lnTo>
                <a:lnTo>
                  <a:pt x="16425" y="1693"/>
                </a:lnTo>
                <a:lnTo>
                  <a:pt x="16426" y="1702"/>
                </a:lnTo>
                <a:lnTo>
                  <a:pt x="16425" y="1710"/>
                </a:lnTo>
                <a:lnTo>
                  <a:pt x="16424" y="1719"/>
                </a:lnTo>
                <a:lnTo>
                  <a:pt x="16423" y="1726"/>
                </a:lnTo>
                <a:lnTo>
                  <a:pt x="16421" y="1732"/>
                </a:lnTo>
                <a:lnTo>
                  <a:pt x="16418" y="1740"/>
                </a:lnTo>
                <a:lnTo>
                  <a:pt x="16414" y="1745"/>
                </a:lnTo>
                <a:lnTo>
                  <a:pt x="16410" y="1752"/>
                </a:lnTo>
                <a:lnTo>
                  <a:pt x="16406" y="1756"/>
                </a:lnTo>
                <a:lnTo>
                  <a:pt x="16401" y="1761"/>
                </a:lnTo>
                <a:lnTo>
                  <a:pt x="16395" y="1764"/>
                </a:lnTo>
                <a:lnTo>
                  <a:pt x="16389" y="1769"/>
                </a:lnTo>
                <a:lnTo>
                  <a:pt x="16383" y="1771"/>
                </a:lnTo>
                <a:lnTo>
                  <a:pt x="16376" y="1773"/>
                </a:lnTo>
                <a:lnTo>
                  <a:pt x="16368" y="1775"/>
                </a:lnTo>
                <a:lnTo>
                  <a:pt x="16360" y="1776"/>
                </a:lnTo>
                <a:lnTo>
                  <a:pt x="16352" y="1776"/>
                </a:lnTo>
                <a:close/>
                <a:moveTo>
                  <a:pt x="16116" y="1632"/>
                </a:moveTo>
                <a:lnTo>
                  <a:pt x="16130" y="1632"/>
                </a:lnTo>
                <a:lnTo>
                  <a:pt x="16130" y="1690"/>
                </a:lnTo>
                <a:lnTo>
                  <a:pt x="16221" y="1690"/>
                </a:lnTo>
                <a:lnTo>
                  <a:pt x="16221" y="1632"/>
                </a:lnTo>
                <a:lnTo>
                  <a:pt x="16236" y="1632"/>
                </a:lnTo>
                <a:lnTo>
                  <a:pt x="16236" y="1773"/>
                </a:lnTo>
                <a:lnTo>
                  <a:pt x="16221" y="1773"/>
                </a:lnTo>
                <a:lnTo>
                  <a:pt x="16221" y="1704"/>
                </a:lnTo>
                <a:lnTo>
                  <a:pt x="16130" y="1704"/>
                </a:lnTo>
                <a:lnTo>
                  <a:pt x="16130" y="1773"/>
                </a:lnTo>
                <a:lnTo>
                  <a:pt x="16116" y="1773"/>
                </a:lnTo>
                <a:lnTo>
                  <a:pt x="16116" y="1632"/>
                </a:lnTo>
                <a:close/>
                <a:moveTo>
                  <a:pt x="16008" y="1641"/>
                </a:moveTo>
                <a:lnTo>
                  <a:pt x="16002" y="1642"/>
                </a:lnTo>
                <a:lnTo>
                  <a:pt x="15996" y="1642"/>
                </a:lnTo>
                <a:lnTo>
                  <a:pt x="15989" y="1643"/>
                </a:lnTo>
                <a:lnTo>
                  <a:pt x="15984" y="1645"/>
                </a:lnTo>
                <a:lnTo>
                  <a:pt x="15979" y="1647"/>
                </a:lnTo>
                <a:lnTo>
                  <a:pt x="15973" y="1651"/>
                </a:lnTo>
                <a:lnTo>
                  <a:pt x="15969" y="1654"/>
                </a:lnTo>
                <a:lnTo>
                  <a:pt x="15965" y="1657"/>
                </a:lnTo>
                <a:lnTo>
                  <a:pt x="15962" y="1661"/>
                </a:lnTo>
                <a:lnTo>
                  <a:pt x="15958" y="1667"/>
                </a:lnTo>
                <a:lnTo>
                  <a:pt x="15955" y="1671"/>
                </a:lnTo>
                <a:lnTo>
                  <a:pt x="15953" y="1676"/>
                </a:lnTo>
                <a:lnTo>
                  <a:pt x="15952" y="1683"/>
                </a:lnTo>
                <a:lnTo>
                  <a:pt x="15950" y="1689"/>
                </a:lnTo>
                <a:lnTo>
                  <a:pt x="15950" y="1695"/>
                </a:lnTo>
                <a:lnTo>
                  <a:pt x="15949" y="1702"/>
                </a:lnTo>
                <a:lnTo>
                  <a:pt x="15950" y="1709"/>
                </a:lnTo>
                <a:lnTo>
                  <a:pt x="15950" y="1715"/>
                </a:lnTo>
                <a:lnTo>
                  <a:pt x="15952" y="1721"/>
                </a:lnTo>
                <a:lnTo>
                  <a:pt x="15953" y="1727"/>
                </a:lnTo>
                <a:lnTo>
                  <a:pt x="15955" y="1732"/>
                </a:lnTo>
                <a:lnTo>
                  <a:pt x="15958" y="1738"/>
                </a:lnTo>
                <a:lnTo>
                  <a:pt x="15962" y="1742"/>
                </a:lnTo>
                <a:lnTo>
                  <a:pt x="15965" y="1746"/>
                </a:lnTo>
                <a:lnTo>
                  <a:pt x="15969" y="1749"/>
                </a:lnTo>
                <a:lnTo>
                  <a:pt x="15973" y="1753"/>
                </a:lnTo>
                <a:lnTo>
                  <a:pt x="15977" y="1756"/>
                </a:lnTo>
                <a:lnTo>
                  <a:pt x="15983" y="1758"/>
                </a:lnTo>
                <a:lnTo>
                  <a:pt x="15988" y="1760"/>
                </a:lnTo>
                <a:lnTo>
                  <a:pt x="15993" y="1761"/>
                </a:lnTo>
                <a:lnTo>
                  <a:pt x="16000" y="1762"/>
                </a:lnTo>
                <a:lnTo>
                  <a:pt x="16006" y="1762"/>
                </a:lnTo>
                <a:lnTo>
                  <a:pt x="16017" y="1761"/>
                </a:lnTo>
                <a:lnTo>
                  <a:pt x="16026" y="1759"/>
                </a:lnTo>
                <a:lnTo>
                  <a:pt x="16035" y="1756"/>
                </a:lnTo>
                <a:lnTo>
                  <a:pt x="16042" y="1751"/>
                </a:lnTo>
                <a:lnTo>
                  <a:pt x="16049" y="1744"/>
                </a:lnTo>
                <a:lnTo>
                  <a:pt x="16055" y="1737"/>
                </a:lnTo>
                <a:lnTo>
                  <a:pt x="16059" y="1729"/>
                </a:lnTo>
                <a:lnTo>
                  <a:pt x="16061" y="1720"/>
                </a:lnTo>
                <a:lnTo>
                  <a:pt x="16076" y="1720"/>
                </a:lnTo>
                <a:lnTo>
                  <a:pt x="16075" y="1726"/>
                </a:lnTo>
                <a:lnTo>
                  <a:pt x="16073" y="1731"/>
                </a:lnTo>
                <a:lnTo>
                  <a:pt x="16071" y="1738"/>
                </a:lnTo>
                <a:lnTo>
                  <a:pt x="16068" y="1743"/>
                </a:lnTo>
                <a:lnTo>
                  <a:pt x="16065" y="1748"/>
                </a:lnTo>
                <a:lnTo>
                  <a:pt x="16061" y="1753"/>
                </a:lnTo>
                <a:lnTo>
                  <a:pt x="16057" y="1757"/>
                </a:lnTo>
                <a:lnTo>
                  <a:pt x="16053" y="1761"/>
                </a:lnTo>
                <a:lnTo>
                  <a:pt x="16049" y="1764"/>
                </a:lnTo>
                <a:lnTo>
                  <a:pt x="16043" y="1768"/>
                </a:lnTo>
                <a:lnTo>
                  <a:pt x="16038" y="1770"/>
                </a:lnTo>
                <a:lnTo>
                  <a:pt x="16032" y="1772"/>
                </a:lnTo>
                <a:lnTo>
                  <a:pt x="16020" y="1775"/>
                </a:lnTo>
                <a:lnTo>
                  <a:pt x="16006" y="1776"/>
                </a:lnTo>
                <a:lnTo>
                  <a:pt x="15999" y="1776"/>
                </a:lnTo>
                <a:lnTo>
                  <a:pt x="15991" y="1775"/>
                </a:lnTo>
                <a:lnTo>
                  <a:pt x="15984" y="1773"/>
                </a:lnTo>
                <a:lnTo>
                  <a:pt x="15977" y="1771"/>
                </a:lnTo>
                <a:lnTo>
                  <a:pt x="15971" y="1768"/>
                </a:lnTo>
                <a:lnTo>
                  <a:pt x="15965" y="1764"/>
                </a:lnTo>
                <a:lnTo>
                  <a:pt x="15959" y="1760"/>
                </a:lnTo>
                <a:lnTo>
                  <a:pt x="15954" y="1756"/>
                </a:lnTo>
                <a:lnTo>
                  <a:pt x="15950" y="1751"/>
                </a:lnTo>
                <a:lnTo>
                  <a:pt x="15947" y="1745"/>
                </a:lnTo>
                <a:lnTo>
                  <a:pt x="15942" y="1739"/>
                </a:lnTo>
                <a:lnTo>
                  <a:pt x="15940" y="1732"/>
                </a:lnTo>
                <a:lnTo>
                  <a:pt x="15938" y="1725"/>
                </a:lnTo>
                <a:lnTo>
                  <a:pt x="15936" y="1718"/>
                </a:lnTo>
                <a:lnTo>
                  <a:pt x="15935" y="1710"/>
                </a:lnTo>
                <a:lnTo>
                  <a:pt x="15935" y="1702"/>
                </a:lnTo>
                <a:lnTo>
                  <a:pt x="15935" y="1693"/>
                </a:lnTo>
                <a:lnTo>
                  <a:pt x="15936" y="1686"/>
                </a:lnTo>
                <a:lnTo>
                  <a:pt x="15938" y="1678"/>
                </a:lnTo>
                <a:lnTo>
                  <a:pt x="15940" y="1671"/>
                </a:lnTo>
                <a:lnTo>
                  <a:pt x="15942" y="1664"/>
                </a:lnTo>
                <a:lnTo>
                  <a:pt x="15947" y="1658"/>
                </a:lnTo>
                <a:lnTo>
                  <a:pt x="15950" y="1653"/>
                </a:lnTo>
                <a:lnTo>
                  <a:pt x="15955" y="1647"/>
                </a:lnTo>
                <a:lnTo>
                  <a:pt x="15959" y="1643"/>
                </a:lnTo>
                <a:lnTo>
                  <a:pt x="15965" y="1639"/>
                </a:lnTo>
                <a:lnTo>
                  <a:pt x="15971" y="1636"/>
                </a:lnTo>
                <a:lnTo>
                  <a:pt x="15977" y="1633"/>
                </a:lnTo>
                <a:lnTo>
                  <a:pt x="15985" y="1630"/>
                </a:lnTo>
                <a:lnTo>
                  <a:pt x="15992" y="1629"/>
                </a:lnTo>
                <a:lnTo>
                  <a:pt x="16001" y="1628"/>
                </a:lnTo>
                <a:lnTo>
                  <a:pt x="16009" y="1627"/>
                </a:lnTo>
                <a:lnTo>
                  <a:pt x="16022" y="1628"/>
                </a:lnTo>
                <a:lnTo>
                  <a:pt x="16034" y="1632"/>
                </a:lnTo>
                <a:lnTo>
                  <a:pt x="16044" y="1636"/>
                </a:lnTo>
                <a:lnTo>
                  <a:pt x="16054" y="1641"/>
                </a:lnTo>
                <a:lnTo>
                  <a:pt x="16061" y="1649"/>
                </a:lnTo>
                <a:lnTo>
                  <a:pt x="16068" y="1657"/>
                </a:lnTo>
                <a:lnTo>
                  <a:pt x="16072" y="1667"/>
                </a:lnTo>
                <a:lnTo>
                  <a:pt x="16074" y="1677"/>
                </a:lnTo>
                <a:lnTo>
                  <a:pt x="16060" y="1677"/>
                </a:lnTo>
                <a:lnTo>
                  <a:pt x="16057" y="1670"/>
                </a:lnTo>
                <a:lnTo>
                  <a:pt x="16054" y="1662"/>
                </a:lnTo>
                <a:lnTo>
                  <a:pt x="16049" y="1656"/>
                </a:lnTo>
                <a:lnTo>
                  <a:pt x="16042" y="1651"/>
                </a:lnTo>
                <a:lnTo>
                  <a:pt x="16036" y="1646"/>
                </a:lnTo>
                <a:lnTo>
                  <a:pt x="16027" y="1644"/>
                </a:lnTo>
                <a:lnTo>
                  <a:pt x="16019" y="1642"/>
                </a:lnTo>
                <a:lnTo>
                  <a:pt x="16008" y="1641"/>
                </a:lnTo>
                <a:close/>
                <a:moveTo>
                  <a:pt x="15853" y="1588"/>
                </a:moveTo>
                <a:lnTo>
                  <a:pt x="15870" y="1588"/>
                </a:lnTo>
                <a:lnTo>
                  <a:pt x="15848" y="1618"/>
                </a:lnTo>
                <a:lnTo>
                  <a:pt x="15836" y="1618"/>
                </a:lnTo>
                <a:lnTo>
                  <a:pt x="15853" y="1588"/>
                </a:lnTo>
                <a:close/>
                <a:moveTo>
                  <a:pt x="15832" y="1711"/>
                </a:moveTo>
                <a:lnTo>
                  <a:pt x="15832" y="1711"/>
                </a:lnTo>
                <a:lnTo>
                  <a:pt x="15771" y="1632"/>
                </a:lnTo>
                <a:lnTo>
                  <a:pt x="15789" y="1632"/>
                </a:lnTo>
                <a:lnTo>
                  <a:pt x="15839" y="1701"/>
                </a:lnTo>
                <a:lnTo>
                  <a:pt x="15889" y="1632"/>
                </a:lnTo>
                <a:lnTo>
                  <a:pt x="15907" y="1632"/>
                </a:lnTo>
                <a:lnTo>
                  <a:pt x="15847" y="1711"/>
                </a:lnTo>
                <a:lnTo>
                  <a:pt x="15847" y="1773"/>
                </a:lnTo>
                <a:lnTo>
                  <a:pt x="15832" y="1773"/>
                </a:lnTo>
                <a:lnTo>
                  <a:pt x="15832" y="1711"/>
                </a:lnTo>
                <a:close/>
                <a:moveTo>
                  <a:pt x="15609" y="1632"/>
                </a:moveTo>
                <a:lnTo>
                  <a:pt x="15623" y="1632"/>
                </a:lnTo>
                <a:lnTo>
                  <a:pt x="15681" y="1760"/>
                </a:lnTo>
                <a:lnTo>
                  <a:pt x="15737" y="1632"/>
                </a:lnTo>
                <a:lnTo>
                  <a:pt x="15753" y="1632"/>
                </a:lnTo>
                <a:lnTo>
                  <a:pt x="15689" y="1773"/>
                </a:lnTo>
                <a:lnTo>
                  <a:pt x="15671" y="1773"/>
                </a:lnTo>
                <a:lnTo>
                  <a:pt x="15609" y="1632"/>
                </a:lnTo>
                <a:close/>
                <a:moveTo>
                  <a:pt x="15571" y="1702"/>
                </a:moveTo>
                <a:lnTo>
                  <a:pt x="15571" y="1695"/>
                </a:lnTo>
                <a:lnTo>
                  <a:pt x="15570" y="1689"/>
                </a:lnTo>
                <a:lnTo>
                  <a:pt x="15569" y="1683"/>
                </a:lnTo>
                <a:lnTo>
                  <a:pt x="15567" y="1676"/>
                </a:lnTo>
                <a:lnTo>
                  <a:pt x="15565" y="1671"/>
                </a:lnTo>
                <a:lnTo>
                  <a:pt x="15563" y="1667"/>
                </a:lnTo>
                <a:lnTo>
                  <a:pt x="15560" y="1661"/>
                </a:lnTo>
                <a:lnTo>
                  <a:pt x="15555" y="1657"/>
                </a:lnTo>
                <a:lnTo>
                  <a:pt x="15551" y="1654"/>
                </a:lnTo>
                <a:lnTo>
                  <a:pt x="15547" y="1651"/>
                </a:lnTo>
                <a:lnTo>
                  <a:pt x="15542" y="1647"/>
                </a:lnTo>
                <a:lnTo>
                  <a:pt x="15536" y="1645"/>
                </a:lnTo>
                <a:lnTo>
                  <a:pt x="15531" y="1643"/>
                </a:lnTo>
                <a:lnTo>
                  <a:pt x="15525" y="1642"/>
                </a:lnTo>
                <a:lnTo>
                  <a:pt x="15518" y="1642"/>
                </a:lnTo>
                <a:lnTo>
                  <a:pt x="15512" y="1641"/>
                </a:lnTo>
                <a:lnTo>
                  <a:pt x="15504" y="1642"/>
                </a:lnTo>
                <a:lnTo>
                  <a:pt x="15498" y="1642"/>
                </a:lnTo>
                <a:lnTo>
                  <a:pt x="15493" y="1643"/>
                </a:lnTo>
                <a:lnTo>
                  <a:pt x="15486" y="1645"/>
                </a:lnTo>
                <a:lnTo>
                  <a:pt x="15481" y="1647"/>
                </a:lnTo>
                <a:lnTo>
                  <a:pt x="15477" y="1651"/>
                </a:lnTo>
                <a:lnTo>
                  <a:pt x="15471" y="1654"/>
                </a:lnTo>
                <a:lnTo>
                  <a:pt x="15468" y="1657"/>
                </a:lnTo>
                <a:lnTo>
                  <a:pt x="15464" y="1661"/>
                </a:lnTo>
                <a:lnTo>
                  <a:pt x="15461" y="1667"/>
                </a:lnTo>
                <a:lnTo>
                  <a:pt x="15459" y="1671"/>
                </a:lnTo>
                <a:lnTo>
                  <a:pt x="15456" y="1676"/>
                </a:lnTo>
                <a:lnTo>
                  <a:pt x="15454" y="1683"/>
                </a:lnTo>
                <a:lnTo>
                  <a:pt x="15453" y="1689"/>
                </a:lnTo>
                <a:lnTo>
                  <a:pt x="15452" y="1695"/>
                </a:lnTo>
                <a:lnTo>
                  <a:pt x="15452" y="1702"/>
                </a:lnTo>
                <a:lnTo>
                  <a:pt x="15452" y="1709"/>
                </a:lnTo>
                <a:lnTo>
                  <a:pt x="15453" y="1715"/>
                </a:lnTo>
                <a:lnTo>
                  <a:pt x="15454" y="1722"/>
                </a:lnTo>
                <a:lnTo>
                  <a:pt x="15456" y="1727"/>
                </a:lnTo>
                <a:lnTo>
                  <a:pt x="15459" y="1732"/>
                </a:lnTo>
                <a:lnTo>
                  <a:pt x="15461" y="1738"/>
                </a:lnTo>
                <a:lnTo>
                  <a:pt x="15464" y="1742"/>
                </a:lnTo>
                <a:lnTo>
                  <a:pt x="15468" y="1746"/>
                </a:lnTo>
                <a:lnTo>
                  <a:pt x="15471" y="1749"/>
                </a:lnTo>
                <a:lnTo>
                  <a:pt x="15477" y="1754"/>
                </a:lnTo>
                <a:lnTo>
                  <a:pt x="15481" y="1756"/>
                </a:lnTo>
                <a:lnTo>
                  <a:pt x="15486" y="1758"/>
                </a:lnTo>
                <a:lnTo>
                  <a:pt x="15493" y="1760"/>
                </a:lnTo>
                <a:lnTo>
                  <a:pt x="15498" y="1761"/>
                </a:lnTo>
                <a:lnTo>
                  <a:pt x="15504" y="1762"/>
                </a:lnTo>
                <a:lnTo>
                  <a:pt x="15512" y="1762"/>
                </a:lnTo>
                <a:lnTo>
                  <a:pt x="15518" y="1762"/>
                </a:lnTo>
                <a:lnTo>
                  <a:pt x="15525" y="1761"/>
                </a:lnTo>
                <a:lnTo>
                  <a:pt x="15531" y="1760"/>
                </a:lnTo>
                <a:lnTo>
                  <a:pt x="15536" y="1758"/>
                </a:lnTo>
                <a:lnTo>
                  <a:pt x="15542" y="1756"/>
                </a:lnTo>
                <a:lnTo>
                  <a:pt x="15547" y="1754"/>
                </a:lnTo>
                <a:lnTo>
                  <a:pt x="15551" y="1749"/>
                </a:lnTo>
                <a:lnTo>
                  <a:pt x="15555" y="1746"/>
                </a:lnTo>
                <a:lnTo>
                  <a:pt x="15560" y="1742"/>
                </a:lnTo>
                <a:lnTo>
                  <a:pt x="15563" y="1738"/>
                </a:lnTo>
                <a:lnTo>
                  <a:pt x="15565" y="1732"/>
                </a:lnTo>
                <a:lnTo>
                  <a:pt x="15567" y="1727"/>
                </a:lnTo>
                <a:lnTo>
                  <a:pt x="15569" y="1722"/>
                </a:lnTo>
                <a:lnTo>
                  <a:pt x="15570" y="1715"/>
                </a:lnTo>
                <a:lnTo>
                  <a:pt x="15571" y="1709"/>
                </a:lnTo>
                <a:lnTo>
                  <a:pt x="15571" y="1702"/>
                </a:lnTo>
                <a:close/>
                <a:moveTo>
                  <a:pt x="15512" y="1776"/>
                </a:moveTo>
                <a:lnTo>
                  <a:pt x="15512" y="1776"/>
                </a:lnTo>
                <a:lnTo>
                  <a:pt x="15503" y="1776"/>
                </a:lnTo>
                <a:lnTo>
                  <a:pt x="15495" y="1775"/>
                </a:lnTo>
                <a:lnTo>
                  <a:pt x="15487" y="1773"/>
                </a:lnTo>
                <a:lnTo>
                  <a:pt x="15481" y="1771"/>
                </a:lnTo>
                <a:lnTo>
                  <a:pt x="15473" y="1769"/>
                </a:lnTo>
                <a:lnTo>
                  <a:pt x="15468" y="1764"/>
                </a:lnTo>
                <a:lnTo>
                  <a:pt x="15463" y="1761"/>
                </a:lnTo>
                <a:lnTo>
                  <a:pt x="15458" y="1756"/>
                </a:lnTo>
                <a:lnTo>
                  <a:pt x="15453" y="1752"/>
                </a:lnTo>
                <a:lnTo>
                  <a:pt x="15449" y="1745"/>
                </a:lnTo>
                <a:lnTo>
                  <a:pt x="15446" y="1740"/>
                </a:lnTo>
                <a:lnTo>
                  <a:pt x="15443" y="1732"/>
                </a:lnTo>
                <a:lnTo>
                  <a:pt x="15441" y="1726"/>
                </a:lnTo>
                <a:lnTo>
                  <a:pt x="15439" y="1719"/>
                </a:lnTo>
                <a:lnTo>
                  <a:pt x="15438" y="1710"/>
                </a:lnTo>
                <a:lnTo>
                  <a:pt x="15437" y="1702"/>
                </a:lnTo>
                <a:lnTo>
                  <a:pt x="15438" y="1693"/>
                </a:lnTo>
                <a:lnTo>
                  <a:pt x="15439" y="1686"/>
                </a:lnTo>
                <a:lnTo>
                  <a:pt x="15441" y="1678"/>
                </a:lnTo>
                <a:lnTo>
                  <a:pt x="15443" y="1671"/>
                </a:lnTo>
                <a:lnTo>
                  <a:pt x="15446" y="1664"/>
                </a:lnTo>
                <a:lnTo>
                  <a:pt x="15449" y="1658"/>
                </a:lnTo>
                <a:lnTo>
                  <a:pt x="15453" y="1653"/>
                </a:lnTo>
                <a:lnTo>
                  <a:pt x="15458" y="1647"/>
                </a:lnTo>
                <a:lnTo>
                  <a:pt x="15463" y="1643"/>
                </a:lnTo>
                <a:lnTo>
                  <a:pt x="15468" y="1639"/>
                </a:lnTo>
                <a:lnTo>
                  <a:pt x="15473" y="1636"/>
                </a:lnTo>
                <a:lnTo>
                  <a:pt x="15481" y="1633"/>
                </a:lnTo>
                <a:lnTo>
                  <a:pt x="15487" y="1630"/>
                </a:lnTo>
                <a:lnTo>
                  <a:pt x="15495" y="1629"/>
                </a:lnTo>
                <a:lnTo>
                  <a:pt x="15503" y="1628"/>
                </a:lnTo>
                <a:lnTo>
                  <a:pt x="15512" y="1627"/>
                </a:lnTo>
                <a:lnTo>
                  <a:pt x="15520" y="1628"/>
                </a:lnTo>
                <a:lnTo>
                  <a:pt x="15528" y="1629"/>
                </a:lnTo>
                <a:lnTo>
                  <a:pt x="15535" y="1630"/>
                </a:lnTo>
                <a:lnTo>
                  <a:pt x="15543" y="1633"/>
                </a:lnTo>
                <a:lnTo>
                  <a:pt x="15549" y="1636"/>
                </a:lnTo>
                <a:lnTo>
                  <a:pt x="15555" y="1639"/>
                </a:lnTo>
                <a:lnTo>
                  <a:pt x="15561" y="1643"/>
                </a:lnTo>
                <a:lnTo>
                  <a:pt x="15566" y="1647"/>
                </a:lnTo>
                <a:lnTo>
                  <a:pt x="15570" y="1653"/>
                </a:lnTo>
                <a:lnTo>
                  <a:pt x="15574" y="1658"/>
                </a:lnTo>
                <a:lnTo>
                  <a:pt x="15578" y="1664"/>
                </a:lnTo>
                <a:lnTo>
                  <a:pt x="15581" y="1671"/>
                </a:lnTo>
                <a:lnTo>
                  <a:pt x="15583" y="1678"/>
                </a:lnTo>
                <a:lnTo>
                  <a:pt x="15584" y="1686"/>
                </a:lnTo>
                <a:lnTo>
                  <a:pt x="15585" y="1693"/>
                </a:lnTo>
                <a:lnTo>
                  <a:pt x="15586" y="1702"/>
                </a:lnTo>
                <a:lnTo>
                  <a:pt x="15585" y="1710"/>
                </a:lnTo>
                <a:lnTo>
                  <a:pt x="15584" y="1719"/>
                </a:lnTo>
                <a:lnTo>
                  <a:pt x="15583" y="1726"/>
                </a:lnTo>
                <a:lnTo>
                  <a:pt x="15581" y="1732"/>
                </a:lnTo>
                <a:lnTo>
                  <a:pt x="15578" y="1740"/>
                </a:lnTo>
                <a:lnTo>
                  <a:pt x="15574" y="1745"/>
                </a:lnTo>
                <a:lnTo>
                  <a:pt x="15570" y="1752"/>
                </a:lnTo>
                <a:lnTo>
                  <a:pt x="15566" y="1756"/>
                </a:lnTo>
                <a:lnTo>
                  <a:pt x="15561" y="1761"/>
                </a:lnTo>
                <a:lnTo>
                  <a:pt x="15555" y="1764"/>
                </a:lnTo>
                <a:lnTo>
                  <a:pt x="15549" y="1769"/>
                </a:lnTo>
                <a:lnTo>
                  <a:pt x="15543" y="1771"/>
                </a:lnTo>
                <a:lnTo>
                  <a:pt x="15535" y="1773"/>
                </a:lnTo>
                <a:lnTo>
                  <a:pt x="15528" y="1775"/>
                </a:lnTo>
                <a:lnTo>
                  <a:pt x="15520" y="1776"/>
                </a:lnTo>
                <a:lnTo>
                  <a:pt x="15512" y="1776"/>
                </a:lnTo>
                <a:close/>
                <a:moveTo>
                  <a:pt x="15318" y="1632"/>
                </a:moveTo>
                <a:lnTo>
                  <a:pt x="15333" y="1632"/>
                </a:lnTo>
                <a:lnTo>
                  <a:pt x="15333" y="1759"/>
                </a:lnTo>
                <a:lnTo>
                  <a:pt x="15421" y="1759"/>
                </a:lnTo>
                <a:lnTo>
                  <a:pt x="15421" y="1773"/>
                </a:lnTo>
                <a:lnTo>
                  <a:pt x="15318" y="1773"/>
                </a:lnTo>
                <a:lnTo>
                  <a:pt x="15318" y="1632"/>
                </a:lnTo>
                <a:close/>
                <a:moveTo>
                  <a:pt x="15244" y="1588"/>
                </a:moveTo>
                <a:lnTo>
                  <a:pt x="15259" y="1588"/>
                </a:lnTo>
                <a:lnTo>
                  <a:pt x="15232" y="1618"/>
                </a:lnTo>
                <a:lnTo>
                  <a:pt x="15216" y="1618"/>
                </a:lnTo>
                <a:lnTo>
                  <a:pt x="15189" y="1588"/>
                </a:lnTo>
                <a:lnTo>
                  <a:pt x="15203" y="1588"/>
                </a:lnTo>
                <a:lnTo>
                  <a:pt x="15224" y="1609"/>
                </a:lnTo>
                <a:lnTo>
                  <a:pt x="15244" y="1588"/>
                </a:lnTo>
                <a:close/>
                <a:moveTo>
                  <a:pt x="15168" y="1632"/>
                </a:moveTo>
                <a:lnTo>
                  <a:pt x="15168" y="1632"/>
                </a:lnTo>
                <a:lnTo>
                  <a:pt x="15277" y="1632"/>
                </a:lnTo>
                <a:lnTo>
                  <a:pt x="15277" y="1644"/>
                </a:lnTo>
                <a:lnTo>
                  <a:pt x="15183" y="1644"/>
                </a:lnTo>
                <a:lnTo>
                  <a:pt x="15183" y="1694"/>
                </a:lnTo>
                <a:lnTo>
                  <a:pt x="15270" y="1694"/>
                </a:lnTo>
                <a:lnTo>
                  <a:pt x="15270" y="1707"/>
                </a:lnTo>
                <a:lnTo>
                  <a:pt x="15183" y="1707"/>
                </a:lnTo>
                <a:lnTo>
                  <a:pt x="15183" y="1759"/>
                </a:lnTo>
                <a:lnTo>
                  <a:pt x="15277" y="1759"/>
                </a:lnTo>
                <a:lnTo>
                  <a:pt x="15277" y="1773"/>
                </a:lnTo>
                <a:lnTo>
                  <a:pt x="15168" y="1773"/>
                </a:lnTo>
                <a:lnTo>
                  <a:pt x="15168" y="1632"/>
                </a:lnTo>
                <a:close/>
                <a:moveTo>
                  <a:pt x="15067" y="1644"/>
                </a:moveTo>
                <a:lnTo>
                  <a:pt x="15013" y="1644"/>
                </a:lnTo>
                <a:lnTo>
                  <a:pt x="15013" y="1632"/>
                </a:lnTo>
                <a:lnTo>
                  <a:pt x="15136" y="1632"/>
                </a:lnTo>
                <a:lnTo>
                  <a:pt x="15136" y="1644"/>
                </a:lnTo>
                <a:lnTo>
                  <a:pt x="15082" y="1644"/>
                </a:lnTo>
                <a:lnTo>
                  <a:pt x="15082" y="1773"/>
                </a:lnTo>
                <a:lnTo>
                  <a:pt x="15067" y="1773"/>
                </a:lnTo>
                <a:lnTo>
                  <a:pt x="15067" y="1644"/>
                </a:lnTo>
                <a:close/>
                <a:moveTo>
                  <a:pt x="14876" y="1715"/>
                </a:moveTo>
                <a:lnTo>
                  <a:pt x="14844" y="1643"/>
                </a:lnTo>
                <a:lnTo>
                  <a:pt x="14812" y="1715"/>
                </a:lnTo>
                <a:lnTo>
                  <a:pt x="14876" y="1715"/>
                </a:lnTo>
                <a:close/>
                <a:moveTo>
                  <a:pt x="14836" y="1632"/>
                </a:moveTo>
                <a:lnTo>
                  <a:pt x="14836" y="1632"/>
                </a:lnTo>
                <a:lnTo>
                  <a:pt x="14853" y="1632"/>
                </a:lnTo>
                <a:lnTo>
                  <a:pt x="14916" y="1773"/>
                </a:lnTo>
                <a:lnTo>
                  <a:pt x="14903" y="1773"/>
                </a:lnTo>
                <a:lnTo>
                  <a:pt x="14882" y="1729"/>
                </a:lnTo>
                <a:lnTo>
                  <a:pt x="14806" y="1729"/>
                </a:lnTo>
                <a:lnTo>
                  <a:pt x="14786" y="1773"/>
                </a:lnTo>
                <a:lnTo>
                  <a:pt x="14771" y="1773"/>
                </a:lnTo>
                <a:lnTo>
                  <a:pt x="14836" y="1632"/>
                </a:lnTo>
                <a:close/>
                <a:moveTo>
                  <a:pt x="14557" y="1632"/>
                </a:moveTo>
                <a:lnTo>
                  <a:pt x="14665" y="1632"/>
                </a:lnTo>
                <a:lnTo>
                  <a:pt x="14665" y="1644"/>
                </a:lnTo>
                <a:lnTo>
                  <a:pt x="14572" y="1644"/>
                </a:lnTo>
                <a:lnTo>
                  <a:pt x="14572" y="1694"/>
                </a:lnTo>
                <a:lnTo>
                  <a:pt x="14659" y="1694"/>
                </a:lnTo>
                <a:lnTo>
                  <a:pt x="14659" y="1707"/>
                </a:lnTo>
                <a:lnTo>
                  <a:pt x="14572" y="1707"/>
                </a:lnTo>
                <a:lnTo>
                  <a:pt x="14572" y="1759"/>
                </a:lnTo>
                <a:lnTo>
                  <a:pt x="14665" y="1759"/>
                </a:lnTo>
                <a:lnTo>
                  <a:pt x="14665" y="1773"/>
                </a:lnTo>
                <a:lnTo>
                  <a:pt x="14557" y="1773"/>
                </a:lnTo>
                <a:lnTo>
                  <a:pt x="14557" y="1632"/>
                </a:lnTo>
                <a:close/>
                <a:moveTo>
                  <a:pt x="14485" y="1588"/>
                </a:moveTo>
                <a:lnTo>
                  <a:pt x="14501" y="1588"/>
                </a:lnTo>
                <a:lnTo>
                  <a:pt x="14473" y="1617"/>
                </a:lnTo>
                <a:lnTo>
                  <a:pt x="14457" y="1617"/>
                </a:lnTo>
                <a:lnTo>
                  <a:pt x="14430" y="1588"/>
                </a:lnTo>
                <a:lnTo>
                  <a:pt x="14445" y="1588"/>
                </a:lnTo>
                <a:lnTo>
                  <a:pt x="14466" y="1609"/>
                </a:lnTo>
                <a:lnTo>
                  <a:pt x="14485" y="1588"/>
                </a:lnTo>
                <a:close/>
                <a:moveTo>
                  <a:pt x="14395" y="1758"/>
                </a:moveTo>
                <a:lnTo>
                  <a:pt x="14395" y="1758"/>
                </a:lnTo>
                <a:lnTo>
                  <a:pt x="14500" y="1644"/>
                </a:lnTo>
                <a:lnTo>
                  <a:pt x="14401" y="1644"/>
                </a:lnTo>
                <a:lnTo>
                  <a:pt x="14401" y="1632"/>
                </a:lnTo>
                <a:lnTo>
                  <a:pt x="14519" y="1632"/>
                </a:lnTo>
                <a:lnTo>
                  <a:pt x="14519" y="1644"/>
                </a:lnTo>
                <a:lnTo>
                  <a:pt x="14413" y="1758"/>
                </a:lnTo>
                <a:lnTo>
                  <a:pt x="14519" y="1758"/>
                </a:lnTo>
                <a:lnTo>
                  <a:pt x="14519" y="1773"/>
                </a:lnTo>
                <a:lnTo>
                  <a:pt x="14395" y="1773"/>
                </a:lnTo>
                <a:lnTo>
                  <a:pt x="14395" y="1758"/>
                </a:lnTo>
                <a:close/>
                <a:moveTo>
                  <a:pt x="14256" y="1632"/>
                </a:moveTo>
                <a:lnTo>
                  <a:pt x="14365" y="1632"/>
                </a:lnTo>
                <a:lnTo>
                  <a:pt x="14365" y="1644"/>
                </a:lnTo>
                <a:lnTo>
                  <a:pt x="14270" y="1644"/>
                </a:lnTo>
                <a:lnTo>
                  <a:pt x="14270" y="1694"/>
                </a:lnTo>
                <a:lnTo>
                  <a:pt x="14357" y="1694"/>
                </a:lnTo>
                <a:lnTo>
                  <a:pt x="14357" y="1707"/>
                </a:lnTo>
                <a:lnTo>
                  <a:pt x="14270" y="1707"/>
                </a:lnTo>
                <a:lnTo>
                  <a:pt x="14270" y="1759"/>
                </a:lnTo>
                <a:lnTo>
                  <a:pt x="14365" y="1759"/>
                </a:lnTo>
                <a:lnTo>
                  <a:pt x="14365" y="1773"/>
                </a:lnTo>
                <a:lnTo>
                  <a:pt x="14256" y="1773"/>
                </a:lnTo>
                <a:lnTo>
                  <a:pt x="14256" y="1632"/>
                </a:lnTo>
                <a:close/>
                <a:moveTo>
                  <a:pt x="14097" y="1644"/>
                </a:moveTo>
                <a:lnTo>
                  <a:pt x="14097" y="1759"/>
                </a:lnTo>
                <a:lnTo>
                  <a:pt x="14134" y="1759"/>
                </a:lnTo>
                <a:lnTo>
                  <a:pt x="14148" y="1759"/>
                </a:lnTo>
                <a:lnTo>
                  <a:pt x="14160" y="1757"/>
                </a:lnTo>
                <a:lnTo>
                  <a:pt x="14166" y="1756"/>
                </a:lnTo>
                <a:lnTo>
                  <a:pt x="14171" y="1755"/>
                </a:lnTo>
                <a:lnTo>
                  <a:pt x="14175" y="1753"/>
                </a:lnTo>
                <a:lnTo>
                  <a:pt x="14180" y="1749"/>
                </a:lnTo>
                <a:lnTo>
                  <a:pt x="14185" y="1746"/>
                </a:lnTo>
                <a:lnTo>
                  <a:pt x="14189" y="1742"/>
                </a:lnTo>
                <a:lnTo>
                  <a:pt x="14192" y="1737"/>
                </a:lnTo>
                <a:lnTo>
                  <a:pt x="14195" y="1731"/>
                </a:lnTo>
                <a:lnTo>
                  <a:pt x="14198" y="1725"/>
                </a:lnTo>
                <a:lnTo>
                  <a:pt x="14199" y="1718"/>
                </a:lnTo>
                <a:lnTo>
                  <a:pt x="14200" y="1709"/>
                </a:lnTo>
                <a:lnTo>
                  <a:pt x="14200" y="1701"/>
                </a:lnTo>
                <a:lnTo>
                  <a:pt x="14200" y="1692"/>
                </a:lnTo>
                <a:lnTo>
                  <a:pt x="14199" y="1685"/>
                </a:lnTo>
                <a:lnTo>
                  <a:pt x="14197" y="1678"/>
                </a:lnTo>
                <a:lnTo>
                  <a:pt x="14194" y="1672"/>
                </a:lnTo>
                <a:lnTo>
                  <a:pt x="14192" y="1666"/>
                </a:lnTo>
                <a:lnTo>
                  <a:pt x="14189" y="1661"/>
                </a:lnTo>
                <a:lnTo>
                  <a:pt x="14185" y="1657"/>
                </a:lnTo>
                <a:lnTo>
                  <a:pt x="14180" y="1653"/>
                </a:lnTo>
                <a:lnTo>
                  <a:pt x="14175" y="1651"/>
                </a:lnTo>
                <a:lnTo>
                  <a:pt x="14170" y="1649"/>
                </a:lnTo>
                <a:lnTo>
                  <a:pt x="14165" y="1646"/>
                </a:lnTo>
                <a:lnTo>
                  <a:pt x="14159" y="1645"/>
                </a:lnTo>
                <a:lnTo>
                  <a:pt x="14145" y="1644"/>
                </a:lnTo>
                <a:lnTo>
                  <a:pt x="14131" y="1644"/>
                </a:lnTo>
                <a:lnTo>
                  <a:pt x="14097" y="1644"/>
                </a:lnTo>
                <a:close/>
                <a:moveTo>
                  <a:pt x="14191" y="1644"/>
                </a:moveTo>
                <a:lnTo>
                  <a:pt x="14191" y="1644"/>
                </a:lnTo>
                <a:lnTo>
                  <a:pt x="14197" y="1649"/>
                </a:lnTo>
                <a:lnTo>
                  <a:pt x="14202" y="1655"/>
                </a:lnTo>
                <a:lnTo>
                  <a:pt x="14205" y="1660"/>
                </a:lnTo>
                <a:lnTo>
                  <a:pt x="14208" y="1668"/>
                </a:lnTo>
                <a:lnTo>
                  <a:pt x="14211" y="1675"/>
                </a:lnTo>
                <a:lnTo>
                  <a:pt x="14212" y="1684"/>
                </a:lnTo>
                <a:lnTo>
                  <a:pt x="14214" y="1692"/>
                </a:lnTo>
                <a:lnTo>
                  <a:pt x="14215" y="1702"/>
                </a:lnTo>
                <a:lnTo>
                  <a:pt x="14214" y="1711"/>
                </a:lnTo>
                <a:lnTo>
                  <a:pt x="14212" y="1721"/>
                </a:lnTo>
                <a:lnTo>
                  <a:pt x="14211" y="1728"/>
                </a:lnTo>
                <a:lnTo>
                  <a:pt x="14208" y="1737"/>
                </a:lnTo>
                <a:lnTo>
                  <a:pt x="14205" y="1743"/>
                </a:lnTo>
                <a:lnTo>
                  <a:pt x="14202" y="1749"/>
                </a:lnTo>
                <a:lnTo>
                  <a:pt x="14197" y="1755"/>
                </a:lnTo>
                <a:lnTo>
                  <a:pt x="14191" y="1760"/>
                </a:lnTo>
                <a:lnTo>
                  <a:pt x="14186" y="1763"/>
                </a:lnTo>
                <a:lnTo>
                  <a:pt x="14180" y="1766"/>
                </a:lnTo>
                <a:lnTo>
                  <a:pt x="14173" y="1769"/>
                </a:lnTo>
                <a:lnTo>
                  <a:pt x="14167" y="1770"/>
                </a:lnTo>
                <a:lnTo>
                  <a:pt x="14151" y="1772"/>
                </a:lnTo>
                <a:lnTo>
                  <a:pt x="14134" y="1773"/>
                </a:lnTo>
                <a:lnTo>
                  <a:pt x="14083" y="1773"/>
                </a:lnTo>
                <a:lnTo>
                  <a:pt x="14083" y="1632"/>
                </a:lnTo>
                <a:lnTo>
                  <a:pt x="14134" y="1632"/>
                </a:lnTo>
                <a:lnTo>
                  <a:pt x="14151" y="1632"/>
                </a:lnTo>
                <a:lnTo>
                  <a:pt x="14167" y="1634"/>
                </a:lnTo>
                <a:lnTo>
                  <a:pt x="14173" y="1635"/>
                </a:lnTo>
                <a:lnTo>
                  <a:pt x="14180" y="1638"/>
                </a:lnTo>
                <a:lnTo>
                  <a:pt x="14186" y="1640"/>
                </a:lnTo>
                <a:lnTo>
                  <a:pt x="14191" y="1644"/>
                </a:lnTo>
                <a:close/>
                <a:moveTo>
                  <a:pt x="13987" y="1588"/>
                </a:moveTo>
                <a:lnTo>
                  <a:pt x="14004" y="1588"/>
                </a:lnTo>
                <a:lnTo>
                  <a:pt x="13982" y="1618"/>
                </a:lnTo>
                <a:lnTo>
                  <a:pt x="13970" y="1618"/>
                </a:lnTo>
                <a:lnTo>
                  <a:pt x="13987" y="1588"/>
                </a:lnTo>
                <a:close/>
                <a:moveTo>
                  <a:pt x="14008" y="1715"/>
                </a:moveTo>
                <a:lnTo>
                  <a:pt x="14008" y="1715"/>
                </a:lnTo>
                <a:lnTo>
                  <a:pt x="13976" y="1643"/>
                </a:lnTo>
                <a:lnTo>
                  <a:pt x="13943" y="1715"/>
                </a:lnTo>
                <a:lnTo>
                  <a:pt x="14008" y="1715"/>
                </a:lnTo>
                <a:close/>
                <a:moveTo>
                  <a:pt x="13968" y="1632"/>
                </a:moveTo>
                <a:lnTo>
                  <a:pt x="13968" y="1632"/>
                </a:lnTo>
                <a:lnTo>
                  <a:pt x="13984" y="1632"/>
                </a:lnTo>
                <a:lnTo>
                  <a:pt x="14049" y="1773"/>
                </a:lnTo>
                <a:lnTo>
                  <a:pt x="14034" y="1773"/>
                </a:lnTo>
                <a:lnTo>
                  <a:pt x="14015" y="1729"/>
                </a:lnTo>
                <a:lnTo>
                  <a:pt x="13937" y="1729"/>
                </a:lnTo>
                <a:lnTo>
                  <a:pt x="13917" y="1773"/>
                </a:lnTo>
                <a:lnTo>
                  <a:pt x="13903" y="1773"/>
                </a:lnTo>
                <a:lnTo>
                  <a:pt x="13968" y="1632"/>
                </a:lnTo>
                <a:close/>
                <a:moveTo>
                  <a:pt x="13778" y="1632"/>
                </a:moveTo>
                <a:lnTo>
                  <a:pt x="13791" y="1632"/>
                </a:lnTo>
                <a:lnTo>
                  <a:pt x="13791" y="1759"/>
                </a:lnTo>
                <a:lnTo>
                  <a:pt x="13881" y="1759"/>
                </a:lnTo>
                <a:lnTo>
                  <a:pt x="13881" y="1773"/>
                </a:lnTo>
                <a:lnTo>
                  <a:pt x="13778" y="1773"/>
                </a:lnTo>
                <a:lnTo>
                  <a:pt x="13778" y="1632"/>
                </a:lnTo>
                <a:close/>
                <a:moveTo>
                  <a:pt x="13566" y="1632"/>
                </a:moveTo>
                <a:lnTo>
                  <a:pt x="13588" y="1632"/>
                </a:lnTo>
                <a:lnTo>
                  <a:pt x="13648" y="1759"/>
                </a:lnTo>
                <a:lnTo>
                  <a:pt x="13707" y="1632"/>
                </a:lnTo>
                <a:lnTo>
                  <a:pt x="13729" y="1632"/>
                </a:lnTo>
                <a:lnTo>
                  <a:pt x="13729" y="1773"/>
                </a:lnTo>
                <a:lnTo>
                  <a:pt x="13715" y="1773"/>
                </a:lnTo>
                <a:lnTo>
                  <a:pt x="13715" y="1643"/>
                </a:lnTo>
                <a:lnTo>
                  <a:pt x="13655" y="1773"/>
                </a:lnTo>
                <a:lnTo>
                  <a:pt x="13639" y="1773"/>
                </a:lnTo>
                <a:lnTo>
                  <a:pt x="13578" y="1643"/>
                </a:lnTo>
                <a:lnTo>
                  <a:pt x="13580" y="1773"/>
                </a:lnTo>
                <a:lnTo>
                  <a:pt x="13566" y="1773"/>
                </a:lnTo>
                <a:lnTo>
                  <a:pt x="13566" y="1632"/>
                </a:lnTo>
                <a:close/>
                <a:moveTo>
                  <a:pt x="16993" y="1517"/>
                </a:moveTo>
                <a:lnTo>
                  <a:pt x="17012" y="1517"/>
                </a:lnTo>
                <a:lnTo>
                  <a:pt x="17012" y="1544"/>
                </a:lnTo>
                <a:lnTo>
                  <a:pt x="17012" y="1550"/>
                </a:lnTo>
                <a:lnTo>
                  <a:pt x="17011" y="1555"/>
                </a:lnTo>
                <a:lnTo>
                  <a:pt x="17010" y="1559"/>
                </a:lnTo>
                <a:lnTo>
                  <a:pt x="17008" y="1564"/>
                </a:lnTo>
                <a:lnTo>
                  <a:pt x="17006" y="1567"/>
                </a:lnTo>
                <a:lnTo>
                  <a:pt x="17002" y="1570"/>
                </a:lnTo>
                <a:lnTo>
                  <a:pt x="16998" y="1572"/>
                </a:lnTo>
                <a:lnTo>
                  <a:pt x="16993" y="1574"/>
                </a:lnTo>
                <a:lnTo>
                  <a:pt x="16993" y="1564"/>
                </a:lnTo>
                <a:lnTo>
                  <a:pt x="16997" y="1560"/>
                </a:lnTo>
                <a:lnTo>
                  <a:pt x="16999" y="1557"/>
                </a:lnTo>
                <a:lnTo>
                  <a:pt x="17001" y="1553"/>
                </a:lnTo>
                <a:lnTo>
                  <a:pt x="17001" y="1548"/>
                </a:lnTo>
                <a:lnTo>
                  <a:pt x="17001" y="1538"/>
                </a:lnTo>
                <a:lnTo>
                  <a:pt x="16993" y="1538"/>
                </a:lnTo>
                <a:lnTo>
                  <a:pt x="16993" y="1517"/>
                </a:lnTo>
                <a:close/>
                <a:moveTo>
                  <a:pt x="16925" y="1316"/>
                </a:moveTo>
                <a:lnTo>
                  <a:pt x="16946" y="1316"/>
                </a:lnTo>
                <a:lnTo>
                  <a:pt x="16918" y="1351"/>
                </a:lnTo>
                <a:lnTo>
                  <a:pt x="16905" y="1351"/>
                </a:lnTo>
                <a:lnTo>
                  <a:pt x="16925" y="1316"/>
                </a:lnTo>
                <a:close/>
                <a:moveTo>
                  <a:pt x="16902" y="1368"/>
                </a:moveTo>
                <a:lnTo>
                  <a:pt x="16902" y="1368"/>
                </a:lnTo>
                <a:lnTo>
                  <a:pt x="16919" y="1368"/>
                </a:lnTo>
                <a:lnTo>
                  <a:pt x="16919" y="1538"/>
                </a:lnTo>
                <a:lnTo>
                  <a:pt x="16902" y="1538"/>
                </a:lnTo>
                <a:lnTo>
                  <a:pt x="16902" y="1368"/>
                </a:lnTo>
                <a:close/>
                <a:moveTo>
                  <a:pt x="16683" y="1368"/>
                </a:moveTo>
                <a:lnTo>
                  <a:pt x="16702" y="1368"/>
                </a:lnTo>
                <a:lnTo>
                  <a:pt x="16770" y="1523"/>
                </a:lnTo>
                <a:lnTo>
                  <a:pt x="16839" y="1368"/>
                </a:lnTo>
                <a:lnTo>
                  <a:pt x="16857" y="1368"/>
                </a:lnTo>
                <a:lnTo>
                  <a:pt x="16780" y="1538"/>
                </a:lnTo>
                <a:lnTo>
                  <a:pt x="16759" y="1538"/>
                </a:lnTo>
                <a:lnTo>
                  <a:pt x="16683" y="1368"/>
                </a:lnTo>
                <a:close/>
                <a:moveTo>
                  <a:pt x="16575" y="1383"/>
                </a:moveTo>
                <a:lnTo>
                  <a:pt x="16510" y="1383"/>
                </a:lnTo>
                <a:lnTo>
                  <a:pt x="16510" y="1368"/>
                </a:lnTo>
                <a:lnTo>
                  <a:pt x="16658" y="1368"/>
                </a:lnTo>
                <a:lnTo>
                  <a:pt x="16658" y="1383"/>
                </a:lnTo>
                <a:lnTo>
                  <a:pt x="16592" y="1383"/>
                </a:lnTo>
                <a:lnTo>
                  <a:pt x="16592" y="1538"/>
                </a:lnTo>
                <a:lnTo>
                  <a:pt x="16575" y="1538"/>
                </a:lnTo>
                <a:lnTo>
                  <a:pt x="16575" y="1383"/>
                </a:lnTo>
                <a:close/>
                <a:moveTo>
                  <a:pt x="16347" y="1482"/>
                </a:moveTo>
                <a:lnTo>
                  <a:pt x="16347" y="1483"/>
                </a:lnTo>
                <a:lnTo>
                  <a:pt x="16349" y="1491"/>
                </a:lnTo>
                <a:lnTo>
                  <a:pt x="16352" y="1500"/>
                </a:lnTo>
                <a:lnTo>
                  <a:pt x="16356" y="1507"/>
                </a:lnTo>
                <a:lnTo>
                  <a:pt x="16362" y="1514"/>
                </a:lnTo>
                <a:lnTo>
                  <a:pt x="16370" y="1519"/>
                </a:lnTo>
                <a:lnTo>
                  <a:pt x="16379" y="1522"/>
                </a:lnTo>
                <a:lnTo>
                  <a:pt x="16390" y="1524"/>
                </a:lnTo>
                <a:lnTo>
                  <a:pt x="16402" y="1525"/>
                </a:lnTo>
                <a:lnTo>
                  <a:pt x="16413" y="1524"/>
                </a:lnTo>
                <a:lnTo>
                  <a:pt x="16424" y="1523"/>
                </a:lnTo>
                <a:lnTo>
                  <a:pt x="16433" y="1520"/>
                </a:lnTo>
                <a:lnTo>
                  <a:pt x="16440" y="1516"/>
                </a:lnTo>
                <a:lnTo>
                  <a:pt x="16446" y="1510"/>
                </a:lnTo>
                <a:lnTo>
                  <a:pt x="16451" y="1505"/>
                </a:lnTo>
                <a:lnTo>
                  <a:pt x="16453" y="1498"/>
                </a:lnTo>
                <a:lnTo>
                  <a:pt x="16454" y="1490"/>
                </a:lnTo>
                <a:lnTo>
                  <a:pt x="16454" y="1484"/>
                </a:lnTo>
                <a:lnTo>
                  <a:pt x="16452" y="1479"/>
                </a:lnTo>
                <a:lnTo>
                  <a:pt x="16448" y="1474"/>
                </a:lnTo>
                <a:lnTo>
                  <a:pt x="16443" y="1471"/>
                </a:lnTo>
                <a:lnTo>
                  <a:pt x="16438" y="1468"/>
                </a:lnTo>
                <a:lnTo>
                  <a:pt x="16430" y="1465"/>
                </a:lnTo>
                <a:lnTo>
                  <a:pt x="16422" y="1464"/>
                </a:lnTo>
                <a:lnTo>
                  <a:pt x="16411" y="1462"/>
                </a:lnTo>
                <a:lnTo>
                  <a:pt x="16375" y="1455"/>
                </a:lnTo>
                <a:lnTo>
                  <a:pt x="16366" y="1453"/>
                </a:lnTo>
                <a:lnTo>
                  <a:pt x="16358" y="1450"/>
                </a:lnTo>
                <a:lnTo>
                  <a:pt x="16351" y="1446"/>
                </a:lnTo>
                <a:lnTo>
                  <a:pt x="16345" y="1440"/>
                </a:lnTo>
                <a:lnTo>
                  <a:pt x="16341" y="1435"/>
                </a:lnTo>
                <a:lnTo>
                  <a:pt x="16338" y="1429"/>
                </a:lnTo>
                <a:lnTo>
                  <a:pt x="16336" y="1421"/>
                </a:lnTo>
                <a:lnTo>
                  <a:pt x="16336" y="1413"/>
                </a:lnTo>
                <a:lnTo>
                  <a:pt x="16336" y="1407"/>
                </a:lnTo>
                <a:lnTo>
                  <a:pt x="16337" y="1402"/>
                </a:lnTo>
                <a:lnTo>
                  <a:pt x="16338" y="1397"/>
                </a:lnTo>
                <a:lnTo>
                  <a:pt x="16340" y="1393"/>
                </a:lnTo>
                <a:lnTo>
                  <a:pt x="16342" y="1388"/>
                </a:lnTo>
                <a:lnTo>
                  <a:pt x="16345" y="1384"/>
                </a:lnTo>
                <a:lnTo>
                  <a:pt x="16349" y="1381"/>
                </a:lnTo>
                <a:lnTo>
                  <a:pt x="16353" y="1377"/>
                </a:lnTo>
                <a:lnTo>
                  <a:pt x="16357" y="1374"/>
                </a:lnTo>
                <a:lnTo>
                  <a:pt x="16361" y="1371"/>
                </a:lnTo>
                <a:lnTo>
                  <a:pt x="16367" y="1369"/>
                </a:lnTo>
                <a:lnTo>
                  <a:pt x="16373" y="1367"/>
                </a:lnTo>
                <a:lnTo>
                  <a:pt x="16386" y="1365"/>
                </a:lnTo>
                <a:lnTo>
                  <a:pt x="16400" y="1364"/>
                </a:lnTo>
                <a:lnTo>
                  <a:pt x="16414" y="1365"/>
                </a:lnTo>
                <a:lnTo>
                  <a:pt x="16427" y="1367"/>
                </a:lnTo>
                <a:lnTo>
                  <a:pt x="16434" y="1369"/>
                </a:lnTo>
                <a:lnTo>
                  <a:pt x="16439" y="1371"/>
                </a:lnTo>
                <a:lnTo>
                  <a:pt x="16444" y="1374"/>
                </a:lnTo>
                <a:lnTo>
                  <a:pt x="16448" y="1378"/>
                </a:lnTo>
                <a:lnTo>
                  <a:pt x="16453" y="1381"/>
                </a:lnTo>
                <a:lnTo>
                  <a:pt x="16456" y="1385"/>
                </a:lnTo>
                <a:lnTo>
                  <a:pt x="16459" y="1389"/>
                </a:lnTo>
                <a:lnTo>
                  <a:pt x="16461" y="1394"/>
                </a:lnTo>
                <a:lnTo>
                  <a:pt x="16463" y="1399"/>
                </a:lnTo>
                <a:lnTo>
                  <a:pt x="16465" y="1404"/>
                </a:lnTo>
                <a:lnTo>
                  <a:pt x="16467" y="1410"/>
                </a:lnTo>
                <a:lnTo>
                  <a:pt x="16467" y="1416"/>
                </a:lnTo>
                <a:lnTo>
                  <a:pt x="16450" y="1416"/>
                </a:lnTo>
                <a:lnTo>
                  <a:pt x="16448" y="1407"/>
                </a:lnTo>
                <a:lnTo>
                  <a:pt x="16445" y="1400"/>
                </a:lnTo>
                <a:lnTo>
                  <a:pt x="16441" y="1394"/>
                </a:lnTo>
                <a:lnTo>
                  <a:pt x="16436" y="1388"/>
                </a:lnTo>
                <a:lnTo>
                  <a:pt x="16429" y="1384"/>
                </a:lnTo>
                <a:lnTo>
                  <a:pt x="16421" y="1381"/>
                </a:lnTo>
                <a:lnTo>
                  <a:pt x="16411" y="1380"/>
                </a:lnTo>
                <a:lnTo>
                  <a:pt x="16401" y="1379"/>
                </a:lnTo>
                <a:lnTo>
                  <a:pt x="16390" y="1380"/>
                </a:lnTo>
                <a:lnTo>
                  <a:pt x="16380" y="1381"/>
                </a:lnTo>
                <a:lnTo>
                  <a:pt x="16372" y="1384"/>
                </a:lnTo>
                <a:lnTo>
                  <a:pt x="16366" y="1388"/>
                </a:lnTo>
                <a:lnTo>
                  <a:pt x="16360" y="1393"/>
                </a:lnTo>
                <a:lnTo>
                  <a:pt x="16356" y="1398"/>
                </a:lnTo>
                <a:lnTo>
                  <a:pt x="16354" y="1404"/>
                </a:lnTo>
                <a:lnTo>
                  <a:pt x="16353" y="1412"/>
                </a:lnTo>
                <a:lnTo>
                  <a:pt x="16354" y="1418"/>
                </a:lnTo>
                <a:lnTo>
                  <a:pt x="16355" y="1423"/>
                </a:lnTo>
                <a:lnTo>
                  <a:pt x="16358" y="1428"/>
                </a:lnTo>
                <a:lnTo>
                  <a:pt x="16363" y="1431"/>
                </a:lnTo>
                <a:lnTo>
                  <a:pt x="16369" y="1434"/>
                </a:lnTo>
                <a:lnTo>
                  <a:pt x="16376" y="1436"/>
                </a:lnTo>
                <a:lnTo>
                  <a:pt x="16385" y="1438"/>
                </a:lnTo>
                <a:lnTo>
                  <a:pt x="16395" y="1440"/>
                </a:lnTo>
                <a:lnTo>
                  <a:pt x="16427" y="1446"/>
                </a:lnTo>
                <a:lnTo>
                  <a:pt x="16438" y="1449"/>
                </a:lnTo>
                <a:lnTo>
                  <a:pt x="16447" y="1452"/>
                </a:lnTo>
                <a:lnTo>
                  <a:pt x="16455" y="1456"/>
                </a:lnTo>
                <a:lnTo>
                  <a:pt x="16461" y="1461"/>
                </a:lnTo>
                <a:lnTo>
                  <a:pt x="16465" y="1467"/>
                </a:lnTo>
                <a:lnTo>
                  <a:pt x="16470" y="1473"/>
                </a:lnTo>
                <a:lnTo>
                  <a:pt x="16471" y="1481"/>
                </a:lnTo>
                <a:lnTo>
                  <a:pt x="16472" y="1490"/>
                </a:lnTo>
                <a:lnTo>
                  <a:pt x="16472" y="1496"/>
                </a:lnTo>
                <a:lnTo>
                  <a:pt x="16471" y="1502"/>
                </a:lnTo>
                <a:lnTo>
                  <a:pt x="16470" y="1507"/>
                </a:lnTo>
                <a:lnTo>
                  <a:pt x="16468" y="1512"/>
                </a:lnTo>
                <a:lnTo>
                  <a:pt x="16464" y="1517"/>
                </a:lnTo>
                <a:lnTo>
                  <a:pt x="16461" y="1521"/>
                </a:lnTo>
                <a:lnTo>
                  <a:pt x="16458" y="1524"/>
                </a:lnTo>
                <a:lnTo>
                  <a:pt x="16454" y="1529"/>
                </a:lnTo>
                <a:lnTo>
                  <a:pt x="16450" y="1532"/>
                </a:lnTo>
                <a:lnTo>
                  <a:pt x="16444" y="1534"/>
                </a:lnTo>
                <a:lnTo>
                  <a:pt x="16439" y="1537"/>
                </a:lnTo>
                <a:lnTo>
                  <a:pt x="16433" y="1538"/>
                </a:lnTo>
                <a:lnTo>
                  <a:pt x="16419" y="1541"/>
                </a:lnTo>
                <a:lnTo>
                  <a:pt x="16403" y="1542"/>
                </a:lnTo>
                <a:lnTo>
                  <a:pt x="16394" y="1542"/>
                </a:lnTo>
                <a:lnTo>
                  <a:pt x="16387" y="1541"/>
                </a:lnTo>
                <a:lnTo>
                  <a:pt x="16379" y="1540"/>
                </a:lnTo>
                <a:lnTo>
                  <a:pt x="16372" y="1538"/>
                </a:lnTo>
                <a:lnTo>
                  <a:pt x="16366" y="1536"/>
                </a:lnTo>
                <a:lnTo>
                  <a:pt x="16360" y="1533"/>
                </a:lnTo>
                <a:lnTo>
                  <a:pt x="16355" y="1530"/>
                </a:lnTo>
                <a:lnTo>
                  <a:pt x="16350" y="1526"/>
                </a:lnTo>
                <a:lnTo>
                  <a:pt x="16345" y="1522"/>
                </a:lnTo>
                <a:lnTo>
                  <a:pt x="16341" y="1518"/>
                </a:lnTo>
                <a:lnTo>
                  <a:pt x="16338" y="1514"/>
                </a:lnTo>
                <a:lnTo>
                  <a:pt x="16336" y="1508"/>
                </a:lnTo>
                <a:lnTo>
                  <a:pt x="16334" y="1503"/>
                </a:lnTo>
                <a:lnTo>
                  <a:pt x="16332" y="1497"/>
                </a:lnTo>
                <a:lnTo>
                  <a:pt x="16330" y="1490"/>
                </a:lnTo>
                <a:lnTo>
                  <a:pt x="16330" y="1484"/>
                </a:lnTo>
                <a:lnTo>
                  <a:pt x="16330" y="1482"/>
                </a:lnTo>
                <a:lnTo>
                  <a:pt x="16347" y="1482"/>
                </a:lnTo>
                <a:close/>
                <a:moveTo>
                  <a:pt x="16162" y="1368"/>
                </a:moveTo>
                <a:lnTo>
                  <a:pt x="16179" y="1368"/>
                </a:lnTo>
                <a:lnTo>
                  <a:pt x="16179" y="1521"/>
                </a:lnTo>
                <a:lnTo>
                  <a:pt x="16287" y="1521"/>
                </a:lnTo>
                <a:lnTo>
                  <a:pt x="16287" y="1538"/>
                </a:lnTo>
                <a:lnTo>
                  <a:pt x="16162" y="1538"/>
                </a:lnTo>
                <a:lnTo>
                  <a:pt x="16162" y="1368"/>
                </a:lnTo>
                <a:close/>
                <a:moveTo>
                  <a:pt x="16090" y="1453"/>
                </a:moveTo>
                <a:lnTo>
                  <a:pt x="16090" y="1445"/>
                </a:lnTo>
                <a:lnTo>
                  <a:pt x="16089" y="1436"/>
                </a:lnTo>
                <a:lnTo>
                  <a:pt x="16087" y="1429"/>
                </a:lnTo>
                <a:lnTo>
                  <a:pt x="16085" y="1422"/>
                </a:lnTo>
                <a:lnTo>
                  <a:pt x="16083" y="1416"/>
                </a:lnTo>
                <a:lnTo>
                  <a:pt x="16080" y="1410"/>
                </a:lnTo>
                <a:lnTo>
                  <a:pt x="16075" y="1404"/>
                </a:lnTo>
                <a:lnTo>
                  <a:pt x="16071" y="1399"/>
                </a:lnTo>
                <a:lnTo>
                  <a:pt x="16066" y="1395"/>
                </a:lnTo>
                <a:lnTo>
                  <a:pt x="16060" y="1390"/>
                </a:lnTo>
                <a:lnTo>
                  <a:pt x="16055" y="1387"/>
                </a:lnTo>
                <a:lnTo>
                  <a:pt x="16049" y="1385"/>
                </a:lnTo>
                <a:lnTo>
                  <a:pt x="16041" y="1383"/>
                </a:lnTo>
                <a:lnTo>
                  <a:pt x="16034" y="1381"/>
                </a:lnTo>
                <a:lnTo>
                  <a:pt x="16026" y="1380"/>
                </a:lnTo>
                <a:lnTo>
                  <a:pt x="16018" y="1380"/>
                </a:lnTo>
                <a:lnTo>
                  <a:pt x="16010" y="1380"/>
                </a:lnTo>
                <a:lnTo>
                  <a:pt x="16002" y="1381"/>
                </a:lnTo>
                <a:lnTo>
                  <a:pt x="15994" y="1383"/>
                </a:lnTo>
                <a:lnTo>
                  <a:pt x="15988" y="1385"/>
                </a:lnTo>
                <a:lnTo>
                  <a:pt x="15982" y="1387"/>
                </a:lnTo>
                <a:lnTo>
                  <a:pt x="15975" y="1390"/>
                </a:lnTo>
                <a:lnTo>
                  <a:pt x="15970" y="1395"/>
                </a:lnTo>
                <a:lnTo>
                  <a:pt x="15966" y="1399"/>
                </a:lnTo>
                <a:lnTo>
                  <a:pt x="15960" y="1404"/>
                </a:lnTo>
                <a:lnTo>
                  <a:pt x="15957" y="1410"/>
                </a:lnTo>
                <a:lnTo>
                  <a:pt x="15954" y="1416"/>
                </a:lnTo>
                <a:lnTo>
                  <a:pt x="15951" y="1422"/>
                </a:lnTo>
                <a:lnTo>
                  <a:pt x="15949" y="1429"/>
                </a:lnTo>
                <a:lnTo>
                  <a:pt x="15948" y="1436"/>
                </a:lnTo>
                <a:lnTo>
                  <a:pt x="15947" y="1445"/>
                </a:lnTo>
                <a:lnTo>
                  <a:pt x="15947" y="1453"/>
                </a:lnTo>
                <a:lnTo>
                  <a:pt x="15947" y="1462"/>
                </a:lnTo>
                <a:lnTo>
                  <a:pt x="15948" y="1469"/>
                </a:lnTo>
                <a:lnTo>
                  <a:pt x="15949" y="1476"/>
                </a:lnTo>
                <a:lnTo>
                  <a:pt x="15951" y="1483"/>
                </a:lnTo>
                <a:lnTo>
                  <a:pt x="15954" y="1490"/>
                </a:lnTo>
                <a:lnTo>
                  <a:pt x="15957" y="1496"/>
                </a:lnTo>
                <a:lnTo>
                  <a:pt x="15960" y="1501"/>
                </a:lnTo>
                <a:lnTo>
                  <a:pt x="15966" y="1506"/>
                </a:lnTo>
                <a:lnTo>
                  <a:pt x="15970" y="1510"/>
                </a:lnTo>
                <a:lnTo>
                  <a:pt x="15975" y="1515"/>
                </a:lnTo>
                <a:lnTo>
                  <a:pt x="15982" y="1518"/>
                </a:lnTo>
                <a:lnTo>
                  <a:pt x="15988" y="1521"/>
                </a:lnTo>
                <a:lnTo>
                  <a:pt x="15994" y="1523"/>
                </a:lnTo>
                <a:lnTo>
                  <a:pt x="16002" y="1524"/>
                </a:lnTo>
                <a:lnTo>
                  <a:pt x="16010" y="1525"/>
                </a:lnTo>
                <a:lnTo>
                  <a:pt x="16018" y="1525"/>
                </a:lnTo>
                <a:lnTo>
                  <a:pt x="16026" y="1525"/>
                </a:lnTo>
                <a:lnTo>
                  <a:pt x="16034" y="1524"/>
                </a:lnTo>
                <a:lnTo>
                  <a:pt x="16041" y="1523"/>
                </a:lnTo>
                <a:lnTo>
                  <a:pt x="16049" y="1521"/>
                </a:lnTo>
                <a:lnTo>
                  <a:pt x="16055" y="1518"/>
                </a:lnTo>
                <a:lnTo>
                  <a:pt x="16060" y="1515"/>
                </a:lnTo>
                <a:lnTo>
                  <a:pt x="16066" y="1510"/>
                </a:lnTo>
                <a:lnTo>
                  <a:pt x="16071" y="1506"/>
                </a:lnTo>
                <a:lnTo>
                  <a:pt x="16075" y="1501"/>
                </a:lnTo>
                <a:lnTo>
                  <a:pt x="16080" y="1496"/>
                </a:lnTo>
                <a:lnTo>
                  <a:pt x="16083" y="1490"/>
                </a:lnTo>
                <a:lnTo>
                  <a:pt x="16085" y="1483"/>
                </a:lnTo>
                <a:lnTo>
                  <a:pt x="16087" y="1476"/>
                </a:lnTo>
                <a:lnTo>
                  <a:pt x="16089" y="1469"/>
                </a:lnTo>
                <a:lnTo>
                  <a:pt x="16090" y="1462"/>
                </a:lnTo>
                <a:lnTo>
                  <a:pt x="16090" y="1453"/>
                </a:lnTo>
                <a:close/>
                <a:moveTo>
                  <a:pt x="16018" y="1542"/>
                </a:moveTo>
                <a:lnTo>
                  <a:pt x="16018" y="1542"/>
                </a:lnTo>
                <a:lnTo>
                  <a:pt x="16008" y="1541"/>
                </a:lnTo>
                <a:lnTo>
                  <a:pt x="15999" y="1540"/>
                </a:lnTo>
                <a:lnTo>
                  <a:pt x="15989" y="1538"/>
                </a:lnTo>
                <a:lnTo>
                  <a:pt x="15981" y="1536"/>
                </a:lnTo>
                <a:lnTo>
                  <a:pt x="15973" y="1533"/>
                </a:lnTo>
                <a:lnTo>
                  <a:pt x="15966" y="1529"/>
                </a:lnTo>
                <a:lnTo>
                  <a:pt x="15958" y="1523"/>
                </a:lnTo>
                <a:lnTo>
                  <a:pt x="15953" y="1518"/>
                </a:lnTo>
                <a:lnTo>
                  <a:pt x="15948" y="1512"/>
                </a:lnTo>
                <a:lnTo>
                  <a:pt x="15942" y="1505"/>
                </a:lnTo>
                <a:lnTo>
                  <a:pt x="15938" y="1498"/>
                </a:lnTo>
                <a:lnTo>
                  <a:pt x="15935" y="1490"/>
                </a:lnTo>
                <a:lnTo>
                  <a:pt x="15933" y="1482"/>
                </a:lnTo>
                <a:lnTo>
                  <a:pt x="15931" y="1472"/>
                </a:lnTo>
                <a:lnTo>
                  <a:pt x="15930" y="1463"/>
                </a:lnTo>
                <a:lnTo>
                  <a:pt x="15929" y="1453"/>
                </a:lnTo>
                <a:lnTo>
                  <a:pt x="15930" y="1442"/>
                </a:lnTo>
                <a:lnTo>
                  <a:pt x="15931" y="1433"/>
                </a:lnTo>
                <a:lnTo>
                  <a:pt x="15933" y="1424"/>
                </a:lnTo>
                <a:lnTo>
                  <a:pt x="15935" y="1416"/>
                </a:lnTo>
                <a:lnTo>
                  <a:pt x="15938" y="1407"/>
                </a:lnTo>
                <a:lnTo>
                  <a:pt x="15942" y="1400"/>
                </a:lnTo>
                <a:lnTo>
                  <a:pt x="15948" y="1394"/>
                </a:lnTo>
                <a:lnTo>
                  <a:pt x="15953" y="1387"/>
                </a:lnTo>
                <a:lnTo>
                  <a:pt x="15958" y="1382"/>
                </a:lnTo>
                <a:lnTo>
                  <a:pt x="15966" y="1378"/>
                </a:lnTo>
                <a:lnTo>
                  <a:pt x="15973" y="1373"/>
                </a:lnTo>
                <a:lnTo>
                  <a:pt x="15981" y="1369"/>
                </a:lnTo>
                <a:lnTo>
                  <a:pt x="15989" y="1367"/>
                </a:lnTo>
                <a:lnTo>
                  <a:pt x="15999" y="1365"/>
                </a:lnTo>
                <a:lnTo>
                  <a:pt x="16008" y="1364"/>
                </a:lnTo>
                <a:lnTo>
                  <a:pt x="16018" y="1364"/>
                </a:lnTo>
                <a:lnTo>
                  <a:pt x="16028" y="1364"/>
                </a:lnTo>
                <a:lnTo>
                  <a:pt x="16038" y="1365"/>
                </a:lnTo>
                <a:lnTo>
                  <a:pt x="16048" y="1367"/>
                </a:lnTo>
                <a:lnTo>
                  <a:pt x="16056" y="1369"/>
                </a:lnTo>
                <a:lnTo>
                  <a:pt x="16064" y="1373"/>
                </a:lnTo>
                <a:lnTo>
                  <a:pt x="16071" y="1378"/>
                </a:lnTo>
                <a:lnTo>
                  <a:pt x="16077" y="1382"/>
                </a:lnTo>
                <a:lnTo>
                  <a:pt x="16084" y="1387"/>
                </a:lnTo>
                <a:lnTo>
                  <a:pt x="16089" y="1394"/>
                </a:lnTo>
                <a:lnTo>
                  <a:pt x="16094" y="1400"/>
                </a:lnTo>
                <a:lnTo>
                  <a:pt x="16098" y="1407"/>
                </a:lnTo>
                <a:lnTo>
                  <a:pt x="16102" y="1416"/>
                </a:lnTo>
                <a:lnTo>
                  <a:pt x="16104" y="1424"/>
                </a:lnTo>
                <a:lnTo>
                  <a:pt x="16106" y="1433"/>
                </a:lnTo>
                <a:lnTo>
                  <a:pt x="16107" y="1442"/>
                </a:lnTo>
                <a:lnTo>
                  <a:pt x="16107" y="1453"/>
                </a:lnTo>
                <a:lnTo>
                  <a:pt x="16107" y="1463"/>
                </a:lnTo>
                <a:lnTo>
                  <a:pt x="16106" y="1472"/>
                </a:lnTo>
                <a:lnTo>
                  <a:pt x="16104" y="1482"/>
                </a:lnTo>
                <a:lnTo>
                  <a:pt x="16102" y="1490"/>
                </a:lnTo>
                <a:lnTo>
                  <a:pt x="16098" y="1498"/>
                </a:lnTo>
                <a:lnTo>
                  <a:pt x="16094" y="1505"/>
                </a:lnTo>
                <a:lnTo>
                  <a:pt x="16089" y="1512"/>
                </a:lnTo>
                <a:lnTo>
                  <a:pt x="16084" y="1518"/>
                </a:lnTo>
                <a:lnTo>
                  <a:pt x="16077" y="1523"/>
                </a:lnTo>
                <a:lnTo>
                  <a:pt x="16071" y="1529"/>
                </a:lnTo>
                <a:lnTo>
                  <a:pt x="16064" y="1533"/>
                </a:lnTo>
                <a:lnTo>
                  <a:pt x="16056" y="1536"/>
                </a:lnTo>
                <a:lnTo>
                  <a:pt x="16048" y="1538"/>
                </a:lnTo>
                <a:lnTo>
                  <a:pt x="16038" y="1540"/>
                </a:lnTo>
                <a:lnTo>
                  <a:pt x="16028" y="1541"/>
                </a:lnTo>
                <a:lnTo>
                  <a:pt x="16018" y="1542"/>
                </a:lnTo>
                <a:close/>
                <a:moveTo>
                  <a:pt x="15755" y="1368"/>
                </a:moveTo>
                <a:lnTo>
                  <a:pt x="15771" y="1368"/>
                </a:lnTo>
                <a:lnTo>
                  <a:pt x="15771" y="1461"/>
                </a:lnTo>
                <a:lnTo>
                  <a:pt x="15876" y="1368"/>
                </a:lnTo>
                <a:lnTo>
                  <a:pt x="15900" y="1368"/>
                </a:lnTo>
                <a:lnTo>
                  <a:pt x="15820" y="1439"/>
                </a:lnTo>
                <a:lnTo>
                  <a:pt x="15900" y="1538"/>
                </a:lnTo>
                <a:lnTo>
                  <a:pt x="15879" y="1538"/>
                </a:lnTo>
                <a:lnTo>
                  <a:pt x="15807" y="1450"/>
                </a:lnTo>
                <a:lnTo>
                  <a:pt x="15771" y="1482"/>
                </a:lnTo>
                <a:lnTo>
                  <a:pt x="15771" y="1538"/>
                </a:lnTo>
                <a:lnTo>
                  <a:pt x="15755" y="1538"/>
                </a:lnTo>
                <a:lnTo>
                  <a:pt x="15755" y="1368"/>
                </a:lnTo>
                <a:close/>
                <a:moveTo>
                  <a:pt x="15650" y="1316"/>
                </a:moveTo>
                <a:lnTo>
                  <a:pt x="15668" y="1316"/>
                </a:lnTo>
                <a:lnTo>
                  <a:pt x="15635" y="1351"/>
                </a:lnTo>
                <a:lnTo>
                  <a:pt x="15616" y="1351"/>
                </a:lnTo>
                <a:lnTo>
                  <a:pt x="15583" y="1316"/>
                </a:lnTo>
                <a:lnTo>
                  <a:pt x="15601" y="1316"/>
                </a:lnTo>
                <a:lnTo>
                  <a:pt x="15626" y="1342"/>
                </a:lnTo>
                <a:lnTo>
                  <a:pt x="15650" y="1316"/>
                </a:lnTo>
                <a:close/>
                <a:moveTo>
                  <a:pt x="15573" y="1482"/>
                </a:moveTo>
                <a:lnTo>
                  <a:pt x="15573" y="1482"/>
                </a:lnTo>
                <a:lnTo>
                  <a:pt x="15573" y="1483"/>
                </a:lnTo>
                <a:lnTo>
                  <a:pt x="15573" y="1491"/>
                </a:lnTo>
                <a:lnTo>
                  <a:pt x="15577" y="1500"/>
                </a:lnTo>
                <a:lnTo>
                  <a:pt x="15581" y="1507"/>
                </a:lnTo>
                <a:lnTo>
                  <a:pt x="15587" y="1514"/>
                </a:lnTo>
                <a:lnTo>
                  <a:pt x="15596" y="1519"/>
                </a:lnTo>
                <a:lnTo>
                  <a:pt x="15604" y="1522"/>
                </a:lnTo>
                <a:lnTo>
                  <a:pt x="15615" y="1524"/>
                </a:lnTo>
                <a:lnTo>
                  <a:pt x="15627" y="1525"/>
                </a:lnTo>
                <a:lnTo>
                  <a:pt x="15638" y="1524"/>
                </a:lnTo>
                <a:lnTo>
                  <a:pt x="15649" y="1523"/>
                </a:lnTo>
                <a:lnTo>
                  <a:pt x="15658" y="1520"/>
                </a:lnTo>
                <a:lnTo>
                  <a:pt x="15666" y="1516"/>
                </a:lnTo>
                <a:lnTo>
                  <a:pt x="15671" y="1510"/>
                </a:lnTo>
                <a:lnTo>
                  <a:pt x="15675" y="1505"/>
                </a:lnTo>
                <a:lnTo>
                  <a:pt x="15679" y="1498"/>
                </a:lnTo>
                <a:lnTo>
                  <a:pt x="15680" y="1490"/>
                </a:lnTo>
                <a:lnTo>
                  <a:pt x="15679" y="1484"/>
                </a:lnTo>
                <a:lnTo>
                  <a:pt x="15677" y="1479"/>
                </a:lnTo>
                <a:lnTo>
                  <a:pt x="15673" y="1474"/>
                </a:lnTo>
                <a:lnTo>
                  <a:pt x="15669" y="1471"/>
                </a:lnTo>
                <a:lnTo>
                  <a:pt x="15663" y="1468"/>
                </a:lnTo>
                <a:lnTo>
                  <a:pt x="15656" y="1465"/>
                </a:lnTo>
                <a:lnTo>
                  <a:pt x="15647" y="1464"/>
                </a:lnTo>
                <a:lnTo>
                  <a:pt x="15637" y="1462"/>
                </a:lnTo>
                <a:lnTo>
                  <a:pt x="15601" y="1455"/>
                </a:lnTo>
                <a:lnTo>
                  <a:pt x="15591" y="1453"/>
                </a:lnTo>
                <a:lnTo>
                  <a:pt x="15583" y="1450"/>
                </a:lnTo>
                <a:lnTo>
                  <a:pt x="15577" y="1446"/>
                </a:lnTo>
                <a:lnTo>
                  <a:pt x="15570" y="1440"/>
                </a:lnTo>
                <a:lnTo>
                  <a:pt x="15566" y="1435"/>
                </a:lnTo>
                <a:lnTo>
                  <a:pt x="15563" y="1429"/>
                </a:lnTo>
                <a:lnTo>
                  <a:pt x="15562" y="1421"/>
                </a:lnTo>
                <a:lnTo>
                  <a:pt x="15561" y="1413"/>
                </a:lnTo>
                <a:lnTo>
                  <a:pt x="15561" y="1407"/>
                </a:lnTo>
                <a:lnTo>
                  <a:pt x="15562" y="1402"/>
                </a:lnTo>
                <a:lnTo>
                  <a:pt x="15563" y="1397"/>
                </a:lnTo>
                <a:lnTo>
                  <a:pt x="15565" y="1393"/>
                </a:lnTo>
                <a:lnTo>
                  <a:pt x="15567" y="1388"/>
                </a:lnTo>
                <a:lnTo>
                  <a:pt x="15570" y="1384"/>
                </a:lnTo>
                <a:lnTo>
                  <a:pt x="15573" y="1381"/>
                </a:lnTo>
                <a:lnTo>
                  <a:pt x="15578" y="1377"/>
                </a:lnTo>
                <a:lnTo>
                  <a:pt x="15582" y="1374"/>
                </a:lnTo>
                <a:lnTo>
                  <a:pt x="15587" y="1371"/>
                </a:lnTo>
                <a:lnTo>
                  <a:pt x="15593" y="1369"/>
                </a:lnTo>
                <a:lnTo>
                  <a:pt x="15598" y="1367"/>
                </a:lnTo>
                <a:lnTo>
                  <a:pt x="15611" y="1365"/>
                </a:lnTo>
                <a:lnTo>
                  <a:pt x="15626" y="1364"/>
                </a:lnTo>
                <a:lnTo>
                  <a:pt x="15640" y="1365"/>
                </a:lnTo>
                <a:lnTo>
                  <a:pt x="15653" y="1367"/>
                </a:lnTo>
                <a:lnTo>
                  <a:pt x="15660" y="1369"/>
                </a:lnTo>
                <a:lnTo>
                  <a:pt x="15665" y="1371"/>
                </a:lnTo>
                <a:lnTo>
                  <a:pt x="15669" y="1374"/>
                </a:lnTo>
                <a:lnTo>
                  <a:pt x="15674" y="1378"/>
                </a:lnTo>
                <a:lnTo>
                  <a:pt x="15678" y="1381"/>
                </a:lnTo>
                <a:lnTo>
                  <a:pt x="15682" y="1385"/>
                </a:lnTo>
                <a:lnTo>
                  <a:pt x="15685" y="1389"/>
                </a:lnTo>
                <a:lnTo>
                  <a:pt x="15687" y="1394"/>
                </a:lnTo>
                <a:lnTo>
                  <a:pt x="15689" y="1399"/>
                </a:lnTo>
                <a:lnTo>
                  <a:pt x="15690" y="1404"/>
                </a:lnTo>
                <a:lnTo>
                  <a:pt x="15691" y="1410"/>
                </a:lnTo>
                <a:lnTo>
                  <a:pt x="15693" y="1416"/>
                </a:lnTo>
                <a:lnTo>
                  <a:pt x="15675" y="1416"/>
                </a:lnTo>
                <a:lnTo>
                  <a:pt x="15673" y="1407"/>
                </a:lnTo>
                <a:lnTo>
                  <a:pt x="15671" y="1400"/>
                </a:lnTo>
                <a:lnTo>
                  <a:pt x="15667" y="1394"/>
                </a:lnTo>
                <a:lnTo>
                  <a:pt x="15661" y="1388"/>
                </a:lnTo>
                <a:lnTo>
                  <a:pt x="15654" y="1384"/>
                </a:lnTo>
                <a:lnTo>
                  <a:pt x="15646" y="1381"/>
                </a:lnTo>
                <a:lnTo>
                  <a:pt x="15636" y="1380"/>
                </a:lnTo>
                <a:lnTo>
                  <a:pt x="15626" y="1379"/>
                </a:lnTo>
                <a:lnTo>
                  <a:pt x="15615" y="1380"/>
                </a:lnTo>
                <a:lnTo>
                  <a:pt x="15605" y="1381"/>
                </a:lnTo>
                <a:lnTo>
                  <a:pt x="15598" y="1384"/>
                </a:lnTo>
                <a:lnTo>
                  <a:pt x="15590" y="1388"/>
                </a:lnTo>
                <a:lnTo>
                  <a:pt x="15585" y="1393"/>
                </a:lnTo>
                <a:lnTo>
                  <a:pt x="15581" y="1398"/>
                </a:lnTo>
                <a:lnTo>
                  <a:pt x="15579" y="1404"/>
                </a:lnTo>
                <a:lnTo>
                  <a:pt x="15578" y="1412"/>
                </a:lnTo>
                <a:lnTo>
                  <a:pt x="15579" y="1418"/>
                </a:lnTo>
                <a:lnTo>
                  <a:pt x="15581" y="1423"/>
                </a:lnTo>
                <a:lnTo>
                  <a:pt x="15584" y="1428"/>
                </a:lnTo>
                <a:lnTo>
                  <a:pt x="15588" y="1431"/>
                </a:lnTo>
                <a:lnTo>
                  <a:pt x="15595" y="1434"/>
                </a:lnTo>
                <a:lnTo>
                  <a:pt x="15602" y="1436"/>
                </a:lnTo>
                <a:lnTo>
                  <a:pt x="15611" y="1438"/>
                </a:lnTo>
                <a:lnTo>
                  <a:pt x="15620" y="1440"/>
                </a:lnTo>
                <a:lnTo>
                  <a:pt x="15653" y="1446"/>
                </a:lnTo>
                <a:lnTo>
                  <a:pt x="15664" y="1449"/>
                </a:lnTo>
                <a:lnTo>
                  <a:pt x="15672" y="1452"/>
                </a:lnTo>
                <a:lnTo>
                  <a:pt x="15681" y="1456"/>
                </a:lnTo>
                <a:lnTo>
                  <a:pt x="15686" y="1461"/>
                </a:lnTo>
                <a:lnTo>
                  <a:pt x="15691" y="1467"/>
                </a:lnTo>
                <a:lnTo>
                  <a:pt x="15695" y="1473"/>
                </a:lnTo>
                <a:lnTo>
                  <a:pt x="15697" y="1481"/>
                </a:lnTo>
                <a:lnTo>
                  <a:pt x="15698" y="1490"/>
                </a:lnTo>
                <a:lnTo>
                  <a:pt x="15697" y="1496"/>
                </a:lnTo>
                <a:lnTo>
                  <a:pt x="15696" y="1502"/>
                </a:lnTo>
                <a:lnTo>
                  <a:pt x="15695" y="1507"/>
                </a:lnTo>
                <a:lnTo>
                  <a:pt x="15693" y="1512"/>
                </a:lnTo>
                <a:lnTo>
                  <a:pt x="15690" y="1517"/>
                </a:lnTo>
                <a:lnTo>
                  <a:pt x="15687" y="1521"/>
                </a:lnTo>
                <a:lnTo>
                  <a:pt x="15683" y="1524"/>
                </a:lnTo>
                <a:lnTo>
                  <a:pt x="15680" y="1529"/>
                </a:lnTo>
                <a:lnTo>
                  <a:pt x="15674" y="1532"/>
                </a:lnTo>
                <a:lnTo>
                  <a:pt x="15669" y="1534"/>
                </a:lnTo>
                <a:lnTo>
                  <a:pt x="15664" y="1537"/>
                </a:lnTo>
                <a:lnTo>
                  <a:pt x="15657" y="1538"/>
                </a:lnTo>
                <a:lnTo>
                  <a:pt x="15644" y="1541"/>
                </a:lnTo>
                <a:lnTo>
                  <a:pt x="15629" y="1542"/>
                </a:lnTo>
                <a:lnTo>
                  <a:pt x="15620" y="1542"/>
                </a:lnTo>
                <a:lnTo>
                  <a:pt x="15612" y="1541"/>
                </a:lnTo>
                <a:lnTo>
                  <a:pt x="15604" y="1540"/>
                </a:lnTo>
                <a:lnTo>
                  <a:pt x="15598" y="1538"/>
                </a:lnTo>
                <a:lnTo>
                  <a:pt x="15591" y="1536"/>
                </a:lnTo>
                <a:lnTo>
                  <a:pt x="15585" y="1533"/>
                </a:lnTo>
                <a:lnTo>
                  <a:pt x="15580" y="1530"/>
                </a:lnTo>
                <a:lnTo>
                  <a:pt x="15574" y="1526"/>
                </a:lnTo>
                <a:lnTo>
                  <a:pt x="15570" y="1522"/>
                </a:lnTo>
                <a:lnTo>
                  <a:pt x="15567" y="1518"/>
                </a:lnTo>
                <a:lnTo>
                  <a:pt x="15564" y="1514"/>
                </a:lnTo>
                <a:lnTo>
                  <a:pt x="15561" y="1508"/>
                </a:lnTo>
                <a:lnTo>
                  <a:pt x="15559" y="1503"/>
                </a:lnTo>
                <a:lnTo>
                  <a:pt x="15557" y="1497"/>
                </a:lnTo>
                <a:lnTo>
                  <a:pt x="15556" y="1490"/>
                </a:lnTo>
                <a:lnTo>
                  <a:pt x="15555" y="1484"/>
                </a:lnTo>
                <a:lnTo>
                  <a:pt x="15555" y="1482"/>
                </a:lnTo>
                <a:lnTo>
                  <a:pt x="15573" y="1482"/>
                </a:lnTo>
                <a:close/>
                <a:moveTo>
                  <a:pt x="15389" y="1453"/>
                </a:moveTo>
                <a:lnTo>
                  <a:pt x="15389" y="1445"/>
                </a:lnTo>
                <a:lnTo>
                  <a:pt x="15388" y="1436"/>
                </a:lnTo>
                <a:lnTo>
                  <a:pt x="15387" y="1429"/>
                </a:lnTo>
                <a:lnTo>
                  <a:pt x="15385" y="1422"/>
                </a:lnTo>
                <a:lnTo>
                  <a:pt x="15382" y="1416"/>
                </a:lnTo>
                <a:lnTo>
                  <a:pt x="15379" y="1410"/>
                </a:lnTo>
                <a:lnTo>
                  <a:pt x="15375" y="1404"/>
                </a:lnTo>
                <a:lnTo>
                  <a:pt x="15370" y="1399"/>
                </a:lnTo>
                <a:lnTo>
                  <a:pt x="15366" y="1395"/>
                </a:lnTo>
                <a:lnTo>
                  <a:pt x="15360" y="1390"/>
                </a:lnTo>
                <a:lnTo>
                  <a:pt x="15354" y="1387"/>
                </a:lnTo>
                <a:lnTo>
                  <a:pt x="15348" y="1385"/>
                </a:lnTo>
                <a:lnTo>
                  <a:pt x="15341" y="1383"/>
                </a:lnTo>
                <a:lnTo>
                  <a:pt x="15334" y="1381"/>
                </a:lnTo>
                <a:lnTo>
                  <a:pt x="15326" y="1380"/>
                </a:lnTo>
                <a:lnTo>
                  <a:pt x="15317" y="1380"/>
                </a:lnTo>
                <a:lnTo>
                  <a:pt x="15310" y="1380"/>
                </a:lnTo>
                <a:lnTo>
                  <a:pt x="15301" y="1381"/>
                </a:lnTo>
                <a:lnTo>
                  <a:pt x="15295" y="1383"/>
                </a:lnTo>
                <a:lnTo>
                  <a:pt x="15287" y="1385"/>
                </a:lnTo>
                <a:lnTo>
                  <a:pt x="15281" y="1387"/>
                </a:lnTo>
                <a:lnTo>
                  <a:pt x="15275" y="1390"/>
                </a:lnTo>
                <a:lnTo>
                  <a:pt x="15269" y="1395"/>
                </a:lnTo>
                <a:lnTo>
                  <a:pt x="15265" y="1399"/>
                </a:lnTo>
                <a:lnTo>
                  <a:pt x="15261" y="1404"/>
                </a:lnTo>
                <a:lnTo>
                  <a:pt x="15257" y="1410"/>
                </a:lnTo>
                <a:lnTo>
                  <a:pt x="15253" y="1416"/>
                </a:lnTo>
                <a:lnTo>
                  <a:pt x="15250" y="1422"/>
                </a:lnTo>
                <a:lnTo>
                  <a:pt x="15248" y="1429"/>
                </a:lnTo>
                <a:lnTo>
                  <a:pt x="15247" y="1436"/>
                </a:lnTo>
                <a:lnTo>
                  <a:pt x="15246" y="1445"/>
                </a:lnTo>
                <a:lnTo>
                  <a:pt x="15246" y="1453"/>
                </a:lnTo>
                <a:lnTo>
                  <a:pt x="15246" y="1462"/>
                </a:lnTo>
                <a:lnTo>
                  <a:pt x="15247" y="1469"/>
                </a:lnTo>
                <a:lnTo>
                  <a:pt x="15248" y="1476"/>
                </a:lnTo>
                <a:lnTo>
                  <a:pt x="15250" y="1483"/>
                </a:lnTo>
                <a:lnTo>
                  <a:pt x="15253" y="1490"/>
                </a:lnTo>
                <a:lnTo>
                  <a:pt x="15257" y="1496"/>
                </a:lnTo>
                <a:lnTo>
                  <a:pt x="15261" y="1501"/>
                </a:lnTo>
                <a:lnTo>
                  <a:pt x="15265" y="1506"/>
                </a:lnTo>
                <a:lnTo>
                  <a:pt x="15269" y="1510"/>
                </a:lnTo>
                <a:lnTo>
                  <a:pt x="15275" y="1515"/>
                </a:lnTo>
                <a:lnTo>
                  <a:pt x="15281" y="1518"/>
                </a:lnTo>
                <a:lnTo>
                  <a:pt x="15287" y="1521"/>
                </a:lnTo>
                <a:lnTo>
                  <a:pt x="15295" y="1523"/>
                </a:lnTo>
                <a:lnTo>
                  <a:pt x="15301" y="1524"/>
                </a:lnTo>
                <a:lnTo>
                  <a:pt x="15310" y="1525"/>
                </a:lnTo>
                <a:lnTo>
                  <a:pt x="15317" y="1525"/>
                </a:lnTo>
                <a:lnTo>
                  <a:pt x="15326" y="1525"/>
                </a:lnTo>
                <a:lnTo>
                  <a:pt x="15334" y="1524"/>
                </a:lnTo>
                <a:lnTo>
                  <a:pt x="15341" y="1523"/>
                </a:lnTo>
                <a:lnTo>
                  <a:pt x="15348" y="1521"/>
                </a:lnTo>
                <a:lnTo>
                  <a:pt x="15354" y="1518"/>
                </a:lnTo>
                <a:lnTo>
                  <a:pt x="15360" y="1515"/>
                </a:lnTo>
                <a:lnTo>
                  <a:pt x="15366" y="1510"/>
                </a:lnTo>
                <a:lnTo>
                  <a:pt x="15370" y="1506"/>
                </a:lnTo>
                <a:lnTo>
                  <a:pt x="15375" y="1501"/>
                </a:lnTo>
                <a:lnTo>
                  <a:pt x="15379" y="1496"/>
                </a:lnTo>
                <a:lnTo>
                  <a:pt x="15382" y="1490"/>
                </a:lnTo>
                <a:lnTo>
                  <a:pt x="15385" y="1483"/>
                </a:lnTo>
                <a:lnTo>
                  <a:pt x="15387" y="1476"/>
                </a:lnTo>
                <a:lnTo>
                  <a:pt x="15388" y="1469"/>
                </a:lnTo>
                <a:lnTo>
                  <a:pt x="15389" y="1462"/>
                </a:lnTo>
                <a:lnTo>
                  <a:pt x="15389" y="1453"/>
                </a:lnTo>
                <a:close/>
                <a:moveTo>
                  <a:pt x="15317" y="1542"/>
                </a:moveTo>
                <a:lnTo>
                  <a:pt x="15317" y="1542"/>
                </a:lnTo>
                <a:lnTo>
                  <a:pt x="15308" y="1541"/>
                </a:lnTo>
                <a:lnTo>
                  <a:pt x="15298" y="1540"/>
                </a:lnTo>
                <a:lnTo>
                  <a:pt x="15288" y="1538"/>
                </a:lnTo>
                <a:lnTo>
                  <a:pt x="15280" y="1536"/>
                </a:lnTo>
                <a:lnTo>
                  <a:pt x="15273" y="1533"/>
                </a:lnTo>
                <a:lnTo>
                  <a:pt x="15265" y="1529"/>
                </a:lnTo>
                <a:lnTo>
                  <a:pt x="15259" y="1523"/>
                </a:lnTo>
                <a:lnTo>
                  <a:pt x="15252" y="1518"/>
                </a:lnTo>
                <a:lnTo>
                  <a:pt x="15247" y="1512"/>
                </a:lnTo>
                <a:lnTo>
                  <a:pt x="15242" y="1505"/>
                </a:lnTo>
                <a:lnTo>
                  <a:pt x="15238" y="1498"/>
                </a:lnTo>
                <a:lnTo>
                  <a:pt x="15234" y="1490"/>
                </a:lnTo>
                <a:lnTo>
                  <a:pt x="15232" y="1482"/>
                </a:lnTo>
                <a:lnTo>
                  <a:pt x="15230" y="1472"/>
                </a:lnTo>
                <a:lnTo>
                  <a:pt x="15229" y="1463"/>
                </a:lnTo>
                <a:lnTo>
                  <a:pt x="15229" y="1453"/>
                </a:lnTo>
                <a:lnTo>
                  <a:pt x="15229" y="1442"/>
                </a:lnTo>
                <a:lnTo>
                  <a:pt x="15230" y="1433"/>
                </a:lnTo>
                <a:lnTo>
                  <a:pt x="15232" y="1424"/>
                </a:lnTo>
                <a:lnTo>
                  <a:pt x="15234" y="1416"/>
                </a:lnTo>
                <a:lnTo>
                  <a:pt x="15238" y="1407"/>
                </a:lnTo>
                <a:lnTo>
                  <a:pt x="15242" y="1400"/>
                </a:lnTo>
                <a:lnTo>
                  <a:pt x="15247" y="1394"/>
                </a:lnTo>
                <a:lnTo>
                  <a:pt x="15252" y="1387"/>
                </a:lnTo>
                <a:lnTo>
                  <a:pt x="15259" y="1382"/>
                </a:lnTo>
                <a:lnTo>
                  <a:pt x="15265" y="1378"/>
                </a:lnTo>
                <a:lnTo>
                  <a:pt x="15273" y="1373"/>
                </a:lnTo>
                <a:lnTo>
                  <a:pt x="15280" y="1369"/>
                </a:lnTo>
                <a:lnTo>
                  <a:pt x="15288" y="1367"/>
                </a:lnTo>
                <a:lnTo>
                  <a:pt x="15298" y="1365"/>
                </a:lnTo>
                <a:lnTo>
                  <a:pt x="15308" y="1364"/>
                </a:lnTo>
                <a:lnTo>
                  <a:pt x="15317" y="1364"/>
                </a:lnTo>
                <a:lnTo>
                  <a:pt x="15328" y="1364"/>
                </a:lnTo>
                <a:lnTo>
                  <a:pt x="15337" y="1365"/>
                </a:lnTo>
                <a:lnTo>
                  <a:pt x="15347" y="1367"/>
                </a:lnTo>
                <a:lnTo>
                  <a:pt x="15355" y="1369"/>
                </a:lnTo>
                <a:lnTo>
                  <a:pt x="15363" y="1373"/>
                </a:lnTo>
                <a:lnTo>
                  <a:pt x="15370" y="1378"/>
                </a:lnTo>
                <a:lnTo>
                  <a:pt x="15377" y="1382"/>
                </a:lnTo>
                <a:lnTo>
                  <a:pt x="15383" y="1387"/>
                </a:lnTo>
                <a:lnTo>
                  <a:pt x="15388" y="1394"/>
                </a:lnTo>
                <a:lnTo>
                  <a:pt x="15394" y="1400"/>
                </a:lnTo>
                <a:lnTo>
                  <a:pt x="15398" y="1407"/>
                </a:lnTo>
                <a:lnTo>
                  <a:pt x="15401" y="1416"/>
                </a:lnTo>
                <a:lnTo>
                  <a:pt x="15403" y="1424"/>
                </a:lnTo>
                <a:lnTo>
                  <a:pt x="15405" y="1433"/>
                </a:lnTo>
                <a:lnTo>
                  <a:pt x="15406" y="1442"/>
                </a:lnTo>
                <a:lnTo>
                  <a:pt x="15408" y="1453"/>
                </a:lnTo>
                <a:lnTo>
                  <a:pt x="15406" y="1463"/>
                </a:lnTo>
                <a:lnTo>
                  <a:pt x="15405" y="1472"/>
                </a:lnTo>
                <a:lnTo>
                  <a:pt x="15403" y="1482"/>
                </a:lnTo>
                <a:lnTo>
                  <a:pt x="15401" y="1490"/>
                </a:lnTo>
                <a:lnTo>
                  <a:pt x="15398" y="1498"/>
                </a:lnTo>
                <a:lnTo>
                  <a:pt x="15394" y="1505"/>
                </a:lnTo>
                <a:lnTo>
                  <a:pt x="15388" y="1512"/>
                </a:lnTo>
                <a:lnTo>
                  <a:pt x="15383" y="1518"/>
                </a:lnTo>
                <a:lnTo>
                  <a:pt x="15377" y="1523"/>
                </a:lnTo>
                <a:lnTo>
                  <a:pt x="15370" y="1529"/>
                </a:lnTo>
                <a:lnTo>
                  <a:pt x="15363" y="1533"/>
                </a:lnTo>
                <a:lnTo>
                  <a:pt x="15355" y="1536"/>
                </a:lnTo>
                <a:lnTo>
                  <a:pt x="15347" y="1538"/>
                </a:lnTo>
                <a:lnTo>
                  <a:pt x="15337" y="1540"/>
                </a:lnTo>
                <a:lnTo>
                  <a:pt x="15328" y="1541"/>
                </a:lnTo>
                <a:lnTo>
                  <a:pt x="15317" y="1542"/>
                </a:lnTo>
                <a:close/>
                <a:moveTo>
                  <a:pt x="15023" y="1368"/>
                </a:moveTo>
                <a:lnTo>
                  <a:pt x="15042" y="1368"/>
                </a:lnTo>
                <a:lnTo>
                  <a:pt x="15110" y="1523"/>
                </a:lnTo>
                <a:lnTo>
                  <a:pt x="15178" y="1368"/>
                </a:lnTo>
                <a:lnTo>
                  <a:pt x="15197" y="1368"/>
                </a:lnTo>
                <a:lnTo>
                  <a:pt x="15120" y="1538"/>
                </a:lnTo>
                <a:lnTo>
                  <a:pt x="15099" y="1538"/>
                </a:lnTo>
                <a:lnTo>
                  <a:pt x="15023" y="1368"/>
                </a:lnTo>
                <a:close/>
                <a:moveTo>
                  <a:pt x="14915" y="1383"/>
                </a:moveTo>
                <a:lnTo>
                  <a:pt x="14849" y="1383"/>
                </a:lnTo>
                <a:lnTo>
                  <a:pt x="14849" y="1368"/>
                </a:lnTo>
                <a:lnTo>
                  <a:pt x="14998" y="1368"/>
                </a:lnTo>
                <a:lnTo>
                  <a:pt x="14998" y="1383"/>
                </a:lnTo>
                <a:lnTo>
                  <a:pt x="14932" y="1383"/>
                </a:lnTo>
                <a:lnTo>
                  <a:pt x="14932" y="1538"/>
                </a:lnTo>
                <a:lnTo>
                  <a:pt x="14915" y="1538"/>
                </a:lnTo>
                <a:lnTo>
                  <a:pt x="14915" y="1383"/>
                </a:lnTo>
                <a:close/>
                <a:moveTo>
                  <a:pt x="14688" y="1482"/>
                </a:moveTo>
                <a:lnTo>
                  <a:pt x="14688" y="1483"/>
                </a:lnTo>
                <a:lnTo>
                  <a:pt x="14688" y="1491"/>
                </a:lnTo>
                <a:lnTo>
                  <a:pt x="14691" y="1500"/>
                </a:lnTo>
                <a:lnTo>
                  <a:pt x="14695" y="1507"/>
                </a:lnTo>
                <a:lnTo>
                  <a:pt x="14702" y="1514"/>
                </a:lnTo>
                <a:lnTo>
                  <a:pt x="14710" y="1519"/>
                </a:lnTo>
                <a:lnTo>
                  <a:pt x="14719" y="1522"/>
                </a:lnTo>
                <a:lnTo>
                  <a:pt x="14729" y="1524"/>
                </a:lnTo>
                <a:lnTo>
                  <a:pt x="14741" y="1525"/>
                </a:lnTo>
                <a:lnTo>
                  <a:pt x="14753" y="1524"/>
                </a:lnTo>
                <a:lnTo>
                  <a:pt x="14763" y="1523"/>
                </a:lnTo>
                <a:lnTo>
                  <a:pt x="14773" y="1520"/>
                </a:lnTo>
                <a:lnTo>
                  <a:pt x="14780" y="1516"/>
                </a:lnTo>
                <a:lnTo>
                  <a:pt x="14786" y="1510"/>
                </a:lnTo>
                <a:lnTo>
                  <a:pt x="14790" y="1505"/>
                </a:lnTo>
                <a:lnTo>
                  <a:pt x="14793" y="1498"/>
                </a:lnTo>
                <a:lnTo>
                  <a:pt x="14794" y="1490"/>
                </a:lnTo>
                <a:lnTo>
                  <a:pt x="14793" y="1484"/>
                </a:lnTo>
                <a:lnTo>
                  <a:pt x="14791" y="1479"/>
                </a:lnTo>
                <a:lnTo>
                  <a:pt x="14788" y="1474"/>
                </a:lnTo>
                <a:lnTo>
                  <a:pt x="14783" y="1471"/>
                </a:lnTo>
                <a:lnTo>
                  <a:pt x="14777" y="1468"/>
                </a:lnTo>
                <a:lnTo>
                  <a:pt x="14771" y="1465"/>
                </a:lnTo>
                <a:lnTo>
                  <a:pt x="14761" y="1464"/>
                </a:lnTo>
                <a:lnTo>
                  <a:pt x="14752" y="1462"/>
                </a:lnTo>
                <a:lnTo>
                  <a:pt x="14715" y="1455"/>
                </a:lnTo>
                <a:lnTo>
                  <a:pt x="14706" y="1453"/>
                </a:lnTo>
                <a:lnTo>
                  <a:pt x="14697" y="1450"/>
                </a:lnTo>
                <a:lnTo>
                  <a:pt x="14691" y="1446"/>
                </a:lnTo>
                <a:lnTo>
                  <a:pt x="14685" y="1440"/>
                </a:lnTo>
                <a:lnTo>
                  <a:pt x="14680" y="1435"/>
                </a:lnTo>
                <a:lnTo>
                  <a:pt x="14677" y="1429"/>
                </a:lnTo>
                <a:lnTo>
                  <a:pt x="14676" y="1421"/>
                </a:lnTo>
                <a:lnTo>
                  <a:pt x="14675" y="1413"/>
                </a:lnTo>
                <a:lnTo>
                  <a:pt x="14675" y="1407"/>
                </a:lnTo>
                <a:lnTo>
                  <a:pt x="14676" y="1402"/>
                </a:lnTo>
                <a:lnTo>
                  <a:pt x="14677" y="1397"/>
                </a:lnTo>
                <a:lnTo>
                  <a:pt x="14679" y="1393"/>
                </a:lnTo>
                <a:lnTo>
                  <a:pt x="14681" y="1388"/>
                </a:lnTo>
                <a:lnTo>
                  <a:pt x="14685" y="1384"/>
                </a:lnTo>
                <a:lnTo>
                  <a:pt x="14688" y="1381"/>
                </a:lnTo>
                <a:lnTo>
                  <a:pt x="14692" y="1377"/>
                </a:lnTo>
                <a:lnTo>
                  <a:pt x="14696" y="1374"/>
                </a:lnTo>
                <a:lnTo>
                  <a:pt x="14702" y="1371"/>
                </a:lnTo>
                <a:lnTo>
                  <a:pt x="14707" y="1369"/>
                </a:lnTo>
                <a:lnTo>
                  <a:pt x="14712" y="1367"/>
                </a:lnTo>
                <a:lnTo>
                  <a:pt x="14725" y="1365"/>
                </a:lnTo>
                <a:lnTo>
                  <a:pt x="14740" y="1364"/>
                </a:lnTo>
                <a:lnTo>
                  <a:pt x="14755" y="1365"/>
                </a:lnTo>
                <a:lnTo>
                  <a:pt x="14767" y="1367"/>
                </a:lnTo>
                <a:lnTo>
                  <a:pt x="14774" y="1369"/>
                </a:lnTo>
                <a:lnTo>
                  <a:pt x="14779" y="1371"/>
                </a:lnTo>
                <a:lnTo>
                  <a:pt x="14783" y="1374"/>
                </a:lnTo>
                <a:lnTo>
                  <a:pt x="14789" y="1378"/>
                </a:lnTo>
                <a:lnTo>
                  <a:pt x="14792" y="1381"/>
                </a:lnTo>
                <a:lnTo>
                  <a:pt x="14796" y="1385"/>
                </a:lnTo>
                <a:lnTo>
                  <a:pt x="14799" y="1389"/>
                </a:lnTo>
                <a:lnTo>
                  <a:pt x="14802" y="1394"/>
                </a:lnTo>
                <a:lnTo>
                  <a:pt x="14804" y="1399"/>
                </a:lnTo>
                <a:lnTo>
                  <a:pt x="14805" y="1404"/>
                </a:lnTo>
                <a:lnTo>
                  <a:pt x="14806" y="1410"/>
                </a:lnTo>
                <a:lnTo>
                  <a:pt x="14807" y="1416"/>
                </a:lnTo>
                <a:lnTo>
                  <a:pt x="14790" y="1416"/>
                </a:lnTo>
                <a:lnTo>
                  <a:pt x="14788" y="1407"/>
                </a:lnTo>
                <a:lnTo>
                  <a:pt x="14786" y="1400"/>
                </a:lnTo>
                <a:lnTo>
                  <a:pt x="14781" y="1394"/>
                </a:lnTo>
                <a:lnTo>
                  <a:pt x="14776" y="1388"/>
                </a:lnTo>
                <a:lnTo>
                  <a:pt x="14769" y="1384"/>
                </a:lnTo>
                <a:lnTo>
                  <a:pt x="14760" y="1381"/>
                </a:lnTo>
                <a:lnTo>
                  <a:pt x="14750" y="1380"/>
                </a:lnTo>
                <a:lnTo>
                  <a:pt x="14740" y="1379"/>
                </a:lnTo>
                <a:lnTo>
                  <a:pt x="14729" y="1380"/>
                </a:lnTo>
                <a:lnTo>
                  <a:pt x="14720" y="1381"/>
                </a:lnTo>
                <a:lnTo>
                  <a:pt x="14712" y="1384"/>
                </a:lnTo>
                <a:lnTo>
                  <a:pt x="14705" y="1388"/>
                </a:lnTo>
                <a:lnTo>
                  <a:pt x="14699" y="1393"/>
                </a:lnTo>
                <a:lnTo>
                  <a:pt x="14695" y="1398"/>
                </a:lnTo>
                <a:lnTo>
                  <a:pt x="14693" y="1404"/>
                </a:lnTo>
                <a:lnTo>
                  <a:pt x="14692" y="1412"/>
                </a:lnTo>
                <a:lnTo>
                  <a:pt x="14693" y="1418"/>
                </a:lnTo>
                <a:lnTo>
                  <a:pt x="14695" y="1423"/>
                </a:lnTo>
                <a:lnTo>
                  <a:pt x="14698" y="1428"/>
                </a:lnTo>
                <a:lnTo>
                  <a:pt x="14703" y="1431"/>
                </a:lnTo>
                <a:lnTo>
                  <a:pt x="14709" y="1434"/>
                </a:lnTo>
                <a:lnTo>
                  <a:pt x="14716" y="1436"/>
                </a:lnTo>
                <a:lnTo>
                  <a:pt x="14725" y="1438"/>
                </a:lnTo>
                <a:lnTo>
                  <a:pt x="14735" y="1440"/>
                </a:lnTo>
                <a:lnTo>
                  <a:pt x="14767" y="1446"/>
                </a:lnTo>
                <a:lnTo>
                  <a:pt x="14778" y="1449"/>
                </a:lnTo>
                <a:lnTo>
                  <a:pt x="14787" y="1452"/>
                </a:lnTo>
                <a:lnTo>
                  <a:pt x="14795" y="1456"/>
                </a:lnTo>
                <a:lnTo>
                  <a:pt x="14800" y="1461"/>
                </a:lnTo>
                <a:lnTo>
                  <a:pt x="14806" y="1467"/>
                </a:lnTo>
                <a:lnTo>
                  <a:pt x="14809" y="1473"/>
                </a:lnTo>
                <a:lnTo>
                  <a:pt x="14811" y="1481"/>
                </a:lnTo>
                <a:lnTo>
                  <a:pt x="14812" y="1490"/>
                </a:lnTo>
                <a:lnTo>
                  <a:pt x="14811" y="1496"/>
                </a:lnTo>
                <a:lnTo>
                  <a:pt x="14811" y="1502"/>
                </a:lnTo>
                <a:lnTo>
                  <a:pt x="14809" y="1507"/>
                </a:lnTo>
                <a:lnTo>
                  <a:pt x="14807" y="1512"/>
                </a:lnTo>
                <a:lnTo>
                  <a:pt x="14805" y="1517"/>
                </a:lnTo>
                <a:lnTo>
                  <a:pt x="14802" y="1521"/>
                </a:lnTo>
                <a:lnTo>
                  <a:pt x="14798" y="1524"/>
                </a:lnTo>
                <a:lnTo>
                  <a:pt x="14794" y="1529"/>
                </a:lnTo>
                <a:lnTo>
                  <a:pt x="14789" y="1532"/>
                </a:lnTo>
                <a:lnTo>
                  <a:pt x="14783" y="1534"/>
                </a:lnTo>
                <a:lnTo>
                  <a:pt x="14778" y="1537"/>
                </a:lnTo>
                <a:lnTo>
                  <a:pt x="14772" y="1538"/>
                </a:lnTo>
                <a:lnTo>
                  <a:pt x="14758" y="1541"/>
                </a:lnTo>
                <a:lnTo>
                  <a:pt x="14743" y="1542"/>
                </a:lnTo>
                <a:lnTo>
                  <a:pt x="14735" y="1542"/>
                </a:lnTo>
                <a:lnTo>
                  <a:pt x="14727" y="1541"/>
                </a:lnTo>
                <a:lnTo>
                  <a:pt x="14720" y="1540"/>
                </a:lnTo>
                <a:lnTo>
                  <a:pt x="14712" y="1538"/>
                </a:lnTo>
                <a:lnTo>
                  <a:pt x="14706" y="1536"/>
                </a:lnTo>
                <a:lnTo>
                  <a:pt x="14699" y="1533"/>
                </a:lnTo>
                <a:lnTo>
                  <a:pt x="14694" y="1530"/>
                </a:lnTo>
                <a:lnTo>
                  <a:pt x="14690" y="1526"/>
                </a:lnTo>
                <a:lnTo>
                  <a:pt x="14685" y="1522"/>
                </a:lnTo>
                <a:lnTo>
                  <a:pt x="14681" y="1518"/>
                </a:lnTo>
                <a:lnTo>
                  <a:pt x="14678" y="1514"/>
                </a:lnTo>
                <a:lnTo>
                  <a:pt x="14675" y="1508"/>
                </a:lnTo>
                <a:lnTo>
                  <a:pt x="14673" y="1503"/>
                </a:lnTo>
                <a:lnTo>
                  <a:pt x="14672" y="1497"/>
                </a:lnTo>
                <a:lnTo>
                  <a:pt x="14671" y="1490"/>
                </a:lnTo>
                <a:lnTo>
                  <a:pt x="14670" y="1484"/>
                </a:lnTo>
                <a:lnTo>
                  <a:pt x="14670" y="1482"/>
                </a:lnTo>
                <a:lnTo>
                  <a:pt x="14688" y="1482"/>
                </a:lnTo>
                <a:close/>
                <a:moveTo>
                  <a:pt x="14492" y="1384"/>
                </a:moveTo>
                <a:lnTo>
                  <a:pt x="14492" y="1449"/>
                </a:lnTo>
                <a:lnTo>
                  <a:pt x="14555" y="1449"/>
                </a:lnTo>
                <a:lnTo>
                  <a:pt x="14565" y="1449"/>
                </a:lnTo>
                <a:lnTo>
                  <a:pt x="14575" y="1447"/>
                </a:lnTo>
                <a:lnTo>
                  <a:pt x="14582" y="1445"/>
                </a:lnTo>
                <a:lnTo>
                  <a:pt x="14589" y="1441"/>
                </a:lnTo>
                <a:lnTo>
                  <a:pt x="14594" y="1437"/>
                </a:lnTo>
                <a:lnTo>
                  <a:pt x="14597" y="1432"/>
                </a:lnTo>
                <a:lnTo>
                  <a:pt x="14599" y="1424"/>
                </a:lnTo>
                <a:lnTo>
                  <a:pt x="14601" y="1416"/>
                </a:lnTo>
                <a:lnTo>
                  <a:pt x="14599" y="1407"/>
                </a:lnTo>
                <a:lnTo>
                  <a:pt x="14597" y="1400"/>
                </a:lnTo>
                <a:lnTo>
                  <a:pt x="14593" y="1395"/>
                </a:lnTo>
                <a:lnTo>
                  <a:pt x="14589" y="1390"/>
                </a:lnTo>
                <a:lnTo>
                  <a:pt x="14581" y="1387"/>
                </a:lnTo>
                <a:lnTo>
                  <a:pt x="14574" y="1385"/>
                </a:lnTo>
                <a:lnTo>
                  <a:pt x="14563" y="1384"/>
                </a:lnTo>
                <a:lnTo>
                  <a:pt x="14553" y="1384"/>
                </a:lnTo>
                <a:lnTo>
                  <a:pt x="14492" y="1384"/>
                </a:lnTo>
                <a:close/>
                <a:moveTo>
                  <a:pt x="14475" y="1368"/>
                </a:moveTo>
                <a:lnTo>
                  <a:pt x="14475" y="1368"/>
                </a:lnTo>
                <a:lnTo>
                  <a:pt x="14556" y="1368"/>
                </a:lnTo>
                <a:lnTo>
                  <a:pt x="14571" y="1368"/>
                </a:lnTo>
                <a:lnTo>
                  <a:pt x="14582" y="1370"/>
                </a:lnTo>
                <a:lnTo>
                  <a:pt x="14593" y="1374"/>
                </a:lnTo>
                <a:lnTo>
                  <a:pt x="14602" y="1380"/>
                </a:lnTo>
                <a:lnTo>
                  <a:pt x="14606" y="1382"/>
                </a:lnTo>
                <a:lnTo>
                  <a:pt x="14609" y="1386"/>
                </a:lnTo>
                <a:lnTo>
                  <a:pt x="14611" y="1389"/>
                </a:lnTo>
                <a:lnTo>
                  <a:pt x="14613" y="1394"/>
                </a:lnTo>
                <a:lnTo>
                  <a:pt x="14615" y="1398"/>
                </a:lnTo>
                <a:lnTo>
                  <a:pt x="14616" y="1403"/>
                </a:lnTo>
                <a:lnTo>
                  <a:pt x="14616" y="1408"/>
                </a:lnTo>
                <a:lnTo>
                  <a:pt x="14618" y="1414"/>
                </a:lnTo>
                <a:lnTo>
                  <a:pt x="14616" y="1421"/>
                </a:lnTo>
                <a:lnTo>
                  <a:pt x="14615" y="1429"/>
                </a:lnTo>
                <a:lnTo>
                  <a:pt x="14613" y="1435"/>
                </a:lnTo>
                <a:lnTo>
                  <a:pt x="14610" y="1440"/>
                </a:lnTo>
                <a:lnTo>
                  <a:pt x="14606" y="1446"/>
                </a:lnTo>
                <a:lnTo>
                  <a:pt x="14601" y="1450"/>
                </a:lnTo>
                <a:lnTo>
                  <a:pt x="14595" y="1453"/>
                </a:lnTo>
                <a:lnTo>
                  <a:pt x="14588" y="1456"/>
                </a:lnTo>
                <a:lnTo>
                  <a:pt x="14594" y="1457"/>
                </a:lnTo>
                <a:lnTo>
                  <a:pt x="14599" y="1459"/>
                </a:lnTo>
                <a:lnTo>
                  <a:pt x="14604" y="1462"/>
                </a:lnTo>
                <a:lnTo>
                  <a:pt x="14607" y="1466"/>
                </a:lnTo>
                <a:lnTo>
                  <a:pt x="14610" y="1470"/>
                </a:lnTo>
                <a:lnTo>
                  <a:pt x="14611" y="1475"/>
                </a:lnTo>
                <a:lnTo>
                  <a:pt x="14613" y="1481"/>
                </a:lnTo>
                <a:lnTo>
                  <a:pt x="14614" y="1488"/>
                </a:lnTo>
                <a:lnTo>
                  <a:pt x="14615" y="1504"/>
                </a:lnTo>
                <a:lnTo>
                  <a:pt x="14616" y="1518"/>
                </a:lnTo>
                <a:lnTo>
                  <a:pt x="14618" y="1523"/>
                </a:lnTo>
                <a:lnTo>
                  <a:pt x="14619" y="1529"/>
                </a:lnTo>
                <a:lnTo>
                  <a:pt x="14620" y="1534"/>
                </a:lnTo>
                <a:lnTo>
                  <a:pt x="14622" y="1538"/>
                </a:lnTo>
                <a:lnTo>
                  <a:pt x="14603" y="1538"/>
                </a:lnTo>
                <a:lnTo>
                  <a:pt x="14599" y="1525"/>
                </a:lnTo>
                <a:lnTo>
                  <a:pt x="14598" y="1514"/>
                </a:lnTo>
                <a:lnTo>
                  <a:pt x="14597" y="1501"/>
                </a:lnTo>
                <a:lnTo>
                  <a:pt x="14596" y="1488"/>
                </a:lnTo>
                <a:lnTo>
                  <a:pt x="14595" y="1482"/>
                </a:lnTo>
                <a:lnTo>
                  <a:pt x="14593" y="1478"/>
                </a:lnTo>
                <a:lnTo>
                  <a:pt x="14591" y="1473"/>
                </a:lnTo>
                <a:lnTo>
                  <a:pt x="14587" y="1470"/>
                </a:lnTo>
                <a:lnTo>
                  <a:pt x="14582" y="1468"/>
                </a:lnTo>
                <a:lnTo>
                  <a:pt x="14577" y="1466"/>
                </a:lnTo>
                <a:lnTo>
                  <a:pt x="14571" y="1465"/>
                </a:lnTo>
                <a:lnTo>
                  <a:pt x="14563" y="1465"/>
                </a:lnTo>
                <a:lnTo>
                  <a:pt x="14492" y="1465"/>
                </a:lnTo>
                <a:lnTo>
                  <a:pt x="14492" y="1538"/>
                </a:lnTo>
                <a:lnTo>
                  <a:pt x="14475" y="1538"/>
                </a:lnTo>
                <a:lnTo>
                  <a:pt x="14475" y="1368"/>
                </a:lnTo>
                <a:close/>
                <a:moveTo>
                  <a:pt x="14290" y="1368"/>
                </a:moveTo>
                <a:lnTo>
                  <a:pt x="14420" y="1368"/>
                </a:lnTo>
                <a:lnTo>
                  <a:pt x="14420" y="1384"/>
                </a:lnTo>
                <a:lnTo>
                  <a:pt x="14307" y="1384"/>
                </a:lnTo>
                <a:lnTo>
                  <a:pt x="14307" y="1444"/>
                </a:lnTo>
                <a:lnTo>
                  <a:pt x="14411" y="1444"/>
                </a:lnTo>
                <a:lnTo>
                  <a:pt x="14411" y="1459"/>
                </a:lnTo>
                <a:lnTo>
                  <a:pt x="14307" y="1459"/>
                </a:lnTo>
                <a:lnTo>
                  <a:pt x="14307" y="1521"/>
                </a:lnTo>
                <a:lnTo>
                  <a:pt x="14420" y="1521"/>
                </a:lnTo>
                <a:lnTo>
                  <a:pt x="14420" y="1538"/>
                </a:lnTo>
                <a:lnTo>
                  <a:pt x="14290" y="1538"/>
                </a:lnTo>
                <a:lnTo>
                  <a:pt x="14290" y="1368"/>
                </a:lnTo>
                <a:close/>
                <a:moveTo>
                  <a:pt x="14164" y="1383"/>
                </a:moveTo>
                <a:lnTo>
                  <a:pt x="14098" y="1383"/>
                </a:lnTo>
                <a:lnTo>
                  <a:pt x="14098" y="1368"/>
                </a:lnTo>
                <a:lnTo>
                  <a:pt x="14245" y="1368"/>
                </a:lnTo>
                <a:lnTo>
                  <a:pt x="14245" y="1383"/>
                </a:lnTo>
                <a:lnTo>
                  <a:pt x="14181" y="1383"/>
                </a:lnTo>
                <a:lnTo>
                  <a:pt x="14181" y="1538"/>
                </a:lnTo>
                <a:lnTo>
                  <a:pt x="14164" y="1538"/>
                </a:lnTo>
                <a:lnTo>
                  <a:pt x="14164" y="1383"/>
                </a:lnTo>
                <a:close/>
                <a:moveTo>
                  <a:pt x="13935" y="1482"/>
                </a:moveTo>
                <a:lnTo>
                  <a:pt x="13935" y="1483"/>
                </a:lnTo>
                <a:lnTo>
                  <a:pt x="13936" y="1491"/>
                </a:lnTo>
                <a:lnTo>
                  <a:pt x="13939" y="1500"/>
                </a:lnTo>
                <a:lnTo>
                  <a:pt x="13943" y="1507"/>
                </a:lnTo>
                <a:lnTo>
                  <a:pt x="13950" y="1514"/>
                </a:lnTo>
                <a:lnTo>
                  <a:pt x="13957" y="1519"/>
                </a:lnTo>
                <a:lnTo>
                  <a:pt x="13967" y="1522"/>
                </a:lnTo>
                <a:lnTo>
                  <a:pt x="13977" y="1524"/>
                </a:lnTo>
                <a:lnTo>
                  <a:pt x="13989" y="1525"/>
                </a:lnTo>
                <a:lnTo>
                  <a:pt x="14001" y="1524"/>
                </a:lnTo>
                <a:lnTo>
                  <a:pt x="14012" y="1523"/>
                </a:lnTo>
                <a:lnTo>
                  <a:pt x="14020" y="1520"/>
                </a:lnTo>
                <a:lnTo>
                  <a:pt x="14027" y="1516"/>
                </a:lnTo>
                <a:lnTo>
                  <a:pt x="14034" y="1510"/>
                </a:lnTo>
                <a:lnTo>
                  <a:pt x="14038" y="1505"/>
                </a:lnTo>
                <a:lnTo>
                  <a:pt x="14041" y="1498"/>
                </a:lnTo>
                <a:lnTo>
                  <a:pt x="14042" y="1490"/>
                </a:lnTo>
                <a:lnTo>
                  <a:pt x="14041" y="1484"/>
                </a:lnTo>
                <a:lnTo>
                  <a:pt x="14039" y="1479"/>
                </a:lnTo>
                <a:lnTo>
                  <a:pt x="14036" y="1474"/>
                </a:lnTo>
                <a:lnTo>
                  <a:pt x="14032" y="1471"/>
                </a:lnTo>
                <a:lnTo>
                  <a:pt x="14025" y="1468"/>
                </a:lnTo>
                <a:lnTo>
                  <a:pt x="14018" y="1465"/>
                </a:lnTo>
                <a:lnTo>
                  <a:pt x="14009" y="1464"/>
                </a:lnTo>
                <a:lnTo>
                  <a:pt x="14000" y="1462"/>
                </a:lnTo>
                <a:lnTo>
                  <a:pt x="13964" y="1455"/>
                </a:lnTo>
                <a:lnTo>
                  <a:pt x="13954" y="1453"/>
                </a:lnTo>
                <a:lnTo>
                  <a:pt x="13946" y="1450"/>
                </a:lnTo>
                <a:lnTo>
                  <a:pt x="13938" y="1446"/>
                </a:lnTo>
                <a:lnTo>
                  <a:pt x="13933" y="1440"/>
                </a:lnTo>
                <a:lnTo>
                  <a:pt x="13929" y="1435"/>
                </a:lnTo>
                <a:lnTo>
                  <a:pt x="13925" y="1429"/>
                </a:lnTo>
                <a:lnTo>
                  <a:pt x="13923" y="1421"/>
                </a:lnTo>
                <a:lnTo>
                  <a:pt x="13923" y="1413"/>
                </a:lnTo>
                <a:lnTo>
                  <a:pt x="13923" y="1407"/>
                </a:lnTo>
                <a:lnTo>
                  <a:pt x="13924" y="1402"/>
                </a:lnTo>
                <a:lnTo>
                  <a:pt x="13925" y="1397"/>
                </a:lnTo>
                <a:lnTo>
                  <a:pt x="13928" y="1393"/>
                </a:lnTo>
                <a:lnTo>
                  <a:pt x="13930" y="1388"/>
                </a:lnTo>
                <a:lnTo>
                  <a:pt x="13933" y="1384"/>
                </a:lnTo>
                <a:lnTo>
                  <a:pt x="13936" y="1381"/>
                </a:lnTo>
                <a:lnTo>
                  <a:pt x="13940" y="1377"/>
                </a:lnTo>
                <a:lnTo>
                  <a:pt x="13945" y="1374"/>
                </a:lnTo>
                <a:lnTo>
                  <a:pt x="13950" y="1371"/>
                </a:lnTo>
                <a:lnTo>
                  <a:pt x="13955" y="1369"/>
                </a:lnTo>
                <a:lnTo>
                  <a:pt x="13960" y="1367"/>
                </a:lnTo>
                <a:lnTo>
                  <a:pt x="13973" y="1365"/>
                </a:lnTo>
                <a:lnTo>
                  <a:pt x="13988" y="1364"/>
                </a:lnTo>
                <a:lnTo>
                  <a:pt x="14002" y="1365"/>
                </a:lnTo>
                <a:lnTo>
                  <a:pt x="14016" y="1367"/>
                </a:lnTo>
                <a:lnTo>
                  <a:pt x="14021" y="1369"/>
                </a:lnTo>
                <a:lnTo>
                  <a:pt x="14026" y="1371"/>
                </a:lnTo>
                <a:lnTo>
                  <a:pt x="14032" y="1374"/>
                </a:lnTo>
                <a:lnTo>
                  <a:pt x="14036" y="1378"/>
                </a:lnTo>
                <a:lnTo>
                  <a:pt x="14040" y="1381"/>
                </a:lnTo>
                <a:lnTo>
                  <a:pt x="14043" y="1385"/>
                </a:lnTo>
                <a:lnTo>
                  <a:pt x="14047" y="1389"/>
                </a:lnTo>
                <a:lnTo>
                  <a:pt x="14050" y="1394"/>
                </a:lnTo>
                <a:lnTo>
                  <a:pt x="14052" y="1399"/>
                </a:lnTo>
                <a:lnTo>
                  <a:pt x="14053" y="1404"/>
                </a:lnTo>
                <a:lnTo>
                  <a:pt x="14054" y="1410"/>
                </a:lnTo>
                <a:lnTo>
                  <a:pt x="14054" y="1416"/>
                </a:lnTo>
                <a:lnTo>
                  <a:pt x="14038" y="1416"/>
                </a:lnTo>
                <a:lnTo>
                  <a:pt x="14036" y="1407"/>
                </a:lnTo>
                <a:lnTo>
                  <a:pt x="14033" y="1400"/>
                </a:lnTo>
                <a:lnTo>
                  <a:pt x="14029" y="1394"/>
                </a:lnTo>
                <a:lnTo>
                  <a:pt x="14023" y="1388"/>
                </a:lnTo>
                <a:lnTo>
                  <a:pt x="14017" y="1384"/>
                </a:lnTo>
                <a:lnTo>
                  <a:pt x="14008" y="1381"/>
                </a:lnTo>
                <a:lnTo>
                  <a:pt x="13999" y="1380"/>
                </a:lnTo>
                <a:lnTo>
                  <a:pt x="13988" y="1379"/>
                </a:lnTo>
                <a:lnTo>
                  <a:pt x="13977" y="1380"/>
                </a:lnTo>
                <a:lnTo>
                  <a:pt x="13968" y="1381"/>
                </a:lnTo>
                <a:lnTo>
                  <a:pt x="13959" y="1384"/>
                </a:lnTo>
                <a:lnTo>
                  <a:pt x="13953" y="1388"/>
                </a:lnTo>
                <a:lnTo>
                  <a:pt x="13948" y="1393"/>
                </a:lnTo>
                <a:lnTo>
                  <a:pt x="13943" y="1398"/>
                </a:lnTo>
                <a:lnTo>
                  <a:pt x="13941" y="1404"/>
                </a:lnTo>
                <a:lnTo>
                  <a:pt x="13940" y="1412"/>
                </a:lnTo>
                <a:lnTo>
                  <a:pt x="13941" y="1418"/>
                </a:lnTo>
                <a:lnTo>
                  <a:pt x="13943" y="1423"/>
                </a:lnTo>
                <a:lnTo>
                  <a:pt x="13947" y="1428"/>
                </a:lnTo>
                <a:lnTo>
                  <a:pt x="13951" y="1431"/>
                </a:lnTo>
                <a:lnTo>
                  <a:pt x="13957" y="1434"/>
                </a:lnTo>
                <a:lnTo>
                  <a:pt x="13964" y="1436"/>
                </a:lnTo>
                <a:lnTo>
                  <a:pt x="13973" y="1438"/>
                </a:lnTo>
                <a:lnTo>
                  <a:pt x="13983" y="1440"/>
                </a:lnTo>
                <a:lnTo>
                  <a:pt x="14015" y="1446"/>
                </a:lnTo>
                <a:lnTo>
                  <a:pt x="14025" y="1449"/>
                </a:lnTo>
                <a:lnTo>
                  <a:pt x="14035" y="1452"/>
                </a:lnTo>
                <a:lnTo>
                  <a:pt x="14042" y="1456"/>
                </a:lnTo>
                <a:lnTo>
                  <a:pt x="14049" y="1461"/>
                </a:lnTo>
                <a:lnTo>
                  <a:pt x="14054" y="1467"/>
                </a:lnTo>
                <a:lnTo>
                  <a:pt x="14057" y="1473"/>
                </a:lnTo>
                <a:lnTo>
                  <a:pt x="14059" y="1481"/>
                </a:lnTo>
                <a:lnTo>
                  <a:pt x="14059" y="1490"/>
                </a:lnTo>
                <a:lnTo>
                  <a:pt x="14059" y="1496"/>
                </a:lnTo>
                <a:lnTo>
                  <a:pt x="14058" y="1502"/>
                </a:lnTo>
                <a:lnTo>
                  <a:pt x="14057" y="1507"/>
                </a:lnTo>
                <a:lnTo>
                  <a:pt x="14055" y="1512"/>
                </a:lnTo>
                <a:lnTo>
                  <a:pt x="14053" y="1517"/>
                </a:lnTo>
                <a:lnTo>
                  <a:pt x="14050" y="1521"/>
                </a:lnTo>
                <a:lnTo>
                  <a:pt x="14046" y="1524"/>
                </a:lnTo>
                <a:lnTo>
                  <a:pt x="14041" y="1529"/>
                </a:lnTo>
                <a:lnTo>
                  <a:pt x="14037" y="1532"/>
                </a:lnTo>
                <a:lnTo>
                  <a:pt x="14032" y="1534"/>
                </a:lnTo>
                <a:lnTo>
                  <a:pt x="14026" y="1537"/>
                </a:lnTo>
                <a:lnTo>
                  <a:pt x="14020" y="1538"/>
                </a:lnTo>
                <a:lnTo>
                  <a:pt x="14006" y="1541"/>
                </a:lnTo>
                <a:lnTo>
                  <a:pt x="13991" y="1542"/>
                </a:lnTo>
                <a:lnTo>
                  <a:pt x="13983" y="1542"/>
                </a:lnTo>
                <a:lnTo>
                  <a:pt x="13974" y="1541"/>
                </a:lnTo>
                <a:lnTo>
                  <a:pt x="13967" y="1540"/>
                </a:lnTo>
                <a:lnTo>
                  <a:pt x="13960" y="1538"/>
                </a:lnTo>
                <a:lnTo>
                  <a:pt x="13954" y="1536"/>
                </a:lnTo>
                <a:lnTo>
                  <a:pt x="13948" y="1533"/>
                </a:lnTo>
                <a:lnTo>
                  <a:pt x="13942" y="1530"/>
                </a:lnTo>
                <a:lnTo>
                  <a:pt x="13937" y="1526"/>
                </a:lnTo>
                <a:lnTo>
                  <a:pt x="13933" y="1522"/>
                </a:lnTo>
                <a:lnTo>
                  <a:pt x="13929" y="1518"/>
                </a:lnTo>
                <a:lnTo>
                  <a:pt x="13925" y="1514"/>
                </a:lnTo>
                <a:lnTo>
                  <a:pt x="13923" y="1508"/>
                </a:lnTo>
                <a:lnTo>
                  <a:pt x="13921" y="1503"/>
                </a:lnTo>
                <a:lnTo>
                  <a:pt x="13919" y="1497"/>
                </a:lnTo>
                <a:lnTo>
                  <a:pt x="13918" y="1490"/>
                </a:lnTo>
                <a:lnTo>
                  <a:pt x="13918" y="1484"/>
                </a:lnTo>
                <a:lnTo>
                  <a:pt x="13918" y="1482"/>
                </a:lnTo>
                <a:lnTo>
                  <a:pt x="13935" y="1482"/>
                </a:lnTo>
                <a:close/>
                <a:moveTo>
                  <a:pt x="13842" y="1368"/>
                </a:moveTo>
                <a:lnTo>
                  <a:pt x="13859" y="1368"/>
                </a:lnTo>
                <a:lnTo>
                  <a:pt x="13859" y="1538"/>
                </a:lnTo>
                <a:lnTo>
                  <a:pt x="13842" y="1538"/>
                </a:lnTo>
                <a:lnTo>
                  <a:pt x="13842" y="1368"/>
                </a:lnTo>
                <a:close/>
                <a:moveTo>
                  <a:pt x="13621" y="1368"/>
                </a:moveTo>
                <a:lnTo>
                  <a:pt x="13643" y="1368"/>
                </a:lnTo>
                <a:lnTo>
                  <a:pt x="13762" y="1520"/>
                </a:lnTo>
                <a:lnTo>
                  <a:pt x="13762" y="1368"/>
                </a:lnTo>
                <a:lnTo>
                  <a:pt x="13778" y="1368"/>
                </a:lnTo>
                <a:lnTo>
                  <a:pt x="13778" y="1538"/>
                </a:lnTo>
                <a:lnTo>
                  <a:pt x="13755" y="1538"/>
                </a:lnTo>
                <a:lnTo>
                  <a:pt x="13637" y="1385"/>
                </a:lnTo>
                <a:lnTo>
                  <a:pt x="13637" y="1538"/>
                </a:lnTo>
                <a:lnTo>
                  <a:pt x="13621" y="1538"/>
                </a:lnTo>
                <a:lnTo>
                  <a:pt x="13621" y="1368"/>
                </a:lnTo>
                <a:close/>
                <a:moveTo>
                  <a:pt x="13539" y="1368"/>
                </a:moveTo>
                <a:lnTo>
                  <a:pt x="13556" y="1368"/>
                </a:lnTo>
                <a:lnTo>
                  <a:pt x="13556" y="1538"/>
                </a:lnTo>
                <a:lnTo>
                  <a:pt x="13539" y="1538"/>
                </a:lnTo>
                <a:lnTo>
                  <a:pt x="13539" y="1368"/>
                </a:lnTo>
                <a:close/>
                <a:moveTo>
                  <a:pt x="13278" y="1368"/>
                </a:moveTo>
                <a:lnTo>
                  <a:pt x="13306" y="1368"/>
                </a:lnTo>
                <a:lnTo>
                  <a:pt x="13377" y="1522"/>
                </a:lnTo>
                <a:lnTo>
                  <a:pt x="13449" y="1368"/>
                </a:lnTo>
                <a:lnTo>
                  <a:pt x="13475" y="1368"/>
                </a:lnTo>
                <a:lnTo>
                  <a:pt x="13475" y="1538"/>
                </a:lnTo>
                <a:lnTo>
                  <a:pt x="13458" y="1538"/>
                </a:lnTo>
                <a:lnTo>
                  <a:pt x="13459" y="1383"/>
                </a:lnTo>
                <a:lnTo>
                  <a:pt x="13386" y="1538"/>
                </a:lnTo>
                <a:lnTo>
                  <a:pt x="13367" y="1538"/>
                </a:lnTo>
                <a:lnTo>
                  <a:pt x="13293" y="1383"/>
                </a:lnTo>
                <a:lnTo>
                  <a:pt x="13295" y="1538"/>
                </a:lnTo>
                <a:lnTo>
                  <a:pt x="13278" y="1538"/>
                </a:lnTo>
                <a:lnTo>
                  <a:pt x="13278" y="1368"/>
                </a:lnTo>
                <a:close/>
                <a:moveTo>
                  <a:pt x="15514" y="676"/>
                </a:moveTo>
                <a:lnTo>
                  <a:pt x="15514" y="551"/>
                </a:lnTo>
                <a:lnTo>
                  <a:pt x="15381" y="551"/>
                </a:lnTo>
                <a:lnTo>
                  <a:pt x="15273" y="693"/>
                </a:lnTo>
                <a:lnTo>
                  <a:pt x="15257" y="687"/>
                </a:lnTo>
                <a:lnTo>
                  <a:pt x="15241" y="682"/>
                </a:lnTo>
                <a:lnTo>
                  <a:pt x="15225" y="676"/>
                </a:lnTo>
                <a:lnTo>
                  <a:pt x="15210" y="668"/>
                </a:lnTo>
                <a:lnTo>
                  <a:pt x="15195" y="660"/>
                </a:lnTo>
                <a:lnTo>
                  <a:pt x="15182" y="650"/>
                </a:lnTo>
                <a:lnTo>
                  <a:pt x="15169" y="641"/>
                </a:lnTo>
                <a:lnTo>
                  <a:pt x="15158" y="630"/>
                </a:lnTo>
                <a:lnTo>
                  <a:pt x="15102" y="650"/>
                </a:lnTo>
                <a:lnTo>
                  <a:pt x="15116" y="662"/>
                </a:lnTo>
                <a:lnTo>
                  <a:pt x="15132" y="673"/>
                </a:lnTo>
                <a:lnTo>
                  <a:pt x="15149" y="683"/>
                </a:lnTo>
                <a:lnTo>
                  <a:pt x="15167" y="693"/>
                </a:lnTo>
                <a:lnTo>
                  <a:pt x="15187" y="701"/>
                </a:lnTo>
                <a:lnTo>
                  <a:pt x="15208" y="707"/>
                </a:lnTo>
                <a:lnTo>
                  <a:pt x="15230" y="714"/>
                </a:lnTo>
                <a:lnTo>
                  <a:pt x="15252" y="719"/>
                </a:lnTo>
                <a:lnTo>
                  <a:pt x="15043" y="990"/>
                </a:lnTo>
                <a:lnTo>
                  <a:pt x="15040" y="990"/>
                </a:lnTo>
                <a:lnTo>
                  <a:pt x="14698" y="557"/>
                </a:lnTo>
                <a:lnTo>
                  <a:pt x="15084" y="67"/>
                </a:lnTo>
                <a:lnTo>
                  <a:pt x="15084" y="543"/>
                </a:lnTo>
                <a:lnTo>
                  <a:pt x="15198" y="543"/>
                </a:lnTo>
                <a:lnTo>
                  <a:pt x="15198" y="412"/>
                </a:lnTo>
                <a:lnTo>
                  <a:pt x="15221" y="421"/>
                </a:lnTo>
                <a:lnTo>
                  <a:pt x="15247" y="428"/>
                </a:lnTo>
                <a:lnTo>
                  <a:pt x="15274" y="436"/>
                </a:lnTo>
                <a:lnTo>
                  <a:pt x="15302" y="443"/>
                </a:lnTo>
                <a:lnTo>
                  <a:pt x="15331" y="449"/>
                </a:lnTo>
                <a:lnTo>
                  <a:pt x="15362" y="457"/>
                </a:lnTo>
                <a:lnTo>
                  <a:pt x="15393" y="463"/>
                </a:lnTo>
                <a:lnTo>
                  <a:pt x="15424" y="469"/>
                </a:lnTo>
                <a:lnTo>
                  <a:pt x="15446" y="475"/>
                </a:lnTo>
                <a:lnTo>
                  <a:pt x="15466" y="481"/>
                </a:lnTo>
                <a:lnTo>
                  <a:pt x="15484" y="486"/>
                </a:lnTo>
                <a:lnTo>
                  <a:pt x="15500" y="493"/>
                </a:lnTo>
                <a:lnTo>
                  <a:pt x="15515" y="500"/>
                </a:lnTo>
                <a:lnTo>
                  <a:pt x="15529" y="507"/>
                </a:lnTo>
                <a:lnTo>
                  <a:pt x="15539" y="514"/>
                </a:lnTo>
                <a:lnTo>
                  <a:pt x="15550" y="523"/>
                </a:lnTo>
                <a:lnTo>
                  <a:pt x="15559" y="530"/>
                </a:lnTo>
                <a:lnTo>
                  <a:pt x="15565" y="539"/>
                </a:lnTo>
                <a:lnTo>
                  <a:pt x="15571" y="546"/>
                </a:lnTo>
                <a:lnTo>
                  <a:pt x="15576" y="554"/>
                </a:lnTo>
                <a:lnTo>
                  <a:pt x="15579" y="563"/>
                </a:lnTo>
                <a:lnTo>
                  <a:pt x="15582" y="571"/>
                </a:lnTo>
                <a:lnTo>
                  <a:pt x="15583" y="580"/>
                </a:lnTo>
                <a:lnTo>
                  <a:pt x="15583" y="588"/>
                </a:lnTo>
                <a:lnTo>
                  <a:pt x="15583" y="595"/>
                </a:lnTo>
                <a:lnTo>
                  <a:pt x="15582" y="601"/>
                </a:lnTo>
                <a:lnTo>
                  <a:pt x="15581" y="608"/>
                </a:lnTo>
                <a:lnTo>
                  <a:pt x="15579" y="614"/>
                </a:lnTo>
                <a:lnTo>
                  <a:pt x="15577" y="619"/>
                </a:lnTo>
                <a:lnTo>
                  <a:pt x="15573" y="626"/>
                </a:lnTo>
                <a:lnTo>
                  <a:pt x="15569" y="631"/>
                </a:lnTo>
                <a:lnTo>
                  <a:pt x="15565" y="637"/>
                </a:lnTo>
                <a:lnTo>
                  <a:pt x="15555" y="648"/>
                </a:lnTo>
                <a:lnTo>
                  <a:pt x="15544" y="658"/>
                </a:lnTo>
                <a:lnTo>
                  <a:pt x="15530" y="667"/>
                </a:lnTo>
                <a:lnTo>
                  <a:pt x="15514" y="676"/>
                </a:lnTo>
                <a:close/>
                <a:moveTo>
                  <a:pt x="15557" y="706"/>
                </a:moveTo>
                <a:lnTo>
                  <a:pt x="15557" y="706"/>
                </a:lnTo>
                <a:lnTo>
                  <a:pt x="15572" y="701"/>
                </a:lnTo>
                <a:lnTo>
                  <a:pt x="15587" y="696"/>
                </a:lnTo>
                <a:lnTo>
                  <a:pt x="15601" y="689"/>
                </a:lnTo>
                <a:lnTo>
                  <a:pt x="15614" y="683"/>
                </a:lnTo>
                <a:lnTo>
                  <a:pt x="15627" y="676"/>
                </a:lnTo>
                <a:lnTo>
                  <a:pt x="15638" y="669"/>
                </a:lnTo>
                <a:lnTo>
                  <a:pt x="15649" y="661"/>
                </a:lnTo>
                <a:lnTo>
                  <a:pt x="15660" y="653"/>
                </a:lnTo>
                <a:lnTo>
                  <a:pt x="15669" y="644"/>
                </a:lnTo>
                <a:lnTo>
                  <a:pt x="15678" y="635"/>
                </a:lnTo>
                <a:lnTo>
                  <a:pt x="15685" y="626"/>
                </a:lnTo>
                <a:lnTo>
                  <a:pt x="15691" y="616"/>
                </a:lnTo>
                <a:lnTo>
                  <a:pt x="15697" y="605"/>
                </a:lnTo>
                <a:lnTo>
                  <a:pt x="15701" y="595"/>
                </a:lnTo>
                <a:lnTo>
                  <a:pt x="15704" y="583"/>
                </a:lnTo>
                <a:lnTo>
                  <a:pt x="15706" y="571"/>
                </a:lnTo>
                <a:lnTo>
                  <a:pt x="15706" y="563"/>
                </a:lnTo>
                <a:lnTo>
                  <a:pt x="15705" y="556"/>
                </a:lnTo>
                <a:lnTo>
                  <a:pt x="15704" y="548"/>
                </a:lnTo>
                <a:lnTo>
                  <a:pt x="15702" y="541"/>
                </a:lnTo>
                <a:lnTo>
                  <a:pt x="15699" y="533"/>
                </a:lnTo>
                <a:lnTo>
                  <a:pt x="15696" y="527"/>
                </a:lnTo>
                <a:lnTo>
                  <a:pt x="15693" y="520"/>
                </a:lnTo>
                <a:lnTo>
                  <a:pt x="15688" y="514"/>
                </a:lnTo>
                <a:lnTo>
                  <a:pt x="15679" y="502"/>
                </a:lnTo>
                <a:lnTo>
                  <a:pt x="15668" y="492"/>
                </a:lnTo>
                <a:lnTo>
                  <a:pt x="15655" y="481"/>
                </a:lnTo>
                <a:lnTo>
                  <a:pt x="15641" y="473"/>
                </a:lnTo>
                <a:lnTo>
                  <a:pt x="15626" y="464"/>
                </a:lnTo>
                <a:lnTo>
                  <a:pt x="15610" y="457"/>
                </a:lnTo>
                <a:lnTo>
                  <a:pt x="15593" y="450"/>
                </a:lnTo>
                <a:lnTo>
                  <a:pt x="15574" y="444"/>
                </a:lnTo>
                <a:lnTo>
                  <a:pt x="15537" y="433"/>
                </a:lnTo>
                <a:lnTo>
                  <a:pt x="15499" y="425"/>
                </a:lnTo>
                <a:lnTo>
                  <a:pt x="15445" y="413"/>
                </a:lnTo>
                <a:lnTo>
                  <a:pt x="15395" y="403"/>
                </a:lnTo>
                <a:lnTo>
                  <a:pt x="15372" y="397"/>
                </a:lnTo>
                <a:lnTo>
                  <a:pt x="15351" y="391"/>
                </a:lnTo>
                <a:lnTo>
                  <a:pt x="15331" y="385"/>
                </a:lnTo>
                <a:lnTo>
                  <a:pt x="15312" y="378"/>
                </a:lnTo>
                <a:lnTo>
                  <a:pt x="15295" y="371"/>
                </a:lnTo>
                <a:lnTo>
                  <a:pt x="15280" y="363"/>
                </a:lnTo>
                <a:lnTo>
                  <a:pt x="15266" y="356"/>
                </a:lnTo>
                <a:lnTo>
                  <a:pt x="15254" y="347"/>
                </a:lnTo>
                <a:lnTo>
                  <a:pt x="15244" y="338"/>
                </a:lnTo>
                <a:lnTo>
                  <a:pt x="15236" y="328"/>
                </a:lnTo>
                <a:lnTo>
                  <a:pt x="15232" y="323"/>
                </a:lnTo>
                <a:lnTo>
                  <a:pt x="15230" y="318"/>
                </a:lnTo>
                <a:lnTo>
                  <a:pt x="15228" y="311"/>
                </a:lnTo>
                <a:lnTo>
                  <a:pt x="15226" y="306"/>
                </a:lnTo>
                <a:lnTo>
                  <a:pt x="15223" y="294"/>
                </a:lnTo>
                <a:lnTo>
                  <a:pt x="15223" y="285"/>
                </a:lnTo>
                <a:lnTo>
                  <a:pt x="15223" y="278"/>
                </a:lnTo>
                <a:lnTo>
                  <a:pt x="15224" y="272"/>
                </a:lnTo>
                <a:lnTo>
                  <a:pt x="15226" y="266"/>
                </a:lnTo>
                <a:lnTo>
                  <a:pt x="15228" y="260"/>
                </a:lnTo>
                <a:lnTo>
                  <a:pt x="15233" y="249"/>
                </a:lnTo>
                <a:lnTo>
                  <a:pt x="15241" y="238"/>
                </a:lnTo>
                <a:lnTo>
                  <a:pt x="15250" y="227"/>
                </a:lnTo>
                <a:lnTo>
                  <a:pt x="15261" y="219"/>
                </a:lnTo>
                <a:lnTo>
                  <a:pt x="15273" y="210"/>
                </a:lnTo>
                <a:lnTo>
                  <a:pt x="15285" y="202"/>
                </a:lnTo>
                <a:lnTo>
                  <a:pt x="15299" y="195"/>
                </a:lnTo>
                <a:lnTo>
                  <a:pt x="15314" y="189"/>
                </a:lnTo>
                <a:lnTo>
                  <a:pt x="15330" y="184"/>
                </a:lnTo>
                <a:lnTo>
                  <a:pt x="15346" y="180"/>
                </a:lnTo>
                <a:lnTo>
                  <a:pt x="15363" y="176"/>
                </a:lnTo>
                <a:lnTo>
                  <a:pt x="15380" y="173"/>
                </a:lnTo>
                <a:lnTo>
                  <a:pt x="15397" y="172"/>
                </a:lnTo>
                <a:lnTo>
                  <a:pt x="15414" y="172"/>
                </a:lnTo>
                <a:lnTo>
                  <a:pt x="15447" y="172"/>
                </a:lnTo>
                <a:lnTo>
                  <a:pt x="15477" y="174"/>
                </a:lnTo>
                <a:lnTo>
                  <a:pt x="15490" y="176"/>
                </a:lnTo>
                <a:lnTo>
                  <a:pt x="15504" y="178"/>
                </a:lnTo>
                <a:lnTo>
                  <a:pt x="15517" y="181"/>
                </a:lnTo>
                <a:lnTo>
                  <a:pt x="15530" y="185"/>
                </a:lnTo>
                <a:lnTo>
                  <a:pt x="15543" y="188"/>
                </a:lnTo>
                <a:lnTo>
                  <a:pt x="15554" y="193"/>
                </a:lnTo>
                <a:lnTo>
                  <a:pt x="15566" y="199"/>
                </a:lnTo>
                <a:lnTo>
                  <a:pt x="15578" y="205"/>
                </a:lnTo>
                <a:lnTo>
                  <a:pt x="15588" y="211"/>
                </a:lnTo>
                <a:lnTo>
                  <a:pt x="15600" y="220"/>
                </a:lnTo>
                <a:lnTo>
                  <a:pt x="15611" y="228"/>
                </a:lnTo>
                <a:lnTo>
                  <a:pt x="15621" y="238"/>
                </a:lnTo>
                <a:lnTo>
                  <a:pt x="15671" y="222"/>
                </a:lnTo>
                <a:lnTo>
                  <a:pt x="15660" y="211"/>
                </a:lnTo>
                <a:lnTo>
                  <a:pt x="15646" y="202"/>
                </a:lnTo>
                <a:lnTo>
                  <a:pt x="15633" y="193"/>
                </a:lnTo>
                <a:lnTo>
                  <a:pt x="15619" y="186"/>
                </a:lnTo>
                <a:lnTo>
                  <a:pt x="15604" y="180"/>
                </a:lnTo>
                <a:lnTo>
                  <a:pt x="15589" y="173"/>
                </a:lnTo>
                <a:lnTo>
                  <a:pt x="15573" y="168"/>
                </a:lnTo>
                <a:lnTo>
                  <a:pt x="15557" y="164"/>
                </a:lnTo>
                <a:lnTo>
                  <a:pt x="15542" y="159"/>
                </a:lnTo>
                <a:lnTo>
                  <a:pt x="15525" y="156"/>
                </a:lnTo>
                <a:lnTo>
                  <a:pt x="15506" y="154"/>
                </a:lnTo>
                <a:lnTo>
                  <a:pt x="15489" y="152"/>
                </a:lnTo>
                <a:lnTo>
                  <a:pt x="15452" y="150"/>
                </a:lnTo>
                <a:lnTo>
                  <a:pt x="15414" y="149"/>
                </a:lnTo>
                <a:lnTo>
                  <a:pt x="15382" y="149"/>
                </a:lnTo>
                <a:lnTo>
                  <a:pt x="15351" y="151"/>
                </a:lnTo>
                <a:lnTo>
                  <a:pt x="15321" y="154"/>
                </a:lnTo>
                <a:lnTo>
                  <a:pt x="15294" y="159"/>
                </a:lnTo>
                <a:lnTo>
                  <a:pt x="15267" y="165"/>
                </a:lnTo>
                <a:lnTo>
                  <a:pt x="15243" y="172"/>
                </a:lnTo>
                <a:lnTo>
                  <a:pt x="15219" y="180"/>
                </a:lnTo>
                <a:lnTo>
                  <a:pt x="15198" y="189"/>
                </a:lnTo>
                <a:lnTo>
                  <a:pt x="15198" y="5"/>
                </a:lnTo>
                <a:lnTo>
                  <a:pt x="15065" y="5"/>
                </a:lnTo>
                <a:lnTo>
                  <a:pt x="14727" y="444"/>
                </a:lnTo>
                <a:lnTo>
                  <a:pt x="14724" y="444"/>
                </a:lnTo>
                <a:lnTo>
                  <a:pt x="14379" y="5"/>
                </a:lnTo>
                <a:lnTo>
                  <a:pt x="14250" y="5"/>
                </a:lnTo>
                <a:lnTo>
                  <a:pt x="14250" y="543"/>
                </a:lnTo>
                <a:lnTo>
                  <a:pt x="14312" y="543"/>
                </a:lnTo>
                <a:lnTo>
                  <a:pt x="14312" y="73"/>
                </a:lnTo>
                <a:lnTo>
                  <a:pt x="14692" y="551"/>
                </a:lnTo>
                <a:lnTo>
                  <a:pt x="14575" y="551"/>
                </a:lnTo>
                <a:lnTo>
                  <a:pt x="14575" y="1089"/>
                </a:lnTo>
                <a:lnTo>
                  <a:pt x="14628" y="1089"/>
                </a:lnTo>
                <a:lnTo>
                  <a:pt x="14628" y="619"/>
                </a:lnTo>
                <a:lnTo>
                  <a:pt x="15012" y="1104"/>
                </a:lnTo>
                <a:lnTo>
                  <a:pt x="15014" y="1104"/>
                </a:lnTo>
                <a:lnTo>
                  <a:pt x="15401" y="613"/>
                </a:lnTo>
                <a:lnTo>
                  <a:pt x="15401" y="1089"/>
                </a:lnTo>
                <a:lnTo>
                  <a:pt x="15514" y="1089"/>
                </a:lnTo>
                <a:lnTo>
                  <a:pt x="15514" y="732"/>
                </a:lnTo>
                <a:lnTo>
                  <a:pt x="15715" y="732"/>
                </a:lnTo>
                <a:lnTo>
                  <a:pt x="15715" y="1233"/>
                </a:lnTo>
                <a:lnTo>
                  <a:pt x="15831" y="1233"/>
                </a:lnTo>
                <a:lnTo>
                  <a:pt x="15831" y="732"/>
                </a:lnTo>
                <a:lnTo>
                  <a:pt x="16072" y="732"/>
                </a:lnTo>
                <a:lnTo>
                  <a:pt x="16072" y="706"/>
                </a:lnTo>
                <a:lnTo>
                  <a:pt x="15557" y="706"/>
                </a:lnTo>
                <a:close/>
                <a:moveTo>
                  <a:pt x="15468" y="115"/>
                </a:moveTo>
                <a:lnTo>
                  <a:pt x="15468" y="115"/>
                </a:lnTo>
                <a:lnTo>
                  <a:pt x="15653" y="5"/>
                </a:lnTo>
                <a:lnTo>
                  <a:pt x="15595" y="5"/>
                </a:lnTo>
                <a:lnTo>
                  <a:pt x="15426" y="81"/>
                </a:lnTo>
                <a:lnTo>
                  <a:pt x="15253" y="5"/>
                </a:lnTo>
                <a:lnTo>
                  <a:pt x="15198" y="5"/>
                </a:lnTo>
                <a:lnTo>
                  <a:pt x="15384" y="115"/>
                </a:lnTo>
                <a:lnTo>
                  <a:pt x="15468" y="115"/>
                </a:lnTo>
                <a:close/>
                <a:moveTo>
                  <a:pt x="3011" y="1771"/>
                </a:moveTo>
                <a:lnTo>
                  <a:pt x="3011" y="1504"/>
                </a:lnTo>
                <a:lnTo>
                  <a:pt x="3190" y="1771"/>
                </a:lnTo>
                <a:lnTo>
                  <a:pt x="3235" y="1771"/>
                </a:lnTo>
                <a:lnTo>
                  <a:pt x="3235" y="1431"/>
                </a:lnTo>
                <a:lnTo>
                  <a:pt x="3192" y="1431"/>
                </a:lnTo>
                <a:lnTo>
                  <a:pt x="3192" y="1697"/>
                </a:lnTo>
                <a:lnTo>
                  <a:pt x="3013" y="1431"/>
                </a:lnTo>
                <a:lnTo>
                  <a:pt x="2968" y="1431"/>
                </a:lnTo>
                <a:lnTo>
                  <a:pt x="2968" y="1771"/>
                </a:lnTo>
                <a:lnTo>
                  <a:pt x="3011" y="1771"/>
                </a:lnTo>
                <a:close/>
                <a:moveTo>
                  <a:pt x="3448" y="1729"/>
                </a:moveTo>
                <a:lnTo>
                  <a:pt x="3440" y="1735"/>
                </a:lnTo>
                <a:lnTo>
                  <a:pt x="3430" y="1738"/>
                </a:lnTo>
                <a:lnTo>
                  <a:pt x="3420" y="1741"/>
                </a:lnTo>
                <a:lnTo>
                  <a:pt x="3410" y="1741"/>
                </a:lnTo>
                <a:lnTo>
                  <a:pt x="3401" y="1741"/>
                </a:lnTo>
                <a:lnTo>
                  <a:pt x="3394" y="1740"/>
                </a:lnTo>
                <a:lnTo>
                  <a:pt x="3388" y="1739"/>
                </a:lnTo>
                <a:lnTo>
                  <a:pt x="3381" y="1736"/>
                </a:lnTo>
                <a:lnTo>
                  <a:pt x="3375" y="1734"/>
                </a:lnTo>
                <a:lnTo>
                  <a:pt x="3368" y="1729"/>
                </a:lnTo>
                <a:lnTo>
                  <a:pt x="3363" y="1725"/>
                </a:lnTo>
                <a:lnTo>
                  <a:pt x="3358" y="1720"/>
                </a:lnTo>
                <a:lnTo>
                  <a:pt x="3352" y="1714"/>
                </a:lnTo>
                <a:lnTo>
                  <a:pt x="3348" y="1708"/>
                </a:lnTo>
                <a:lnTo>
                  <a:pt x="3345" y="1701"/>
                </a:lnTo>
                <a:lnTo>
                  <a:pt x="3342" y="1693"/>
                </a:lnTo>
                <a:lnTo>
                  <a:pt x="3339" y="1686"/>
                </a:lnTo>
                <a:lnTo>
                  <a:pt x="3336" y="1677"/>
                </a:lnTo>
                <a:lnTo>
                  <a:pt x="3335" y="1668"/>
                </a:lnTo>
                <a:lnTo>
                  <a:pt x="3334" y="1658"/>
                </a:lnTo>
                <a:lnTo>
                  <a:pt x="3518" y="1658"/>
                </a:lnTo>
                <a:lnTo>
                  <a:pt x="3518" y="1652"/>
                </a:lnTo>
                <a:lnTo>
                  <a:pt x="3518" y="1646"/>
                </a:lnTo>
                <a:lnTo>
                  <a:pt x="3518" y="1633"/>
                </a:lnTo>
                <a:lnTo>
                  <a:pt x="3516" y="1618"/>
                </a:lnTo>
                <a:lnTo>
                  <a:pt x="3514" y="1605"/>
                </a:lnTo>
                <a:lnTo>
                  <a:pt x="3511" y="1593"/>
                </a:lnTo>
                <a:lnTo>
                  <a:pt x="3507" y="1582"/>
                </a:lnTo>
                <a:lnTo>
                  <a:pt x="3501" y="1571"/>
                </a:lnTo>
                <a:lnTo>
                  <a:pt x="3495" y="1561"/>
                </a:lnTo>
                <a:lnTo>
                  <a:pt x="3487" y="1553"/>
                </a:lnTo>
                <a:lnTo>
                  <a:pt x="3479" y="1544"/>
                </a:lnTo>
                <a:lnTo>
                  <a:pt x="3470" y="1538"/>
                </a:lnTo>
                <a:lnTo>
                  <a:pt x="3461" y="1532"/>
                </a:lnTo>
                <a:lnTo>
                  <a:pt x="3451" y="1527"/>
                </a:lnTo>
                <a:lnTo>
                  <a:pt x="3442" y="1523"/>
                </a:lnTo>
                <a:lnTo>
                  <a:pt x="3430" y="1521"/>
                </a:lnTo>
                <a:lnTo>
                  <a:pt x="3419" y="1519"/>
                </a:lnTo>
                <a:lnTo>
                  <a:pt x="3407" y="1519"/>
                </a:lnTo>
                <a:lnTo>
                  <a:pt x="3395" y="1519"/>
                </a:lnTo>
                <a:lnTo>
                  <a:pt x="3382" y="1521"/>
                </a:lnTo>
                <a:lnTo>
                  <a:pt x="3372" y="1523"/>
                </a:lnTo>
                <a:lnTo>
                  <a:pt x="3361" y="1527"/>
                </a:lnTo>
                <a:lnTo>
                  <a:pt x="3350" y="1532"/>
                </a:lnTo>
                <a:lnTo>
                  <a:pt x="3341" y="1538"/>
                </a:lnTo>
                <a:lnTo>
                  <a:pt x="3332" y="1546"/>
                </a:lnTo>
                <a:lnTo>
                  <a:pt x="3324" y="1553"/>
                </a:lnTo>
                <a:lnTo>
                  <a:pt x="3316" y="1562"/>
                </a:lnTo>
                <a:lnTo>
                  <a:pt x="3310" y="1572"/>
                </a:lnTo>
                <a:lnTo>
                  <a:pt x="3305" y="1583"/>
                </a:lnTo>
                <a:lnTo>
                  <a:pt x="3300" y="1594"/>
                </a:lnTo>
                <a:lnTo>
                  <a:pt x="3296" y="1607"/>
                </a:lnTo>
                <a:lnTo>
                  <a:pt x="3294" y="1620"/>
                </a:lnTo>
                <a:lnTo>
                  <a:pt x="3293" y="1635"/>
                </a:lnTo>
                <a:lnTo>
                  <a:pt x="3292" y="1650"/>
                </a:lnTo>
                <a:lnTo>
                  <a:pt x="3293" y="1663"/>
                </a:lnTo>
                <a:lnTo>
                  <a:pt x="3294" y="1677"/>
                </a:lnTo>
                <a:lnTo>
                  <a:pt x="3296" y="1690"/>
                </a:lnTo>
                <a:lnTo>
                  <a:pt x="3300" y="1703"/>
                </a:lnTo>
                <a:lnTo>
                  <a:pt x="3305" y="1713"/>
                </a:lnTo>
                <a:lnTo>
                  <a:pt x="3310" y="1724"/>
                </a:lnTo>
                <a:lnTo>
                  <a:pt x="3316" y="1734"/>
                </a:lnTo>
                <a:lnTo>
                  <a:pt x="3324" y="1742"/>
                </a:lnTo>
                <a:lnTo>
                  <a:pt x="3332" y="1751"/>
                </a:lnTo>
                <a:lnTo>
                  <a:pt x="3341" y="1757"/>
                </a:lnTo>
                <a:lnTo>
                  <a:pt x="3350" y="1762"/>
                </a:lnTo>
                <a:lnTo>
                  <a:pt x="3361" y="1768"/>
                </a:lnTo>
                <a:lnTo>
                  <a:pt x="3372" y="1771"/>
                </a:lnTo>
                <a:lnTo>
                  <a:pt x="3383" y="1774"/>
                </a:lnTo>
                <a:lnTo>
                  <a:pt x="3396" y="1775"/>
                </a:lnTo>
                <a:lnTo>
                  <a:pt x="3410" y="1776"/>
                </a:lnTo>
                <a:lnTo>
                  <a:pt x="3419" y="1775"/>
                </a:lnTo>
                <a:lnTo>
                  <a:pt x="3430" y="1774"/>
                </a:lnTo>
                <a:lnTo>
                  <a:pt x="3440" y="1773"/>
                </a:lnTo>
                <a:lnTo>
                  <a:pt x="3448" y="1771"/>
                </a:lnTo>
                <a:lnTo>
                  <a:pt x="3457" y="1768"/>
                </a:lnTo>
                <a:lnTo>
                  <a:pt x="3465" y="1763"/>
                </a:lnTo>
                <a:lnTo>
                  <a:pt x="3473" y="1759"/>
                </a:lnTo>
                <a:lnTo>
                  <a:pt x="3480" y="1755"/>
                </a:lnTo>
                <a:lnTo>
                  <a:pt x="3486" y="1749"/>
                </a:lnTo>
                <a:lnTo>
                  <a:pt x="3492" y="1743"/>
                </a:lnTo>
                <a:lnTo>
                  <a:pt x="3498" y="1737"/>
                </a:lnTo>
                <a:lnTo>
                  <a:pt x="3502" y="1729"/>
                </a:lnTo>
                <a:lnTo>
                  <a:pt x="3507" y="1722"/>
                </a:lnTo>
                <a:lnTo>
                  <a:pt x="3511" y="1714"/>
                </a:lnTo>
                <a:lnTo>
                  <a:pt x="3514" y="1706"/>
                </a:lnTo>
                <a:lnTo>
                  <a:pt x="3517" y="1696"/>
                </a:lnTo>
                <a:lnTo>
                  <a:pt x="3474" y="1691"/>
                </a:lnTo>
                <a:lnTo>
                  <a:pt x="3468" y="1703"/>
                </a:lnTo>
                <a:lnTo>
                  <a:pt x="3463" y="1713"/>
                </a:lnTo>
                <a:lnTo>
                  <a:pt x="3456" y="1722"/>
                </a:lnTo>
                <a:lnTo>
                  <a:pt x="3448" y="1729"/>
                </a:lnTo>
                <a:close/>
                <a:moveTo>
                  <a:pt x="3359" y="1572"/>
                </a:moveTo>
                <a:lnTo>
                  <a:pt x="3364" y="1568"/>
                </a:lnTo>
                <a:lnTo>
                  <a:pt x="3369" y="1564"/>
                </a:lnTo>
                <a:lnTo>
                  <a:pt x="3375" y="1560"/>
                </a:lnTo>
                <a:lnTo>
                  <a:pt x="3381" y="1558"/>
                </a:lnTo>
                <a:lnTo>
                  <a:pt x="3386" y="1556"/>
                </a:lnTo>
                <a:lnTo>
                  <a:pt x="3393" y="1554"/>
                </a:lnTo>
                <a:lnTo>
                  <a:pt x="3400" y="1553"/>
                </a:lnTo>
                <a:lnTo>
                  <a:pt x="3407" y="1553"/>
                </a:lnTo>
                <a:lnTo>
                  <a:pt x="3415" y="1553"/>
                </a:lnTo>
                <a:lnTo>
                  <a:pt x="3423" y="1554"/>
                </a:lnTo>
                <a:lnTo>
                  <a:pt x="3429" y="1556"/>
                </a:lnTo>
                <a:lnTo>
                  <a:pt x="3435" y="1559"/>
                </a:lnTo>
                <a:lnTo>
                  <a:pt x="3442" y="1562"/>
                </a:lnTo>
                <a:lnTo>
                  <a:pt x="3448" y="1567"/>
                </a:lnTo>
                <a:lnTo>
                  <a:pt x="3453" y="1571"/>
                </a:lnTo>
                <a:lnTo>
                  <a:pt x="3459" y="1577"/>
                </a:lnTo>
                <a:lnTo>
                  <a:pt x="3464" y="1586"/>
                </a:lnTo>
                <a:lnTo>
                  <a:pt x="3469" y="1596"/>
                </a:lnTo>
                <a:lnTo>
                  <a:pt x="3473" y="1609"/>
                </a:lnTo>
                <a:lnTo>
                  <a:pt x="3475" y="1624"/>
                </a:lnTo>
                <a:lnTo>
                  <a:pt x="3338" y="1624"/>
                </a:lnTo>
                <a:lnTo>
                  <a:pt x="3338" y="1616"/>
                </a:lnTo>
                <a:lnTo>
                  <a:pt x="3340" y="1608"/>
                </a:lnTo>
                <a:lnTo>
                  <a:pt x="3341" y="1602"/>
                </a:lnTo>
                <a:lnTo>
                  <a:pt x="3344" y="1594"/>
                </a:lnTo>
                <a:lnTo>
                  <a:pt x="3347" y="1589"/>
                </a:lnTo>
                <a:lnTo>
                  <a:pt x="3350" y="1583"/>
                </a:lnTo>
                <a:lnTo>
                  <a:pt x="3355" y="1577"/>
                </a:lnTo>
                <a:lnTo>
                  <a:pt x="3359" y="1572"/>
                </a:lnTo>
                <a:close/>
                <a:moveTo>
                  <a:pt x="3592" y="1771"/>
                </a:moveTo>
                <a:lnTo>
                  <a:pt x="3659" y="1676"/>
                </a:lnTo>
                <a:lnTo>
                  <a:pt x="3670" y="1694"/>
                </a:lnTo>
                <a:lnTo>
                  <a:pt x="3721" y="1771"/>
                </a:lnTo>
                <a:lnTo>
                  <a:pt x="3771" y="1771"/>
                </a:lnTo>
                <a:lnTo>
                  <a:pt x="3682" y="1642"/>
                </a:lnTo>
                <a:lnTo>
                  <a:pt x="3766" y="1524"/>
                </a:lnTo>
                <a:lnTo>
                  <a:pt x="3715" y="1524"/>
                </a:lnTo>
                <a:lnTo>
                  <a:pt x="3675" y="1582"/>
                </a:lnTo>
                <a:lnTo>
                  <a:pt x="3665" y="1594"/>
                </a:lnTo>
                <a:lnTo>
                  <a:pt x="3655" y="1609"/>
                </a:lnTo>
                <a:lnTo>
                  <a:pt x="3648" y="1596"/>
                </a:lnTo>
                <a:lnTo>
                  <a:pt x="3638" y="1583"/>
                </a:lnTo>
                <a:lnTo>
                  <a:pt x="3599" y="1524"/>
                </a:lnTo>
                <a:lnTo>
                  <a:pt x="3548" y="1524"/>
                </a:lnTo>
                <a:lnTo>
                  <a:pt x="3632" y="1642"/>
                </a:lnTo>
                <a:lnTo>
                  <a:pt x="3542" y="1771"/>
                </a:lnTo>
                <a:lnTo>
                  <a:pt x="3592" y="1771"/>
                </a:lnTo>
                <a:close/>
                <a:moveTo>
                  <a:pt x="3880" y="1735"/>
                </a:moveTo>
                <a:lnTo>
                  <a:pt x="3871" y="1734"/>
                </a:lnTo>
                <a:lnTo>
                  <a:pt x="3866" y="1731"/>
                </a:lnTo>
                <a:lnTo>
                  <a:pt x="3862" y="1728"/>
                </a:lnTo>
                <a:lnTo>
                  <a:pt x="3859" y="1723"/>
                </a:lnTo>
                <a:lnTo>
                  <a:pt x="3856" y="1715"/>
                </a:lnTo>
                <a:lnTo>
                  <a:pt x="3856" y="1701"/>
                </a:lnTo>
                <a:lnTo>
                  <a:pt x="3856" y="1556"/>
                </a:lnTo>
                <a:lnTo>
                  <a:pt x="3898" y="1556"/>
                </a:lnTo>
                <a:lnTo>
                  <a:pt x="3898" y="1524"/>
                </a:lnTo>
                <a:lnTo>
                  <a:pt x="3856" y="1524"/>
                </a:lnTo>
                <a:lnTo>
                  <a:pt x="3856" y="1438"/>
                </a:lnTo>
                <a:lnTo>
                  <a:pt x="3815" y="1464"/>
                </a:lnTo>
                <a:lnTo>
                  <a:pt x="3815" y="1524"/>
                </a:lnTo>
                <a:lnTo>
                  <a:pt x="3784" y="1524"/>
                </a:lnTo>
                <a:lnTo>
                  <a:pt x="3784" y="1556"/>
                </a:lnTo>
                <a:lnTo>
                  <a:pt x="3815" y="1556"/>
                </a:lnTo>
                <a:lnTo>
                  <a:pt x="3815" y="1698"/>
                </a:lnTo>
                <a:lnTo>
                  <a:pt x="3815" y="1715"/>
                </a:lnTo>
                <a:lnTo>
                  <a:pt x="3816" y="1729"/>
                </a:lnTo>
                <a:lnTo>
                  <a:pt x="3817" y="1740"/>
                </a:lnTo>
                <a:lnTo>
                  <a:pt x="3819" y="1747"/>
                </a:lnTo>
                <a:lnTo>
                  <a:pt x="3822" y="1753"/>
                </a:lnTo>
                <a:lnTo>
                  <a:pt x="3827" y="1758"/>
                </a:lnTo>
                <a:lnTo>
                  <a:pt x="3831" y="1762"/>
                </a:lnTo>
                <a:lnTo>
                  <a:pt x="3837" y="1766"/>
                </a:lnTo>
                <a:lnTo>
                  <a:pt x="3844" y="1770"/>
                </a:lnTo>
                <a:lnTo>
                  <a:pt x="3852" y="1772"/>
                </a:lnTo>
                <a:lnTo>
                  <a:pt x="3862" y="1773"/>
                </a:lnTo>
                <a:lnTo>
                  <a:pt x="3872" y="1774"/>
                </a:lnTo>
                <a:lnTo>
                  <a:pt x="3887" y="1773"/>
                </a:lnTo>
                <a:lnTo>
                  <a:pt x="3904" y="1770"/>
                </a:lnTo>
                <a:lnTo>
                  <a:pt x="3898" y="1734"/>
                </a:lnTo>
                <a:lnTo>
                  <a:pt x="3888" y="1735"/>
                </a:lnTo>
                <a:lnTo>
                  <a:pt x="3880" y="1735"/>
                </a:lnTo>
                <a:close/>
                <a:moveTo>
                  <a:pt x="4203" y="1637"/>
                </a:moveTo>
                <a:lnTo>
                  <a:pt x="4203" y="1701"/>
                </a:lnTo>
                <a:lnTo>
                  <a:pt x="4196" y="1707"/>
                </a:lnTo>
                <a:lnTo>
                  <a:pt x="4186" y="1713"/>
                </a:lnTo>
                <a:lnTo>
                  <a:pt x="4174" y="1719"/>
                </a:lnTo>
                <a:lnTo>
                  <a:pt x="4162" y="1725"/>
                </a:lnTo>
                <a:lnTo>
                  <a:pt x="4148" y="1729"/>
                </a:lnTo>
                <a:lnTo>
                  <a:pt x="4133" y="1734"/>
                </a:lnTo>
                <a:lnTo>
                  <a:pt x="4119" y="1736"/>
                </a:lnTo>
                <a:lnTo>
                  <a:pt x="4104" y="1736"/>
                </a:lnTo>
                <a:lnTo>
                  <a:pt x="4088" y="1736"/>
                </a:lnTo>
                <a:lnTo>
                  <a:pt x="4071" y="1732"/>
                </a:lnTo>
                <a:lnTo>
                  <a:pt x="4056" y="1728"/>
                </a:lnTo>
                <a:lnTo>
                  <a:pt x="4041" y="1722"/>
                </a:lnTo>
                <a:lnTo>
                  <a:pt x="4034" y="1718"/>
                </a:lnTo>
                <a:lnTo>
                  <a:pt x="4027" y="1713"/>
                </a:lnTo>
                <a:lnTo>
                  <a:pt x="4020" y="1708"/>
                </a:lnTo>
                <a:lnTo>
                  <a:pt x="4015" y="1703"/>
                </a:lnTo>
                <a:lnTo>
                  <a:pt x="4010" y="1696"/>
                </a:lnTo>
                <a:lnTo>
                  <a:pt x="4004" y="1690"/>
                </a:lnTo>
                <a:lnTo>
                  <a:pt x="4000" y="1684"/>
                </a:lnTo>
                <a:lnTo>
                  <a:pt x="3996" y="1676"/>
                </a:lnTo>
                <a:lnTo>
                  <a:pt x="3991" y="1668"/>
                </a:lnTo>
                <a:lnTo>
                  <a:pt x="3988" y="1659"/>
                </a:lnTo>
                <a:lnTo>
                  <a:pt x="3986" y="1651"/>
                </a:lnTo>
                <a:lnTo>
                  <a:pt x="3984" y="1641"/>
                </a:lnTo>
                <a:lnTo>
                  <a:pt x="3981" y="1621"/>
                </a:lnTo>
                <a:lnTo>
                  <a:pt x="3980" y="1600"/>
                </a:lnTo>
                <a:lnTo>
                  <a:pt x="3981" y="1582"/>
                </a:lnTo>
                <a:lnTo>
                  <a:pt x="3983" y="1564"/>
                </a:lnTo>
                <a:lnTo>
                  <a:pt x="3987" y="1548"/>
                </a:lnTo>
                <a:lnTo>
                  <a:pt x="3993" y="1531"/>
                </a:lnTo>
                <a:lnTo>
                  <a:pt x="3997" y="1522"/>
                </a:lnTo>
                <a:lnTo>
                  <a:pt x="4002" y="1514"/>
                </a:lnTo>
                <a:lnTo>
                  <a:pt x="4007" y="1505"/>
                </a:lnTo>
                <a:lnTo>
                  <a:pt x="4014" y="1498"/>
                </a:lnTo>
                <a:lnTo>
                  <a:pt x="4021" y="1490"/>
                </a:lnTo>
                <a:lnTo>
                  <a:pt x="4030" y="1484"/>
                </a:lnTo>
                <a:lnTo>
                  <a:pt x="4039" y="1478"/>
                </a:lnTo>
                <a:lnTo>
                  <a:pt x="4051" y="1473"/>
                </a:lnTo>
                <a:lnTo>
                  <a:pt x="4063" y="1469"/>
                </a:lnTo>
                <a:lnTo>
                  <a:pt x="4075" y="1466"/>
                </a:lnTo>
                <a:lnTo>
                  <a:pt x="4089" y="1464"/>
                </a:lnTo>
                <a:lnTo>
                  <a:pt x="4104" y="1464"/>
                </a:lnTo>
                <a:lnTo>
                  <a:pt x="4116" y="1464"/>
                </a:lnTo>
                <a:lnTo>
                  <a:pt x="4129" y="1466"/>
                </a:lnTo>
                <a:lnTo>
                  <a:pt x="4139" y="1468"/>
                </a:lnTo>
                <a:lnTo>
                  <a:pt x="4150" y="1472"/>
                </a:lnTo>
                <a:lnTo>
                  <a:pt x="4160" y="1478"/>
                </a:lnTo>
                <a:lnTo>
                  <a:pt x="4169" y="1483"/>
                </a:lnTo>
                <a:lnTo>
                  <a:pt x="4176" y="1489"/>
                </a:lnTo>
                <a:lnTo>
                  <a:pt x="4183" y="1496"/>
                </a:lnTo>
                <a:lnTo>
                  <a:pt x="4188" y="1504"/>
                </a:lnTo>
                <a:lnTo>
                  <a:pt x="4193" y="1514"/>
                </a:lnTo>
                <a:lnTo>
                  <a:pt x="4198" y="1524"/>
                </a:lnTo>
                <a:lnTo>
                  <a:pt x="4202" y="1537"/>
                </a:lnTo>
                <a:lnTo>
                  <a:pt x="4242" y="1525"/>
                </a:lnTo>
                <a:lnTo>
                  <a:pt x="4238" y="1509"/>
                </a:lnTo>
                <a:lnTo>
                  <a:pt x="4232" y="1495"/>
                </a:lnTo>
                <a:lnTo>
                  <a:pt x="4224" y="1482"/>
                </a:lnTo>
                <a:lnTo>
                  <a:pt x="4217" y="1470"/>
                </a:lnTo>
                <a:lnTo>
                  <a:pt x="4207" y="1459"/>
                </a:lnTo>
                <a:lnTo>
                  <a:pt x="4197" y="1451"/>
                </a:lnTo>
                <a:lnTo>
                  <a:pt x="4184" y="1444"/>
                </a:lnTo>
                <a:lnTo>
                  <a:pt x="4170" y="1437"/>
                </a:lnTo>
                <a:lnTo>
                  <a:pt x="4155" y="1432"/>
                </a:lnTo>
                <a:lnTo>
                  <a:pt x="4138" y="1428"/>
                </a:lnTo>
                <a:lnTo>
                  <a:pt x="4121" y="1425"/>
                </a:lnTo>
                <a:lnTo>
                  <a:pt x="4103" y="1424"/>
                </a:lnTo>
                <a:lnTo>
                  <a:pt x="4090" y="1425"/>
                </a:lnTo>
                <a:lnTo>
                  <a:pt x="4079" y="1427"/>
                </a:lnTo>
                <a:lnTo>
                  <a:pt x="4067" y="1428"/>
                </a:lnTo>
                <a:lnTo>
                  <a:pt x="4055" y="1430"/>
                </a:lnTo>
                <a:lnTo>
                  <a:pt x="4045" y="1433"/>
                </a:lnTo>
                <a:lnTo>
                  <a:pt x="4034" y="1437"/>
                </a:lnTo>
                <a:lnTo>
                  <a:pt x="4023" y="1441"/>
                </a:lnTo>
                <a:lnTo>
                  <a:pt x="4014" y="1446"/>
                </a:lnTo>
                <a:lnTo>
                  <a:pt x="4004" y="1451"/>
                </a:lnTo>
                <a:lnTo>
                  <a:pt x="3996" y="1457"/>
                </a:lnTo>
                <a:lnTo>
                  <a:pt x="3987" y="1465"/>
                </a:lnTo>
                <a:lnTo>
                  <a:pt x="3980" y="1472"/>
                </a:lnTo>
                <a:lnTo>
                  <a:pt x="3972" y="1481"/>
                </a:lnTo>
                <a:lnTo>
                  <a:pt x="3966" y="1489"/>
                </a:lnTo>
                <a:lnTo>
                  <a:pt x="3960" y="1499"/>
                </a:lnTo>
                <a:lnTo>
                  <a:pt x="3954" y="1509"/>
                </a:lnTo>
                <a:lnTo>
                  <a:pt x="3949" y="1520"/>
                </a:lnTo>
                <a:lnTo>
                  <a:pt x="3945" y="1532"/>
                </a:lnTo>
                <a:lnTo>
                  <a:pt x="3941" y="1542"/>
                </a:lnTo>
                <a:lnTo>
                  <a:pt x="3938" y="1554"/>
                </a:lnTo>
                <a:lnTo>
                  <a:pt x="3936" y="1566"/>
                </a:lnTo>
                <a:lnTo>
                  <a:pt x="3934" y="1577"/>
                </a:lnTo>
                <a:lnTo>
                  <a:pt x="3934" y="1590"/>
                </a:lnTo>
                <a:lnTo>
                  <a:pt x="3933" y="1602"/>
                </a:lnTo>
                <a:lnTo>
                  <a:pt x="3934" y="1615"/>
                </a:lnTo>
                <a:lnTo>
                  <a:pt x="3934" y="1626"/>
                </a:lnTo>
                <a:lnTo>
                  <a:pt x="3936" y="1638"/>
                </a:lnTo>
                <a:lnTo>
                  <a:pt x="3938" y="1650"/>
                </a:lnTo>
                <a:lnTo>
                  <a:pt x="3941" y="1661"/>
                </a:lnTo>
                <a:lnTo>
                  <a:pt x="3945" y="1672"/>
                </a:lnTo>
                <a:lnTo>
                  <a:pt x="3949" y="1683"/>
                </a:lnTo>
                <a:lnTo>
                  <a:pt x="3954" y="1692"/>
                </a:lnTo>
                <a:lnTo>
                  <a:pt x="3960" y="1703"/>
                </a:lnTo>
                <a:lnTo>
                  <a:pt x="3966" y="1711"/>
                </a:lnTo>
                <a:lnTo>
                  <a:pt x="3972" y="1721"/>
                </a:lnTo>
                <a:lnTo>
                  <a:pt x="3980" y="1728"/>
                </a:lnTo>
                <a:lnTo>
                  <a:pt x="3988" y="1736"/>
                </a:lnTo>
                <a:lnTo>
                  <a:pt x="3997" y="1743"/>
                </a:lnTo>
                <a:lnTo>
                  <a:pt x="4006" y="1749"/>
                </a:lnTo>
                <a:lnTo>
                  <a:pt x="4016" y="1755"/>
                </a:lnTo>
                <a:lnTo>
                  <a:pt x="4027" y="1760"/>
                </a:lnTo>
                <a:lnTo>
                  <a:pt x="4037" y="1764"/>
                </a:lnTo>
                <a:lnTo>
                  <a:pt x="4048" y="1768"/>
                </a:lnTo>
                <a:lnTo>
                  <a:pt x="4058" y="1771"/>
                </a:lnTo>
                <a:lnTo>
                  <a:pt x="4070" y="1773"/>
                </a:lnTo>
                <a:lnTo>
                  <a:pt x="4083" y="1775"/>
                </a:lnTo>
                <a:lnTo>
                  <a:pt x="4095" y="1776"/>
                </a:lnTo>
                <a:lnTo>
                  <a:pt x="4107" y="1776"/>
                </a:lnTo>
                <a:lnTo>
                  <a:pt x="4125" y="1775"/>
                </a:lnTo>
                <a:lnTo>
                  <a:pt x="4143" y="1773"/>
                </a:lnTo>
                <a:lnTo>
                  <a:pt x="4162" y="1769"/>
                </a:lnTo>
                <a:lnTo>
                  <a:pt x="4180" y="1762"/>
                </a:lnTo>
                <a:lnTo>
                  <a:pt x="4197" y="1755"/>
                </a:lnTo>
                <a:lnTo>
                  <a:pt x="4214" y="1746"/>
                </a:lnTo>
                <a:lnTo>
                  <a:pt x="4231" y="1736"/>
                </a:lnTo>
                <a:lnTo>
                  <a:pt x="4248" y="1723"/>
                </a:lnTo>
                <a:lnTo>
                  <a:pt x="4248" y="1598"/>
                </a:lnTo>
                <a:lnTo>
                  <a:pt x="4104" y="1598"/>
                </a:lnTo>
                <a:lnTo>
                  <a:pt x="4104" y="1637"/>
                </a:lnTo>
                <a:lnTo>
                  <a:pt x="4203" y="1637"/>
                </a:lnTo>
                <a:close/>
                <a:moveTo>
                  <a:pt x="4452" y="1729"/>
                </a:moveTo>
                <a:lnTo>
                  <a:pt x="4443" y="1735"/>
                </a:lnTo>
                <a:lnTo>
                  <a:pt x="4434" y="1738"/>
                </a:lnTo>
                <a:lnTo>
                  <a:pt x="4423" y="1741"/>
                </a:lnTo>
                <a:lnTo>
                  <a:pt x="4412" y="1741"/>
                </a:lnTo>
                <a:lnTo>
                  <a:pt x="4405" y="1741"/>
                </a:lnTo>
                <a:lnTo>
                  <a:pt x="4398" y="1740"/>
                </a:lnTo>
                <a:lnTo>
                  <a:pt x="4390" y="1739"/>
                </a:lnTo>
                <a:lnTo>
                  <a:pt x="4384" y="1736"/>
                </a:lnTo>
                <a:lnTo>
                  <a:pt x="4377" y="1734"/>
                </a:lnTo>
                <a:lnTo>
                  <a:pt x="4372" y="1729"/>
                </a:lnTo>
                <a:lnTo>
                  <a:pt x="4366" y="1725"/>
                </a:lnTo>
                <a:lnTo>
                  <a:pt x="4360" y="1720"/>
                </a:lnTo>
                <a:lnTo>
                  <a:pt x="4356" y="1714"/>
                </a:lnTo>
                <a:lnTo>
                  <a:pt x="4352" y="1708"/>
                </a:lnTo>
                <a:lnTo>
                  <a:pt x="4348" y="1701"/>
                </a:lnTo>
                <a:lnTo>
                  <a:pt x="4344" y="1693"/>
                </a:lnTo>
                <a:lnTo>
                  <a:pt x="4342" y="1686"/>
                </a:lnTo>
                <a:lnTo>
                  <a:pt x="4340" y="1677"/>
                </a:lnTo>
                <a:lnTo>
                  <a:pt x="4339" y="1668"/>
                </a:lnTo>
                <a:lnTo>
                  <a:pt x="4338" y="1658"/>
                </a:lnTo>
                <a:lnTo>
                  <a:pt x="4522" y="1658"/>
                </a:lnTo>
                <a:lnTo>
                  <a:pt x="4522" y="1652"/>
                </a:lnTo>
                <a:lnTo>
                  <a:pt x="4522" y="1646"/>
                </a:lnTo>
                <a:lnTo>
                  <a:pt x="4521" y="1633"/>
                </a:lnTo>
                <a:lnTo>
                  <a:pt x="4520" y="1618"/>
                </a:lnTo>
                <a:lnTo>
                  <a:pt x="4518" y="1605"/>
                </a:lnTo>
                <a:lnTo>
                  <a:pt x="4513" y="1593"/>
                </a:lnTo>
                <a:lnTo>
                  <a:pt x="4509" y="1582"/>
                </a:lnTo>
                <a:lnTo>
                  <a:pt x="4504" y="1571"/>
                </a:lnTo>
                <a:lnTo>
                  <a:pt x="4498" y="1561"/>
                </a:lnTo>
                <a:lnTo>
                  <a:pt x="4490" y="1553"/>
                </a:lnTo>
                <a:lnTo>
                  <a:pt x="4483" y="1544"/>
                </a:lnTo>
                <a:lnTo>
                  <a:pt x="4473" y="1538"/>
                </a:lnTo>
                <a:lnTo>
                  <a:pt x="4465" y="1532"/>
                </a:lnTo>
                <a:lnTo>
                  <a:pt x="4455" y="1527"/>
                </a:lnTo>
                <a:lnTo>
                  <a:pt x="4444" y="1523"/>
                </a:lnTo>
                <a:lnTo>
                  <a:pt x="4434" y="1521"/>
                </a:lnTo>
                <a:lnTo>
                  <a:pt x="4422" y="1519"/>
                </a:lnTo>
                <a:lnTo>
                  <a:pt x="4410" y="1519"/>
                </a:lnTo>
                <a:lnTo>
                  <a:pt x="4398" y="1519"/>
                </a:lnTo>
                <a:lnTo>
                  <a:pt x="4386" y="1521"/>
                </a:lnTo>
                <a:lnTo>
                  <a:pt x="4374" y="1523"/>
                </a:lnTo>
                <a:lnTo>
                  <a:pt x="4364" y="1527"/>
                </a:lnTo>
                <a:lnTo>
                  <a:pt x="4354" y="1532"/>
                </a:lnTo>
                <a:lnTo>
                  <a:pt x="4344" y="1538"/>
                </a:lnTo>
                <a:lnTo>
                  <a:pt x="4335" y="1546"/>
                </a:lnTo>
                <a:lnTo>
                  <a:pt x="4327" y="1553"/>
                </a:lnTo>
                <a:lnTo>
                  <a:pt x="4319" y="1562"/>
                </a:lnTo>
                <a:lnTo>
                  <a:pt x="4313" y="1572"/>
                </a:lnTo>
                <a:lnTo>
                  <a:pt x="4307" y="1583"/>
                </a:lnTo>
                <a:lnTo>
                  <a:pt x="4303" y="1594"/>
                </a:lnTo>
                <a:lnTo>
                  <a:pt x="4300" y="1607"/>
                </a:lnTo>
                <a:lnTo>
                  <a:pt x="4297" y="1620"/>
                </a:lnTo>
                <a:lnTo>
                  <a:pt x="4296" y="1635"/>
                </a:lnTo>
                <a:lnTo>
                  <a:pt x="4296" y="1650"/>
                </a:lnTo>
                <a:lnTo>
                  <a:pt x="4296" y="1663"/>
                </a:lnTo>
                <a:lnTo>
                  <a:pt x="4297" y="1677"/>
                </a:lnTo>
                <a:lnTo>
                  <a:pt x="4300" y="1690"/>
                </a:lnTo>
                <a:lnTo>
                  <a:pt x="4303" y="1703"/>
                </a:lnTo>
                <a:lnTo>
                  <a:pt x="4307" y="1713"/>
                </a:lnTo>
                <a:lnTo>
                  <a:pt x="4313" y="1724"/>
                </a:lnTo>
                <a:lnTo>
                  <a:pt x="4319" y="1734"/>
                </a:lnTo>
                <a:lnTo>
                  <a:pt x="4327" y="1742"/>
                </a:lnTo>
                <a:lnTo>
                  <a:pt x="4335" y="1751"/>
                </a:lnTo>
                <a:lnTo>
                  <a:pt x="4344" y="1757"/>
                </a:lnTo>
                <a:lnTo>
                  <a:pt x="4354" y="1762"/>
                </a:lnTo>
                <a:lnTo>
                  <a:pt x="4364" y="1768"/>
                </a:lnTo>
                <a:lnTo>
                  <a:pt x="4375" y="1771"/>
                </a:lnTo>
                <a:lnTo>
                  <a:pt x="4387" y="1774"/>
                </a:lnTo>
                <a:lnTo>
                  <a:pt x="4400" y="1775"/>
                </a:lnTo>
                <a:lnTo>
                  <a:pt x="4412" y="1776"/>
                </a:lnTo>
                <a:lnTo>
                  <a:pt x="4423" y="1775"/>
                </a:lnTo>
                <a:lnTo>
                  <a:pt x="4433" y="1774"/>
                </a:lnTo>
                <a:lnTo>
                  <a:pt x="4442" y="1773"/>
                </a:lnTo>
                <a:lnTo>
                  <a:pt x="4452" y="1771"/>
                </a:lnTo>
                <a:lnTo>
                  <a:pt x="4460" y="1768"/>
                </a:lnTo>
                <a:lnTo>
                  <a:pt x="4468" y="1763"/>
                </a:lnTo>
                <a:lnTo>
                  <a:pt x="4475" y="1759"/>
                </a:lnTo>
                <a:lnTo>
                  <a:pt x="4483" y="1755"/>
                </a:lnTo>
                <a:lnTo>
                  <a:pt x="4489" y="1749"/>
                </a:lnTo>
                <a:lnTo>
                  <a:pt x="4495" y="1743"/>
                </a:lnTo>
                <a:lnTo>
                  <a:pt x="4501" y="1737"/>
                </a:lnTo>
                <a:lnTo>
                  <a:pt x="4506" y="1729"/>
                </a:lnTo>
                <a:lnTo>
                  <a:pt x="4510" y="1722"/>
                </a:lnTo>
                <a:lnTo>
                  <a:pt x="4515" y="1714"/>
                </a:lnTo>
                <a:lnTo>
                  <a:pt x="4518" y="1706"/>
                </a:lnTo>
                <a:lnTo>
                  <a:pt x="4520" y="1696"/>
                </a:lnTo>
                <a:lnTo>
                  <a:pt x="4477" y="1691"/>
                </a:lnTo>
                <a:lnTo>
                  <a:pt x="4472" y="1703"/>
                </a:lnTo>
                <a:lnTo>
                  <a:pt x="4466" y="1713"/>
                </a:lnTo>
                <a:lnTo>
                  <a:pt x="4459" y="1722"/>
                </a:lnTo>
                <a:lnTo>
                  <a:pt x="4452" y="1729"/>
                </a:lnTo>
                <a:close/>
                <a:moveTo>
                  <a:pt x="4363" y="1572"/>
                </a:moveTo>
                <a:lnTo>
                  <a:pt x="4367" y="1568"/>
                </a:lnTo>
                <a:lnTo>
                  <a:pt x="4372" y="1564"/>
                </a:lnTo>
                <a:lnTo>
                  <a:pt x="4377" y="1560"/>
                </a:lnTo>
                <a:lnTo>
                  <a:pt x="4384" y="1558"/>
                </a:lnTo>
                <a:lnTo>
                  <a:pt x="4390" y="1556"/>
                </a:lnTo>
                <a:lnTo>
                  <a:pt x="4397" y="1554"/>
                </a:lnTo>
                <a:lnTo>
                  <a:pt x="4403" y="1553"/>
                </a:lnTo>
                <a:lnTo>
                  <a:pt x="4410" y="1553"/>
                </a:lnTo>
                <a:lnTo>
                  <a:pt x="4418" y="1553"/>
                </a:lnTo>
                <a:lnTo>
                  <a:pt x="4425" y="1554"/>
                </a:lnTo>
                <a:lnTo>
                  <a:pt x="4433" y="1556"/>
                </a:lnTo>
                <a:lnTo>
                  <a:pt x="4439" y="1559"/>
                </a:lnTo>
                <a:lnTo>
                  <a:pt x="4445" y="1562"/>
                </a:lnTo>
                <a:lnTo>
                  <a:pt x="4451" y="1567"/>
                </a:lnTo>
                <a:lnTo>
                  <a:pt x="4457" y="1571"/>
                </a:lnTo>
                <a:lnTo>
                  <a:pt x="4461" y="1577"/>
                </a:lnTo>
                <a:lnTo>
                  <a:pt x="4468" y="1586"/>
                </a:lnTo>
                <a:lnTo>
                  <a:pt x="4472" y="1596"/>
                </a:lnTo>
                <a:lnTo>
                  <a:pt x="4475" y="1609"/>
                </a:lnTo>
                <a:lnTo>
                  <a:pt x="4477" y="1624"/>
                </a:lnTo>
                <a:lnTo>
                  <a:pt x="4340" y="1624"/>
                </a:lnTo>
                <a:lnTo>
                  <a:pt x="4341" y="1616"/>
                </a:lnTo>
                <a:lnTo>
                  <a:pt x="4342" y="1608"/>
                </a:lnTo>
                <a:lnTo>
                  <a:pt x="4344" y="1602"/>
                </a:lnTo>
                <a:lnTo>
                  <a:pt x="4347" y="1594"/>
                </a:lnTo>
                <a:lnTo>
                  <a:pt x="4350" y="1589"/>
                </a:lnTo>
                <a:lnTo>
                  <a:pt x="4353" y="1583"/>
                </a:lnTo>
                <a:lnTo>
                  <a:pt x="4357" y="1577"/>
                </a:lnTo>
                <a:lnTo>
                  <a:pt x="4363" y="1572"/>
                </a:lnTo>
                <a:close/>
                <a:moveTo>
                  <a:pt x="4615" y="1771"/>
                </a:moveTo>
                <a:lnTo>
                  <a:pt x="4615" y="1636"/>
                </a:lnTo>
                <a:lnTo>
                  <a:pt x="4616" y="1624"/>
                </a:lnTo>
                <a:lnTo>
                  <a:pt x="4616" y="1615"/>
                </a:lnTo>
                <a:lnTo>
                  <a:pt x="4618" y="1605"/>
                </a:lnTo>
                <a:lnTo>
                  <a:pt x="4620" y="1596"/>
                </a:lnTo>
                <a:lnTo>
                  <a:pt x="4622" y="1589"/>
                </a:lnTo>
                <a:lnTo>
                  <a:pt x="4626" y="1582"/>
                </a:lnTo>
                <a:lnTo>
                  <a:pt x="4629" y="1576"/>
                </a:lnTo>
                <a:lnTo>
                  <a:pt x="4635" y="1572"/>
                </a:lnTo>
                <a:lnTo>
                  <a:pt x="4639" y="1568"/>
                </a:lnTo>
                <a:lnTo>
                  <a:pt x="4644" y="1565"/>
                </a:lnTo>
                <a:lnTo>
                  <a:pt x="4650" y="1561"/>
                </a:lnTo>
                <a:lnTo>
                  <a:pt x="4655" y="1559"/>
                </a:lnTo>
                <a:lnTo>
                  <a:pt x="4661" y="1557"/>
                </a:lnTo>
                <a:lnTo>
                  <a:pt x="4667" y="1556"/>
                </a:lnTo>
                <a:lnTo>
                  <a:pt x="4673" y="1555"/>
                </a:lnTo>
                <a:lnTo>
                  <a:pt x="4679" y="1555"/>
                </a:lnTo>
                <a:lnTo>
                  <a:pt x="4688" y="1555"/>
                </a:lnTo>
                <a:lnTo>
                  <a:pt x="4695" y="1557"/>
                </a:lnTo>
                <a:lnTo>
                  <a:pt x="4703" y="1559"/>
                </a:lnTo>
                <a:lnTo>
                  <a:pt x="4709" y="1562"/>
                </a:lnTo>
                <a:lnTo>
                  <a:pt x="4714" y="1567"/>
                </a:lnTo>
                <a:lnTo>
                  <a:pt x="4720" y="1571"/>
                </a:lnTo>
                <a:lnTo>
                  <a:pt x="4723" y="1576"/>
                </a:lnTo>
                <a:lnTo>
                  <a:pt x="4726" y="1583"/>
                </a:lnTo>
                <a:lnTo>
                  <a:pt x="4728" y="1590"/>
                </a:lnTo>
                <a:lnTo>
                  <a:pt x="4730" y="1599"/>
                </a:lnTo>
                <a:lnTo>
                  <a:pt x="4730" y="1609"/>
                </a:lnTo>
                <a:lnTo>
                  <a:pt x="4731" y="1621"/>
                </a:lnTo>
                <a:lnTo>
                  <a:pt x="4731" y="1771"/>
                </a:lnTo>
                <a:lnTo>
                  <a:pt x="4773" y="1771"/>
                </a:lnTo>
                <a:lnTo>
                  <a:pt x="4773" y="1619"/>
                </a:lnTo>
                <a:lnTo>
                  <a:pt x="4773" y="1606"/>
                </a:lnTo>
                <a:lnTo>
                  <a:pt x="4772" y="1594"/>
                </a:lnTo>
                <a:lnTo>
                  <a:pt x="4772" y="1586"/>
                </a:lnTo>
                <a:lnTo>
                  <a:pt x="4771" y="1578"/>
                </a:lnTo>
                <a:lnTo>
                  <a:pt x="4769" y="1570"/>
                </a:lnTo>
                <a:lnTo>
                  <a:pt x="4765" y="1561"/>
                </a:lnTo>
                <a:lnTo>
                  <a:pt x="4762" y="1554"/>
                </a:lnTo>
                <a:lnTo>
                  <a:pt x="4758" y="1548"/>
                </a:lnTo>
                <a:lnTo>
                  <a:pt x="4753" y="1541"/>
                </a:lnTo>
                <a:lnTo>
                  <a:pt x="4746" y="1536"/>
                </a:lnTo>
                <a:lnTo>
                  <a:pt x="4739" y="1531"/>
                </a:lnTo>
                <a:lnTo>
                  <a:pt x="4729" y="1526"/>
                </a:lnTo>
                <a:lnTo>
                  <a:pt x="4720" y="1523"/>
                </a:lnTo>
                <a:lnTo>
                  <a:pt x="4710" y="1521"/>
                </a:lnTo>
                <a:lnTo>
                  <a:pt x="4700" y="1519"/>
                </a:lnTo>
                <a:lnTo>
                  <a:pt x="4689" y="1519"/>
                </a:lnTo>
                <a:lnTo>
                  <a:pt x="4676" y="1519"/>
                </a:lnTo>
                <a:lnTo>
                  <a:pt x="4664" y="1521"/>
                </a:lnTo>
                <a:lnTo>
                  <a:pt x="4654" y="1524"/>
                </a:lnTo>
                <a:lnTo>
                  <a:pt x="4643" y="1529"/>
                </a:lnTo>
                <a:lnTo>
                  <a:pt x="4635" y="1535"/>
                </a:lnTo>
                <a:lnTo>
                  <a:pt x="4625" y="1541"/>
                </a:lnTo>
                <a:lnTo>
                  <a:pt x="4618" y="1550"/>
                </a:lnTo>
                <a:lnTo>
                  <a:pt x="4610" y="1559"/>
                </a:lnTo>
                <a:lnTo>
                  <a:pt x="4610" y="1524"/>
                </a:lnTo>
                <a:lnTo>
                  <a:pt x="4573" y="1524"/>
                </a:lnTo>
                <a:lnTo>
                  <a:pt x="4573" y="1771"/>
                </a:lnTo>
                <a:lnTo>
                  <a:pt x="4615" y="1771"/>
                </a:lnTo>
                <a:close/>
                <a:moveTo>
                  <a:pt x="4979" y="1729"/>
                </a:moveTo>
                <a:lnTo>
                  <a:pt x="4971" y="1735"/>
                </a:lnTo>
                <a:lnTo>
                  <a:pt x="4962" y="1738"/>
                </a:lnTo>
                <a:lnTo>
                  <a:pt x="4952" y="1741"/>
                </a:lnTo>
                <a:lnTo>
                  <a:pt x="4941" y="1741"/>
                </a:lnTo>
                <a:lnTo>
                  <a:pt x="4932" y="1741"/>
                </a:lnTo>
                <a:lnTo>
                  <a:pt x="4926" y="1740"/>
                </a:lnTo>
                <a:lnTo>
                  <a:pt x="4919" y="1739"/>
                </a:lnTo>
                <a:lnTo>
                  <a:pt x="4912" y="1736"/>
                </a:lnTo>
                <a:lnTo>
                  <a:pt x="4906" y="1734"/>
                </a:lnTo>
                <a:lnTo>
                  <a:pt x="4899" y="1729"/>
                </a:lnTo>
                <a:lnTo>
                  <a:pt x="4894" y="1725"/>
                </a:lnTo>
                <a:lnTo>
                  <a:pt x="4889" y="1720"/>
                </a:lnTo>
                <a:lnTo>
                  <a:pt x="4884" y="1714"/>
                </a:lnTo>
                <a:lnTo>
                  <a:pt x="4879" y="1708"/>
                </a:lnTo>
                <a:lnTo>
                  <a:pt x="4876" y="1701"/>
                </a:lnTo>
                <a:lnTo>
                  <a:pt x="4873" y="1693"/>
                </a:lnTo>
                <a:lnTo>
                  <a:pt x="4871" y="1686"/>
                </a:lnTo>
                <a:lnTo>
                  <a:pt x="4869" y="1677"/>
                </a:lnTo>
                <a:lnTo>
                  <a:pt x="4866" y="1668"/>
                </a:lnTo>
                <a:lnTo>
                  <a:pt x="4866" y="1658"/>
                </a:lnTo>
                <a:lnTo>
                  <a:pt x="5049" y="1658"/>
                </a:lnTo>
                <a:lnTo>
                  <a:pt x="5049" y="1652"/>
                </a:lnTo>
                <a:lnTo>
                  <a:pt x="5049" y="1646"/>
                </a:lnTo>
                <a:lnTo>
                  <a:pt x="5049" y="1633"/>
                </a:lnTo>
                <a:lnTo>
                  <a:pt x="5048" y="1618"/>
                </a:lnTo>
                <a:lnTo>
                  <a:pt x="5045" y="1605"/>
                </a:lnTo>
                <a:lnTo>
                  <a:pt x="5042" y="1593"/>
                </a:lnTo>
                <a:lnTo>
                  <a:pt x="5038" y="1582"/>
                </a:lnTo>
                <a:lnTo>
                  <a:pt x="5032" y="1571"/>
                </a:lnTo>
                <a:lnTo>
                  <a:pt x="5026" y="1561"/>
                </a:lnTo>
                <a:lnTo>
                  <a:pt x="5019" y="1553"/>
                </a:lnTo>
                <a:lnTo>
                  <a:pt x="5010" y="1544"/>
                </a:lnTo>
                <a:lnTo>
                  <a:pt x="5002" y="1538"/>
                </a:lnTo>
                <a:lnTo>
                  <a:pt x="4993" y="1532"/>
                </a:lnTo>
                <a:lnTo>
                  <a:pt x="4982" y="1527"/>
                </a:lnTo>
                <a:lnTo>
                  <a:pt x="4973" y="1523"/>
                </a:lnTo>
                <a:lnTo>
                  <a:pt x="4961" y="1521"/>
                </a:lnTo>
                <a:lnTo>
                  <a:pt x="4950" y="1519"/>
                </a:lnTo>
                <a:lnTo>
                  <a:pt x="4938" y="1519"/>
                </a:lnTo>
                <a:lnTo>
                  <a:pt x="4926" y="1519"/>
                </a:lnTo>
                <a:lnTo>
                  <a:pt x="4913" y="1521"/>
                </a:lnTo>
                <a:lnTo>
                  <a:pt x="4903" y="1523"/>
                </a:lnTo>
                <a:lnTo>
                  <a:pt x="4892" y="1527"/>
                </a:lnTo>
                <a:lnTo>
                  <a:pt x="4881" y="1532"/>
                </a:lnTo>
                <a:lnTo>
                  <a:pt x="4872" y="1538"/>
                </a:lnTo>
                <a:lnTo>
                  <a:pt x="4863" y="1546"/>
                </a:lnTo>
                <a:lnTo>
                  <a:pt x="4855" y="1553"/>
                </a:lnTo>
                <a:lnTo>
                  <a:pt x="4847" y="1562"/>
                </a:lnTo>
                <a:lnTo>
                  <a:pt x="4841" y="1572"/>
                </a:lnTo>
                <a:lnTo>
                  <a:pt x="4836" y="1583"/>
                </a:lnTo>
                <a:lnTo>
                  <a:pt x="4831" y="1594"/>
                </a:lnTo>
                <a:lnTo>
                  <a:pt x="4828" y="1607"/>
                </a:lnTo>
                <a:lnTo>
                  <a:pt x="4825" y="1620"/>
                </a:lnTo>
                <a:lnTo>
                  <a:pt x="4824" y="1635"/>
                </a:lnTo>
                <a:lnTo>
                  <a:pt x="4823" y="1650"/>
                </a:lnTo>
                <a:lnTo>
                  <a:pt x="4824" y="1663"/>
                </a:lnTo>
                <a:lnTo>
                  <a:pt x="4825" y="1677"/>
                </a:lnTo>
                <a:lnTo>
                  <a:pt x="4828" y="1690"/>
                </a:lnTo>
                <a:lnTo>
                  <a:pt x="4831" y="1703"/>
                </a:lnTo>
                <a:lnTo>
                  <a:pt x="4836" y="1713"/>
                </a:lnTo>
                <a:lnTo>
                  <a:pt x="4841" y="1724"/>
                </a:lnTo>
                <a:lnTo>
                  <a:pt x="4847" y="1734"/>
                </a:lnTo>
                <a:lnTo>
                  <a:pt x="4855" y="1742"/>
                </a:lnTo>
                <a:lnTo>
                  <a:pt x="4863" y="1751"/>
                </a:lnTo>
                <a:lnTo>
                  <a:pt x="4872" y="1757"/>
                </a:lnTo>
                <a:lnTo>
                  <a:pt x="4881" y="1762"/>
                </a:lnTo>
                <a:lnTo>
                  <a:pt x="4892" y="1768"/>
                </a:lnTo>
                <a:lnTo>
                  <a:pt x="4904" y="1771"/>
                </a:lnTo>
                <a:lnTo>
                  <a:pt x="4915" y="1774"/>
                </a:lnTo>
                <a:lnTo>
                  <a:pt x="4927" y="1775"/>
                </a:lnTo>
                <a:lnTo>
                  <a:pt x="4941" y="1776"/>
                </a:lnTo>
                <a:lnTo>
                  <a:pt x="4952" y="1775"/>
                </a:lnTo>
                <a:lnTo>
                  <a:pt x="4961" y="1774"/>
                </a:lnTo>
                <a:lnTo>
                  <a:pt x="4971" y="1773"/>
                </a:lnTo>
                <a:lnTo>
                  <a:pt x="4979" y="1771"/>
                </a:lnTo>
                <a:lnTo>
                  <a:pt x="4988" y="1768"/>
                </a:lnTo>
                <a:lnTo>
                  <a:pt x="4996" y="1763"/>
                </a:lnTo>
                <a:lnTo>
                  <a:pt x="5004" y="1759"/>
                </a:lnTo>
                <a:lnTo>
                  <a:pt x="5011" y="1755"/>
                </a:lnTo>
                <a:lnTo>
                  <a:pt x="5017" y="1749"/>
                </a:lnTo>
                <a:lnTo>
                  <a:pt x="5024" y="1743"/>
                </a:lnTo>
                <a:lnTo>
                  <a:pt x="5029" y="1737"/>
                </a:lnTo>
                <a:lnTo>
                  <a:pt x="5033" y="1729"/>
                </a:lnTo>
                <a:lnTo>
                  <a:pt x="5039" y="1722"/>
                </a:lnTo>
                <a:lnTo>
                  <a:pt x="5042" y="1714"/>
                </a:lnTo>
                <a:lnTo>
                  <a:pt x="5045" y="1706"/>
                </a:lnTo>
                <a:lnTo>
                  <a:pt x="5048" y="1696"/>
                </a:lnTo>
                <a:lnTo>
                  <a:pt x="5005" y="1691"/>
                </a:lnTo>
                <a:lnTo>
                  <a:pt x="5000" y="1703"/>
                </a:lnTo>
                <a:lnTo>
                  <a:pt x="4994" y="1713"/>
                </a:lnTo>
                <a:lnTo>
                  <a:pt x="4988" y="1722"/>
                </a:lnTo>
                <a:lnTo>
                  <a:pt x="4979" y="1729"/>
                </a:lnTo>
                <a:close/>
                <a:moveTo>
                  <a:pt x="4890" y="1572"/>
                </a:moveTo>
                <a:lnTo>
                  <a:pt x="4895" y="1568"/>
                </a:lnTo>
                <a:lnTo>
                  <a:pt x="4901" y="1564"/>
                </a:lnTo>
                <a:lnTo>
                  <a:pt x="4906" y="1560"/>
                </a:lnTo>
                <a:lnTo>
                  <a:pt x="4912" y="1558"/>
                </a:lnTo>
                <a:lnTo>
                  <a:pt x="4919" y="1556"/>
                </a:lnTo>
                <a:lnTo>
                  <a:pt x="4925" y="1554"/>
                </a:lnTo>
                <a:lnTo>
                  <a:pt x="4931" y="1553"/>
                </a:lnTo>
                <a:lnTo>
                  <a:pt x="4938" y="1553"/>
                </a:lnTo>
                <a:lnTo>
                  <a:pt x="4946" y="1553"/>
                </a:lnTo>
                <a:lnTo>
                  <a:pt x="4954" y="1554"/>
                </a:lnTo>
                <a:lnTo>
                  <a:pt x="4960" y="1556"/>
                </a:lnTo>
                <a:lnTo>
                  <a:pt x="4968" y="1559"/>
                </a:lnTo>
                <a:lnTo>
                  <a:pt x="4974" y="1562"/>
                </a:lnTo>
                <a:lnTo>
                  <a:pt x="4979" y="1567"/>
                </a:lnTo>
                <a:lnTo>
                  <a:pt x="4985" y="1571"/>
                </a:lnTo>
                <a:lnTo>
                  <a:pt x="4990" y="1577"/>
                </a:lnTo>
                <a:lnTo>
                  <a:pt x="4996" y="1586"/>
                </a:lnTo>
                <a:lnTo>
                  <a:pt x="5000" y="1596"/>
                </a:lnTo>
                <a:lnTo>
                  <a:pt x="5004" y="1609"/>
                </a:lnTo>
                <a:lnTo>
                  <a:pt x="5006" y="1624"/>
                </a:lnTo>
                <a:lnTo>
                  <a:pt x="4869" y="1624"/>
                </a:lnTo>
                <a:lnTo>
                  <a:pt x="4870" y="1616"/>
                </a:lnTo>
                <a:lnTo>
                  <a:pt x="4871" y="1608"/>
                </a:lnTo>
                <a:lnTo>
                  <a:pt x="4873" y="1602"/>
                </a:lnTo>
                <a:lnTo>
                  <a:pt x="4875" y="1594"/>
                </a:lnTo>
                <a:lnTo>
                  <a:pt x="4878" y="1589"/>
                </a:lnTo>
                <a:lnTo>
                  <a:pt x="4881" y="1583"/>
                </a:lnTo>
                <a:lnTo>
                  <a:pt x="4886" y="1577"/>
                </a:lnTo>
                <a:lnTo>
                  <a:pt x="4890" y="1572"/>
                </a:lnTo>
                <a:close/>
                <a:moveTo>
                  <a:pt x="5143" y="1771"/>
                </a:moveTo>
                <a:lnTo>
                  <a:pt x="5143" y="1642"/>
                </a:lnTo>
                <a:lnTo>
                  <a:pt x="5143" y="1628"/>
                </a:lnTo>
                <a:lnTo>
                  <a:pt x="5144" y="1617"/>
                </a:lnTo>
                <a:lnTo>
                  <a:pt x="5146" y="1604"/>
                </a:lnTo>
                <a:lnTo>
                  <a:pt x="5149" y="1593"/>
                </a:lnTo>
                <a:lnTo>
                  <a:pt x="5153" y="1586"/>
                </a:lnTo>
                <a:lnTo>
                  <a:pt x="5156" y="1581"/>
                </a:lnTo>
                <a:lnTo>
                  <a:pt x="5160" y="1574"/>
                </a:lnTo>
                <a:lnTo>
                  <a:pt x="5165" y="1570"/>
                </a:lnTo>
                <a:lnTo>
                  <a:pt x="5171" y="1567"/>
                </a:lnTo>
                <a:lnTo>
                  <a:pt x="5176" y="1564"/>
                </a:lnTo>
                <a:lnTo>
                  <a:pt x="5182" y="1562"/>
                </a:lnTo>
                <a:lnTo>
                  <a:pt x="5190" y="1562"/>
                </a:lnTo>
                <a:lnTo>
                  <a:pt x="5197" y="1562"/>
                </a:lnTo>
                <a:lnTo>
                  <a:pt x="5205" y="1565"/>
                </a:lnTo>
                <a:lnTo>
                  <a:pt x="5212" y="1567"/>
                </a:lnTo>
                <a:lnTo>
                  <a:pt x="5219" y="1571"/>
                </a:lnTo>
                <a:lnTo>
                  <a:pt x="5234" y="1532"/>
                </a:lnTo>
                <a:lnTo>
                  <a:pt x="5224" y="1526"/>
                </a:lnTo>
                <a:lnTo>
                  <a:pt x="5213" y="1522"/>
                </a:lnTo>
                <a:lnTo>
                  <a:pt x="5202" y="1520"/>
                </a:lnTo>
                <a:lnTo>
                  <a:pt x="5192" y="1519"/>
                </a:lnTo>
                <a:lnTo>
                  <a:pt x="5184" y="1519"/>
                </a:lnTo>
                <a:lnTo>
                  <a:pt x="5178" y="1521"/>
                </a:lnTo>
                <a:lnTo>
                  <a:pt x="5171" y="1523"/>
                </a:lnTo>
                <a:lnTo>
                  <a:pt x="5165" y="1527"/>
                </a:lnTo>
                <a:lnTo>
                  <a:pt x="5159" y="1533"/>
                </a:lnTo>
                <a:lnTo>
                  <a:pt x="5153" y="1540"/>
                </a:lnTo>
                <a:lnTo>
                  <a:pt x="5145" y="1550"/>
                </a:lnTo>
                <a:lnTo>
                  <a:pt x="5139" y="1561"/>
                </a:lnTo>
                <a:lnTo>
                  <a:pt x="5139" y="1524"/>
                </a:lnTo>
                <a:lnTo>
                  <a:pt x="5100" y="1524"/>
                </a:lnTo>
                <a:lnTo>
                  <a:pt x="5100" y="1771"/>
                </a:lnTo>
                <a:lnTo>
                  <a:pt x="5143" y="1771"/>
                </a:lnTo>
                <a:close/>
                <a:moveTo>
                  <a:pt x="5428" y="1771"/>
                </a:moveTo>
                <a:lnTo>
                  <a:pt x="5473" y="1771"/>
                </a:lnTo>
                <a:lnTo>
                  <a:pt x="5468" y="1763"/>
                </a:lnTo>
                <a:lnTo>
                  <a:pt x="5465" y="1756"/>
                </a:lnTo>
                <a:lnTo>
                  <a:pt x="5463" y="1748"/>
                </a:lnTo>
                <a:lnTo>
                  <a:pt x="5462" y="1740"/>
                </a:lnTo>
                <a:lnTo>
                  <a:pt x="5461" y="1730"/>
                </a:lnTo>
                <a:lnTo>
                  <a:pt x="5460" y="1714"/>
                </a:lnTo>
                <a:lnTo>
                  <a:pt x="5460" y="1693"/>
                </a:lnTo>
                <a:lnTo>
                  <a:pt x="5459" y="1668"/>
                </a:lnTo>
                <a:lnTo>
                  <a:pt x="5459" y="1611"/>
                </a:lnTo>
                <a:lnTo>
                  <a:pt x="5459" y="1599"/>
                </a:lnTo>
                <a:lnTo>
                  <a:pt x="5459" y="1588"/>
                </a:lnTo>
                <a:lnTo>
                  <a:pt x="5459" y="1579"/>
                </a:lnTo>
                <a:lnTo>
                  <a:pt x="5458" y="1573"/>
                </a:lnTo>
                <a:lnTo>
                  <a:pt x="5454" y="1566"/>
                </a:lnTo>
                <a:lnTo>
                  <a:pt x="5452" y="1558"/>
                </a:lnTo>
                <a:lnTo>
                  <a:pt x="5448" y="1551"/>
                </a:lnTo>
                <a:lnTo>
                  <a:pt x="5444" y="1544"/>
                </a:lnTo>
                <a:lnTo>
                  <a:pt x="5439" y="1539"/>
                </a:lnTo>
                <a:lnTo>
                  <a:pt x="5432" y="1535"/>
                </a:lnTo>
                <a:lnTo>
                  <a:pt x="5425" y="1531"/>
                </a:lnTo>
                <a:lnTo>
                  <a:pt x="5415" y="1526"/>
                </a:lnTo>
                <a:lnTo>
                  <a:pt x="5404" y="1523"/>
                </a:lnTo>
                <a:lnTo>
                  <a:pt x="5393" y="1521"/>
                </a:lnTo>
                <a:lnTo>
                  <a:pt x="5379" y="1519"/>
                </a:lnTo>
                <a:lnTo>
                  <a:pt x="5364" y="1519"/>
                </a:lnTo>
                <a:lnTo>
                  <a:pt x="5348" y="1519"/>
                </a:lnTo>
                <a:lnTo>
                  <a:pt x="5334" y="1521"/>
                </a:lnTo>
                <a:lnTo>
                  <a:pt x="5321" y="1523"/>
                </a:lnTo>
                <a:lnTo>
                  <a:pt x="5308" y="1527"/>
                </a:lnTo>
                <a:lnTo>
                  <a:pt x="5296" y="1533"/>
                </a:lnTo>
                <a:lnTo>
                  <a:pt x="5286" y="1538"/>
                </a:lnTo>
                <a:lnTo>
                  <a:pt x="5278" y="1544"/>
                </a:lnTo>
                <a:lnTo>
                  <a:pt x="5271" y="1553"/>
                </a:lnTo>
                <a:lnTo>
                  <a:pt x="5265" y="1561"/>
                </a:lnTo>
                <a:lnTo>
                  <a:pt x="5260" y="1571"/>
                </a:lnTo>
                <a:lnTo>
                  <a:pt x="5256" y="1583"/>
                </a:lnTo>
                <a:lnTo>
                  <a:pt x="5252" y="1594"/>
                </a:lnTo>
                <a:lnTo>
                  <a:pt x="5293" y="1601"/>
                </a:lnTo>
                <a:lnTo>
                  <a:pt x="5297" y="1588"/>
                </a:lnTo>
                <a:lnTo>
                  <a:pt x="5301" y="1578"/>
                </a:lnTo>
                <a:lnTo>
                  <a:pt x="5308" y="1570"/>
                </a:lnTo>
                <a:lnTo>
                  <a:pt x="5314" y="1564"/>
                </a:lnTo>
                <a:lnTo>
                  <a:pt x="5322" y="1559"/>
                </a:lnTo>
                <a:lnTo>
                  <a:pt x="5332" y="1556"/>
                </a:lnTo>
                <a:lnTo>
                  <a:pt x="5344" y="1554"/>
                </a:lnTo>
                <a:lnTo>
                  <a:pt x="5358" y="1553"/>
                </a:lnTo>
                <a:lnTo>
                  <a:pt x="5373" y="1554"/>
                </a:lnTo>
                <a:lnTo>
                  <a:pt x="5385" y="1557"/>
                </a:lnTo>
                <a:lnTo>
                  <a:pt x="5391" y="1559"/>
                </a:lnTo>
                <a:lnTo>
                  <a:pt x="5396" y="1561"/>
                </a:lnTo>
                <a:lnTo>
                  <a:pt x="5401" y="1565"/>
                </a:lnTo>
                <a:lnTo>
                  <a:pt x="5406" y="1568"/>
                </a:lnTo>
                <a:lnTo>
                  <a:pt x="5408" y="1570"/>
                </a:lnTo>
                <a:lnTo>
                  <a:pt x="5411" y="1574"/>
                </a:lnTo>
                <a:lnTo>
                  <a:pt x="5412" y="1577"/>
                </a:lnTo>
                <a:lnTo>
                  <a:pt x="5414" y="1582"/>
                </a:lnTo>
                <a:lnTo>
                  <a:pt x="5416" y="1591"/>
                </a:lnTo>
                <a:lnTo>
                  <a:pt x="5417" y="1603"/>
                </a:lnTo>
                <a:lnTo>
                  <a:pt x="5417" y="1607"/>
                </a:lnTo>
                <a:lnTo>
                  <a:pt x="5417" y="1615"/>
                </a:lnTo>
                <a:lnTo>
                  <a:pt x="5403" y="1619"/>
                </a:lnTo>
                <a:lnTo>
                  <a:pt x="5386" y="1622"/>
                </a:lnTo>
                <a:lnTo>
                  <a:pt x="5366" y="1625"/>
                </a:lnTo>
                <a:lnTo>
                  <a:pt x="5342" y="1628"/>
                </a:lnTo>
                <a:lnTo>
                  <a:pt x="5330" y="1629"/>
                </a:lnTo>
                <a:lnTo>
                  <a:pt x="5321" y="1632"/>
                </a:lnTo>
                <a:lnTo>
                  <a:pt x="5312" y="1633"/>
                </a:lnTo>
                <a:lnTo>
                  <a:pt x="5305" y="1635"/>
                </a:lnTo>
                <a:lnTo>
                  <a:pt x="5297" y="1637"/>
                </a:lnTo>
                <a:lnTo>
                  <a:pt x="5290" y="1640"/>
                </a:lnTo>
                <a:lnTo>
                  <a:pt x="5282" y="1644"/>
                </a:lnTo>
                <a:lnTo>
                  <a:pt x="5275" y="1649"/>
                </a:lnTo>
                <a:lnTo>
                  <a:pt x="5268" y="1654"/>
                </a:lnTo>
                <a:lnTo>
                  <a:pt x="5263" y="1659"/>
                </a:lnTo>
                <a:lnTo>
                  <a:pt x="5258" y="1666"/>
                </a:lnTo>
                <a:lnTo>
                  <a:pt x="5254" y="1673"/>
                </a:lnTo>
                <a:lnTo>
                  <a:pt x="5249" y="1680"/>
                </a:lnTo>
                <a:lnTo>
                  <a:pt x="5247" y="1688"/>
                </a:lnTo>
                <a:lnTo>
                  <a:pt x="5246" y="1696"/>
                </a:lnTo>
                <a:lnTo>
                  <a:pt x="5245" y="1705"/>
                </a:lnTo>
                <a:lnTo>
                  <a:pt x="5245" y="1712"/>
                </a:lnTo>
                <a:lnTo>
                  <a:pt x="5246" y="1720"/>
                </a:lnTo>
                <a:lnTo>
                  <a:pt x="5248" y="1727"/>
                </a:lnTo>
                <a:lnTo>
                  <a:pt x="5250" y="1734"/>
                </a:lnTo>
                <a:lnTo>
                  <a:pt x="5254" y="1740"/>
                </a:lnTo>
                <a:lnTo>
                  <a:pt x="5258" y="1745"/>
                </a:lnTo>
                <a:lnTo>
                  <a:pt x="5262" y="1751"/>
                </a:lnTo>
                <a:lnTo>
                  <a:pt x="5267" y="1756"/>
                </a:lnTo>
                <a:lnTo>
                  <a:pt x="5273" y="1760"/>
                </a:lnTo>
                <a:lnTo>
                  <a:pt x="5279" y="1764"/>
                </a:lnTo>
                <a:lnTo>
                  <a:pt x="5286" y="1768"/>
                </a:lnTo>
                <a:lnTo>
                  <a:pt x="5294" y="1771"/>
                </a:lnTo>
                <a:lnTo>
                  <a:pt x="5301" y="1773"/>
                </a:lnTo>
                <a:lnTo>
                  <a:pt x="5311" y="1774"/>
                </a:lnTo>
                <a:lnTo>
                  <a:pt x="5319" y="1775"/>
                </a:lnTo>
                <a:lnTo>
                  <a:pt x="5330" y="1776"/>
                </a:lnTo>
                <a:lnTo>
                  <a:pt x="5342" y="1775"/>
                </a:lnTo>
                <a:lnTo>
                  <a:pt x="5353" y="1774"/>
                </a:lnTo>
                <a:lnTo>
                  <a:pt x="5365" y="1771"/>
                </a:lnTo>
                <a:lnTo>
                  <a:pt x="5376" y="1768"/>
                </a:lnTo>
                <a:lnTo>
                  <a:pt x="5386" y="1762"/>
                </a:lnTo>
                <a:lnTo>
                  <a:pt x="5397" y="1756"/>
                </a:lnTo>
                <a:lnTo>
                  <a:pt x="5409" y="1748"/>
                </a:lnTo>
                <a:lnTo>
                  <a:pt x="5420" y="1740"/>
                </a:lnTo>
                <a:lnTo>
                  <a:pt x="5422" y="1748"/>
                </a:lnTo>
                <a:lnTo>
                  <a:pt x="5424" y="1756"/>
                </a:lnTo>
                <a:lnTo>
                  <a:pt x="5426" y="1763"/>
                </a:lnTo>
                <a:lnTo>
                  <a:pt x="5428" y="1771"/>
                </a:lnTo>
                <a:close/>
                <a:moveTo>
                  <a:pt x="5417" y="1662"/>
                </a:moveTo>
                <a:lnTo>
                  <a:pt x="5416" y="1675"/>
                </a:lnTo>
                <a:lnTo>
                  <a:pt x="5415" y="1687"/>
                </a:lnTo>
                <a:lnTo>
                  <a:pt x="5413" y="1695"/>
                </a:lnTo>
                <a:lnTo>
                  <a:pt x="5410" y="1704"/>
                </a:lnTo>
                <a:lnTo>
                  <a:pt x="5404" y="1712"/>
                </a:lnTo>
                <a:lnTo>
                  <a:pt x="5399" y="1720"/>
                </a:lnTo>
                <a:lnTo>
                  <a:pt x="5392" y="1726"/>
                </a:lnTo>
                <a:lnTo>
                  <a:pt x="5382" y="1732"/>
                </a:lnTo>
                <a:lnTo>
                  <a:pt x="5373" y="1737"/>
                </a:lnTo>
                <a:lnTo>
                  <a:pt x="5362" y="1740"/>
                </a:lnTo>
                <a:lnTo>
                  <a:pt x="5351" y="1742"/>
                </a:lnTo>
                <a:lnTo>
                  <a:pt x="5340" y="1743"/>
                </a:lnTo>
                <a:lnTo>
                  <a:pt x="5328" y="1742"/>
                </a:lnTo>
                <a:lnTo>
                  <a:pt x="5317" y="1740"/>
                </a:lnTo>
                <a:lnTo>
                  <a:pt x="5310" y="1737"/>
                </a:lnTo>
                <a:lnTo>
                  <a:pt x="5302" y="1731"/>
                </a:lnTo>
                <a:lnTo>
                  <a:pt x="5297" y="1726"/>
                </a:lnTo>
                <a:lnTo>
                  <a:pt x="5293" y="1720"/>
                </a:lnTo>
                <a:lnTo>
                  <a:pt x="5291" y="1712"/>
                </a:lnTo>
                <a:lnTo>
                  <a:pt x="5290" y="1704"/>
                </a:lnTo>
                <a:lnTo>
                  <a:pt x="5290" y="1698"/>
                </a:lnTo>
                <a:lnTo>
                  <a:pt x="5291" y="1693"/>
                </a:lnTo>
                <a:lnTo>
                  <a:pt x="5293" y="1689"/>
                </a:lnTo>
                <a:lnTo>
                  <a:pt x="5295" y="1685"/>
                </a:lnTo>
                <a:lnTo>
                  <a:pt x="5298" y="1680"/>
                </a:lnTo>
                <a:lnTo>
                  <a:pt x="5302" y="1676"/>
                </a:lnTo>
                <a:lnTo>
                  <a:pt x="5307" y="1673"/>
                </a:lnTo>
                <a:lnTo>
                  <a:pt x="5312" y="1671"/>
                </a:lnTo>
                <a:lnTo>
                  <a:pt x="5318" y="1669"/>
                </a:lnTo>
                <a:lnTo>
                  <a:pt x="5327" y="1667"/>
                </a:lnTo>
                <a:lnTo>
                  <a:pt x="5336" y="1664"/>
                </a:lnTo>
                <a:lnTo>
                  <a:pt x="5348" y="1662"/>
                </a:lnTo>
                <a:lnTo>
                  <a:pt x="5370" y="1659"/>
                </a:lnTo>
                <a:lnTo>
                  <a:pt x="5389" y="1656"/>
                </a:lnTo>
                <a:lnTo>
                  <a:pt x="5404" y="1652"/>
                </a:lnTo>
                <a:lnTo>
                  <a:pt x="5417" y="1646"/>
                </a:lnTo>
                <a:lnTo>
                  <a:pt x="5417" y="1662"/>
                </a:lnTo>
                <a:close/>
                <a:moveTo>
                  <a:pt x="5596" y="1735"/>
                </a:moveTo>
                <a:lnTo>
                  <a:pt x="5587" y="1734"/>
                </a:lnTo>
                <a:lnTo>
                  <a:pt x="5582" y="1731"/>
                </a:lnTo>
                <a:lnTo>
                  <a:pt x="5578" y="1728"/>
                </a:lnTo>
                <a:lnTo>
                  <a:pt x="5575" y="1723"/>
                </a:lnTo>
                <a:lnTo>
                  <a:pt x="5572" y="1715"/>
                </a:lnTo>
                <a:lnTo>
                  <a:pt x="5572" y="1701"/>
                </a:lnTo>
                <a:lnTo>
                  <a:pt x="5572" y="1556"/>
                </a:lnTo>
                <a:lnTo>
                  <a:pt x="5614" y="1556"/>
                </a:lnTo>
                <a:lnTo>
                  <a:pt x="5614" y="1524"/>
                </a:lnTo>
                <a:lnTo>
                  <a:pt x="5572" y="1524"/>
                </a:lnTo>
                <a:lnTo>
                  <a:pt x="5572" y="1438"/>
                </a:lnTo>
                <a:lnTo>
                  <a:pt x="5530" y="1464"/>
                </a:lnTo>
                <a:lnTo>
                  <a:pt x="5530" y="1524"/>
                </a:lnTo>
                <a:lnTo>
                  <a:pt x="5499" y="1524"/>
                </a:lnTo>
                <a:lnTo>
                  <a:pt x="5499" y="1556"/>
                </a:lnTo>
                <a:lnTo>
                  <a:pt x="5530" y="1556"/>
                </a:lnTo>
                <a:lnTo>
                  <a:pt x="5530" y="1698"/>
                </a:lnTo>
                <a:lnTo>
                  <a:pt x="5531" y="1715"/>
                </a:lnTo>
                <a:lnTo>
                  <a:pt x="5532" y="1729"/>
                </a:lnTo>
                <a:lnTo>
                  <a:pt x="5533" y="1740"/>
                </a:lnTo>
                <a:lnTo>
                  <a:pt x="5535" y="1747"/>
                </a:lnTo>
                <a:lnTo>
                  <a:pt x="5538" y="1753"/>
                </a:lnTo>
                <a:lnTo>
                  <a:pt x="5543" y="1758"/>
                </a:lnTo>
                <a:lnTo>
                  <a:pt x="5547" y="1762"/>
                </a:lnTo>
                <a:lnTo>
                  <a:pt x="5553" y="1766"/>
                </a:lnTo>
                <a:lnTo>
                  <a:pt x="5560" y="1770"/>
                </a:lnTo>
                <a:lnTo>
                  <a:pt x="5568" y="1772"/>
                </a:lnTo>
                <a:lnTo>
                  <a:pt x="5578" y="1773"/>
                </a:lnTo>
                <a:lnTo>
                  <a:pt x="5588" y="1774"/>
                </a:lnTo>
                <a:lnTo>
                  <a:pt x="5603" y="1773"/>
                </a:lnTo>
                <a:lnTo>
                  <a:pt x="5619" y="1770"/>
                </a:lnTo>
                <a:lnTo>
                  <a:pt x="5614" y="1734"/>
                </a:lnTo>
                <a:lnTo>
                  <a:pt x="5603" y="1735"/>
                </a:lnTo>
                <a:lnTo>
                  <a:pt x="5596" y="1735"/>
                </a:lnTo>
                <a:close/>
                <a:moveTo>
                  <a:pt x="5697" y="1478"/>
                </a:moveTo>
                <a:lnTo>
                  <a:pt x="5697" y="1431"/>
                </a:lnTo>
                <a:lnTo>
                  <a:pt x="5655" y="1431"/>
                </a:lnTo>
                <a:lnTo>
                  <a:pt x="5655" y="1478"/>
                </a:lnTo>
                <a:lnTo>
                  <a:pt x="5697" y="1478"/>
                </a:lnTo>
                <a:close/>
                <a:moveTo>
                  <a:pt x="5697" y="1771"/>
                </a:moveTo>
                <a:lnTo>
                  <a:pt x="5697" y="1524"/>
                </a:lnTo>
                <a:lnTo>
                  <a:pt x="5655" y="1524"/>
                </a:lnTo>
                <a:lnTo>
                  <a:pt x="5655" y="1771"/>
                </a:lnTo>
                <a:lnTo>
                  <a:pt x="5697" y="1771"/>
                </a:lnTo>
                <a:close/>
                <a:moveTo>
                  <a:pt x="5777" y="1742"/>
                </a:moveTo>
                <a:lnTo>
                  <a:pt x="5785" y="1751"/>
                </a:lnTo>
                <a:lnTo>
                  <a:pt x="5795" y="1757"/>
                </a:lnTo>
                <a:lnTo>
                  <a:pt x="5804" y="1762"/>
                </a:lnTo>
                <a:lnTo>
                  <a:pt x="5814" y="1768"/>
                </a:lnTo>
                <a:lnTo>
                  <a:pt x="5824" y="1771"/>
                </a:lnTo>
                <a:lnTo>
                  <a:pt x="5836" y="1774"/>
                </a:lnTo>
                <a:lnTo>
                  <a:pt x="5848" y="1775"/>
                </a:lnTo>
                <a:lnTo>
                  <a:pt x="5861" y="1776"/>
                </a:lnTo>
                <a:lnTo>
                  <a:pt x="5877" y="1775"/>
                </a:lnTo>
                <a:lnTo>
                  <a:pt x="5891" y="1772"/>
                </a:lnTo>
                <a:lnTo>
                  <a:pt x="5906" y="1766"/>
                </a:lnTo>
                <a:lnTo>
                  <a:pt x="5920" y="1760"/>
                </a:lnTo>
                <a:lnTo>
                  <a:pt x="5927" y="1757"/>
                </a:lnTo>
                <a:lnTo>
                  <a:pt x="5933" y="1753"/>
                </a:lnTo>
                <a:lnTo>
                  <a:pt x="5939" y="1747"/>
                </a:lnTo>
                <a:lnTo>
                  <a:pt x="5945" y="1742"/>
                </a:lnTo>
                <a:lnTo>
                  <a:pt x="5949" y="1737"/>
                </a:lnTo>
                <a:lnTo>
                  <a:pt x="5954" y="1731"/>
                </a:lnTo>
                <a:lnTo>
                  <a:pt x="5958" y="1725"/>
                </a:lnTo>
                <a:lnTo>
                  <a:pt x="5962" y="1718"/>
                </a:lnTo>
                <a:lnTo>
                  <a:pt x="5965" y="1711"/>
                </a:lnTo>
                <a:lnTo>
                  <a:pt x="5968" y="1704"/>
                </a:lnTo>
                <a:lnTo>
                  <a:pt x="5970" y="1695"/>
                </a:lnTo>
                <a:lnTo>
                  <a:pt x="5972" y="1686"/>
                </a:lnTo>
                <a:lnTo>
                  <a:pt x="5975" y="1667"/>
                </a:lnTo>
                <a:lnTo>
                  <a:pt x="5977" y="1643"/>
                </a:lnTo>
                <a:lnTo>
                  <a:pt x="5975" y="1629"/>
                </a:lnTo>
                <a:lnTo>
                  <a:pt x="5974" y="1616"/>
                </a:lnTo>
                <a:lnTo>
                  <a:pt x="5971" y="1604"/>
                </a:lnTo>
                <a:lnTo>
                  <a:pt x="5968" y="1591"/>
                </a:lnTo>
                <a:lnTo>
                  <a:pt x="5964" y="1581"/>
                </a:lnTo>
                <a:lnTo>
                  <a:pt x="5957" y="1570"/>
                </a:lnTo>
                <a:lnTo>
                  <a:pt x="5951" y="1560"/>
                </a:lnTo>
                <a:lnTo>
                  <a:pt x="5944" y="1552"/>
                </a:lnTo>
                <a:lnTo>
                  <a:pt x="5935" y="1544"/>
                </a:lnTo>
                <a:lnTo>
                  <a:pt x="5927" y="1537"/>
                </a:lnTo>
                <a:lnTo>
                  <a:pt x="5917" y="1532"/>
                </a:lnTo>
                <a:lnTo>
                  <a:pt x="5907" y="1527"/>
                </a:lnTo>
                <a:lnTo>
                  <a:pt x="5897" y="1523"/>
                </a:lnTo>
                <a:lnTo>
                  <a:pt x="5885" y="1521"/>
                </a:lnTo>
                <a:lnTo>
                  <a:pt x="5873" y="1519"/>
                </a:lnTo>
                <a:lnTo>
                  <a:pt x="5861" y="1519"/>
                </a:lnTo>
                <a:lnTo>
                  <a:pt x="5849" y="1519"/>
                </a:lnTo>
                <a:lnTo>
                  <a:pt x="5838" y="1520"/>
                </a:lnTo>
                <a:lnTo>
                  <a:pt x="5829" y="1522"/>
                </a:lnTo>
                <a:lnTo>
                  <a:pt x="5818" y="1525"/>
                </a:lnTo>
                <a:lnTo>
                  <a:pt x="5809" y="1530"/>
                </a:lnTo>
                <a:lnTo>
                  <a:pt x="5800" y="1534"/>
                </a:lnTo>
                <a:lnTo>
                  <a:pt x="5792" y="1540"/>
                </a:lnTo>
                <a:lnTo>
                  <a:pt x="5783" y="1547"/>
                </a:lnTo>
                <a:lnTo>
                  <a:pt x="5775" y="1555"/>
                </a:lnTo>
                <a:lnTo>
                  <a:pt x="5767" y="1565"/>
                </a:lnTo>
                <a:lnTo>
                  <a:pt x="5760" y="1576"/>
                </a:lnTo>
                <a:lnTo>
                  <a:pt x="5754" y="1588"/>
                </a:lnTo>
                <a:lnTo>
                  <a:pt x="5750" y="1601"/>
                </a:lnTo>
                <a:lnTo>
                  <a:pt x="5748" y="1616"/>
                </a:lnTo>
                <a:lnTo>
                  <a:pt x="5746" y="1630"/>
                </a:lnTo>
                <a:lnTo>
                  <a:pt x="5745" y="1646"/>
                </a:lnTo>
                <a:lnTo>
                  <a:pt x="5746" y="1662"/>
                </a:lnTo>
                <a:lnTo>
                  <a:pt x="5747" y="1676"/>
                </a:lnTo>
                <a:lnTo>
                  <a:pt x="5750" y="1690"/>
                </a:lnTo>
                <a:lnTo>
                  <a:pt x="5753" y="1702"/>
                </a:lnTo>
                <a:lnTo>
                  <a:pt x="5757" y="1713"/>
                </a:lnTo>
                <a:lnTo>
                  <a:pt x="5763" y="1724"/>
                </a:lnTo>
                <a:lnTo>
                  <a:pt x="5769" y="1734"/>
                </a:lnTo>
                <a:lnTo>
                  <a:pt x="5777" y="1742"/>
                </a:lnTo>
                <a:close/>
                <a:moveTo>
                  <a:pt x="5809" y="1576"/>
                </a:moveTo>
                <a:lnTo>
                  <a:pt x="5814" y="1571"/>
                </a:lnTo>
                <a:lnTo>
                  <a:pt x="5820" y="1567"/>
                </a:lnTo>
                <a:lnTo>
                  <a:pt x="5826" y="1562"/>
                </a:lnTo>
                <a:lnTo>
                  <a:pt x="5832" y="1559"/>
                </a:lnTo>
                <a:lnTo>
                  <a:pt x="5838" y="1557"/>
                </a:lnTo>
                <a:lnTo>
                  <a:pt x="5846" y="1555"/>
                </a:lnTo>
                <a:lnTo>
                  <a:pt x="5853" y="1554"/>
                </a:lnTo>
                <a:lnTo>
                  <a:pt x="5861" y="1553"/>
                </a:lnTo>
                <a:lnTo>
                  <a:pt x="5868" y="1554"/>
                </a:lnTo>
                <a:lnTo>
                  <a:pt x="5876" y="1555"/>
                </a:lnTo>
                <a:lnTo>
                  <a:pt x="5883" y="1557"/>
                </a:lnTo>
                <a:lnTo>
                  <a:pt x="5889" y="1559"/>
                </a:lnTo>
                <a:lnTo>
                  <a:pt x="5896" y="1562"/>
                </a:lnTo>
                <a:lnTo>
                  <a:pt x="5901" y="1567"/>
                </a:lnTo>
                <a:lnTo>
                  <a:pt x="5907" y="1571"/>
                </a:lnTo>
                <a:lnTo>
                  <a:pt x="5913" y="1576"/>
                </a:lnTo>
                <a:lnTo>
                  <a:pt x="5917" y="1583"/>
                </a:lnTo>
                <a:lnTo>
                  <a:pt x="5921" y="1590"/>
                </a:lnTo>
                <a:lnTo>
                  <a:pt x="5925" y="1598"/>
                </a:lnTo>
                <a:lnTo>
                  <a:pt x="5928" y="1606"/>
                </a:lnTo>
                <a:lnTo>
                  <a:pt x="5931" y="1615"/>
                </a:lnTo>
                <a:lnTo>
                  <a:pt x="5932" y="1624"/>
                </a:lnTo>
                <a:lnTo>
                  <a:pt x="5933" y="1635"/>
                </a:lnTo>
                <a:lnTo>
                  <a:pt x="5933" y="1646"/>
                </a:lnTo>
                <a:lnTo>
                  <a:pt x="5933" y="1658"/>
                </a:lnTo>
                <a:lnTo>
                  <a:pt x="5932" y="1669"/>
                </a:lnTo>
                <a:lnTo>
                  <a:pt x="5931" y="1678"/>
                </a:lnTo>
                <a:lnTo>
                  <a:pt x="5928" y="1688"/>
                </a:lnTo>
                <a:lnTo>
                  <a:pt x="5925" y="1696"/>
                </a:lnTo>
                <a:lnTo>
                  <a:pt x="5921" y="1705"/>
                </a:lnTo>
                <a:lnTo>
                  <a:pt x="5917" y="1711"/>
                </a:lnTo>
                <a:lnTo>
                  <a:pt x="5913" y="1718"/>
                </a:lnTo>
                <a:lnTo>
                  <a:pt x="5907" y="1723"/>
                </a:lnTo>
                <a:lnTo>
                  <a:pt x="5901" y="1728"/>
                </a:lnTo>
                <a:lnTo>
                  <a:pt x="5896" y="1732"/>
                </a:lnTo>
                <a:lnTo>
                  <a:pt x="5889" y="1736"/>
                </a:lnTo>
                <a:lnTo>
                  <a:pt x="5883" y="1738"/>
                </a:lnTo>
                <a:lnTo>
                  <a:pt x="5876" y="1740"/>
                </a:lnTo>
                <a:lnTo>
                  <a:pt x="5868" y="1741"/>
                </a:lnTo>
                <a:lnTo>
                  <a:pt x="5861" y="1741"/>
                </a:lnTo>
                <a:lnTo>
                  <a:pt x="5853" y="1741"/>
                </a:lnTo>
                <a:lnTo>
                  <a:pt x="5846" y="1740"/>
                </a:lnTo>
                <a:lnTo>
                  <a:pt x="5838" y="1738"/>
                </a:lnTo>
                <a:lnTo>
                  <a:pt x="5832" y="1736"/>
                </a:lnTo>
                <a:lnTo>
                  <a:pt x="5826" y="1732"/>
                </a:lnTo>
                <a:lnTo>
                  <a:pt x="5820" y="1728"/>
                </a:lnTo>
                <a:lnTo>
                  <a:pt x="5814" y="1724"/>
                </a:lnTo>
                <a:lnTo>
                  <a:pt x="5809" y="1718"/>
                </a:lnTo>
                <a:lnTo>
                  <a:pt x="5804" y="1712"/>
                </a:lnTo>
                <a:lnTo>
                  <a:pt x="5800" y="1705"/>
                </a:lnTo>
                <a:lnTo>
                  <a:pt x="5796" y="1697"/>
                </a:lnTo>
                <a:lnTo>
                  <a:pt x="5794" y="1689"/>
                </a:lnTo>
                <a:lnTo>
                  <a:pt x="5790" y="1679"/>
                </a:lnTo>
                <a:lnTo>
                  <a:pt x="5789" y="1670"/>
                </a:lnTo>
                <a:lnTo>
                  <a:pt x="5788" y="1659"/>
                </a:lnTo>
                <a:lnTo>
                  <a:pt x="5788" y="1647"/>
                </a:lnTo>
                <a:lnTo>
                  <a:pt x="5788" y="1636"/>
                </a:lnTo>
                <a:lnTo>
                  <a:pt x="5789" y="1625"/>
                </a:lnTo>
                <a:lnTo>
                  <a:pt x="5790" y="1616"/>
                </a:lnTo>
                <a:lnTo>
                  <a:pt x="5794" y="1606"/>
                </a:lnTo>
                <a:lnTo>
                  <a:pt x="5796" y="1598"/>
                </a:lnTo>
                <a:lnTo>
                  <a:pt x="5800" y="1590"/>
                </a:lnTo>
                <a:lnTo>
                  <a:pt x="5804" y="1583"/>
                </a:lnTo>
                <a:lnTo>
                  <a:pt x="5809" y="1576"/>
                </a:lnTo>
                <a:close/>
                <a:moveTo>
                  <a:pt x="6067" y="1771"/>
                </a:moveTo>
                <a:lnTo>
                  <a:pt x="6067" y="1636"/>
                </a:lnTo>
                <a:lnTo>
                  <a:pt x="6067" y="1624"/>
                </a:lnTo>
                <a:lnTo>
                  <a:pt x="6068" y="1615"/>
                </a:lnTo>
                <a:lnTo>
                  <a:pt x="6069" y="1605"/>
                </a:lnTo>
                <a:lnTo>
                  <a:pt x="6071" y="1596"/>
                </a:lnTo>
                <a:lnTo>
                  <a:pt x="6074" y="1589"/>
                </a:lnTo>
                <a:lnTo>
                  <a:pt x="6078" y="1582"/>
                </a:lnTo>
                <a:lnTo>
                  <a:pt x="6082" y="1576"/>
                </a:lnTo>
                <a:lnTo>
                  <a:pt x="6086" y="1572"/>
                </a:lnTo>
                <a:lnTo>
                  <a:pt x="6091" y="1568"/>
                </a:lnTo>
                <a:lnTo>
                  <a:pt x="6097" y="1565"/>
                </a:lnTo>
                <a:lnTo>
                  <a:pt x="6102" y="1561"/>
                </a:lnTo>
                <a:lnTo>
                  <a:pt x="6107" y="1559"/>
                </a:lnTo>
                <a:lnTo>
                  <a:pt x="6113" y="1557"/>
                </a:lnTo>
                <a:lnTo>
                  <a:pt x="6119" y="1556"/>
                </a:lnTo>
                <a:lnTo>
                  <a:pt x="6125" y="1555"/>
                </a:lnTo>
                <a:lnTo>
                  <a:pt x="6132" y="1555"/>
                </a:lnTo>
                <a:lnTo>
                  <a:pt x="6140" y="1555"/>
                </a:lnTo>
                <a:lnTo>
                  <a:pt x="6148" y="1557"/>
                </a:lnTo>
                <a:lnTo>
                  <a:pt x="6154" y="1559"/>
                </a:lnTo>
                <a:lnTo>
                  <a:pt x="6160" y="1562"/>
                </a:lnTo>
                <a:lnTo>
                  <a:pt x="6167" y="1567"/>
                </a:lnTo>
                <a:lnTo>
                  <a:pt x="6171" y="1571"/>
                </a:lnTo>
                <a:lnTo>
                  <a:pt x="6175" y="1576"/>
                </a:lnTo>
                <a:lnTo>
                  <a:pt x="6179" y="1583"/>
                </a:lnTo>
                <a:lnTo>
                  <a:pt x="6181" y="1590"/>
                </a:lnTo>
                <a:lnTo>
                  <a:pt x="6182" y="1599"/>
                </a:lnTo>
                <a:lnTo>
                  <a:pt x="6183" y="1609"/>
                </a:lnTo>
                <a:lnTo>
                  <a:pt x="6183" y="1621"/>
                </a:lnTo>
                <a:lnTo>
                  <a:pt x="6183" y="1771"/>
                </a:lnTo>
                <a:lnTo>
                  <a:pt x="6225" y="1771"/>
                </a:lnTo>
                <a:lnTo>
                  <a:pt x="6225" y="1619"/>
                </a:lnTo>
                <a:lnTo>
                  <a:pt x="6224" y="1606"/>
                </a:lnTo>
                <a:lnTo>
                  <a:pt x="6224" y="1594"/>
                </a:lnTo>
                <a:lnTo>
                  <a:pt x="6223" y="1586"/>
                </a:lnTo>
                <a:lnTo>
                  <a:pt x="6222" y="1578"/>
                </a:lnTo>
                <a:lnTo>
                  <a:pt x="6220" y="1570"/>
                </a:lnTo>
                <a:lnTo>
                  <a:pt x="6218" y="1561"/>
                </a:lnTo>
                <a:lnTo>
                  <a:pt x="6214" y="1554"/>
                </a:lnTo>
                <a:lnTo>
                  <a:pt x="6209" y="1548"/>
                </a:lnTo>
                <a:lnTo>
                  <a:pt x="6204" y="1541"/>
                </a:lnTo>
                <a:lnTo>
                  <a:pt x="6198" y="1536"/>
                </a:lnTo>
                <a:lnTo>
                  <a:pt x="6190" y="1531"/>
                </a:lnTo>
                <a:lnTo>
                  <a:pt x="6182" y="1526"/>
                </a:lnTo>
                <a:lnTo>
                  <a:pt x="6172" y="1523"/>
                </a:lnTo>
                <a:lnTo>
                  <a:pt x="6163" y="1521"/>
                </a:lnTo>
                <a:lnTo>
                  <a:pt x="6152" y="1519"/>
                </a:lnTo>
                <a:lnTo>
                  <a:pt x="6141" y="1519"/>
                </a:lnTo>
                <a:lnTo>
                  <a:pt x="6129" y="1519"/>
                </a:lnTo>
                <a:lnTo>
                  <a:pt x="6117" y="1521"/>
                </a:lnTo>
                <a:lnTo>
                  <a:pt x="6106" y="1524"/>
                </a:lnTo>
                <a:lnTo>
                  <a:pt x="6096" y="1529"/>
                </a:lnTo>
                <a:lnTo>
                  <a:pt x="6086" y="1535"/>
                </a:lnTo>
                <a:lnTo>
                  <a:pt x="6078" y="1541"/>
                </a:lnTo>
                <a:lnTo>
                  <a:pt x="6070" y="1550"/>
                </a:lnTo>
                <a:lnTo>
                  <a:pt x="6063" y="1559"/>
                </a:lnTo>
                <a:lnTo>
                  <a:pt x="6063" y="1524"/>
                </a:lnTo>
                <a:lnTo>
                  <a:pt x="6025" y="1524"/>
                </a:lnTo>
                <a:lnTo>
                  <a:pt x="6025" y="1771"/>
                </a:lnTo>
                <a:lnTo>
                  <a:pt x="6067" y="1771"/>
                </a:lnTo>
                <a:close/>
                <a:moveTo>
                  <a:pt x="6549" y="1771"/>
                </a:moveTo>
                <a:lnTo>
                  <a:pt x="6549" y="1730"/>
                </a:lnTo>
                <a:lnTo>
                  <a:pt x="6340" y="1730"/>
                </a:lnTo>
                <a:lnTo>
                  <a:pt x="6340" y="1615"/>
                </a:lnTo>
                <a:lnTo>
                  <a:pt x="6528" y="1615"/>
                </a:lnTo>
                <a:lnTo>
                  <a:pt x="6528" y="1575"/>
                </a:lnTo>
                <a:lnTo>
                  <a:pt x="6340" y="1575"/>
                </a:lnTo>
                <a:lnTo>
                  <a:pt x="6340" y="1470"/>
                </a:lnTo>
                <a:lnTo>
                  <a:pt x="6541" y="1470"/>
                </a:lnTo>
                <a:lnTo>
                  <a:pt x="6541" y="1431"/>
                </a:lnTo>
                <a:lnTo>
                  <a:pt x="6296" y="1431"/>
                </a:lnTo>
                <a:lnTo>
                  <a:pt x="6296" y="1771"/>
                </a:lnTo>
                <a:lnTo>
                  <a:pt x="6549" y="1771"/>
                </a:lnTo>
                <a:close/>
                <a:moveTo>
                  <a:pt x="6834" y="1626"/>
                </a:moveTo>
                <a:lnTo>
                  <a:pt x="6834" y="1642"/>
                </a:lnTo>
                <a:lnTo>
                  <a:pt x="6832" y="1656"/>
                </a:lnTo>
                <a:lnTo>
                  <a:pt x="6830" y="1669"/>
                </a:lnTo>
                <a:lnTo>
                  <a:pt x="6828" y="1680"/>
                </a:lnTo>
                <a:lnTo>
                  <a:pt x="6826" y="1690"/>
                </a:lnTo>
                <a:lnTo>
                  <a:pt x="6822" y="1700"/>
                </a:lnTo>
                <a:lnTo>
                  <a:pt x="6818" y="1707"/>
                </a:lnTo>
                <a:lnTo>
                  <a:pt x="6813" y="1713"/>
                </a:lnTo>
                <a:lnTo>
                  <a:pt x="6807" y="1719"/>
                </a:lnTo>
                <a:lnTo>
                  <a:pt x="6801" y="1723"/>
                </a:lnTo>
                <a:lnTo>
                  <a:pt x="6793" y="1727"/>
                </a:lnTo>
                <a:lnTo>
                  <a:pt x="6785" y="1730"/>
                </a:lnTo>
                <a:lnTo>
                  <a:pt x="6775" y="1732"/>
                </a:lnTo>
                <a:lnTo>
                  <a:pt x="6765" y="1735"/>
                </a:lnTo>
                <a:lnTo>
                  <a:pt x="6754" y="1736"/>
                </a:lnTo>
                <a:lnTo>
                  <a:pt x="6742" y="1736"/>
                </a:lnTo>
                <a:lnTo>
                  <a:pt x="6728" y="1735"/>
                </a:lnTo>
                <a:lnTo>
                  <a:pt x="6715" y="1732"/>
                </a:lnTo>
                <a:lnTo>
                  <a:pt x="6704" y="1729"/>
                </a:lnTo>
                <a:lnTo>
                  <a:pt x="6693" y="1724"/>
                </a:lnTo>
                <a:lnTo>
                  <a:pt x="6685" y="1718"/>
                </a:lnTo>
                <a:lnTo>
                  <a:pt x="6676" y="1710"/>
                </a:lnTo>
                <a:lnTo>
                  <a:pt x="6670" y="1702"/>
                </a:lnTo>
                <a:lnTo>
                  <a:pt x="6666" y="1692"/>
                </a:lnTo>
                <a:lnTo>
                  <a:pt x="6661" y="1680"/>
                </a:lnTo>
                <a:lnTo>
                  <a:pt x="6659" y="1666"/>
                </a:lnTo>
                <a:lnTo>
                  <a:pt x="6658" y="1647"/>
                </a:lnTo>
                <a:lnTo>
                  <a:pt x="6657" y="1626"/>
                </a:lnTo>
                <a:lnTo>
                  <a:pt x="6657" y="1431"/>
                </a:lnTo>
                <a:lnTo>
                  <a:pt x="6612" y="1431"/>
                </a:lnTo>
                <a:lnTo>
                  <a:pt x="6612" y="1627"/>
                </a:lnTo>
                <a:lnTo>
                  <a:pt x="6612" y="1653"/>
                </a:lnTo>
                <a:lnTo>
                  <a:pt x="6616" y="1675"/>
                </a:lnTo>
                <a:lnTo>
                  <a:pt x="6617" y="1686"/>
                </a:lnTo>
                <a:lnTo>
                  <a:pt x="6619" y="1695"/>
                </a:lnTo>
                <a:lnTo>
                  <a:pt x="6622" y="1704"/>
                </a:lnTo>
                <a:lnTo>
                  <a:pt x="6625" y="1712"/>
                </a:lnTo>
                <a:lnTo>
                  <a:pt x="6628" y="1720"/>
                </a:lnTo>
                <a:lnTo>
                  <a:pt x="6633" y="1727"/>
                </a:lnTo>
                <a:lnTo>
                  <a:pt x="6637" y="1734"/>
                </a:lnTo>
                <a:lnTo>
                  <a:pt x="6642" y="1740"/>
                </a:lnTo>
                <a:lnTo>
                  <a:pt x="6647" y="1745"/>
                </a:lnTo>
                <a:lnTo>
                  <a:pt x="6654" y="1751"/>
                </a:lnTo>
                <a:lnTo>
                  <a:pt x="6661" y="1755"/>
                </a:lnTo>
                <a:lnTo>
                  <a:pt x="6668" y="1759"/>
                </a:lnTo>
                <a:lnTo>
                  <a:pt x="6676" y="1763"/>
                </a:lnTo>
                <a:lnTo>
                  <a:pt x="6685" y="1766"/>
                </a:lnTo>
                <a:lnTo>
                  <a:pt x="6693" y="1770"/>
                </a:lnTo>
                <a:lnTo>
                  <a:pt x="6703" y="1772"/>
                </a:lnTo>
                <a:lnTo>
                  <a:pt x="6713" y="1774"/>
                </a:lnTo>
                <a:lnTo>
                  <a:pt x="6724" y="1775"/>
                </a:lnTo>
                <a:lnTo>
                  <a:pt x="6735" y="1776"/>
                </a:lnTo>
                <a:lnTo>
                  <a:pt x="6746" y="1776"/>
                </a:lnTo>
                <a:lnTo>
                  <a:pt x="6758" y="1776"/>
                </a:lnTo>
                <a:lnTo>
                  <a:pt x="6770" y="1775"/>
                </a:lnTo>
                <a:lnTo>
                  <a:pt x="6780" y="1774"/>
                </a:lnTo>
                <a:lnTo>
                  <a:pt x="6791" y="1772"/>
                </a:lnTo>
                <a:lnTo>
                  <a:pt x="6801" y="1769"/>
                </a:lnTo>
                <a:lnTo>
                  <a:pt x="6809" y="1765"/>
                </a:lnTo>
                <a:lnTo>
                  <a:pt x="6818" y="1761"/>
                </a:lnTo>
                <a:lnTo>
                  <a:pt x="6826" y="1757"/>
                </a:lnTo>
                <a:lnTo>
                  <a:pt x="6832" y="1753"/>
                </a:lnTo>
                <a:lnTo>
                  <a:pt x="6840" y="1747"/>
                </a:lnTo>
                <a:lnTo>
                  <a:pt x="6845" y="1741"/>
                </a:lnTo>
                <a:lnTo>
                  <a:pt x="6852" y="1736"/>
                </a:lnTo>
                <a:lnTo>
                  <a:pt x="6856" y="1729"/>
                </a:lnTo>
                <a:lnTo>
                  <a:pt x="6860" y="1723"/>
                </a:lnTo>
                <a:lnTo>
                  <a:pt x="6864" y="1715"/>
                </a:lnTo>
                <a:lnTo>
                  <a:pt x="6868" y="1708"/>
                </a:lnTo>
                <a:lnTo>
                  <a:pt x="6873" y="1692"/>
                </a:lnTo>
                <a:lnTo>
                  <a:pt x="6876" y="1673"/>
                </a:lnTo>
                <a:lnTo>
                  <a:pt x="6878" y="1651"/>
                </a:lnTo>
                <a:lnTo>
                  <a:pt x="6879" y="1627"/>
                </a:lnTo>
                <a:lnTo>
                  <a:pt x="6879" y="1431"/>
                </a:lnTo>
                <a:lnTo>
                  <a:pt x="6834" y="1431"/>
                </a:lnTo>
                <a:lnTo>
                  <a:pt x="6834" y="1626"/>
                </a:lnTo>
                <a:close/>
                <a:moveTo>
                  <a:pt x="6784" y="1063"/>
                </a:moveTo>
                <a:lnTo>
                  <a:pt x="6784" y="779"/>
                </a:lnTo>
                <a:lnTo>
                  <a:pt x="6859" y="779"/>
                </a:lnTo>
                <a:lnTo>
                  <a:pt x="6859" y="1063"/>
                </a:lnTo>
                <a:lnTo>
                  <a:pt x="6784" y="1063"/>
                </a:lnTo>
                <a:close/>
                <a:moveTo>
                  <a:pt x="6777" y="744"/>
                </a:moveTo>
                <a:lnTo>
                  <a:pt x="6814" y="664"/>
                </a:lnTo>
                <a:lnTo>
                  <a:pt x="6899" y="664"/>
                </a:lnTo>
                <a:lnTo>
                  <a:pt x="6825" y="744"/>
                </a:lnTo>
                <a:lnTo>
                  <a:pt x="6777" y="744"/>
                </a:lnTo>
                <a:close/>
                <a:moveTo>
                  <a:pt x="6630" y="1063"/>
                </a:moveTo>
                <a:lnTo>
                  <a:pt x="6630" y="779"/>
                </a:lnTo>
                <a:lnTo>
                  <a:pt x="6706" y="779"/>
                </a:lnTo>
                <a:lnTo>
                  <a:pt x="6706" y="1063"/>
                </a:lnTo>
                <a:lnTo>
                  <a:pt x="6630" y="1063"/>
                </a:lnTo>
                <a:close/>
                <a:moveTo>
                  <a:pt x="6630" y="740"/>
                </a:moveTo>
                <a:lnTo>
                  <a:pt x="6630" y="670"/>
                </a:lnTo>
                <a:lnTo>
                  <a:pt x="6706" y="670"/>
                </a:lnTo>
                <a:lnTo>
                  <a:pt x="6706" y="740"/>
                </a:lnTo>
                <a:lnTo>
                  <a:pt x="6630" y="740"/>
                </a:lnTo>
                <a:close/>
                <a:moveTo>
                  <a:pt x="6554" y="1063"/>
                </a:moveTo>
                <a:lnTo>
                  <a:pt x="6478" y="1063"/>
                </a:lnTo>
                <a:lnTo>
                  <a:pt x="6478" y="918"/>
                </a:lnTo>
                <a:lnTo>
                  <a:pt x="6478" y="898"/>
                </a:lnTo>
                <a:lnTo>
                  <a:pt x="6477" y="881"/>
                </a:lnTo>
                <a:lnTo>
                  <a:pt x="6476" y="868"/>
                </a:lnTo>
                <a:lnTo>
                  <a:pt x="6474" y="858"/>
                </a:lnTo>
                <a:lnTo>
                  <a:pt x="6471" y="852"/>
                </a:lnTo>
                <a:lnTo>
                  <a:pt x="6468" y="847"/>
                </a:lnTo>
                <a:lnTo>
                  <a:pt x="6463" y="841"/>
                </a:lnTo>
                <a:lnTo>
                  <a:pt x="6458" y="837"/>
                </a:lnTo>
                <a:lnTo>
                  <a:pt x="6453" y="834"/>
                </a:lnTo>
                <a:lnTo>
                  <a:pt x="6446" y="832"/>
                </a:lnTo>
                <a:lnTo>
                  <a:pt x="6439" y="831"/>
                </a:lnTo>
                <a:lnTo>
                  <a:pt x="6432" y="830"/>
                </a:lnTo>
                <a:lnTo>
                  <a:pt x="6422" y="831"/>
                </a:lnTo>
                <a:lnTo>
                  <a:pt x="6414" y="833"/>
                </a:lnTo>
                <a:lnTo>
                  <a:pt x="6405" y="836"/>
                </a:lnTo>
                <a:lnTo>
                  <a:pt x="6397" y="840"/>
                </a:lnTo>
                <a:lnTo>
                  <a:pt x="6390" y="847"/>
                </a:lnTo>
                <a:lnTo>
                  <a:pt x="6384" y="853"/>
                </a:lnTo>
                <a:lnTo>
                  <a:pt x="6380" y="860"/>
                </a:lnTo>
                <a:lnTo>
                  <a:pt x="6375" y="869"/>
                </a:lnTo>
                <a:lnTo>
                  <a:pt x="6373" y="880"/>
                </a:lnTo>
                <a:lnTo>
                  <a:pt x="6371" y="894"/>
                </a:lnTo>
                <a:lnTo>
                  <a:pt x="6370" y="912"/>
                </a:lnTo>
                <a:lnTo>
                  <a:pt x="6370" y="935"/>
                </a:lnTo>
                <a:lnTo>
                  <a:pt x="6370" y="1063"/>
                </a:lnTo>
                <a:lnTo>
                  <a:pt x="6294" y="1063"/>
                </a:lnTo>
                <a:lnTo>
                  <a:pt x="6294" y="779"/>
                </a:lnTo>
                <a:lnTo>
                  <a:pt x="6365" y="779"/>
                </a:lnTo>
                <a:lnTo>
                  <a:pt x="6365" y="821"/>
                </a:lnTo>
                <a:lnTo>
                  <a:pt x="6374" y="809"/>
                </a:lnTo>
                <a:lnTo>
                  <a:pt x="6385" y="800"/>
                </a:lnTo>
                <a:lnTo>
                  <a:pt x="6395" y="791"/>
                </a:lnTo>
                <a:lnTo>
                  <a:pt x="6406" y="784"/>
                </a:lnTo>
                <a:lnTo>
                  <a:pt x="6419" y="779"/>
                </a:lnTo>
                <a:lnTo>
                  <a:pt x="6432" y="775"/>
                </a:lnTo>
                <a:lnTo>
                  <a:pt x="6444" y="773"/>
                </a:lnTo>
                <a:lnTo>
                  <a:pt x="6458" y="772"/>
                </a:lnTo>
                <a:lnTo>
                  <a:pt x="6471" y="773"/>
                </a:lnTo>
                <a:lnTo>
                  <a:pt x="6483" y="774"/>
                </a:lnTo>
                <a:lnTo>
                  <a:pt x="6493" y="778"/>
                </a:lnTo>
                <a:lnTo>
                  <a:pt x="6504" y="782"/>
                </a:lnTo>
                <a:lnTo>
                  <a:pt x="6513" y="786"/>
                </a:lnTo>
                <a:lnTo>
                  <a:pt x="6522" y="791"/>
                </a:lnTo>
                <a:lnTo>
                  <a:pt x="6529" y="798"/>
                </a:lnTo>
                <a:lnTo>
                  <a:pt x="6535" y="804"/>
                </a:lnTo>
                <a:lnTo>
                  <a:pt x="6540" y="812"/>
                </a:lnTo>
                <a:lnTo>
                  <a:pt x="6544" y="819"/>
                </a:lnTo>
                <a:lnTo>
                  <a:pt x="6547" y="827"/>
                </a:lnTo>
                <a:lnTo>
                  <a:pt x="6550" y="836"/>
                </a:lnTo>
                <a:lnTo>
                  <a:pt x="6552" y="846"/>
                </a:lnTo>
                <a:lnTo>
                  <a:pt x="6553" y="857"/>
                </a:lnTo>
                <a:lnTo>
                  <a:pt x="6554" y="871"/>
                </a:lnTo>
                <a:lnTo>
                  <a:pt x="6554" y="887"/>
                </a:lnTo>
                <a:lnTo>
                  <a:pt x="6554" y="1063"/>
                </a:lnTo>
                <a:close/>
                <a:moveTo>
                  <a:pt x="6147" y="1063"/>
                </a:moveTo>
                <a:lnTo>
                  <a:pt x="6147" y="1021"/>
                </a:lnTo>
                <a:lnTo>
                  <a:pt x="6138" y="1031"/>
                </a:lnTo>
                <a:lnTo>
                  <a:pt x="6129" y="1041"/>
                </a:lnTo>
                <a:lnTo>
                  <a:pt x="6118" y="1049"/>
                </a:lnTo>
                <a:lnTo>
                  <a:pt x="6106" y="1057"/>
                </a:lnTo>
                <a:lnTo>
                  <a:pt x="6093" y="1062"/>
                </a:lnTo>
                <a:lnTo>
                  <a:pt x="6080" y="1066"/>
                </a:lnTo>
                <a:lnTo>
                  <a:pt x="6066" y="1069"/>
                </a:lnTo>
                <a:lnTo>
                  <a:pt x="6052" y="1070"/>
                </a:lnTo>
                <a:lnTo>
                  <a:pt x="6038" y="1069"/>
                </a:lnTo>
                <a:lnTo>
                  <a:pt x="6025" y="1066"/>
                </a:lnTo>
                <a:lnTo>
                  <a:pt x="6013" y="1063"/>
                </a:lnTo>
                <a:lnTo>
                  <a:pt x="6001" y="1057"/>
                </a:lnTo>
                <a:lnTo>
                  <a:pt x="5990" y="1051"/>
                </a:lnTo>
                <a:lnTo>
                  <a:pt x="5981" y="1042"/>
                </a:lnTo>
                <a:lnTo>
                  <a:pt x="5973" y="1032"/>
                </a:lnTo>
                <a:lnTo>
                  <a:pt x="5968" y="1022"/>
                </a:lnTo>
                <a:lnTo>
                  <a:pt x="5964" y="1009"/>
                </a:lnTo>
                <a:lnTo>
                  <a:pt x="5961" y="994"/>
                </a:lnTo>
                <a:lnTo>
                  <a:pt x="5958" y="978"/>
                </a:lnTo>
                <a:lnTo>
                  <a:pt x="5957" y="959"/>
                </a:lnTo>
                <a:lnTo>
                  <a:pt x="5957" y="779"/>
                </a:lnTo>
                <a:lnTo>
                  <a:pt x="6033" y="779"/>
                </a:lnTo>
                <a:lnTo>
                  <a:pt x="6033" y="909"/>
                </a:lnTo>
                <a:lnTo>
                  <a:pt x="6033" y="937"/>
                </a:lnTo>
                <a:lnTo>
                  <a:pt x="6034" y="958"/>
                </a:lnTo>
                <a:lnTo>
                  <a:pt x="6035" y="973"/>
                </a:lnTo>
                <a:lnTo>
                  <a:pt x="6037" y="984"/>
                </a:lnTo>
                <a:lnTo>
                  <a:pt x="6039" y="990"/>
                </a:lnTo>
                <a:lnTo>
                  <a:pt x="6044" y="995"/>
                </a:lnTo>
                <a:lnTo>
                  <a:pt x="6048" y="1001"/>
                </a:lnTo>
                <a:lnTo>
                  <a:pt x="6052" y="1005"/>
                </a:lnTo>
                <a:lnTo>
                  <a:pt x="6058" y="1008"/>
                </a:lnTo>
                <a:lnTo>
                  <a:pt x="6065" y="1010"/>
                </a:lnTo>
                <a:lnTo>
                  <a:pt x="6072" y="1012"/>
                </a:lnTo>
                <a:lnTo>
                  <a:pt x="6081" y="1012"/>
                </a:lnTo>
                <a:lnTo>
                  <a:pt x="6089" y="1012"/>
                </a:lnTo>
                <a:lnTo>
                  <a:pt x="6099" y="1010"/>
                </a:lnTo>
                <a:lnTo>
                  <a:pt x="6107" y="1007"/>
                </a:lnTo>
                <a:lnTo>
                  <a:pt x="6115" y="1002"/>
                </a:lnTo>
                <a:lnTo>
                  <a:pt x="6122" y="996"/>
                </a:lnTo>
                <a:lnTo>
                  <a:pt x="6128" y="990"/>
                </a:lnTo>
                <a:lnTo>
                  <a:pt x="6133" y="984"/>
                </a:lnTo>
                <a:lnTo>
                  <a:pt x="6136" y="975"/>
                </a:lnTo>
                <a:lnTo>
                  <a:pt x="6138" y="964"/>
                </a:lnTo>
                <a:lnTo>
                  <a:pt x="6140" y="949"/>
                </a:lnTo>
                <a:lnTo>
                  <a:pt x="6141" y="926"/>
                </a:lnTo>
                <a:lnTo>
                  <a:pt x="6141" y="899"/>
                </a:lnTo>
                <a:lnTo>
                  <a:pt x="6141" y="779"/>
                </a:lnTo>
                <a:lnTo>
                  <a:pt x="6217" y="779"/>
                </a:lnTo>
                <a:lnTo>
                  <a:pt x="6217" y="1063"/>
                </a:lnTo>
                <a:lnTo>
                  <a:pt x="6147" y="1063"/>
                </a:lnTo>
                <a:close/>
                <a:moveTo>
                  <a:pt x="5659" y="1063"/>
                </a:moveTo>
                <a:lnTo>
                  <a:pt x="5659" y="1021"/>
                </a:lnTo>
                <a:lnTo>
                  <a:pt x="5650" y="1031"/>
                </a:lnTo>
                <a:lnTo>
                  <a:pt x="5641" y="1041"/>
                </a:lnTo>
                <a:lnTo>
                  <a:pt x="5630" y="1049"/>
                </a:lnTo>
                <a:lnTo>
                  <a:pt x="5617" y="1057"/>
                </a:lnTo>
                <a:lnTo>
                  <a:pt x="5604" y="1062"/>
                </a:lnTo>
                <a:lnTo>
                  <a:pt x="5592" y="1066"/>
                </a:lnTo>
                <a:lnTo>
                  <a:pt x="5578" y="1069"/>
                </a:lnTo>
                <a:lnTo>
                  <a:pt x="5564" y="1070"/>
                </a:lnTo>
                <a:lnTo>
                  <a:pt x="5550" y="1069"/>
                </a:lnTo>
                <a:lnTo>
                  <a:pt x="5537" y="1066"/>
                </a:lnTo>
                <a:lnTo>
                  <a:pt x="5525" y="1063"/>
                </a:lnTo>
                <a:lnTo>
                  <a:pt x="5513" y="1057"/>
                </a:lnTo>
                <a:lnTo>
                  <a:pt x="5502" y="1051"/>
                </a:lnTo>
                <a:lnTo>
                  <a:pt x="5493" y="1042"/>
                </a:lnTo>
                <a:lnTo>
                  <a:pt x="5485" y="1032"/>
                </a:lnTo>
                <a:lnTo>
                  <a:pt x="5480" y="1022"/>
                </a:lnTo>
                <a:lnTo>
                  <a:pt x="5475" y="1009"/>
                </a:lnTo>
                <a:lnTo>
                  <a:pt x="5471" y="994"/>
                </a:lnTo>
                <a:lnTo>
                  <a:pt x="5470" y="978"/>
                </a:lnTo>
                <a:lnTo>
                  <a:pt x="5469" y="959"/>
                </a:lnTo>
                <a:lnTo>
                  <a:pt x="5469" y="779"/>
                </a:lnTo>
                <a:lnTo>
                  <a:pt x="5545" y="779"/>
                </a:lnTo>
                <a:lnTo>
                  <a:pt x="5545" y="909"/>
                </a:lnTo>
                <a:lnTo>
                  <a:pt x="5545" y="937"/>
                </a:lnTo>
                <a:lnTo>
                  <a:pt x="5546" y="958"/>
                </a:lnTo>
                <a:lnTo>
                  <a:pt x="5547" y="973"/>
                </a:lnTo>
                <a:lnTo>
                  <a:pt x="5549" y="984"/>
                </a:lnTo>
                <a:lnTo>
                  <a:pt x="5551" y="990"/>
                </a:lnTo>
                <a:lnTo>
                  <a:pt x="5554" y="995"/>
                </a:lnTo>
                <a:lnTo>
                  <a:pt x="5559" y="1001"/>
                </a:lnTo>
                <a:lnTo>
                  <a:pt x="5564" y="1005"/>
                </a:lnTo>
                <a:lnTo>
                  <a:pt x="5570" y="1008"/>
                </a:lnTo>
                <a:lnTo>
                  <a:pt x="5577" y="1010"/>
                </a:lnTo>
                <a:lnTo>
                  <a:pt x="5584" y="1012"/>
                </a:lnTo>
                <a:lnTo>
                  <a:pt x="5592" y="1012"/>
                </a:lnTo>
                <a:lnTo>
                  <a:pt x="5601" y="1012"/>
                </a:lnTo>
                <a:lnTo>
                  <a:pt x="5611" y="1010"/>
                </a:lnTo>
                <a:lnTo>
                  <a:pt x="5619" y="1007"/>
                </a:lnTo>
                <a:lnTo>
                  <a:pt x="5627" y="1002"/>
                </a:lnTo>
                <a:lnTo>
                  <a:pt x="5634" y="996"/>
                </a:lnTo>
                <a:lnTo>
                  <a:pt x="5639" y="990"/>
                </a:lnTo>
                <a:lnTo>
                  <a:pt x="5644" y="984"/>
                </a:lnTo>
                <a:lnTo>
                  <a:pt x="5648" y="975"/>
                </a:lnTo>
                <a:lnTo>
                  <a:pt x="5650" y="964"/>
                </a:lnTo>
                <a:lnTo>
                  <a:pt x="5652" y="949"/>
                </a:lnTo>
                <a:lnTo>
                  <a:pt x="5653" y="926"/>
                </a:lnTo>
                <a:lnTo>
                  <a:pt x="5653" y="899"/>
                </a:lnTo>
                <a:lnTo>
                  <a:pt x="5653" y="779"/>
                </a:lnTo>
                <a:lnTo>
                  <a:pt x="5729" y="779"/>
                </a:lnTo>
                <a:lnTo>
                  <a:pt x="5729" y="1063"/>
                </a:lnTo>
                <a:lnTo>
                  <a:pt x="5659" y="1063"/>
                </a:lnTo>
                <a:close/>
                <a:moveTo>
                  <a:pt x="5195" y="921"/>
                </a:moveTo>
                <a:lnTo>
                  <a:pt x="5195" y="932"/>
                </a:lnTo>
                <a:lnTo>
                  <a:pt x="5196" y="941"/>
                </a:lnTo>
                <a:lnTo>
                  <a:pt x="5198" y="950"/>
                </a:lnTo>
                <a:lnTo>
                  <a:pt x="5200" y="958"/>
                </a:lnTo>
                <a:lnTo>
                  <a:pt x="5204" y="967"/>
                </a:lnTo>
                <a:lnTo>
                  <a:pt x="5207" y="973"/>
                </a:lnTo>
                <a:lnTo>
                  <a:pt x="5211" y="980"/>
                </a:lnTo>
                <a:lnTo>
                  <a:pt x="5215" y="986"/>
                </a:lnTo>
                <a:lnTo>
                  <a:pt x="5221" y="991"/>
                </a:lnTo>
                <a:lnTo>
                  <a:pt x="5226" y="995"/>
                </a:lnTo>
                <a:lnTo>
                  <a:pt x="5232" y="1000"/>
                </a:lnTo>
                <a:lnTo>
                  <a:pt x="5238" y="1003"/>
                </a:lnTo>
                <a:lnTo>
                  <a:pt x="5244" y="1005"/>
                </a:lnTo>
                <a:lnTo>
                  <a:pt x="5250" y="1007"/>
                </a:lnTo>
                <a:lnTo>
                  <a:pt x="5258" y="1008"/>
                </a:lnTo>
                <a:lnTo>
                  <a:pt x="5265" y="1008"/>
                </a:lnTo>
                <a:lnTo>
                  <a:pt x="5273" y="1008"/>
                </a:lnTo>
                <a:lnTo>
                  <a:pt x="5279" y="1007"/>
                </a:lnTo>
                <a:lnTo>
                  <a:pt x="5285" y="1005"/>
                </a:lnTo>
                <a:lnTo>
                  <a:pt x="5292" y="1003"/>
                </a:lnTo>
                <a:lnTo>
                  <a:pt x="5298" y="1000"/>
                </a:lnTo>
                <a:lnTo>
                  <a:pt x="5303" y="995"/>
                </a:lnTo>
                <a:lnTo>
                  <a:pt x="5310" y="991"/>
                </a:lnTo>
                <a:lnTo>
                  <a:pt x="5314" y="986"/>
                </a:lnTo>
                <a:lnTo>
                  <a:pt x="5319" y="980"/>
                </a:lnTo>
                <a:lnTo>
                  <a:pt x="5324" y="973"/>
                </a:lnTo>
                <a:lnTo>
                  <a:pt x="5327" y="967"/>
                </a:lnTo>
                <a:lnTo>
                  <a:pt x="5329" y="958"/>
                </a:lnTo>
                <a:lnTo>
                  <a:pt x="5331" y="950"/>
                </a:lnTo>
                <a:lnTo>
                  <a:pt x="5333" y="941"/>
                </a:lnTo>
                <a:lnTo>
                  <a:pt x="5334" y="930"/>
                </a:lnTo>
                <a:lnTo>
                  <a:pt x="5334" y="921"/>
                </a:lnTo>
                <a:lnTo>
                  <a:pt x="5334" y="910"/>
                </a:lnTo>
                <a:lnTo>
                  <a:pt x="5333" y="901"/>
                </a:lnTo>
                <a:lnTo>
                  <a:pt x="5331" y="892"/>
                </a:lnTo>
                <a:lnTo>
                  <a:pt x="5329" y="884"/>
                </a:lnTo>
                <a:lnTo>
                  <a:pt x="5327" y="876"/>
                </a:lnTo>
                <a:lnTo>
                  <a:pt x="5324" y="869"/>
                </a:lnTo>
                <a:lnTo>
                  <a:pt x="5319" y="863"/>
                </a:lnTo>
                <a:lnTo>
                  <a:pt x="5314" y="856"/>
                </a:lnTo>
                <a:lnTo>
                  <a:pt x="5310" y="851"/>
                </a:lnTo>
                <a:lnTo>
                  <a:pt x="5303" y="847"/>
                </a:lnTo>
                <a:lnTo>
                  <a:pt x="5298" y="842"/>
                </a:lnTo>
                <a:lnTo>
                  <a:pt x="5292" y="839"/>
                </a:lnTo>
                <a:lnTo>
                  <a:pt x="5285" y="837"/>
                </a:lnTo>
                <a:lnTo>
                  <a:pt x="5279" y="835"/>
                </a:lnTo>
                <a:lnTo>
                  <a:pt x="5273" y="834"/>
                </a:lnTo>
                <a:lnTo>
                  <a:pt x="5265" y="834"/>
                </a:lnTo>
                <a:lnTo>
                  <a:pt x="5258" y="834"/>
                </a:lnTo>
                <a:lnTo>
                  <a:pt x="5250" y="835"/>
                </a:lnTo>
                <a:lnTo>
                  <a:pt x="5244" y="837"/>
                </a:lnTo>
                <a:lnTo>
                  <a:pt x="5238" y="839"/>
                </a:lnTo>
                <a:lnTo>
                  <a:pt x="5232" y="842"/>
                </a:lnTo>
                <a:lnTo>
                  <a:pt x="5226" y="847"/>
                </a:lnTo>
                <a:lnTo>
                  <a:pt x="5221" y="851"/>
                </a:lnTo>
                <a:lnTo>
                  <a:pt x="5215" y="856"/>
                </a:lnTo>
                <a:lnTo>
                  <a:pt x="5211" y="863"/>
                </a:lnTo>
                <a:lnTo>
                  <a:pt x="5207" y="869"/>
                </a:lnTo>
                <a:lnTo>
                  <a:pt x="5204" y="876"/>
                </a:lnTo>
                <a:lnTo>
                  <a:pt x="5200" y="884"/>
                </a:lnTo>
                <a:lnTo>
                  <a:pt x="5198" y="892"/>
                </a:lnTo>
                <a:lnTo>
                  <a:pt x="5196" y="901"/>
                </a:lnTo>
                <a:lnTo>
                  <a:pt x="5195" y="910"/>
                </a:lnTo>
                <a:lnTo>
                  <a:pt x="5195" y="921"/>
                </a:lnTo>
                <a:close/>
                <a:moveTo>
                  <a:pt x="5118" y="917"/>
                </a:moveTo>
                <a:lnTo>
                  <a:pt x="5118" y="908"/>
                </a:lnTo>
                <a:lnTo>
                  <a:pt x="5120" y="899"/>
                </a:lnTo>
                <a:lnTo>
                  <a:pt x="5121" y="889"/>
                </a:lnTo>
                <a:lnTo>
                  <a:pt x="5123" y="881"/>
                </a:lnTo>
                <a:lnTo>
                  <a:pt x="5125" y="871"/>
                </a:lnTo>
                <a:lnTo>
                  <a:pt x="5128" y="863"/>
                </a:lnTo>
                <a:lnTo>
                  <a:pt x="5132" y="853"/>
                </a:lnTo>
                <a:lnTo>
                  <a:pt x="5137" y="844"/>
                </a:lnTo>
                <a:lnTo>
                  <a:pt x="5141" y="836"/>
                </a:lnTo>
                <a:lnTo>
                  <a:pt x="5147" y="827"/>
                </a:lnTo>
                <a:lnTo>
                  <a:pt x="5153" y="820"/>
                </a:lnTo>
                <a:lnTo>
                  <a:pt x="5159" y="814"/>
                </a:lnTo>
                <a:lnTo>
                  <a:pt x="5165" y="807"/>
                </a:lnTo>
                <a:lnTo>
                  <a:pt x="5173" y="801"/>
                </a:lnTo>
                <a:lnTo>
                  <a:pt x="5180" y="796"/>
                </a:lnTo>
                <a:lnTo>
                  <a:pt x="5189" y="791"/>
                </a:lnTo>
                <a:lnTo>
                  <a:pt x="5197" y="786"/>
                </a:lnTo>
                <a:lnTo>
                  <a:pt x="5207" y="783"/>
                </a:lnTo>
                <a:lnTo>
                  <a:pt x="5215" y="780"/>
                </a:lnTo>
                <a:lnTo>
                  <a:pt x="5225" y="776"/>
                </a:lnTo>
                <a:lnTo>
                  <a:pt x="5234" y="775"/>
                </a:lnTo>
                <a:lnTo>
                  <a:pt x="5244" y="773"/>
                </a:lnTo>
                <a:lnTo>
                  <a:pt x="5255" y="772"/>
                </a:lnTo>
                <a:lnTo>
                  <a:pt x="5265" y="772"/>
                </a:lnTo>
                <a:lnTo>
                  <a:pt x="5280" y="773"/>
                </a:lnTo>
                <a:lnTo>
                  <a:pt x="5296" y="775"/>
                </a:lnTo>
                <a:lnTo>
                  <a:pt x="5310" y="779"/>
                </a:lnTo>
                <a:lnTo>
                  <a:pt x="5324" y="783"/>
                </a:lnTo>
                <a:lnTo>
                  <a:pt x="5336" y="789"/>
                </a:lnTo>
                <a:lnTo>
                  <a:pt x="5348" y="796"/>
                </a:lnTo>
                <a:lnTo>
                  <a:pt x="5360" y="804"/>
                </a:lnTo>
                <a:lnTo>
                  <a:pt x="5370" y="815"/>
                </a:lnTo>
                <a:lnTo>
                  <a:pt x="5380" y="825"/>
                </a:lnTo>
                <a:lnTo>
                  <a:pt x="5389" y="837"/>
                </a:lnTo>
                <a:lnTo>
                  <a:pt x="5396" y="849"/>
                </a:lnTo>
                <a:lnTo>
                  <a:pt x="5401" y="861"/>
                </a:lnTo>
                <a:lnTo>
                  <a:pt x="5407" y="875"/>
                </a:lnTo>
                <a:lnTo>
                  <a:pt x="5410" y="890"/>
                </a:lnTo>
                <a:lnTo>
                  <a:pt x="5411" y="905"/>
                </a:lnTo>
                <a:lnTo>
                  <a:pt x="5412" y="920"/>
                </a:lnTo>
                <a:lnTo>
                  <a:pt x="5411" y="936"/>
                </a:lnTo>
                <a:lnTo>
                  <a:pt x="5410" y="951"/>
                </a:lnTo>
                <a:lnTo>
                  <a:pt x="5407" y="966"/>
                </a:lnTo>
                <a:lnTo>
                  <a:pt x="5401" y="979"/>
                </a:lnTo>
                <a:lnTo>
                  <a:pt x="5396" y="992"/>
                </a:lnTo>
                <a:lnTo>
                  <a:pt x="5389" y="1005"/>
                </a:lnTo>
                <a:lnTo>
                  <a:pt x="5380" y="1017"/>
                </a:lnTo>
                <a:lnTo>
                  <a:pt x="5370" y="1027"/>
                </a:lnTo>
                <a:lnTo>
                  <a:pt x="5360" y="1038"/>
                </a:lnTo>
                <a:lnTo>
                  <a:pt x="5348" y="1046"/>
                </a:lnTo>
                <a:lnTo>
                  <a:pt x="5336" y="1054"/>
                </a:lnTo>
                <a:lnTo>
                  <a:pt x="5324" y="1059"/>
                </a:lnTo>
                <a:lnTo>
                  <a:pt x="5310" y="1064"/>
                </a:lnTo>
                <a:lnTo>
                  <a:pt x="5296" y="1068"/>
                </a:lnTo>
                <a:lnTo>
                  <a:pt x="5281" y="1070"/>
                </a:lnTo>
                <a:lnTo>
                  <a:pt x="5265" y="1070"/>
                </a:lnTo>
                <a:lnTo>
                  <a:pt x="5256" y="1070"/>
                </a:lnTo>
                <a:lnTo>
                  <a:pt x="5246" y="1069"/>
                </a:lnTo>
                <a:lnTo>
                  <a:pt x="5237" y="1068"/>
                </a:lnTo>
                <a:lnTo>
                  <a:pt x="5227" y="1065"/>
                </a:lnTo>
                <a:lnTo>
                  <a:pt x="5217" y="1063"/>
                </a:lnTo>
                <a:lnTo>
                  <a:pt x="5209" y="1060"/>
                </a:lnTo>
                <a:lnTo>
                  <a:pt x="5199" y="1056"/>
                </a:lnTo>
                <a:lnTo>
                  <a:pt x="5191" y="1053"/>
                </a:lnTo>
                <a:lnTo>
                  <a:pt x="5182" y="1047"/>
                </a:lnTo>
                <a:lnTo>
                  <a:pt x="5174" y="1042"/>
                </a:lnTo>
                <a:lnTo>
                  <a:pt x="5166" y="1037"/>
                </a:lnTo>
                <a:lnTo>
                  <a:pt x="5159" y="1030"/>
                </a:lnTo>
                <a:lnTo>
                  <a:pt x="5153" y="1024"/>
                </a:lnTo>
                <a:lnTo>
                  <a:pt x="5147" y="1017"/>
                </a:lnTo>
                <a:lnTo>
                  <a:pt x="5142" y="1009"/>
                </a:lnTo>
                <a:lnTo>
                  <a:pt x="5137" y="1001"/>
                </a:lnTo>
                <a:lnTo>
                  <a:pt x="5132" y="991"/>
                </a:lnTo>
                <a:lnTo>
                  <a:pt x="5128" y="983"/>
                </a:lnTo>
                <a:lnTo>
                  <a:pt x="5125" y="973"/>
                </a:lnTo>
                <a:lnTo>
                  <a:pt x="5123" y="962"/>
                </a:lnTo>
                <a:lnTo>
                  <a:pt x="5121" y="952"/>
                </a:lnTo>
                <a:lnTo>
                  <a:pt x="5120" y="941"/>
                </a:lnTo>
                <a:lnTo>
                  <a:pt x="5118" y="929"/>
                </a:lnTo>
                <a:lnTo>
                  <a:pt x="5118" y="917"/>
                </a:lnTo>
                <a:close/>
                <a:moveTo>
                  <a:pt x="4827" y="1063"/>
                </a:moveTo>
                <a:lnTo>
                  <a:pt x="4827" y="670"/>
                </a:lnTo>
                <a:lnTo>
                  <a:pt x="4903" y="670"/>
                </a:lnTo>
                <a:lnTo>
                  <a:pt x="4903" y="880"/>
                </a:lnTo>
                <a:lnTo>
                  <a:pt x="4991" y="779"/>
                </a:lnTo>
                <a:lnTo>
                  <a:pt x="5083" y="779"/>
                </a:lnTo>
                <a:lnTo>
                  <a:pt x="4987" y="883"/>
                </a:lnTo>
                <a:lnTo>
                  <a:pt x="5091" y="1063"/>
                </a:lnTo>
                <a:lnTo>
                  <a:pt x="5009" y="1063"/>
                </a:lnTo>
                <a:lnTo>
                  <a:pt x="4938" y="936"/>
                </a:lnTo>
                <a:lnTo>
                  <a:pt x="4903" y="972"/>
                </a:lnTo>
                <a:lnTo>
                  <a:pt x="4903" y="1063"/>
                </a:lnTo>
                <a:lnTo>
                  <a:pt x="4827" y="1063"/>
                </a:lnTo>
                <a:close/>
                <a:moveTo>
                  <a:pt x="4498" y="983"/>
                </a:moveTo>
                <a:lnTo>
                  <a:pt x="4573" y="971"/>
                </a:lnTo>
                <a:lnTo>
                  <a:pt x="4576" y="981"/>
                </a:lnTo>
                <a:lnTo>
                  <a:pt x="4580" y="990"/>
                </a:lnTo>
                <a:lnTo>
                  <a:pt x="4586" y="997"/>
                </a:lnTo>
                <a:lnTo>
                  <a:pt x="4593" y="1004"/>
                </a:lnTo>
                <a:lnTo>
                  <a:pt x="4601" y="1009"/>
                </a:lnTo>
                <a:lnTo>
                  <a:pt x="4610" y="1012"/>
                </a:lnTo>
                <a:lnTo>
                  <a:pt x="4622" y="1014"/>
                </a:lnTo>
                <a:lnTo>
                  <a:pt x="4635" y="1015"/>
                </a:lnTo>
                <a:lnTo>
                  <a:pt x="4647" y="1014"/>
                </a:lnTo>
                <a:lnTo>
                  <a:pt x="4660" y="1012"/>
                </a:lnTo>
                <a:lnTo>
                  <a:pt x="4670" y="1009"/>
                </a:lnTo>
                <a:lnTo>
                  <a:pt x="4678" y="1005"/>
                </a:lnTo>
                <a:lnTo>
                  <a:pt x="4683" y="1001"/>
                </a:lnTo>
                <a:lnTo>
                  <a:pt x="4686" y="996"/>
                </a:lnTo>
                <a:lnTo>
                  <a:pt x="4688" y="991"/>
                </a:lnTo>
                <a:lnTo>
                  <a:pt x="4688" y="985"/>
                </a:lnTo>
                <a:lnTo>
                  <a:pt x="4688" y="980"/>
                </a:lnTo>
                <a:lnTo>
                  <a:pt x="4687" y="977"/>
                </a:lnTo>
                <a:lnTo>
                  <a:pt x="4685" y="973"/>
                </a:lnTo>
                <a:lnTo>
                  <a:pt x="4683" y="971"/>
                </a:lnTo>
                <a:lnTo>
                  <a:pt x="4679" y="968"/>
                </a:lnTo>
                <a:lnTo>
                  <a:pt x="4674" y="966"/>
                </a:lnTo>
                <a:lnTo>
                  <a:pt x="4667" y="962"/>
                </a:lnTo>
                <a:lnTo>
                  <a:pt x="4658" y="960"/>
                </a:lnTo>
                <a:lnTo>
                  <a:pt x="4617" y="951"/>
                </a:lnTo>
                <a:lnTo>
                  <a:pt x="4583" y="941"/>
                </a:lnTo>
                <a:lnTo>
                  <a:pt x="4570" y="937"/>
                </a:lnTo>
                <a:lnTo>
                  <a:pt x="4558" y="933"/>
                </a:lnTo>
                <a:lnTo>
                  <a:pt x="4549" y="928"/>
                </a:lnTo>
                <a:lnTo>
                  <a:pt x="4542" y="924"/>
                </a:lnTo>
                <a:lnTo>
                  <a:pt x="4534" y="918"/>
                </a:lnTo>
                <a:lnTo>
                  <a:pt x="4527" y="911"/>
                </a:lnTo>
                <a:lnTo>
                  <a:pt x="4521" y="904"/>
                </a:lnTo>
                <a:lnTo>
                  <a:pt x="4517" y="896"/>
                </a:lnTo>
                <a:lnTo>
                  <a:pt x="4512" y="888"/>
                </a:lnTo>
                <a:lnTo>
                  <a:pt x="4510" y="880"/>
                </a:lnTo>
                <a:lnTo>
                  <a:pt x="4508" y="870"/>
                </a:lnTo>
                <a:lnTo>
                  <a:pt x="4508" y="859"/>
                </a:lnTo>
                <a:lnTo>
                  <a:pt x="4508" y="851"/>
                </a:lnTo>
                <a:lnTo>
                  <a:pt x="4510" y="842"/>
                </a:lnTo>
                <a:lnTo>
                  <a:pt x="4512" y="834"/>
                </a:lnTo>
                <a:lnTo>
                  <a:pt x="4516" y="825"/>
                </a:lnTo>
                <a:lnTo>
                  <a:pt x="4520" y="818"/>
                </a:lnTo>
                <a:lnTo>
                  <a:pt x="4524" y="810"/>
                </a:lnTo>
                <a:lnTo>
                  <a:pt x="4531" y="804"/>
                </a:lnTo>
                <a:lnTo>
                  <a:pt x="4537" y="798"/>
                </a:lnTo>
                <a:lnTo>
                  <a:pt x="4545" y="791"/>
                </a:lnTo>
                <a:lnTo>
                  <a:pt x="4554" y="786"/>
                </a:lnTo>
                <a:lnTo>
                  <a:pt x="4563" y="782"/>
                </a:lnTo>
                <a:lnTo>
                  <a:pt x="4575" y="779"/>
                </a:lnTo>
                <a:lnTo>
                  <a:pt x="4587" y="775"/>
                </a:lnTo>
                <a:lnTo>
                  <a:pt x="4600" y="774"/>
                </a:lnTo>
                <a:lnTo>
                  <a:pt x="4613" y="772"/>
                </a:lnTo>
                <a:lnTo>
                  <a:pt x="4628" y="772"/>
                </a:lnTo>
                <a:lnTo>
                  <a:pt x="4642" y="772"/>
                </a:lnTo>
                <a:lnTo>
                  <a:pt x="4655" y="773"/>
                </a:lnTo>
                <a:lnTo>
                  <a:pt x="4668" y="775"/>
                </a:lnTo>
                <a:lnTo>
                  <a:pt x="4679" y="778"/>
                </a:lnTo>
                <a:lnTo>
                  <a:pt x="4689" y="780"/>
                </a:lnTo>
                <a:lnTo>
                  <a:pt x="4699" y="783"/>
                </a:lnTo>
                <a:lnTo>
                  <a:pt x="4707" y="787"/>
                </a:lnTo>
                <a:lnTo>
                  <a:pt x="4716" y="791"/>
                </a:lnTo>
                <a:lnTo>
                  <a:pt x="4722" y="797"/>
                </a:lnTo>
                <a:lnTo>
                  <a:pt x="4728" y="802"/>
                </a:lnTo>
                <a:lnTo>
                  <a:pt x="4734" y="808"/>
                </a:lnTo>
                <a:lnTo>
                  <a:pt x="4739" y="815"/>
                </a:lnTo>
                <a:lnTo>
                  <a:pt x="4743" y="822"/>
                </a:lnTo>
                <a:lnTo>
                  <a:pt x="4747" y="831"/>
                </a:lnTo>
                <a:lnTo>
                  <a:pt x="4752" y="839"/>
                </a:lnTo>
                <a:lnTo>
                  <a:pt x="4754" y="848"/>
                </a:lnTo>
                <a:lnTo>
                  <a:pt x="4683" y="860"/>
                </a:lnTo>
                <a:lnTo>
                  <a:pt x="4680" y="853"/>
                </a:lnTo>
                <a:lnTo>
                  <a:pt x="4676" y="847"/>
                </a:lnTo>
                <a:lnTo>
                  <a:pt x="4672" y="840"/>
                </a:lnTo>
                <a:lnTo>
                  <a:pt x="4666" y="835"/>
                </a:lnTo>
                <a:lnTo>
                  <a:pt x="4659" y="832"/>
                </a:lnTo>
                <a:lnTo>
                  <a:pt x="4651" y="829"/>
                </a:lnTo>
                <a:lnTo>
                  <a:pt x="4640" y="827"/>
                </a:lnTo>
                <a:lnTo>
                  <a:pt x="4629" y="826"/>
                </a:lnTo>
                <a:lnTo>
                  <a:pt x="4616" y="827"/>
                </a:lnTo>
                <a:lnTo>
                  <a:pt x="4604" y="829"/>
                </a:lnTo>
                <a:lnTo>
                  <a:pt x="4594" y="831"/>
                </a:lnTo>
                <a:lnTo>
                  <a:pt x="4587" y="835"/>
                </a:lnTo>
                <a:lnTo>
                  <a:pt x="4583" y="838"/>
                </a:lnTo>
                <a:lnTo>
                  <a:pt x="4580" y="841"/>
                </a:lnTo>
                <a:lnTo>
                  <a:pt x="4578" y="846"/>
                </a:lnTo>
                <a:lnTo>
                  <a:pt x="4578" y="850"/>
                </a:lnTo>
                <a:lnTo>
                  <a:pt x="4578" y="854"/>
                </a:lnTo>
                <a:lnTo>
                  <a:pt x="4580" y="857"/>
                </a:lnTo>
                <a:lnTo>
                  <a:pt x="4583" y="860"/>
                </a:lnTo>
                <a:lnTo>
                  <a:pt x="4586" y="864"/>
                </a:lnTo>
                <a:lnTo>
                  <a:pt x="4594" y="868"/>
                </a:lnTo>
                <a:lnTo>
                  <a:pt x="4608" y="873"/>
                </a:lnTo>
                <a:lnTo>
                  <a:pt x="4629" y="878"/>
                </a:lnTo>
                <a:lnTo>
                  <a:pt x="4656" y="885"/>
                </a:lnTo>
                <a:lnTo>
                  <a:pt x="4684" y="892"/>
                </a:lnTo>
                <a:lnTo>
                  <a:pt x="4707" y="900"/>
                </a:lnTo>
                <a:lnTo>
                  <a:pt x="4718" y="904"/>
                </a:lnTo>
                <a:lnTo>
                  <a:pt x="4726" y="909"/>
                </a:lnTo>
                <a:lnTo>
                  <a:pt x="4734" y="913"/>
                </a:lnTo>
                <a:lnTo>
                  <a:pt x="4740" y="919"/>
                </a:lnTo>
                <a:lnTo>
                  <a:pt x="4745" y="924"/>
                </a:lnTo>
                <a:lnTo>
                  <a:pt x="4751" y="929"/>
                </a:lnTo>
                <a:lnTo>
                  <a:pt x="4755" y="936"/>
                </a:lnTo>
                <a:lnTo>
                  <a:pt x="4758" y="942"/>
                </a:lnTo>
                <a:lnTo>
                  <a:pt x="4760" y="950"/>
                </a:lnTo>
                <a:lnTo>
                  <a:pt x="4762" y="957"/>
                </a:lnTo>
                <a:lnTo>
                  <a:pt x="4763" y="966"/>
                </a:lnTo>
                <a:lnTo>
                  <a:pt x="4763" y="974"/>
                </a:lnTo>
                <a:lnTo>
                  <a:pt x="4763" y="984"/>
                </a:lnTo>
                <a:lnTo>
                  <a:pt x="4762" y="993"/>
                </a:lnTo>
                <a:lnTo>
                  <a:pt x="4759" y="1003"/>
                </a:lnTo>
                <a:lnTo>
                  <a:pt x="4756" y="1011"/>
                </a:lnTo>
                <a:lnTo>
                  <a:pt x="4751" y="1019"/>
                </a:lnTo>
                <a:lnTo>
                  <a:pt x="4745" y="1027"/>
                </a:lnTo>
                <a:lnTo>
                  <a:pt x="4739" y="1035"/>
                </a:lnTo>
                <a:lnTo>
                  <a:pt x="4731" y="1042"/>
                </a:lnTo>
                <a:lnTo>
                  <a:pt x="4722" y="1048"/>
                </a:lnTo>
                <a:lnTo>
                  <a:pt x="4712" y="1054"/>
                </a:lnTo>
                <a:lnTo>
                  <a:pt x="4702" y="1059"/>
                </a:lnTo>
                <a:lnTo>
                  <a:pt x="4690" y="1063"/>
                </a:lnTo>
                <a:lnTo>
                  <a:pt x="4678" y="1065"/>
                </a:lnTo>
                <a:lnTo>
                  <a:pt x="4664" y="1069"/>
                </a:lnTo>
                <a:lnTo>
                  <a:pt x="4650" y="1070"/>
                </a:lnTo>
                <a:lnTo>
                  <a:pt x="4635" y="1070"/>
                </a:lnTo>
                <a:lnTo>
                  <a:pt x="4620" y="1070"/>
                </a:lnTo>
                <a:lnTo>
                  <a:pt x="4607" y="1069"/>
                </a:lnTo>
                <a:lnTo>
                  <a:pt x="4594" y="1066"/>
                </a:lnTo>
                <a:lnTo>
                  <a:pt x="4583" y="1064"/>
                </a:lnTo>
                <a:lnTo>
                  <a:pt x="4571" y="1061"/>
                </a:lnTo>
                <a:lnTo>
                  <a:pt x="4560" y="1057"/>
                </a:lnTo>
                <a:lnTo>
                  <a:pt x="4551" y="1052"/>
                </a:lnTo>
                <a:lnTo>
                  <a:pt x="4542" y="1046"/>
                </a:lnTo>
                <a:lnTo>
                  <a:pt x="4534" y="1040"/>
                </a:lnTo>
                <a:lnTo>
                  <a:pt x="4526" y="1034"/>
                </a:lnTo>
                <a:lnTo>
                  <a:pt x="4520" y="1026"/>
                </a:lnTo>
                <a:lnTo>
                  <a:pt x="4513" y="1019"/>
                </a:lnTo>
                <a:lnTo>
                  <a:pt x="4509" y="1010"/>
                </a:lnTo>
                <a:lnTo>
                  <a:pt x="4504" y="1002"/>
                </a:lnTo>
                <a:lnTo>
                  <a:pt x="4501" y="992"/>
                </a:lnTo>
                <a:lnTo>
                  <a:pt x="4498" y="983"/>
                </a:lnTo>
                <a:close/>
                <a:moveTo>
                  <a:pt x="4262" y="917"/>
                </a:moveTo>
                <a:lnTo>
                  <a:pt x="4262" y="928"/>
                </a:lnTo>
                <a:lnTo>
                  <a:pt x="4263" y="939"/>
                </a:lnTo>
                <a:lnTo>
                  <a:pt x="4264" y="949"/>
                </a:lnTo>
                <a:lnTo>
                  <a:pt x="4266" y="958"/>
                </a:lnTo>
                <a:lnTo>
                  <a:pt x="4269" y="967"/>
                </a:lnTo>
                <a:lnTo>
                  <a:pt x="4272" y="974"/>
                </a:lnTo>
                <a:lnTo>
                  <a:pt x="4275" y="981"/>
                </a:lnTo>
                <a:lnTo>
                  <a:pt x="4280" y="987"/>
                </a:lnTo>
                <a:lnTo>
                  <a:pt x="4285" y="992"/>
                </a:lnTo>
                <a:lnTo>
                  <a:pt x="4290" y="997"/>
                </a:lnTo>
                <a:lnTo>
                  <a:pt x="4296" y="1001"/>
                </a:lnTo>
                <a:lnTo>
                  <a:pt x="4301" y="1005"/>
                </a:lnTo>
                <a:lnTo>
                  <a:pt x="4307" y="1007"/>
                </a:lnTo>
                <a:lnTo>
                  <a:pt x="4314" y="1009"/>
                </a:lnTo>
                <a:lnTo>
                  <a:pt x="4320" y="1010"/>
                </a:lnTo>
                <a:lnTo>
                  <a:pt x="4326" y="1010"/>
                </a:lnTo>
                <a:lnTo>
                  <a:pt x="4333" y="1010"/>
                </a:lnTo>
                <a:lnTo>
                  <a:pt x="4339" y="1009"/>
                </a:lnTo>
                <a:lnTo>
                  <a:pt x="4346" y="1007"/>
                </a:lnTo>
                <a:lnTo>
                  <a:pt x="4351" y="1005"/>
                </a:lnTo>
                <a:lnTo>
                  <a:pt x="4356" y="1002"/>
                </a:lnTo>
                <a:lnTo>
                  <a:pt x="4361" y="998"/>
                </a:lnTo>
                <a:lnTo>
                  <a:pt x="4366" y="994"/>
                </a:lnTo>
                <a:lnTo>
                  <a:pt x="4370" y="989"/>
                </a:lnTo>
                <a:lnTo>
                  <a:pt x="4374" y="984"/>
                </a:lnTo>
                <a:lnTo>
                  <a:pt x="4377" y="977"/>
                </a:lnTo>
                <a:lnTo>
                  <a:pt x="4381" y="970"/>
                </a:lnTo>
                <a:lnTo>
                  <a:pt x="4384" y="961"/>
                </a:lnTo>
                <a:lnTo>
                  <a:pt x="4385" y="952"/>
                </a:lnTo>
                <a:lnTo>
                  <a:pt x="4387" y="942"/>
                </a:lnTo>
                <a:lnTo>
                  <a:pt x="4387" y="932"/>
                </a:lnTo>
                <a:lnTo>
                  <a:pt x="4388" y="920"/>
                </a:lnTo>
                <a:lnTo>
                  <a:pt x="4387" y="909"/>
                </a:lnTo>
                <a:lnTo>
                  <a:pt x="4387" y="899"/>
                </a:lnTo>
                <a:lnTo>
                  <a:pt x="4385" y="890"/>
                </a:lnTo>
                <a:lnTo>
                  <a:pt x="4383" y="881"/>
                </a:lnTo>
                <a:lnTo>
                  <a:pt x="4381" y="873"/>
                </a:lnTo>
                <a:lnTo>
                  <a:pt x="4377" y="866"/>
                </a:lnTo>
                <a:lnTo>
                  <a:pt x="4374" y="859"/>
                </a:lnTo>
                <a:lnTo>
                  <a:pt x="4370" y="854"/>
                </a:lnTo>
                <a:lnTo>
                  <a:pt x="4365" y="849"/>
                </a:lnTo>
                <a:lnTo>
                  <a:pt x="4360" y="844"/>
                </a:lnTo>
                <a:lnTo>
                  <a:pt x="4355" y="840"/>
                </a:lnTo>
                <a:lnTo>
                  <a:pt x="4350" y="837"/>
                </a:lnTo>
                <a:lnTo>
                  <a:pt x="4343" y="835"/>
                </a:lnTo>
                <a:lnTo>
                  <a:pt x="4338" y="833"/>
                </a:lnTo>
                <a:lnTo>
                  <a:pt x="4332" y="832"/>
                </a:lnTo>
                <a:lnTo>
                  <a:pt x="4325" y="832"/>
                </a:lnTo>
                <a:lnTo>
                  <a:pt x="4319" y="832"/>
                </a:lnTo>
                <a:lnTo>
                  <a:pt x="4311" y="833"/>
                </a:lnTo>
                <a:lnTo>
                  <a:pt x="4306" y="835"/>
                </a:lnTo>
                <a:lnTo>
                  <a:pt x="4300" y="837"/>
                </a:lnTo>
                <a:lnTo>
                  <a:pt x="4294" y="840"/>
                </a:lnTo>
                <a:lnTo>
                  <a:pt x="4289" y="843"/>
                </a:lnTo>
                <a:lnTo>
                  <a:pt x="4284" y="848"/>
                </a:lnTo>
                <a:lnTo>
                  <a:pt x="4280" y="853"/>
                </a:lnTo>
                <a:lnTo>
                  <a:pt x="4275" y="858"/>
                </a:lnTo>
                <a:lnTo>
                  <a:pt x="4271" y="865"/>
                </a:lnTo>
                <a:lnTo>
                  <a:pt x="4268" y="872"/>
                </a:lnTo>
                <a:lnTo>
                  <a:pt x="4266" y="880"/>
                </a:lnTo>
                <a:lnTo>
                  <a:pt x="4264" y="888"/>
                </a:lnTo>
                <a:lnTo>
                  <a:pt x="4263" y="896"/>
                </a:lnTo>
                <a:lnTo>
                  <a:pt x="4262" y="906"/>
                </a:lnTo>
                <a:lnTo>
                  <a:pt x="4262" y="917"/>
                </a:lnTo>
                <a:close/>
                <a:moveTo>
                  <a:pt x="4186" y="779"/>
                </a:moveTo>
                <a:lnTo>
                  <a:pt x="4257" y="779"/>
                </a:lnTo>
                <a:lnTo>
                  <a:pt x="4257" y="821"/>
                </a:lnTo>
                <a:lnTo>
                  <a:pt x="4265" y="810"/>
                </a:lnTo>
                <a:lnTo>
                  <a:pt x="4273" y="801"/>
                </a:lnTo>
                <a:lnTo>
                  <a:pt x="4283" y="793"/>
                </a:lnTo>
                <a:lnTo>
                  <a:pt x="4293" y="786"/>
                </a:lnTo>
                <a:lnTo>
                  <a:pt x="4306" y="780"/>
                </a:lnTo>
                <a:lnTo>
                  <a:pt x="4318" y="775"/>
                </a:lnTo>
                <a:lnTo>
                  <a:pt x="4332" y="773"/>
                </a:lnTo>
                <a:lnTo>
                  <a:pt x="4346" y="772"/>
                </a:lnTo>
                <a:lnTo>
                  <a:pt x="4357" y="773"/>
                </a:lnTo>
                <a:lnTo>
                  <a:pt x="4369" y="774"/>
                </a:lnTo>
                <a:lnTo>
                  <a:pt x="4381" y="778"/>
                </a:lnTo>
                <a:lnTo>
                  <a:pt x="4391" y="782"/>
                </a:lnTo>
                <a:lnTo>
                  <a:pt x="4402" y="787"/>
                </a:lnTo>
                <a:lnTo>
                  <a:pt x="4411" y="795"/>
                </a:lnTo>
                <a:lnTo>
                  <a:pt x="4421" y="802"/>
                </a:lnTo>
                <a:lnTo>
                  <a:pt x="4429" y="812"/>
                </a:lnTo>
                <a:lnTo>
                  <a:pt x="4438" y="821"/>
                </a:lnTo>
                <a:lnTo>
                  <a:pt x="4445" y="833"/>
                </a:lnTo>
                <a:lnTo>
                  <a:pt x="4451" y="844"/>
                </a:lnTo>
                <a:lnTo>
                  <a:pt x="4456" y="857"/>
                </a:lnTo>
                <a:lnTo>
                  <a:pt x="4459" y="872"/>
                </a:lnTo>
                <a:lnTo>
                  <a:pt x="4462" y="887"/>
                </a:lnTo>
                <a:lnTo>
                  <a:pt x="4464" y="903"/>
                </a:lnTo>
                <a:lnTo>
                  <a:pt x="4465" y="920"/>
                </a:lnTo>
                <a:lnTo>
                  <a:pt x="4464" y="937"/>
                </a:lnTo>
                <a:lnTo>
                  <a:pt x="4462" y="953"/>
                </a:lnTo>
                <a:lnTo>
                  <a:pt x="4459" y="969"/>
                </a:lnTo>
                <a:lnTo>
                  <a:pt x="4456" y="983"/>
                </a:lnTo>
                <a:lnTo>
                  <a:pt x="4451" y="996"/>
                </a:lnTo>
                <a:lnTo>
                  <a:pt x="4444" y="1008"/>
                </a:lnTo>
                <a:lnTo>
                  <a:pt x="4438" y="1020"/>
                </a:lnTo>
                <a:lnTo>
                  <a:pt x="4429" y="1030"/>
                </a:lnTo>
                <a:lnTo>
                  <a:pt x="4421" y="1040"/>
                </a:lnTo>
                <a:lnTo>
                  <a:pt x="4411" y="1047"/>
                </a:lnTo>
                <a:lnTo>
                  <a:pt x="4401" y="1055"/>
                </a:lnTo>
                <a:lnTo>
                  <a:pt x="4391" y="1060"/>
                </a:lnTo>
                <a:lnTo>
                  <a:pt x="4381" y="1064"/>
                </a:lnTo>
                <a:lnTo>
                  <a:pt x="4369" y="1068"/>
                </a:lnTo>
                <a:lnTo>
                  <a:pt x="4357" y="1070"/>
                </a:lnTo>
                <a:lnTo>
                  <a:pt x="4346" y="1070"/>
                </a:lnTo>
                <a:lnTo>
                  <a:pt x="4334" y="1070"/>
                </a:lnTo>
                <a:lnTo>
                  <a:pt x="4322" y="1068"/>
                </a:lnTo>
                <a:lnTo>
                  <a:pt x="4313" y="1064"/>
                </a:lnTo>
                <a:lnTo>
                  <a:pt x="4302" y="1060"/>
                </a:lnTo>
                <a:lnTo>
                  <a:pt x="4292" y="1055"/>
                </a:lnTo>
                <a:lnTo>
                  <a:pt x="4283" y="1047"/>
                </a:lnTo>
                <a:lnTo>
                  <a:pt x="4272" y="1039"/>
                </a:lnTo>
                <a:lnTo>
                  <a:pt x="4262" y="1028"/>
                </a:lnTo>
                <a:lnTo>
                  <a:pt x="4262" y="1172"/>
                </a:lnTo>
                <a:lnTo>
                  <a:pt x="4186" y="1172"/>
                </a:lnTo>
                <a:lnTo>
                  <a:pt x="4186" y="779"/>
                </a:lnTo>
                <a:close/>
                <a:moveTo>
                  <a:pt x="3913" y="921"/>
                </a:moveTo>
                <a:lnTo>
                  <a:pt x="3913" y="932"/>
                </a:lnTo>
                <a:lnTo>
                  <a:pt x="3914" y="941"/>
                </a:lnTo>
                <a:lnTo>
                  <a:pt x="3916" y="950"/>
                </a:lnTo>
                <a:lnTo>
                  <a:pt x="3918" y="958"/>
                </a:lnTo>
                <a:lnTo>
                  <a:pt x="3920" y="967"/>
                </a:lnTo>
                <a:lnTo>
                  <a:pt x="3924" y="973"/>
                </a:lnTo>
                <a:lnTo>
                  <a:pt x="3929" y="980"/>
                </a:lnTo>
                <a:lnTo>
                  <a:pt x="3933" y="986"/>
                </a:lnTo>
                <a:lnTo>
                  <a:pt x="3938" y="991"/>
                </a:lnTo>
                <a:lnTo>
                  <a:pt x="3944" y="995"/>
                </a:lnTo>
                <a:lnTo>
                  <a:pt x="3949" y="1000"/>
                </a:lnTo>
                <a:lnTo>
                  <a:pt x="3955" y="1003"/>
                </a:lnTo>
                <a:lnTo>
                  <a:pt x="3962" y="1005"/>
                </a:lnTo>
                <a:lnTo>
                  <a:pt x="3968" y="1007"/>
                </a:lnTo>
                <a:lnTo>
                  <a:pt x="3975" y="1008"/>
                </a:lnTo>
                <a:lnTo>
                  <a:pt x="3983" y="1008"/>
                </a:lnTo>
                <a:lnTo>
                  <a:pt x="3989" y="1008"/>
                </a:lnTo>
                <a:lnTo>
                  <a:pt x="3997" y="1007"/>
                </a:lnTo>
                <a:lnTo>
                  <a:pt x="4003" y="1005"/>
                </a:lnTo>
                <a:lnTo>
                  <a:pt x="4010" y="1003"/>
                </a:lnTo>
                <a:lnTo>
                  <a:pt x="4016" y="1000"/>
                </a:lnTo>
                <a:lnTo>
                  <a:pt x="4021" y="995"/>
                </a:lnTo>
                <a:lnTo>
                  <a:pt x="4027" y="991"/>
                </a:lnTo>
                <a:lnTo>
                  <a:pt x="4032" y="986"/>
                </a:lnTo>
                <a:lnTo>
                  <a:pt x="4037" y="980"/>
                </a:lnTo>
                <a:lnTo>
                  <a:pt x="4040" y="973"/>
                </a:lnTo>
                <a:lnTo>
                  <a:pt x="4045" y="967"/>
                </a:lnTo>
                <a:lnTo>
                  <a:pt x="4047" y="958"/>
                </a:lnTo>
                <a:lnTo>
                  <a:pt x="4049" y="950"/>
                </a:lnTo>
                <a:lnTo>
                  <a:pt x="4051" y="941"/>
                </a:lnTo>
                <a:lnTo>
                  <a:pt x="4052" y="930"/>
                </a:lnTo>
                <a:lnTo>
                  <a:pt x="4052" y="921"/>
                </a:lnTo>
                <a:lnTo>
                  <a:pt x="4052" y="910"/>
                </a:lnTo>
                <a:lnTo>
                  <a:pt x="4051" y="901"/>
                </a:lnTo>
                <a:lnTo>
                  <a:pt x="4049" y="892"/>
                </a:lnTo>
                <a:lnTo>
                  <a:pt x="4047" y="884"/>
                </a:lnTo>
                <a:lnTo>
                  <a:pt x="4045" y="876"/>
                </a:lnTo>
                <a:lnTo>
                  <a:pt x="4040" y="869"/>
                </a:lnTo>
                <a:lnTo>
                  <a:pt x="4037" y="863"/>
                </a:lnTo>
                <a:lnTo>
                  <a:pt x="4032" y="856"/>
                </a:lnTo>
                <a:lnTo>
                  <a:pt x="4027" y="851"/>
                </a:lnTo>
                <a:lnTo>
                  <a:pt x="4021" y="847"/>
                </a:lnTo>
                <a:lnTo>
                  <a:pt x="4016" y="842"/>
                </a:lnTo>
                <a:lnTo>
                  <a:pt x="4010" y="839"/>
                </a:lnTo>
                <a:lnTo>
                  <a:pt x="4003" y="837"/>
                </a:lnTo>
                <a:lnTo>
                  <a:pt x="3997" y="835"/>
                </a:lnTo>
                <a:lnTo>
                  <a:pt x="3989" y="834"/>
                </a:lnTo>
                <a:lnTo>
                  <a:pt x="3983" y="834"/>
                </a:lnTo>
                <a:lnTo>
                  <a:pt x="3975" y="834"/>
                </a:lnTo>
                <a:lnTo>
                  <a:pt x="3968" y="835"/>
                </a:lnTo>
                <a:lnTo>
                  <a:pt x="3962" y="837"/>
                </a:lnTo>
                <a:lnTo>
                  <a:pt x="3955" y="839"/>
                </a:lnTo>
                <a:lnTo>
                  <a:pt x="3949" y="842"/>
                </a:lnTo>
                <a:lnTo>
                  <a:pt x="3944" y="847"/>
                </a:lnTo>
                <a:lnTo>
                  <a:pt x="3938" y="851"/>
                </a:lnTo>
                <a:lnTo>
                  <a:pt x="3933" y="856"/>
                </a:lnTo>
                <a:lnTo>
                  <a:pt x="3929" y="863"/>
                </a:lnTo>
                <a:lnTo>
                  <a:pt x="3924" y="869"/>
                </a:lnTo>
                <a:lnTo>
                  <a:pt x="3920" y="876"/>
                </a:lnTo>
                <a:lnTo>
                  <a:pt x="3918" y="884"/>
                </a:lnTo>
                <a:lnTo>
                  <a:pt x="3916" y="892"/>
                </a:lnTo>
                <a:lnTo>
                  <a:pt x="3914" y="901"/>
                </a:lnTo>
                <a:lnTo>
                  <a:pt x="3913" y="910"/>
                </a:lnTo>
                <a:lnTo>
                  <a:pt x="3913" y="921"/>
                </a:lnTo>
                <a:close/>
                <a:moveTo>
                  <a:pt x="3835" y="917"/>
                </a:moveTo>
                <a:lnTo>
                  <a:pt x="3836" y="908"/>
                </a:lnTo>
                <a:lnTo>
                  <a:pt x="3836" y="899"/>
                </a:lnTo>
                <a:lnTo>
                  <a:pt x="3838" y="889"/>
                </a:lnTo>
                <a:lnTo>
                  <a:pt x="3840" y="881"/>
                </a:lnTo>
                <a:lnTo>
                  <a:pt x="3843" y="871"/>
                </a:lnTo>
                <a:lnTo>
                  <a:pt x="3846" y="863"/>
                </a:lnTo>
                <a:lnTo>
                  <a:pt x="3850" y="853"/>
                </a:lnTo>
                <a:lnTo>
                  <a:pt x="3854" y="844"/>
                </a:lnTo>
                <a:lnTo>
                  <a:pt x="3859" y="836"/>
                </a:lnTo>
                <a:lnTo>
                  <a:pt x="3864" y="827"/>
                </a:lnTo>
                <a:lnTo>
                  <a:pt x="3870" y="820"/>
                </a:lnTo>
                <a:lnTo>
                  <a:pt x="3877" y="814"/>
                </a:lnTo>
                <a:lnTo>
                  <a:pt x="3883" y="807"/>
                </a:lnTo>
                <a:lnTo>
                  <a:pt x="3890" y="801"/>
                </a:lnTo>
                <a:lnTo>
                  <a:pt x="3898" y="796"/>
                </a:lnTo>
                <a:lnTo>
                  <a:pt x="3906" y="791"/>
                </a:lnTo>
                <a:lnTo>
                  <a:pt x="3915" y="786"/>
                </a:lnTo>
                <a:lnTo>
                  <a:pt x="3924" y="783"/>
                </a:lnTo>
                <a:lnTo>
                  <a:pt x="3933" y="780"/>
                </a:lnTo>
                <a:lnTo>
                  <a:pt x="3943" y="776"/>
                </a:lnTo>
                <a:lnTo>
                  <a:pt x="3952" y="775"/>
                </a:lnTo>
                <a:lnTo>
                  <a:pt x="3962" y="773"/>
                </a:lnTo>
                <a:lnTo>
                  <a:pt x="3972" y="772"/>
                </a:lnTo>
                <a:lnTo>
                  <a:pt x="3982" y="772"/>
                </a:lnTo>
                <a:lnTo>
                  <a:pt x="3998" y="773"/>
                </a:lnTo>
                <a:lnTo>
                  <a:pt x="4013" y="775"/>
                </a:lnTo>
                <a:lnTo>
                  <a:pt x="4028" y="779"/>
                </a:lnTo>
                <a:lnTo>
                  <a:pt x="4041" y="783"/>
                </a:lnTo>
                <a:lnTo>
                  <a:pt x="4054" y="789"/>
                </a:lnTo>
                <a:lnTo>
                  <a:pt x="4066" y="796"/>
                </a:lnTo>
                <a:lnTo>
                  <a:pt x="4078" y="804"/>
                </a:lnTo>
                <a:lnTo>
                  <a:pt x="4088" y="815"/>
                </a:lnTo>
                <a:lnTo>
                  <a:pt x="4098" y="825"/>
                </a:lnTo>
                <a:lnTo>
                  <a:pt x="4106" y="837"/>
                </a:lnTo>
                <a:lnTo>
                  <a:pt x="4114" y="849"/>
                </a:lnTo>
                <a:lnTo>
                  <a:pt x="4119" y="861"/>
                </a:lnTo>
                <a:lnTo>
                  <a:pt x="4123" y="875"/>
                </a:lnTo>
                <a:lnTo>
                  <a:pt x="4126" y="890"/>
                </a:lnTo>
                <a:lnTo>
                  <a:pt x="4129" y="905"/>
                </a:lnTo>
                <a:lnTo>
                  <a:pt x="4130" y="920"/>
                </a:lnTo>
                <a:lnTo>
                  <a:pt x="4129" y="936"/>
                </a:lnTo>
                <a:lnTo>
                  <a:pt x="4126" y="951"/>
                </a:lnTo>
                <a:lnTo>
                  <a:pt x="4123" y="966"/>
                </a:lnTo>
                <a:lnTo>
                  <a:pt x="4119" y="979"/>
                </a:lnTo>
                <a:lnTo>
                  <a:pt x="4114" y="992"/>
                </a:lnTo>
                <a:lnTo>
                  <a:pt x="4106" y="1005"/>
                </a:lnTo>
                <a:lnTo>
                  <a:pt x="4098" y="1017"/>
                </a:lnTo>
                <a:lnTo>
                  <a:pt x="4088" y="1027"/>
                </a:lnTo>
                <a:lnTo>
                  <a:pt x="4078" y="1038"/>
                </a:lnTo>
                <a:lnTo>
                  <a:pt x="4066" y="1046"/>
                </a:lnTo>
                <a:lnTo>
                  <a:pt x="4053" y="1054"/>
                </a:lnTo>
                <a:lnTo>
                  <a:pt x="4040" y="1059"/>
                </a:lnTo>
                <a:lnTo>
                  <a:pt x="4028" y="1064"/>
                </a:lnTo>
                <a:lnTo>
                  <a:pt x="4013" y="1068"/>
                </a:lnTo>
                <a:lnTo>
                  <a:pt x="3998" y="1070"/>
                </a:lnTo>
                <a:lnTo>
                  <a:pt x="3983" y="1070"/>
                </a:lnTo>
                <a:lnTo>
                  <a:pt x="3973" y="1070"/>
                </a:lnTo>
                <a:lnTo>
                  <a:pt x="3964" y="1069"/>
                </a:lnTo>
                <a:lnTo>
                  <a:pt x="3954" y="1068"/>
                </a:lnTo>
                <a:lnTo>
                  <a:pt x="3945" y="1065"/>
                </a:lnTo>
                <a:lnTo>
                  <a:pt x="3935" y="1063"/>
                </a:lnTo>
                <a:lnTo>
                  <a:pt x="3927" y="1060"/>
                </a:lnTo>
                <a:lnTo>
                  <a:pt x="3917" y="1056"/>
                </a:lnTo>
                <a:lnTo>
                  <a:pt x="3909" y="1053"/>
                </a:lnTo>
                <a:lnTo>
                  <a:pt x="3900" y="1047"/>
                </a:lnTo>
                <a:lnTo>
                  <a:pt x="3891" y="1042"/>
                </a:lnTo>
                <a:lnTo>
                  <a:pt x="3884" y="1037"/>
                </a:lnTo>
                <a:lnTo>
                  <a:pt x="3877" y="1030"/>
                </a:lnTo>
                <a:lnTo>
                  <a:pt x="3870" y="1024"/>
                </a:lnTo>
                <a:lnTo>
                  <a:pt x="3864" y="1017"/>
                </a:lnTo>
                <a:lnTo>
                  <a:pt x="3859" y="1009"/>
                </a:lnTo>
                <a:lnTo>
                  <a:pt x="3854" y="1001"/>
                </a:lnTo>
                <a:lnTo>
                  <a:pt x="3850" y="991"/>
                </a:lnTo>
                <a:lnTo>
                  <a:pt x="3846" y="983"/>
                </a:lnTo>
                <a:lnTo>
                  <a:pt x="3843" y="973"/>
                </a:lnTo>
                <a:lnTo>
                  <a:pt x="3840" y="962"/>
                </a:lnTo>
                <a:lnTo>
                  <a:pt x="3838" y="952"/>
                </a:lnTo>
                <a:lnTo>
                  <a:pt x="3836" y="941"/>
                </a:lnTo>
                <a:lnTo>
                  <a:pt x="3836" y="929"/>
                </a:lnTo>
                <a:lnTo>
                  <a:pt x="3835" y="917"/>
                </a:lnTo>
                <a:close/>
                <a:moveTo>
                  <a:pt x="3712" y="1063"/>
                </a:moveTo>
                <a:lnTo>
                  <a:pt x="3636" y="1063"/>
                </a:lnTo>
                <a:lnTo>
                  <a:pt x="3636" y="779"/>
                </a:lnTo>
                <a:lnTo>
                  <a:pt x="3705" y="779"/>
                </a:lnTo>
                <a:lnTo>
                  <a:pt x="3705" y="819"/>
                </a:lnTo>
                <a:lnTo>
                  <a:pt x="3715" y="806"/>
                </a:lnTo>
                <a:lnTo>
                  <a:pt x="3724" y="796"/>
                </a:lnTo>
                <a:lnTo>
                  <a:pt x="3731" y="787"/>
                </a:lnTo>
                <a:lnTo>
                  <a:pt x="3738" y="782"/>
                </a:lnTo>
                <a:lnTo>
                  <a:pt x="3746" y="778"/>
                </a:lnTo>
                <a:lnTo>
                  <a:pt x="3753" y="774"/>
                </a:lnTo>
                <a:lnTo>
                  <a:pt x="3762" y="773"/>
                </a:lnTo>
                <a:lnTo>
                  <a:pt x="3771" y="772"/>
                </a:lnTo>
                <a:lnTo>
                  <a:pt x="3784" y="773"/>
                </a:lnTo>
                <a:lnTo>
                  <a:pt x="3796" y="775"/>
                </a:lnTo>
                <a:lnTo>
                  <a:pt x="3809" y="781"/>
                </a:lnTo>
                <a:lnTo>
                  <a:pt x="3820" y="786"/>
                </a:lnTo>
                <a:lnTo>
                  <a:pt x="3797" y="852"/>
                </a:lnTo>
                <a:lnTo>
                  <a:pt x="3787" y="847"/>
                </a:lnTo>
                <a:lnTo>
                  <a:pt x="3779" y="843"/>
                </a:lnTo>
                <a:lnTo>
                  <a:pt x="3770" y="840"/>
                </a:lnTo>
                <a:lnTo>
                  <a:pt x="3762" y="840"/>
                </a:lnTo>
                <a:lnTo>
                  <a:pt x="3754" y="840"/>
                </a:lnTo>
                <a:lnTo>
                  <a:pt x="3747" y="842"/>
                </a:lnTo>
                <a:lnTo>
                  <a:pt x="3741" y="844"/>
                </a:lnTo>
                <a:lnTo>
                  <a:pt x="3735" y="849"/>
                </a:lnTo>
                <a:lnTo>
                  <a:pt x="3730" y="854"/>
                </a:lnTo>
                <a:lnTo>
                  <a:pt x="3725" y="860"/>
                </a:lnTo>
                <a:lnTo>
                  <a:pt x="3721" y="870"/>
                </a:lnTo>
                <a:lnTo>
                  <a:pt x="3717" y="881"/>
                </a:lnTo>
                <a:lnTo>
                  <a:pt x="3715" y="894"/>
                </a:lnTo>
                <a:lnTo>
                  <a:pt x="3713" y="916"/>
                </a:lnTo>
                <a:lnTo>
                  <a:pt x="3712" y="942"/>
                </a:lnTo>
                <a:lnTo>
                  <a:pt x="3712" y="975"/>
                </a:lnTo>
                <a:lnTo>
                  <a:pt x="3712" y="1063"/>
                </a:lnTo>
                <a:close/>
                <a:moveTo>
                  <a:pt x="3412" y="1063"/>
                </a:moveTo>
                <a:lnTo>
                  <a:pt x="3297" y="779"/>
                </a:lnTo>
                <a:lnTo>
                  <a:pt x="3376" y="779"/>
                </a:lnTo>
                <a:lnTo>
                  <a:pt x="3430" y="924"/>
                </a:lnTo>
                <a:lnTo>
                  <a:pt x="3445" y="973"/>
                </a:lnTo>
                <a:lnTo>
                  <a:pt x="3450" y="957"/>
                </a:lnTo>
                <a:lnTo>
                  <a:pt x="3453" y="949"/>
                </a:lnTo>
                <a:lnTo>
                  <a:pt x="3457" y="936"/>
                </a:lnTo>
                <a:lnTo>
                  <a:pt x="3461" y="924"/>
                </a:lnTo>
                <a:lnTo>
                  <a:pt x="3515" y="779"/>
                </a:lnTo>
                <a:lnTo>
                  <a:pt x="3593" y="779"/>
                </a:lnTo>
                <a:lnTo>
                  <a:pt x="3480" y="1063"/>
                </a:lnTo>
                <a:lnTo>
                  <a:pt x="3412" y="1063"/>
                </a:lnTo>
                <a:close/>
                <a:moveTo>
                  <a:pt x="2968" y="1063"/>
                </a:moveTo>
                <a:lnTo>
                  <a:pt x="2968" y="670"/>
                </a:lnTo>
                <a:lnTo>
                  <a:pt x="3259" y="670"/>
                </a:lnTo>
                <a:lnTo>
                  <a:pt x="3259" y="737"/>
                </a:lnTo>
                <a:lnTo>
                  <a:pt x="3047" y="737"/>
                </a:lnTo>
                <a:lnTo>
                  <a:pt x="3047" y="824"/>
                </a:lnTo>
                <a:lnTo>
                  <a:pt x="3244" y="824"/>
                </a:lnTo>
                <a:lnTo>
                  <a:pt x="3244" y="890"/>
                </a:lnTo>
                <a:lnTo>
                  <a:pt x="3047" y="890"/>
                </a:lnTo>
                <a:lnTo>
                  <a:pt x="3047" y="997"/>
                </a:lnTo>
                <a:lnTo>
                  <a:pt x="3266" y="997"/>
                </a:lnTo>
                <a:lnTo>
                  <a:pt x="3266" y="1063"/>
                </a:lnTo>
                <a:lnTo>
                  <a:pt x="2968" y="1063"/>
                </a:lnTo>
                <a:close/>
                <a:moveTo>
                  <a:pt x="6080" y="262"/>
                </a:moveTo>
                <a:lnTo>
                  <a:pt x="6081" y="273"/>
                </a:lnTo>
                <a:lnTo>
                  <a:pt x="6082" y="283"/>
                </a:lnTo>
                <a:lnTo>
                  <a:pt x="6083" y="291"/>
                </a:lnTo>
                <a:lnTo>
                  <a:pt x="6085" y="300"/>
                </a:lnTo>
                <a:lnTo>
                  <a:pt x="6088" y="308"/>
                </a:lnTo>
                <a:lnTo>
                  <a:pt x="6091" y="314"/>
                </a:lnTo>
                <a:lnTo>
                  <a:pt x="6096" y="321"/>
                </a:lnTo>
                <a:lnTo>
                  <a:pt x="6100" y="327"/>
                </a:lnTo>
                <a:lnTo>
                  <a:pt x="6105" y="332"/>
                </a:lnTo>
                <a:lnTo>
                  <a:pt x="6110" y="337"/>
                </a:lnTo>
                <a:lnTo>
                  <a:pt x="6117" y="341"/>
                </a:lnTo>
                <a:lnTo>
                  <a:pt x="6122" y="344"/>
                </a:lnTo>
                <a:lnTo>
                  <a:pt x="6129" y="346"/>
                </a:lnTo>
                <a:lnTo>
                  <a:pt x="6136" y="348"/>
                </a:lnTo>
                <a:lnTo>
                  <a:pt x="6142" y="349"/>
                </a:lnTo>
                <a:lnTo>
                  <a:pt x="6150" y="349"/>
                </a:lnTo>
                <a:lnTo>
                  <a:pt x="6157" y="349"/>
                </a:lnTo>
                <a:lnTo>
                  <a:pt x="6164" y="348"/>
                </a:lnTo>
                <a:lnTo>
                  <a:pt x="6171" y="346"/>
                </a:lnTo>
                <a:lnTo>
                  <a:pt x="6176" y="344"/>
                </a:lnTo>
                <a:lnTo>
                  <a:pt x="6183" y="341"/>
                </a:lnTo>
                <a:lnTo>
                  <a:pt x="6189" y="337"/>
                </a:lnTo>
                <a:lnTo>
                  <a:pt x="6194" y="332"/>
                </a:lnTo>
                <a:lnTo>
                  <a:pt x="6200" y="327"/>
                </a:lnTo>
                <a:lnTo>
                  <a:pt x="6204" y="321"/>
                </a:lnTo>
                <a:lnTo>
                  <a:pt x="6208" y="314"/>
                </a:lnTo>
                <a:lnTo>
                  <a:pt x="6212" y="307"/>
                </a:lnTo>
                <a:lnTo>
                  <a:pt x="6215" y="300"/>
                </a:lnTo>
                <a:lnTo>
                  <a:pt x="6217" y="291"/>
                </a:lnTo>
                <a:lnTo>
                  <a:pt x="6218" y="283"/>
                </a:lnTo>
                <a:lnTo>
                  <a:pt x="6219" y="272"/>
                </a:lnTo>
                <a:lnTo>
                  <a:pt x="6219" y="262"/>
                </a:lnTo>
                <a:lnTo>
                  <a:pt x="6219" y="252"/>
                </a:lnTo>
                <a:lnTo>
                  <a:pt x="6218" y="242"/>
                </a:lnTo>
                <a:lnTo>
                  <a:pt x="6217" y="234"/>
                </a:lnTo>
                <a:lnTo>
                  <a:pt x="6215" y="225"/>
                </a:lnTo>
                <a:lnTo>
                  <a:pt x="6212" y="217"/>
                </a:lnTo>
                <a:lnTo>
                  <a:pt x="6208" y="210"/>
                </a:lnTo>
                <a:lnTo>
                  <a:pt x="6204" y="204"/>
                </a:lnTo>
                <a:lnTo>
                  <a:pt x="6200" y="198"/>
                </a:lnTo>
                <a:lnTo>
                  <a:pt x="6194" y="192"/>
                </a:lnTo>
                <a:lnTo>
                  <a:pt x="6189" y="188"/>
                </a:lnTo>
                <a:lnTo>
                  <a:pt x="6183" y="184"/>
                </a:lnTo>
                <a:lnTo>
                  <a:pt x="6176" y="181"/>
                </a:lnTo>
                <a:lnTo>
                  <a:pt x="6171" y="178"/>
                </a:lnTo>
                <a:lnTo>
                  <a:pt x="6164" y="176"/>
                </a:lnTo>
                <a:lnTo>
                  <a:pt x="6157" y="175"/>
                </a:lnTo>
                <a:lnTo>
                  <a:pt x="6150" y="175"/>
                </a:lnTo>
                <a:lnTo>
                  <a:pt x="6142" y="175"/>
                </a:lnTo>
                <a:lnTo>
                  <a:pt x="6136" y="176"/>
                </a:lnTo>
                <a:lnTo>
                  <a:pt x="6129" y="178"/>
                </a:lnTo>
                <a:lnTo>
                  <a:pt x="6122" y="181"/>
                </a:lnTo>
                <a:lnTo>
                  <a:pt x="6117" y="184"/>
                </a:lnTo>
                <a:lnTo>
                  <a:pt x="6110" y="188"/>
                </a:lnTo>
                <a:lnTo>
                  <a:pt x="6105" y="192"/>
                </a:lnTo>
                <a:lnTo>
                  <a:pt x="6100" y="198"/>
                </a:lnTo>
                <a:lnTo>
                  <a:pt x="6096" y="204"/>
                </a:lnTo>
                <a:lnTo>
                  <a:pt x="6091" y="210"/>
                </a:lnTo>
                <a:lnTo>
                  <a:pt x="6088" y="217"/>
                </a:lnTo>
                <a:lnTo>
                  <a:pt x="6085" y="225"/>
                </a:lnTo>
                <a:lnTo>
                  <a:pt x="6083" y="234"/>
                </a:lnTo>
                <a:lnTo>
                  <a:pt x="6082" y="242"/>
                </a:lnTo>
                <a:lnTo>
                  <a:pt x="6081" y="252"/>
                </a:lnTo>
                <a:lnTo>
                  <a:pt x="6080" y="262"/>
                </a:lnTo>
                <a:close/>
                <a:moveTo>
                  <a:pt x="6003" y="258"/>
                </a:moveTo>
                <a:lnTo>
                  <a:pt x="6003" y="249"/>
                </a:lnTo>
                <a:lnTo>
                  <a:pt x="6004" y="240"/>
                </a:lnTo>
                <a:lnTo>
                  <a:pt x="6005" y="230"/>
                </a:lnTo>
                <a:lnTo>
                  <a:pt x="6007" y="221"/>
                </a:lnTo>
                <a:lnTo>
                  <a:pt x="6009" y="212"/>
                </a:lnTo>
                <a:lnTo>
                  <a:pt x="6013" y="204"/>
                </a:lnTo>
                <a:lnTo>
                  <a:pt x="6017" y="194"/>
                </a:lnTo>
                <a:lnTo>
                  <a:pt x="6021" y="186"/>
                </a:lnTo>
                <a:lnTo>
                  <a:pt x="6027" y="177"/>
                </a:lnTo>
                <a:lnTo>
                  <a:pt x="6032" y="169"/>
                </a:lnTo>
                <a:lnTo>
                  <a:pt x="6037" y="161"/>
                </a:lnTo>
                <a:lnTo>
                  <a:pt x="6044" y="155"/>
                </a:lnTo>
                <a:lnTo>
                  <a:pt x="6051" y="149"/>
                </a:lnTo>
                <a:lnTo>
                  <a:pt x="6057" y="142"/>
                </a:lnTo>
                <a:lnTo>
                  <a:pt x="6066" y="137"/>
                </a:lnTo>
                <a:lnTo>
                  <a:pt x="6073" y="132"/>
                </a:lnTo>
                <a:lnTo>
                  <a:pt x="6083" y="127"/>
                </a:lnTo>
                <a:lnTo>
                  <a:pt x="6091" y="124"/>
                </a:lnTo>
                <a:lnTo>
                  <a:pt x="6100" y="121"/>
                </a:lnTo>
                <a:lnTo>
                  <a:pt x="6109" y="118"/>
                </a:lnTo>
                <a:lnTo>
                  <a:pt x="6119" y="116"/>
                </a:lnTo>
                <a:lnTo>
                  <a:pt x="6130" y="115"/>
                </a:lnTo>
                <a:lnTo>
                  <a:pt x="6139" y="114"/>
                </a:lnTo>
                <a:lnTo>
                  <a:pt x="6150" y="114"/>
                </a:lnTo>
                <a:lnTo>
                  <a:pt x="6166" y="115"/>
                </a:lnTo>
                <a:lnTo>
                  <a:pt x="6181" y="116"/>
                </a:lnTo>
                <a:lnTo>
                  <a:pt x="6194" y="120"/>
                </a:lnTo>
                <a:lnTo>
                  <a:pt x="6208" y="124"/>
                </a:lnTo>
                <a:lnTo>
                  <a:pt x="6221" y="130"/>
                </a:lnTo>
                <a:lnTo>
                  <a:pt x="6234" y="137"/>
                </a:lnTo>
                <a:lnTo>
                  <a:pt x="6244" y="146"/>
                </a:lnTo>
                <a:lnTo>
                  <a:pt x="6255" y="155"/>
                </a:lnTo>
                <a:lnTo>
                  <a:pt x="6265" y="167"/>
                </a:lnTo>
                <a:lnTo>
                  <a:pt x="6273" y="178"/>
                </a:lnTo>
                <a:lnTo>
                  <a:pt x="6281" y="190"/>
                </a:lnTo>
                <a:lnTo>
                  <a:pt x="6287" y="203"/>
                </a:lnTo>
                <a:lnTo>
                  <a:pt x="6291" y="217"/>
                </a:lnTo>
                <a:lnTo>
                  <a:pt x="6294" y="230"/>
                </a:lnTo>
                <a:lnTo>
                  <a:pt x="6297" y="246"/>
                </a:lnTo>
                <a:lnTo>
                  <a:pt x="6297" y="261"/>
                </a:lnTo>
                <a:lnTo>
                  <a:pt x="6297" y="277"/>
                </a:lnTo>
                <a:lnTo>
                  <a:pt x="6294" y="292"/>
                </a:lnTo>
                <a:lnTo>
                  <a:pt x="6291" y="307"/>
                </a:lnTo>
                <a:lnTo>
                  <a:pt x="6286" y="321"/>
                </a:lnTo>
                <a:lnTo>
                  <a:pt x="6281" y="334"/>
                </a:lnTo>
                <a:lnTo>
                  <a:pt x="6273" y="346"/>
                </a:lnTo>
                <a:lnTo>
                  <a:pt x="6265" y="358"/>
                </a:lnTo>
                <a:lnTo>
                  <a:pt x="6255" y="369"/>
                </a:lnTo>
                <a:lnTo>
                  <a:pt x="6244" y="378"/>
                </a:lnTo>
                <a:lnTo>
                  <a:pt x="6233" y="388"/>
                </a:lnTo>
                <a:lnTo>
                  <a:pt x="6221" y="394"/>
                </a:lnTo>
                <a:lnTo>
                  <a:pt x="6208" y="400"/>
                </a:lnTo>
                <a:lnTo>
                  <a:pt x="6194" y="405"/>
                </a:lnTo>
                <a:lnTo>
                  <a:pt x="6181" y="409"/>
                </a:lnTo>
                <a:lnTo>
                  <a:pt x="6166" y="410"/>
                </a:lnTo>
                <a:lnTo>
                  <a:pt x="6150" y="411"/>
                </a:lnTo>
                <a:lnTo>
                  <a:pt x="6140" y="411"/>
                </a:lnTo>
                <a:lnTo>
                  <a:pt x="6131" y="410"/>
                </a:lnTo>
                <a:lnTo>
                  <a:pt x="6121" y="409"/>
                </a:lnTo>
                <a:lnTo>
                  <a:pt x="6112" y="407"/>
                </a:lnTo>
                <a:lnTo>
                  <a:pt x="6103" y="405"/>
                </a:lnTo>
                <a:lnTo>
                  <a:pt x="6093" y="402"/>
                </a:lnTo>
                <a:lnTo>
                  <a:pt x="6084" y="397"/>
                </a:lnTo>
                <a:lnTo>
                  <a:pt x="6075" y="393"/>
                </a:lnTo>
                <a:lnTo>
                  <a:pt x="6067" y="389"/>
                </a:lnTo>
                <a:lnTo>
                  <a:pt x="6058" y="383"/>
                </a:lnTo>
                <a:lnTo>
                  <a:pt x="6051" y="378"/>
                </a:lnTo>
                <a:lnTo>
                  <a:pt x="6045" y="372"/>
                </a:lnTo>
                <a:lnTo>
                  <a:pt x="6037" y="365"/>
                </a:lnTo>
                <a:lnTo>
                  <a:pt x="6032" y="358"/>
                </a:lnTo>
                <a:lnTo>
                  <a:pt x="6027" y="349"/>
                </a:lnTo>
                <a:lnTo>
                  <a:pt x="6021" y="342"/>
                </a:lnTo>
                <a:lnTo>
                  <a:pt x="6017" y="332"/>
                </a:lnTo>
                <a:lnTo>
                  <a:pt x="6013" y="324"/>
                </a:lnTo>
                <a:lnTo>
                  <a:pt x="6009" y="313"/>
                </a:lnTo>
                <a:lnTo>
                  <a:pt x="6007" y="304"/>
                </a:lnTo>
                <a:lnTo>
                  <a:pt x="6005" y="293"/>
                </a:lnTo>
                <a:lnTo>
                  <a:pt x="6004" y="281"/>
                </a:lnTo>
                <a:lnTo>
                  <a:pt x="6003" y="271"/>
                </a:lnTo>
                <a:lnTo>
                  <a:pt x="6003" y="258"/>
                </a:lnTo>
                <a:close/>
                <a:moveTo>
                  <a:pt x="5944" y="405"/>
                </a:moveTo>
                <a:lnTo>
                  <a:pt x="5868" y="405"/>
                </a:lnTo>
                <a:lnTo>
                  <a:pt x="5868" y="259"/>
                </a:lnTo>
                <a:lnTo>
                  <a:pt x="5868" y="238"/>
                </a:lnTo>
                <a:lnTo>
                  <a:pt x="5867" y="222"/>
                </a:lnTo>
                <a:lnTo>
                  <a:pt x="5866" y="208"/>
                </a:lnTo>
                <a:lnTo>
                  <a:pt x="5864" y="200"/>
                </a:lnTo>
                <a:lnTo>
                  <a:pt x="5861" y="193"/>
                </a:lnTo>
                <a:lnTo>
                  <a:pt x="5857" y="188"/>
                </a:lnTo>
                <a:lnTo>
                  <a:pt x="5853" y="183"/>
                </a:lnTo>
                <a:lnTo>
                  <a:pt x="5848" y="178"/>
                </a:lnTo>
                <a:lnTo>
                  <a:pt x="5843" y="175"/>
                </a:lnTo>
                <a:lnTo>
                  <a:pt x="5836" y="173"/>
                </a:lnTo>
                <a:lnTo>
                  <a:pt x="5829" y="172"/>
                </a:lnTo>
                <a:lnTo>
                  <a:pt x="5821" y="171"/>
                </a:lnTo>
                <a:lnTo>
                  <a:pt x="5812" y="172"/>
                </a:lnTo>
                <a:lnTo>
                  <a:pt x="5803" y="174"/>
                </a:lnTo>
                <a:lnTo>
                  <a:pt x="5795" y="177"/>
                </a:lnTo>
                <a:lnTo>
                  <a:pt x="5786" y="182"/>
                </a:lnTo>
                <a:lnTo>
                  <a:pt x="5780" y="188"/>
                </a:lnTo>
                <a:lnTo>
                  <a:pt x="5773" y="194"/>
                </a:lnTo>
                <a:lnTo>
                  <a:pt x="5769" y="202"/>
                </a:lnTo>
                <a:lnTo>
                  <a:pt x="5765" y="210"/>
                </a:lnTo>
                <a:lnTo>
                  <a:pt x="5763" y="221"/>
                </a:lnTo>
                <a:lnTo>
                  <a:pt x="5761" y="236"/>
                </a:lnTo>
                <a:lnTo>
                  <a:pt x="5760" y="254"/>
                </a:lnTo>
                <a:lnTo>
                  <a:pt x="5760" y="276"/>
                </a:lnTo>
                <a:lnTo>
                  <a:pt x="5760" y="405"/>
                </a:lnTo>
                <a:lnTo>
                  <a:pt x="5684" y="405"/>
                </a:lnTo>
                <a:lnTo>
                  <a:pt x="5684" y="120"/>
                </a:lnTo>
                <a:lnTo>
                  <a:pt x="5754" y="120"/>
                </a:lnTo>
                <a:lnTo>
                  <a:pt x="5754" y="161"/>
                </a:lnTo>
                <a:lnTo>
                  <a:pt x="5764" y="151"/>
                </a:lnTo>
                <a:lnTo>
                  <a:pt x="5773" y="141"/>
                </a:lnTo>
                <a:lnTo>
                  <a:pt x="5785" y="133"/>
                </a:lnTo>
                <a:lnTo>
                  <a:pt x="5796" y="125"/>
                </a:lnTo>
                <a:lnTo>
                  <a:pt x="5809" y="120"/>
                </a:lnTo>
                <a:lnTo>
                  <a:pt x="5821" y="117"/>
                </a:lnTo>
                <a:lnTo>
                  <a:pt x="5834" y="115"/>
                </a:lnTo>
                <a:lnTo>
                  <a:pt x="5848" y="114"/>
                </a:lnTo>
                <a:lnTo>
                  <a:pt x="5861" y="115"/>
                </a:lnTo>
                <a:lnTo>
                  <a:pt x="5872" y="116"/>
                </a:lnTo>
                <a:lnTo>
                  <a:pt x="5883" y="119"/>
                </a:lnTo>
                <a:lnTo>
                  <a:pt x="5894" y="122"/>
                </a:lnTo>
                <a:lnTo>
                  <a:pt x="5903" y="127"/>
                </a:lnTo>
                <a:lnTo>
                  <a:pt x="5912" y="133"/>
                </a:lnTo>
                <a:lnTo>
                  <a:pt x="5919" y="139"/>
                </a:lnTo>
                <a:lnTo>
                  <a:pt x="5924" y="146"/>
                </a:lnTo>
                <a:lnTo>
                  <a:pt x="5930" y="153"/>
                </a:lnTo>
                <a:lnTo>
                  <a:pt x="5934" y="160"/>
                </a:lnTo>
                <a:lnTo>
                  <a:pt x="5937" y="169"/>
                </a:lnTo>
                <a:lnTo>
                  <a:pt x="5939" y="177"/>
                </a:lnTo>
                <a:lnTo>
                  <a:pt x="5941" y="187"/>
                </a:lnTo>
                <a:lnTo>
                  <a:pt x="5943" y="199"/>
                </a:lnTo>
                <a:lnTo>
                  <a:pt x="5944" y="212"/>
                </a:lnTo>
                <a:lnTo>
                  <a:pt x="5944" y="227"/>
                </a:lnTo>
                <a:lnTo>
                  <a:pt x="5944" y="405"/>
                </a:lnTo>
                <a:close/>
                <a:moveTo>
                  <a:pt x="5454" y="85"/>
                </a:moveTo>
                <a:lnTo>
                  <a:pt x="5492" y="5"/>
                </a:lnTo>
                <a:lnTo>
                  <a:pt x="5576" y="5"/>
                </a:lnTo>
                <a:lnTo>
                  <a:pt x="5502" y="85"/>
                </a:lnTo>
                <a:lnTo>
                  <a:pt x="5454" y="85"/>
                </a:lnTo>
                <a:close/>
                <a:moveTo>
                  <a:pt x="5536" y="268"/>
                </a:moveTo>
                <a:lnTo>
                  <a:pt x="5528" y="271"/>
                </a:lnTo>
                <a:lnTo>
                  <a:pt x="5517" y="273"/>
                </a:lnTo>
                <a:lnTo>
                  <a:pt x="5506" y="276"/>
                </a:lnTo>
                <a:lnTo>
                  <a:pt x="5491" y="279"/>
                </a:lnTo>
                <a:lnTo>
                  <a:pt x="5476" y="283"/>
                </a:lnTo>
                <a:lnTo>
                  <a:pt x="5464" y="286"/>
                </a:lnTo>
                <a:lnTo>
                  <a:pt x="5456" y="289"/>
                </a:lnTo>
                <a:lnTo>
                  <a:pt x="5449" y="293"/>
                </a:lnTo>
                <a:lnTo>
                  <a:pt x="5443" y="298"/>
                </a:lnTo>
                <a:lnTo>
                  <a:pt x="5439" y="305"/>
                </a:lnTo>
                <a:lnTo>
                  <a:pt x="5435" y="311"/>
                </a:lnTo>
                <a:lnTo>
                  <a:pt x="5434" y="320"/>
                </a:lnTo>
                <a:lnTo>
                  <a:pt x="5435" y="327"/>
                </a:lnTo>
                <a:lnTo>
                  <a:pt x="5437" y="334"/>
                </a:lnTo>
                <a:lnTo>
                  <a:pt x="5441" y="341"/>
                </a:lnTo>
                <a:lnTo>
                  <a:pt x="5446" y="346"/>
                </a:lnTo>
                <a:lnTo>
                  <a:pt x="5452" y="352"/>
                </a:lnTo>
                <a:lnTo>
                  <a:pt x="5460" y="355"/>
                </a:lnTo>
                <a:lnTo>
                  <a:pt x="5467" y="357"/>
                </a:lnTo>
                <a:lnTo>
                  <a:pt x="5477" y="358"/>
                </a:lnTo>
                <a:lnTo>
                  <a:pt x="5486" y="357"/>
                </a:lnTo>
                <a:lnTo>
                  <a:pt x="5496" y="355"/>
                </a:lnTo>
                <a:lnTo>
                  <a:pt x="5506" y="351"/>
                </a:lnTo>
                <a:lnTo>
                  <a:pt x="5515" y="344"/>
                </a:lnTo>
                <a:lnTo>
                  <a:pt x="5521" y="339"/>
                </a:lnTo>
                <a:lnTo>
                  <a:pt x="5527" y="334"/>
                </a:lnTo>
                <a:lnTo>
                  <a:pt x="5531" y="327"/>
                </a:lnTo>
                <a:lnTo>
                  <a:pt x="5533" y="320"/>
                </a:lnTo>
                <a:lnTo>
                  <a:pt x="5534" y="313"/>
                </a:lnTo>
                <a:lnTo>
                  <a:pt x="5535" y="306"/>
                </a:lnTo>
                <a:lnTo>
                  <a:pt x="5536" y="295"/>
                </a:lnTo>
                <a:lnTo>
                  <a:pt x="5536" y="283"/>
                </a:lnTo>
                <a:lnTo>
                  <a:pt x="5536" y="268"/>
                </a:lnTo>
                <a:close/>
                <a:moveTo>
                  <a:pt x="5435" y="207"/>
                </a:moveTo>
                <a:lnTo>
                  <a:pt x="5367" y="194"/>
                </a:lnTo>
                <a:lnTo>
                  <a:pt x="5370" y="185"/>
                </a:lnTo>
                <a:lnTo>
                  <a:pt x="5374" y="175"/>
                </a:lnTo>
                <a:lnTo>
                  <a:pt x="5378" y="167"/>
                </a:lnTo>
                <a:lnTo>
                  <a:pt x="5382" y="158"/>
                </a:lnTo>
                <a:lnTo>
                  <a:pt x="5387" y="151"/>
                </a:lnTo>
                <a:lnTo>
                  <a:pt x="5394" y="144"/>
                </a:lnTo>
                <a:lnTo>
                  <a:pt x="5400" y="139"/>
                </a:lnTo>
                <a:lnTo>
                  <a:pt x="5407" y="134"/>
                </a:lnTo>
                <a:lnTo>
                  <a:pt x="5414" y="129"/>
                </a:lnTo>
                <a:lnTo>
                  <a:pt x="5423" y="124"/>
                </a:lnTo>
                <a:lnTo>
                  <a:pt x="5432" y="121"/>
                </a:lnTo>
                <a:lnTo>
                  <a:pt x="5442" y="119"/>
                </a:lnTo>
                <a:lnTo>
                  <a:pt x="5452" y="117"/>
                </a:lnTo>
                <a:lnTo>
                  <a:pt x="5464" y="115"/>
                </a:lnTo>
                <a:lnTo>
                  <a:pt x="5477" y="114"/>
                </a:lnTo>
                <a:lnTo>
                  <a:pt x="5491" y="114"/>
                </a:lnTo>
                <a:lnTo>
                  <a:pt x="5514" y="115"/>
                </a:lnTo>
                <a:lnTo>
                  <a:pt x="5534" y="117"/>
                </a:lnTo>
                <a:lnTo>
                  <a:pt x="5544" y="118"/>
                </a:lnTo>
                <a:lnTo>
                  <a:pt x="5551" y="120"/>
                </a:lnTo>
                <a:lnTo>
                  <a:pt x="5559" y="123"/>
                </a:lnTo>
                <a:lnTo>
                  <a:pt x="5565" y="125"/>
                </a:lnTo>
                <a:lnTo>
                  <a:pt x="5577" y="132"/>
                </a:lnTo>
                <a:lnTo>
                  <a:pt x="5586" y="139"/>
                </a:lnTo>
                <a:lnTo>
                  <a:pt x="5594" y="147"/>
                </a:lnTo>
                <a:lnTo>
                  <a:pt x="5600" y="156"/>
                </a:lnTo>
                <a:lnTo>
                  <a:pt x="5602" y="160"/>
                </a:lnTo>
                <a:lnTo>
                  <a:pt x="5604" y="167"/>
                </a:lnTo>
                <a:lnTo>
                  <a:pt x="5607" y="174"/>
                </a:lnTo>
                <a:lnTo>
                  <a:pt x="5608" y="182"/>
                </a:lnTo>
                <a:lnTo>
                  <a:pt x="5610" y="201"/>
                </a:lnTo>
                <a:lnTo>
                  <a:pt x="5611" y="223"/>
                </a:lnTo>
                <a:lnTo>
                  <a:pt x="5610" y="311"/>
                </a:lnTo>
                <a:lnTo>
                  <a:pt x="5610" y="328"/>
                </a:lnTo>
                <a:lnTo>
                  <a:pt x="5611" y="344"/>
                </a:lnTo>
                <a:lnTo>
                  <a:pt x="5612" y="357"/>
                </a:lnTo>
                <a:lnTo>
                  <a:pt x="5613" y="366"/>
                </a:lnTo>
                <a:lnTo>
                  <a:pt x="5615" y="376"/>
                </a:lnTo>
                <a:lnTo>
                  <a:pt x="5618" y="385"/>
                </a:lnTo>
                <a:lnTo>
                  <a:pt x="5622" y="395"/>
                </a:lnTo>
                <a:lnTo>
                  <a:pt x="5627" y="405"/>
                </a:lnTo>
                <a:lnTo>
                  <a:pt x="5552" y="405"/>
                </a:lnTo>
                <a:lnTo>
                  <a:pt x="5549" y="395"/>
                </a:lnTo>
                <a:lnTo>
                  <a:pt x="5545" y="382"/>
                </a:lnTo>
                <a:lnTo>
                  <a:pt x="5543" y="377"/>
                </a:lnTo>
                <a:lnTo>
                  <a:pt x="5542" y="374"/>
                </a:lnTo>
                <a:lnTo>
                  <a:pt x="5532" y="382"/>
                </a:lnTo>
                <a:lnTo>
                  <a:pt x="5523" y="390"/>
                </a:lnTo>
                <a:lnTo>
                  <a:pt x="5512" y="396"/>
                </a:lnTo>
                <a:lnTo>
                  <a:pt x="5501" y="402"/>
                </a:lnTo>
                <a:lnTo>
                  <a:pt x="5490" y="406"/>
                </a:lnTo>
                <a:lnTo>
                  <a:pt x="5478" y="409"/>
                </a:lnTo>
                <a:lnTo>
                  <a:pt x="5466" y="411"/>
                </a:lnTo>
                <a:lnTo>
                  <a:pt x="5453" y="411"/>
                </a:lnTo>
                <a:lnTo>
                  <a:pt x="5443" y="411"/>
                </a:lnTo>
                <a:lnTo>
                  <a:pt x="5433" y="410"/>
                </a:lnTo>
                <a:lnTo>
                  <a:pt x="5424" y="408"/>
                </a:lnTo>
                <a:lnTo>
                  <a:pt x="5414" y="405"/>
                </a:lnTo>
                <a:lnTo>
                  <a:pt x="5407" y="402"/>
                </a:lnTo>
                <a:lnTo>
                  <a:pt x="5398" y="397"/>
                </a:lnTo>
                <a:lnTo>
                  <a:pt x="5391" y="393"/>
                </a:lnTo>
                <a:lnTo>
                  <a:pt x="5384" y="388"/>
                </a:lnTo>
                <a:lnTo>
                  <a:pt x="5379" y="381"/>
                </a:lnTo>
                <a:lnTo>
                  <a:pt x="5374" y="375"/>
                </a:lnTo>
                <a:lnTo>
                  <a:pt x="5369" y="368"/>
                </a:lnTo>
                <a:lnTo>
                  <a:pt x="5365" y="360"/>
                </a:lnTo>
                <a:lnTo>
                  <a:pt x="5363" y="353"/>
                </a:lnTo>
                <a:lnTo>
                  <a:pt x="5361" y="344"/>
                </a:lnTo>
                <a:lnTo>
                  <a:pt x="5360" y="336"/>
                </a:lnTo>
                <a:lnTo>
                  <a:pt x="5359" y="327"/>
                </a:lnTo>
                <a:lnTo>
                  <a:pt x="5360" y="315"/>
                </a:lnTo>
                <a:lnTo>
                  <a:pt x="5362" y="304"/>
                </a:lnTo>
                <a:lnTo>
                  <a:pt x="5365" y="294"/>
                </a:lnTo>
                <a:lnTo>
                  <a:pt x="5370" y="284"/>
                </a:lnTo>
                <a:lnTo>
                  <a:pt x="5377" y="275"/>
                </a:lnTo>
                <a:lnTo>
                  <a:pt x="5384" y="268"/>
                </a:lnTo>
                <a:lnTo>
                  <a:pt x="5393" y="260"/>
                </a:lnTo>
                <a:lnTo>
                  <a:pt x="5403" y="255"/>
                </a:lnTo>
                <a:lnTo>
                  <a:pt x="5414" y="251"/>
                </a:lnTo>
                <a:lnTo>
                  <a:pt x="5428" y="245"/>
                </a:lnTo>
                <a:lnTo>
                  <a:pt x="5445" y="241"/>
                </a:lnTo>
                <a:lnTo>
                  <a:pt x="5463" y="238"/>
                </a:lnTo>
                <a:lnTo>
                  <a:pt x="5487" y="233"/>
                </a:lnTo>
                <a:lnTo>
                  <a:pt x="5508" y="228"/>
                </a:lnTo>
                <a:lnTo>
                  <a:pt x="5524" y="223"/>
                </a:lnTo>
                <a:lnTo>
                  <a:pt x="5536" y="219"/>
                </a:lnTo>
                <a:lnTo>
                  <a:pt x="5536" y="211"/>
                </a:lnTo>
                <a:lnTo>
                  <a:pt x="5535" y="202"/>
                </a:lnTo>
                <a:lnTo>
                  <a:pt x="5533" y="193"/>
                </a:lnTo>
                <a:lnTo>
                  <a:pt x="5530" y="186"/>
                </a:lnTo>
                <a:lnTo>
                  <a:pt x="5526" y="181"/>
                </a:lnTo>
                <a:lnTo>
                  <a:pt x="5519" y="176"/>
                </a:lnTo>
                <a:lnTo>
                  <a:pt x="5510" y="173"/>
                </a:lnTo>
                <a:lnTo>
                  <a:pt x="5499" y="172"/>
                </a:lnTo>
                <a:lnTo>
                  <a:pt x="5485" y="171"/>
                </a:lnTo>
                <a:lnTo>
                  <a:pt x="5476" y="172"/>
                </a:lnTo>
                <a:lnTo>
                  <a:pt x="5467" y="173"/>
                </a:lnTo>
                <a:lnTo>
                  <a:pt x="5460" y="175"/>
                </a:lnTo>
                <a:lnTo>
                  <a:pt x="5453" y="180"/>
                </a:lnTo>
                <a:lnTo>
                  <a:pt x="5448" y="184"/>
                </a:lnTo>
                <a:lnTo>
                  <a:pt x="5444" y="190"/>
                </a:lnTo>
                <a:lnTo>
                  <a:pt x="5440" y="198"/>
                </a:lnTo>
                <a:lnTo>
                  <a:pt x="5435" y="207"/>
                </a:lnTo>
                <a:close/>
                <a:moveTo>
                  <a:pt x="5151" y="405"/>
                </a:moveTo>
                <a:lnTo>
                  <a:pt x="5037" y="120"/>
                </a:lnTo>
                <a:lnTo>
                  <a:pt x="5116" y="120"/>
                </a:lnTo>
                <a:lnTo>
                  <a:pt x="5170" y="266"/>
                </a:lnTo>
                <a:lnTo>
                  <a:pt x="5185" y="313"/>
                </a:lnTo>
                <a:lnTo>
                  <a:pt x="5191" y="298"/>
                </a:lnTo>
                <a:lnTo>
                  <a:pt x="5193" y="290"/>
                </a:lnTo>
                <a:lnTo>
                  <a:pt x="5197" y="277"/>
                </a:lnTo>
                <a:lnTo>
                  <a:pt x="5201" y="266"/>
                </a:lnTo>
                <a:lnTo>
                  <a:pt x="5256" y="120"/>
                </a:lnTo>
                <a:lnTo>
                  <a:pt x="5333" y="120"/>
                </a:lnTo>
                <a:lnTo>
                  <a:pt x="5219" y="405"/>
                </a:lnTo>
                <a:lnTo>
                  <a:pt x="5151" y="405"/>
                </a:lnTo>
                <a:close/>
                <a:moveTo>
                  <a:pt x="4797" y="262"/>
                </a:moveTo>
                <a:lnTo>
                  <a:pt x="4798" y="273"/>
                </a:lnTo>
                <a:lnTo>
                  <a:pt x="4798" y="283"/>
                </a:lnTo>
                <a:lnTo>
                  <a:pt x="4801" y="291"/>
                </a:lnTo>
                <a:lnTo>
                  <a:pt x="4803" y="300"/>
                </a:lnTo>
                <a:lnTo>
                  <a:pt x="4806" y="308"/>
                </a:lnTo>
                <a:lnTo>
                  <a:pt x="4809" y="314"/>
                </a:lnTo>
                <a:lnTo>
                  <a:pt x="4813" y="321"/>
                </a:lnTo>
                <a:lnTo>
                  <a:pt x="4818" y="327"/>
                </a:lnTo>
                <a:lnTo>
                  <a:pt x="4823" y="332"/>
                </a:lnTo>
                <a:lnTo>
                  <a:pt x="4828" y="337"/>
                </a:lnTo>
                <a:lnTo>
                  <a:pt x="4835" y="341"/>
                </a:lnTo>
                <a:lnTo>
                  <a:pt x="4840" y="344"/>
                </a:lnTo>
                <a:lnTo>
                  <a:pt x="4846" y="346"/>
                </a:lnTo>
                <a:lnTo>
                  <a:pt x="4853" y="348"/>
                </a:lnTo>
                <a:lnTo>
                  <a:pt x="4860" y="349"/>
                </a:lnTo>
                <a:lnTo>
                  <a:pt x="4868" y="349"/>
                </a:lnTo>
                <a:lnTo>
                  <a:pt x="4875" y="349"/>
                </a:lnTo>
                <a:lnTo>
                  <a:pt x="4881" y="348"/>
                </a:lnTo>
                <a:lnTo>
                  <a:pt x="4888" y="346"/>
                </a:lnTo>
                <a:lnTo>
                  <a:pt x="4894" y="344"/>
                </a:lnTo>
                <a:lnTo>
                  <a:pt x="4901" y="341"/>
                </a:lnTo>
                <a:lnTo>
                  <a:pt x="4906" y="337"/>
                </a:lnTo>
                <a:lnTo>
                  <a:pt x="4912" y="332"/>
                </a:lnTo>
                <a:lnTo>
                  <a:pt x="4916" y="327"/>
                </a:lnTo>
                <a:lnTo>
                  <a:pt x="4922" y="321"/>
                </a:lnTo>
                <a:lnTo>
                  <a:pt x="4926" y="314"/>
                </a:lnTo>
                <a:lnTo>
                  <a:pt x="4929" y="307"/>
                </a:lnTo>
                <a:lnTo>
                  <a:pt x="4931" y="300"/>
                </a:lnTo>
                <a:lnTo>
                  <a:pt x="4935" y="291"/>
                </a:lnTo>
                <a:lnTo>
                  <a:pt x="4936" y="283"/>
                </a:lnTo>
                <a:lnTo>
                  <a:pt x="4937" y="272"/>
                </a:lnTo>
                <a:lnTo>
                  <a:pt x="4937" y="262"/>
                </a:lnTo>
                <a:lnTo>
                  <a:pt x="4937" y="252"/>
                </a:lnTo>
                <a:lnTo>
                  <a:pt x="4936" y="242"/>
                </a:lnTo>
                <a:lnTo>
                  <a:pt x="4935" y="234"/>
                </a:lnTo>
                <a:lnTo>
                  <a:pt x="4931" y="225"/>
                </a:lnTo>
                <a:lnTo>
                  <a:pt x="4929" y="217"/>
                </a:lnTo>
                <a:lnTo>
                  <a:pt x="4926" y="210"/>
                </a:lnTo>
                <a:lnTo>
                  <a:pt x="4922" y="204"/>
                </a:lnTo>
                <a:lnTo>
                  <a:pt x="4916" y="198"/>
                </a:lnTo>
                <a:lnTo>
                  <a:pt x="4912" y="192"/>
                </a:lnTo>
                <a:lnTo>
                  <a:pt x="4906" y="188"/>
                </a:lnTo>
                <a:lnTo>
                  <a:pt x="4901" y="184"/>
                </a:lnTo>
                <a:lnTo>
                  <a:pt x="4894" y="181"/>
                </a:lnTo>
                <a:lnTo>
                  <a:pt x="4888" y="178"/>
                </a:lnTo>
                <a:lnTo>
                  <a:pt x="4881" y="176"/>
                </a:lnTo>
                <a:lnTo>
                  <a:pt x="4875" y="175"/>
                </a:lnTo>
                <a:lnTo>
                  <a:pt x="4868" y="175"/>
                </a:lnTo>
                <a:lnTo>
                  <a:pt x="4860" y="175"/>
                </a:lnTo>
                <a:lnTo>
                  <a:pt x="4853" y="176"/>
                </a:lnTo>
                <a:lnTo>
                  <a:pt x="4846" y="178"/>
                </a:lnTo>
                <a:lnTo>
                  <a:pt x="4840" y="181"/>
                </a:lnTo>
                <a:lnTo>
                  <a:pt x="4835" y="184"/>
                </a:lnTo>
                <a:lnTo>
                  <a:pt x="4828" y="188"/>
                </a:lnTo>
                <a:lnTo>
                  <a:pt x="4823" y="192"/>
                </a:lnTo>
                <a:lnTo>
                  <a:pt x="4818" y="198"/>
                </a:lnTo>
                <a:lnTo>
                  <a:pt x="4813" y="204"/>
                </a:lnTo>
                <a:lnTo>
                  <a:pt x="4809" y="210"/>
                </a:lnTo>
                <a:lnTo>
                  <a:pt x="4806" y="217"/>
                </a:lnTo>
                <a:lnTo>
                  <a:pt x="4803" y="225"/>
                </a:lnTo>
                <a:lnTo>
                  <a:pt x="4801" y="234"/>
                </a:lnTo>
                <a:lnTo>
                  <a:pt x="4798" y="242"/>
                </a:lnTo>
                <a:lnTo>
                  <a:pt x="4798" y="252"/>
                </a:lnTo>
                <a:lnTo>
                  <a:pt x="4797" y="262"/>
                </a:lnTo>
                <a:close/>
                <a:moveTo>
                  <a:pt x="4721" y="258"/>
                </a:moveTo>
                <a:lnTo>
                  <a:pt x="4721" y="249"/>
                </a:lnTo>
                <a:lnTo>
                  <a:pt x="4722" y="240"/>
                </a:lnTo>
                <a:lnTo>
                  <a:pt x="4723" y="230"/>
                </a:lnTo>
                <a:lnTo>
                  <a:pt x="4725" y="221"/>
                </a:lnTo>
                <a:lnTo>
                  <a:pt x="4727" y="212"/>
                </a:lnTo>
                <a:lnTo>
                  <a:pt x="4730" y="204"/>
                </a:lnTo>
                <a:lnTo>
                  <a:pt x="4735" y="194"/>
                </a:lnTo>
                <a:lnTo>
                  <a:pt x="4739" y="186"/>
                </a:lnTo>
                <a:lnTo>
                  <a:pt x="4744" y="177"/>
                </a:lnTo>
                <a:lnTo>
                  <a:pt x="4750" y="169"/>
                </a:lnTo>
                <a:lnTo>
                  <a:pt x="4755" y="161"/>
                </a:lnTo>
                <a:lnTo>
                  <a:pt x="4761" y="155"/>
                </a:lnTo>
                <a:lnTo>
                  <a:pt x="4768" y="149"/>
                </a:lnTo>
                <a:lnTo>
                  <a:pt x="4775" y="142"/>
                </a:lnTo>
                <a:lnTo>
                  <a:pt x="4784" y="137"/>
                </a:lnTo>
                <a:lnTo>
                  <a:pt x="4791" y="132"/>
                </a:lnTo>
                <a:lnTo>
                  <a:pt x="4800" y="127"/>
                </a:lnTo>
                <a:lnTo>
                  <a:pt x="4809" y="124"/>
                </a:lnTo>
                <a:lnTo>
                  <a:pt x="4818" y="121"/>
                </a:lnTo>
                <a:lnTo>
                  <a:pt x="4827" y="118"/>
                </a:lnTo>
                <a:lnTo>
                  <a:pt x="4837" y="116"/>
                </a:lnTo>
                <a:lnTo>
                  <a:pt x="4846" y="115"/>
                </a:lnTo>
                <a:lnTo>
                  <a:pt x="4857" y="114"/>
                </a:lnTo>
                <a:lnTo>
                  <a:pt x="4868" y="114"/>
                </a:lnTo>
                <a:lnTo>
                  <a:pt x="4882" y="115"/>
                </a:lnTo>
                <a:lnTo>
                  <a:pt x="4898" y="116"/>
                </a:lnTo>
                <a:lnTo>
                  <a:pt x="4912" y="120"/>
                </a:lnTo>
                <a:lnTo>
                  <a:pt x="4926" y="124"/>
                </a:lnTo>
                <a:lnTo>
                  <a:pt x="4939" y="130"/>
                </a:lnTo>
                <a:lnTo>
                  <a:pt x="4950" y="137"/>
                </a:lnTo>
                <a:lnTo>
                  <a:pt x="4962" y="146"/>
                </a:lnTo>
                <a:lnTo>
                  <a:pt x="4973" y="155"/>
                </a:lnTo>
                <a:lnTo>
                  <a:pt x="4982" y="167"/>
                </a:lnTo>
                <a:lnTo>
                  <a:pt x="4991" y="178"/>
                </a:lnTo>
                <a:lnTo>
                  <a:pt x="4998" y="190"/>
                </a:lnTo>
                <a:lnTo>
                  <a:pt x="5004" y="203"/>
                </a:lnTo>
                <a:lnTo>
                  <a:pt x="5009" y="217"/>
                </a:lnTo>
                <a:lnTo>
                  <a:pt x="5012" y="230"/>
                </a:lnTo>
                <a:lnTo>
                  <a:pt x="5013" y="246"/>
                </a:lnTo>
                <a:lnTo>
                  <a:pt x="5014" y="261"/>
                </a:lnTo>
                <a:lnTo>
                  <a:pt x="5013" y="277"/>
                </a:lnTo>
                <a:lnTo>
                  <a:pt x="5012" y="292"/>
                </a:lnTo>
                <a:lnTo>
                  <a:pt x="5009" y="307"/>
                </a:lnTo>
                <a:lnTo>
                  <a:pt x="5004" y="321"/>
                </a:lnTo>
                <a:lnTo>
                  <a:pt x="4998" y="334"/>
                </a:lnTo>
                <a:lnTo>
                  <a:pt x="4991" y="346"/>
                </a:lnTo>
                <a:lnTo>
                  <a:pt x="4982" y="358"/>
                </a:lnTo>
                <a:lnTo>
                  <a:pt x="4973" y="369"/>
                </a:lnTo>
                <a:lnTo>
                  <a:pt x="4962" y="378"/>
                </a:lnTo>
                <a:lnTo>
                  <a:pt x="4950" y="388"/>
                </a:lnTo>
                <a:lnTo>
                  <a:pt x="4939" y="394"/>
                </a:lnTo>
                <a:lnTo>
                  <a:pt x="4926" y="400"/>
                </a:lnTo>
                <a:lnTo>
                  <a:pt x="4912" y="405"/>
                </a:lnTo>
                <a:lnTo>
                  <a:pt x="4898" y="409"/>
                </a:lnTo>
                <a:lnTo>
                  <a:pt x="4884" y="410"/>
                </a:lnTo>
                <a:lnTo>
                  <a:pt x="4868" y="411"/>
                </a:lnTo>
                <a:lnTo>
                  <a:pt x="4858" y="411"/>
                </a:lnTo>
                <a:lnTo>
                  <a:pt x="4848" y="410"/>
                </a:lnTo>
                <a:lnTo>
                  <a:pt x="4839" y="409"/>
                </a:lnTo>
                <a:lnTo>
                  <a:pt x="4829" y="407"/>
                </a:lnTo>
                <a:lnTo>
                  <a:pt x="4820" y="405"/>
                </a:lnTo>
                <a:lnTo>
                  <a:pt x="4811" y="402"/>
                </a:lnTo>
                <a:lnTo>
                  <a:pt x="4802" y="397"/>
                </a:lnTo>
                <a:lnTo>
                  <a:pt x="4793" y="393"/>
                </a:lnTo>
                <a:lnTo>
                  <a:pt x="4785" y="389"/>
                </a:lnTo>
                <a:lnTo>
                  <a:pt x="4776" y="383"/>
                </a:lnTo>
                <a:lnTo>
                  <a:pt x="4769" y="378"/>
                </a:lnTo>
                <a:lnTo>
                  <a:pt x="4761" y="372"/>
                </a:lnTo>
                <a:lnTo>
                  <a:pt x="4755" y="365"/>
                </a:lnTo>
                <a:lnTo>
                  <a:pt x="4750" y="358"/>
                </a:lnTo>
                <a:lnTo>
                  <a:pt x="4744" y="349"/>
                </a:lnTo>
                <a:lnTo>
                  <a:pt x="4739" y="342"/>
                </a:lnTo>
                <a:lnTo>
                  <a:pt x="4735" y="332"/>
                </a:lnTo>
                <a:lnTo>
                  <a:pt x="4730" y="324"/>
                </a:lnTo>
                <a:lnTo>
                  <a:pt x="4727" y="313"/>
                </a:lnTo>
                <a:lnTo>
                  <a:pt x="4725" y="304"/>
                </a:lnTo>
                <a:lnTo>
                  <a:pt x="4723" y="293"/>
                </a:lnTo>
                <a:lnTo>
                  <a:pt x="4722" y="281"/>
                </a:lnTo>
                <a:lnTo>
                  <a:pt x="4721" y="271"/>
                </a:lnTo>
                <a:lnTo>
                  <a:pt x="4721" y="258"/>
                </a:lnTo>
                <a:close/>
                <a:moveTo>
                  <a:pt x="4680" y="204"/>
                </a:moveTo>
                <a:lnTo>
                  <a:pt x="4606" y="218"/>
                </a:lnTo>
                <a:lnTo>
                  <a:pt x="4604" y="207"/>
                </a:lnTo>
                <a:lnTo>
                  <a:pt x="4601" y="199"/>
                </a:lnTo>
                <a:lnTo>
                  <a:pt x="4595" y="190"/>
                </a:lnTo>
                <a:lnTo>
                  <a:pt x="4589" y="184"/>
                </a:lnTo>
                <a:lnTo>
                  <a:pt x="4583" y="180"/>
                </a:lnTo>
                <a:lnTo>
                  <a:pt x="4574" y="175"/>
                </a:lnTo>
                <a:lnTo>
                  <a:pt x="4565" y="173"/>
                </a:lnTo>
                <a:lnTo>
                  <a:pt x="4555" y="173"/>
                </a:lnTo>
                <a:lnTo>
                  <a:pt x="4548" y="173"/>
                </a:lnTo>
                <a:lnTo>
                  <a:pt x="4541" y="174"/>
                </a:lnTo>
                <a:lnTo>
                  <a:pt x="4536" y="175"/>
                </a:lnTo>
                <a:lnTo>
                  <a:pt x="4529" y="177"/>
                </a:lnTo>
                <a:lnTo>
                  <a:pt x="4524" y="181"/>
                </a:lnTo>
                <a:lnTo>
                  <a:pt x="4519" y="184"/>
                </a:lnTo>
                <a:lnTo>
                  <a:pt x="4515" y="188"/>
                </a:lnTo>
                <a:lnTo>
                  <a:pt x="4510" y="192"/>
                </a:lnTo>
                <a:lnTo>
                  <a:pt x="4506" y="198"/>
                </a:lnTo>
                <a:lnTo>
                  <a:pt x="4503" y="204"/>
                </a:lnTo>
                <a:lnTo>
                  <a:pt x="4500" y="210"/>
                </a:lnTo>
                <a:lnTo>
                  <a:pt x="4498" y="218"/>
                </a:lnTo>
                <a:lnTo>
                  <a:pt x="4495" y="227"/>
                </a:lnTo>
                <a:lnTo>
                  <a:pt x="4494" y="236"/>
                </a:lnTo>
                <a:lnTo>
                  <a:pt x="4493" y="246"/>
                </a:lnTo>
                <a:lnTo>
                  <a:pt x="4493" y="257"/>
                </a:lnTo>
                <a:lnTo>
                  <a:pt x="4493" y="270"/>
                </a:lnTo>
                <a:lnTo>
                  <a:pt x="4494" y="280"/>
                </a:lnTo>
                <a:lnTo>
                  <a:pt x="4495" y="291"/>
                </a:lnTo>
                <a:lnTo>
                  <a:pt x="4498" y="301"/>
                </a:lnTo>
                <a:lnTo>
                  <a:pt x="4500" y="309"/>
                </a:lnTo>
                <a:lnTo>
                  <a:pt x="4503" y="317"/>
                </a:lnTo>
                <a:lnTo>
                  <a:pt x="4506" y="323"/>
                </a:lnTo>
                <a:lnTo>
                  <a:pt x="4510" y="329"/>
                </a:lnTo>
                <a:lnTo>
                  <a:pt x="4515" y="334"/>
                </a:lnTo>
                <a:lnTo>
                  <a:pt x="4520" y="338"/>
                </a:lnTo>
                <a:lnTo>
                  <a:pt x="4524" y="342"/>
                </a:lnTo>
                <a:lnTo>
                  <a:pt x="4531" y="344"/>
                </a:lnTo>
                <a:lnTo>
                  <a:pt x="4536" y="347"/>
                </a:lnTo>
                <a:lnTo>
                  <a:pt x="4542" y="348"/>
                </a:lnTo>
                <a:lnTo>
                  <a:pt x="4549" y="349"/>
                </a:lnTo>
                <a:lnTo>
                  <a:pt x="4556" y="349"/>
                </a:lnTo>
                <a:lnTo>
                  <a:pt x="4567" y="349"/>
                </a:lnTo>
                <a:lnTo>
                  <a:pt x="4575" y="346"/>
                </a:lnTo>
                <a:lnTo>
                  <a:pt x="4584" y="343"/>
                </a:lnTo>
                <a:lnTo>
                  <a:pt x="4591" y="338"/>
                </a:lnTo>
                <a:lnTo>
                  <a:pt x="4597" y="330"/>
                </a:lnTo>
                <a:lnTo>
                  <a:pt x="4603" y="321"/>
                </a:lnTo>
                <a:lnTo>
                  <a:pt x="4607" y="309"/>
                </a:lnTo>
                <a:lnTo>
                  <a:pt x="4610" y="295"/>
                </a:lnTo>
                <a:lnTo>
                  <a:pt x="4685" y="308"/>
                </a:lnTo>
                <a:lnTo>
                  <a:pt x="4681" y="321"/>
                </a:lnTo>
                <a:lnTo>
                  <a:pt x="4677" y="332"/>
                </a:lnTo>
                <a:lnTo>
                  <a:pt x="4673" y="343"/>
                </a:lnTo>
                <a:lnTo>
                  <a:pt x="4668" y="353"/>
                </a:lnTo>
                <a:lnTo>
                  <a:pt x="4661" y="362"/>
                </a:lnTo>
                <a:lnTo>
                  <a:pt x="4655" y="371"/>
                </a:lnTo>
                <a:lnTo>
                  <a:pt x="4647" y="378"/>
                </a:lnTo>
                <a:lnTo>
                  <a:pt x="4640" y="386"/>
                </a:lnTo>
                <a:lnTo>
                  <a:pt x="4632" y="391"/>
                </a:lnTo>
                <a:lnTo>
                  <a:pt x="4622" y="396"/>
                </a:lnTo>
                <a:lnTo>
                  <a:pt x="4612" y="402"/>
                </a:lnTo>
                <a:lnTo>
                  <a:pt x="4602" y="405"/>
                </a:lnTo>
                <a:lnTo>
                  <a:pt x="4590" y="408"/>
                </a:lnTo>
                <a:lnTo>
                  <a:pt x="4578" y="410"/>
                </a:lnTo>
                <a:lnTo>
                  <a:pt x="4566" y="411"/>
                </a:lnTo>
                <a:lnTo>
                  <a:pt x="4553" y="411"/>
                </a:lnTo>
                <a:lnTo>
                  <a:pt x="4537" y="410"/>
                </a:lnTo>
                <a:lnTo>
                  <a:pt x="4523" y="409"/>
                </a:lnTo>
                <a:lnTo>
                  <a:pt x="4509" y="406"/>
                </a:lnTo>
                <a:lnTo>
                  <a:pt x="4496" y="402"/>
                </a:lnTo>
                <a:lnTo>
                  <a:pt x="4484" y="396"/>
                </a:lnTo>
                <a:lnTo>
                  <a:pt x="4473" y="389"/>
                </a:lnTo>
                <a:lnTo>
                  <a:pt x="4462" y="381"/>
                </a:lnTo>
                <a:lnTo>
                  <a:pt x="4453" y="372"/>
                </a:lnTo>
                <a:lnTo>
                  <a:pt x="4444" y="361"/>
                </a:lnTo>
                <a:lnTo>
                  <a:pt x="4437" y="351"/>
                </a:lnTo>
                <a:lnTo>
                  <a:pt x="4431" y="338"/>
                </a:lnTo>
                <a:lnTo>
                  <a:pt x="4425" y="325"/>
                </a:lnTo>
                <a:lnTo>
                  <a:pt x="4421" y="310"/>
                </a:lnTo>
                <a:lnTo>
                  <a:pt x="4418" y="295"/>
                </a:lnTo>
                <a:lnTo>
                  <a:pt x="4416" y="279"/>
                </a:lnTo>
                <a:lnTo>
                  <a:pt x="4416" y="262"/>
                </a:lnTo>
                <a:lnTo>
                  <a:pt x="4416" y="245"/>
                </a:lnTo>
                <a:lnTo>
                  <a:pt x="4418" y="229"/>
                </a:lnTo>
                <a:lnTo>
                  <a:pt x="4421" y="215"/>
                </a:lnTo>
                <a:lnTo>
                  <a:pt x="4425" y="200"/>
                </a:lnTo>
                <a:lnTo>
                  <a:pt x="4431" y="187"/>
                </a:lnTo>
                <a:lnTo>
                  <a:pt x="4437" y="174"/>
                </a:lnTo>
                <a:lnTo>
                  <a:pt x="4444" y="164"/>
                </a:lnTo>
                <a:lnTo>
                  <a:pt x="4453" y="153"/>
                </a:lnTo>
                <a:lnTo>
                  <a:pt x="4462" y="143"/>
                </a:lnTo>
                <a:lnTo>
                  <a:pt x="4473" y="136"/>
                </a:lnTo>
                <a:lnTo>
                  <a:pt x="4485" y="129"/>
                </a:lnTo>
                <a:lnTo>
                  <a:pt x="4496" y="123"/>
                </a:lnTo>
                <a:lnTo>
                  <a:pt x="4509" y="119"/>
                </a:lnTo>
                <a:lnTo>
                  <a:pt x="4523" y="116"/>
                </a:lnTo>
                <a:lnTo>
                  <a:pt x="4538" y="115"/>
                </a:lnTo>
                <a:lnTo>
                  <a:pt x="4554" y="114"/>
                </a:lnTo>
                <a:lnTo>
                  <a:pt x="4567" y="114"/>
                </a:lnTo>
                <a:lnTo>
                  <a:pt x="4578" y="115"/>
                </a:lnTo>
                <a:lnTo>
                  <a:pt x="4590" y="117"/>
                </a:lnTo>
                <a:lnTo>
                  <a:pt x="4601" y="119"/>
                </a:lnTo>
                <a:lnTo>
                  <a:pt x="4610" y="122"/>
                </a:lnTo>
                <a:lnTo>
                  <a:pt x="4620" y="126"/>
                </a:lnTo>
                <a:lnTo>
                  <a:pt x="4628" y="131"/>
                </a:lnTo>
                <a:lnTo>
                  <a:pt x="4637" y="136"/>
                </a:lnTo>
                <a:lnTo>
                  <a:pt x="4644" y="142"/>
                </a:lnTo>
                <a:lnTo>
                  <a:pt x="4651" y="149"/>
                </a:lnTo>
                <a:lnTo>
                  <a:pt x="4657" y="156"/>
                </a:lnTo>
                <a:lnTo>
                  <a:pt x="4663" y="165"/>
                </a:lnTo>
                <a:lnTo>
                  <a:pt x="4668" y="173"/>
                </a:lnTo>
                <a:lnTo>
                  <a:pt x="4673" y="183"/>
                </a:lnTo>
                <a:lnTo>
                  <a:pt x="4677" y="193"/>
                </a:lnTo>
                <a:lnTo>
                  <a:pt x="4680" y="204"/>
                </a:lnTo>
                <a:close/>
                <a:moveTo>
                  <a:pt x="4356" y="405"/>
                </a:moveTo>
                <a:lnTo>
                  <a:pt x="4281" y="405"/>
                </a:lnTo>
                <a:lnTo>
                  <a:pt x="4281" y="259"/>
                </a:lnTo>
                <a:lnTo>
                  <a:pt x="4280" y="238"/>
                </a:lnTo>
                <a:lnTo>
                  <a:pt x="4280" y="222"/>
                </a:lnTo>
                <a:lnTo>
                  <a:pt x="4277" y="208"/>
                </a:lnTo>
                <a:lnTo>
                  <a:pt x="4275" y="200"/>
                </a:lnTo>
                <a:lnTo>
                  <a:pt x="4273" y="193"/>
                </a:lnTo>
                <a:lnTo>
                  <a:pt x="4269" y="188"/>
                </a:lnTo>
                <a:lnTo>
                  <a:pt x="4265" y="183"/>
                </a:lnTo>
                <a:lnTo>
                  <a:pt x="4259" y="178"/>
                </a:lnTo>
                <a:lnTo>
                  <a:pt x="4254" y="175"/>
                </a:lnTo>
                <a:lnTo>
                  <a:pt x="4248" y="173"/>
                </a:lnTo>
                <a:lnTo>
                  <a:pt x="4241" y="172"/>
                </a:lnTo>
                <a:lnTo>
                  <a:pt x="4234" y="171"/>
                </a:lnTo>
                <a:lnTo>
                  <a:pt x="4224" y="172"/>
                </a:lnTo>
                <a:lnTo>
                  <a:pt x="4215" y="174"/>
                </a:lnTo>
                <a:lnTo>
                  <a:pt x="4206" y="177"/>
                </a:lnTo>
                <a:lnTo>
                  <a:pt x="4199" y="182"/>
                </a:lnTo>
                <a:lnTo>
                  <a:pt x="4191" y="188"/>
                </a:lnTo>
                <a:lnTo>
                  <a:pt x="4185" y="194"/>
                </a:lnTo>
                <a:lnTo>
                  <a:pt x="4181" y="202"/>
                </a:lnTo>
                <a:lnTo>
                  <a:pt x="4178" y="210"/>
                </a:lnTo>
                <a:lnTo>
                  <a:pt x="4174" y="221"/>
                </a:lnTo>
                <a:lnTo>
                  <a:pt x="4173" y="236"/>
                </a:lnTo>
                <a:lnTo>
                  <a:pt x="4172" y="254"/>
                </a:lnTo>
                <a:lnTo>
                  <a:pt x="4171" y="276"/>
                </a:lnTo>
                <a:lnTo>
                  <a:pt x="4171" y="405"/>
                </a:lnTo>
                <a:lnTo>
                  <a:pt x="4096" y="405"/>
                </a:lnTo>
                <a:lnTo>
                  <a:pt x="4096" y="120"/>
                </a:lnTo>
                <a:lnTo>
                  <a:pt x="4166" y="120"/>
                </a:lnTo>
                <a:lnTo>
                  <a:pt x="4166" y="161"/>
                </a:lnTo>
                <a:lnTo>
                  <a:pt x="4175" y="151"/>
                </a:lnTo>
                <a:lnTo>
                  <a:pt x="4186" y="141"/>
                </a:lnTo>
                <a:lnTo>
                  <a:pt x="4197" y="133"/>
                </a:lnTo>
                <a:lnTo>
                  <a:pt x="4208" y="125"/>
                </a:lnTo>
                <a:lnTo>
                  <a:pt x="4220" y="120"/>
                </a:lnTo>
                <a:lnTo>
                  <a:pt x="4233" y="117"/>
                </a:lnTo>
                <a:lnTo>
                  <a:pt x="4247" y="115"/>
                </a:lnTo>
                <a:lnTo>
                  <a:pt x="4260" y="114"/>
                </a:lnTo>
                <a:lnTo>
                  <a:pt x="4272" y="115"/>
                </a:lnTo>
                <a:lnTo>
                  <a:pt x="4284" y="116"/>
                </a:lnTo>
                <a:lnTo>
                  <a:pt x="4294" y="119"/>
                </a:lnTo>
                <a:lnTo>
                  <a:pt x="4305" y="122"/>
                </a:lnTo>
                <a:lnTo>
                  <a:pt x="4316" y="127"/>
                </a:lnTo>
                <a:lnTo>
                  <a:pt x="4324" y="133"/>
                </a:lnTo>
                <a:lnTo>
                  <a:pt x="4331" y="139"/>
                </a:lnTo>
                <a:lnTo>
                  <a:pt x="4337" y="146"/>
                </a:lnTo>
                <a:lnTo>
                  <a:pt x="4341" y="153"/>
                </a:lnTo>
                <a:lnTo>
                  <a:pt x="4346" y="160"/>
                </a:lnTo>
                <a:lnTo>
                  <a:pt x="4349" y="169"/>
                </a:lnTo>
                <a:lnTo>
                  <a:pt x="4352" y="177"/>
                </a:lnTo>
                <a:lnTo>
                  <a:pt x="4353" y="187"/>
                </a:lnTo>
                <a:lnTo>
                  <a:pt x="4355" y="199"/>
                </a:lnTo>
                <a:lnTo>
                  <a:pt x="4355" y="212"/>
                </a:lnTo>
                <a:lnTo>
                  <a:pt x="4356" y="227"/>
                </a:lnTo>
                <a:lnTo>
                  <a:pt x="4356" y="405"/>
                </a:lnTo>
                <a:close/>
                <a:moveTo>
                  <a:pt x="3948" y="268"/>
                </a:moveTo>
                <a:lnTo>
                  <a:pt x="3940" y="271"/>
                </a:lnTo>
                <a:lnTo>
                  <a:pt x="3930" y="273"/>
                </a:lnTo>
                <a:lnTo>
                  <a:pt x="3917" y="276"/>
                </a:lnTo>
                <a:lnTo>
                  <a:pt x="3902" y="279"/>
                </a:lnTo>
                <a:lnTo>
                  <a:pt x="3888" y="283"/>
                </a:lnTo>
                <a:lnTo>
                  <a:pt x="3877" y="286"/>
                </a:lnTo>
                <a:lnTo>
                  <a:pt x="3867" y="289"/>
                </a:lnTo>
                <a:lnTo>
                  <a:pt x="3862" y="293"/>
                </a:lnTo>
                <a:lnTo>
                  <a:pt x="3855" y="298"/>
                </a:lnTo>
                <a:lnTo>
                  <a:pt x="3850" y="305"/>
                </a:lnTo>
                <a:lnTo>
                  <a:pt x="3848" y="311"/>
                </a:lnTo>
                <a:lnTo>
                  <a:pt x="3847" y="320"/>
                </a:lnTo>
                <a:lnTo>
                  <a:pt x="3847" y="327"/>
                </a:lnTo>
                <a:lnTo>
                  <a:pt x="3849" y="334"/>
                </a:lnTo>
                <a:lnTo>
                  <a:pt x="3853" y="341"/>
                </a:lnTo>
                <a:lnTo>
                  <a:pt x="3859" y="346"/>
                </a:lnTo>
                <a:lnTo>
                  <a:pt x="3865" y="352"/>
                </a:lnTo>
                <a:lnTo>
                  <a:pt x="3871" y="355"/>
                </a:lnTo>
                <a:lnTo>
                  <a:pt x="3880" y="357"/>
                </a:lnTo>
                <a:lnTo>
                  <a:pt x="3888" y="358"/>
                </a:lnTo>
                <a:lnTo>
                  <a:pt x="3899" y="357"/>
                </a:lnTo>
                <a:lnTo>
                  <a:pt x="3909" y="355"/>
                </a:lnTo>
                <a:lnTo>
                  <a:pt x="3918" y="351"/>
                </a:lnTo>
                <a:lnTo>
                  <a:pt x="3928" y="344"/>
                </a:lnTo>
                <a:lnTo>
                  <a:pt x="3934" y="339"/>
                </a:lnTo>
                <a:lnTo>
                  <a:pt x="3938" y="334"/>
                </a:lnTo>
                <a:lnTo>
                  <a:pt x="3943" y="327"/>
                </a:lnTo>
                <a:lnTo>
                  <a:pt x="3946" y="320"/>
                </a:lnTo>
                <a:lnTo>
                  <a:pt x="3947" y="313"/>
                </a:lnTo>
                <a:lnTo>
                  <a:pt x="3948" y="306"/>
                </a:lnTo>
                <a:lnTo>
                  <a:pt x="3948" y="295"/>
                </a:lnTo>
                <a:lnTo>
                  <a:pt x="3948" y="283"/>
                </a:lnTo>
                <a:lnTo>
                  <a:pt x="3948" y="268"/>
                </a:lnTo>
                <a:close/>
                <a:moveTo>
                  <a:pt x="3847" y="207"/>
                </a:moveTo>
                <a:lnTo>
                  <a:pt x="3779" y="194"/>
                </a:lnTo>
                <a:lnTo>
                  <a:pt x="3782" y="185"/>
                </a:lnTo>
                <a:lnTo>
                  <a:pt x="3786" y="175"/>
                </a:lnTo>
                <a:lnTo>
                  <a:pt x="3789" y="167"/>
                </a:lnTo>
                <a:lnTo>
                  <a:pt x="3795" y="158"/>
                </a:lnTo>
                <a:lnTo>
                  <a:pt x="3800" y="151"/>
                </a:lnTo>
                <a:lnTo>
                  <a:pt x="3805" y="144"/>
                </a:lnTo>
                <a:lnTo>
                  <a:pt x="3812" y="139"/>
                </a:lnTo>
                <a:lnTo>
                  <a:pt x="3818" y="134"/>
                </a:lnTo>
                <a:lnTo>
                  <a:pt x="3826" y="129"/>
                </a:lnTo>
                <a:lnTo>
                  <a:pt x="3834" y="124"/>
                </a:lnTo>
                <a:lnTo>
                  <a:pt x="3844" y="121"/>
                </a:lnTo>
                <a:lnTo>
                  <a:pt x="3853" y="119"/>
                </a:lnTo>
                <a:lnTo>
                  <a:pt x="3865" y="117"/>
                </a:lnTo>
                <a:lnTo>
                  <a:pt x="3877" y="115"/>
                </a:lnTo>
                <a:lnTo>
                  <a:pt x="3889" y="114"/>
                </a:lnTo>
                <a:lnTo>
                  <a:pt x="3902" y="114"/>
                </a:lnTo>
                <a:lnTo>
                  <a:pt x="3926" y="115"/>
                </a:lnTo>
                <a:lnTo>
                  <a:pt x="3947" y="117"/>
                </a:lnTo>
                <a:lnTo>
                  <a:pt x="3955" y="118"/>
                </a:lnTo>
                <a:lnTo>
                  <a:pt x="3964" y="120"/>
                </a:lnTo>
                <a:lnTo>
                  <a:pt x="3971" y="123"/>
                </a:lnTo>
                <a:lnTo>
                  <a:pt x="3978" y="125"/>
                </a:lnTo>
                <a:lnTo>
                  <a:pt x="3989" y="132"/>
                </a:lnTo>
                <a:lnTo>
                  <a:pt x="3999" y="139"/>
                </a:lnTo>
                <a:lnTo>
                  <a:pt x="4006" y="147"/>
                </a:lnTo>
                <a:lnTo>
                  <a:pt x="4013" y="156"/>
                </a:lnTo>
                <a:lnTo>
                  <a:pt x="4015" y="160"/>
                </a:lnTo>
                <a:lnTo>
                  <a:pt x="4017" y="167"/>
                </a:lnTo>
                <a:lnTo>
                  <a:pt x="4018" y="174"/>
                </a:lnTo>
                <a:lnTo>
                  <a:pt x="4020" y="182"/>
                </a:lnTo>
                <a:lnTo>
                  <a:pt x="4021" y="201"/>
                </a:lnTo>
                <a:lnTo>
                  <a:pt x="4022" y="223"/>
                </a:lnTo>
                <a:lnTo>
                  <a:pt x="4021" y="311"/>
                </a:lnTo>
                <a:lnTo>
                  <a:pt x="4021" y="328"/>
                </a:lnTo>
                <a:lnTo>
                  <a:pt x="4022" y="344"/>
                </a:lnTo>
                <a:lnTo>
                  <a:pt x="4023" y="357"/>
                </a:lnTo>
                <a:lnTo>
                  <a:pt x="4025" y="366"/>
                </a:lnTo>
                <a:lnTo>
                  <a:pt x="4028" y="376"/>
                </a:lnTo>
                <a:lnTo>
                  <a:pt x="4031" y="385"/>
                </a:lnTo>
                <a:lnTo>
                  <a:pt x="4034" y="395"/>
                </a:lnTo>
                <a:lnTo>
                  <a:pt x="4038" y="405"/>
                </a:lnTo>
                <a:lnTo>
                  <a:pt x="3964" y="405"/>
                </a:lnTo>
                <a:lnTo>
                  <a:pt x="3961" y="395"/>
                </a:lnTo>
                <a:lnTo>
                  <a:pt x="3956" y="382"/>
                </a:lnTo>
                <a:lnTo>
                  <a:pt x="3955" y="377"/>
                </a:lnTo>
                <a:lnTo>
                  <a:pt x="3954" y="374"/>
                </a:lnTo>
                <a:lnTo>
                  <a:pt x="3945" y="382"/>
                </a:lnTo>
                <a:lnTo>
                  <a:pt x="3934" y="390"/>
                </a:lnTo>
                <a:lnTo>
                  <a:pt x="3923" y="396"/>
                </a:lnTo>
                <a:lnTo>
                  <a:pt x="3913" y="402"/>
                </a:lnTo>
                <a:lnTo>
                  <a:pt x="3902" y="406"/>
                </a:lnTo>
                <a:lnTo>
                  <a:pt x="3890" y="409"/>
                </a:lnTo>
                <a:lnTo>
                  <a:pt x="3878" y="411"/>
                </a:lnTo>
                <a:lnTo>
                  <a:pt x="3866" y="411"/>
                </a:lnTo>
                <a:lnTo>
                  <a:pt x="3855" y="411"/>
                </a:lnTo>
                <a:lnTo>
                  <a:pt x="3845" y="410"/>
                </a:lnTo>
                <a:lnTo>
                  <a:pt x="3835" y="408"/>
                </a:lnTo>
                <a:lnTo>
                  <a:pt x="3827" y="405"/>
                </a:lnTo>
                <a:lnTo>
                  <a:pt x="3818" y="402"/>
                </a:lnTo>
                <a:lnTo>
                  <a:pt x="3811" y="397"/>
                </a:lnTo>
                <a:lnTo>
                  <a:pt x="3803" y="393"/>
                </a:lnTo>
                <a:lnTo>
                  <a:pt x="3797" y="388"/>
                </a:lnTo>
                <a:lnTo>
                  <a:pt x="3790" y="381"/>
                </a:lnTo>
                <a:lnTo>
                  <a:pt x="3785" y="375"/>
                </a:lnTo>
                <a:lnTo>
                  <a:pt x="3781" y="368"/>
                </a:lnTo>
                <a:lnTo>
                  <a:pt x="3778" y="360"/>
                </a:lnTo>
                <a:lnTo>
                  <a:pt x="3775" y="353"/>
                </a:lnTo>
                <a:lnTo>
                  <a:pt x="3772" y="344"/>
                </a:lnTo>
                <a:lnTo>
                  <a:pt x="3771" y="336"/>
                </a:lnTo>
                <a:lnTo>
                  <a:pt x="3771" y="327"/>
                </a:lnTo>
                <a:lnTo>
                  <a:pt x="3771" y="315"/>
                </a:lnTo>
                <a:lnTo>
                  <a:pt x="3775" y="304"/>
                </a:lnTo>
                <a:lnTo>
                  <a:pt x="3778" y="294"/>
                </a:lnTo>
                <a:lnTo>
                  <a:pt x="3783" y="284"/>
                </a:lnTo>
                <a:lnTo>
                  <a:pt x="3789" y="275"/>
                </a:lnTo>
                <a:lnTo>
                  <a:pt x="3797" y="268"/>
                </a:lnTo>
                <a:lnTo>
                  <a:pt x="3805" y="260"/>
                </a:lnTo>
                <a:lnTo>
                  <a:pt x="3815" y="255"/>
                </a:lnTo>
                <a:lnTo>
                  <a:pt x="3827" y="251"/>
                </a:lnTo>
                <a:lnTo>
                  <a:pt x="3840" y="245"/>
                </a:lnTo>
                <a:lnTo>
                  <a:pt x="3856" y="241"/>
                </a:lnTo>
                <a:lnTo>
                  <a:pt x="3874" y="238"/>
                </a:lnTo>
                <a:lnTo>
                  <a:pt x="3899" y="233"/>
                </a:lnTo>
                <a:lnTo>
                  <a:pt x="3920" y="228"/>
                </a:lnTo>
                <a:lnTo>
                  <a:pt x="3936" y="223"/>
                </a:lnTo>
                <a:lnTo>
                  <a:pt x="3948" y="219"/>
                </a:lnTo>
                <a:lnTo>
                  <a:pt x="3948" y="211"/>
                </a:lnTo>
                <a:lnTo>
                  <a:pt x="3948" y="202"/>
                </a:lnTo>
                <a:lnTo>
                  <a:pt x="3946" y="193"/>
                </a:lnTo>
                <a:lnTo>
                  <a:pt x="3943" y="186"/>
                </a:lnTo>
                <a:lnTo>
                  <a:pt x="3937" y="181"/>
                </a:lnTo>
                <a:lnTo>
                  <a:pt x="3931" y="176"/>
                </a:lnTo>
                <a:lnTo>
                  <a:pt x="3922" y="173"/>
                </a:lnTo>
                <a:lnTo>
                  <a:pt x="3911" y="172"/>
                </a:lnTo>
                <a:lnTo>
                  <a:pt x="3897" y="171"/>
                </a:lnTo>
                <a:lnTo>
                  <a:pt x="3887" y="172"/>
                </a:lnTo>
                <a:lnTo>
                  <a:pt x="3879" y="173"/>
                </a:lnTo>
                <a:lnTo>
                  <a:pt x="3871" y="175"/>
                </a:lnTo>
                <a:lnTo>
                  <a:pt x="3866" y="180"/>
                </a:lnTo>
                <a:lnTo>
                  <a:pt x="3861" y="184"/>
                </a:lnTo>
                <a:lnTo>
                  <a:pt x="3855" y="190"/>
                </a:lnTo>
                <a:lnTo>
                  <a:pt x="3851" y="198"/>
                </a:lnTo>
                <a:lnTo>
                  <a:pt x="3847" y="207"/>
                </a:lnTo>
                <a:close/>
                <a:moveTo>
                  <a:pt x="3715" y="405"/>
                </a:moveTo>
                <a:lnTo>
                  <a:pt x="3640" y="405"/>
                </a:lnTo>
                <a:lnTo>
                  <a:pt x="3640" y="259"/>
                </a:lnTo>
                <a:lnTo>
                  <a:pt x="3638" y="238"/>
                </a:lnTo>
                <a:lnTo>
                  <a:pt x="3638" y="222"/>
                </a:lnTo>
                <a:lnTo>
                  <a:pt x="3636" y="208"/>
                </a:lnTo>
                <a:lnTo>
                  <a:pt x="3634" y="200"/>
                </a:lnTo>
                <a:lnTo>
                  <a:pt x="3631" y="193"/>
                </a:lnTo>
                <a:lnTo>
                  <a:pt x="3628" y="188"/>
                </a:lnTo>
                <a:lnTo>
                  <a:pt x="3624" y="183"/>
                </a:lnTo>
                <a:lnTo>
                  <a:pt x="3618" y="178"/>
                </a:lnTo>
                <a:lnTo>
                  <a:pt x="3613" y="175"/>
                </a:lnTo>
                <a:lnTo>
                  <a:pt x="3607" y="173"/>
                </a:lnTo>
                <a:lnTo>
                  <a:pt x="3600" y="172"/>
                </a:lnTo>
                <a:lnTo>
                  <a:pt x="3593" y="171"/>
                </a:lnTo>
                <a:lnTo>
                  <a:pt x="3583" y="172"/>
                </a:lnTo>
                <a:lnTo>
                  <a:pt x="3574" y="174"/>
                </a:lnTo>
                <a:lnTo>
                  <a:pt x="3565" y="177"/>
                </a:lnTo>
                <a:lnTo>
                  <a:pt x="3558" y="182"/>
                </a:lnTo>
                <a:lnTo>
                  <a:pt x="3550" y="188"/>
                </a:lnTo>
                <a:lnTo>
                  <a:pt x="3544" y="194"/>
                </a:lnTo>
                <a:lnTo>
                  <a:pt x="3540" y="202"/>
                </a:lnTo>
                <a:lnTo>
                  <a:pt x="3536" y="210"/>
                </a:lnTo>
                <a:lnTo>
                  <a:pt x="3533" y="221"/>
                </a:lnTo>
                <a:lnTo>
                  <a:pt x="3532" y="236"/>
                </a:lnTo>
                <a:lnTo>
                  <a:pt x="3531" y="254"/>
                </a:lnTo>
                <a:lnTo>
                  <a:pt x="3530" y="276"/>
                </a:lnTo>
                <a:lnTo>
                  <a:pt x="3530" y="405"/>
                </a:lnTo>
                <a:lnTo>
                  <a:pt x="3454" y="405"/>
                </a:lnTo>
                <a:lnTo>
                  <a:pt x="3454" y="120"/>
                </a:lnTo>
                <a:lnTo>
                  <a:pt x="3525" y="120"/>
                </a:lnTo>
                <a:lnTo>
                  <a:pt x="3525" y="161"/>
                </a:lnTo>
                <a:lnTo>
                  <a:pt x="3534" y="151"/>
                </a:lnTo>
                <a:lnTo>
                  <a:pt x="3545" y="141"/>
                </a:lnTo>
                <a:lnTo>
                  <a:pt x="3556" y="133"/>
                </a:lnTo>
                <a:lnTo>
                  <a:pt x="3567" y="125"/>
                </a:lnTo>
                <a:lnTo>
                  <a:pt x="3579" y="120"/>
                </a:lnTo>
                <a:lnTo>
                  <a:pt x="3592" y="117"/>
                </a:lnTo>
                <a:lnTo>
                  <a:pt x="3604" y="115"/>
                </a:lnTo>
                <a:lnTo>
                  <a:pt x="3618" y="114"/>
                </a:lnTo>
                <a:lnTo>
                  <a:pt x="3631" y="115"/>
                </a:lnTo>
                <a:lnTo>
                  <a:pt x="3643" y="116"/>
                </a:lnTo>
                <a:lnTo>
                  <a:pt x="3653" y="119"/>
                </a:lnTo>
                <a:lnTo>
                  <a:pt x="3664" y="122"/>
                </a:lnTo>
                <a:lnTo>
                  <a:pt x="3674" y="127"/>
                </a:lnTo>
                <a:lnTo>
                  <a:pt x="3682" y="133"/>
                </a:lnTo>
                <a:lnTo>
                  <a:pt x="3689" y="139"/>
                </a:lnTo>
                <a:lnTo>
                  <a:pt x="3696" y="146"/>
                </a:lnTo>
                <a:lnTo>
                  <a:pt x="3700" y="153"/>
                </a:lnTo>
                <a:lnTo>
                  <a:pt x="3704" y="160"/>
                </a:lnTo>
                <a:lnTo>
                  <a:pt x="3708" y="169"/>
                </a:lnTo>
                <a:lnTo>
                  <a:pt x="3711" y="177"/>
                </a:lnTo>
                <a:lnTo>
                  <a:pt x="3712" y="187"/>
                </a:lnTo>
                <a:lnTo>
                  <a:pt x="3714" y="199"/>
                </a:lnTo>
                <a:lnTo>
                  <a:pt x="3714" y="212"/>
                </a:lnTo>
                <a:lnTo>
                  <a:pt x="3715" y="227"/>
                </a:lnTo>
                <a:lnTo>
                  <a:pt x="3715" y="405"/>
                </a:lnTo>
                <a:close/>
                <a:moveTo>
                  <a:pt x="3302" y="405"/>
                </a:moveTo>
                <a:lnTo>
                  <a:pt x="3302" y="120"/>
                </a:lnTo>
                <a:lnTo>
                  <a:pt x="3378" y="120"/>
                </a:lnTo>
                <a:lnTo>
                  <a:pt x="3378" y="405"/>
                </a:lnTo>
                <a:lnTo>
                  <a:pt x="3302" y="405"/>
                </a:lnTo>
                <a:close/>
                <a:moveTo>
                  <a:pt x="3302" y="82"/>
                </a:moveTo>
                <a:lnTo>
                  <a:pt x="3302" y="12"/>
                </a:lnTo>
                <a:lnTo>
                  <a:pt x="3378" y="12"/>
                </a:lnTo>
                <a:lnTo>
                  <a:pt x="3378" y="82"/>
                </a:lnTo>
                <a:lnTo>
                  <a:pt x="3302" y="82"/>
                </a:lnTo>
                <a:close/>
                <a:moveTo>
                  <a:pt x="2969" y="405"/>
                </a:moveTo>
                <a:lnTo>
                  <a:pt x="2969" y="12"/>
                </a:lnTo>
                <a:lnTo>
                  <a:pt x="3238" y="12"/>
                </a:lnTo>
                <a:lnTo>
                  <a:pt x="3238" y="79"/>
                </a:lnTo>
                <a:lnTo>
                  <a:pt x="3047" y="79"/>
                </a:lnTo>
                <a:lnTo>
                  <a:pt x="3047" y="171"/>
                </a:lnTo>
                <a:lnTo>
                  <a:pt x="3212" y="171"/>
                </a:lnTo>
                <a:lnTo>
                  <a:pt x="3212" y="238"/>
                </a:lnTo>
                <a:lnTo>
                  <a:pt x="3047" y="238"/>
                </a:lnTo>
                <a:lnTo>
                  <a:pt x="3047" y="405"/>
                </a:lnTo>
                <a:lnTo>
                  <a:pt x="2969" y="405"/>
                </a:lnTo>
                <a:close/>
                <a:moveTo>
                  <a:pt x="12010" y="1581"/>
                </a:moveTo>
                <a:lnTo>
                  <a:pt x="11926" y="1581"/>
                </a:lnTo>
                <a:lnTo>
                  <a:pt x="11958" y="1491"/>
                </a:lnTo>
                <a:lnTo>
                  <a:pt x="11854" y="1254"/>
                </a:lnTo>
                <a:lnTo>
                  <a:pt x="11947" y="1254"/>
                </a:lnTo>
                <a:lnTo>
                  <a:pt x="12000" y="1399"/>
                </a:lnTo>
                <a:lnTo>
                  <a:pt x="12048" y="1254"/>
                </a:lnTo>
                <a:lnTo>
                  <a:pt x="12133" y="1254"/>
                </a:lnTo>
                <a:lnTo>
                  <a:pt x="12010" y="1581"/>
                </a:lnTo>
                <a:close/>
                <a:moveTo>
                  <a:pt x="11753" y="1484"/>
                </a:moveTo>
                <a:lnTo>
                  <a:pt x="11654" y="1484"/>
                </a:lnTo>
                <a:lnTo>
                  <a:pt x="11566" y="1254"/>
                </a:lnTo>
                <a:lnTo>
                  <a:pt x="11656" y="1254"/>
                </a:lnTo>
                <a:lnTo>
                  <a:pt x="11704" y="1400"/>
                </a:lnTo>
                <a:lnTo>
                  <a:pt x="11756" y="1254"/>
                </a:lnTo>
                <a:lnTo>
                  <a:pt x="11841" y="1254"/>
                </a:lnTo>
                <a:lnTo>
                  <a:pt x="11753" y="1484"/>
                </a:lnTo>
                <a:close/>
                <a:moveTo>
                  <a:pt x="11376" y="1369"/>
                </a:moveTo>
                <a:lnTo>
                  <a:pt x="11377" y="1381"/>
                </a:lnTo>
                <a:lnTo>
                  <a:pt x="11380" y="1391"/>
                </a:lnTo>
                <a:lnTo>
                  <a:pt x="11385" y="1400"/>
                </a:lnTo>
                <a:lnTo>
                  <a:pt x="11391" y="1408"/>
                </a:lnTo>
                <a:lnTo>
                  <a:pt x="11399" y="1415"/>
                </a:lnTo>
                <a:lnTo>
                  <a:pt x="11408" y="1420"/>
                </a:lnTo>
                <a:lnTo>
                  <a:pt x="11413" y="1421"/>
                </a:lnTo>
                <a:lnTo>
                  <a:pt x="11418" y="1423"/>
                </a:lnTo>
                <a:lnTo>
                  <a:pt x="11424" y="1423"/>
                </a:lnTo>
                <a:lnTo>
                  <a:pt x="11429" y="1424"/>
                </a:lnTo>
                <a:lnTo>
                  <a:pt x="11434" y="1423"/>
                </a:lnTo>
                <a:lnTo>
                  <a:pt x="11440" y="1423"/>
                </a:lnTo>
                <a:lnTo>
                  <a:pt x="11445" y="1421"/>
                </a:lnTo>
                <a:lnTo>
                  <a:pt x="11449" y="1420"/>
                </a:lnTo>
                <a:lnTo>
                  <a:pt x="11459" y="1415"/>
                </a:lnTo>
                <a:lnTo>
                  <a:pt x="11466" y="1408"/>
                </a:lnTo>
                <a:lnTo>
                  <a:pt x="11472" y="1400"/>
                </a:lnTo>
                <a:lnTo>
                  <a:pt x="11478" y="1391"/>
                </a:lnTo>
                <a:lnTo>
                  <a:pt x="11480" y="1386"/>
                </a:lnTo>
                <a:lnTo>
                  <a:pt x="11481" y="1381"/>
                </a:lnTo>
                <a:lnTo>
                  <a:pt x="11481" y="1374"/>
                </a:lnTo>
                <a:lnTo>
                  <a:pt x="11482" y="1369"/>
                </a:lnTo>
                <a:lnTo>
                  <a:pt x="11481" y="1357"/>
                </a:lnTo>
                <a:lnTo>
                  <a:pt x="11478" y="1348"/>
                </a:lnTo>
                <a:lnTo>
                  <a:pt x="11472" y="1338"/>
                </a:lnTo>
                <a:lnTo>
                  <a:pt x="11466" y="1330"/>
                </a:lnTo>
                <a:lnTo>
                  <a:pt x="11459" y="1324"/>
                </a:lnTo>
                <a:lnTo>
                  <a:pt x="11449" y="1318"/>
                </a:lnTo>
                <a:lnTo>
                  <a:pt x="11445" y="1317"/>
                </a:lnTo>
                <a:lnTo>
                  <a:pt x="11440" y="1315"/>
                </a:lnTo>
                <a:lnTo>
                  <a:pt x="11434" y="1315"/>
                </a:lnTo>
                <a:lnTo>
                  <a:pt x="11429" y="1314"/>
                </a:lnTo>
                <a:lnTo>
                  <a:pt x="11424" y="1315"/>
                </a:lnTo>
                <a:lnTo>
                  <a:pt x="11418" y="1315"/>
                </a:lnTo>
                <a:lnTo>
                  <a:pt x="11413" y="1317"/>
                </a:lnTo>
                <a:lnTo>
                  <a:pt x="11408" y="1318"/>
                </a:lnTo>
                <a:lnTo>
                  <a:pt x="11399" y="1324"/>
                </a:lnTo>
                <a:lnTo>
                  <a:pt x="11391" y="1330"/>
                </a:lnTo>
                <a:lnTo>
                  <a:pt x="11385" y="1338"/>
                </a:lnTo>
                <a:lnTo>
                  <a:pt x="11380" y="1348"/>
                </a:lnTo>
                <a:lnTo>
                  <a:pt x="11377" y="1357"/>
                </a:lnTo>
                <a:lnTo>
                  <a:pt x="11376" y="1369"/>
                </a:lnTo>
                <a:close/>
                <a:moveTo>
                  <a:pt x="11566" y="1369"/>
                </a:moveTo>
                <a:lnTo>
                  <a:pt x="11565" y="1382"/>
                </a:lnTo>
                <a:lnTo>
                  <a:pt x="11563" y="1395"/>
                </a:lnTo>
                <a:lnTo>
                  <a:pt x="11560" y="1407"/>
                </a:lnTo>
                <a:lnTo>
                  <a:pt x="11555" y="1419"/>
                </a:lnTo>
                <a:lnTo>
                  <a:pt x="11550" y="1430"/>
                </a:lnTo>
                <a:lnTo>
                  <a:pt x="11543" y="1440"/>
                </a:lnTo>
                <a:lnTo>
                  <a:pt x="11535" y="1450"/>
                </a:lnTo>
                <a:lnTo>
                  <a:pt x="11527" y="1458"/>
                </a:lnTo>
                <a:lnTo>
                  <a:pt x="11517" y="1466"/>
                </a:lnTo>
                <a:lnTo>
                  <a:pt x="11506" y="1473"/>
                </a:lnTo>
                <a:lnTo>
                  <a:pt x="11495" y="1480"/>
                </a:lnTo>
                <a:lnTo>
                  <a:pt x="11483" y="1485"/>
                </a:lnTo>
                <a:lnTo>
                  <a:pt x="11470" y="1488"/>
                </a:lnTo>
                <a:lnTo>
                  <a:pt x="11457" y="1491"/>
                </a:lnTo>
                <a:lnTo>
                  <a:pt x="11443" y="1493"/>
                </a:lnTo>
                <a:lnTo>
                  <a:pt x="11429" y="1495"/>
                </a:lnTo>
                <a:lnTo>
                  <a:pt x="11414" y="1493"/>
                </a:lnTo>
                <a:lnTo>
                  <a:pt x="11400" y="1491"/>
                </a:lnTo>
                <a:lnTo>
                  <a:pt x="11387" y="1488"/>
                </a:lnTo>
                <a:lnTo>
                  <a:pt x="11375" y="1485"/>
                </a:lnTo>
                <a:lnTo>
                  <a:pt x="11362" y="1480"/>
                </a:lnTo>
                <a:lnTo>
                  <a:pt x="11351" y="1473"/>
                </a:lnTo>
                <a:lnTo>
                  <a:pt x="11341" y="1466"/>
                </a:lnTo>
                <a:lnTo>
                  <a:pt x="11331" y="1458"/>
                </a:lnTo>
                <a:lnTo>
                  <a:pt x="11323" y="1450"/>
                </a:lnTo>
                <a:lnTo>
                  <a:pt x="11314" y="1440"/>
                </a:lnTo>
                <a:lnTo>
                  <a:pt x="11308" y="1430"/>
                </a:lnTo>
                <a:lnTo>
                  <a:pt x="11302" y="1419"/>
                </a:lnTo>
                <a:lnTo>
                  <a:pt x="11298" y="1407"/>
                </a:lnTo>
                <a:lnTo>
                  <a:pt x="11294" y="1395"/>
                </a:lnTo>
                <a:lnTo>
                  <a:pt x="11293" y="1382"/>
                </a:lnTo>
                <a:lnTo>
                  <a:pt x="11292" y="1369"/>
                </a:lnTo>
                <a:lnTo>
                  <a:pt x="11293" y="1356"/>
                </a:lnTo>
                <a:lnTo>
                  <a:pt x="11294" y="1344"/>
                </a:lnTo>
                <a:lnTo>
                  <a:pt x="11298" y="1331"/>
                </a:lnTo>
                <a:lnTo>
                  <a:pt x="11302" y="1319"/>
                </a:lnTo>
                <a:lnTo>
                  <a:pt x="11308" y="1309"/>
                </a:lnTo>
                <a:lnTo>
                  <a:pt x="11314" y="1298"/>
                </a:lnTo>
                <a:lnTo>
                  <a:pt x="11323" y="1288"/>
                </a:lnTo>
                <a:lnTo>
                  <a:pt x="11331" y="1280"/>
                </a:lnTo>
                <a:lnTo>
                  <a:pt x="11341" y="1273"/>
                </a:lnTo>
                <a:lnTo>
                  <a:pt x="11351" y="1265"/>
                </a:lnTo>
                <a:lnTo>
                  <a:pt x="11362" y="1259"/>
                </a:lnTo>
                <a:lnTo>
                  <a:pt x="11375" y="1253"/>
                </a:lnTo>
                <a:lnTo>
                  <a:pt x="11387" y="1249"/>
                </a:lnTo>
                <a:lnTo>
                  <a:pt x="11400" y="1247"/>
                </a:lnTo>
                <a:lnTo>
                  <a:pt x="11414" y="1245"/>
                </a:lnTo>
                <a:lnTo>
                  <a:pt x="11429" y="1244"/>
                </a:lnTo>
                <a:lnTo>
                  <a:pt x="11443" y="1245"/>
                </a:lnTo>
                <a:lnTo>
                  <a:pt x="11457" y="1247"/>
                </a:lnTo>
                <a:lnTo>
                  <a:pt x="11470" y="1249"/>
                </a:lnTo>
                <a:lnTo>
                  <a:pt x="11483" y="1253"/>
                </a:lnTo>
                <a:lnTo>
                  <a:pt x="11495" y="1259"/>
                </a:lnTo>
                <a:lnTo>
                  <a:pt x="11506" y="1265"/>
                </a:lnTo>
                <a:lnTo>
                  <a:pt x="11517" y="1273"/>
                </a:lnTo>
                <a:lnTo>
                  <a:pt x="11527" y="1280"/>
                </a:lnTo>
                <a:lnTo>
                  <a:pt x="11535" y="1288"/>
                </a:lnTo>
                <a:lnTo>
                  <a:pt x="11543" y="1298"/>
                </a:lnTo>
                <a:lnTo>
                  <a:pt x="11550" y="1309"/>
                </a:lnTo>
                <a:lnTo>
                  <a:pt x="11555" y="1319"/>
                </a:lnTo>
                <a:lnTo>
                  <a:pt x="11560" y="1331"/>
                </a:lnTo>
                <a:lnTo>
                  <a:pt x="11563" y="1344"/>
                </a:lnTo>
                <a:lnTo>
                  <a:pt x="11565" y="1356"/>
                </a:lnTo>
                <a:lnTo>
                  <a:pt x="11566" y="1369"/>
                </a:lnTo>
                <a:close/>
                <a:moveTo>
                  <a:pt x="11109" y="1484"/>
                </a:moveTo>
                <a:lnTo>
                  <a:pt x="11027" y="1484"/>
                </a:lnTo>
                <a:lnTo>
                  <a:pt x="11027" y="1254"/>
                </a:lnTo>
                <a:lnTo>
                  <a:pt x="11104" y="1254"/>
                </a:lnTo>
                <a:lnTo>
                  <a:pt x="11104" y="1284"/>
                </a:lnTo>
                <a:lnTo>
                  <a:pt x="11109" y="1279"/>
                </a:lnTo>
                <a:lnTo>
                  <a:pt x="11116" y="1273"/>
                </a:lnTo>
                <a:lnTo>
                  <a:pt x="11124" y="1266"/>
                </a:lnTo>
                <a:lnTo>
                  <a:pt x="11132" y="1261"/>
                </a:lnTo>
                <a:lnTo>
                  <a:pt x="11143" y="1257"/>
                </a:lnTo>
                <a:lnTo>
                  <a:pt x="11153" y="1252"/>
                </a:lnTo>
                <a:lnTo>
                  <a:pt x="11166" y="1250"/>
                </a:lnTo>
                <a:lnTo>
                  <a:pt x="11180" y="1249"/>
                </a:lnTo>
                <a:lnTo>
                  <a:pt x="11188" y="1249"/>
                </a:lnTo>
                <a:lnTo>
                  <a:pt x="11196" y="1250"/>
                </a:lnTo>
                <a:lnTo>
                  <a:pt x="11203" y="1252"/>
                </a:lnTo>
                <a:lnTo>
                  <a:pt x="11211" y="1256"/>
                </a:lnTo>
                <a:lnTo>
                  <a:pt x="11218" y="1259"/>
                </a:lnTo>
                <a:lnTo>
                  <a:pt x="11225" y="1262"/>
                </a:lnTo>
                <a:lnTo>
                  <a:pt x="11231" y="1267"/>
                </a:lnTo>
                <a:lnTo>
                  <a:pt x="11236" y="1271"/>
                </a:lnTo>
                <a:lnTo>
                  <a:pt x="11242" y="1278"/>
                </a:lnTo>
                <a:lnTo>
                  <a:pt x="11247" y="1284"/>
                </a:lnTo>
                <a:lnTo>
                  <a:pt x="11251" y="1291"/>
                </a:lnTo>
                <a:lnTo>
                  <a:pt x="11255" y="1298"/>
                </a:lnTo>
                <a:lnTo>
                  <a:pt x="11257" y="1307"/>
                </a:lnTo>
                <a:lnTo>
                  <a:pt x="11259" y="1315"/>
                </a:lnTo>
                <a:lnTo>
                  <a:pt x="11260" y="1325"/>
                </a:lnTo>
                <a:lnTo>
                  <a:pt x="11261" y="1334"/>
                </a:lnTo>
                <a:lnTo>
                  <a:pt x="11261" y="1484"/>
                </a:lnTo>
                <a:lnTo>
                  <a:pt x="11180" y="1484"/>
                </a:lnTo>
                <a:lnTo>
                  <a:pt x="11180" y="1359"/>
                </a:lnTo>
                <a:lnTo>
                  <a:pt x="11179" y="1349"/>
                </a:lnTo>
                <a:lnTo>
                  <a:pt x="11177" y="1342"/>
                </a:lnTo>
                <a:lnTo>
                  <a:pt x="11174" y="1335"/>
                </a:lnTo>
                <a:lnTo>
                  <a:pt x="11169" y="1330"/>
                </a:lnTo>
                <a:lnTo>
                  <a:pt x="11164" y="1326"/>
                </a:lnTo>
                <a:lnTo>
                  <a:pt x="11159" y="1324"/>
                </a:lnTo>
                <a:lnTo>
                  <a:pt x="11152" y="1321"/>
                </a:lnTo>
                <a:lnTo>
                  <a:pt x="11145" y="1321"/>
                </a:lnTo>
                <a:lnTo>
                  <a:pt x="11138" y="1321"/>
                </a:lnTo>
                <a:lnTo>
                  <a:pt x="11131" y="1324"/>
                </a:lnTo>
                <a:lnTo>
                  <a:pt x="11125" y="1327"/>
                </a:lnTo>
                <a:lnTo>
                  <a:pt x="11119" y="1331"/>
                </a:lnTo>
                <a:lnTo>
                  <a:pt x="11115" y="1335"/>
                </a:lnTo>
                <a:lnTo>
                  <a:pt x="11112" y="1340"/>
                </a:lnTo>
                <a:lnTo>
                  <a:pt x="11109" y="1348"/>
                </a:lnTo>
                <a:lnTo>
                  <a:pt x="11109" y="1354"/>
                </a:lnTo>
                <a:lnTo>
                  <a:pt x="11109" y="1484"/>
                </a:lnTo>
                <a:close/>
                <a:moveTo>
                  <a:pt x="10857" y="1421"/>
                </a:moveTo>
                <a:lnTo>
                  <a:pt x="10867" y="1420"/>
                </a:lnTo>
                <a:lnTo>
                  <a:pt x="10877" y="1417"/>
                </a:lnTo>
                <a:lnTo>
                  <a:pt x="10886" y="1412"/>
                </a:lnTo>
                <a:lnTo>
                  <a:pt x="10894" y="1406"/>
                </a:lnTo>
                <a:lnTo>
                  <a:pt x="10899" y="1398"/>
                </a:lnTo>
                <a:lnTo>
                  <a:pt x="10905" y="1389"/>
                </a:lnTo>
                <a:lnTo>
                  <a:pt x="10908" y="1380"/>
                </a:lnTo>
                <a:lnTo>
                  <a:pt x="10909" y="1369"/>
                </a:lnTo>
                <a:lnTo>
                  <a:pt x="10908" y="1359"/>
                </a:lnTo>
                <a:lnTo>
                  <a:pt x="10905" y="1349"/>
                </a:lnTo>
                <a:lnTo>
                  <a:pt x="10899" y="1339"/>
                </a:lnTo>
                <a:lnTo>
                  <a:pt x="10894" y="1332"/>
                </a:lnTo>
                <a:lnTo>
                  <a:pt x="10886" y="1326"/>
                </a:lnTo>
                <a:lnTo>
                  <a:pt x="10877" y="1321"/>
                </a:lnTo>
                <a:lnTo>
                  <a:pt x="10867" y="1318"/>
                </a:lnTo>
                <a:lnTo>
                  <a:pt x="10857" y="1317"/>
                </a:lnTo>
                <a:lnTo>
                  <a:pt x="10846" y="1318"/>
                </a:lnTo>
                <a:lnTo>
                  <a:pt x="10837" y="1321"/>
                </a:lnTo>
                <a:lnTo>
                  <a:pt x="10827" y="1326"/>
                </a:lnTo>
                <a:lnTo>
                  <a:pt x="10820" y="1332"/>
                </a:lnTo>
                <a:lnTo>
                  <a:pt x="10813" y="1339"/>
                </a:lnTo>
                <a:lnTo>
                  <a:pt x="10808" y="1349"/>
                </a:lnTo>
                <a:lnTo>
                  <a:pt x="10805" y="1359"/>
                </a:lnTo>
                <a:lnTo>
                  <a:pt x="10804" y="1369"/>
                </a:lnTo>
                <a:lnTo>
                  <a:pt x="10805" y="1380"/>
                </a:lnTo>
                <a:lnTo>
                  <a:pt x="10808" y="1389"/>
                </a:lnTo>
                <a:lnTo>
                  <a:pt x="10813" y="1398"/>
                </a:lnTo>
                <a:lnTo>
                  <a:pt x="10820" y="1406"/>
                </a:lnTo>
                <a:lnTo>
                  <a:pt x="10827" y="1412"/>
                </a:lnTo>
                <a:lnTo>
                  <a:pt x="10837" y="1417"/>
                </a:lnTo>
                <a:lnTo>
                  <a:pt x="10846" y="1420"/>
                </a:lnTo>
                <a:lnTo>
                  <a:pt x="10857" y="1421"/>
                </a:lnTo>
                <a:close/>
                <a:moveTo>
                  <a:pt x="10886" y="1491"/>
                </a:moveTo>
                <a:lnTo>
                  <a:pt x="10872" y="1490"/>
                </a:lnTo>
                <a:lnTo>
                  <a:pt x="10859" y="1488"/>
                </a:lnTo>
                <a:lnTo>
                  <a:pt x="10847" y="1485"/>
                </a:lnTo>
                <a:lnTo>
                  <a:pt x="10837" y="1480"/>
                </a:lnTo>
                <a:lnTo>
                  <a:pt x="10826" y="1474"/>
                </a:lnTo>
                <a:lnTo>
                  <a:pt x="10816" y="1467"/>
                </a:lnTo>
                <a:lnTo>
                  <a:pt x="10808" y="1458"/>
                </a:lnTo>
                <a:lnTo>
                  <a:pt x="10800" y="1450"/>
                </a:lnTo>
                <a:lnTo>
                  <a:pt x="10800" y="1484"/>
                </a:lnTo>
                <a:lnTo>
                  <a:pt x="10725" y="1484"/>
                </a:lnTo>
                <a:lnTo>
                  <a:pt x="10725" y="1127"/>
                </a:lnTo>
                <a:lnTo>
                  <a:pt x="10806" y="1127"/>
                </a:lnTo>
                <a:lnTo>
                  <a:pt x="10806" y="1284"/>
                </a:lnTo>
                <a:lnTo>
                  <a:pt x="10814" y="1276"/>
                </a:lnTo>
                <a:lnTo>
                  <a:pt x="10822" y="1269"/>
                </a:lnTo>
                <a:lnTo>
                  <a:pt x="10831" y="1263"/>
                </a:lnTo>
                <a:lnTo>
                  <a:pt x="10841" y="1258"/>
                </a:lnTo>
                <a:lnTo>
                  <a:pt x="10852" y="1253"/>
                </a:lnTo>
                <a:lnTo>
                  <a:pt x="10862" y="1250"/>
                </a:lnTo>
                <a:lnTo>
                  <a:pt x="10874" y="1248"/>
                </a:lnTo>
                <a:lnTo>
                  <a:pt x="10886" y="1247"/>
                </a:lnTo>
                <a:lnTo>
                  <a:pt x="10896" y="1248"/>
                </a:lnTo>
                <a:lnTo>
                  <a:pt x="10908" y="1250"/>
                </a:lnTo>
                <a:lnTo>
                  <a:pt x="10917" y="1252"/>
                </a:lnTo>
                <a:lnTo>
                  <a:pt x="10928" y="1257"/>
                </a:lnTo>
                <a:lnTo>
                  <a:pt x="10937" y="1262"/>
                </a:lnTo>
                <a:lnTo>
                  <a:pt x="10946" y="1268"/>
                </a:lnTo>
                <a:lnTo>
                  <a:pt x="10954" y="1275"/>
                </a:lnTo>
                <a:lnTo>
                  <a:pt x="10962" y="1283"/>
                </a:lnTo>
                <a:lnTo>
                  <a:pt x="10968" y="1292"/>
                </a:lnTo>
                <a:lnTo>
                  <a:pt x="10975" y="1301"/>
                </a:lnTo>
                <a:lnTo>
                  <a:pt x="10980" y="1312"/>
                </a:lnTo>
                <a:lnTo>
                  <a:pt x="10984" y="1322"/>
                </a:lnTo>
                <a:lnTo>
                  <a:pt x="10988" y="1333"/>
                </a:lnTo>
                <a:lnTo>
                  <a:pt x="10991" y="1346"/>
                </a:lnTo>
                <a:lnTo>
                  <a:pt x="10992" y="1359"/>
                </a:lnTo>
                <a:lnTo>
                  <a:pt x="10993" y="1371"/>
                </a:lnTo>
                <a:lnTo>
                  <a:pt x="10992" y="1384"/>
                </a:lnTo>
                <a:lnTo>
                  <a:pt x="10991" y="1396"/>
                </a:lnTo>
                <a:lnTo>
                  <a:pt x="10988" y="1407"/>
                </a:lnTo>
                <a:lnTo>
                  <a:pt x="10984" y="1419"/>
                </a:lnTo>
                <a:lnTo>
                  <a:pt x="10980" y="1430"/>
                </a:lnTo>
                <a:lnTo>
                  <a:pt x="10975" y="1439"/>
                </a:lnTo>
                <a:lnTo>
                  <a:pt x="10968" y="1449"/>
                </a:lnTo>
                <a:lnTo>
                  <a:pt x="10962" y="1457"/>
                </a:lnTo>
                <a:lnTo>
                  <a:pt x="10954" y="1465"/>
                </a:lnTo>
                <a:lnTo>
                  <a:pt x="10946" y="1471"/>
                </a:lnTo>
                <a:lnTo>
                  <a:pt x="10937" y="1478"/>
                </a:lnTo>
                <a:lnTo>
                  <a:pt x="10928" y="1482"/>
                </a:lnTo>
                <a:lnTo>
                  <a:pt x="10917" y="1486"/>
                </a:lnTo>
                <a:lnTo>
                  <a:pt x="10908" y="1488"/>
                </a:lnTo>
                <a:lnTo>
                  <a:pt x="10896" y="1490"/>
                </a:lnTo>
                <a:lnTo>
                  <a:pt x="10886" y="1491"/>
                </a:lnTo>
                <a:close/>
                <a:moveTo>
                  <a:pt x="10503" y="1369"/>
                </a:moveTo>
                <a:lnTo>
                  <a:pt x="10504" y="1381"/>
                </a:lnTo>
                <a:lnTo>
                  <a:pt x="10507" y="1391"/>
                </a:lnTo>
                <a:lnTo>
                  <a:pt x="10511" y="1400"/>
                </a:lnTo>
                <a:lnTo>
                  <a:pt x="10518" y="1408"/>
                </a:lnTo>
                <a:lnTo>
                  <a:pt x="10525" y="1415"/>
                </a:lnTo>
                <a:lnTo>
                  <a:pt x="10535" y="1420"/>
                </a:lnTo>
                <a:lnTo>
                  <a:pt x="10539" y="1421"/>
                </a:lnTo>
                <a:lnTo>
                  <a:pt x="10544" y="1423"/>
                </a:lnTo>
                <a:lnTo>
                  <a:pt x="10550" y="1423"/>
                </a:lnTo>
                <a:lnTo>
                  <a:pt x="10555" y="1424"/>
                </a:lnTo>
                <a:lnTo>
                  <a:pt x="10561" y="1423"/>
                </a:lnTo>
                <a:lnTo>
                  <a:pt x="10567" y="1423"/>
                </a:lnTo>
                <a:lnTo>
                  <a:pt x="10571" y="1421"/>
                </a:lnTo>
                <a:lnTo>
                  <a:pt x="10576" y="1420"/>
                </a:lnTo>
                <a:lnTo>
                  <a:pt x="10585" y="1415"/>
                </a:lnTo>
                <a:lnTo>
                  <a:pt x="10593" y="1408"/>
                </a:lnTo>
                <a:lnTo>
                  <a:pt x="10600" y="1400"/>
                </a:lnTo>
                <a:lnTo>
                  <a:pt x="10604" y="1391"/>
                </a:lnTo>
                <a:lnTo>
                  <a:pt x="10606" y="1386"/>
                </a:lnTo>
                <a:lnTo>
                  <a:pt x="10607" y="1381"/>
                </a:lnTo>
                <a:lnTo>
                  <a:pt x="10608" y="1374"/>
                </a:lnTo>
                <a:lnTo>
                  <a:pt x="10608" y="1369"/>
                </a:lnTo>
                <a:lnTo>
                  <a:pt x="10607" y="1357"/>
                </a:lnTo>
                <a:lnTo>
                  <a:pt x="10604" y="1348"/>
                </a:lnTo>
                <a:lnTo>
                  <a:pt x="10600" y="1338"/>
                </a:lnTo>
                <a:lnTo>
                  <a:pt x="10593" y="1330"/>
                </a:lnTo>
                <a:lnTo>
                  <a:pt x="10585" y="1324"/>
                </a:lnTo>
                <a:lnTo>
                  <a:pt x="10576" y="1318"/>
                </a:lnTo>
                <a:lnTo>
                  <a:pt x="10571" y="1317"/>
                </a:lnTo>
                <a:lnTo>
                  <a:pt x="10567" y="1315"/>
                </a:lnTo>
                <a:lnTo>
                  <a:pt x="10561" y="1315"/>
                </a:lnTo>
                <a:lnTo>
                  <a:pt x="10555" y="1314"/>
                </a:lnTo>
                <a:lnTo>
                  <a:pt x="10550" y="1315"/>
                </a:lnTo>
                <a:lnTo>
                  <a:pt x="10544" y="1315"/>
                </a:lnTo>
                <a:lnTo>
                  <a:pt x="10539" y="1317"/>
                </a:lnTo>
                <a:lnTo>
                  <a:pt x="10535" y="1318"/>
                </a:lnTo>
                <a:lnTo>
                  <a:pt x="10525" y="1324"/>
                </a:lnTo>
                <a:lnTo>
                  <a:pt x="10518" y="1330"/>
                </a:lnTo>
                <a:lnTo>
                  <a:pt x="10511" y="1338"/>
                </a:lnTo>
                <a:lnTo>
                  <a:pt x="10507" y="1348"/>
                </a:lnTo>
                <a:lnTo>
                  <a:pt x="10504" y="1357"/>
                </a:lnTo>
                <a:lnTo>
                  <a:pt x="10503" y="1369"/>
                </a:lnTo>
                <a:close/>
                <a:moveTo>
                  <a:pt x="10692" y="1369"/>
                </a:moveTo>
                <a:lnTo>
                  <a:pt x="10692" y="1382"/>
                </a:lnTo>
                <a:lnTo>
                  <a:pt x="10690" y="1395"/>
                </a:lnTo>
                <a:lnTo>
                  <a:pt x="10687" y="1407"/>
                </a:lnTo>
                <a:lnTo>
                  <a:pt x="10681" y="1419"/>
                </a:lnTo>
                <a:lnTo>
                  <a:pt x="10676" y="1430"/>
                </a:lnTo>
                <a:lnTo>
                  <a:pt x="10670" y="1440"/>
                </a:lnTo>
                <a:lnTo>
                  <a:pt x="10662" y="1450"/>
                </a:lnTo>
                <a:lnTo>
                  <a:pt x="10653" y="1458"/>
                </a:lnTo>
                <a:lnTo>
                  <a:pt x="10643" y="1466"/>
                </a:lnTo>
                <a:lnTo>
                  <a:pt x="10633" y="1473"/>
                </a:lnTo>
                <a:lnTo>
                  <a:pt x="10622" y="1480"/>
                </a:lnTo>
                <a:lnTo>
                  <a:pt x="10610" y="1485"/>
                </a:lnTo>
                <a:lnTo>
                  <a:pt x="10597" y="1488"/>
                </a:lnTo>
                <a:lnTo>
                  <a:pt x="10584" y="1491"/>
                </a:lnTo>
                <a:lnTo>
                  <a:pt x="10570" y="1493"/>
                </a:lnTo>
                <a:lnTo>
                  <a:pt x="10555" y="1495"/>
                </a:lnTo>
                <a:lnTo>
                  <a:pt x="10541" y="1493"/>
                </a:lnTo>
                <a:lnTo>
                  <a:pt x="10527" y="1491"/>
                </a:lnTo>
                <a:lnTo>
                  <a:pt x="10513" y="1488"/>
                </a:lnTo>
                <a:lnTo>
                  <a:pt x="10501" y="1485"/>
                </a:lnTo>
                <a:lnTo>
                  <a:pt x="10489" y="1480"/>
                </a:lnTo>
                <a:lnTo>
                  <a:pt x="10477" y="1473"/>
                </a:lnTo>
                <a:lnTo>
                  <a:pt x="10468" y="1466"/>
                </a:lnTo>
                <a:lnTo>
                  <a:pt x="10457" y="1458"/>
                </a:lnTo>
                <a:lnTo>
                  <a:pt x="10449" y="1450"/>
                </a:lnTo>
                <a:lnTo>
                  <a:pt x="10441" y="1440"/>
                </a:lnTo>
                <a:lnTo>
                  <a:pt x="10435" y="1430"/>
                </a:lnTo>
                <a:lnTo>
                  <a:pt x="10428" y="1419"/>
                </a:lnTo>
                <a:lnTo>
                  <a:pt x="10424" y="1407"/>
                </a:lnTo>
                <a:lnTo>
                  <a:pt x="10421" y="1395"/>
                </a:lnTo>
                <a:lnTo>
                  <a:pt x="10419" y="1382"/>
                </a:lnTo>
                <a:lnTo>
                  <a:pt x="10418" y="1369"/>
                </a:lnTo>
                <a:lnTo>
                  <a:pt x="10419" y="1356"/>
                </a:lnTo>
                <a:lnTo>
                  <a:pt x="10421" y="1344"/>
                </a:lnTo>
                <a:lnTo>
                  <a:pt x="10424" y="1331"/>
                </a:lnTo>
                <a:lnTo>
                  <a:pt x="10428" y="1319"/>
                </a:lnTo>
                <a:lnTo>
                  <a:pt x="10435" y="1309"/>
                </a:lnTo>
                <a:lnTo>
                  <a:pt x="10441" y="1298"/>
                </a:lnTo>
                <a:lnTo>
                  <a:pt x="10449" y="1288"/>
                </a:lnTo>
                <a:lnTo>
                  <a:pt x="10457" y="1280"/>
                </a:lnTo>
                <a:lnTo>
                  <a:pt x="10468" y="1273"/>
                </a:lnTo>
                <a:lnTo>
                  <a:pt x="10477" y="1265"/>
                </a:lnTo>
                <a:lnTo>
                  <a:pt x="10489" y="1259"/>
                </a:lnTo>
                <a:lnTo>
                  <a:pt x="10501" y="1253"/>
                </a:lnTo>
                <a:lnTo>
                  <a:pt x="10513" y="1249"/>
                </a:lnTo>
                <a:lnTo>
                  <a:pt x="10527" y="1247"/>
                </a:lnTo>
                <a:lnTo>
                  <a:pt x="10541" y="1245"/>
                </a:lnTo>
                <a:lnTo>
                  <a:pt x="10555" y="1244"/>
                </a:lnTo>
                <a:lnTo>
                  <a:pt x="10570" y="1245"/>
                </a:lnTo>
                <a:lnTo>
                  <a:pt x="10584" y="1247"/>
                </a:lnTo>
                <a:lnTo>
                  <a:pt x="10597" y="1249"/>
                </a:lnTo>
                <a:lnTo>
                  <a:pt x="10610" y="1253"/>
                </a:lnTo>
                <a:lnTo>
                  <a:pt x="10622" y="1259"/>
                </a:lnTo>
                <a:lnTo>
                  <a:pt x="10633" y="1265"/>
                </a:lnTo>
                <a:lnTo>
                  <a:pt x="10643" y="1273"/>
                </a:lnTo>
                <a:lnTo>
                  <a:pt x="10653" y="1280"/>
                </a:lnTo>
                <a:lnTo>
                  <a:pt x="10662" y="1288"/>
                </a:lnTo>
                <a:lnTo>
                  <a:pt x="10670" y="1298"/>
                </a:lnTo>
                <a:lnTo>
                  <a:pt x="10676" y="1309"/>
                </a:lnTo>
                <a:lnTo>
                  <a:pt x="10681" y="1319"/>
                </a:lnTo>
                <a:lnTo>
                  <a:pt x="10687" y="1331"/>
                </a:lnTo>
                <a:lnTo>
                  <a:pt x="10690" y="1344"/>
                </a:lnTo>
                <a:lnTo>
                  <a:pt x="10692" y="1356"/>
                </a:lnTo>
                <a:lnTo>
                  <a:pt x="10692" y="1369"/>
                </a:lnTo>
                <a:close/>
                <a:moveTo>
                  <a:pt x="11186" y="1021"/>
                </a:moveTo>
                <a:lnTo>
                  <a:pt x="11105" y="1021"/>
                </a:lnTo>
                <a:lnTo>
                  <a:pt x="11105" y="791"/>
                </a:lnTo>
                <a:lnTo>
                  <a:pt x="11182" y="791"/>
                </a:lnTo>
                <a:lnTo>
                  <a:pt x="11182" y="821"/>
                </a:lnTo>
                <a:lnTo>
                  <a:pt x="11188" y="815"/>
                </a:lnTo>
                <a:lnTo>
                  <a:pt x="11194" y="809"/>
                </a:lnTo>
                <a:lnTo>
                  <a:pt x="11201" y="803"/>
                </a:lnTo>
                <a:lnTo>
                  <a:pt x="11211" y="798"/>
                </a:lnTo>
                <a:lnTo>
                  <a:pt x="11220" y="792"/>
                </a:lnTo>
                <a:lnTo>
                  <a:pt x="11232" y="789"/>
                </a:lnTo>
                <a:lnTo>
                  <a:pt x="11244" y="787"/>
                </a:lnTo>
                <a:lnTo>
                  <a:pt x="11258" y="786"/>
                </a:lnTo>
                <a:lnTo>
                  <a:pt x="11266" y="786"/>
                </a:lnTo>
                <a:lnTo>
                  <a:pt x="11274" y="787"/>
                </a:lnTo>
                <a:lnTo>
                  <a:pt x="11282" y="789"/>
                </a:lnTo>
                <a:lnTo>
                  <a:pt x="11290" y="791"/>
                </a:lnTo>
                <a:lnTo>
                  <a:pt x="11296" y="795"/>
                </a:lnTo>
                <a:lnTo>
                  <a:pt x="11303" y="799"/>
                </a:lnTo>
                <a:lnTo>
                  <a:pt x="11309" y="803"/>
                </a:lnTo>
                <a:lnTo>
                  <a:pt x="11315" y="808"/>
                </a:lnTo>
                <a:lnTo>
                  <a:pt x="11320" y="815"/>
                </a:lnTo>
                <a:lnTo>
                  <a:pt x="11325" y="821"/>
                </a:lnTo>
                <a:lnTo>
                  <a:pt x="11329" y="827"/>
                </a:lnTo>
                <a:lnTo>
                  <a:pt x="11332" y="835"/>
                </a:lnTo>
                <a:lnTo>
                  <a:pt x="11335" y="843"/>
                </a:lnTo>
                <a:lnTo>
                  <a:pt x="11337" y="852"/>
                </a:lnTo>
                <a:lnTo>
                  <a:pt x="11338" y="861"/>
                </a:lnTo>
                <a:lnTo>
                  <a:pt x="11338" y="871"/>
                </a:lnTo>
                <a:lnTo>
                  <a:pt x="11338" y="1021"/>
                </a:lnTo>
                <a:lnTo>
                  <a:pt x="11258" y="1021"/>
                </a:lnTo>
                <a:lnTo>
                  <a:pt x="11258" y="895"/>
                </a:lnTo>
                <a:lnTo>
                  <a:pt x="11257" y="886"/>
                </a:lnTo>
                <a:lnTo>
                  <a:pt x="11255" y="878"/>
                </a:lnTo>
                <a:lnTo>
                  <a:pt x="11252" y="872"/>
                </a:lnTo>
                <a:lnTo>
                  <a:pt x="11248" y="867"/>
                </a:lnTo>
                <a:lnTo>
                  <a:pt x="11243" y="863"/>
                </a:lnTo>
                <a:lnTo>
                  <a:pt x="11236" y="860"/>
                </a:lnTo>
                <a:lnTo>
                  <a:pt x="11230" y="858"/>
                </a:lnTo>
                <a:lnTo>
                  <a:pt x="11223" y="858"/>
                </a:lnTo>
                <a:lnTo>
                  <a:pt x="11216" y="858"/>
                </a:lnTo>
                <a:lnTo>
                  <a:pt x="11210" y="860"/>
                </a:lnTo>
                <a:lnTo>
                  <a:pt x="11203" y="864"/>
                </a:lnTo>
                <a:lnTo>
                  <a:pt x="11198" y="867"/>
                </a:lnTo>
                <a:lnTo>
                  <a:pt x="11193" y="872"/>
                </a:lnTo>
                <a:lnTo>
                  <a:pt x="11190" y="877"/>
                </a:lnTo>
                <a:lnTo>
                  <a:pt x="11188" y="884"/>
                </a:lnTo>
                <a:lnTo>
                  <a:pt x="11186" y="891"/>
                </a:lnTo>
                <a:lnTo>
                  <a:pt x="11186" y="1021"/>
                </a:lnTo>
                <a:close/>
                <a:moveTo>
                  <a:pt x="10981" y="955"/>
                </a:moveTo>
                <a:lnTo>
                  <a:pt x="10981" y="950"/>
                </a:lnTo>
                <a:lnTo>
                  <a:pt x="10979" y="944"/>
                </a:lnTo>
                <a:lnTo>
                  <a:pt x="10977" y="940"/>
                </a:lnTo>
                <a:lnTo>
                  <a:pt x="10974" y="936"/>
                </a:lnTo>
                <a:lnTo>
                  <a:pt x="10970" y="933"/>
                </a:lnTo>
                <a:lnTo>
                  <a:pt x="10965" y="930"/>
                </a:lnTo>
                <a:lnTo>
                  <a:pt x="10960" y="928"/>
                </a:lnTo>
                <a:lnTo>
                  <a:pt x="10954" y="928"/>
                </a:lnTo>
                <a:lnTo>
                  <a:pt x="10947" y="928"/>
                </a:lnTo>
                <a:lnTo>
                  <a:pt x="10941" y="930"/>
                </a:lnTo>
                <a:lnTo>
                  <a:pt x="10937" y="933"/>
                </a:lnTo>
                <a:lnTo>
                  <a:pt x="10932" y="936"/>
                </a:lnTo>
                <a:lnTo>
                  <a:pt x="10929" y="940"/>
                </a:lnTo>
                <a:lnTo>
                  <a:pt x="10926" y="944"/>
                </a:lnTo>
                <a:lnTo>
                  <a:pt x="10925" y="950"/>
                </a:lnTo>
                <a:lnTo>
                  <a:pt x="10924" y="955"/>
                </a:lnTo>
                <a:lnTo>
                  <a:pt x="10925" y="960"/>
                </a:lnTo>
                <a:lnTo>
                  <a:pt x="10926" y="967"/>
                </a:lnTo>
                <a:lnTo>
                  <a:pt x="10929" y="971"/>
                </a:lnTo>
                <a:lnTo>
                  <a:pt x="10932" y="975"/>
                </a:lnTo>
                <a:lnTo>
                  <a:pt x="10937" y="979"/>
                </a:lnTo>
                <a:lnTo>
                  <a:pt x="10941" y="981"/>
                </a:lnTo>
                <a:lnTo>
                  <a:pt x="10947" y="984"/>
                </a:lnTo>
                <a:lnTo>
                  <a:pt x="10954" y="985"/>
                </a:lnTo>
                <a:lnTo>
                  <a:pt x="10960" y="984"/>
                </a:lnTo>
                <a:lnTo>
                  <a:pt x="10965" y="981"/>
                </a:lnTo>
                <a:lnTo>
                  <a:pt x="10970" y="979"/>
                </a:lnTo>
                <a:lnTo>
                  <a:pt x="10974" y="976"/>
                </a:lnTo>
                <a:lnTo>
                  <a:pt x="10977" y="972"/>
                </a:lnTo>
                <a:lnTo>
                  <a:pt x="10979" y="967"/>
                </a:lnTo>
                <a:lnTo>
                  <a:pt x="10981" y="961"/>
                </a:lnTo>
                <a:lnTo>
                  <a:pt x="10981" y="955"/>
                </a:lnTo>
                <a:close/>
                <a:moveTo>
                  <a:pt x="10988" y="759"/>
                </a:moveTo>
                <a:lnTo>
                  <a:pt x="10922" y="759"/>
                </a:lnTo>
                <a:lnTo>
                  <a:pt x="10956" y="691"/>
                </a:lnTo>
                <a:lnTo>
                  <a:pt x="11050" y="691"/>
                </a:lnTo>
                <a:lnTo>
                  <a:pt x="10988" y="759"/>
                </a:lnTo>
                <a:close/>
                <a:moveTo>
                  <a:pt x="10988" y="997"/>
                </a:moveTo>
                <a:lnTo>
                  <a:pt x="10982" y="1004"/>
                </a:lnTo>
                <a:lnTo>
                  <a:pt x="10976" y="1009"/>
                </a:lnTo>
                <a:lnTo>
                  <a:pt x="10968" y="1014"/>
                </a:lnTo>
                <a:lnTo>
                  <a:pt x="10960" y="1019"/>
                </a:lnTo>
                <a:lnTo>
                  <a:pt x="10951" y="1023"/>
                </a:lnTo>
                <a:lnTo>
                  <a:pt x="10942" y="1026"/>
                </a:lnTo>
                <a:lnTo>
                  <a:pt x="10931" y="1027"/>
                </a:lnTo>
                <a:lnTo>
                  <a:pt x="10920" y="1028"/>
                </a:lnTo>
                <a:lnTo>
                  <a:pt x="10911" y="1028"/>
                </a:lnTo>
                <a:lnTo>
                  <a:pt x="10903" y="1027"/>
                </a:lnTo>
                <a:lnTo>
                  <a:pt x="10894" y="1025"/>
                </a:lnTo>
                <a:lnTo>
                  <a:pt x="10887" y="1023"/>
                </a:lnTo>
                <a:lnTo>
                  <a:pt x="10880" y="1020"/>
                </a:lnTo>
                <a:lnTo>
                  <a:pt x="10874" y="1017"/>
                </a:lnTo>
                <a:lnTo>
                  <a:pt x="10867" y="1012"/>
                </a:lnTo>
                <a:lnTo>
                  <a:pt x="10862" y="1008"/>
                </a:lnTo>
                <a:lnTo>
                  <a:pt x="10858" y="1003"/>
                </a:lnTo>
                <a:lnTo>
                  <a:pt x="10854" y="997"/>
                </a:lnTo>
                <a:lnTo>
                  <a:pt x="10849" y="991"/>
                </a:lnTo>
                <a:lnTo>
                  <a:pt x="10847" y="985"/>
                </a:lnTo>
                <a:lnTo>
                  <a:pt x="10845" y="978"/>
                </a:lnTo>
                <a:lnTo>
                  <a:pt x="10843" y="971"/>
                </a:lnTo>
                <a:lnTo>
                  <a:pt x="10842" y="963"/>
                </a:lnTo>
                <a:lnTo>
                  <a:pt x="10842" y="956"/>
                </a:lnTo>
                <a:lnTo>
                  <a:pt x="10842" y="949"/>
                </a:lnTo>
                <a:lnTo>
                  <a:pt x="10843" y="942"/>
                </a:lnTo>
                <a:lnTo>
                  <a:pt x="10845" y="935"/>
                </a:lnTo>
                <a:lnTo>
                  <a:pt x="10847" y="928"/>
                </a:lnTo>
                <a:lnTo>
                  <a:pt x="10850" y="922"/>
                </a:lnTo>
                <a:lnTo>
                  <a:pt x="10854" y="917"/>
                </a:lnTo>
                <a:lnTo>
                  <a:pt x="10858" y="910"/>
                </a:lnTo>
                <a:lnTo>
                  <a:pt x="10863" y="906"/>
                </a:lnTo>
                <a:lnTo>
                  <a:pt x="10869" y="901"/>
                </a:lnTo>
                <a:lnTo>
                  <a:pt x="10875" y="898"/>
                </a:lnTo>
                <a:lnTo>
                  <a:pt x="10881" y="893"/>
                </a:lnTo>
                <a:lnTo>
                  <a:pt x="10889" y="890"/>
                </a:lnTo>
                <a:lnTo>
                  <a:pt x="10896" y="888"/>
                </a:lnTo>
                <a:lnTo>
                  <a:pt x="10905" y="886"/>
                </a:lnTo>
                <a:lnTo>
                  <a:pt x="10913" y="885"/>
                </a:lnTo>
                <a:lnTo>
                  <a:pt x="10923" y="885"/>
                </a:lnTo>
                <a:lnTo>
                  <a:pt x="10932" y="885"/>
                </a:lnTo>
                <a:lnTo>
                  <a:pt x="10941" y="886"/>
                </a:lnTo>
                <a:lnTo>
                  <a:pt x="10949" y="887"/>
                </a:lnTo>
                <a:lnTo>
                  <a:pt x="10957" y="889"/>
                </a:lnTo>
                <a:lnTo>
                  <a:pt x="10963" y="891"/>
                </a:lnTo>
                <a:lnTo>
                  <a:pt x="10970" y="894"/>
                </a:lnTo>
                <a:lnTo>
                  <a:pt x="10976" y="898"/>
                </a:lnTo>
                <a:lnTo>
                  <a:pt x="10981" y="901"/>
                </a:lnTo>
                <a:lnTo>
                  <a:pt x="10981" y="891"/>
                </a:lnTo>
                <a:lnTo>
                  <a:pt x="10980" y="881"/>
                </a:lnTo>
                <a:lnTo>
                  <a:pt x="10978" y="871"/>
                </a:lnTo>
                <a:lnTo>
                  <a:pt x="10976" y="868"/>
                </a:lnTo>
                <a:lnTo>
                  <a:pt x="10974" y="865"/>
                </a:lnTo>
                <a:lnTo>
                  <a:pt x="10971" y="861"/>
                </a:lnTo>
                <a:lnTo>
                  <a:pt x="10968" y="858"/>
                </a:lnTo>
                <a:lnTo>
                  <a:pt x="10961" y="855"/>
                </a:lnTo>
                <a:lnTo>
                  <a:pt x="10953" y="852"/>
                </a:lnTo>
                <a:lnTo>
                  <a:pt x="10943" y="851"/>
                </a:lnTo>
                <a:lnTo>
                  <a:pt x="10931" y="850"/>
                </a:lnTo>
                <a:lnTo>
                  <a:pt x="10921" y="851"/>
                </a:lnTo>
                <a:lnTo>
                  <a:pt x="10908" y="852"/>
                </a:lnTo>
                <a:lnTo>
                  <a:pt x="10893" y="854"/>
                </a:lnTo>
                <a:lnTo>
                  <a:pt x="10875" y="858"/>
                </a:lnTo>
                <a:lnTo>
                  <a:pt x="10874" y="792"/>
                </a:lnTo>
                <a:lnTo>
                  <a:pt x="10894" y="789"/>
                </a:lnTo>
                <a:lnTo>
                  <a:pt x="10912" y="787"/>
                </a:lnTo>
                <a:lnTo>
                  <a:pt x="10930" y="786"/>
                </a:lnTo>
                <a:lnTo>
                  <a:pt x="10950" y="786"/>
                </a:lnTo>
                <a:lnTo>
                  <a:pt x="10963" y="786"/>
                </a:lnTo>
                <a:lnTo>
                  <a:pt x="10976" y="787"/>
                </a:lnTo>
                <a:lnTo>
                  <a:pt x="10988" y="789"/>
                </a:lnTo>
                <a:lnTo>
                  <a:pt x="10998" y="791"/>
                </a:lnTo>
                <a:lnTo>
                  <a:pt x="11009" y="795"/>
                </a:lnTo>
                <a:lnTo>
                  <a:pt x="11017" y="799"/>
                </a:lnTo>
                <a:lnTo>
                  <a:pt x="11026" y="804"/>
                </a:lnTo>
                <a:lnTo>
                  <a:pt x="11033" y="809"/>
                </a:lnTo>
                <a:lnTo>
                  <a:pt x="11040" y="815"/>
                </a:lnTo>
                <a:lnTo>
                  <a:pt x="11046" y="822"/>
                </a:lnTo>
                <a:lnTo>
                  <a:pt x="11050" y="829"/>
                </a:lnTo>
                <a:lnTo>
                  <a:pt x="11055" y="836"/>
                </a:lnTo>
                <a:lnTo>
                  <a:pt x="11058" y="844"/>
                </a:lnTo>
                <a:lnTo>
                  <a:pt x="11060" y="854"/>
                </a:lnTo>
                <a:lnTo>
                  <a:pt x="11062" y="863"/>
                </a:lnTo>
                <a:lnTo>
                  <a:pt x="11062" y="872"/>
                </a:lnTo>
                <a:lnTo>
                  <a:pt x="11062" y="1021"/>
                </a:lnTo>
                <a:lnTo>
                  <a:pt x="10988" y="1021"/>
                </a:lnTo>
                <a:lnTo>
                  <a:pt x="10988" y="997"/>
                </a:lnTo>
                <a:close/>
                <a:moveTo>
                  <a:pt x="10811" y="1021"/>
                </a:moveTo>
                <a:lnTo>
                  <a:pt x="10730" y="1021"/>
                </a:lnTo>
                <a:lnTo>
                  <a:pt x="10730" y="663"/>
                </a:lnTo>
                <a:lnTo>
                  <a:pt x="10811" y="663"/>
                </a:lnTo>
                <a:lnTo>
                  <a:pt x="10811" y="1021"/>
                </a:lnTo>
                <a:close/>
                <a:moveTo>
                  <a:pt x="10559" y="958"/>
                </a:moveTo>
                <a:lnTo>
                  <a:pt x="10570" y="957"/>
                </a:lnTo>
                <a:lnTo>
                  <a:pt x="10579" y="954"/>
                </a:lnTo>
                <a:lnTo>
                  <a:pt x="10588" y="949"/>
                </a:lnTo>
                <a:lnTo>
                  <a:pt x="10595" y="943"/>
                </a:lnTo>
                <a:lnTo>
                  <a:pt x="10602" y="936"/>
                </a:lnTo>
                <a:lnTo>
                  <a:pt x="10607" y="926"/>
                </a:lnTo>
                <a:lnTo>
                  <a:pt x="10610" y="917"/>
                </a:lnTo>
                <a:lnTo>
                  <a:pt x="10610" y="906"/>
                </a:lnTo>
                <a:lnTo>
                  <a:pt x="10610" y="895"/>
                </a:lnTo>
                <a:lnTo>
                  <a:pt x="10607" y="886"/>
                </a:lnTo>
                <a:lnTo>
                  <a:pt x="10602" y="876"/>
                </a:lnTo>
                <a:lnTo>
                  <a:pt x="10595" y="869"/>
                </a:lnTo>
                <a:lnTo>
                  <a:pt x="10588" y="863"/>
                </a:lnTo>
                <a:lnTo>
                  <a:pt x="10579" y="858"/>
                </a:lnTo>
                <a:lnTo>
                  <a:pt x="10570" y="855"/>
                </a:lnTo>
                <a:lnTo>
                  <a:pt x="10559" y="854"/>
                </a:lnTo>
                <a:lnTo>
                  <a:pt x="10549" y="855"/>
                </a:lnTo>
                <a:lnTo>
                  <a:pt x="10538" y="858"/>
                </a:lnTo>
                <a:lnTo>
                  <a:pt x="10529" y="863"/>
                </a:lnTo>
                <a:lnTo>
                  <a:pt x="10522" y="869"/>
                </a:lnTo>
                <a:lnTo>
                  <a:pt x="10516" y="876"/>
                </a:lnTo>
                <a:lnTo>
                  <a:pt x="10510" y="886"/>
                </a:lnTo>
                <a:lnTo>
                  <a:pt x="10507" y="895"/>
                </a:lnTo>
                <a:lnTo>
                  <a:pt x="10506" y="906"/>
                </a:lnTo>
                <a:lnTo>
                  <a:pt x="10507" y="917"/>
                </a:lnTo>
                <a:lnTo>
                  <a:pt x="10510" y="926"/>
                </a:lnTo>
                <a:lnTo>
                  <a:pt x="10516" y="935"/>
                </a:lnTo>
                <a:lnTo>
                  <a:pt x="10522" y="943"/>
                </a:lnTo>
                <a:lnTo>
                  <a:pt x="10529" y="949"/>
                </a:lnTo>
                <a:lnTo>
                  <a:pt x="10538" y="954"/>
                </a:lnTo>
                <a:lnTo>
                  <a:pt x="10549" y="957"/>
                </a:lnTo>
                <a:lnTo>
                  <a:pt x="10559" y="958"/>
                </a:lnTo>
                <a:close/>
                <a:moveTo>
                  <a:pt x="10508" y="991"/>
                </a:moveTo>
                <a:lnTo>
                  <a:pt x="10508" y="1117"/>
                </a:lnTo>
                <a:lnTo>
                  <a:pt x="10427" y="1117"/>
                </a:lnTo>
                <a:lnTo>
                  <a:pt x="10427" y="791"/>
                </a:lnTo>
                <a:lnTo>
                  <a:pt x="10503" y="791"/>
                </a:lnTo>
                <a:lnTo>
                  <a:pt x="10503" y="825"/>
                </a:lnTo>
                <a:lnTo>
                  <a:pt x="10510" y="816"/>
                </a:lnTo>
                <a:lnTo>
                  <a:pt x="10519" y="808"/>
                </a:lnTo>
                <a:lnTo>
                  <a:pt x="10528" y="801"/>
                </a:lnTo>
                <a:lnTo>
                  <a:pt x="10539" y="796"/>
                </a:lnTo>
                <a:lnTo>
                  <a:pt x="10550" y="790"/>
                </a:lnTo>
                <a:lnTo>
                  <a:pt x="10561" y="787"/>
                </a:lnTo>
                <a:lnTo>
                  <a:pt x="10574" y="785"/>
                </a:lnTo>
                <a:lnTo>
                  <a:pt x="10588" y="784"/>
                </a:lnTo>
                <a:lnTo>
                  <a:pt x="10598" y="785"/>
                </a:lnTo>
                <a:lnTo>
                  <a:pt x="10609" y="786"/>
                </a:lnTo>
                <a:lnTo>
                  <a:pt x="10620" y="789"/>
                </a:lnTo>
                <a:lnTo>
                  <a:pt x="10629" y="793"/>
                </a:lnTo>
                <a:lnTo>
                  <a:pt x="10639" y="798"/>
                </a:lnTo>
                <a:lnTo>
                  <a:pt x="10648" y="804"/>
                </a:lnTo>
                <a:lnTo>
                  <a:pt x="10656" y="810"/>
                </a:lnTo>
                <a:lnTo>
                  <a:pt x="10664" y="818"/>
                </a:lnTo>
                <a:lnTo>
                  <a:pt x="10671" y="826"/>
                </a:lnTo>
                <a:lnTo>
                  <a:pt x="10677" y="836"/>
                </a:lnTo>
                <a:lnTo>
                  <a:pt x="10682" y="846"/>
                </a:lnTo>
                <a:lnTo>
                  <a:pt x="10687" y="856"/>
                </a:lnTo>
                <a:lnTo>
                  <a:pt x="10690" y="867"/>
                </a:lnTo>
                <a:lnTo>
                  <a:pt x="10693" y="878"/>
                </a:lnTo>
                <a:lnTo>
                  <a:pt x="10694" y="891"/>
                </a:lnTo>
                <a:lnTo>
                  <a:pt x="10695" y="904"/>
                </a:lnTo>
                <a:lnTo>
                  <a:pt x="10694" y="917"/>
                </a:lnTo>
                <a:lnTo>
                  <a:pt x="10693" y="929"/>
                </a:lnTo>
                <a:lnTo>
                  <a:pt x="10690" y="941"/>
                </a:lnTo>
                <a:lnTo>
                  <a:pt x="10687" y="953"/>
                </a:lnTo>
                <a:lnTo>
                  <a:pt x="10682" y="963"/>
                </a:lnTo>
                <a:lnTo>
                  <a:pt x="10677" y="974"/>
                </a:lnTo>
                <a:lnTo>
                  <a:pt x="10671" y="984"/>
                </a:lnTo>
                <a:lnTo>
                  <a:pt x="10664" y="992"/>
                </a:lnTo>
                <a:lnTo>
                  <a:pt x="10656" y="1000"/>
                </a:lnTo>
                <a:lnTo>
                  <a:pt x="10648" y="1007"/>
                </a:lnTo>
                <a:lnTo>
                  <a:pt x="10639" y="1013"/>
                </a:lnTo>
                <a:lnTo>
                  <a:pt x="10629" y="1019"/>
                </a:lnTo>
                <a:lnTo>
                  <a:pt x="10620" y="1022"/>
                </a:lnTo>
                <a:lnTo>
                  <a:pt x="10609" y="1025"/>
                </a:lnTo>
                <a:lnTo>
                  <a:pt x="10598" y="1027"/>
                </a:lnTo>
                <a:lnTo>
                  <a:pt x="10588" y="1027"/>
                </a:lnTo>
                <a:lnTo>
                  <a:pt x="10576" y="1027"/>
                </a:lnTo>
                <a:lnTo>
                  <a:pt x="10564" y="1025"/>
                </a:lnTo>
                <a:lnTo>
                  <a:pt x="10554" y="1022"/>
                </a:lnTo>
                <a:lnTo>
                  <a:pt x="10543" y="1018"/>
                </a:lnTo>
                <a:lnTo>
                  <a:pt x="10534" y="1012"/>
                </a:lnTo>
                <a:lnTo>
                  <a:pt x="10524" y="1006"/>
                </a:lnTo>
                <a:lnTo>
                  <a:pt x="10516" y="1000"/>
                </a:lnTo>
                <a:lnTo>
                  <a:pt x="10508" y="991"/>
                </a:lnTo>
                <a:close/>
                <a:moveTo>
                  <a:pt x="12180" y="295"/>
                </a:moveTo>
                <a:lnTo>
                  <a:pt x="12114" y="295"/>
                </a:lnTo>
                <a:lnTo>
                  <a:pt x="12149" y="228"/>
                </a:lnTo>
                <a:lnTo>
                  <a:pt x="12242" y="228"/>
                </a:lnTo>
                <a:lnTo>
                  <a:pt x="12180" y="295"/>
                </a:lnTo>
                <a:close/>
                <a:moveTo>
                  <a:pt x="12186" y="557"/>
                </a:moveTo>
                <a:lnTo>
                  <a:pt x="12105" y="557"/>
                </a:lnTo>
                <a:lnTo>
                  <a:pt x="12105" y="328"/>
                </a:lnTo>
                <a:lnTo>
                  <a:pt x="12186" y="328"/>
                </a:lnTo>
                <a:lnTo>
                  <a:pt x="12186" y="557"/>
                </a:lnTo>
                <a:close/>
                <a:moveTo>
                  <a:pt x="11911" y="557"/>
                </a:moveTo>
                <a:lnTo>
                  <a:pt x="11829" y="557"/>
                </a:lnTo>
                <a:lnTo>
                  <a:pt x="11829" y="328"/>
                </a:lnTo>
                <a:lnTo>
                  <a:pt x="11906" y="328"/>
                </a:lnTo>
                <a:lnTo>
                  <a:pt x="11906" y="358"/>
                </a:lnTo>
                <a:lnTo>
                  <a:pt x="11912" y="352"/>
                </a:lnTo>
                <a:lnTo>
                  <a:pt x="11918" y="345"/>
                </a:lnTo>
                <a:lnTo>
                  <a:pt x="11925" y="340"/>
                </a:lnTo>
                <a:lnTo>
                  <a:pt x="11935" y="335"/>
                </a:lnTo>
                <a:lnTo>
                  <a:pt x="11945" y="329"/>
                </a:lnTo>
                <a:lnTo>
                  <a:pt x="11955" y="326"/>
                </a:lnTo>
                <a:lnTo>
                  <a:pt x="11968" y="324"/>
                </a:lnTo>
                <a:lnTo>
                  <a:pt x="11982" y="323"/>
                </a:lnTo>
                <a:lnTo>
                  <a:pt x="11989" y="323"/>
                </a:lnTo>
                <a:lnTo>
                  <a:pt x="11998" y="324"/>
                </a:lnTo>
                <a:lnTo>
                  <a:pt x="12005" y="326"/>
                </a:lnTo>
                <a:lnTo>
                  <a:pt x="12013" y="328"/>
                </a:lnTo>
                <a:lnTo>
                  <a:pt x="12020" y="331"/>
                </a:lnTo>
                <a:lnTo>
                  <a:pt x="12026" y="336"/>
                </a:lnTo>
                <a:lnTo>
                  <a:pt x="12033" y="340"/>
                </a:lnTo>
                <a:lnTo>
                  <a:pt x="12039" y="345"/>
                </a:lnTo>
                <a:lnTo>
                  <a:pt x="12044" y="351"/>
                </a:lnTo>
                <a:lnTo>
                  <a:pt x="12049" y="357"/>
                </a:lnTo>
                <a:lnTo>
                  <a:pt x="12053" y="364"/>
                </a:lnTo>
                <a:lnTo>
                  <a:pt x="12056" y="372"/>
                </a:lnTo>
                <a:lnTo>
                  <a:pt x="12058" y="380"/>
                </a:lnTo>
                <a:lnTo>
                  <a:pt x="12060" y="389"/>
                </a:lnTo>
                <a:lnTo>
                  <a:pt x="12062" y="397"/>
                </a:lnTo>
                <a:lnTo>
                  <a:pt x="12063" y="407"/>
                </a:lnTo>
                <a:lnTo>
                  <a:pt x="12063" y="557"/>
                </a:lnTo>
                <a:lnTo>
                  <a:pt x="11982" y="557"/>
                </a:lnTo>
                <a:lnTo>
                  <a:pt x="11982" y="432"/>
                </a:lnTo>
                <a:lnTo>
                  <a:pt x="11981" y="423"/>
                </a:lnTo>
                <a:lnTo>
                  <a:pt x="11979" y="415"/>
                </a:lnTo>
                <a:lnTo>
                  <a:pt x="11975" y="408"/>
                </a:lnTo>
                <a:lnTo>
                  <a:pt x="11971" y="404"/>
                </a:lnTo>
                <a:lnTo>
                  <a:pt x="11967" y="399"/>
                </a:lnTo>
                <a:lnTo>
                  <a:pt x="11960" y="396"/>
                </a:lnTo>
                <a:lnTo>
                  <a:pt x="11954" y="395"/>
                </a:lnTo>
                <a:lnTo>
                  <a:pt x="11947" y="394"/>
                </a:lnTo>
                <a:lnTo>
                  <a:pt x="11939" y="395"/>
                </a:lnTo>
                <a:lnTo>
                  <a:pt x="11933" y="397"/>
                </a:lnTo>
                <a:lnTo>
                  <a:pt x="11928" y="399"/>
                </a:lnTo>
                <a:lnTo>
                  <a:pt x="11921" y="404"/>
                </a:lnTo>
                <a:lnTo>
                  <a:pt x="11917" y="409"/>
                </a:lnTo>
                <a:lnTo>
                  <a:pt x="11914" y="414"/>
                </a:lnTo>
                <a:lnTo>
                  <a:pt x="11912" y="421"/>
                </a:lnTo>
                <a:lnTo>
                  <a:pt x="11911" y="428"/>
                </a:lnTo>
                <a:lnTo>
                  <a:pt x="11911" y="557"/>
                </a:lnTo>
                <a:close/>
                <a:moveTo>
                  <a:pt x="11653" y="391"/>
                </a:moveTo>
                <a:lnTo>
                  <a:pt x="11643" y="392"/>
                </a:lnTo>
                <a:lnTo>
                  <a:pt x="11633" y="395"/>
                </a:lnTo>
                <a:lnTo>
                  <a:pt x="11623" y="399"/>
                </a:lnTo>
                <a:lnTo>
                  <a:pt x="11616" y="406"/>
                </a:lnTo>
                <a:lnTo>
                  <a:pt x="11610" y="413"/>
                </a:lnTo>
                <a:lnTo>
                  <a:pt x="11605" y="422"/>
                </a:lnTo>
                <a:lnTo>
                  <a:pt x="11602" y="432"/>
                </a:lnTo>
                <a:lnTo>
                  <a:pt x="11601" y="443"/>
                </a:lnTo>
                <a:lnTo>
                  <a:pt x="11602" y="454"/>
                </a:lnTo>
                <a:lnTo>
                  <a:pt x="11605" y="463"/>
                </a:lnTo>
                <a:lnTo>
                  <a:pt x="11610" y="472"/>
                </a:lnTo>
                <a:lnTo>
                  <a:pt x="11616" y="479"/>
                </a:lnTo>
                <a:lnTo>
                  <a:pt x="11623" y="485"/>
                </a:lnTo>
                <a:lnTo>
                  <a:pt x="11633" y="491"/>
                </a:lnTo>
                <a:lnTo>
                  <a:pt x="11643" y="493"/>
                </a:lnTo>
                <a:lnTo>
                  <a:pt x="11653" y="494"/>
                </a:lnTo>
                <a:lnTo>
                  <a:pt x="11664" y="493"/>
                </a:lnTo>
                <a:lnTo>
                  <a:pt x="11673" y="491"/>
                </a:lnTo>
                <a:lnTo>
                  <a:pt x="11682" y="485"/>
                </a:lnTo>
                <a:lnTo>
                  <a:pt x="11690" y="479"/>
                </a:lnTo>
                <a:lnTo>
                  <a:pt x="11697" y="472"/>
                </a:lnTo>
                <a:lnTo>
                  <a:pt x="11701" y="463"/>
                </a:lnTo>
                <a:lnTo>
                  <a:pt x="11704" y="454"/>
                </a:lnTo>
                <a:lnTo>
                  <a:pt x="11705" y="443"/>
                </a:lnTo>
                <a:lnTo>
                  <a:pt x="11704" y="432"/>
                </a:lnTo>
                <a:lnTo>
                  <a:pt x="11701" y="422"/>
                </a:lnTo>
                <a:lnTo>
                  <a:pt x="11697" y="413"/>
                </a:lnTo>
                <a:lnTo>
                  <a:pt x="11690" y="406"/>
                </a:lnTo>
                <a:lnTo>
                  <a:pt x="11682" y="399"/>
                </a:lnTo>
                <a:lnTo>
                  <a:pt x="11673" y="395"/>
                </a:lnTo>
                <a:lnTo>
                  <a:pt x="11664" y="392"/>
                </a:lnTo>
                <a:lnTo>
                  <a:pt x="11653" y="391"/>
                </a:lnTo>
                <a:close/>
                <a:moveTo>
                  <a:pt x="11710" y="523"/>
                </a:moveTo>
                <a:lnTo>
                  <a:pt x="11702" y="532"/>
                </a:lnTo>
                <a:lnTo>
                  <a:pt x="11694" y="540"/>
                </a:lnTo>
                <a:lnTo>
                  <a:pt x="11684" y="547"/>
                </a:lnTo>
                <a:lnTo>
                  <a:pt x="11673" y="553"/>
                </a:lnTo>
                <a:lnTo>
                  <a:pt x="11663" y="558"/>
                </a:lnTo>
                <a:lnTo>
                  <a:pt x="11651" y="562"/>
                </a:lnTo>
                <a:lnTo>
                  <a:pt x="11638" y="564"/>
                </a:lnTo>
                <a:lnTo>
                  <a:pt x="11625" y="564"/>
                </a:lnTo>
                <a:lnTo>
                  <a:pt x="11613" y="564"/>
                </a:lnTo>
                <a:lnTo>
                  <a:pt x="11602" y="562"/>
                </a:lnTo>
                <a:lnTo>
                  <a:pt x="11592" y="559"/>
                </a:lnTo>
                <a:lnTo>
                  <a:pt x="11582" y="556"/>
                </a:lnTo>
                <a:lnTo>
                  <a:pt x="11572" y="550"/>
                </a:lnTo>
                <a:lnTo>
                  <a:pt x="11564" y="545"/>
                </a:lnTo>
                <a:lnTo>
                  <a:pt x="11555" y="539"/>
                </a:lnTo>
                <a:lnTo>
                  <a:pt x="11548" y="530"/>
                </a:lnTo>
                <a:lnTo>
                  <a:pt x="11542" y="523"/>
                </a:lnTo>
                <a:lnTo>
                  <a:pt x="11535" y="513"/>
                </a:lnTo>
                <a:lnTo>
                  <a:pt x="11530" y="503"/>
                </a:lnTo>
                <a:lnTo>
                  <a:pt x="11526" y="493"/>
                </a:lnTo>
                <a:lnTo>
                  <a:pt x="11521" y="481"/>
                </a:lnTo>
                <a:lnTo>
                  <a:pt x="11519" y="469"/>
                </a:lnTo>
                <a:lnTo>
                  <a:pt x="11518" y="457"/>
                </a:lnTo>
                <a:lnTo>
                  <a:pt x="11517" y="444"/>
                </a:lnTo>
                <a:lnTo>
                  <a:pt x="11518" y="431"/>
                </a:lnTo>
                <a:lnTo>
                  <a:pt x="11519" y="419"/>
                </a:lnTo>
                <a:lnTo>
                  <a:pt x="11521" y="407"/>
                </a:lnTo>
                <a:lnTo>
                  <a:pt x="11526" y="395"/>
                </a:lnTo>
                <a:lnTo>
                  <a:pt x="11530" y="385"/>
                </a:lnTo>
                <a:lnTo>
                  <a:pt x="11535" y="375"/>
                </a:lnTo>
                <a:lnTo>
                  <a:pt x="11542" y="365"/>
                </a:lnTo>
                <a:lnTo>
                  <a:pt x="11548" y="356"/>
                </a:lnTo>
                <a:lnTo>
                  <a:pt x="11555" y="348"/>
                </a:lnTo>
                <a:lnTo>
                  <a:pt x="11564" y="341"/>
                </a:lnTo>
                <a:lnTo>
                  <a:pt x="11572" y="336"/>
                </a:lnTo>
                <a:lnTo>
                  <a:pt x="11582" y="330"/>
                </a:lnTo>
                <a:lnTo>
                  <a:pt x="11592" y="326"/>
                </a:lnTo>
                <a:lnTo>
                  <a:pt x="11602" y="323"/>
                </a:lnTo>
                <a:lnTo>
                  <a:pt x="11613" y="322"/>
                </a:lnTo>
                <a:lnTo>
                  <a:pt x="11625" y="321"/>
                </a:lnTo>
                <a:lnTo>
                  <a:pt x="11636" y="322"/>
                </a:lnTo>
                <a:lnTo>
                  <a:pt x="11648" y="323"/>
                </a:lnTo>
                <a:lnTo>
                  <a:pt x="11659" y="326"/>
                </a:lnTo>
                <a:lnTo>
                  <a:pt x="11669" y="330"/>
                </a:lnTo>
                <a:lnTo>
                  <a:pt x="11679" y="336"/>
                </a:lnTo>
                <a:lnTo>
                  <a:pt x="11688" y="342"/>
                </a:lnTo>
                <a:lnTo>
                  <a:pt x="11696" y="349"/>
                </a:lnTo>
                <a:lnTo>
                  <a:pt x="11703" y="358"/>
                </a:lnTo>
                <a:lnTo>
                  <a:pt x="11703" y="200"/>
                </a:lnTo>
                <a:lnTo>
                  <a:pt x="11785" y="200"/>
                </a:lnTo>
                <a:lnTo>
                  <a:pt x="11785" y="557"/>
                </a:lnTo>
                <a:lnTo>
                  <a:pt x="11710" y="557"/>
                </a:lnTo>
                <a:lnTo>
                  <a:pt x="11710" y="523"/>
                </a:lnTo>
                <a:close/>
                <a:moveTo>
                  <a:pt x="11304" y="443"/>
                </a:moveTo>
                <a:lnTo>
                  <a:pt x="11306" y="454"/>
                </a:lnTo>
                <a:lnTo>
                  <a:pt x="11308" y="464"/>
                </a:lnTo>
                <a:lnTo>
                  <a:pt x="11313" y="474"/>
                </a:lnTo>
                <a:lnTo>
                  <a:pt x="11319" y="482"/>
                </a:lnTo>
                <a:lnTo>
                  <a:pt x="11327" y="489"/>
                </a:lnTo>
                <a:lnTo>
                  <a:pt x="11336" y="493"/>
                </a:lnTo>
                <a:lnTo>
                  <a:pt x="11341" y="495"/>
                </a:lnTo>
                <a:lnTo>
                  <a:pt x="11346" y="496"/>
                </a:lnTo>
                <a:lnTo>
                  <a:pt x="11351" y="497"/>
                </a:lnTo>
                <a:lnTo>
                  <a:pt x="11357" y="497"/>
                </a:lnTo>
                <a:lnTo>
                  <a:pt x="11362" y="497"/>
                </a:lnTo>
                <a:lnTo>
                  <a:pt x="11367" y="496"/>
                </a:lnTo>
                <a:lnTo>
                  <a:pt x="11373" y="495"/>
                </a:lnTo>
                <a:lnTo>
                  <a:pt x="11378" y="493"/>
                </a:lnTo>
                <a:lnTo>
                  <a:pt x="11386" y="489"/>
                </a:lnTo>
                <a:lnTo>
                  <a:pt x="11395" y="482"/>
                </a:lnTo>
                <a:lnTo>
                  <a:pt x="11401" y="474"/>
                </a:lnTo>
                <a:lnTo>
                  <a:pt x="11405" y="464"/>
                </a:lnTo>
                <a:lnTo>
                  <a:pt x="11408" y="459"/>
                </a:lnTo>
                <a:lnTo>
                  <a:pt x="11409" y="454"/>
                </a:lnTo>
                <a:lnTo>
                  <a:pt x="11410" y="448"/>
                </a:lnTo>
                <a:lnTo>
                  <a:pt x="11410" y="443"/>
                </a:lnTo>
                <a:lnTo>
                  <a:pt x="11409" y="431"/>
                </a:lnTo>
                <a:lnTo>
                  <a:pt x="11405" y="421"/>
                </a:lnTo>
                <a:lnTo>
                  <a:pt x="11401" y="412"/>
                </a:lnTo>
                <a:lnTo>
                  <a:pt x="11395" y="404"/>
                </a:lnTo>
                <a:lnTo>
                  <a:pt x="11386" y="397"/>
                </a:lnTo>
                <a:lnTo>
                  <a:pt x="11378" y="392"/>
                </a:lnTo>
                <a:lnTo>
                  <a:pt x="11373" y="390"/>
                </a:lnTo>
                <a:lnTo>
                  <a:pt x="11367" y="389"/>
                </a:lnTo>
                <a:lnTo>
                  <a:pt x="11362" y="388"/>
                </a:lnTo>
                <a:lnTo>
                  <a:pt x="11357" y="388"/>
                </a:lnTo>
                <a:lnTo>
                  <a:pt x="11351" y="388"/>
                </a:lnTo>
                <a:lnTo>
                  <a:pt x="11346" y="389"/>
                </a:lnTo>
                <a:lnTo>
                  <a:pt x="11341" y="390"/>
                </a:lnTo>
                <a:lnTo>
                  <a:pt x="11336" y="392"/>
                </a:lnTo>
                <a:lnTo>
                  <a:pt x="11327" y="397"/>
                </a:lnTo>
                <a:lnTo>
                  <a:pt x="11319" y="404"/>
                </a:lnTo>
                <a:lnTo>
                  <a:pt x="11313" y="412"/>
                </a:lnTo>
                <a:lnTo>
                  <a:pt x="11308" y="421"/>
                </a:lnTo>
                <a:lnTo>
                  <a:pt x="11306" y="431"/>
                </a:lnTo>
                <a:lnTo>
                  <a:pt x="11304" y="443"/>
                </a:lnTo>
                <a:close/>
                <a:moveTo>
                  <a:pt x="11494" y="443"/>
                </a:moveTo>
                <a:lnTo>
                  <a:pt x="11493" y="456"/>
                </a:lnTo>
                <a:lnTo>
                  <a:pt x="11491" y="468"/>
                </a:lnTo>
                <a:lnTo>
                  <a:pt x="11487" y="480"/>
                </a:lnTo>
                <a:lnTo>
                  <a:pt x="11483" y="492"/>
                </a:lnTo>
                <a:lnTo>
                  <a:pt x="11478" y="503"/>
                </a:lnTo>
                <a:lnTo>
                  <a:pt x="11471" y="513"/>
                </a:lnTo>
                <a:lnTo>
                  <a:pt x="11463" y="523"/>
                </a:lnTo>
                <a:lnTo>
                  <a:pt x="11454" y="532"/>
                </a:lnTo>
                <a:lnTo>
                  <a:pt x="11445" y="540"/>
                </a:lnTo>
                <a:lnTo>
                  <a:pt x="11434" y="547"/>
                </a:lnTo>
                <a:lnTo>
                  <a:pt x="11424" y="552"/>
                </a:lnTo>
                <a:lnTo>
                  <a:pt x="11411" y="558"/>
                </a:lnTo>
                <a:lnTo>
                  <a:pt x="11398" y="562"/>
                </a:lnTo>
                <a:lnTo>
                  <a:pt x="11385" y="565"/>
                </a:lnTo>
                <a:lnTo>
                  <a:pt x="11371" y="567"/>
                </a:lnTo>
                <a:lnTo>
                  <a:pt x="11357" y="567"/>
                </a:lnTo>
                <a:lnTo>
                  <a:pt x="11343" y="567"/>
                </a:lnTo>
                <a:lnTo>
                  <a:pt x="11329" y="565"/>
                </a:lnTo>
                <a:lnTo>
                  <a:pt x="11315" y="562"/>
                </a:lnTo>
                <a:lnTo>
                  <a:pt x="11302" y="558"/>
                </a:lnTo>
                <a:lnTo>
                  <a:pt x="11291" y="552"/>
                </a:lnTo>
                <a:lnTo>
                  <a:pt x="11279" y="547"/>
                </a:lnTo>
                <a:lnTo>
                  <a:pt x="11268" y="540"/>
                </a:lnTo>
                <a:lnTo>
                  <a:pt x="11259" y="532"/>
                </a:lnTo>
                <a:lnTo>
                  <a:pt x="11250" y="523"/>
                </a:lnTo>
                <a:lnTo>
                  <a:pt x="11243" y="513"/>
                </a:lnTo>
                <a:lnTo>
                  <a:pt x="11235" y="503"/>
                </a:lnTo>
                <a:lnTo>
                  <a:pt x="11230" y="492"/>
                </a:lnTo>
                <a:lnTo>
                  <a:pt x="11226" y="480"/>
                </a:lnTo>
                <a:lnTo>
                  <a:pt x="11223" y="468"/>
                </a:lnTo>
                <a:lnTo>
                  <a:pt x="11220" y="456"/>
                </a:lnTo>
                <a:lnTo>
                  <a:pt x="11219" y="443"/>
                </a:lnTo>
                <a:lnTo>
                  <a:pt x="11220" y="429"/>
                </a:lnTo>
                <a:lnTo>
                  <a:pt x="11223" y="416"/>
                </a:lnTo>
                <a:lnTo>
                  <a:pt x="11226" y="405"/>
                </a:lnTo>
                <a:lnTo>
                  <a:pt x="11230" y="393"/>
                </a:lnTo>
                <a:lnTo>
                  <a:pt x="11235" y="382"/>
                </a:lnTo>
                <a:lnTo>
                  <a:pt x="11243" y="372"/>
                </a:lnTo>
                <a:lnTo>
                  <a:pt x="11250" y="362"/>
                </a:lnTo>
                <a:lnTo>
                  <a:pt x="11259" y="354"/>
                </a:lnTo>
                <a:lnTo>
                  <a:pt x="11268" y="345"/>
                </a:lnTo>
                <a:lnTo>
                  <a:pt x="11279" y="339"/>
                </a:lnTo>
                <a:lnTo>
                  <a:pt x="11291" y="332"/>
                </a:lnTo>
                <a:lnTo>
                  <a:pt x="11302" y="327"/>
                </a:lnTo>
                <a:lnTo>
                  <a:pt x="11315" y="323"/>
                </a:lnTo>
                <a:lnTo>
                  <a:pt x="11329" y="320"/>
                </a:lnTo>
                <a:lnTo>
                  <a:pt x="11343" y="319"/>
                </a:lnTo>
                <a:lnTo>
                  <a:pt x="11357" y="318"/>
                </a:lnTo>
                <a:lnTo>
                  <a:pt x="11371" y="319"/>
                </a:lnTo>
                <a:lnTo>
                  <a:pt x="11385" y="320"/>
                </a:lnTo>
                <a:lnTo>
                  <a:pt x="11398" y="323"/>
                </a:lnTo>
                <a:lnTo>
                  <a:pt x="11411" y="327"/>
                </a:lnTo>
                <a:lnTo>
                  <a:pt x="11424" y="332"/>
                </a:lnTo>
                <a:lnTo>
                  <a:pt x="11434" y="339"/>
                </a:lnTo>
                <a:lnTo>
                  <a:pt x="11445" y="345"/>
                </a:lnTo>
                <a:lnTo>
                  <a:pt x="11454" y="354"/>
                </a:lnTo>
                <a:lnTo>
                  <a:pt x="11463" y="362"/>
                </a:lnTo>
                <a:lnTo>
                  <a:pt x="11471" y="372"/>
                </a:lnTo>
                <a:lnTo>
                  <a:pt x="11478" y="382"/>
                </a:lnTo>
                <a:lnTo>
                  <a:pt x="11483" y="393"/>
                </a:lnTo>
                <a:lnTo>
                  <a:pt x="11487" y="405"/>
                </a:lnTo>
                <a:lnTo>
                  <a:pt x="11491" y="416"/>
                </a:lnTo>
                <a:lnTo>
                  <a:pt x="11493" y="429"/>
                </a:lnTo>
                <a:lnTo>
                  <a:pt x="11494" y="443"/>
                </a:lnTo>
                <a:close/>
                <a:moveTo>
                  <a:pt x="11130" y="557"/>
                </a:moveTo>
                <a:lnTo>
                  <a:pt x="11048" y="557"/>
                </a:lnTo>
                <a:lnTo>
                  <a:pt x="11048" y="328"/>
                </a:lnTo>
                <a:lnTo>
                  <a:pt x="11126" y="328"/>
                </a:lnTo>
                <a:lnTo>
                  <a:pt x="11126" y="379"/>
                </a:lnTo>
                <a:lnTo>
                  <a:pt x="11129" y="372"/>
                </a:lnTo>
                <a:lnTo>
                  <a:pt x="11134" y="364"/>
                </a:lnTo>
                <a:lnTo>
                  <a:pt x="11141" y="355"/>
                </a:lnTo>
                <a:lnTo>
                  <a:pt x="11148" y="346"/>
                </a:lnTo>
                <a:lnTo>
                  <a:pt x="11158" y="339"/>
                </a:lnTo>
                <a:lnTo>
                  <a:pt x="11168" y="331"/>
                </a:lnTo>
                <a:lnTo>
                  <a:pt x="11174" y="329"/>
                </a:lnTo>
                <a:lnTo>
                  <a:pt x="11179" y="327"/>
                </a:lnTo>
                <a:lnTo>
                  <a:pt x="11185" y="326"/>
                </a:lnTo>
                <a:lnTo>
                  <a:pt x="11192" y="326"/>
                </a:lnTo>
                <a:lnTo>
                  <a:pt x="11200" y="326"/>
                </a:lnTo>
                <a:lnTo>
                  <a:pt x="11200" y="415"/>
                </a:lnTo>
                <a:lnTo>
                  <a:pt x="11194" y="413"/>
                </a:lnTo>
                <a:lnTo>
                  <a:pt x="11185" y="413"/>
                </a:lnTo>
                <a:lnTo>
                  <a:pt x="11174" y="414"/>
                </a:lnTo>
                <a:lnTo>
                  <a:pt x="11162" y="416"/>
                </a:lnTo>
                <a:lnTo>
                  <a:pt x="11152" y="421"/>
                </a:lnTo>
                <a:lnTo>
                  <a:pt x="11145" y="425"/>
                </a:lnTo>
                <a:lnTo>
                  <a:pt x="11139" y="430"/>
                </a:lnTo>
                <a:lnTo>
                  <a:pt x="11133" y="436"/>
                </a:lnTo>
                <a:lnTo>
                  <a:pt x="11131" y="441"/>
                </a:lnTo>
                <a:lnTo>
                  <a:pt x="11130" y="447"/>
                </a:lnTo>
                <a:lnTo>
                  <a:pt x="11130" y="557"/>
                </a:lnTo>
                <a:close/>
                <a:moveTo>
                  <a:pt x="10925" y="492"/>
                </a:moveTo>
                <a:lnTo>
                  <a:pt x="10924" y="486"/>
                </a:lnTo>
                <a:lnTo>
                  <a:pt x="10923" y="481"/>
                </a:lnTo>
                <a:lnTo>
                  <a:pt x="10921" y="477"/>
                </a:lnTo>
                <a:lnTo>
                  <a:pt x="10917" y="473"/>
                </a:lnTo>
                <a:lnTo>
                  <a:pt x="10913" y="469"/>
                </a:lnTo>
                <a:lnTo>
                  <a:pt x="10908" y="466"/>
                </a:lnTo>
                <a:lnTo>
                  <a:pt x="10903" y="465"/>
                </a:lnTo>
                <a:lnTo>
                  <a:pt x="10896" y="464"/>
                </a:lnTo>
                <a:lnTo>
                  <a:pt x="10890" y="465"/>
                </a:lnTo>
                <a:lnTo>
                  <a:pt x="10884" y="466"/>
                </a:lnTo>
                <a:lnTo>
                  <a:pt x="10879" y="469"/>
                </a:lnTo>
                <a:lnTo>
                  <a:pt x="10875" y="473"/>
                </a:lnTo>
                <a:lnTo>
                  <a:pt x="10872" y="477"/>
                </a:lnTo>
                <a:lnTo>
                  <a:pt x="10870" y="481"/>
                </a:lnTo>
                <a:lnTo>
                  <a:pt x="10867" y="486"/>
                </a:lnTo>
                <a:lnTo>
                  <a:pt x="10867" y="492"/>
                </a:lnTo>
                <a:lnTo>
                  <a:pt x="10867" y="497"/>
                </a:lnTo>
                <a:lnTo>
                  <a:pt x="10870" y="502"/>
                </a:lnTo>
                <a:lnTo>
                  <a:pt x="10872" y="508"/>
                </a:lnTo>
                <a:lnTo>
                  <a:pt x="10875" y="512"/>
                </a:lnTo>
                <a:lnTo>
                  <a:pt x="10879" y="516"/>
                </a:lnTo>
                <a:lnTo>
                  <a:pt x="10884" y="518"/>
                </a:lnTo>
                <a:lnTo>
                  <a:pt x="10890" y="520"/>
                </a:lnTo>
                <a:lnTo>
                  <a:pt x="10896" y="520"/>
                </a:lnTo>
                <a:lnTo>
                  <a:pt x="10903" y="520"/>
                </a:lnTo>
                <a:lnTo>
                  <a:pt x="10908" y="518"/>
                </a:lnTo>
                <a:lnTo>
                  <a:pt x="10913" y="516"/>
                </a:lnTo>
                <a:lnTo>
                  <a:pt x="10917" y="513"/>
                </a:lnTo>
                <a:lnTo>
                  <a:pt x="10921" y="509"/>
                </a:lnTo>
                <a:lnTo>
                  <a:pt x="10923" y="503"/>
                </a:lnTo>
                <a:lnTo>
                  <a:pt x="10924" y="498"/>
                </a:lnTo>
                <a:lnTo>
                  <a:pt x="10925" y="492"/>
                </a:lnTo>
                <a:close/>
                <a:moveTo>
                  <a:pt x="10930" y="295"/>
                </a:moveTo>
                <a:lnTo>
                  <a:pt x="10865" y="295"/>
                </a:lnTo>
                <a:lnTo>
                  <a:pt x="10899" y="228"/>
                </a:lnTo>
                <a:lnTo>
                  <a:pt x="10994" y="228"/>
                </a:lnTo>
                <a:lnTo>
                  <a:pt x="10930" y="295"/>
                </a:lnTo>
                <a:close/>
                <a:moveTo>
                  <a:pt x="10930" y="534"/>
                </a:moveTo>
                <a:lnTo>
                  <a:pt x="10925" y="541"/>
                </a:lnTo>
                <a:lnTo>
                  <a:pt x="10919" y="546"/>
                </a:lnTo>
                <a:lnTo>
                  <a:pt x="10911" y="551"/>
                </a:lnTo>
                <a:lnTo>
                  <a:pt x="10904" y="556"/>
                </a:lnTo>
                <a:lnTo>
                  <a:pt x="10895" y="560"/>
                </a:lnTo>
                <a:lnTo>
                  <a:pt x="10884" y="562"/>
                </a:lnTo>
                <a:lnTo>
                  <a:pt x="10874" y="564"/>
                </a:lnTo>
                <a:lnTo>
                  <a:pt x="10863" y="565"/>
                </a:lnTo>
                <a:lnTo>
                  <a:pt x="10854" y="564"/>
                </a:lnTo>
                <a:lnTo>
                  <a:pt x="10845" y="563"/>
                </a:lnTo>
                <a:lnTo>
                  <a:pt x="10838" y="562"/>
                </a:lnTo>
                <a:lnTo>
                  <a:pt x="10830" y="560"/>
                </a:lnTo>
                <a:lnTo>
                  <a:pt x="10823" y="557"/>
                </a:lnTo>
                <a:lnTo>
                  <a:pt x="10816" y="553"/>
                </a:lnTo>
                <a:lnTo>
                  <a:pt x="10811" y="549"/>
                </a:lnTo>
                <a:lnTo>
                  <a:pt x="10806" y="544"/>
                </a:lnTo>
                <a:lnTo>
                  <a:pt x="10800" y="540"/>
                </a:lnTo>
                <a:lnTo>
                  <a:pt x="10796" y="534"/>
                </a:lnTo>
                <a:lnTo>
                  <a:pt x="10793" y="528"/>
                </a:lnTo>
                <a:lnTo>
                  <a:pt x="10790" y="522"/>
                </a:lnTo>
                <a:lnTo>
                  <a:pt x="10788" y="515"/>
                </a:lnTo>
                <a:lnTo>
                  <a:pt x="10787" y="508"/>
                </a:lnTo>
                <a:lnTo>
                  <a:pt x="10786" y="500"/>
                </a:lnTo>
                <a:lnTo>
                  <a:pt x="10785" y="493"/>
                </a:lnTo>
                <a:lnTo>
                  <a:pt x="10786" y="485"/>
                </a:lnTo>
                <a:lnTo>
                  <a:pt x="10787" y="479"/>
                </a:lnTo>
                <a:lnTo>
                  <a:pt x="10788" y="472"/>
                </a:lnTo>
                <a:lnTo>
                  <a:pt x="10790" y="465"/>
                </a:lnTo>
                <a:lnTo>
                  <a:pt x="10793" y="459"/>
                </a:lnTo>
                <a:lnTo>
                  <a:pt x="10797" y="454"/>
                </a:lnTo>
                <a:lnTo>
                  <a:pt x="10802" y="447"/>
                </a:lnTo>
                <a:lnTo>
                  <a:pt x="10806" y="443"/>
                </a:lnTo>
                <a:lnTo>
                  <a:pt x="10811" y="438"/>
                </a:lnTo>
                <a:lnTo>
                  <a:pt x="10818" y="433"/>
                </a:lnTo>
                <a:lnTo>
                  <a:pt x="10824" y="430"/>
                </a:lnTo>
                <a:lnTo>
                  <a:pt x="10831" y="427"/>
                </a:lnTo>
                <a:lnTo>
                  <a:pt x="10840" y="425"/>
                </a:lnTo>
                <a:lnTo>
                  <a:pt x="10848" y="423"/>
                </a:lnTo>
                <a:lnTo>
                  <a:pt x="10857" y="422"/>
                </a:lnTo>
                <a:lnTo>
                  <a:pt x="10866" y="422"/>
                </a:lnTo>
                <a:lnTo>
                  <a:pt x="10876" y="422"/>
                </a:lnTo>
                <a:lnTo>
                  <a:pt x="10884" y="423"/>
                </a:lnTo>
                <a:lnTo>
                  <a:pt x="10892" y="424"/>
                </a:lnTo>
                <a:lnTo>
                  <a:pt x="10899" y="426"/>
                </a:lnTo>
                <a:lnTo>
                  <a:pt x="10907" y="428"/>
                </a:lnTo>
                <a:lnTo>
                  <a:pt x="10913" y="431"/>
                </a:lnTo>
                <a:lnTo>
                  <a:pt x="10919" y="434"/>
                </a:lnTo>
                <a:lnTo>
                  <a:pt x="10924" y="438"/>
                </a:lnTo>
                <a:lnTo>
                  <a:pt x="10924" y="428"/>
                </a:lnTo>
                <a:lnTo>
                  <a:pt x="10923" y="417"/>
                </a:lnTo>
                <a:lnTo>
                  <a:pt x="10921" y="408"/>
                </a:lnTo>
                <a:lnTo>
                  <a:pt x="10919" y="405"/>
                </a:lnTo>
                <a:lnTo>
                  <a:pt x="10916" y="400"/>
                </a:lnTo>
                <a:lnTo>
                  <a:pt x="10914" y="398"/>
                </a:lnTo>
                <a:lnTo>
                  <a:pt x="10911" y="395"/>
                </a:lnTo>
                <a:lnTo>
                  <a:pt x="10904" y="391"/>
                </a:lnTo>
                <a:lnTo>
                  <a:pt x="10896" y="389"/>
                </a:lnTo>
                <a:lnTo>
                  <a:pt x="10886" y="388"/>
                </a:lnTo>
                <a:lnTo>
                  <a:pt x="10875" y="387"/>
                </a:lnTo>
                <a:lnTo>
                  <a:pt x="10864" y="388"/>
                </a:lnTo>
                <a:lnTo>
                  <a:pt x="10852" y="389"/>
                </a:lnTo>
                <a:lnTo>
                  <a:pt x="10837" y="391"/>
                </a:lnTo>
                <a:lnTo>
                  <a:pt x="10819" y="394"/>
                </a:lnTo>
                <a:lnTo>
                  <a:pt x="10818" y="329"/>
                </a:lnTo>
                <a:lnTo>
                  <a:pt x="10837" y="326"/>
                </a:lnTo>
                <a:lnTo>
                  <a:pt x="10855" y="324"/>
                </a:lnTo>
                <a:lnTo>
                  <a:pt x="10873" y="323"/>
                </a:lnTo>
                <a:lnTo>
                  <a:pt x="10893" y="322"/>
                </a:lnTo>
                <a:lnTo>
                  <a:pt x="10907" y="323"/>
                </a:lnTo>
                <a:lnTo>
                  <a:pt x="10920" y="324"/>
                </a:lnTo>
                <a:lnTo>
                  <a:pt x="10931" y="326"/>
                </a:lnTo>
                <a:lnTo>
                  <a:pt x="10942" y="328"/>
                </a:lnTo>
                <a:lnTo>
                  <a:pt x="10951" y="331"/>
                </a:lnTo>
                <a:lnTo>
                  <a:pt x="10961" y="336"/>
                </a:lnTo>
                <a:lnTo>
                  <a:pt x="10970" y="340"/>
                </a:lnTo>
                <a:lnTo>
                  <a:pt x="10977" y="346"/>
                </a:lnTo>
                <a:lnTo>
                  <a:pt x="10983" y="352"/>
                </a:lnTo>
                <a:lnTo>
                  <a:pt x="10989" y="358"/>
                </a:lnTo>
                <a:lnTo>
                  <a:pt x="10994" y="365"/>
                </a:lnTo>
                <a:lnTo>
                  <a:pt x="10998" y="373"/>
                </a:lnTo>
                <a:lnTo>
                  <a:pt x="11001" y="381"/>
                </a:lnTo>
                <a:lnTo>
                  <a:pt x="11004" y="390"/>
                </a:lnTo>
                <a:lnTo>
                  <a:pt x="11005" y="399"/>
                </a:lnTo>
                <a:lnTo>
                  <a:pt x="11006" y="409"/>
                </a:lnTo>
                <a:lnTo>
                  <a:pt x="11006" y="557"/>
                </a:lnTo>
                <a:lnTo>
                  <a:pt x="10930" y="557"/>
                </a:lnTo>
                <a:lnTo>
                  <a:pt x="10930" y="534"/>
                </a:lnTo>
                <a:close/>
                <a:moveTo>
                  <a:pt x="10521" y="365"/>
                </a:moveTo>
                <a:lnTo>
                  <a:pt x="10521" y="557"/>
                </a:lnTo>
                <a:lnTo>
                  <a:pt x="10433" y="557"/>
                </a:lnTo>
                <a:lnTo>
                  <a:pt x="10433" y="216"/>
                </a:lnTo>
                <a:lnTo>
                  <a:pt x="10518" y="216"/>
                </a:lnTo>
                <a:lnTo>
                  <a:pt x="10658" y="408"/>
                </a:lnTo>
                <a:lnTo>
                  <a:pt x="10658" y="216"/>
                </a:lnTo>
                <a:lnTo>
                  <a:pt x="10746" y="216"/>
                </a:lnTo>
                <a:lnTo>
                  <a:pt x="10746" y="557"/>
                </a:lnTo>
                <a:lnTo>
                  <a:pt x="10662" y="557"/>
                </a:lnTo>
                <a:lnTo>
                  <a:pt x="10521" y="365"/>
                </a:lnTo>
                <a:close/>
                <a:moveTo>
                  <a:pt x="9101" y="690"/>
                </a:moveTo>
                <a:lnTo>
                  <a:pt x="9093" y="690"/>
                </a:lnTo>
                <a:lnTo>
                  <a:pt x="9084" y="689"/>
                </a:lnTo>
                <a:lnTo>
                  <a:pt x="9076" y="687"/>
                </a:lnTo>
                <a:lnTo>
                  <a:pt x="9068" y="685"/>
                </a:lnTo>
                <a:lnTo>
                  <a:pt x="9058" y="681"/>
                </a:lnTo>
                <a:lnTo>
                  <a:pt x="9047" y="676"/>
                </a:lnTo>
                <a:lnTo>
                  <a:pt x="9039" y="670"/>
                </a:lnTo>
                <a:lnTo>
                  <a:pt x="9030" y="664"/>
                </a:lnTo>
                <a:lnTo>
                  <a:pt x="9023" y="656"/>
                </a:lnTo>
                <a:lnTo>
                  <a:pt x="9015" y="648"/>
                </a:lnTo>
                <a:lnTo>
                  <a:pt x="9010" y="639"/>
                </a:lnTo>
                <a:lnTo>
                  <a:pt x="9005" y="631"/>
                </a:lnTo>
                <a:lnTo>
                  <a:pt x="9000" y="621"/>
                </a:lnTo>
                <a:lnTo>
                  <a:pt x="8996" y="611"/>
                </a:lnTo>
                <a:lnTo>
                  <a:pt x="8994" y="601"/>
                </a:lnTo>
                <a:lnTo>
                  <a:pt x="8993" y="591"/>
                </a:lnTo>
                <a:lnTo>
                  <a:pt x="8992" y="580"/>
                </a:lnTo>
                <a:lnTo>
                  <a:pt x="8993" y="569"/>
                </a:lnTo>
                <a:lnTo>
                  <a:pt x="8995" y="558"/>
                </a:lnTo>
                <a:lnTo>
                  <a:pt x="8998" y="547"/>
                </a:lnTo>
                <a:lnTo>
                  <a:pt x="9149" y="81"/>
                </a:lnTo>
                <a:lnTo>
                  <a:pt x="9154" y="70"/>
                </a:lnTo>
                <a:lnTo>
                  <a:pt x="9159" y="61"/>
                </a:lnTo>
                <a:lnTo>
                  <a:pt x="9164" y="51"/>
                </a:lnTo>
                <a:lnTo>
                  <a:pt x="9171" y="42"/>
                </a:lnTo>
                <a:lnTo>
                  <a:pt x="9178" y="35"/>
                </a:lnTo>
                <a:lnTo>
                  <a:pt x="9186" y="29"/>
                </a:lnTo>
                <a:lnTo>
                  <a:pt x="9195" y="22"/>
                </a:lnTo>
                <a:lnTo>
                  <a:pt x="9203" y="17"/>
                </a:lnTo>
                <a:lnTo>
                  <a:pt x="9213" y="13"/>
                </a:lnTo>
                <a:lnTo>
                  <a:pt x="9224" y="10"/>
                </a:lnTo>
                <a:lnTo>
                  <a:pt x="9233" y="7"/>
                </a:lnTo>
                <a:lnTo>
                  <a:pt x="9244" y="5"/>
                </a:lnTo>
                <a:lnTo>
                  <a:pt x="9255" y="5"/>
                </a:lnTo>
                <a:lnTo>
                  <a:pt x="9265" y="5"/>
                </a:lnTo>
                <a:lnTo>
                  <a:pt x="9277" y="7"/>
                </a:lnTo>
                <a:lnTo>
                  <a:pt x="9287" y="11"/>
                </a:lnTo>
                <a:lnTo>
                  <a:pt x="9298" y="15"/>
                </a:lnTo>
                <a:lnTo>
                  <a:pt x="9308" y="19"/>
                </a:lnTo>
                <a:lnTo>
                  <a:pt x="9316" y="25"/>
                </a:lnTo>
                <a:lnTo>
                  <a:pt x="9325" y="32"/>
                </a:lnTo>
                <a:lnTo>
                  <a:pt x="9333" y="39"/>
                </a:lnTo>
                <a:lnTo>
                  <a:pt x="9340" y="47"/>
                </a:lnTo>
                <a:lnTo>
                  <a:pt x="9346" y="55"/>
                </a:lnTo>
                <a:lnTo>
                  <a:pt x="9351" y="65"/>
                </a:lnTo>
                <a:lnTo>
                  <a:pt x="9356" y="74"/>
                </a:lnTo>
                <a:lnTo>
                  <a:pt x="9359" y="84"/>
                </a:lnTo>
                <a:lnTo>
                  <a:pt x="9361" y="95"/>
                </a:lnTo>
                <a:lnTo>
                  <a:pt x="9362" y="105"/>
                </a:lnTo>
                <a:lnTo>
                  <a:pt x="9363" y="116"/>
                </a:lnTo>
                <a:lnTo>
                  <a:pt x="9362" y="126"/>
                </a:lnTo>
                <a:lnTo>
                  <a:pt x="9361" y="137"/>
                </a:lnTo>
                <a:lnTo>
                  <a:pt x="9358" y="148"/>
                </a:lnTo>
                <a:lnTo>
                  <a:pt x="9206" y="615"/>
                </a:lnTo>
                <a:lnTo>
                  <a:pt x="9202" y="624"/>
                </a:lnTo>
                <a:lnTo>
                  <a:pt x="9198" y="631"/>
                </a:lnTo>
                <a:lnTo>
                  <a:pt x="9194" y="638"/>
                </a:lnTo>
                <a:lnTo>
                  <a:pt x="9190" y="646"/>
                </a:lnTo>
                <a:lnTo>
                  <a:pt x="9184" y="653"/>
                </a:lnTo>
                <a:lnTo>
                  <a:pt x="9178" y="659"/>
                </a:lnTo>
                <a:lnTo>
                  <a:pt x="9172" y="665"/>
                </a:lnTo>
                <a:lnTo>
                  <a:pt x="9165" y="670"/>
                </a:lnTo>
                <a:lnTo>
                  <a:pt x="9158" y="674"/>
                </a:lnTo>
                <a:lnTo>
                  <a:pt x="9150" y="679"/>
                </a:lnTo>
                <a:lnTo>
                  <a:pt x="9143" y="682"/>
                </a:lnTo>
                <a:lnTo>
                  <a:pt x="9135" y="685"/>
                </a:lnTo>
                <a:lnTo>
                  <a:pt x="9127" y="687"/>
                </a:lnTo>
                <a:lnTo>
                  <a:pt x="9118" y="689"/>
                </a:lnTo>
                <a:lnTo>
                  <a:pt x="9110" y="690"/>
                </a:lnTo>
                <a:lnTo>
                  <a:pt x="9101" y="690"/>
                </a:lnTo>
                <a:close/>
                <a:moveTo>
                  <a:pt x="9818" y="1000"/>
                </a:moveTo>
                <a:lnTo>
                  <a:pt x="9327" y="1000"/>
                </a:lnTo>
                <a:lnTo>
                  <a:pt x="9315" y="1000"/>
                </a:lnTo>
                <a:lnTo>
                  <a:pt x="9305" y="997"/>
                </a:lnTo>
                <a:lnTo>
                  <a:pt x="9294" y="995"/>
                </a:lnTo>
                <a:lnTo>
                  <a:pt x="9284" y="991"/>
                </a:lnTo>
                <a:lnTo>
                  <a:pt x="9275" y="987"/>
                </a:lnTo>
                <a:lnTo>
                  <a:pt x="9265" y="981"/>
                </a:lnTo>
                <a:lnTo>
                  <a:pt x="9258" y="975"/>
                </a:lnTo>
                <a:lnTo>
                  <a:pt x="9249" y="968"/>
                </a:lnTo>
                <a:lnTo>
                  <a:pt x="9243" y="960"/>
                </a:lnTo>
                <a:lnTo>
                  <a:pt x="9236" y="952"/>
                </a:lnTo>
                <a:lnTo>
                  <a:pt x="9231" y="942"/>
                </a:lnTo>
                <a:lnTo>
                  <a:pt x="9226" y="933"/>
                </a:lnTo>
                <a:lnTo>
                  <a:pt x="9223" y="923"/>
                </a:lnTo>
                <a:lnTo>
                  <a:pt x="9219" y="912"/>
                </a:lnTo>
                <a:lnTo>
                  <a:pt x="9218" y="902"/>
                </a:lnTo>
                <a:lnTo>
                  <a:pt x="9217" y="890"/>
                </a:lnTo>
                <a:lnTo>
                  <a:pt x="9218" y="880"/>
                </a:lnTo>
                <a:lnTo>
                  <a:pt x="9219" y="869"/>
                </a:lnTo>
                <a:lnTo>
                  <a:pt x="9223" y="858"/>
                </a:lnTo>
                <a:lnTo>
                  <a:pt x="9226" y="848"/>
                </a:lnTo>
                <a:lnTo>
                  <a:pt x="9231" y="838"/>
                </a:lnTo>
                <a:lnTo>
                  <a:pt x="9236" y="830"/>
                </a:lnTo>
                <a:lnTo>
                  <a:pt x="9243" y="821"/>
                </a:lnTo>
                <a:lnTo>
                  <a:pt x="9249" y="814"/>
                </a:lnTo>
                <a:lnTo>
                  <a:pt x="9258" y="806"/>
                </a:lnTo>
                <a:lnTo>
                  <a:pt x="9265" y="800"/>
                </a:lnTo>
                <a:lnTo>
                  <a:pt x="9275" y="795"/>
                </a:lnTo>
                <a:lnTo>
                  <a:pt x="9284" y="790"/>
                </a:lnTo>
                <a:lnTo>
                  <a:pt x="9294" y="786"/>
                </a:lnTo>
                <a:lnTo>
                  <a:pt x="9305" y="784"/>
                </a:lnTo>
                <a:lnTo>
                  <a:pt x="9315" y="782"/>
                </a:lnTo>
                <a:lnTo>
                  <a:pt x="9327" y="782"/>
                </a:lnTo>
                <a:lnTo>
                  <a:pt x="9818" y="782"/>
                </a:lnTo>
                <a:lnTo>
                  <a:pt x="9830" y="782"/>
                </a:lnTo>
                <a:lnTo>
                  <a:pt x="9840" y="784"/>
                </a:lnTo>
                <a:lnTo>
                  <a:pt x="9851" y="786"/>
                </a:lnTo>
                <a:lnTo>
                  <a:pt x="9861" y="790"/>
                </a:lnTo>
                <a:lnTo>
                  <a:pt x="9870" y="795"/>
                </a:lnTo>
                <a:lnTo>
                  <a:pt x="9879" y="800"/>
                </a:lnTo>
                <a:lnTo>
                  <a:pt x="9887" y="806"/>
                </a:lnTo>
                <a:lnTo>
                  <a:pt x="9896" y="814"/>
                </a:lnTo>
                <a:lnTo>
                  <a:pt x="9902" y="821"/>
                </a:lnTo>
                <a:lnTo>
                  <a:pt x="9908" y="830"/>
                </a:lnTo>
                <a:lnTo>
                  <a:pt x="9914" y="838"/>
                </a:lnTo>
                <a:lnTo>
                  <a:pt x="9919" y="848"/>
                </a:lnTo>
                <a:lnTo>
                  <a:pt x="9922" y="858"/>
                </a:lnTo>
                <a:lnTo>
                  <a:pt x="9925" y="869"/>
                </a:lnTo>
                <a:lnTo>
                  <a:pt x="9927" y="880"/>
                </a:lnTo>
                <a:lnTo>
                  <a:pt x="9928" y="890"/>
                </a:lnTo>
                <a:lnTo>
                  <a:pt x="9927" y="902"/>
                </a:lnTo>
                <a:lnTo>
                  <a:pt x="9925" y="912"/>
                </a:lnTo>
                <a:lnTo>
                  <a:pt x="9922" y="923"/>
                </a:lnTo>
                <a:lnTo>
                  <a:pt x="9919" y="933"/>
                </a:lnTo>
                <a:lnTo>
                  <a:pt x="9914" y="942"/>
                </a:lnTo>
                <a:lnTo>
                  <a:pt x="9908" y="952"/>
                </a:lnTo>
                <a:lnTo>
                  <a:pt x="9902" y="960"/>
                </a:lnTo>
                <a:lnTo>
                  <a:pt x="9896" y="968"/>
                </a:lnTo>
                <a:lnTo>
                  <a:pt x="9887" y="975"/>
                </a:lnTo>
                <a:lnTo>
                  <a:pt x="9879" y="981"/>
                </a:lnTo>
                <a:lnTo>
                  <a:pt x="9870" y="987"/>
                </a:lnTo>
                <a:lnTo>
                  <a:pt x="9861" y="991"/>
                </a:lnTo>
                <a:lnTo>
                  <a:pt x="9851" y="995"/>
                </a:lnTo>
                <a:lnTo>
                  <a:pt x="9840" y="997"/>
                </a:lnTo>
                <a:lnTo>
                  <a:pt x="9830" y="1000"/>
                </a:lnTo>
                <a:lnTo>
                  <a:pt x="9818" y="1000"/>
                </a:lnTo>
                <a:close/>
                <a:moveTo>
                  <a:pt x="9253" y="1776"/>
                </a:moveTo>
                <a:lnTo>
                  <a:pt x="9245" y="1776"/>
                </a:lnTo>
                <a:lnTo>
                  <a:pt x="9236" y="1775"/>
                </a:lnTo>
                <a:lnTo>
                  <a:pt x="9228" y="1773"/>
                </a:lnTo>
                <a:lnTo>
                  <a:pt x="9219" y="1771"/>
                </a:lnTo>
                <a:lnTo>
                  <a:pt x="9212" y="1768"/>
                </a:lnTo>
                <a:lnTo>
                  <a:pt x="9205" y="1764"/>
                </a:lnTo>
                <a:lnTo>
                  <a:pt x="9197" y="1760"/>
                </a:lnTo>
                <a:lnTo>
                  <a:pt x="9190" y="1756"/>
                </a:lnTo>
                <a:lnTo>
                  <a:pt x="9183" y="1751"/>
                </a:lnTo>
                <a:lnTo>
                  <a:pt x="9177" y="1745"/>
                </a:lnTo>
                <a:lnTo>
                  <a:pt x="9172" y="1739"/>
                </a:lnTo>
                <a:lnTo>
                  <a:pt x="9165" y="1731"/>
                </a:lnTo>
                <a:lnTo>
                  <a:pt x="9161" y="1725"/>
                </a:lnTo>
                <a:lnTo>
                  <a:pt x="9157" y="1717"/>
                </a:lnTo>
                <a:lnTo>
                  <a:pt x="9152" y="1709"/>
                </a:lnTo>
                <a:lnTo>
                  <a:pt x="9149" y="1701"/>
                </a:lnTo>
                <a:lnTo>
                  <a:pt x="8998" y="1233"/>
                </a:lnTo>
                <a:lnTo>
                  <a:pt x="8995" y="1223"/>
                </a:lnTo>
                <a:lnTo>
                  <a:pt x="8993" y="1212"/>
                </a:lnTo>
                <a:lnTo>
                  <a:pt x="8992" y="1201"/>
                </a:lnTo>
                <a:lnTo>
                  <a:pt x="8993" y="1191"/>
                </a:lnTo>
                <a:lnTo>
                  <a:pt x="8994" y="1180"/>
                </a:lnTo>
                <a:lnTo>
                  <a:pt x="8996" y="1169"/>
                </a:lnTo>
                <a:lnTo>
                  <a:pt x="9000" y="1160"/>
                </a:lnTo>
                <a:lnTo>
                  <a:pt x="9005" y="1150"/>
                </a:lnTo>
                <a:lnTo>
                  <a:pt x="9010" y="1141"/>
                </a:lnTo>
                <a:lnTo>
                  <a:pt x="9015" y="1132"/>
                </a:lnTo>
                <a:lnTo>
                  <a:pt x="9023" y="1125"/>
                </a:lnTo>
                <a:lnTo>
                  <a:pt x="9030" y="1117"/>
                </a:lnTo>
                <a:lnTo>
                  <a:pt x="9039" y="1111"/>
                </a:lnTo>
                <a:lnTo>
                  <a:pt x="9047" y="1105"/>
                </a:lnTo>
                <a:lnTo>
                  <a:pt x="9058" y="1100"/>
                </a:lnTo>
                <a:lnTo>
                  <a:pt x="9068" y="1096"/>
                </a:lnTo>
                <a:lnTo>
                  <a:pt x="9079" y="1093"/>
                </a:lnTo>
                <a:lnTo>
                  <a:pt x="9090" y="1092"/>
                </a:lnTo>
                <a:lnTo>
                  <a:pt x="9100" y="1091"/>
                </a:lnTo>
                <a:lnTo>
                  <a:pt x="9111" y="1091"/>
                </a:lnTo>
                <a:lnTo>
                  <a:pt x="9122" y="1093"/>
                </a:lnTo>
                <a:lnTo>
                  <a:pt x="9132" y="1095"/>
                </a:lnTo>
                <a:lnTo>
                  <a:pt x="9142" y="1098"/>
                </a:lnTo>
                <a:lnTo>
                  <a:pt x="9151" y="1103"/>
                </a:lnTo>
                <a:lnTo>
                  <a:pt x="9160" y="1108"/>
                </a:lnTo>
                <a:lnTo>
                  <a:pt x="9169" y="1114"/>
                </a:lnTo>
                <a:lnTo>
                  <a:pt x="9177" y="1121"/>
                </a:lnTo>
                <a:lnTo>
                  <a:pt x="9184" y="1128"/>
                </a:lnTo>
                <a:lnTo>
                  <a:pt x="9191" y="1137"/>
                </a:lnTo>
                <a:lnTo>
                  <a:pt x="9197" y="1146"/>
                </a:lnTo>
                <a:lnTo>
                  <a:pt x="9201" y="1156"/>
                </a:lnTo>
                <a:lnTo>
                  <a:pt x="9206" y="1166"/>
                </a:lnTo>
                <a:lnTo>
                  <a:pt x="9358" y="1633"/>
                </a:lnTo>
                <a:lnTo>
                  <a:pt x="9361" y="1644"/>
                </a:lnTo>
                <a:lnTo>
                  <a:pt x="9362" y="1655"/>
                </a:lnTo>
                <a:lnTo>
                  <a:pt x="9363" y="1666"/>
                </a:lnTo>
                <a:lnTo>
                  <a:pt x="9362" y="1676"/>
                </a:lnTo>
                <a:lnTo>
                  <a:pt x="9361" y="1687"/>
                </a:lnTo>
                <a:lnTo>
                  <a:pt x="9359" y="1697"/>
                </a:lnTo>
                <a:lnTo>
                  <a:pt x="9356" y="1707"/>
                </a:lnTo>
                <a:lnTo>
                  <a:pt x="9351" y="1717"/>
                </a:lnTo>
                <a:lnTo>
                  <a:pt x="9346" y="1725"/>
                </a:lnTo>
                <a:lnTo>
                  <a:pt x="9340" y="1734"/>
                </a:lnTo>
                <a:lnTo>
                  <a:pt x="9333" y="1742"/>
                </a:lnTo>
                <a:lnTo>
                  <a:pt x="9325" y="1749"/>
                </a:lnTo>
                <a:lnTo>
                  <a:pt x="9316" y="1756"/>
                </a:lnTo>
                <a:lnTo>
                  <a:pt x="9308" y="1762"/>
                </a:lnTo>
                <a:lnTo>
                  <a:pt x="9298" y="1766"/>
                </a:lnTo>
                <a:lnTo>
                  <a:pt x="9287" y="1771"/>
                </a:lnTo>
                <a:lnTo>
                  <a:pt x="9279" y="1773"/>
                </a:lnTo>
                <a:lnTo>
                  <a:pt x="9270" y="1775"/>
                </a:lnTo>
                <a:lnTo>
                  <a:pt x="9262" y="1776"/>
                </a:lnTo>
                <a:lnTo>
                  <a:pt x="9253" y="1776"/>
                </a:lnTo>
                <a:close/>
                <a:moveTo>
                  <a:pt x="8340" y="1480"/>
                </a:moveTo>
                <a:lnTo>
                  <a:pt x="8327" y="1479"/>
                </a:lnTo>
                <a:lnTo>
                  <a:pt x="8315" y="1476"/>
                </a:lnTo>
                <a:lnTo>
                  <a:pt x="8303" y="1473"/>
                </a:lnTo>
                <a:lnTo>
                  <a:pt x="8291" y="1468"/>
                </a:lnTo>
                <a:lnTo>
                  <a:pt x="8281" y="1462"/>
                </a:lnTo>
                <a:lnTo>
                  <a:pt x="8270" y="1454"/>
                </a:lnTo>
                <a:lnTo>
                  <a:pt x="8260" y="1445"/>
                </a:lnTo>
                <a:lnTo>
                  <a:pt x="8252" y="1434"/>
                </a:lnTo>
                <a:lnTo>
                  <a:pt x="8246" y="1425"/>
                </a:lnTo>
                <a:lnTo>
                  <a:pt x="8240" y="1415"/>
                </a:lnTo>
                <a:lnTo>
                  <a:pt x="8237" y="1405"/>
                </a:lnTo>
                <a:lnTo>
                  <a:pt x="8234" y="1395"/>
                </a:lnTo>
                <a:lnTo>
                  <a:pt x="8232" y="1385"/>
                </a:lnTo>
                <a:lnTo>
                  <a:pt x="8231" y="1374"/>
                </a:lnTo>
                <a:lnTo>
                  <a:pt x="8231" y="1364"/>
                </a:lnTo>
                <a:lnTo>
                  <a:pt x="8232" y="1353"/>
                </a:lnTo>
                <a:lnTo>
                  <a:pt x="8234" y="1343"/>
                </a:lnTo>
                <a:lnTo>
                  <a:pt x="8237" y="1333"/>
                </a:lnTo>
                <a:lnTo>
                  <a:pt x="8241" y="1324"/>
                </a:lnTo>
                <a:lnTo>
                  <a:pt x="8247" y="1314"/>
                </a:lnTo>
                <a:lnTo>
                  <a:pt x="8253" y="1305"/>
                </a:lnTo>
                <a:lnTo>
                  <a:pt x="8259" y="1297"/>
                </a:lnTo>
                <a:lnTo>
                  <a:pt x="8267" y="1290"/>
                </a:lnTo>
                <a:lnTo>
                  <a:pt x="8276" y="1282"/>
                </a:lnTo>
                <a:lnTo>
                  <a:pt x="8815" y="890"/>
                </a:lnTo>
                <a:lnTo>
                  <a:pt x="8276" y="499"/>
                </a:lnTo>
                <a:lnTo>
                  <a:pt x="8267" y="492"/>
                </a:lnTo>
                <a:lnTo>
                  <a:pt x="8259" y="484"/>
                </a:lnTo>
                <a:lnTo>
                  <a:pt x="8253" y="476"/>
                </a:lnTo>
                <a:lnTo>
                  <a:pt x="8247" y="467"/>
                </a:lnTo>
                <a:lnTo>
                  <a:pt x="8241" y="458"/>
                </a:lnTo>
                <a:lnTo>
                  <a:pt x="8237" y="448"/>
                </a:lnTo>
                <a:lnTo>
                  <a:pt x="8234" y="438"/>
                </a:lnTo>
                <a:lnTo>
                  <a:pt x="8232" y="428"/>
                </a:lnTo>
                <a:lnTo>
                  <a:pt x="8231" y="417"/>
                </a:lnTo>
                <a:lnTo>
                  <a:pt x="8231" y="407"/>
                </a:lnTo>
                <a:lnTo>
                  <a:pt x="8232" y="396"/>
                </a:lnTo>
                <a:lnTo>
                  <a:pt x="8234" y="386"/>
                </a:lnTo>
                <a:lnTo>
                  <a:pt x="8237" y="376"/>
                </a:lnTo>
                <a:lnTo>
                  <a:pt x="8240" y="365"/>
                </a:lnTo>
                <a:lnTo>
                  <a:pt x="8246" y="356"/>
                </a:lnTo>
                <a:lnTo>
                  <a:pt x="8252" y="346"/>
                </a:lnTo>
                <a:lnTo>
                  <a:pt x="8258" y="338"/>
                </a:lnTo>
                <a:lnTo>
                  <a:pt x="8267" y="330"/>
                </a:lnTo>
                <a:lnTo>
                  <a:pt x="8274" y="323"/>
                </a:lnTo>
                <a:lnTo>
                  <a:pt x="8284" y="318"/>
                </a:lnTo>
                <a:lnTo>
                  <a:pt x="8293" y="312"/>
                </a:lnTo>
                <a:lnTo>
                  <a:pt x="8303" y="308"/>
                </a:lnTo>
                <a:lnTo>
                  <a:pt x="8312" y="305"/>
                </a:lnTo>
                <a:lnTo>
                  <a:pt x="8323" y="303"/>
                </a:lnTo>
                <a:lnTo>
                  <a:pt x="8334" y="302"/>
                </a:lnTo>
                <a:lnTo>
                  <a:pt x="8344" y="302"/>
                </a:lnTo>
                <a:lnTo>
                  <a:pt x="8354" y="303"/>
                </a:lnTo>
                <a:lnTo>
                  <a:pt x="8365" y="305"/>
                </a:lnTo>
                <a:lnTo>
                  <a:pt x="8375" y="307"/>
                </a:lnTo>
                <a:lnTo>
                  <a:pt x="8385" y="311"/>
                </a:lnTo>
                <a:lnTo>
                  <a:pt x="8395" y="317"/>
                </a:lnTo>
                <a:lnTo>
                  <a:pt x="8404" y="323"/>
                </a:lnTo>
                <a:lnTo>
                  <a:pt x="9065" y="802"/>
                </a:lnTo>
                <a:lnTo>
                  <a:pt x="9075" y="810"/>
                </a:lnTo>
                <a:lnTo>
                  <a:pt x="9084" y="820"/>
                </a:lnTo>
                <a:lnTo>
                  <a:pt x="9092" y="830"/>
                </a:lnTo>
                <a:lnTo>
                  <a:pt x="9098" y="841"/>
                </a:lnTo>
                <a:lnTo>
                  <a:pt x="9104" y="853"/>
                </a:lnTo>
                <a:lnTo>
                  <a:pt x="9107" y="865"/>
                </a:lnTo>
                <a:lnTo>
                  <a:pt x="9110" y="877"/>
                </a:lnTo>
                <a:lnTo>
                  <a:pt x="9110" y="890"/>
                </a:lnTo>
                <a:lnTo>
                  <a:pt x="9110" y="904"/>
                </a:lnTo>
                <a:lnTo>
                  <a:pt x="9107" y="917"/>
                </a:lnTo>
                <a:lnTo>
                  <a:pt x="9104" y="928"/>
                </a:lnTo>
                <a:lnTo>
                  <a:pt x="9098" y="940"/>
                </a:lnTo>
                <a:lnTo>
                  <a:pt x="9092" y="951"/>
                </a:lnTo>
                <a:lnTo>
                  <a:pt x="9084" y="961"/>
                </a:lnTo>
                <a:lnTo>
                  <a:pt x="9075" y="971"/>
                </a:lnTo>
                <a:lnTo>
                  <a:pt x="9065" y="979"/>
                </a:lnTo>
                <a:lnTo>
                  <a:pt x="8404" y="1458"/>
                </a:lnTo>
                <a:lnTo>
                  <a:pt x="8396" y="1464"/>
                </a:lnTo>
                <a:lnTo>
                  <a:pt x="8389" y="1468"/>
                </a:lnTo>
                <a:lnTo>
                  <a:pt x="8382" y="1471"/>
                </a:lnTo>
                <a:lnTo>
                  <a:pt x="8373" y="1474"/>
                </a:lnTo>
                <a:lnTo>
                  <a:pt x="8365" y="1476"/>
                </a:lnTo>
                <a:lnTo>
                  <a:pt x="8357" y="1479"/>
                </a:lnTo>
                <a:lnTo>
                  <a:pt x="8349" y="1480"/>
                </a:lnTo>
                <a:lnTo>
                  <a:pt x="8340" y="1480"/>
                </a:lnTo>
                <a:close/>
                <a:moveTo>
                  <a:pt x="9006" y="243"/>
                </a:moveTo>
                <a:lnTo>
                  <a:pt x="9006" y="243"/>
                </a:lnTo>
                <a:lnTo>
                  <a:pt x="9004" y="239"/>
                </a:lnTo>
                <a:lnTo>
                  <a:pt x="9003" y="236"/>
                </a:lnTo>
                <a:lnTo>
                  <a:pt x="9003" y="232"/>
                </a:lnTo>
                <a:lnTo>
                  <a:pt x="9003" y="227"/>
                </a:lnTo>
                <a:lnTo>
                  <a:pt x="9004" y="223"/>
                </a:lnTo>
                <a:lnTo>
                  <a:pt x="9006" y="220"/>
                </a:lnTo>
                <a:lnTo>
                  <a:pt x="9008" y="217"/>
                </a:lnTo>
                <a:lnTo>
                  <a:pt x="9012" y="214"/>
                </a:lnTo>
                <a:lnTo>
                  <a:pt x="9015" y="212"/>
                </a:lnTo>
                <a:lnTo>
                  <a:pt x="9020" y="210"/>
                </a:lnTo>
                <a:lnTo>
                  <a:pt x="9024" y="210"/>
                </a:lnTo>
                <a:lnTo>
                  <a:pt x="9027" y="210"/>
                </a:lnTo>
                <a:lnTo>
                  <a:pt x="9031" y="212"/>
                </a:lnTo>
                <a:lnTo>
                  <a:pt x="9034" y="214"/>
                </a:lnTo>
                <a:lnTo>
                  <a:pt x="9039" y="217"/>
                </a:lnTo>
                <a:lnTo>
                  <a:pt x="9041" y="220"/>
                </a:lnTo>
                <a:lnTo>
                  <a:pt x="9043" y="223"/>
                </a:lnTo>
                <a:lnTo>
                  <a:pt x="9044" y="227"/>
                </a:lnTo>
                <a:lnTo>
                  <a:pt x="9044" y="232"/>
                </a:lnTo>
                <a:lnTo>
                  <a:pt x="9044" y="236"/>
                </a:lnTo>
                <a:lnTo>
                  <a:pt x="9043" y="239"/>
                </a:lnTo>
                <a:lnTo>
                  <a:pt x="9041" y="243"/>
                </a:lnTo>
                <a:lnTo>
                  <a:pt x="9039" y="246"/>
                </a:lnTo>
                <a:lnTo>
                  <a:pt x="9035" y="249"/>
                </a:lnTo>
                <a:lnTo>
                  <a:pt x="9029" y="252"/>
                </a:lnTo>
                <a:lnTo>
                  <a:pt x="9024" y="253"/>
                </a:lnTo>
                <a:lnTo>
                  <a:pt x="9018" y="252"/>
                </a:lnTo>
                <a:lnTo>
                  <a:pt x="9013" y="251"/>
                </a:lnTo>
                <a:lnTo>
                  <a:pt x="9009" y="247"/>
                </a:lnTo>
                <a:lnTo>
                  <a:pt x="9006" y="243"/>
                </a:lnTo>
                <a:close/>
                <a:moveTo>
                  <a:pt x="8706" y="240"/>
                </a:moveTo>
                <a:lnTo>
                  <a:pt x="8705" y="236"/>
                </a:lnTo>
                <a:lnTo>
                  <a:pt x="8705" y="232"/>
                </a:lnTo>
                <a:lnTo>
                  <a:pt x="8706" y="227"/>
                </a:lnTo>
                <a:lnTo>
                  <a:pt x="8708" y="224"/>
                </a:lnTo>
                <a:lnTo>
                  <a:pt x="8710" y="221"/>
                </a:lnTo>
                <a:lnTo>
                  <a:pt x="8713" y="218"/>
                </a:lnTo>
                <a:lnTo>
                  <a:pt x="8717" y="216"/>
                </a:lnTo>
                <a:lnTo>
                  <a:pt x="8721" y="215"/>
                </a:lnTo>
                <a:lnTo>
                  <a:pt x="8725" y="214"/>
                </a:lnTo>
                <a:lnTo>
                  <a:pt x="8729" y="214"/>
                </a:lnTo>
                <a:lnTo>
                  <a:pt x="8732" y="215"/>
                </a:lnTo>
                <a:lnTo>
                  <a:pt x="8737" y="217"/>
                </a:lnTo>
                <a:lnTo>
                  <a:pt x="8740" y="219"/>
                </a:lnTo>
                <a:lnTo>
                  <a:pt x="8743" y="222"/>
                </a:lnTo>
                <a:lnTo>
                  <a:pt x="8745" y="225"/>
                </a:lnTo>
                <a:lnTo>
                  <a:pt x="8746" y="229"/>
                </a:lnTo>
                <a:lnTo>
                  <a:pt x="8747" y="234"/>
                </a:lnTo>
                <a:lnTo>
                  <a:pt x="8746" y="238"/>
                </a:lnTo>
                <a:lnTo>
                  <a:pt x="8745" y="242"/>
                </a:lnTo>
                <a:lnTo>
                  <a:pt x="8744" y="245"/>
                </a:lnTo>
                <a:lnTo>
                  <a:pt x="8742" y="249"/>
                </a:lnTo>
                <a:lnTo>
                  <a:pt x="8739" y="252"/>
                </a:lnTo>
                <a:lnTo>
                  <a:pt x="8735" y="254"/>
                </a:lnTo>
                <a:lnTo>
                  <a:pt x="8731" y="255"/>
                </a:lnTo>
                <a:lnTo>
                  <a:pt x="8728" y="256"/>
                </a:lnTo>
                <a:lnTo>
                  <a:pt x="8726" y="256"/>
                </a:lnTo>
                <a:lnTo>
                  <a:pt x="8722" y="256"/>
                </a:lnTo>
                <a:lnTo>
                  <a:pt x="8719" y="255"/>
                </a:lnTo>
                <a:lnTo>
                  <a:pt x="8715" y="253"/>
                </a:lnTo>
                <a:lnTo>
                  <a:pt x="8713" y="252"/>
                </a:lnTo>
                <a:lnTo>
                  <a:pt x="8710" y="250"/>
                </a:lnTo>
                <a:lnTo>
                  <a:pt x="8708" y="246"/>
                </a:lnTo>
                <a:lnTo>
                  <a:pt x="8707" y="243"/>
                </a:lnTo>
                <a:lnTo>
                  <a:pt x="8706" y="240"/>
                </a:lnTo>
                <a:close/>
                <a:moveTo>
                  <a:pt x="8793" y="254"/>
                </a:moveTo>
                <a:lnTo>
                  <a:pt x="8791" y="251"/>
                </a:lnTo>
                <a:lnTo>
                  <a:pt x="8789" y="246"/>
                </a:lnTo>
                <a:lnTo>
                  <a:pt x="8788" y="243"/>
                </a:lnTo>
                <a:lnTo>
                  <a:pt x="8789" y="239"/>
                </a:lnTo>
                <a:lnTo>
                  <a:pt x="8789" y="235"/>
                </a:lnTo>
                <a:lnTo>
                  <a:pt x="8791" y="232"/>
                </a:lnTo>
                <a:lnTo>
                  <a:pt x="8793" y="227"/>
                </a:lnTo>
                <a:lnTo>
                  <a:pt x="8796" y="224"/>
                </a:lnTo>
                <a:lnTo>
                  <a:pt x="8799" y="222"/>
                </a:lnTo>
                <a:lnTo>
                  <a:pt x="8804" y="221"/>
                </a:lnTo>
                <a:lnTo>
                  <a:pt x="8807" y="220"/>
                </a:lnTo>
                <a:lnTo>
                  <a:pt x="8811" y="220"/>
                </a:lnTo>
                <a:lnTo>
                  <a:pt x="8815" y="221"/>
                </a:lnTo>
                <a:lnTo>
                  <a:pt x="8820" y="222"/>
                </a:lnTo>
                <a:lnTo>
                  <a:pt x="8823" y="225"/>
                </a:lnTo>
                <a:lnTo>
                  <a:pt x="8826" y="227"/>
                </a:lnTo>
                <a:lnTo>
                  <a:pt x="8828" y="232"/>
                </a:lnTo>
                <a:lnTo>
                  <a:pt x="8829" y="235"/>
                </a:lnTo>
                <a:lnTo>
                  <a:pt x="8830" y="239"/>
                </a:lnTo>
                <a:lnTo>
                  <a:pt x="8830" y="243"/>
                </a:lnTo>
                <a:lnTo>
                  <a:pt x="8829" y="247"/>
                </a:lnTo>
                <a:lnTo>
                  <a:pt x="8828" y="251"/>
                </a:lnTo>
                <a:lnTo>
                  <a:pt x="8826" y="255"/>
                </a:lnTo>
                <a:lnTo>
                  <a:pt x="8823" y="257"/>
                </a:lnTo>
                <a:lnTo>
                  <a:pt x="8820" y="259"/>
                </a:lnTo>
                <a:lnTo>
                  <a:pt x="8816" y="261"/>
                </a:lnTo>
                <a:lnTo>
                  <a:pt x="8813" y="261"/>
                </a:lnTo>
                <a:lnTo>
                  <a:pt x="8809" y="262"/>
                </a:lnTo>
                <a:lnTo>
                  <a:pt x="8805" y="261"/>
                </a:lnTo>
                <a:lnTo>
                  <a:pt x="8801" y="260"/>
                </a:lnTo>
                <a:lnTo>
                  <a:pt x="8796" y="258"/>
                </a:lnTo>
                <a:lnTo>
                  <a:pt x="8793" y="254"/>
                </a:lnTo>
                <a:close/>
                <a:moveTo>
                  <a:pt x="8856" y="286"/>
                </a:moveTo>
                <a:lnTo>
                  <a:pt x="8854" y="283"/>
                </a:lnTo>
                <a:lnTo>
                  <a:pt x="8854" y="278"/>
                </a:lnTo>
                <a:lnTo>
                  <a:pt x="8854" y="274"/>
                </a:lnTo>
                <a:lnTo>
                  <a:pt x="8855" y="270"/>
                </a:lnTo>
                <a:lnTo>
                  <a:pt x="8856" y="267"/>
                </a:lnTo>
                <a:lnTo>
                  <a:pt x="8859" y="263"/>
                </a:lnTo>
                <a:lnTo>
                  <a:pt x="8862" y="260"/>
                </a:lnTo>
                <a:lnTo>
                  <a:pt x="8865" y="258"/>
                </a:lnTo>
                <a:lnTo>
                  <a:pt x="8870" y="257"/>
                </a:lnTo>
                <a:lnTo>
                  <a:pt x="8874" y="256"/>
                </a:lnTo>
                <a:lnTo>
                  <a:pt x="8877" y="256"/>
                </a:lnTo>
                <a:lnTo>
                  <a:pt x="8881" y="257"/>
                </a:lnTo>
                <a:lnTo>
                  <a:pt x="8886" y="259"/>
                </a:lnTo>
                <a:lnTo>
                  <a:pt x="8889" y="261"/>
                </a:lnTo>
                <a:lnTo>
                  <a:pt x="8891" y="264"/>
                </a:lnTo>
                <a:lnTo>
                  <a:pt x="8893" y="268"/>
                </a:lnTo>
                <a:lnTo>
                  <a:pt x="8895" y="272"/>
                </a:lnTo>
                <a:lnTo>
                  <a:pt x="8895" y="276"/>
                </a:lnTo>
                <a:lnTo>
                  <a:pt x="8895" y="280"/>
                </a:lnTo>
                <a:lnTo>
                  <a:pt x="8894" y="284"/>
                </a:lnTo>
                <a:lnTo>
                  <a:pt x="8893" y="288"/>
                </a:lnTo>
                <a:lnTo>
                  <a:pt x="8890" y="291"/>
                </a:lnTo>
                <a:lnTo>
                  <a:pt x="8888" y="294"/>
                </a:lnTo>
                <a:lnTo>
                  <a:pt x="8883" y="296"/>
                </a:lnTo>
                <a:lnTo>
                  <a:pt x="8879" y="297"/>
                </a:lnTo>
                <a:lnTo>
                  <a:pt x="8875" y="298"/>
                </a:lnTo>
                <a:lnTo>
                  <a:pt x="8869" y="297"/>
                </a:lnTo>
                <a:lnTo>
                  <a:pt x="8863" y="295"/>
                </a:lnTo>
                <a:lnTo>
                  <a:pt x="8859" y="291"/>
                </a:lnTo>
                <a:lnTo>
                  <a:pt x="8856" y="286"/>
                </a:lnTo>
                <a:close/>
                <a:moveTo>
                  <a:pt x="8645" y="290"/>
                </a:moveTo>
                <a:lnTo>
                  <a:pt x="8645" y="286"/>
                </a:lnTo>
                <a:lnTo>
                  <a:pt x="8645" y="281"/>
                </a:lnTo>
                <a:lnTo>
                  <a:pt x="8647" y="277"/>
                </a:lnTo>
                <a:lnTo>
                  <a:pt x="8648" y="274"/>
                </a:lnTo>
                <a:lnTo>
                  <a:pt x="8652" y="271"/>
                </a:lnTo>
                <a:lnTo>
                  <a:pt x="8655" y="269"/>
                </a:lnTo>
                <a:lnTo>
                  <a:pt x="8658" y="267"/>
                </a:lnTo>
                <a:lnTo>
                  <a:pt x="8662" y="266"/>
                </a:lnTo>
                <a:lnTo>
                  <a:pt x="8667" y="266"/>
                </a:lnTo>
                <a:lnTo>
                  <a:pt x="8671" y="266"/>
                </a:lnTo>
                <a:lnTo>
                  <a:pt x="8675" y="268"/>
                </a:lnTo>
                <a:lnTo>
                  <a:pt x="8678" y="270"/>
                </a:lnTo>
                <a:lnTo>
                  <a:pt x="8681" y="272"/>
                </a:lnTo>
                <a:lnTo>
                  <a:pt x="8684" y="275"/>
                </a:lnTo>
                <a:lnTo>
                  <a:pt x="8686" y="279"/>
                </a:lnTo>
                <a:lnTo>
                  <a:pt x="8687" y="283"/>
                </a:lnTo>
                <a:lnTo>
                  <a:pt x="8687" y="287"/>
                </a:lnTo>
                <a:lnTo>
                  <a:pt x="8687" y="291"/>
                </a:lnTo>
                <a:lnTo>
                  <a:pt x="8686" y="295"/>
                </a:lnTo>
                <a:lnTo>
                  <a:pt x="8684" y="298"/>
                </a:lnTo>
                <a:lnTo>
                  <a:pt x="8680" y="302"/>
                </a:lnTo>
                <a:lnTo>
                  <a:pt x="8677" y="304"/>
                </a:lnTo>
                <a:lnTo>
                  <a:pt x="8674" y="306"/>
                </a:lnTo>
                <a:lnTo>
                  <a:pt x="8670" y="307"/>
                </a:lnTo>
                <a:lnTo>
                  <a:pt x="8668" y="307"/>
                </a:lnTo>
                <a:lnTo>
                  <a:pt x="8667" y="308"/>
                </a:lnTo>
                <a:lnTo>
                  <a:pt x="8662" y="307"/>
                </a:lnTo>
                <a:lnTo>
                  <a:pt x="8659" y="306"/>
                </a:lnTo>
                <a:lnTo>
                  <a:pt x="8656" y="305"/>
                </a:lnTo>
                <a:lnTo>
                  <a:pt x="8653" y="303"/>
                </a:lnTo>
                <a:lnTo>
                  <a:pt x="8650" y="300"/>
                </a:lnTo>
                <a:lnTo>
                  <a:pt x="8647" y="297"/>
                </a:lnTo>
                <a:lnTo>
                  <a:pt x="8646" y="293"/>
                </a:lnTo>
                <a:lnTo>
                  <a:pt x="8645" y="290"/>
                </a:lnTo>
                <a:close/>
                <a:moveTo>
                  <a:pt x="8580" y="345"/>
                </a:moveTo>
                <a:lnTo>
                  <a:pt x="8577" y="342"/>
                </a:lnTo>
                <a:lnTo>
                  <a:pt x="8575" y="338"/>
                </a:lnTo>
                <a:lnTo>
                  <a:pt x="8574" y="334"/>
                </a:lnTo>
                <a:lnTo>
                  <a:pt x="8574" y="330"/>
                </a:lnTo>
                <a:lnTo>
                  <a:pt x="8575" y="326"/>
                </a:lnTo>
                <a:lnTo>
                  <a:pt x="8576" y="322"/>
                </a:lnTo>
                <a:lnTo>
                  <a:pt x="8578" y="319"/>
                </a:lnTo>
                <a:lnTo>
                  <a:pt x="8580" y="315"/>
                </a:lnTo>
                <a:lnTo>
                  <a:pt x="8584" y="312"/>
                </a:lnTo>
                <a:lnTo>
                  <a:pt x="8588" y="311"/>
                </a:lnTo>
                <a:lnTo>
                  <a:pt x="8592" y="310"/>
                </a:lnTo>
                <a:lnTo>
                  <a:pt x="8595" y="309"/>
                </a:lnTo>
                <a:lnTo>
                  <a:pt x="8600" y="310"/>
                </a:lnTo>
                <a:lnTo>
                  <a:pt x="8604" y="311"/>
                </a:lnTo>
                <a:lnTo>
                  <a:pt x="8607" y="313"/>
                </a:lnTo>
                <a:lnTo>
                  <a:pt x="8610" y="315"/>
                </a:lnTo>
                <a:lnTo>
                  <a:pt x="8613" y="320"/>
                </a:lnTo>
                <a:lnTo>
                  <a:pt x="8614" y="323"/>
                </a:lnTo>
                <a:lnTo>
                  <a:pt x="8616" y="327"/>
                </a:lnTo>
                <a:lnTo>
                  <a:pt x="8617" y="331"/>
                </a:lnTo>
                <a:lnTo>
                  <a:pt x="8616" y="335"/>
                </a:lnTo>
                <a:lnTo>
                  <a:pt x="8614" y="339"/>
                </a:lnTo>
                <a:lnTo>
                  <a:pt x="8612" y="342"/>
                </a:lnTo>
                <a:lnTo>
                  <a:pt x="8610" y="346"/>
                </a:lnTo>
                <a:lnTo>
                  <a:pt x="8607" y="348"/>
                </a:lnTo>
                <a:lnTo>
                  <a:pt x="8603" y="351"/>
                </a:lnTo>
                <a:lnTo>
                  <a:pt x="8600" y="352"/>
                </a:lnTo>
                <a:lnTo>
                  <a:pt x="8595" y="352"/>
                </a:lnTo>
                <a:lnTo>
                  <a:pt x="8591" y="352"/>
                </a:lnTo>
                <a:lnTo>
                  <a:pt x="8587" y="349"/>
                </a:lnTo>
                <a:lnTo>
                  <a:pt x="8584" y="347"/>
                </a:lnTo>
                <a:lnTo>
                  <a:pt x="8580" y="345"/>
                </a:lnTo>
                <a:close/>
                <a:moveTo>
                  <a:pt x="9345" y="433"/>
                </a:moveTo>
                <a:lnTo>
                  <a:pt x="9343" y="429"/>
                </a:lnTo>
                <a:lnTo>
                  <a:pt x="9341" y="426"/>
                </a:lnTo>
                <a:lnTo>
                  <a:pt x="9340" y="422"/>
                </a:lnTo>
                <a:lnTo>
                  <a:pt x="9339" y="417"/>
                </a:lnTo>
                <a:lnTo>
                  <a:pt x="9340" y="414"/>
                </a:lnTo>
                <a:lnTo>
                  <a:pt x="9341" y="410"/>
                </a:lnTo>
                <a:lnTo>
                  <a:pt x="9343" y="407"/>
                </a:lnTo>
                <a:lnTo>
                  <a:pt x="9345" y="404"/>
                </a:lnTo>
                <a:lnTo>
                  <a:pt x="9348" y="400"/>
                </a:lnTo>
                <a:lnTo>
                  <a:pt x="9352" y="398"/>
                </a:lnTo>
                <a:lnTo>
                  <a:pt x="9357" y="397"/>
                </a:lnTo>
                <a:lnTo>
                  <a:pt x="9360" y="397"/>
                </a:lnTo>
                <a:lnTo>
                  <a:pt x="9364" y="397"/>
                </a:lnTo>
                <a:lnTo>
                  <a:pt x="9368" y="398"/>
                </a:lnTo>
                <a:lnTo>
                  <a:pt x="9371" y="400"/>
                </a:lnTo>
                <a:lnTo>
                  <a:pt x="9375" y="404"/>
                </a:lnTo>
                <a:lnTo>
                  <a:pt x="9378" y="407"/>
                </a:lnTo>
                <a:lnTo>
                  <a:pt x="9380" y="410"/>
                </a:lnTo>
                <a:lnTo>
                  <a:pt x="9381" y="414"/>
                </a:lnTo>
                <a:lnTo>
                  <a:pt x="9381" y="419"/>
                </a:lnTo>
                <a:lnTo>
                  <a:pt x="9381" y="422"/>
                </a:lnTo>
                <a:lnTo>
                  <a:pt x="9380" y="426"/>
                </a:lnTo>
                <a:lnTo>
                  <a:pt x="9378" y="430"/>
                </a:lnTo>
                <a:lnTo>
                  <a:pt x="9375" y="433"/>
                </a:lnTo>
                <a:lnTo>
                  <a:pt x="9371" y="436"/>
                </a:lnTo>
                <a:lnTo>
                  <a:pt x="9368" y="438"/>
                </a:lnTo>
                <a:lnTo>
                  <a:pt x="9364" y="439"/>
                </a:lnTo>
                <a:lnTo>
                  <a:pt x="9360" y="439"/>
                </a:lnTo>
                <a:lnTo>
                  <a:pt x="9357" y="439"/>
                </a:lnTo>
                <a:lnTo>
                  <a:pt x="9352" y="438"/>
                </a:lnTo>
                <a:lnTo>
                  <a:pt x="9348" y="436"/>
                </a:lnTo>
                <a:lnTo>
                  <a:pt x="9345" y="433"/>
                </a:lnTo>
                <a:close/>
                <a:moveTo>
                  <a:pt x="9577" y="482"/>
                </a:moveTo>
                <a:lnTo>
                  <a:pt x="9577" y="478"/>
                </a:lnTo>
                <a:lnTo>
                  <a:pt x="9577" y="474"/>
                </a:lnTo>
                <a:lnTo>
                  <a:pt x="9579" y="469"/>
                </a:lnTo>
                <a:lnTo>
                  <a:pt x="9581" y="466"/>
                </a:lnTo>
                <a:lnTo>
                  <a:pt x="9584" y="464"/>
                </a:lnTo>
                <a:lnTo>
                  <a:pt x="9587" y="461"/>
                </a:lnTo>
                <a:lnTo>
                  <a:pt x="9591" y="460"/>
                </a:lnTo>
                <a:lnTo>
                  <a:pt x="9595" y="459"/>
                </a:lnTo>
                <a:lnTo>
                  <a:pt x="9599" y="459"/>
                </a:lnTo>
                <a:lnTo>
                  <a:pt x="9603" y="460"/>
                </a:lnTo>
                <a:lnTo>
                  <a:pt x="9608" y="461"/>
                </a:lnTo>
                <a:lnTo>
                  <a:pt x="9611" y="463"/>
                </a:lnTo>
                <a:lnTo>
                  <a:pt x="9614" y="466"/>
                </a:lnTo>
                <a:lnTo>
                  <a:pt x="9616" y="469"/>
                </a:lnTo>
                <a:lnTo>
                  <a:pt x="9617" y="474"/>
                </a:lnTo>
                <a:lnTo>
                  <a:pt x="9618" y="478"/>
                </a:lnTo>
                <a:lnTo>
                  <a:pt x="9618" y="482"/>
                </a:lnTo>
                <a:lnTo>
                  <a:pt x="9617" y="486"/>
                </a:lnTo>
                <a:lnTo>
                  <a:pt x="9616" y="490"/>
                </a:lnTo>
                <a:lnTo>
                  <a:pt x="9614" y="493"/>
                </a:lnTo>
                <a:lnTo>
                  <a:pt x="9611" y="496"/>
                </a:lnTo>
                <a:lnTo>
                  <a:pt x="9608" y="498"/>
                </a:lnTo>
                <a:lnTo>
                  <a:pt x="9603" y="500"/>
                </a:lnTo>
                <a:lnTo>
                  <a:pt x="9599" y="501"/>
                </a:lnTo>
                <a:lnTo>
                  <a:pt x="9598" y="501"/>
                </a:lnTo>
                <a:lnTo>
                  <a:pt x="9597" y="501"/>
                </a:lnTo>
                <a:lnTo>
                  <a:pt x="9594" y="500"/>
                </a:lnTo>
                <a:lnTo>
                  <a:pt x="9589" y="499"/>
                </a:lnTo>
                <a:lnTo>
                  <a:pt x="9586" y="498"/>
                </a:lnTo>
                <a:lnTo>
                  <a:pt x="9583" y="496"/>
                </a:lnTo>
                <a:lnTo>
                  <a:pt x="9581" y="493"/>
                </a:lnTo>
                <a:lnTo>
                  <a:pt x="9579" y="490"/>
                </a:lnTo>
                <a:lnTo>
                  <a:pt x="9577" y="486"/>
                </a:lnTo>
                <a:lnTo>
                  <a:pt x="9577" y="482"/>
                </a:lnTo>
                <a:close/>
                <a:moveTo>
                  <a:pt x="9336" y="502"/>
                </a:moveTo>
                <a:lnTo>
                  <a:pt x="9336" y="502"/>
                </a:lnTo>
                <a:lnTo>
                  <a:pt x="9333" y="499"/>
                </a:lnTo>
                <a:lnTo>
                  <a:pt x="9331" y="495"/>
                </a:lnTo>
                <a:lnTo>
                  <a:pt x="9330" y="491"/>
                </a:lnTo>
                <a:lnTo>
                  <a:pt x="9330" y="488"/>
                </a:lnTo>
                <a:lnTo>
                  <a:pt x="9331" y="483"/>
                </a:lnTo>
                <a:lnTo>
                  <a:pt x="9332" y="479"/>
                </a:lnTo>
                <a:lnTo>
                  <a:pt x="9334" y="476"/>
                </a:lnTo>
                <a:lnTo>
                  <a:pt x="9336" y="473"/>
                </a:lnTo>
                <a:lnTo>
                  <a:pt x="9340" y="469"/>
                </a:lnTo>
                <a:lnTo>
                  <a:pt x="9344" y="467"/>
                </a:lnTo>
                <a:lnTo>
                  <a:pt x="9348" y="466"/>
                </a:lnTo>
                <a:lnTo>
                  <a:pt x="9351" y="466"/>
                </a:lnTo>
                <a:lnTo>
                  <a:pt x="9356" y="467"/>
                </a:lnTo>
                <a:lnTo>
                  <a:pt x="9360" y="468"/>
                </a:lnTo>
                <a:lnTo>
                  <a:pt x="9363" y="471"/>
                </a:lnTo>
                <a:lnTo>
                  <a:pt x="9366" y="473"/>
                </a:lnTo>
                <a:lnTo>
                  <a:pt x="9369" y="476"/>
                </a:lnTo>
                <a:lnTo>
                  <a:pt x="9371" y="480"/>
                </a:lnTo>
                <a:lnTo>
                  <a:pt x="9373" y="484"/>
                </a:lnTo>
                <a:lnTo>
                  <a:pt x="9373" y="488"/>
                </a:lnTo>
                <a:lnTo>
                  <a:pt x="9371" y="492"/>
                </a:lnTo>
                <a:lnTo>
                  <a:pt x="9370" y="496"/>
                </a:lnTo>
                <a:lnTo>
                  <a:pt x="9368" y="499"/>
                </a:lnTo>
                <a:lnTo>
                  <a:pt x="9366" y="502"/>
                </a:lnTo>
                <a:lnTo>
                  <a:pt x="9363" y="506"/>
                </a:lnTo>
                <a:lnTo>
                  <a:pt x="9359" y="507"/>
                </a:lnTo>
                <a:lnTo>
                  <a:pt x="9356" y="508"/>
                </a:lnTo>
                <a:lnTo>
                  <a:pt x="9351" y="509"/>
                </a:lnTo>
                <a:lnTo>
                  <a:pt x="9347" y="508"/>
                </a:lnTo>
                <a:lnTo>
                  <a:pt x="9343" y="507"/>
                </a:lnTo>
                <a:lnTo>
                  <a:pt x="9340" y="505"/>
                </a:lnTo>
                <a:lnTo>
                  <a:pt x="9336" y="502"/>
                </a:lnTo>
                <a:close/>
                <a:moveTo>
                  <a:pt x="8159" y="519"/>
                </a:moveTo>
                <a:lnTo>
                  <a:pt x="8158" y="515"/>
                </a:lnTo>
                <a:lnTo>
                  <a:pt x="8159" y="511"/>
                </a:lnTo>
                <a:lnTo>
                  <a:pt x="8159" y="507"/>
                </a:lnTo>
                <a:lnTo>
                  <a:pt x="8162" y="502"/>
                </a:lnTo>
                <a:lnTo>
                  <a:pt x="8164" y="499"/>
                </a:lnTo>
                <a:lnTo>
                  <a:pt x="8167" y="497"/>
                </a:lnTo>
                <a:lnTo>
                  <a:pt x="8170" y="495"/>
                </a:lnTo>
                <a:lnTo>
                  <a:pt x="8174" y="493"/>
                </a:lnTo>
                <a:lnTo>
                  <a:pt x="8179" y="492"/>
                </a:lnTo>
                <a:lnTo>
                  <a:pt x="8183" y="492"/>
                </a:lnTo>
                <a:lnTo>
                  <a:pt x="8186" y="493"/>
                </a:lnTo>
                <a:lnTo>
                  <a:pt x="8190" y="495"/>
                </a:lnTo>
                <a:lnTo>
                  <a:pt x="8193" y="497"/>
                </a:lnTo>
                <a:lnTo>
                  <a:pt x="8197" y="500"/>
                </a:lnTo>
                <a:lnTo>
                  <a:pt x="8199" y="503"/>
                </a:lnTo>
                <a:lnTo>
                  <a:pt x="8200" y="508"/>
                </a:lnTo>
                <a:lnTo>
                  <a:pt x="8201" y="512"/>
                </a:lnTo>
                <a:lnTo>
                  <a:pt x="8201" y="515"/>
                </a:lnTo>
                <a:lnTo>
                  <a:pt x="8200" y="519"/>
                </a:lnTo>
                <a:lnTo>
                  <a:pt x="8199" y="524"/>
                </a:lnTo>
                <a:lnTo>
                  <a:pt x="8196" y="527"/>
                </a:lnTo>
                <a:lnTo>
                  <a:pt x="8193" y="530"/>
                </a:lnTo>
                <a:lnTo>
                  <a:pt x="8189" y="532"/>
                </a:lnTo>
                <a:lnTo>
                  <a:pt x="8186" y="533"/>
                </a:lnTo>
                <a:lnTo>
                  <a:pt x="8183" y="534"/>
                </a:lnTo>
                <a:lnTo>
                  <a:pt x="8180" y="534"/>
                </a:lnTo>
                <a:lnTo>
                  <a:pt x="8176" y="534"/>
                </a:lnTo>
                <a:lnTo>
                  <a:pt x="8173" y="533"/>
                </a:lnTo>
                <a:lnTo>
                  <a:pt x="8170" y="532"/>
                </a:lnTo>
                <a:lnTo>
                  <a:pt x="8167" y="530"/>
                </a:lnTo>
                <a:lnTo>
                  <a:pt x="8165" y="528"/>
                </a:lnTo>
                <a:lnTo>
                  <a:pt x="8163" y="525"/>
                </a:lnTo>
                <a:lnTo>
                  <a:pt x="8160" y="523"/>
                </a:lnTo>
                <a:lnTo>
                  <a:pt x="8159" y="519"/>
                </a:lnTo>
                <a:close/>
                <a:moveTo>
                  <a:pt x="9661" y="539"/>
                </a:moveTo>
                <a:lnTo>
                  <a:pt x="9661" y="539"/>
                </a:lnTo>
                <a:lnTo>
                  <a:pt x="9657" y="535"/>
                </a:lnTo>
                <a:lnTo>
                  <a:pt x="9656" y="532"/>
                </a:lnTo>
                <a:lnTo>
                  <a:pt x="9655" y="528"/>
                </a:lnTo>
                <a:lnTo>
                  <a:pt x="9654" y="524"/>
                </a:lnTo>
                <a:lnTo>
                  <a:pt x="9655" y="520"/>
                </a:lnTo>
                <a:lnTo>
                  <a:pt x="9656" y="516"/>
                </a:lnTo>
                <a:lnTo>
                  <a:pt x="9659" y="512"/>
                </a:lnTo>
                <a:lnTo>
                  <a:pt x="9661" y="509"/>
                </a:lnTo>
                <a:lnTo>
                  <a:pt x="9664" y="507"/>
                </a:lnTo>
                <a:lnTo>
                  <a:pt x="9668" y="505"/>
                </a:lnTo>
                <a:lnTo>
                  <a:pt x="9672" y="503"/>
                </a:lnTo>
                <a:lnTo>
                  <a:pt x="9676" y="503"/>
                </a:lnTo>
                <a:lnTo>
                  <a:pt x="9680" y="503"/>
                </a:lnTo>
                <a:lnTo>
                  <a:pt x="9684" y="505"/>
                </a:lnTo>
                <a:lnTo>
                  <a:pt x="9687" y="507"/>
                </a:lnTo>
                <a:lnTo>
                  <a:pt x="9690" y="510"/>
                </a:lnTo>
                <a:lnTo>
                  <a:pt x="9694" y="513"/>
                </a:lnTo>
                <a:lnTo>
                  <a:pt x="9696" y="516"/>
                </a:lnTo>
                <a:lnTo>
                  <a:pt x="9697" y="520"/>
                </a:lnTo>
                <a:lnTo>
                  <a:pt x="9697" y="525"/>
                </a:lnTo>
                <a:lnTo>
                  <a:pt x="9696" y="529"/>
                </a:lnTo>
                <a:lnTo>
                  <a:pt x="9695" y="532"/>
                </a:lnTo>
                <a:lnTo>
                  <a:pt x="9693" y="536"/>
                </a:lnTo>
                <a:lnTo>
                  <a:pt x="9690" y="540"/>
                </a:lnTo>
                <a:lnTo>
                  <a:pt x="9687" y="542"/>
                </a:lnTo>
                <a:lnTo>
                  <a:pt x="9683" y="544"/>
                </a:lnTo>
                <a:lnTo>
                  <a:pt x="9680" y="545"/>
                </a:lnTo>
                <a:lnTo>
                  <a:pt x="9676" y="545"/>
                </a:lnTo>
                <a:lnTo>
                  <a:pt x="9671" y="545"/>
                </a:lnTo>
                <a:lnTo>
                  <a:pt x="9667" y="544"/>
                </a:lnTo>
                <a:lnTo>
                  <a:pt x="9664" y="542"/>
                </a:lnTo>
                <a:lnTo>
                  <a:pt x="9661" y="539"/>
                </a:lnTo>
                <a:close/>
                <a:moveTo>
                  <a:pt x="9735" y="549"/>
                </a:moveTo>
                <a:lnTo>
                  <a:pt x="9735" y="545"/>
                </a:lnTo>
                <a:lnTo>
                  <a:pt x="9736" y="541"/>
                </a:lnTo>
                <a:lnTo>
                  <a:pt x="9737" y="537"/>
                </a:lnTo>
                <a:lnTo>
                  <a:pt x="9739" y="533"/>
                </a:lnTo>
                <a:lnTo>
                  <a:pt x="9743" y="531"/>
                </a:lnTo>
                <a:lnTo>
                  <a:pt x="9746" y="528"/>
                </a:lnTo>
                <a:lnTo>
                  <a:pt x="9749" y="527"/>
                </a:lnTo>
                <a:lnTo>
                  <a:pt x="9753" y="526"/>
                </a:lnTo>
                <a:lnTo>
                  <a:pt x="9757" y="525"/>
                </a:lnTo>
                <a:lnTo>
                  <a:pt x="9762" y="526"/>
                </a:lnTo>
                <a:lnTo>
                  <a:pt x="9765" y="527"/>
                </a:lnTo>
                <a:lnTo>
                  <a:pt x="9769" y="529"/>
                </a:lnTo>
                <a:lnTo>
                  <a:pt x="9772" y="532"/>
                </a:lnTo>
                <a:lnTo>
                  <a:pt x="9774" y="535"/>
                </a:lnTo>
                <a:lnTo>
                  <a:pt x="9777" y="539"/>
                </a:lnTo>
                <a:lnTo>
                  <a:pt x="9778" y="543"/>
                </a:lnTo>
                <a:lnTo>
                  <a:pt x="9778" y="547"/>
                </a:lnTo>
                <a:lnTo>
                  <a:pt x="9777" y="551"/>
                </a:lnTo>
                <a:lnTo>
                  <a:pt x="9776" y="556"/>
                </a:lnTo>
                <a:lnTo>
                  <a:pt x="9773" y="559"/>
                </a:lnTo>
                <a:lnTo>
                  <a:pt x="9770" y="562"/>
                </a:lnTo>
                <a:lnTo>
                  <a:pt x="9767" y="564"/>
                </a:lnTo>
                <a:lnTo>
                  <a:pt x="9764" y="566"/>
                </a:lnTo>
                <a:lnTo>
                  <a:pt x="9760" y="567"/>
                </a:lnTo>
                <a:lnTo>
                  <a:pt x="9757" y="567"/>
                </a:lnTo>
                <a:lnTo>
                  <a:pt x="9756" y="567"/>
                </a:lnTo>
                <a:lnTo>
                  <a:pt x="9752" y="567"/>
                </a:lnTo>
                <a:lnTo>
                  <a:pt x="9749" y="566"/>
                </a:lnTo>
                <a:lnTo>
                  <a:pt x="9746" y="564"/>
                </a:lnTo>
                <a:lnTo>
                  <a:pt x="9743" y="562"/>
                </a:lnTo>
                <a:lnTo>
                  <a:pt x="9740" y="560"/>
                </a:lnTo>
                <a:lnTo>
                  <a:pt x="9738" y="557"/>
                </a:lnTo>
                <a:lnTo>
                  <a:pt x="9736" y="553"/>
                </a:lnTo>
                <a:lnTo>
                  <a:pt x="9735" y="549"/>
                </a:lnTo>
                <a:close/>
                <a:moveTo>
                  <a:pt x="9395" y="570"/>
                </a:moveTo>
                <a:lnTo>
                  <a:pt x="9393" y="567"/>
                </a:lnTo>
                <a:lnTo>
                  <a:pt x="9391" y="563"/>
                </a:lnTo>
                <a:lnTo>
                  <a:pt x="9391" y="559"/>
                </a:lnTo>
                <a:lnTo>
                  <a:pt x="9391" y="554"/>
                </a:lnTo>
                <a:lnTo>
                  <a:pt x="9392" y="551"/>
                </a:lnTo>
                <a:lnTo>
                  <a:pt x="9394" y="547"/>
                </a:lnTo>
                <a:lnTo>
                  <a:pt x="9396" y="544"/>
                </a:lnTo>
                <a:lnTo>
                  <a:pt x="9399" y="541"/>
                </a:lnTo>
                <a:lnTo>
                  <a:pt x="9402" y="539"/>
                </a:lnTo>
                <a:lnTo>
                  <a:pt x="9407" y="537"/>
                </a:lnTo>
                <a:lnTo>
                  <a:pt x="9411" y="536"/>
                </a:lnTo>
                <a:lnTo>
                  <a:pt x="9415" y="537"/>
                </a:lnTo>
                <a:lnTo>
                  <a:pt x="9418" y="539"/>
                </a:lnTo>
                <a:lnTo>
                  <a:pt x="9423" y="540"/>
                </a:lnTo>
                <a:lnTo>
                  <a:pt x="9426" y="542"/>
                </a:lnTo>
                <a:lnTo>
                  <a:pt x="9429" y="545"/>
                </a:lnTo>
                <a:lnTo>
                  <a:pt x="9431" y="549"/>
                </a:lnTo>
                <a:lnTo>
                  <a:pt x="9432" y="553"/>
                </a:lnTo>
                <a:lnTo>
                  <a:pt x="9433" y="557"/>
                </a:lnTo>
                <a:lnTo>
                  <a:pt x="9432" y="561"/>
                </a:lnTo>
                <a:lnTo>
                  <a:pt x="9431" y="565"/>
                </a:lnTo>
                <a:lnTo>
                  <a:pt x="9430" y="568"/>
                </a:lnTo>
                <a:lnTo>
                  <a:pt x="9427" y="573"/>
                </a:lnTo>
                <a:lnTo>
                  <a:pt x="9425" y="575"/>
                </a:lnTo>
                <a:lnTo>
                  <a:pt x="9418" y="578"/>
                </a:lnTo>
                <a:lnTo>
                  <a:pt x="9412" y="579"/>
                </a:lnTo>
                <a:lnTo>
                  <a:pt x="9407" y="579"/>
                </a:lnTo>
                <a:lnTo>
                  <a:pt x="9402" y="577"/>
                </a:lnTo>
                <a:lnTo>
                  <a:pt x="9398" y="575"/>
                </a:lnTo>
                <a:lnTo>
                  <a:pt x="9395" y="570"/>
                </a:lnTo>
                <a:close/>
                <a:moveTo>
                  <a:pt x="9578" y="567"/>
                </a:moveTo>
                <a:lnTo>
                  <a:pt x="9578" y="567"/>
                </a:lnTo>
                <a:lnTo>
                  <a:pt x="9578" y="563"/>
                </a:lnTo>
                <a:lnTo>
                  <a:pt x="9579" y="560"/>
                </a:lnTo>
                <a:lnTo>
                  <a:pt x="9580" y="556"/>
                </a:lnTo>
                <a:lnTo>
                  <a:pt x="9582" y="552"/>
                </a:lnTo>
                <a:lnTo>
                  <a:pt x="9585" y="549"/>
                </a:lnTo>
                <a:lnTo>
                  <a:pt x="9588" y="547"/>
                </a:lnTo>
                <a:lnTo>
                  <a:pt x="9593" y="545"/>
                </a:lnTo>
                <a:lnTo>
                  <a:pt x="9596" y="545"/>
                </a:lnTo>
                <a:lnTo>
                  <a:pt x="9600" y="545"/>
                </a:lnTo>
                <a:lnTo>
                  <a:pt x="9604" y="545"/>
                </a:lnTo>
                <a:lnTo>
                  <a:pt x="9609" y="547"/>
                </a:lnTo>
                <a:lnTo>
                  <a:pt x="9612" y="549"/>
                </a:lnTo>
                <a:lnTo>
                  <a:pt x="9615" y="552"/>
                </a:lnTo>
                <a:lnTo>
                  <a:pt x="9617" y="556"/>
                </a:lnTo>
                <a:lnTo>
                  <a:pt x="9618" y="559"/>
                </a:lnTo>
                <a:lnTo>
                  <a:pt x="9619" y="563"/>
                </a:lnTo>
                <a:lnTo>
                  <a:pt x="9619" y="567"/>
                </a:lnTo>
                <a:lnTo>
                  <a:pt x="9619" y="571"/>
                </a:lnTo>
                <a:lnTo>
                  <a:pt x="9617" y="576"/>
                </a:lnTo>
                <a:lnTo>
                  <a:pt x="9615" y="579"/>
                </a:lnTo>
                <a:lnTo>
                  <a:pt x="9612" y="581"/>
                </a:lnTo>
                <a:lnTo>
                  <a:pt x="9609" y="584"/>
                </a:lnTo>
                <a:lnTo>
                  <a:pt x="9605" y="585"/>
                </a:lnTo>
                <a:lnTo>
                  <a:pt x="9601" y="586"/>
                </a:lnTo>
                <a:lnTo>
                  <a:pt x="9600" y="586"/>
                </a:lnTo>
                <a:lnTo>
                  <a:pt x="9599" y="586"/>
                </a:lnTo>
                <a:lnTo>
                  <a:pt x="9595" y="586"/>
                </a:lnTo>
                <a:lnTo>
                  <a:pt x="9591" y="585"/>
                </a:lnTo>
                <a:lnTo>
                  <a:pt x="9587" y="583"/>
                </a:lnTo>
                <a:lnTo>
                  <a:pt x="9584" y="581"/>
                </a:lnTo>
                <a:lnTo>
                  <a:pt x="9582" y="578"/>
                </a:lnTo>
                <a:lnTo>
                  <a:pt x="9580" y="575"/>
                </a:lnTo>
                <a:lnTo>
                  <a:pt x="9579" y="571"/>
                </a:lnTo>
                <a:lnTo>
                  <a:pt x="9578" y="567"/>
                </a:lnTo>
                <a:close/>
                <a:moveTo>
                  <a:pt x="8098" y="587"/>
                </a:moveTo>
                <a:lnTo>
                  <a:pt x="8093" y="584"/>
                </a:lnTo>
                <a:lnTo>
                  <a:pt x="8091" y="581"/>
                </a:lnTo>
                <a:lnTo>
                  <a:pt x="8089" y="577"/>
                </a:lnTo>
                <a:lnTo>
                  <a:pt x="8088" y="574"/>
                </a:lnTo>
                <a:lnTo>
                  <a:pt x="8088" y="569"/>
                </a:lnTo>
                <a:lnTo>
                  <a:pt x="8088" y="565"/>
                </a:lnTo>
                <a:lnTo>
                  <a:pt x="8089" y="561"/>
                </a:lnTo>
                <a:lnTo>
                  <a:pt x="8091" y="558"/>
                </a:lnTo>
                <a:lnTo>
                  <a:pt x="8091" y="558"/>
                </a:lnTo>
                <a:lnTo>
                  <a:pt x="8095" y="554"/>
                </a:lnTo>
                <a:lnTo>
                  <a:pt x="8098" y="552"/>
                </a:lnTo>
                <a:lnTo>
                  <a:pt x="8101" y="550"/>
                </a:lnTo>
                <a:lnTo>
                  <a:pt x="8105" y="549"/>
                </a:lnTo>
                <a:lnTo>
                  <a:pt x="8109" y="548"/>
                </a:lnTo>
                <a:lnTo>
                  <a:pt x="8114" y="549"/>
                </a:lnTo>
                <a:lnTo>
                  <a:pt x="8117" y="550"/>
                </a:lnTo>
                <a:lnTo>
                  <a:pt x="8121" y="552"/>
                </a:lnTo>
                <a:lnTo>
                  <a:pt x="8124" y="556"/>
                </a:lnTo>
                <a:lnTo>
                  <a:pt x="8126" y="559"/>
                </a:lnTo>
                <a:lnTo>
                  <a:pt x="8129" y="562"/>
                </a:lnTo>
                <a:lnTo>
                  <a:pt x="8130" y="566"/>
                </a:lnTo>
                <a:lnTo>
                  <a:pt x="8131" y="569"/>
                </a:lnTo>
                <a:lnTo>
                  <a:pt x="8130" y="574"/>
                </a:lnTo>
                <a:lnTo>
                  <a:pt x="8129" y="578"/>
                </a:lnTo>
                <a:lnTo>
                  <a:pt x="8126" y="581"/>
                </a:lnTo>
                <a:lnTo>
                  <a:pt x="8123" y="585"/>
                </a:lnTo>
                <a:lnTo>
                  <a:pt x="8119" y="588"/>
                </a:lnTo>
                <a:lnTo>
                  <a:pt x="8114" y="591"/>
                </a:lnTo>
                <a:lnTo>
                  <a:pt x="8109" y="591"/>
                </a:lnTo>
                <a:lnTo>
                  <a:pt x="8103" y="590"/>
                </a:lnTo>
                <a:lnTo>
                  <a:pt x="8098" y="587"/>
                </a:lnTo>
                <a:close/>
                <a:moveTo>
                  <a:pt x="8024" y="586"/>
                </a:moveTo>
                <a:lnTo>
                  <a:pt x="8021" y="583"/>
                </a:lnTo>
                <a:lnTo>
                  <a:pt x="8019" y="579"/>
                </a:lnTo>
                <a:lnTo>
                  <a:pt x="8018" y="576"/>
                </a:lnTo>
                <a:lnTo>
                  <a:pt x="8017" y="571"/>
                </a:lnTo>
                <a:lnTo>
                  <a:pt x="8017" y="567"/>
                </a:lnTo>
                <a:lnTo>
                  <a:pt x="8018" y="563"/>
                </a:lnTo>
                <a:lnTo>
                  <a:pt x="8020" y="560"/>
                </a:lnTo>
                <a:lnTo>
                  <a:pt x="8022" y="557"/>
                </a:lnTo>
                <a:lnTo>
                  <a:pt x="8025" y="553"/>
                </a:lnTo>
                <a:lnTo>
                  <a:pt x="8030" y="551"/>
                </a:lnTo>
                <a:lnTo>
                  <a:pt x="8033" y="550"/>
                </a:lnTo>
                <a:lnTo>
                  <a:pt x="8037" y="549"/>
                </a:lnTo>
                <a:lnTo>
                  <a:pt x="8041" y="549"/>
                </a:lnTo>
                <a:lnTo>
                  <a:pt x="8045" y="550"/>
                </a:lnTo>
                <a:lnTo>
                  <a:pt x="8049" y="552"/>
                </a:lnTo>
                <a:lnTo>
                  <a:pt x="8052" y="554"/>
                </a:lnTo>
                <a:lnTo>
                  <a:pt x="8055" y="558"/>
                </a:lnTo>
                <a:lnTo>
                  <a:pt x="8057" y="562"/>
                </a:lnTo>
                <a:lnTo>
                  <a:pt x="8058" y="565"/>
                </a:lnTo>
                <a:lnTo>
                  <a:pt x="8059" y="569"/>
                </a:lnTo>
                <a:lnTo>
                  <a:pt x="8059" y="574"/>
                </a:lnTo>
                <a:lnTo>
                  <a:pt x="8058" y="577"/>
                </a:lnTo>
                <a:lnTo>
                  <a:pt x="8056" y="581"/>
                </a:lnTo>
                <a:lnTo>
                  <a:pt x="8054" y="584"/>
                </a:lnTo>
                <a:lnTo>
                  <a:pt x="8051" y="587"/>
                </a:lnTo>
                <a:lnTo>
                  <a:pt x="8047" y="590"/>
                </a:lnTo>
                <a:lnTo>
                  <a:pt x="8042" y="591"/>
                </a:lnTo>
                <a:lnTo>
                  <a:pt x="8038" y="592"/>
                </a:lnTo>
                <a:lnTo>
                  <a:pt x="8034" y="591"/>
                </a:lnTo>
                <a:lnTo>
                  <a:pt x="8031" y="590"/>
                </a:lnTo>
                <a:lnTo>
                  <a:pt x="8028" y="588"/>
                </a:lnTo>
                <a:lnTo>
                  <a:pt x="8024" y="586"/>
                </a:lnTo>
                <a:close/>
                <a:moveTo>
                  <a:pt x="9777" y="611"/>
                </a:moveTo>
                <a:lnTo>
                  <a:pt x="9777" y="611"/>
                </a:lnTo>
                <a:lnTo>
                  <a:pt x="9774" y="607"/>
                </a:lnTo>
                <a:lnTo>
                  <a:pt x="9773" y="603"/>
                </a:lnTo>
                <a:lnTo>
                  <a:pt x="9772" y="599"/>
                </a:lnTo>
                <a:lnTo>
                  <a:pt x="9773" y="595"/>
                </a:lnTo>
                <a:lnTo>
                  <a:pt x="9774" y="592"/>
                </a:lnTo>
                <a:lnTo>
                  <a:pt x="9777" y="587"/>
                </a:lnTo>
                <a:lnTo>
                  <a:pt x="9779" y="584"/>
                </a:lnTo>
                <a:lnTo>
                  <a:pt x="9782" y="581"/>
                </a:lnTo>
                <a:lnTo>
                  <a:pt x="9786" y="580"/>
                </a:lnTo>
                <a:lnTo>
                  <a:pt x="9789" y="578"/>
                </a:lnTo>
                <a:lnTo>
                  <a:pt x="9794" y="578"/>
                </a:lnTo>
                <a:lnTo>
                  <a:pt x="9798" y="578"/>
                </a:lnTo>
                <a:lnTo>
                  <a:pt x="9802" y="579"/>
                </a:lnTo>
                <a:lnTo>
                  <a:pt x="9805" y="581"/>
                </a:lnTo>
                <a:lnTo>
                  <a:pt x="9808" y="584"/>
                </a:lnTo>
                <a:lnTo>
                  <a:pt x="9812" y="587"/>
                </a:lnTo>
                <a:lnTo>
                  <a:pt x="9814" y="591"/>
                </a:lnTo>
                <a:lnTo>
                  <a:pt x="9815" y="595"/>
                </a:lnTo>
                <a:lnTo>
                  <a:pt x="9815" y="599"/>
                </a:lnTo>
                <a:lnTo>
                  <a:pt x="9815" y="603"/>
                </a:lnTo>
                <a:lnTo>
                  <a:pt x="9814" y="607"/>
                </a:lnTo>
                <a:lnTo>
                  <a:pt x="9812" y="611"/>
                </a:lnTo>
                <a:lnTo>
                  <a:pt x="9808" y="614"/>
                </a:lnTo>
                <a:lnTo>
                  <a:pt x="9805" y="616"/>
                </a:lnTo>
                <a:lnTo>
                  <a:pt x="9800" y="619"/>
                </a:lnTo>
                <a:lnTo>
                  <a:pt x="9794" y="620"/>
                </a:lnTo>
                <a:lnTo>
                  <a:pt x="9788" y="619"/>
                </a:lnTo>
                <a:lnTo>
                  <a:pt x="9784" y="617"/>
                </a:lnTo>
                <a:lnTo>
                  <a:pt x="9780" y="615"/>
                </a:lnTo>
                <a:lnTo>
                  <a:pt x="9777" y="611"/>
                </a:lnTo>
                <a:close/>
                <a:moveTo>
                  <a:pt x="9521" y="624"/>
                </a:moveTo>
                <a:lnTo>
                  <a:pt x="9518" y="620"/>
                </a:lnTo>
                <a:lnTo>
                  <a:pt x="9516" y="617"/>
                </a:lnTo>
                <a:lnTo>
                  <a:pt x="9514" y="613"/>
                </a:lnTo>
                <a:lnTo>
                  <a:pt x="9514" y="610"/>
                </a:lnTo>
                <a:lnTo>
                  <a:pt x="9514" y="605"/>
                </a:lnTo>
                <a:lnTo>
                  <a:pt x="9514" y="601"/>
                </a:lnTo>
                <a:lnTo>
                  <a:pt x="9516" y="597"/>
                </a:lnTo>
                <a:lnTo>
                  <a:pt x="9518" y="594"/>
                </a:lnTo>
                <a:lnTo>
                  <a:pt x="9518" y="594"/>
                </a:lnTo>
                <a:lnTo>
                  <a:pt x="9521" y="591"/>
                </a:lnTo>
                <a:lnTo>
                  <a:pt x="9525" y="588"/>
                </a:lnTo>
                <a:lnTo>
                  <a:pt x="9529" y="587"/>
                </a:lnTo>
                <a:lnTo>
                  <a:pt x="9532" y="586"/>
                </a:lnTo>
                <a:lnTo>
                  <a:pt x="9536" y="586"/>
                </a:lnTo>
                <a:lnTo>
                  <a:pt x="9541" y="587"/>
                </a:lnTo>
                <a:lnTo>
                  <a:pt x="9545" y="588"/>
                </a:lnTo>
                <a:lnTo>
                  <a:pt x="9548" y="591"/>
                </a:lnTo>
                <a:lnTo>
                  <a:pt x="9551" y="594"/>
                </a:lnTo>
                <a:lnTo>
                  <a:pt x="9553" y="597"/>
                </a:lnTo>
                <a:lnTo>
                  <a:pt x="9554" y="601"/>
                </a:lnTo>
                <a:lnTo>
                  <a:pt x="9555" y="605"/>
                </a:lnTo>
                <a:lnTo>
                  <a:pt x="9555" y="609"/>
                </a:lnTo>
                <a:lnTo>
                  <a:pt x="9554" y="613"/>
                </a:lnTo>
                <a:lnTo>
                  <a:pt x="9553" y="617"/>
                </a:lnTo>
                <a:lnTo>
                  <a:pt x="9551" y="620"/>
                </a:lnTo>
                <a:lnTo>
                  <a:pt x="9547" y="624"/>
                </a:lnTo>
                <a:lnTo>
                  <a:pt x="9544" y="627"/>
                </a:lnTo>
                <a:lnTo>
                  <a:pt x="9539" y="628"/>
                </a:lnTo>
                <a:lnTo>
                  <a:pt x="9534" y="629"/>
                </a:lnTo>
                <a:lnTo>
                  <a:pt x="9531" y="628"/>
                </a:lnTo>
                <a:lnTo>
                  <a:pt x="9528" y="627"/>
                </a:lnTo>
                <a:lnTo>
                  <a:pt x="9525" y="626"/>
                </a:lnTo>
                <a:lnTo>
                  <a:pt x="9521" y="624"/>
                </a:lnTo>
                <a:close/>
                <a:moveTo>
                  <a:pt x="9437" y="652"/>
                </a:moveTo>
                <a:lnTo>
                  <a:pt x="9435" y="649"/>
                </a:lnTo>
                <a:lnTo>
                  <a:pt x="9434" y="645"/>
                </a:lnTo>
                <a:lnTo>
                  <a:pt x="9433" y="641"/>
                </a:lnTo>
                <a:lnTo>
                  <a:pt x="9433" y="636"/>
                </a:lnTo>
                <a:lnTo>
                  <a:pt x="9434" y="633"/>
                </a:lnTo>
                <a:lnTo>
                  <a:pt x="9436" y="629"/>
                </a:lnTo>
                <a:lnTo>
                  <a:pt x="9438" y="626"/>
                </a:lnTo>
                <a:lnTo>
                  <a:pt x="9442" y="622"/>
                </a:lnTo>
                <a:lnTo>
                  <a:pt x="9445" y="620"/>
                </a:lnTo>
                <a:lnTo>
                  <a:pt x="9449" y="619"/>
                </a:lnTo>
                <a:lnTo>
                  <a:pt x="9453" y="618"/>
                </a:lnTo>
                <a:lnTo>
                  <a:pt x="9457" y="618"/>
                </a:lnTo>
                <a:lnTo>
                  <a:pt x="9461" y="619"/>
                </a:lnTo>
                <a:lnTo>
                  <a:pt x="9465" y="621"/>
                </a:lnTo>
                <a:lnTo>
                  <a:pt x="9468" y="624"/>
                </a:lnTo>
                <a:lnTo>
                  <a:pt x="9471" y="627"/>
                </a:lnTo>
                <a:lnTo>
                  <a:pt x="9474" y="630"/>
                </a:lnTo>
                <a:lnTo>
                  <a:pt x="9475" y="634"/>
                </a:lnTo>
                <a:lnTo>
                  <a:pt x="9476" y="638"/>
                </a:lnTo>
                <a:lnTo>
                  <a:pt x="9475" y="643"/>
                </a:lnTo>
                <a:lnTo>
                  <a:pt x="9475" y="646"/>
                </a:lnTo>
                <a:lnTo>
                  <a:pt x="9472" y="650"/>
                </a:lnTo>
                <a:lnTo>
                  <a:pt x="9470" y="653"/>
                </a:lnTo>
                <a:lnTo>
                  <a:pt x="9467" y="656"/>
                </a:lnTo>
                <a:lnTo>
                  <a:pt x="9464" y="659"/>
                </a:lnTo>
                <a:lnTo>
                  <a:pt x="9461" y="660"/>
                </a:lnTo>
                <a:lnTo>
                  <a:pt x="9458" y="661"/>
                </a:lnTo>
                <a:lnTo>
                  <a:pt x="9454" y="661"/>
                </a:lnTo>
                <a:lnTo>
                  <a:pt x="9449" y="660"/>
                </a:lnTo>
                <a:lnTo>
                  <a:pt x="9445" y="659"/>
                </a:lnTo>
                <a:lnTo>
                  <a:pt x="9441" y="655"/>
                </a:lnTo>
                <a:lnTo>
                  <a:pt x="9437" y="652"/>
                </a:lnTo>
                <a:close/>
                <a:moveTo>
                  <a:pt x="8043" y="670"/>
                </a:moveTo>
                <a:lnTo>
                  <a:pt x="8041" y="667"/>
                </a:lnTo>
                <a:lnTo>
                  <a:pt x="8039" y="663"/>
                </a:lnTo>
                <a:lnTo>
                  <a:pt x="8038" y="660"/>
                </a:lnTo>
                <a:lnTo>
                  <a:pt x="8038" y="655"/>
                </a:lnTo>
                <a:lnTo>
                  <a:pt x="8038" y="651"/>
                </a:lnTo>
                <a:lnTo>
                  <a:pt x="8039" y="647"/>
                </a:lnTo>
                <a:lnTo>
                  <a:pt x="8041" y="644"/>
                </a:lnTo>
                <a:lnTo>
                  <a:pt x="8045" y="641"/>
                </a:lnTo>
                <a:lnTo>
                  <a:pt x="8048" y="638"/>
                </a:lnTo>
                <a:lnTo>
                  <a:pt x="8051" y="636"/>
                </a:lnTo>
                <a:lnTo>
                  <a:pt x="8055" y="635"/>
                </a:lnTo>
                <a:lnTo>
                  <a:pt x="8059" y="634"/>
                </a:lnTo>
                <a:lnTo>
                  <a:pt x="8064" y="635"/>
                </a:lnTo>
                <a:lnTo>
                  <a:pt x="8067" y="636"/>
                </a:lnTo>
                <a:lnTo>
                  <a:pt x="8071" y="638"/>
                </a:lnTo>
                <a:lnTo>
                  <a:pt x="8074" y="641"/>
                </a:lnTo>
                <a:lnTo>
                  <a:pt x="8076" y="645"/>
                </a:lnTo>
                <a:lnTo>
                  <a:pt x="8079" y="648"/>
                </a:lnTo>
                <a:lnTo>
                  <a:pt x="8080" y="652"/>
                </a:lnTo>
                <a:lnTo>
                  <a:pt x="8080" y="655"/>
                </a:lnTo>
                <a:lnTo>
                  <a:pt x="8080" y="660"/>
                </a:lnTo>
                <a:lnTo>
                  <a:pt x="8079" y="664"/>
                </a:lnTo>
                <a:lnTo>
                  <a:pt x="8076" y="667"/>
                </a:lnTo>
                <a:lnTo>
                  <a:pt x="8073" y="670"/>
                </a:lnTo>
                <a:lnTo>
                  <a:pt x="8070" y="673"/>
                </a:lnTo>
                <a:lnTo>
                  <a:pt x="8067" y="676"/>
                </a:lnTo>
                <a:lnTo>
                  <a:pt x="8063" y="677"/>
                </a:lnTo>
                <a:lnTo>
                  <a:pt x="8059" y="677"/>
                </a:lnTo>
                <a:lnTo>
                  <a:pt x="8055" y="677"/>
                </a:lnTo>
                <a:lnTo>
                  <a:pt x="8051" y="676"/>
                </a:lnTo>
                <a:lnTo>
                  <a:pt x="8047" y="673"/>
                </a:lnTo>
                <a:lnTo>
                  <a:pt x="8043" y="670"/>
                </a:lnTo>
                <a:close/>
                <a:moveTo>
                  <a:pt x="9837" y="685"/>
                </a:moveTo>
                <a:lnTo>
                  <a:pt x="9834" y="682"/>
                </a:lnTo>
                <a:lnTo>
                  <a:pt x="9833" y="678"/>
                </a:lnTo>
                <a:lnTo>
                  <a:pt x="9832" y="674"/>
                </a:lnTo>
                <a:lnTo>
                  <a:pt x="9831" y="670"/>
                </a:lnTo>
                <a:lnTo>
                  <a:pt x="9832" y="666"/>
                </a:lnTo>
                <a:lnTo>
                  <a:pt x="9833" y="663"/>
                </a:lnTo>
                <a:lnTo>
                  <a:pt x="9835" y="659"/>
                </a:lnTo>
                <a:lnTo>
                  <a:pt x="9838" y="655"/>
                </a:lnTo>
                <a:lnTo>
                  <a:pt x="9841" y="653"/>
                </a:lnTo>
                <a:lnTo>
                  <a:pt x="9846" y="651"/>
                </a:lnTo>
                <a:lnTo>
                  <a:pt x="9849" y="650"/>
                </a:lnTo>
                <a:lnTo>
                  <a:pt x="9853" y="650"/>
                </a:lnTo>
                <a:lnTo>
                  <a:pt x="9857" y="650"/>
                </a:lnTo>
                <a:lnTo>
                  <a:pt x="9861" y="652"/>
                </a:lnTo>
                <a:lnTo>
                  <a:pt x="9865" y="654"/>
                </a:lnTo>
                <a:lnTo>
                  <a:pt x="9868" y="656"/>
                </a:lnTo>
                <a:lnTo>
                  <a:pt x="9870" y="661"/>
                </a:lnTo>
                <a:lnTo>
                  <a:pt x="9872" y="664"/>
                </a:lnTo>
                <a:lnTo>
                  <a:pt x="9873" y="668"/>
                </a:lnTo>
                <a:lnTo>
                  <a:pt x="9873" y="672"/>
                </a:lnTo>
                <a:lnTo>
                  <a:pt x="9873" y="676"/>
                </a:lnTo>
                <a:lnTo>
                  <a:pt x="9871" y="680"/>
                </a:lnTo>
                <a:lnTo>
                  <a:pt x="9869" y="683"/>
                </a:lnTo>
                <a:lnTo>
                  <a:pt x="9867" y="686"/>
                </a:lnTo>
                <a:lnTo>
                  <a:pt x="9864" y="689"/>
                </a:lnTo>
                <a:lnTo>
                  <a:pt x="9860" y="690"/>
                </a:lnTo>
                <a:lnTo>
                  <a:pt x="9856" y="691"/>
                </a:lnTo>
                <a:lnTo>
                  <a:pt x="9852" y="693"/>
                </a:lnTo>
                <a:lnTo>
                  <a:pt x="9848" y="691"/>
                </a:lnTo>
                <a:lnTo>
                  <a:pt x="9844" y="690"/>
                </a:lnTo>
                <a:lnTo>
                  <a:pt x="9840" y="688"/>
                </a:lnTo>
                <a:lnTo>
                  <a:pt x="9837" y="685"/>
                </a:lnTo>
                <a:close/>
                <a:moveTo>
                  <a:pt x="9934" y="701"/>
                </a:moveTo>
                <a:lnTo>
                  <a:pt x="9934" y="701"/>
                </a:lnTo>
                <a:lnTo>
                  <a:pt x="9930" y="700"/>
                </a:lnTo>
                <a:lnTo>
                  <a:pt x="9925" y="699"/>
                </a:lnTo>
                <a:lnTo>
                  <a:pt x="9922" y="697"/>
                </a:lnTo>
                <a:lnTo>
                  <a:pt x="9919" y="694"/>
                </a:lnTo>
                <a:lnTo>
                  <a:pt x="9917" y="690"/>
                </a:lnTo>
                <a:lnTo>
                  <a:pt x="9915" y="687"/>
                </a:lnTo>
                <a:lnTo>
                  <a:pt x="9914" y="683"/>
                </a:lnTo>
                <a:lnTo>
                  <a:pt x="9914" y="679"/>
                </a:lnTo>
                <a:lnTo>
                  <a:pt x="9914" y="674"/>
                </a:lnTo>
                <a:lnTo>
                  <a:pt x="9916" y="671"/>
                </a:lnTo>
                <a:lnTo>
                  <a:pt x="9918" y="667"/>
                </a:lnTo>
                <a:lnTo>
                  <a:pt x="9920" y="664"/>
                </a:lnTo>
                <a:lnTo>
                  <a:pt x="9923" y="662"/>
                </a:lnTo>
                <a:lnTo>
                  <a:pt x="9927" y="660"/>
                </a:lnTo>
                <a:lnTo>
                  <a:pt x="9931" y="659"/>
                </a:lnTo>
                <a:lnTo>
                  <a:pt x="9935" y="659"/>
                </a:lnTo>
                <a:lnTo>
                  <a:pt x="9935" y="659"/>
                </a:lnTo>
                <a:lnTo>
                  <a:pt x="9939" y="659"/>
                </a:lnTo>
                <a:lnTo>
                  <a:pt x="9944" y="661"/>
                </a:lnTo>
                <a:lnTo>
                  <a:pt x="9947" y="663"/>
                </a:lnTo>
                <a:lnTo>
                  <a:pt x="9950" y="665"/>
                </a:lnTo>
                <a:lnTo>
                  <a:pt x="9952" y="668"/>
                </a:lnTo>
                <a:lnTo>
                  <a:pt x="9954" y="672"/>
                </a:lnTo>
                <a:lnTo>
                  <a:pt x="9955" y="676"/>
                </a:lnTo>
                <a:lnTo>
                  <a:pt x="9956" y="680"/>
                </a:lnTo>
                <a:lnTo>
                  <a:pt x="9955" y="684"/>
                </a:lnTo>
                <a:lnTo>
                  <a:pt x="9954" y="688"/>
                </a:lnTo>
                <a:lnTo>
                  <a:pt x="9952" y="691"/>
                </a:lnTo>
                <a:lnTo>
                  <a:pt x="9950" y="695"/>
                </a:lnTo>
                <a:lnTo>
                  <a:pt x="9947" y="697"/>
                </a:lnTo>
                <a:lnTo>
                  <a:pt x="9942" y="699"/>
                </a:lnTo>
                <a:lnTo>
                  <a:pt x="9939" y="700"/>
                </a:lnTo>
                <a:lnTo>
                  <a:pt x="9935" y="701"/>
                </a:lnTo>
                <a:lnTo>
                  <a:pt x="9934" y="701"/>
                </a:lnTo>
                <a:close/>
                <a:moveTo>
                  <a:pt x="10020" y="725"/>
                </a:moveTo>
                <a:lnTo>
                  <a:pt x="10016" y="724"/>
                </a:lnTo>
                <a:lnTo>
                  <a:pt x="10013" y="722"/>
                </a:lnTo>
                <a:lnTo>
                  <a:pt x="10009" y="720"/>
                </a:lnTo>
                <a:lnTo>
                  <a:pt x="10006" y="717"/>
                </a:lnTo>
                <a:lnTo>
                  <a:pt x="10004" y="714"/>
                </a:lnTo>
                <a:lnTo>
                  <a:pt x="10003" y="710"/>
                </a:lnTo>
                <a:lnTo>
                  <a:pt x="10002" y="706"/>
                </a:lnTo>
                <a:lnTo>
                  <a:pt x="10003" y="702"/>
                </a:lnTo>
                <a:lnTo>
                  <a:pt x="10003" y="698"/>
                </a:lnTo>
                <a:lnTo>
                  <a:pt x="10005" y="694"/>
                </a:lnTo>
                <a:lnTo>
                  <a:pt x="10007" y="690"/>
                </a:lnTo>
                <a:lnTo>
                  <a:pt x="10010" y="687"/>
                </a:lnTo>
                <a:lnTo>
                  <a:pt x="10014" y="686"/>
                </a:lnTo>
                <a:lnTo>
                  <a:pt x="10018" y="684"/>
                </a:lnTo>
                <a:lnTo>
                  <a:pt x="10022" y="684"/>
                </a:lnTo>
                <a:lnTo>
                  <a:pt x="10026" y="684"/>
                </a:lnTo>
                <a:lnTo>
                  <a:pt x="10031" y="685"/>
                </a:lnTo>
                <a:lnTo>
                  <a:pt x="10034" y="686"/>
                </a:lnTo>
                <a:lnTo>
                  <a:pt x="10037" y="689"/>
                </a:lnTo>
                <a:lnTo>
                  <a:pt x="10040" y="691"/>
                </a:lnTo>
                <a:lnTo>
                  <a:pt x="10042" y="696"/>
                </a:lnTo>
                <a:lnTo>
                  <a:pt x="10043" y="699"/>
                </a:lnTo>
                <a:lnTo>
                  <a:pt x="10045" y="703"/>
                </a:lnTo>
                <a:lnTo>
                  <a:pt x="10045" y="707"/>
                </a:lnTo>
                <a:lnTo>
                  <a:pt x="10043" y="712"/>
                </a:lnTo>
                <a:lnTo>
                  <a:pt x="10041" y="715"/>
                </a:lnTo>
                <a:lnTo>
                  <a:pt x="10040" y="718"/>
                </a:lnTo>
                <a:lnTo>
                  <a:pt x="10037" y="720"/>
                </a:lnTo>
                <a:lnTo>
                  <a:pt x="10034" y="722"/>
                </a:lnTo>
                <a:lnTo>
                  <a:pt x="10031" y="724"/>
                </a:lnTo>
                <a:lnTo>
                  <a:pt x="10028" y="725"/>
                </a:lnTo>
                <a:lnTo>
                  <a:pt x="10023" y="725"/>
                </a:lnTo>
                <a:lnTo>
                  <a:pt x="10022" y="725"/>
                </a:lnTo>
                <a:lnTo>
                  <a:pt x="10020" y="725"/>
                </a:lnTo>
                <a:close/>
                <a:moveTo>
                  <a:pt x="10089" y="722"/>
                </a:moveTo>
                <a:lnTo>
                  <a:pt x="10087" y="718"/>
                </a:lnTo>
                <a:lnTo>
                  <a:pt x="10087" y="714"/>
                </a:lnTo>
                <a:lnTo>
                  <a:pt x="10087" y="710"/>
                </a:lnTo>
                <a:lnTo>
                  <a:pt x="10088" y="706"/>
                </a:lnTo>
                <a:lnTo>
                  <a:pt x="10090" y="702"/>
                </a:lnTo>
                <a:lnTo>
                  <a:pt x="10092" y="699"/>
                </a:lnTo>
                <a:lnTo>
                  <a:pt x="10096" y="696"/>
                </a:lnTo>
                <a:lnTo>
                  <a:pt x="10099" y="694"/>
                </a:lnTo>
                <a:lnTo>
                  <a:pt x="10103" y="693"/>
                </a:lnTo>
                <a:lnTo>
                  <a:pt x="10107" y="693"/>
                </a:lnTo>
                <a:lnTo>
                  <a:pt x="10112" y="693"/>
                </a:lnTo>
                <a:lnTo>
                  <a:pt x="10116" y="694"/>
                </a:lnTo>
                <a:lnTo>
                  <a:pt x="10119" y="695"/>
                </a:lnTo>
                <a:lnTo>
                  <a:pt x="10122" y="698"/>
                </a:lnTo>
                <a:lnTo>
                  <a:pt x="10125" y="701"/>
                </a:lnTo>
                <a:lnTo>
                  <a:pt x="10127" y="704"/>
                </a:lnTo>
                <a:lnTo>
                  <a:pt x="10129" y="708"/>
                </a:lnTo>
                <a:lnTo>
                  <a:pt x="10129" y="713"/>
                </a:lnTo>
                <a:lnTo>
                  <a:pt x="10129" y="717"/>
                </a:lnTo>
                <a:lnTo>
                  <a:pt x="10127" y="720"/>
                </a:lnTo>
                <a:lnTo>
                  <a:pt x="10126" y="724"/>
                </a:lnTo>
                <a:lnTo>
                  <a:pt x="10123" y="728"/>
                </a:lnTo>
                <a:lnTo>
                  <a:pt x="10120" y="730"/>
                </a:lnTo>
                <a:lnTo>
                  <a:pt x="10117" y="732"/>
                </a:lnTo>
                <a:lnTo>
                  <a:pt x="10113" y="734"/>
                </a:lnTo>
                <a:lnTo>
                  <a:pt x="10108" y="734"/>
                </a:lnTo>
                <a:lnTo>
                  <a:pt x="10102" y="733"/>
                </a:lnTo>
                <a:lnTo>
                  <a:pt x="10097" y="731"/>
                </a:lnTo>
                <a:lnTo>
                  <a:pt x="10092" y="728"/>
                </a:lnTo>
                <a:lnTo>
                  <a:pt x="10089" y="722"/>
                </a:lnTo>
                <a:close/>
                <a:moveTo>
                  <a:pt x="8110" y="735"/>
                </a:moveTo>
                <a:lnTo>
                  <a:pt x="8108" y="732"/>
                </a:lnTo>
                <a:lnTo>
                  <a:pt x="8106" y="729"/>
                </a:lnTo>
                <a:lnTo>
                  <a:pt x="8105" y="724"/>
                </a:lnTo>
                <a:lnTo>
                  <a:pt x="8104" y="720"/>
                </a:lnTo>
                <a:lnTo>
                  <a:pt x="8105" y="716"/>
                </a:lnTo>
                <a:lnTo>
                  <a:pt x="8106" y="713"/>
                </a:lnTo>
                <a:lnTo>
                  <a:pt x="8108" y="708"/>
                </a:lnTo>
                <a:lnTo>
                  <a:pt x="8110" y="705"/>
                </a:lnTo>
                <a:lnTo>
                  <a:pt x="8114" y="703"/>
                </a:lnTo>
                <a:lnTo>
                  <a:pt x="8118" y="701"/>
                </a:lnTo>
                <a:lnTo>
                  <a:pt x="8121" y="700"/>
                </a:lnTo>
                <a:lnTo>
                  <a:pt x="8125" y="699"/>
                </a:lnTo>
                <a:lnTo>
                  <a:pt x="8130" y="700"/>
                </a:lnTo>
                <a:lnTo>
                  <a:pt x="8134" y="701"/>
                </a:lnTo>
                <a:lnTo>
                  <a:pt x="8137" y="703"/>
                </a:lnTo>
                <a:lnTo>
                  <a:pt x="8140" y="705"/>
                </a:lnTo>
                <a:lnTo>
                  <a:pt x="8143" y="708"/>
                </a:lnTo>
                <a:lnTo>
                  <a:pt x="8146" y="713"/>
                </a:lnTo>
                <a:lnTo>
                  <a:pt x="8147" y="716"/>
                </a:lnTo>
                <a:lnTo>
                  <a:pt x="8147" y="720"/>
                </a:lnTo>
                <a:lnTo>
                  <a:pt x="8147" y="724"/>
                </a:lnTo>
                <a:lnTo>
                  <a:pt x="8146" y="729"/>
                </a:lnTo>
                <a:lnTo>
                  <a:pt x="8143" y="732"/>
                </a:lnTo>
                <a:lnTo>
                  <a:pt x="8140" y="735"/>
                </a:lnTo>
                <a:lnTo>
                  <a:pt x="8137" y="738"/>
                </a:lnTo>
                <a:lnTo>
                  <a:pt x="8134" y="740"/>
                </a:lnTo>
                <a:lnTo>
                  <a:pt x="8130" y="741"/>
                </a:lnTo>
                <a:lnTo>
                  <a:pt x="8125" y="741"/>
                </a:lnTo>
                <a:lnTo>
                  <a:pt x="8121" y="741"/>
                </a:lnTo>
                <a:lnTo>
                  <a:pt x="8118" y="740"/>
                </a:lnTo>
                <a:lnTo>
                  <a:pt x="8114" y="738"/>
                </a:lnTo>
                <a:lnTo>
                  <a:pt x="8110" y="735"/>
                </a:lnTo>
                <a:close/>
                <a:moveTo>
                  <a:pt x="10142" y="805"/>
                </a:moveTo>
                <a:lnTo>
                  <a:pt x="10139" y="803"/>
                </a:lnTo>
                <a:lnTo>
                  <a:pt x="10137" y="799"/>
                </a:lnTo>
                <a:lnTo>
                  <a:pt x="10136" y="796"/>
                </a:lnTo>
                <a:lnTo>
                  <a:pt x="10135" y="791"/>
                </a:lnTo>
                <a:lnTo>
                  <a:pt x="10134" y="787"/>
                </a:lnTo>
                <a:lnTo>
                  <a:pt x="10135" y="784"/>
                </a:lnTo>
                <a:lnTo>
                  <a:pt x="10136" y="780"/>
                </a:lnTo>
                <a:lnTo>
                  <a:pt x="10138" y="776"/>
                </a:lnTo>
                <a:lnTo>
                  <a:pt x="10141" y="773"/>
                </a:lnTo>
                <a:lnTo>
                  <a:pt x="10144" y="770"/>
                </a:lnTo>
                <a:lnTo>
                  <a:pt x="10149" y="769"/>
                </a:lnTo>
                <a:lnTo>
                  <a:pt x="10152" y="768"/>
                </a:lnTo>
                <a:lnTo>
                  <a:pt x="10156" y="768"/>
                </a:lnTo>
                <a:lnTo>
                  <a:pt x="10160" y="768"/>
                </a:lnTo>
                <a:lnTo>
                  <a:pt x="10165" y="769"/>
                </a:lnTo>
                <a:lnTo>
                  <a:pt x="10168" y="772"/>
                </a:lnTo>
                <a:lnTo>
                  <a:pt x="10168" y="772"/>
                </a:lnTo>
                <a:lnTo>
                  <a:pt x="10171" y="774"/>
                </a:lnTo>
                <a:lnTo>
                  <a:pt x="10173" y="778"/>
                </a:lnTo>
                <a:lnTo>
                  <a:pt x="10175" y="782"/>
                </a:lnTo>
                <a:lnTo>
                  <a:pt x="10176" y="786"/>
                </a:lnTo>
                <a:lnTo>
                  <a:pt x="10176" y="789"/>
                </a:lnTo>
                <a:lnTo>
                  <a:pt x="10175" y="793"/>
                </a:lnTo>
                <a:lnTo>
                  <a:pt x="10174" y="798"/>
                </a:lnTo>
                <a:lnTo>
                  <a:pt x="10172" y="801"/>
                </a:lnTo>
                <a:lnTo>
                  <a:pt x="10169" y="805"/>
                </a:lnTo>
                <a:lnTo>
                  <a:pt x="10165" y="807"/>
                </a:lnTo>
                <a:lnTo>
                  <a:pt x="10160" y="809"/>
                </a:lnTo>
                <a:lnTo>
                  <a:pt x="10155" y="809"/>
                </a:lnTo>
                <a:lnTo>
                  <a:pt x="10152" y="809"/>
                </a:lnTo>
                <a:lnTo>
                  <a:pt x="10149" y="808"/>
                </a:lnTo>
                <a:lnTo>
                  <a:pt x="10146" y="807"/>
                </a:lnTo>
                <a:lnTo>
                  <a:pt x="10142" y="805"/>
                </a:lnTo>
                <a:close/>
                <a:moveTo>
                  <a:pt x="8131" y="818"/>
                </a:moveTo>
                <a:lnTo>
                  <a:pt x="8126" y="816"/>
                </a:lnTo>
                <a:lnTo>
                  <a:pt x="8123" y="813"/>
                </a:lnTo>
                <a:lnTo>
                  <a:pt x="8121" y="809"/>
                </a:lnTo>
                <a:lnTo>
                  <a:pt x="8120" y="805"/>
                </a:lnTo>
                <a:lnTo>
                  <a:pt x="8119" y="802"/>
                </a:lnTo>
                <a:lnTo>
                  <a:pt x="8119" y="798"/>
                </a:lnTo>
                <a:lnTo>
                  <a:pt x="8119" y="793"/>
                </a:lnTo>
                <a:lnTo>
                  <a:pt x="8121" y="789"/>
                </a:lnTo>
                <a:lnTo>
                  <a:pt x="8123" y="786"/>
                </a:lnTo>
                <a:lnTo>
                  <a:pt x="8125" y="783"/>
                </a:lnTo>
                <a:lnTo>
                  <a:pt x="8130" y="781"/>
                </a:lnTo>
                <a:lnTo>
                  <a:pt x="8133" y="779"/>
                </a:lnTo>
                <a:lnTo>
                  <a:pt x="8137" y="778"/>
                </a:lnTo>
                <a:lnTo>
                  <a:pt x="8141" y="778"/>
                </a:lnTo>
                <a:lnTo>
                  <a:pt x="8144" y="779"/>
                </a:lnTo>
                <a:lnTo>
                  <a:pt x="8149" y="780"/>
                </a:lnTo>
                <a:lnTo>
                  <a:pt x="8153" y="782"/>
                </a:lnTo>
                <a:lnTo>
                  <a:pt x="8155" y="785"/>
                </a:lnTo>
                <a:lnTo>
                  <a:pt x="8158" y="788"/>
                </a:lnTo>
                <a:lnTo>
                  <a:pt x="8159" y="792"/>
                </a:lnTo>
                <a:lnTo>
                  <a:pt x="8160" y="796"/>
                </a:lnTo>
                <a:lnTo>
                  <a:pt x="8160" y="800"/>
                </a:lnTo>
                <a:lnTo>
                  <a:pt x="8160" y="804"/>
                </a:lnTo>
                <a:lnTo>
                  <a:pt x="8158" y="808"/>
                </a:lnTo>
                <a:lnTo>
                  <a:pt x="8155" y="813"/>
                </a:lnTo>
                <a:lnTo>
                  <a:pt x="8151" y="817"/>
                </a:lnTo>
                <a:lnTo>
                  <a:pt x="8146" y="819"/>
                </a:lnTo>
                <a:lnTo>
                  <a:pt x="8139" y="820"/>
                </a:lnTo>
                <a:lnTo>
                  <a:pt x="8135" y="819"/>
                </a:lnTo>
                <a:lnTo>
                  <a:pt x="8131" y="818"/>
                </a:lnTo>
                <a:close/>
                <a:moveTo>
                  <a:pt x="8110" y="893"/>
                </a:moveTo>
                <a:lnTo>
                  <a:pt x="8110" y="893"/>
                </a:lnTo>
                <a:lnTo>
                  <a:pt x="8108" y="889"/>
                </a:lnTo>
                <a:lnTo>
                  <a:pt x="8107" y="886"/>
                </a:lnTo>
                <a:lnTo>
                  <a:pt x="8107" y="882"/>
                </a:lnTo>
                <a:lnTo>
                  <a:pt x="8108" y="877"/>
                </a:lnTo>
                <a:lnTo>
                  <a:pt x="8109" y="874"/>
                </a:lnTo>
                <a:lnTo>
                  <a:pt x="8112" y="870"/>
                </a:lnTo>
                <a:lnTo>
                  <a:pt x="8115" y="867"/>
                </a:lnTo>
                <a:lnTo>
                  <a:pt x="8118" y="865"/>
                </a:lnTo>
                <a:lnTo>
                  <a:pt x="8122" y="863"/>
                </a:lnTo>
                <a:lnTo>
                  <a:pt x="8125" y="863"/>
                </a:lnTo>
                <a:lnTo>
                  <a:pt x="8130" y="861"/>
                </a:lnTo>
                <a:lnTo>
                  <a:pt x="8134" y="863"/>
                </a:lnTo>
                <a:lnTo>
                  <a:pt x="8138" y="864"/>
                </a:lnTo>
                <a:lnTo>
                  <a:pt x="8141" y="866"/>
                </a:lnTo>
                <a:lnTo>
                  <a:pt x="8144" y="869"/>
                </a:lnTo>
                <a:lnTo>
                  <a:pt x="8147" y="872"/>
                </a:lnTo>
                <a:lnTo>
                  <a:pt x="8149" y="876"/>
                </a:lnTo>
                <a:lnTo>
                  <a:pt x="8150" y="881"/>
                </a:lnTo>
                <a:lnTo>
                  <a:pt x="8150" y="884"/>
                </a:lnTo>
                <a:lnTo>
                  <a:pt x="8149" y="888"/>
                </a:lnTo>
                <a:lnTo>
                  <a:pt x="8148" y="892"/>
                </a:lnTo>
                <a:lnTo>
                  <a:pt x="8146" y="895"/>
                </a:lnTo>
                <a:lnTo>
                  <a:pt x="8142" y="899"/>
                </a:lnTo>
                <a:lnTo>
                  <a:pt x="8139" y="901"/>
                </a:lnTo>
                <a:lnTo>
                  <a:pt x="8134" y="903"/>
                </a:lnTo>
                <a:lnTo>
                  <a:pt x="8129" y="904"/>
                </a:lnTo>
                <a:lnTo>
                  <a:pt x="8123" y="903"/>
                </a:lnTo>
                <a:lnTo>
                  <a:pt x="8118" y="901"/>
                </a:lnTo>
                <a:lnTo>
                  <a:pt x="8114" y="898"/>
                </a:lnTo>
                <a:lnTo>
                  <a:pt x="8110" y="893"/>
                </a:lnTo>
                <a:close/>
                <a:moveTo>
                  <a:pt x="10208" y="854"/>
                </a:moveTo>
                <a:lnTo>
                  <a:pt x="10204" y="852"/>
                </a:lnTo>
                <a:lnTo>
                  <a:pt x="10202" y="849"/>
                </a:lnTo>
                <a:lnTo>
                  <a:pt x="10200" y="846"/>
                </a:lnTo>
                <a:lnTo>
                  <a:pt x="10198" y="841"/>
                </a:lnTo>
                <a:lnTo>
                  <a:pt x="10198" y="838"/>
                </a:lnTo>
                <a:lnTo>
                  <a:pt x="10198" y="834"/>
                </a:lnTo>
                <a:lnTo>
                  <a:pt x="10199" y="830"/>
                </a:lnTo>
                <a:lnTo>
                  <a:pt x="10200" y="825"/>
                </a:lnTo>
                <a:lnTo>
                  <a:pt x="10202" y="822"/>
                </a:lnTo>
                <a:lnTo>
                  <a:pt x="10205" y="819"/>
                </a:lnTo>
                <a:lnTo>
                  <a:pt x="10209" y="817"/>
                </a:lnTo>
                <a:lnTo>
                  <a:pt x="10213" y="816"/>
                </a:lnTo>
                <a:lnTo>
                  <a:pt x="10217" y="815"/>
                </a:lnTo>
                <a:lnTo>
                  <a:pt x="10221" y="815"/>
                </a:lnTo>
                <a:lnTo>
                  <a:pt x="10224" y="816"/>
                </a:lnTo>
                <a:lnTo>
                  <a:pt x="10228" y="818"/>
                </a:lnTo>
                <a:lnTo>
                  <a:pt x="10232" y="820"/>
                </a:lnTo>
                <a:lnTo>
                  <a:pt x="10235" y="823"/>
                </a:lnTo>
                <a:lnTo>
                  <a:pt x="10237" y="826"/>
                </a:lnTo>
                <a:lnTo>
                  <a:pt x="10239" y="831"/>
                </a:lnTo>
                <a:lnTo>
                  <a:pt x="10239" y="834"/>
                </a:lnTo>
                <a:lnTo>
                  <a:pt x="10239" y="838"/>
                </a:lnTo>
                <a:lnTo>
                  <a:pt x="10238" y="842"/>
                </a:lnTo>
                <a:lnTo>
                  <a:pt x="10237" y="847"/>
                </a:lnTo>
                <a:lnTo>
                  <a:pt x="10237" y="847"/>
                </a:lnTo>
                <a:lnTo>
                  <a:pt x="10233" y="851"/>
                </a:lnTo>
                <a:lnTo>
                  <a:pt x="10228" y="854"/>
                </a:lnTo>
                <a:lnTo>
                  <a:pt x="10224" y="856"/>
                </a:lnTo>
                <a:lnTo>
                  <a:pt x="10218" y="857"/>
                </a:lnTo>
                <a:lnTo>
                  <a:pt x="10213" y="856"/>
                </a:lnTo>
                <a:lnTo>
                  <a:pt x="10208" y="854"/>
                </a:lnTo>
                <a:close/>
                <a:moveTo>
                  <a:pt x="10183" y="930"/>
                </a:moveTo>
                <a:lnTo>
                  <a:pt x="10180" y="927"/>
                </a:lnTo>
                <a:lnTo>
                  <a:pt x="10176" y="924"/>
                </a:lnTo>
                <a:lnTo>
                  <a:pt x="10174" y="921"/>
                </a:lnTo>
                <a:lnTo>
                  <a:pt x="10173" y="918"/>
                </a:lnTo>
                <a:lnTo>
                  <a:pt x="10172" y="913"/>
                </a:lnTo>
                <a:lnTo>
                  <a:pt x="10172" y="909"/>
                </a:lnTo>
                <a:lnTo>
                  <a:pt x="10173" y="905"/>
                </a:lnTo>
                <a:lnTo>
                  <a:pt x="10174" y="902"/>
                </a:lnTo>
                <a:lnTo>
                  <a:pt x="10177" y="898"/>
                </a:lnTo>
                <a:lnTo>
                  <a:pt x="10180" y="895"/>
                </a:lnTo>
                <a:lnTo>
                  <a:pt x="10184" y="893"/>
                </a:lnTo>
                <a:lnTo>
                  <a:pt x="10187" y="891"/>
                </a:lnTo>
                <a:lnTo>
                  <a:pt x="10191" y="891"/>
                </a:lnTo>
                <a:lnTo>
                  <a:pt x="10196" y="891"/>
                </a:lnTo>
                <a:lnTo>
                  <a:pt x="10200" y="891"/>
                </a:lnTo>
                <a:lnTo>
                  <a:pt x="10203" y="893"/>
                </a:lnTo>
                <a:lnTo>
                  <a:pt x="10207" y="895"/>
                </a:lnTo>
                <a:lnTo>
                  <a:pt x="10209" y="899"/>
                </a:lnTo>
                <a:lnTo>
                  <a:pt x="10211" y="902"/>
                </a:lnTo>
                <a:lnTo>
                  <a:pt x="10214" y="906"/>
                </a:lnTo>
                <a:lnTo>
                  <a:pt x="10214" y="910"/>
                </a:lnTo>
                <a:lnTo>
                  <a:pt x="10214" y="915"/>
                </a:lnTo>
                <a:lnTo>
                  <a:pt x="10214" y="918"/>
                </a:lnTo>
                <a:lnTo>
                  <a:pt x="10211" y="922"/>
                </a:lnTo>
                <a:lnTo>
                  <a:pt x="10211" y="922"/>
                </a:lnTo>
                <a:lnTo>
                  <a:pt x="10208" y="926"/>
                </a:lnTo>
                <a:lnTo>
                  <a:pt x="10204" y="930"/>
                </a:lnTo>
                <a:lnTo>
                  <a:pt x="10199" y="933"/>
                </a:lnTo>
                <a:lnTo>
                  <a:pt x="10193" y="933"/>
                </a:lnTo>
                <a:lnTo>
                  <a:pt x="10188" y="933"/>
                </a:lnTo>
                <a:lnTo>
                  <a:pt x="10183" y="930"/>
                </a:lnTo>
                <a:close/>
                <a:moveTo>
                  <a:pt x="10107" y="962"/>
                </a:moveTo>
                <a:lnTo>
                  <a:pt x="10103" y="960"/>
                </a:lnTo>
                <a:lnTo>
                  <a:pt x="10101" y="957"/>
                </a:lnTo>
                <a:lnTo>
                  <a:pt x="10099" y="954"/>
                </a:lnTo>
                <a:lnTo>
                  <a:pt x="10097" y="950"/>
                </a:lnTo>
                <a:lnTo>
                  <a:pt x="10096" y="946"/>
                </a:lnTo>
                <a:lnTo>
                  <a:pt x="10097" y="942"/>
                </a:lnTo>
                <a:lnTo>
                  <a:pt x="10097" y="938"/>
                </a:lnTo>
                <a:lnTo>
                  <a:pt x="10099" y="934"/>
                </a:lnTo>
                <a:lnTo>
                  <a:pt x="10101" y="930"/>
                </a:lnTo>
                <a:lnTo>
                  <a:pt x="10104" y="927"/>
                </a:lnTo>
                <a:lnTo>
                  <a:pt x="10107" y="925"/>
                </a:lnTo>
                <a:lnTo>
                  <a:pt x="10112" y="924"/>
                </a:lnTo>
                <a:lnTo>
                  <a:pt x="10116" y="923"/>
                </a:lnTo>
                <a:lnTo>
                  <a:pt x="10119" y="923"/>
                </a:lnTo>
                <a:lnTo>
                  <a:pt x="10123" y="924"/>
                </a:lnTo>
                <a:lnTo>
                  <a:pt x="10127" y="926"/>
                </a:lnTo>
                <a:lnTo>
                  <a:pt x="10131" y="928"/>
                </a:lnTo>
                <a:lnTo>
                  <a:pt x="10134" y="932"/>
                </a:lnTo>
                <a:lnTo>
                  <a:pt x="10136" y="935"/>
                </a:lnTo>
                <a:lnTo>
                  <a:pt x="10137" y="939"/>
                </a:lnTo>
                <a:lnTo>
                  <a:pt x="10138" y="942"/>
                </a:lnTo>
                <a:lnTo>
                  <a:pt x="10138" y="946"/>
                </a:lnTo>
                <a:lnTo>
                  <a:pt x="10137" y="951"/>
                </a:lnTo>
                <a:lnTo>
                  <a:pt x="10136" y="955"/>
                </a:lnTo>
                <a:lnTo>
                  <a:pt x="10136" y="955"/>
                </a:lnTo>
                <a:lnTo>
                  <a:pt x="10132" y="959"/>
                </a:lnTo>
                <a:lnTo>
                  <a:pt x="10127" y="962"/>
                </a:lnTo>
                <a:lnTo>
                  <a:pt x="10122" y="964"/>
                </a:lnTo>
                <a:lnTo>
                  <a:pt x="10117" y="966"/>
                </a:lnTo>
                <a:lnTo>
                  <a:pt x="10112" y="964"/>
                </a:lnTo>
                <a:lnTo>
                  <a:pt x="10107" y="962"/>
                </a:lnTo>
                <a:close/>
                <a:moveTo>
                  <a:pt x="8156" y="974"/>
                </a:moveTo>
                <a:lnTo>
                  <a:pt x="8156" y="974"/>
                </a:lnTo>
                <a:lnTo>
                  <a:pt x="8155" y="971"/>
                </a:lnTo>
                <a:lnTo>
                  <a:pt x="8154" y="967"/>
                </a:lnTo>
                <a:lnTo>
                  <a:pt x="8153" y="962"/>
                </a:lnTo>
                <a:lnTo>
                  <a:pt x="8154" y="958"/>
                </a:lnTo>
                <a:lnTo>
                  <a:pt x="8155" y="955"/>
                </a:lnTo>
                <a:lnTo>
                  <a:pt x="8157" y="952"/>
                </a:lnTo>
                <a:lnTo>
                  <a:pt x="8159" y="949"/>
                </a:lnTo>
                <a:lnTo>
                  <a:pt x="8164" y="945"/>
                </a:lnTo>
                <a:lnTo>
                  <a:pt x="8167" y="943"/>
                </a:lnTo>
                <a:lnTo>
                  <a:pt x="8171" y="942"/>
                </a:lnTo>
                <a:lnTo>
                  <a:pt x="8175" y="942"/>
                </a:lnTo>
                <a:lnTo>
                  <a:pt x="8179" y="942"/>
                </a:lnTo>
                <a:lnTo>
                  <a:pt x="8183" y="944"/>
                </a:lnTo>
                <a:lnTo>
                  <a:pt x="8186" y="945"/>
                </a:lnTo>
                <a:lnTo>
                  <a:pt x="8189" y="949"/>
                </a:lnTo>
                <a:lnTo>
                  <a:pt x="8192" y="952"/>
                </a:lnTo>
                <a:lnTo>
                  <a:pt x="8192" y="952"/>
                </a:lnTo>
                <a:lnTo>
                  <a:pt x="8194" y="956"/>
                </a:lnTo>
                <a:lnTo>
                  <a:pt x="8196" y="960"/>
                </a:lnTo>
                <a:lnTo>
                  <a:pt x="8196" y="963"/>
                </a:lnTo>
                <a:lnTo>
                  <a:pt x="8196" y="968"/>
                </a:lnTo>
                <a:lnTo>
                  <a:pt x="8193" y="972"/>
                </a:lnTo>
                <a:lnTo>
                  <a:pt x="8191" y="975"/>
                </a:lnTo>
                <a:lnTo>
                  <a:pt x="8189" y="978"/>
                </a:lnTo>
                <a:lnTo>
                  <a:pt x="8186" y="981"/>
                </a:lnTo>
                <a:lnTo>
                  <a:pt x="8181" y="984"/>
                </a:lnTo>
                <a:lnTo>
                  <a:pt x="8174" y="985"/>
                </a:lnTo>
                <a:lnTo>
                  <a:pt x="8169" y="984"/>
                </a:lnTo>
                <a:lnTo>
                  <a:pt x="8165" y="981"/>
                </a:lnTo>
                <a:lnTo>
                  <a:pt x="8160" y="978"/>
                </a:lnTo>
                <a:lnTo>
                  <a:pt x="8156" y="974"/>
                </a:lnTo>
                <a:close/>
                <a:moveTo>
                  <a:pt x="10040" y="1019"/>
                </a:moveTo>
                <a:lnTo>
                  <a:pt x="10039" y="1014"/>
                </a:lnTo>
                <a:lnTo>
                  <a:pt x="10039" y="1010"/>
                </a:lnTo>
                <a:lnTo>
                  <a:pt x="10040" y="1006"/>
                </a:lnTo>
                <a:lnTo>
                  <a:pt x="10041" y="1003"/>
                </a:lnTo>
                <a:lnTo>
                  <a:pt x="10045" y="1000"/>
                </a:lnTo>
                <a:lnTo>
                  <a:pt x="10047" y="996"/>
                </a:lnTo>
                <a:lnTo>
                  <a:pt x="10051" y="994"/>
                </a:lnTo>
                <a:lnTo>
                  <a:pt x="10054" y="992"/>
                </a:lnTo>
                <a:lnTo>
                  <a:pt x="10054" y="993"/>
                </a:lnTo>
                <a:lnTo>
                  <a:pt x="10058" y="992"/>
                </a:lnTo>
                <a:lnTo>
                  <a:pt x="10063" y="992"/>
                </a:lnTo>
                <a:lnTo>
                  <a:pt x="10067" y="993"/>
                </a:lnTo>
                <a:lnTo>
                  <a:pt x="10070" y="994"/>
                </a:lnTo>
                <a:lnTo>
                  <a:pt x="10074" y="997"/>
                </a:lnTo>
                <a:lnTo>
                  <a:pt x="10076" y="1000"/>
                </a:lnTo>
                <a:lnTo>
                  <a:pt x="10079" y="1004"/>
                </a:lnTo>
                <a:lnTo>
                  <a:pt x="10081" y="1007"/>
                </a:lnTo>
                <a:lnTo>
                  <a:pt x="10081" y="1011"/>
                </a:lnTo>
                <a:lnTo>
                  <a:pt x="10081" y="1015"/>
                </a:lnTo>
                <a:lnTo>
                  <a:pt x="10080" y="1020"/>
                </a:lnTo>
                <a:lnTo>
                  <a:pt x="10079" y="1023"/>
                </a:lnTo>
                <a:lnTo>
                  <a:pt x="10076" y="1027"/>
                </a:lnTo>
                <a:lnTo>
                  <a:pt x="10073" y="1029"/>
                </a:lnTo>
                <a:lnTo>
                  <a:pt x="10070" y="1031"/>
                </a:lnTo>
                <a:lnTo>
                  <a:pt x="10066" y="1034"/>
                </a:lnTo>
                <a:lnTo>
                  <a:pt x="10063" y="1034"/>
                </a:lnTo>
                <a:lnTo>
                  <a:pt x="10060" y="1035"/>
                </a:lnTo>
                <a:lnTo>
                  <a:pt x="10056" y="1034"/>
                </a:lnTo>
                <a:lnTo>
                  <a:pt x="10053" y="1032"/>
                </a:lnTo>
                <a:lnTo>
                  <a:pt x="10050" y="1031"/>
                </a:lnTo>
                <a:lnTo>
                  <a:pt x="10048" y="1029"/>
                </a:lnTo>
                <a:lnTo>
                  <a:pt x="10045" y="1027"/>
                </a:lnTo>
                <a:lnTo>
                  <a:pt x="10042" y="1025"/>
                </a:lnTo>
                <a:lnTo>
                  <a:pt x="10041" y="1022"/>
                </a:lnTo>
                <a:lnTo>
                  <a:pt x="10040" y="1019"/>
                </a:lnTo>
                <a:close/>
                <a:moveTo>
                  <a:pt x="8231" y="1044"/>
                </a:moveTo>
                <a:lnTo>
                  <a:pt x="8231" y="1044"/>
                </a:lnTo>
                <a:lnTo>
                  <a:pt x="8227" y="1042"/>
                </a:lnTo>
                <a:lnTo>
                  <a:pt x="8224" y="1039"/>
                </a:lnTo>
                <a:lnTo>
                  <a:pt x="8222" y="1036"/>
                </a:lnTo>
                <a:lnTo>
                  <a:pt x="8220" y="1032"/>
                </a:lnTo>
                <a:lnTo>
                  <a:pt x="8220" y="1028"/>
                </a:lnTo>
                <a:lnTo>
                  <a:pt x="8220" y="1024"/>
                </a:lnTo>
                <a:lnTo>
                  <a:pt x="8220" y="1020"/>
                </a:lnTo>
                <a:lnTo>
                  <a:pt x="8222" y="1017"/>
                </a:lnTo>
                <a:lnTo>
                  <a:pt x="8224" y="1012"/>
                </a:lnTo>
                <a:lnTo>
                  <a:pt x="8227" y="1010"/>
                </a:lnTo>
                <a:lnTo>
                  <a:pt x="8231" y="1007"/>
                </a:lnTo>
                <a:lnTo>
                  <a:pt x="8235" y="1006"/>
                </a:lnTo>
                <a:lnTo>
                  <a:pt x="8239" y="1005"/>
                </a:lnTo>
                <a:lnTo>
                  <a:pt x="8242" y="1005"/>
                </a:lnTo>
                <a:lnTo>
                  <a:pt x="8247" y="1006"/>
                </a:lnTo>
                <a:lnTo>
                  <a:pt x="8251" y="1008"/>
                </a:lnTo>
                <a:lnTo>
                  <a:pt x="8254" y="1010"/>
                </a:lnTo>
                <a:lnTo>
                  <a:pt x="8257" y="1013"/>
                </a:lnTo>
                <a:lnTo>
                  <a:pt x="8259" y="1017"/>
                </a:lnTo>
                <a:lnTo>
                  <a:pt x="8260" y="1021"/>
                </a:lnTo>
                <a:lnTo>
                  <a:pt x="8261" y="1024"/>
                </a:lnTo>
                <a:lnTo>
                  <a:pt x="8261" y="1028"/>
                </a:lnTo>
                <a:lnTo>
                  <a:pt x="8260" y="1032"/>
                </a:lnTo>
                <a:lnTo>
                  <a:pt x="8259" y="1037"/>
                </a:lnTo>
                <a:lnTo>
                  <a:pt x="8256" y="1041"/>
                </a:lnTo>
                <a:lnTo>
                  <a:pt x="8251" y="1044"/>
                </a:lnTo>
                <a:lnTo>
                  <a:pt x="8247" y="1046"/>
                </a:lnTo>
                <a:lnTo>
                  <a:pt x="8240" y="1047"/>
                </a:lnTo>
                <a:lnTo>
                  <a:pt x="8236" y="1046"/>
                </a:lnTo>
                <a:lnTo>
                  <a:pt x="8231" y="1044"/>
                </a:lnTo>
                <a:close/>
                <a:moveTo>
                  <a:pt x="8307" y="1076"/>
                </a:moveTo>
                <a:lnTo>
                  <a:pt x="8307" y="1076"/>
                </a:lnTo>
                <a:lnTo>
                  <a:pt x="8305" y="1072"/>
                </a:lnTo>
                <a:lnTo>
                  <a:pt x="8304" y="1069"/>
                </a:lnTo>
                <a:lnTo>
                  <a:pt x="8303" y="1064"/>
                </a:lnTo>
                <a:lnTo>
                  <a:pt x="8303" y="1060"/>
                </a:lnTo>
                <a:lnTo>
                  <a:pt x="8304" y="1056"/>
                </a:lnTo>
                <a:lnTo>
                  <a:pt x="8306" y="1053"/>
                </a:lnTo>
                <a:lnTo>
                  <a:pt x="8309" y="1049"/>
                </a:lnTo>
                <a:lnTo>
                  <a:pt x="8312" y="1046"/>
                </a:lnTo>
                <a:lnTo>
                  <a:pt x="8316" y="1044"/>
                </a:lnTo>
                <a:lnTo>
                  <a:pt x="8320" y="1043"/>
                </a:lnTo>
                <a:lnTo>
                  <a:pt x="8324" y="1043"/>
                </a:lnTo>
                <a:lnTo>
                  <a:pt x="8327" y="1043"/>
                </a:lnTo>
                <a:lnTo>
                  <a:pt x="8332" y="1044"/>
                </a:lnTo>
                <a:lnTo>
                  <a:pt x="8335" y="1046"/>
                </a:lnTo>
                <a:lnTo>
                  <a:pt x="8338" y="1048"/>
                </a:lnTo>
                <a:lnTo>
                  <a:pt x="8341" y="1052"/>
                </a:lnTo>
                <a:lnTo>
                  <a:pt x="8341" y="1052"/>
                </a:lnTo>
                <a:lnTo>
                  <a:pt x="8343" y="1056"/>
                </a:lnTo>
                <a:lnTo>
                  <a:pt x="8344" y="1059"/>
                </a:lnTo>
                <a:lnTo>
                  <a:pt x="8345" y="1063"/>
                </a:lnTo>
                <a:lnTo>
                  <a:pt x="8344" y="1068"/>
                </a:lnTo>
                <a:lnTo>
                  <a:pt x="8343" y="1072"/>
                </a:lnTo>
                <a:lnTo>
                  <a:pt x="8342" y="1075"/>
                </a:lnTo>
                <a:lnTo>
                  <a:pt x="8339" y="1078"/>
                </a:lnTo>
                <a:lnTo>
                  <a:pt x="8336" y="1081"/>
                </a:lnTo>
                <a:lnTo>
                  <a:pt x="8331" y="1083"/>
                </a:lnTo>
                <a:lnTo>
                  <a:pt x="8324" y="1085"/>
                </a:lnTo>
                <a:lnTo>
                  <a:pt x="8319" y="1085"/>
                </a:lnTo>
                <a:lnTo>
                  <a:pt x="8315" y="1082"/>
                </a:lnTo>
                <a:lnTo>
                  <a:pt x="8310" y="1079"/>
                </a:lnTo>
                <a:lnTo>
                  <a:pt x="8307" y="1076"/>
                </a:lnTo>
                <a:close/>
                <a:moveTo>
                  <a:pt x="9989" y="1072"/>
                </a:moveTo>
                <a:lnTo>
                  <a:pt x="9989" y="1072"/>
                </a:lnTo>
                <a:lnTo>
                  <a:pt x="9989" y="1068"/>
                </a:lnTo>
                <a:lnTo>
                  <a:pt x="9990" y="1063"/>
                </a:lnTo>
                <a:lnTo>
                  <a:pt x="9991" y="1059"/>
                </a:lnTo>
                <a:lnTo>
                  <a:pt x="9993" y="1056"/>
                </a:lnTo>
                <a:lnTo>
                  <a:pt x="9997" y="1053"/>
                </a:lnTo>
                <a:lnTo>
                  <a:pt x="10000" y="1051"/>
                </a:lnTo>
                <a:lnTo>
                  <a:pt x="10004" y="1049"/>
                </a:lnTo>
                <a:lnTo>
                  <a:pt x="10008" y="1048"/>
                </a:lnTo>
                <a:lnTo>
                  <a:pt x="10013" y="1048"/>
                </a:lnTo>
                <a:lnTo>
                  <a:pt x="10016" y="1049"/>
                </a:lnTo>
                <a:lnTo>
                  <a:pt x="10020" y="1051"/>
                </a:lnTo>
                <a:lnTo>
                  <a:pt x="10023" y="1053"/>
                </a:lnTo>
                <a:lnTo>
                  <a:pt x="10026" y="1056"/>
                </a:lnTo>
                <a:lnTo>
                  <a:pt x="10029" y="1059"/>
                </a:lnTo>
                <a:lnTo>
                  <a:pt x="10031" y="1062"/>
                </a:lnTo>
                <a:lnTo>
                  <a:pt x="10031" y="1066"/>
                </a:lnTo>
                <a:lnTo>
                  <a:pt x="10031" y="1066"/>
                </a:lnTo>
                <a:lnTo>
                  <a:pt x="10032" y="1071"/>
                </a:lnTo>
                <a:lnTo>
                  <a:pt x="10031" y="1075"/>
                </a:lnTo>
                <a:lnTo>
                  <a:pt x="10029" y="1079"/>
                </a:lnTo>
                <a:lnTo>
                  <a:pt x="10026" y="1082"/>
                </a:lnTo>
                <a:lnTo>
                  <a:pt x="10024" y="1086"/>
                </a:lnTo>
                <a:lnTo>
                  <a:pt x="10020" y="1088"/>
                </a:lnTo>
                <a:lnTo>
                  <a:pt x="10017" y="1089"/>
                </a:lnTo>
                <a:lnTo>
                  <a:pt x="10013" y="1090"/>
                </a:lnTo>
                <a:lnTo>
                  <a:pt x="10012" y="1090"/>
                </a:lnTo>
                <a:lnTo>
                  <a:pt x="10010" y="1090"/>
                </a:lnTo>
                <a:lnTo>
                  <a:pt x="10006" y="1090"/>
                </a:lnTo>
                <a:lnTo>
                  <a:pt x="10003" y="1089"/>
                </a:lnTo>
                <a:lnTo>
                  <a:pt x="9999" y="1087"/>
                </a:lnTo>
                <a:lnTo>
                  <a:pt x="9997" y="1085"/>
                </a:lnTo>
                <a:lnTo>
                  <a:pt x="9993" y="1082"/>
                </a:lnTo>
                <a:lnTo>
                  <a:pt x="9991" y="1079"/>
                </a:lnTo>
                <a:lnTo>
                  <a:pt x="9990" y="1075"/>
                </a:lnTo>
                <a:lnTo>
                  <a:pt x="9989" y="1072"/>
                </a:lnTo>
                <a:close/>
                <a:moveTo>
                  <a:pt x="9970" y="1162"/>
                </a:moveTo>
                <a:lnTo>
                  <a:pt x="9968" y="1158"/>
                </a:lnTo>
                <a:lnTo>
                  <a:pt x="9967" y="1154"/>
                </a:lnTo>
                <a:lnTo>
                  <a:pt x="9967" y="1150"/>
                </a:lnTo>
                <a:lnTo>
                  <a:pt x="9967" y="1146"/>
                </a:lnTo>
                <a:lnTo>
                  <a:pt x="9968" y="1142"/>
                </a:lnTo>
                <a:lnTo>
                  <a:pt x="9970" y="1139"/>
                </a:lnTo>
                <a:lnTo>
                  <a:pt x="9973" y="1135"/>
                </a:lnTo>
                <a:lnTo>
                  <a:pt x="9976" y="1132"/>
                </a:lnTo>
                <a:lnTo>
                  <a:pt x="9981" y="1131"/>
                </a:lnTo>
                <a:lnTo>
                  <a:pt x="9984" y="1130"/>
                </a:lnTo>
                <a:lnTo>
                  <a:pt x="9988" y="1129"/>
                </a:lnTo>
                <a:lnTo>
                  <a:pt x="9992" y="1130"/>
                </a:lnTo>
                <a:lnTo>
                  <a:pt x="9997" y="1131"/>
                </a:lnTo>
                <a:lnTo>
                  <a:pt x="10000" y="1133"/>
                </a:lnTo>
                <a:lnTo>
                  <a:pt x="10003" y="1137"/>
                </a:lnTo>
                <a:lnTo>
                  <a:pt x="10005" y="1140"/>
                </a:lnTo>
                <a:lnTo>
                  <a:pt x="10007" y="1143"/>
                </a:lnTo>
                <a:lnTo>
                  <a:pt x="10008" y="1147"/>
                </a:lnTo>
                <a:lnTo>
                  <a:pt x="10008" y="1151"/>
                </a:lnTo>
                <a:lnTo>
                  <a:pt x="10008" y="1156"/>
                </a:lnTo>
                <a:lnTo>
                  <a:pt x="10007" y="1159"/>
                </a:lnTo>
                <a:lnTo>
                  <a:pt x="10005" y="1163"/>
                </a:lnTo>
                <a:lnTo>
                  <a:pt x="10002" y="1166"/>
                </a:lnTo>
                <a:lnTo>
                  <a:pt x="9999" y="1168"/>
                </a:lnTo>
                <a:lnTo>
                  <a:pt x="9993" y="1171"/>
                </a:lnTo>
                <a:lnTo>
                  <a:pt x="9988" y="1172"/>
                </a:lnTo>
                <a:lnTo>
                  <a:pt x="9983" y="1172"/>
                </a:lnTo>
                <a:lnTo>
                  <a:pt x="9978" y="1169"/>
                </a:lnTo>
                <a:lnTo>
                  <a:pt x="9973" y="1166"/>
                </a:lnTo>
                <a:lnTo>
                  <a:pt x="9970" y="1162"/>
                </a:lnTo>
                <a:close/>
                <a:moveTo>
                  <a:pt x="9907" y="1227"/>
                </a:moveTo>
                <a:lnTo>
                  <a:pt x="9904" y="1224"/>
                </a:lnTo>
                <a:lnTo>
                  <a:pt x="9902" y="1220"/>
                </a:lnTo>
                <a:lnTo>
                  <a:pt x="9900" y="1216"/>
                </a:lnTo>
                <a:lnTo>
                  <a:pt x="9899" y="1213"/>
                </a:lnTo>
                <a:lnTo>
                  <a:pt x="9899" y="1209"/>
                </a:lnTo>
                <a:lnTo>
                  <a:pt x="9899" y="1205"/>
                </a:lnTo>
                <a:lnTo>
                  <a:pt x="9900" y="1200"/>
                </a:lnTo>
                <a:lnTo>
                  <a:pt x="9902" y="1197"/>
                </a:lnTo>
                <a:lnTo>
                  <a:pt x="9905" y="1194"/>
                </a:lnTo>
                <a:lnTo>
                  <a:pt x="9908" y="1192"/>
                </a:lnTo>
                <a:lnTo>
                  <a:pt x="9913" y="1190"/>
                </a:lnTo>
                <a:lnTo>
                  <a:pt x="9916" y="1189"/>
                </a:lnTo>
                <a:lnTo>
                  <a:pt x="9920" y="1189"/>
                </a:lnTo>
                <a:lnTo>
                  <a:pt x="9924" y="1189"/>
                </a:lnTo>
                <a:lnTo>
                  <a:pt x="9929" y="1190"/>
                </a:lnTo>
                <a:lnTo>
                  <a:pt x="9932" y="1192"/>
                </a:lnTo>
                <a:lnTo>
                  <a:pt x="9935" y="1195"/>
                </a:lnTo>
                <a:lnTo>
                  <a:pt x="9937" y="1198"/>
                </a:lnTo>
                <a:lnTo>
                  <a:pt x="9939" y="1201"/>
                </a:lnTo>
                <a:lnTo>
                  <a:pt x="9940" y="1206"/>
                </a:lnTo>
                <a:lnTo>
                  <a:pt x="9940" y="1210"/>
                </a:lnTo>
                <a:lnTo>
                  <a:pt x="9940" y="1214"/>
                </a:lnTo>
                <a:lnTo>
                  <a:pt x="9939" y="1217"/>
                </a:lnTo>
                <a:lnTo>
                  <a:pt x="9937" y="1222"/>
                </a:lnTo>
                <a:lnTo>
                  <a:pt x="9933" y="1225"/>
                </a:lnTo>
                <a:lnTo>
                  <a:pt x="9930" y="1228"/>
                </a:lnTo>
                <a:lnTo>
                  <a:pt x="9924" y="1230"/>
                </a:lnTo>
                <a:lnTo>
                  <a:pt x="9920" y="1230"/>
                </a:lnTo>
                <a:lnTo>
                  <a:pt x="9914" y="1229"/>
                </a:lnTo>
                <a:lnTo>
                  <a:pt x="9907" y="1227"/>
                </a:lnTo>
                <a:close/>
                <a:moveTo>
                  <a:pt x="8930" y="1253"/>
                </a:moveTo>
                <a:lnTo>
                  <a:pt x="8930" y="1253"/>
                </a:lnTo>
                <a:lnTo>
                  <a:pt x="8930" y="1249"/>
                </a:lnTo>
                <a:lnTo>
                  <a:pt x="8931" y="1245"/>
                </a:lnTo>
                <a:lnTo>
                  <a:pt x="8932" y="1242"/>
                </a:lnTo>
                <a:lnTo>
                  <a:pt x="8934" y="1237"/>
                </a:lnTo>
                <a:lnTo>
                  <a:pt x="8938" y="1235"/>
                </a:lnTo>
                <a:lnTo>
                  <a:pt x="8941" y="1233"/>
                </a:lnTo>
                <a:lnTo>
                  <a:pt x="8945" y="1231"/>
                </a:lnTo>
                <a:lnTo>
                  <a:pt x="8949" y="1231"/>
                </a:lnTo>
                <a:lnTo>
                  <a:pt x="8954" y="1231"/>
                </a:lnTo>
                <a:lnTo>
                  <a:pt x="8958" y="1232"/>
                </a:lnTo>
                <a:lnTo>
                  <a:pt x="8961" y="1233"/>
                </a:lnTo>
                <a:lnTo>
                  <a:pt x="8964" y="1235"/>
                </a:lnTo>
                <a:lnTo>
                  <a:pt x="8967" y="1239"/>
                </a:lnTo>
                <a:lnTo>
                  <a:pt x="8970" y="1242"/>
                </a:lnTo>
                <a:lnTo>
                  <a:pt x="8971" y="1246"/>
                </a:lnTo>
                <a:lnTo>
                  <a:pt x="8972" y="1250"/>
                </a:lnTo>
                <a:lnTo>
                  <a:pt x="8972" y="1254"/>
                </a:lnTo>
                <a:lnTo>
                  <a:pt x="8971" y="1259"/>
                </a:lnTo>
                <a:lnTo>
                  <a:pt x="8970" y="1262"/>
                </a:lnTo>
                <a:lnTo>
                  <a:pt x="8967" y="1265"/>
                </a:lnTo>
                <a:lnTo>
                  <a:pt x="8964" y="1268"/>
                </a:lnTo>
                <a:lnTo>
                  <a:pt x="8961" y="1270"/>
                </a:lnTo>
                <a:lnTo>
                  <a:pt x="8957" y="1271"/>
                </a:lnTo>
                <a:lnTo>
                  <a:pt x="8953" y="1273"/>
                </a:lnTo>
                <a:lnTo>
                  <a:pt x="8952" y="1273"/>
                </a:lnTo>
                <a:lnTo>
                  <a:pt x="8950" y="1273"/>
                </a:lnTo>
                <a:lnTo>
                  <a:pt x="8947" y="1273"/>
                </a:lnTo>
                <a:lnTo>
                  <a:pt x="8943" y="1271"/>
                </a:lnTo>
                <a:lnTo>
                  <a:pt x="8940" y="1269"/>
                </a:lnTo>
                <a:lnTo>
                  <a:pt x="8937" y="1267"/>
                </a:lnTo>
                <a:lnTo>
                  <a:pt x="8934" y="1264"/>
                </a:lnTo>
                <a:lnTo>
                  <a:pt x="8932" y="1261"/>
                </a:lnTo>
                <a:lnTo>
                  <a:pt x="8930" y="1258"/>
                </a:lnTo>
                <a:lnTo>
                  <a:pt x="8930" y="1253"/>
                </a:lnTo>
                <a:close/>
                <a:moveTo>
                  <a:pt x="9832" y="1278"/>
                </a:moveTo>
                <a:lnTo>
                  <a:pt x="9831" y="1274"/>
                </a:lnTo>
                <a:lnTo>
                  <a:pt x="9831" y="1270"/>
                </a:lnTo>
                <a:lnTo>
                  <a:pt x="9831" y="1266"/>
                </a:lnTo>
                <a:lnTo>
                  <a:pt x="9833" y="1262"/>
                </a:lnTo>
                <a:lnTo>
                  <a:pt x="9834" y="1259"/>
                </a:lnTo>
                <a:lnTo>
                  <a:pt x="9837" y="1256"/>
                </a:lnTo>
                <a:lnTo>
                  <a:pt x="9840" y="1252"/>
                </a:lnTo>
                <a:lnTo>
                  <a:pt x="9844" y="1250"/>
                </a:lnTo>
                <a:lnTo>
                  <a:pt x="9848" y="1249"/>
                </a:lnTo>
                <a:lnTo>
                  <a:pt x="9852" y="1249"/>
                </a:lnTo>
                <a:lnTo>
                  <a:pt x="9856" y="1250"/>
                </a:lnTo>
                <a:lnTo>
                  <a:pt x="9861" y="1251"/>
                </a:lnTo>
                <a:lnTo>
                  <a:pt x="9864" y="1252"/>
                </a:lnTo>
                <a:lnTo>
                  <a:pt x="9867" y="1256"/>
                </a:lnTo>
                <a:lnTo>
                  <a:pt x="9869" y="1259"/>
                </a:lnTo>
                <a:lnTo>
                  <a:pt x="9871" y="1262"/>
                </a:lnTo>
                <a:lnTo>
                  <a:pt x="9872" y="1266"/>
                </a:lnTo>
                <a:lnTo>
                  <a:pt x="9873" y="1270"/>
                </a:lnTo>
                <a:lnTo>
                  <a:pt x="9872" y="1275"/>
                </a:lnTo>
                <a:lnTo>
                  <a:pt x="9871" y="1279"/>
                </a:lnTo>
                <a:lnTo>
                  <a:pt x="9869" y="1282"/>
                </a:lnTo>
                <a:lnTo>
                  <a:pt x="9867" y="1285"/>
                </a:lnTo>
                <a:lnTo>
                  <a:pt x="9864" y="1287"/>
                </a:lnTo>
                <a:lnTo>
                  <a:pt x="9860" y="1290"/>
                </a:lnTo>
                <a:lnTo>
                  <a:pt x="9856" y="1291"/>
                </a:lnTo>
                <a:lnTo>
                  <a:pt x="9852" y="1292"/>
                </a:lnTo>
                <a:lnTo>
                  <a:pt x="9846" y="1291"/>
                </a:lnTo>
                <a:lnTo>
                  <a:pt x="9840" y="1287"/>
                </a:lnTo>
                <a:lnTo>
                  <a:pt x="9836" y="1283"/>
                </a:lnTo>
                <a:lnTo>
                  <a:pt x="9832" y="1278"/>
                </a:lnTo>
                <a:close/>
                <a:moveTo>
                  <a:pt x="9739" y="1280"/>
                </a:moveTo>
                <a:lnTo>
                  <a:pt x="9739" y="1276"/>
                </a:lnTo>
                <a:lnTo>
                  <a:pt x="9740" y="1273"/>
                </a:lnTo>
                <a:lnTo>
                  <a:pt x="9743" y="1268"/>
                </a:lnTo>
                <a:lnTo>
                  <a:pt x="9746" y="1265"/>
                </a:lnTo>
                <a:lnTo>
                  <a:pt x="9749" y="1263"/>
                </a:lnTo>
                <a:lnTo>
                  <a:pt x="9752" y="1261"/>
                </a:lnTo>
                <a:lnTo>
                  <a:pt x="9756" y="1260"/>
                </a:lnTo>
                <a:lnTo>
                  <a:pt x="9761" y="1259"/>
                </a:lnTo>
                <a:lnTo>
                  <a:pt x="9765" y="1260"/>
                </a:lnTo>
                <a:lnTo>
                  <a:pt x="9768" y="1261"/>
                </a:lnTo>
                <a:lnTo>
                  <a:pt x="9772" y="1263"/>
                </a:lnTo>
                <a:lnTo>
                  <a:pt x="9776" y="1265"/>
                </a:lnTo>
                <a:lnTo>
                  <a:pt x="9778" y="1268"/>
                </a:lnTo>
                <a:lnTo>
                  <a:pt x="9780" y="1271"/>
                </a:lnTo>
                <a:lnTo>
                  <a:pt x="9781" y="1276"/>
                </a:lnTo>
                <a:lnTo>
                  <a:pt x="9782" y="1280"/>
                </a:lnTo>
                <a:lnTo>
                  <a:pt x="9781" y="1284"/>
                </a:lnTo>
                <a:lnTo>
                  <a:pt x="9780" y="1288"/>
                </a:lnTo>
                <a:lnTo>
                  <a:pt x="9778" y="1292"/>
                </a:lnTo>
                <a:lnTo>
                  <a:pt x="9776" y="1295"/>
                </a:lnTo>
                <a:lnTo>
                  <a:pt x="9772" y="1298"/>
                </a:lnTo>
                <a:lnTo>
                  <a:pt x="9769" y="1299"/>
                </a:lnTo>
                <a:lnTo>
                  <a:pt x="9765" y="1301"/>
                </a:lnTo>
                <a:lnTo>
                  <a:pt x="9761" y="1301"/>
                </a:lnTo>
                <a:lnTo>
                  <a:pt x="9761" y="1301"/>
                </a:lnTo>
                <a:lnTo>
                  <a:pt x="9756" y="1301"/>
                </a:lnTo>
                <a:lnTo>
                  <a:pt x="9752" y="1300"/>
                </a:lnTo>
                <a:lnTo>
                  <a:pt x="9749" y="1298"/>
                </a:lnTo>
                <a:lnTo>
                  <a:pt x="9746" y="1295"/>
                </a:lnTo>
                <a:lnTo>
                  <a:pt x="9743" y="1292"/>
                </a:lnTo>
                <a:lnTo>
                  <a:pt x="9741" y="1288"/>
                </a:lnTo>
                <a:lnTo>
                  <a:pt x="9739" y="1284"/>
                </a:lnTo>
                <a:lnTo>
                  <a:pt x="9739" y="1280"/>
                </a:lnTo>
                <a:close/>
                <a:moveTo>
                  <a:pt x="9666" y="1326"/>
                </a:moveTo>
                <a:lnTo>
                  <a:pt x="9663" y="1322"/>
                </a:lnTo>
                <a:lnTo>
                  <a:pt x="9661" y="1319"/>
                </a:lnTo>
                <a:lnTo>
                  <a:pt x="9660" y="1315"/>
                </a:lnTo>
                <a:lnTo>
                  <a:pt x="9659" y="1311"/>
                </a:lnTo>
                <a:lnTo>
                  <a:pt x="9659" y="1307"/>
                </a:lnTo>
                <a:lnTo>
                  <a:pt x="9660" y="1303"/>
                </a:lnTo>
                <a:lnTo>
                  <a:pt x="9661" y="1299"/>
                </a:lnTo>
                <a:lnTo>
                  <a:pt x="9664" y="1296"/>
                </a:lnTo>
                <a:lnTo>
                  <a:pt x="9667" y="1293"/>
                </a:lnTo>
                <a:lnTo>
                  <a:pt x="9670" y="1291"/>
                </a:lnTo>
                <a:lnTo>
                  <a:pt x="9675" y="1290"/>
                </a:lnTo>
                <a:lnTo>
                  <a:pt x="9678" y="1288"/>
                </a:lnTo>
                <a:lnTo>
                  <a:pt x="9682" y="1288"/>
                </a:lnTo>
                <a:lnTo>
                  <a:pt x="9686" y="1290"/>
                </a:lnTo>
                <a:lnTo>
                  <a:pt x="9689" y="1291"/>
                </a:lnTo>
                <a:lnTo>
                  <a:pt x="9694" y="1294"/>
                </a:lnTo>
                <a:lnTo>
                  <a:pt x="9696" y="1297"/>
                </a:lnTo>
                <a:lnTo>
                  <a:pt x="9699" y="1300"/>
                </a:lnTo>
                <a:lnTo>
                  <a:pt x="9700" y="1303"/>
                </a:lnTo>
                <a:lnTo>
                  <a:pt x="9701" y="1308"/>
                </a:lnTo>
                <a:lnTo>
                  <a:pt x="9700" y="1312"/>
                </a:lnTo>
                <a:lnTo>
                  <a:pt x="9700" y="1316"/>
                </a:lnTo>
                <a:lnTo>
                  <a:pt x="9698" y="1319"/>
                </a:lnTo>
                <a:lnTo>
                  <a:pt x="9696" y="1324"/>
                </a:lnTo>
                <a:lnTo>
                  <a:pt x="9696" y="1324"/>
                </a:lnTo>
                <a:lnTo>
                  <a:pt x="9693" y="1327"/>
                </a:lnTo>
                <a:lnTo>
                  <a:pt x="9688" y="1329"/>
                </a:lnTo>
                <a:lnTo>
                  <a:pt x="9684" y="1330"/>
                </a:lnTo>
                <a:lnTo>
                  <a:pt x="9680" y="1330"/>
                </a:lnTo>
                <a:lnTo>
                  <a:pt x="9676" y="1330"/>
                </a:lnTo>
                <a:lnTo>
                  <a:pt x="9672" y="1329"/>
                </a:lnTo>
                <a:lnTo>
                  <a:pt x="9669" y="1328"/>
                </a:lnTo>
                <a:lnTo>
                  <a:pt x="9666" y="1326"/>
                </a:lnTo>
                <a:close/>
                <a:moveTo>
                  <a:pt x="9419" y="1331"/>
                </a:moveTo>
                <a:lnTo>
                  <a:pt x="9418" y="1328"/>
                </a:lnTo>
                <a:lnTo>
                  <a:pt x="9417" y="1324"/>
                </a:lnTo>
                <a:lnTo>
                  <a:pt x="9418" y="1319"/>
                </a:lnTo>
                <a:lnTo>
                  <a:pt x="9419" y="1315"/>
                </a:lnTo>
                <a:lnTo>
                  <a:pt x="9420" y="1312"/>
                </a:lnTo>
                <a:lnTo>
                  <a:pt x="9424" y="1309"/>
                </a:lnTo>
                <a:lnTo>
                  <a:pt x="9427" y="1305"/>
                </a:lnTo>
                <a:lnTo>
                  <a:pt x="9430" y="1304"/>
                </a:lnTo>
                <a:lnTo>
                  <a:pt x="9434" y="1302"/>
                </a:lnTo>
                <a:lnTo>
                  <a:pt x="9438" y="1302"/>
                </a:lnTo>
                <a:lnTo>
                  <a:pt x="9443" y="1302"/>
                </a:lnTo>
                <a:lnTo>
                  <a:pt x="9447" y="1304"/>
                </a:lnTo>
                <a:lnTo>
                  <a:pt x="9450" y="1305"/>
                </a:lnTo>
                <a:lnTo>
                  <a:pt x="9453" y="1309"/>
                </a:lnTo>
                <a:lnTo>
                  <a:pt x="9455" y="1312"/>
                </a:lnTo>
                <a:lnTo>
                  <a:pt x="9458" y="1315"/>
                </a:lnTo>
                <a:lnTo>
                  <a:pt x="9459" y="1319"/>
                </a:lnTo>
                <a:lnTo>
                  <a:pt x="9460" y="1324"/>
                </a:lnTo>
                <a:lnTo>
                  <a:pt x="9459" y="1328"/>
                </a:lnTo>
                <a:lnTo>
                  <a:pt x="9458" y="1331"/>
                </a:lnTo>
                <a:lnTo>
                  <a:pt x="9457" y="1335"/>
                </a:lnTo>
                <a:lnTo>
                  <a:pt x="9453" y="1338"/>
                </a:lnTo>
                <a:lnTo>
                  <a:pt x="9450" y="1340"/>
                </a:lnTo>
                <a:lnTo>
                  <a:pt x="9447" y="1343"/>
                </a:lnTo>
                <a:lnTo>
                  <a:pt x="9443" y="1344"/>
                </a:lnTo>
                <a:lnTo>
                  <a:pt x="9438" y="1345"/>
                </a:lnTo>
                <a:lnTo>
                  <a:pt x="9432" y="1344"/>
                </a:lnTo>
                <a:lnTo>
                  <a:pt x="9427" y="1340"/>
                </a:lnTo>
                <a:lnTo>
                  <a:pt x="9423" y="1337"/>
                </a:lnTo>
                <a:lnTo>
                  <a:pt x="9419" y="1331"/>
                </a:lnTo>
                <a:close/>
                <a:moveTo>
                  <a:pt x="8925" y="1351"/>
                </a:moveTo>
                <a:lnTo>
                  <a:pt x="8923" y="1348"/>
                </a:lnTo>
                <a:lnTo>
                  <a:pt x="8922" y="1344"/>
                </a:lnTo>
                <a:lnTo>
                  <a:pt x="8921" y="1339"/>
                </a:lnTo>
                <a:lnTo>
                  <a:pt x="8921" y="1335"/>
                </a:lnTo>
                <a:lnTo>
                  <a:pt x="8922" y="1332"/>
                </a:lnTo>
                <a:lnTo>
                  <a:pt x="8924" y="1328"/>
                </a:lnTo>
                <a:lnTo>
                  <a:pt x="8926" y="1325"/>
                </a:lnTo>
                <a:lnTo>
                  <a:pt x="8929" y="1321"/>
                </a:lnTo>
                <a:lnTo>
                  <a:pt x="8932" y="1319"/>
                </a:lnTo>
                <a:lnTo>
                  <a:pt x="8937" y="1318"/>
                </a:lnTo>
                <a:lnTo>
                  <a:pt x="8941" y="1317"/>
                </a:lnTo>
                <a:lnTo>
                  <a:pt x="8944" y="1317"/>
                </a:lnTo>
                <a:lnTo>
                  <a:pt x="8948" y="1318"/>
                </a:lnTo>
                <a:lnTo>
                  <a:pt x="8953" y="1319"/>
                </a:lnTo>
                <a:lnTo>
                  <a:pt x="8956" y="1322"/>
                </a:lnTo>
                <a:lnTo>
                  <a:pt x="8959" y="1326"/>
                </a:lnTo>
                <a:lnTo>
                  <a:pt x="8961" y="1329"/>
                </a:lnTo>
                <a:lnTo>
                  <a:pt x="8962" y="1333"/>
                </a:lnTo>
                <a:lnTo>
                  <a:pt x="8963" y="1336"/>
                </a:lnTo>
                <a:lnTo>
                  <a:pt x="8963" y="1340"/>
                </a:lnTo>
                <a:lnTo>
                  <a:pt x="8962" y="1345"/>
                </a:lnTo>
                <a:lnTo>
                  <a:pt x="8960" y="1348"/>
                </a:lnTo>
                <a:lnTo>
                  <a:pt x="8958" y="1352"/>
                </a:lnTo>
                <a:lnTo>
                  <a:pt x="8955" y="1354"/>
                </a:lnTo>
                <a:lnTo>
                  <a:pt x="8952" y="1356"/>
                </a:lnTo>
                <a:lnTo>
                  <a:pt x="8948" y="1359"/>
                </a:lnTo>
                <a:lnTo>
                  <a:pt x="8945" y="1359"/>
                </a:lnTo>
                <a:lnTo>
                  <a:pt x="8942" y="1360"/>
                </a:lnTo>
                <a:lnTo>
                  <a:pt x="8938" y="1359"/>
                </a:lnTo>
                <a:lnTo>
                  <a:pt x="8932" y="1357"/>
                </a:lnTo>
                <a:lnTo>
                  <a:pt x="8929" y="1354"/>
                </a:lnTo>
                <a:lnTo>
                  <a:pt x="8925" y="1351"/>
                </a:lnTo>
                <a:close/>
                <a:moveTo>
                  <a:pt x="9515" y="1364"/>
                </a:moveTo>
                <a:lnTo>
                  <a:pt x="9512" y="1362"/>
                </a:lnTo>
                <a:lnTo>
                  <a:pt x="9509" y="1360"/>
                </a:lnTo>
                <a:lnTo>
                  <a:pt x="9505" y="1356"/>
                </a:lnTo>
                <a:lnTo>
                  <a:pt x="9503" y="1353"/>
                </a:lnTo>
                <a:lnTo>
                  <a:pt x="9502" y="1349"/>
                </a:lnTo>
                <a:lnTo>
                  <a:pt x="9501" y="1345"/>
                </a:lnTo>
                <a:lnTo>
                  <a:pt x="9502" y="1340"/>
                </a:lnTo>
                <a:lnTo>
                  <a:pt x="9503" y="1337"/>
                </a:lnTo>
                <a:lnTo>
                  <a:pt x="9505" y="1333"/>
                </a:lnTo>
                <a:lnTo>
                  <a:pt x="9508" y="1330"/>
                </a:lnTo>
                <a:lnTo>
                  <a:pt x="9511" y="1327"/>
                </a:lnTo>
                <a:lnTo>
                  <a:pt x="9514" y="1326"/>
                </a:lnTo>
                <a:lnTo>
                  <a:pt x="9518" y="1324"/>
                </a:lnTo>
                <a:lnTo>
                  <a:pt x="9522" y="1324"/>
                </a:lnTo>
                <a:lnTo>
                  <a:pt x="9527" y="1324"/>
                </a:lnTo>
                <a:lnTo>
                  <a:pt x="9530" y="1325"/>
                </a:lnTo>
                <a:lnTo>
                  <a:pt x="9534" y="1327"/>
                </a:lnTo>
                <a:lnTo>
                  <a:pt x="9537" y="1329"/>
                </a:lnTo>
                <a:lnTo>
                  <a:pt x="9541" y="1332"/>
                </a:lnTo>
                <a:lnTo>
                  <a:pt x="9542" y="1336"/>
                </a:lnTo>
                <a:lnTo>
                  <a:pt x="9544" y="1339"/>
                </a:lnTo>
                <a:lnTo>
                  <a:pt x="9544" y="1344"/>
                </a:lnTo>
                <a:lnTo>
                  <a:pt x="9544" y="1348"/>
                </a:lnTo>
                <a:lnTo>
                  <a:pt x="9543" y="1352"/>
                </a:lnTo>
                <a:lnTo>
                  <a:pt x="9539" y="1357"/>
                </a:lnTo>
                <a:lnTo>
                  <a:pt x="9534" y="1362"/>
                </a:lnTo>
                <a:lnTo>
                  <a:pt x="9529" y="1365"/>
                </a:lnTo>
                <a:lnTo>
                  <a:pt x="9522" y="1366"/>
                </a:lnTo>
                <a:lnTo>
                  <a:pt x="9519" y="1365"/>
                </a:lnTo>
                <a:lnTo>
                  <a:pt x="9515" y="1364"/>
                </a:lnTo>
                <a:close/>
                <a:moveTo>
                  <a:pt x="9329" y="1351"/>
                </a:moveTo>
                <a:lnTo>
                  <a:pt x="9328" y="1347"/>
                </a:lnTo>
                <a:lnTo>
                  <a:pt x="9329" y="1343"/>
                </a:lnTo>
                <a:lnTo>
                  <a:pt x="9331" y="1338"/>
                </a:lnTo>
                <a:lnTo>
                  <a:pt x="9333" y="1335"/>
                </a:lnTo>
                <a:lnTo>
                  <a:pt x="9335" y="1332"/>
                </a:lnTo>
                <a:lnTo>
                  <a:pt x="9339" y="1330"/>
                </a:lnTo>
                <a:lnTo>
                  <a:pt x="9343" y="1329"/>
                </a:lnTo>
                <a:lnTo>
                  <a:pt x="9347" y="1328"/>
                </a:lnTo>
                <a:lnTo>
                  <a:pt x="9351" y="1328"/>
                </a:lnTo>
                <a:lnTo>
                  <a:pt x="9356" y="1328"/>
                </a:lnTo>
                <a:lnTo>
                  <a:pt x="9359" y="1330"/>
                </a:lnTo>
                <a:lnTo>
                  <a:pt x="9363" y="1332"/>
                </a:lnTo>
                <a:lnTo>
                  <a:pt x="9365" y="1334"/>
                </a:lnTo>
                <a:lnTo>
                  <a:pt x="9367" y="1338"/>
                </a:lnTo>
                <a:lnTo>
                  <a:pt x="9369" y="1342"/>
                </a:lnTo>
                <a:lnTo>
                  <a:pt x="9370" y="1346"/>
                </a:lnTo>
                <a:lnTo>
                  <a:pt x="9370" y="1350"/>
                </a:lnTo>
                <a:lnTo>
                  <a:pt x="9369" y="1354"/>
                </a:lnTo>
                <a:lnTo>
                  <a:pt x="9368" y="1357"/>
                </a:lnTo>
                <a:lnTo>
                  <a:pt x="9366" y="1362"/>
                </a:lnTo>
                <a:lnTo>
                  <a:pt x="9363" y="1364"/>
                </a:lnTo>
                <a:lnTo>
                  <a:pt x="9360" y="1367"/>
                </a:lnTo>
                <a:lnTo>
                  <a:pt x="9356" y="1368"/>
                </a:lnTo>
                <a:lnTo>
                  <a:pt x="9351" y="1369"/>
                </a:lnTo>
                <a:lnTo>
                  <a:pt x="9350" y="1369"/>
                </a:lnTo>
                <a:lnTo>
                  <a:pt x="9349" y="1369"/>
                </a:lnTo>
                <a:lnTo>
                  <a:pt x="9346" y="1369"/>
                </a:lnTo>
                <a:lnTo>
                  <a:pt x="9342" y="1368"/>
                </a:lnTo>
                <a:lnTo>
                  <a:pt x="9339" y="1366"/>
                </a:lnTo>
                <a:lnTo>
                  <a:pt x="9335" y="1364"/>
                </a:lnTo>
                <a:lnTo>
                  <a:pt x="9333" y="1362"/>
                </a:lnTo>
                <a:lnTo>
                  <a:pt x="9331" y="1359"/>
                </a:lnTo>
                <a:lnTo>
                  <a:pt x="9329" y="1354"/>
                </a:lnTo>
                <a:lnTo>
                  <a:pt x="9329" y="1351"/>
                </a:lnTo>
                <a:close/>
                <a:moveTo>
                  <a:pt x="9610" y="1389"/>
                </a:moveTo>
                <a:lnTo>
                  <a:pt x="9605" y="1389"/>
                </a:lnTo>
                <a:lnTo>
                  <a:pt x="9602" y="1387"/>
                </a:lnTo>
                <a:lnTo>
                  <a:pt x="9599" y="1385"/>
                </a:lnTo>
                <a:lnTo>
                  <a:pt x="9596" y="1382"/>
                </a:lnTo>
                <a:lnTo>
                  <a:pt x="9594" y="1379"/>
                </a:lnTo>
                <a:lnTo>
                  <a:pt x="9592" y="1376"/>
                </a:lnTo>
                <a:lnTo>
                  <a:pt x="9592" y="1371"/>
                </a:lnTo>
                <a:lnTo>
                  <a:pt x="9592" y="1367"/>
                </a:lnTo>
                <a:lnTo>
                  <a:pt x="9592" y="1363"/>
                </a:lnTo>
                <a:lnTo>
                  <a:pt x="9594" y="1359"/>
                </a:lnTo>
                <a:lnTo>
                  <a:pt x="9596" y="1355"/>
                </a:lnTo>
                <a:lnTo>
                  <a:pt x="9599" y="1352"/>
                </a:lnTo>
                <a:lnTo>
                  <a:pt x="9602" y="1350"/>
                </a:lnTo>
                <a:lnTo>
                  <a:pt x="9605" y="1349"/>
                </a:lnTo>
                <a:lnTo>
                  <a:pt x="9610" y="1348"/>
                </a:lnTo>
                <a:lnTo>
                  <a:pt x="9614" y="1348"/>
                </a:lnTo>
                <a:lnTo>
                  <a:pt x="9614" y="1348"/>
                </a:lnTo>
                <a:lnTo>
                  <a:pt x="9618" y="1349"/>
                </a:lnTo>
                <a:lnTo>
                  <a:pt x="9622" y="1350"/>
                </a:lnTo>
                <a:lnTo>
                  <a:pt x="9626" y="1352"/>
                </a:lnTo>
                <a:lnTo>
                  <a:pt x="9629" y="1355"/>
                </a:lnTo>
                <a:lnTo>
                  <a:pt x="9631" y="1359"/>
                </a:lnTo>
                <a:lnTo>
                  <a:pt x="9632" y="1363"/>
                </a:lnTo>
                <a:lnTo>
                  <a:pt x="9633" y="1367"/>
                </a:lnTo>
                <a:lnTo>
                  <a:pt x="9633" y="1371"/>
                </a:lnTo>
                <a:lnTo>
                  <a:pt x="9632" y="1374"/>
                </a:lnTo>
                <a:lnTo>
                  <a:pt x="9631" y="1379"/>
                </a:lnTo>
                <a:lnTo>
                  <a:pt x="9629" y="1382"/>
                </a:lnTo>
                <a:lnTo>
                  <a:pt x="9627" y="1384"/>
                </a:lnTo>
                <a:lnTo>
                  <a:pt x="9623" y="1387"/>
                </a:lnTo>
                <a:lnTo>
                  <a:pt x="9620" y="1388"/>
                </a:lnTo>
                <a:lnTo>
                  <a:pt x="9616" y="1389"/>
                </a:lnTo>
                <a:lnTo>
                  <a:pt x="9612" y="1389"/>
                </a:lnTo>
                <a:lnTo>
                  <a:pt x="9611" y="1389"/>
                </a:lnTo>
                <a:lnTo>
                  <a:pt x="9610" y="1389"/>
                </a:lnTo>
                <a:close/>
                <a:moveTo>
                  <a:pt x="8626" y="1414"/>
                </a:moveTo>
                <a:lnTo>
                  <a:pt x="8623" y="1411"/>
                </a:lnTo>
                <a:lnTo>
                  <a:pt x="8621" y="1407"/>
                </a:lnTo>
                <a:lnTo>
                  <a:pt x="8620" y="1403"/>
                </a:lnTo>
                <a:lnTo>
                  <a:pt x="8619" y="1400"/>
                </a:lnTo>
                <a:lnTo>
                  <a:pt x="8619" y="1396"/>
                </a:lnTo>
                <a:lnTo>
                  <a:pt x="8620" y="1391"/>
                </a:lnTo>
                <a:lnTo>
                  <a:pt x="8621" y="1387"/>
                </a:lnTo>
                <a:lnTo>
                  <a:pt x="8623" y="1384"/>
                </a:lnTo>
                <a:lnTo>
                  <a:pt x="8626" y="1381"/>
                </a:lnTo>
                <a:lnTo>
                  <a:pt x="8629" y="1379"/>
                </a:lnTo>
                <a:lnTo>
                  <a:pt x="8634" y="1377"/>
                </a:lnTo>
                <a:lnTo>
                  <a:pt x="8637" y="1377"/>
                </a:lnTo>
                <a:lnTo>
                  <a:pt x="8641" y="1377"/>
                </a:lnTo>
                <a:lnTo>
                  <a:pt x="8645" y="1377"/>
                </a:lnTo>
                <a:lnTo>
                  <a:pt x="8650" y="1379"/>
                </a:lnTo>
                <a:lnTo>
                  <a:pt x="8653" y="1381"/>
                </a:lnTo>
                <a:lnTo>
                  <a:pt x="8656" y="1384"/>
                </a:lnTo>
                <a:lnTo>
                  <a:pt x="8658" y="1387"/>
                </a:lnTo>
                <a:lnTo>
                  <a:pt x="8660" y="1390"/>
                </a:lnTo>
                <a:lnTo>
                  <a:pt x="8660" y="1395"/>
                </a:lnTo>
                <a:lnTo>
                  <a:pt x="8660" y="1399"/>
                </a:lnTo>
                <a:lnTo>
                  <a:pt x="8660" y="1403"/>
                </a:lnTo>
                <a:lnTo>
                  <a:pt x="8658" y="1406"/>
                </a:lnTo>
                <a:lnTo>
                  <a:pt x="8656" y="1411"/>
                </a:lnTo>
                <a:lnTo>
                  <a:pt x="8653" y="1414"/>
                </a:lnTo>
                <a:lnTo>
                  <a:pt x="8648" y="1416"/>
                </a:lnTo>
                <a:lnTo>
                  <a:pt x="8644" y="1418"/>
                </a:lnTo>
                <a:lnTo>
                  <a:pt x="8640" y="1418"/>
                </a:lnTo>
                <a:lnTo>
                  <a:pt x="8636" y="1418"/>
                </a:lnTo>
                <a:lnTo>
                  <a:pt x="8633" y="1417"/>
                </a:lnTo>
                <a:lnTo>
                  <a:pt x="8629" y="1416"/>
                </a:lnTo>
                <a:lnTo>
                  <a:pt x="8626" y="1414"/>
                </a:lnTo>
                <a:close/>
                <a:moveTo>
                  <a:pt x="8866" y="1418"/>
                </a:moveTo>
                <a:lnTo>
                  <a:pt x="8863" y="1416"/>
                </a:lnTo>
                <a:lnTo>
                  <a:pt x="8860" y="1413"/>
                </a:lnTo>
                <a:lnTo>
                  <a:pt x="8858" y="1410"/>
                </a:lnTo>
                <a:lnTo>
                  <a:pt x="8856" y="1405"/>
                </a:lnTo>
                <a:lnTo>
                  <a:pt x="8856" y="1401"/>
                </a:lnTo>
                <a:lnTo>
                  <a:pt x="8856" y="1397"/>
                </a:lnTo>
                <a:lnTo>
                  <a:pt x="8857" y="1394"/>
                </a:lnTo>
                <a:lnTo>
                  <a:pt x="8858" y="1389"/>
                </a:lnTo>
                <a:lnTo>
                  <a:pt x="8861" y="1386"/>
                </a:lnTo>
                <a:lnTo>
                  <a:pt x="8864" y="1383"/>
                </a:lnTo>
                <a:lnTo>
                  <a:pt x="8868" y="1381"/>
                </a:lnTo>
                <a:lnTo>
                  <a:pt x="8871" y="1380"/>
                </a:lnTo>
                <a:lnTo>
                  <a:pt x="8875" y="1379"/>
                </a:lnTo>
                <a:lnTo>
                  <a:pt x="8879" y="1379"/>
                </a:lnTo>
                <a:lnTo>
                  <a:pt x="8883" y="1380"/>
                </a:lnTo>
                <a:lnTo>
                  <a:pt x="8887" y="1382"/>
                </a:lnTo>
                <a:lnTo>
                  <a:pt x="8891" y="1384"/>
                </a:lnTo>
                <a:lnTo>
                  <a:pt x="8893" y="1387"/>
                </a:lnTo>
                <a:lnTo>
                  <a:pt x="8895" y="1390"/>
                </a:lnTo>
                <a:lnTo>
                  <a:pt x="8897" y="1395"/>
                </a:lnTo>
                <a:lnTo>
                  <a:pt x="8897" y="1398"/>
                </a:lnTo>
                <a:lnTo>
                  <a:pt x="8897" y="1402"/>
                </a:lnTo>
                <a:lnTo>
                  <a:pt x="8896" y="1406"/>
                </a:lnTo>
                <a:lnTo>
                  <a:pt x="8895" y="1411"/>
                </a:lnTo>
                <a:lnTo>
                  <a:pt x="8892" y="1415"/>
                </a:lnTo>
                <a:lnTo>
                  <a:pt x="8887" y="1418"/>
                </a:lnTo>
                <a:lnTo>
                  <a:pt x="8882" y="1420"/>
                </a:lnTo>
                <a:lnTo>
                  <a:pt x="8877" y="1421"/>
                </a:lnTo>
                <a:lnTo>
                  <a:pt x="8872" y="1420"/>
                </a:lnTo>
                <a:lnTo>
                  <a:pt x="8866" y="1418"/>
                </a:lnTo>
                <a:close/>
                <a:moveTo>
                  <a:pt x="8799" y="1453"/>
                </a:moveTo>
                <a:lnTo>
                  <a:pt x="8795" y="1451"/>
                </a:lnTo>
                <a:lnTo>
                  <a:pt x="8792" y="1449"/>
                </a:lnTo>
                <a:lnTo>
                  <a:pt x="8789" y="1446"/>
                </a:lnTo>
                <a:lnTo>
                  <a:pt x="8787" y="1442"/>
                </a:lnTo>
                <a:lnTo>
                  <a:pt x="8785" y="1439"/>
                </a:lnTo>
                <a:lnTo>
                  <a:pt x="8785" y="1435"/>
                </a:lnTo>
                <a:lnTo>
                  <a:pt x="8784" y="1431"/>
                </a:lnTo>
                <a:lnTo>
                  <a:pt x="8785" y="1427"/>
                </a:lnTo>
                <a:lnTo>
                  <a:pt x="8787" y="1422"/>
                </a:lnTo>
                <a:lnTo>
                  <a:pt x="8789" y="1419"/>
                </a:lnTo>
                <a:lnTo>
                  <a:pt x="8792" y="1417"/>
                </a:lnTo>
                <a:lnTo>
                  <a:pt x="8795" y="1414"/>
                </a:lnTo>
                <a:lnTo>
                  <a:pt x="8798" y="1413"/>
                </a:lnTo>
                <a:lnTo>
                  <a:pt x="8803" y="1412"/>
                </a:lnTo>
                <a:lnTo>
                  <a:pt x="8807" y="1412"/>
                </a:lnTo>
                <a:lnTo>
                  <a:pt x="8811" y="1413"/>
                </a:lnTo>
                <a:lnTo>
                  <a:pt x="8815" y="1414"/>
                </a:lnTo>
                <a:lnTo>
                  <a:pt x="8819" y="1416"/>
                </a:lnTo>
                <a:lnTo>
                  <a:pt x="8822" y="1419"/>
                </a:lnTo>
                <a:lnTo>
                  <a:pt x="8824" y="1422"/>
                </a:lnTo>
                <a:lnTo>
                  <a:pt x="8825" y="1427"/>
                </a:lnTo>
                <a:lnTo>
                  <a:pt x="8826" y="1430"/>
                </a:lnTo>
                <a:lnTo>
                  <a:pt x="8826" y="1434"/>
                </a:lnTo>
                <a:lnTo>
                  <a:pt x="8825" y="1438"/>
                </a:lnTo>
                <a:lnTo>
                  <a:pt x="8824" y="1441"/>
                </a:lnTo>
                <a:lnTo>
                  <a:pt x="8822" y="1445"/>
                </a:lnTo>
                <a:lnTo>
                  <a:pt x="8820" y="1448"/>
                </a:lnTo>
                <a:lnTo>
                  <a:pt x="8818" y="1450"/>
                </a:lnTo>
                <a:lnTo>
                  <a:pt x="8811" y="1453"/>
                </a:lnTo>
                <a:lnTo>
                  <a:pt x="8805" y="1454"/>
                </a:lnTo>
                <a:lnTo>
                  <a:pt x="8802" y="1453"/>
                </a:lnTo>
                <a:lnTo>
                  <a:pt x="8799" y="1453"/>
                </a:lnTo>
                <a:close/>
                <a:moveTo>
                  <a:pt x="8697" y="1447"/>
                </a:moveTo>
                <a:lnTo>
                  <a:pt x="8697" y="1442"/>
                </a:lnTo>
                <a:lnTo>
                  <a:pt x="8698" y="1438"/>
                </a:lnTo>
                <a:lnTo>
                  <a:pt x="8700" y="1435"/>
                </a:lnTo>
                <a:lnTo>
                  <a:pt x="8702" y="1431"/>
                </a:lnTo>
                <a:lnTo>
                  <a:pt x="8705" y="1429"/>
                </a:lnTo>
                <a:lnTo>
                  <a:pt x="8708" y="1425"/>
                </a:lnTo>
                <a:lnTo>
                  <a:pt x="8711" y="1424"/>
                </a:lnTo>
                <a:lnTo>
                  <a:pt x="8715" y="1423"/>
                </a:lnTo>
                <a:lnTo>
                  <a:pt x="8720" y="1423"/>
                </a:lnTo>
                <a:lnTo>
                  <a:pt x="8724" y="1423"/>
                </a:lnTo>
                <a:lnTo>
                  <a:pt x="8727" y="1425"/>
                </a:lnTo>
                <a:lnTo>
                  <a:pt x="8731" y="1428"/>
                </a:lnTo>
                <a:lnTo>
                  <a:pt x="8734" y="1430"/>
                </a:lnTo>
                <a:lnTo>
                  <a:pt x="8737" y="1433"/>
                </a:lnTo>
                <a:lnTo>
                  <a:pt x="8738" y="1437"/>
                </a:lnTo>
                <a:lnTo>
                  <a:pt x="8739" y="1441"/>
                </a:lnTo>
                <a:lnTo>
                  <a:pt x="8739" y="1446"/>
                </a:lnTo>
                <a:lnTo>
                  <a:pt x="8739" y="1450"/>
                </a:lnTo>
                <a:lnTo>
                  <a:pt x="8737" y="1453"/>
                </a:lnTo>
                <a:lnTo>
                  <a:pt x="8735" y="1457"/>
                </a:lnTo>
                <a:lnTo>
                  <a:pt x="8732" y="1459"/>
                </a:lnTo>
                <a:lnTo>
                  <a:pt x="8729" y="1463"/>
                </a:lnTo>
                <a:lnTo>
                  <a:pt x="8725" y="1464"/>
                </a:lnTo>
                <a:lnTo>
                  <a:pt x="8721" y="1465"/>
                </a:lnTo>
                <a:lnTo>
                  <a:pt x="8720" y="1465"/>
                </a:lnTo>
                <a:lnTo>
                  <a:pt x="8719" y="1465"/>
                </a:lnTo>
                <a:lnTo>
                  <a:pt x="8714" y="1465"/>
                </a:lnTo>
                <a:lnTo>
                  <a:pt x="8711" y="1464"/>
                </a:lnTo>
                <a:lnTo>
                  <a:pt x="8708" y="1463"/>
                </a:lnTo>
                <a:lnTo>
                  <a:pt x="8705" y="1459"/>
                </a:lnTo>
                <a:lnTo>
                  <a:pt x="8702" y="1457"/>
                </a:lnTo>
                <a:lnTo>
                  <a:pt x="8700" y="1454"/>
                </a:lnTo>
                <a:lnTo>
                  <a:pt x="8698" y="1451"/>
                </a:lnTo>
                <a:lnTo>
                  <a:pt x="8697" y="14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6339504-5D4A-6071-118F-606D736468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975813">
            <a:off x="9517099" y="2228977"/>
            <a:ext cx="853893" cy="79696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875F990-CD6E-2035-AB72-E7B4C8242E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9499" y="927603"/>
            <a:ext cx="377481" cy="37748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AAC1989-BB8F-EB24-DB05-F6796A3671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450975"/>
            <a:ext cx="2342980" cy="53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27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DDÍ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F01AF70-9F6D-432D-9CA3-1DB3B7700717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4064400" cy="6858000"/>
          </a:xfrm>
          <a:prstGeom prst="rect">
            <a:avLst/>
          </a:prstGeom>
          <a:solidFill>
            <a:srgbClr val="356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cs-CZ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0221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0" name="Zástupný symbol pro číslo snímku 10">
            <a:extLst>
              <a:ext uri="{FF2B5EF4-FFF2-40B4-BE49-F238E27FC236}">
                <a16:creationId xmlns:a16="http://schemas.microsoft.com/office/drawing/2014/main" id="{B8F0634D-52D6-47B5-AB28-169F920B05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700000" y="6472402"/>
            <a:ext cx="478322" cy="365125"/>
          </a:xfrm>
        </p:spPr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3019EBBF-552F-4B6C-3033-1FE8C72E5810}"/>
              </a:ext>
            </a:extLst>
          </p:cNvPr>
          <p:cNvGrpSpPr/>
          <p:nvPr userDrawn="1"/>
        </p:nvGrpSpPr>
        <p:grpSpPr>
          <a:xfrm rot="18534175">
            <a:off x="1019016" y="3991137"/>
            <a:ext cx="1485663" cy="1915975"/>
            <a:chOff x="2436117" y="2920565"/>
            <a:chExt cx="1485663" cy="1915975"/>
          </a:xfrm>
        </p:grpSpPr>
        <p:sp>
          <p:nvSpPr>
            <p:cNvPr id="20" name="Line 26">
              <a:extLst>
                <a:ext uri="{FF2B5EF4-FFF2-40B4-BE49-F238E27FC236}">
                  <a16:creationId xmlns:a16="http://schemas.microsoft.com/office/drawing/2014/main" id="{2819F1C7-B043-6907-7ABA-1C4DDABDAD9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1883542" y="3681272"/>
              <a:ext cx="1647830" cy="542679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21" name="Line 27">
              <a:extLst>
                <a:ext uri="{FF2B5EF4-FFF2-40B4-BE49-F238E27FC236}">
                  <a16:creationId xmlns:a16="http://schemas.microsoft.com/office/drawing/2014/main" id="{3EDE83FF-8423-E70F-CF38-C912A5042BA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1978991" y="3635624"/>
              <a:ext cx="1806801" cy="595032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22" name="Line 28">
              <a:extLst>
                <a:ext uri="{FF2B5EF4-FFF2-40B4-BE49-F238E27FC236}">
                  <a16:creationId xmlns:a16="http://schemas.microsoft.com/office/drawing/2014/main" id="{FC1F56EC-782C-91D6-47D0-5ED8AC62C0C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116258" y="3590293"/>
              <a:ext cx="1870645" cy="615463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23" name="Line 29">
              <a:extLst>
                <a:ext uri="{FF2B5EF4-FFF2-40B4-BE49-F238E27FC236}">
                  <a16:creationId xmlns:a16="http://schemas.microsoft.com/office/drawing/2014/main" id="{2D92BE72-ED63-97C7-9930-E4152415445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284806" y="3546880"/>
              <a:ext cx="1866816" cy="614185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24" name="Line 30">
              <a:extLst>
                <a:ext uri="{FF2B5EF4-FFF2-40B4-BE49-F238E27FC236}">
                  <a16:creationId xmlns:a16="http://schemas.microsoft.com/office/drawing/2014/main" id="{9A834F47-8855-BEE6-8131-EBE0A8514F2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506028" y="3528682"/>
              <a:ext cx="1763388" cy="580349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26" name="Line 31">
              <a:extLst>
                <a:ext uri="{FF2B5EF4-FFF2-40B4-BE49-F238E27FC236}">
                  <a16:creationId xmlns:a16="http://schemas.microsoft.com/office/drawing/2014/main" id="{52959D45-9EA4-E3C5-859E-BC58916CB72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803544" y="3552305"/>
              <a:ext cx="1520138" cy="500541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27" name="Line 32">
              <a:extLst>
                <a:ext uri="{FF2B5EF4-FFF2-40B4-BE49-F238E27FC236}">
                  <a16:creationId xmlns:a16="http://schemas.microsoft.com/office/drawing/2014/main" id="{337E0ACC-6625-14D1-D2C5-36822D9F766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3209593" y="3629559"/>
              <a:ext cx="1071952" cy="352422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</p:grpSp>
      <p:sp>
        <p:nvSpPr>
          <p:cNvPr id="28" name="Freeform 7">
            <a:extLst>
              <a:ext uri="{FF2B5EF4-FFF2-40B4-BE49-F238E27FC236}">
                <a16:creationId xmlns:a16="http://schemas.microsoft.com/office/drawing/2014/main" id="{36F89531-76EE-33CE-4F7A-3791FF4AD1EF}"/>
              </a:ext>
            </a:extLst>
          </p:cNvPr>
          <p:cNvSpPr>
            <a:spLocks/>
          </p:cNvSpPr>
          <p:nvPr userDrawn="1"/>
        </p:nvSpPr>
        <p:spPr bwMode="auto">
          <a:xfrm>
            <a:off x="1704522" y="6248015"/>
            <a:ext cx="322263" cy="312737"/>
          </a:xfrm>
          <a:custGeom>
            <a:avLst/>
            <a:gdLst>
              <a:gd name="T0" fmla="*/ 499 w 3255"/>
              <a:gd name="T1" fmla="*/ 675 h 3152"/>
              <a:gd name="T2" fmla="*/ 478 w 3255"/>
              <a:gd name="T3" fmla="*/ 784 h 3152"/>
              <a:gd name="T4" fmla="*/ 448 w 3255"/>
              <a:gd name="T5" fmla="*/ 910 h 3152"/>
              <a:gd name="T6" fmla="*/ 405 w 3255"/>
              <a:gd name="T7" fmla="*/ 1032 h 3152"/>
              <a:gd name="T8" fmla="*/ 364 w 3255"/>
              <a:gd name="T9" fmla="*/ 1131 h 3152"/>
              <a:gd name="T10" fmla="*/ 34 w 3255"/>
              <a:gd name="T11" fmla="*/ 2126 h 3152"/>
              <a:gd name="T12" fmla="*/ 3 w 3255"/>
              <a:gd name="T13" fmla="*/ 2247 h 3152"/>
              <a:gd name="T14" fmla="*/ 1 w 3255"/>
              <a:gd name="T15" fmla="*/ 2294 h 3152"/>
              <a:gd name="T16" fmla="*/ 13 w 3255"/>
              <a:gd name="T17" fmla="*/ 2330 h 3152"/>
              <a:gd name="T18" fmla="*/ 40 w 3255"/>
              <a:gd name="T19" fmla="*/ 2358 h 3152"/>
              <a:gd name="T20" fmla="*/ 94 w 3255"/>
              <a:gd name="T21" fmla="*/ 2385 h 3152"/>
              <a:gd name="T22" fmla="*/ 179 w 3255"/>
              <a:gd name="T23" fmla="*/ 2418 h 3152"/>
              <a:gd name="T24" fmla="*/ 387 w 3255"/>
              <a:gd name="T25" fmla="*/ 2482 h 3152"/>
              <a:gd name="T26" fmla="*/ 631 w 3255"/>
              <a:gd name="T27" fmla="*/ 2545 h 3152"/>
              <a:gd name="T28" fmla="*/ 892 w 3255"/>
              <a:gd name="T29" fmla="*/ 2615 h 3152"/>
              <a:gd name="T30" fmla="*/ 1152 w 3255"/>
              <a:gd name="T31" fmla="*/ 2693 h 3152"/>
              <a:gd name="T32" fmla="*/ 1276 w 3255"/>
              <a:gd name="T33" fmla="*/ 2737 h 3152"/>
              <a:gd name="T34" fmla="*/ 1389 w 3255"/>
              <a:gd name="T35" fmla="*/ 2779 h 3152"/>
              <a:gd name="T36" fmla="*/ 1546 w 3255"/>
              <a:gd name="T37" fmla="*/ 2829 h 3152"/>
              <a:gd name="T38" fmla="*/ 1794 w 3255"/>
              <a:gd name="T39" fmla="*/ 2899 h 3152"/>
              <a:gd name="T40" fmla="*/ 2557 w 3255"/>
              <a:gd name="T41" fmla="*/ 3152 h 3152"/>
              <a:gd name="T42" fmla="*/ 2602 w 3255"/>
              <a:gd name="T43" fmla="*/ 3087 h 3152"/>
              <a:gd name="T44" fmla="*/ 2655 w 3255"/>
              <a:gd name="T45" fmla="*/ 2988 h 3152"/>
              <a:gd name="T46" fmla="*/ 2709 w 3255"/>
              <a:gd name="T47" fmla="*/ 2873 h 3152"/>
              <a:gd name="T48" fmla="*/ 2757 w 3255"/>
              <a:gd name="T49" fmla="*/ 2755 h 3152"/>
              <a:gd name="T50" fmla="*/ 2795 w 3255"/>
              <a:gd name="T51" fmla="*/ 2650 h 3152"/>
              <a:gd name="T52" fmla="*/ 2846 w 3255"/>
              <a:gd name="T53" fmla="*/ 2479 h 3152"/>
              <a:gd name="T54" fmla="*/ 2933 w 3255"/>
              <a:gd name="T55" fmla="*/ 2161 h 3152"/>
              <a:gd name="T56" fmla="*/ 3035 w 3255"/>
              <a:gd name="T57" fmla="*/ 1775 h 3152"/>
              <a:gd name="T58" fmla="*/ 3134 w 3255"/>
              <a:gd name="T59" fmla="*/ 1390 h 3152"/>
              <a:gd name="T60" fmla="*/ 3210 w 3255"/>
              <a:gd name="T61" fmla="*/ 1072 h 3152"/>
              <a:gd name="T62" fmla="*/ 3255 w 3255"/>
              <a:gd name="T63" fmla="*/ 804 h 3152"/>
              <a:gd name="T64" fmla="*/ 3254 w 3255"/>
              <a:gd name="T65" fmla="*/ 793 h 3152"/>
              <a:gd name="T66" fmla="*/ 3220 w 3255"/>
              <a:gd name="T67" fmla="*/ 759 h 3152"/>
              <a:gd name="T68" fmla="*/ 3107 w 3255"/>
              <a:gd name="T69" fmla="*/ 702 h 3152"/>
              <a:gd name="T70" fmla="*/ 2930 w 3255"/>
              <a:gd name="T71" fmla="*/ 633 h 3152"/>
              <a:gd name="T72" fmla="*/ 2708 w 3255"/>
              <a:gd name="T73" fmla="*/ 556 h 3152"/>
              <a:gd name="T74" fmla="*/ 2284 w 3255"/>
              <a:gd name="T75" fmla="*/ 420 h 3152"/>
              <a:gd name="T76" fmla="*/ 1785 w 3255"/>
              <a:gd name="T77" fmla="*/ 272 h 3152"/>
              <a:gd name="T78" fmla="*/ 1428 w 3255"/>
              <a:gd name="T79" fmla="*/ 171 h 3152"/>
              <a:gd name="T80" fmla="*/ 1296 w 3255"/>
              <a:gd name="T81" fmla="*/ 140 h 3152"/>
              <a:gd name="T82" fmla="*/ 1183 w 3255"/>
              <a:gd name="T83" fmla="*/ 106 h 3152"/>
              <a:gd name="T84" fmla="*/ 999 w 3255"/>
              <a:gd name="T85" fmla="*/ 40 h 3152"/>
              <a:gd name="T86" fmla="*/ 890 w 3255"/>
              <a:gd name="T87" fmla="*/ 9 h 3152"/>
              <a:gd name="T88" fmla="*/ 835 w 3255"/>
              <a:gd name="T89" fmla="*/ 2 h 3152"/>
              <a:gd name="T90" fmla="*/ 781 w 3255"/>
              <a:gd name="T91" fmla="*/ 0 h 3152"/>
              <a:gd name="T92" fmla="*/ 517 w 3255"/>
              <a:gd name="T93" fmla="*/ 608 h 3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255" h="3152">
                <a:moveTo>
                  <a:pt x="517" y="608"/>
                </a:moveTo>
                <a:lnTo>
                  <a:pt x="507" y="641"/>
                </a:lnTo>
                <a:lnTo>
                  <a:pt x="499" y="675"/>
                </a:lnTo>
                <a:lnTo>
                  <a:pt x="492" y="710"/>
                </a:lnTo>
                <a:lnTo>
                  <a:pt x="485" y="747"/>
                </a:lnTo>
                <a:lnTo>
                  <a:pt x="478" y="784"/>
                </a:lnTo>
                <a:lnTo>
                  <a:pt x="471" y="824"/>
                </a:lnTo>
                <a:lnTo>
                  <a:pt x="460" y="866"/>
                </a:lnTo>
                <a:lnTo>
                  <a:pt x="448" y="910"/>
                </a:lnTo>
                <a:lnTo>
                  <a:pt x="434" y="955"/>
                </a:lnTo>
                <a:lnTo>
                  <a:pt x="419" y="996"/>
                </a:lnTo>
                <a:lnTo>
                  <a:pt x="405" y="1032"/>
                </a:lnTo>
                <a:lnTo>
                  <a:pt x="392" y="1067"/>
                </a:lnTo>
                <a:lnTo>
                  <a:pt x="378" y="1099"/>
                </a:lnTo>
                <a:lnTo>
                  <a:pt x="364" y="1131"/>
                </a:lnTo>
                <a:lnTo>
                  <a:pt x="352" y="1165"/>
                </a:lnTo>
                <a:lnTo>
                  <a:pt x="338" y="1200"/>
                </a:lnTo>
                <a:lnTo>
                  <a:pt x="34" y="2126"/>
                </a:lnTo>
                <a:lnTo>
                  <a:pt x="18" y="2182"/>
                </a:lnTo>
                <a:lnTo>
                  <a:pt x="6" y="2227"/>
                </a:lnTo>
                <a:lnTo>
                  <a:pt x="3" y="2247"/>
                </a:lnTo>
                <a:lnTo>
                  <a:pt x="1" y="2264"/>
                </a:lnTo>
                <a:lnTo>
                  <a:pt x="0" y="2281"/>
                </a:lnTo>
                <a:lnTo>
                  <a:pt x="1" y="2294"/>
                </a:lnTo>
                <a:lnTo>
                  <a:pt x="3" y="2308"/>
                </a:lnTo>
                <a:lnTo>
                  <a:pt x="6" y="2320"/>
                </a:lnTo>
                <a:lnTo>
                  <a:pt x="13" y="2330"/>
                </a:lnTo>
                <a:lnTo>
                  <a:pt x="20" y="2341"/>
                </a:lnTo>
                <a:lnTo>
                  <a:pt x="28" y="2349"/>
                </a:lnTo>
                <a:lnTo>
                  <a:pt x="40" y="2358"/>
                </a:lnTo>
                <a:lnTo>
                  <a:pt x="53" y="2366"/>
                </a:lnTo>
                <a:lnTo>
                  <a:pt x="68" y="2373"/>
                </a:lnTo>
                <a:lnTo>
                  <a:pt x="94" y="2385"/>
                </a:lnTo>
                <a:lnTo>
                  <a:pt x="120" y="2396"/>
                </a:lnTo>
                <a:lnTo>
                  <a:pt x="149" y="2407"/>
                </a:lnTo>
                <a:lnTo>
                  <a:pt x="179" y="2418"/>
                </a:lnTo>
                <a:lnTo>
                  <a:pt x="244" y="2440"/>
                </a:lnTo>
                <a:lnTo>
                  <a:pt x="314" y="2461"/>
                </a:lnTo>
                <a:lnTo>
                  <a:pt x="387" y="2482"/>
                </a:lnTo>
                <a:lnTo>
                  <a:pt x="465" y="2503"/>
                </a:lnTo>
                <a:lnTo>
                  <a:pt x="547" y="2524"/>
                </a:lnTo>
                <a:lnTo>
                  <a:pt x="631" y="2545"/>
                </a:lnTo>
                <a:lnTo>
                  <a:pt x="717" y="2567"/>
                </a:lnTo>
                <a:lnTo>
                  <a:pt x="803" y="2590"/>
                </a:lnTo>
                <a:lnTo>
                  <a:pt x="892" y="2615"/>
                </a:lnTo>
                <a:lnTo>
                  <a:pt x="979" y="2639"/>
                </a:lnTo>
                <a:lnTo>
                  <a:pt x="1065" y="2665"/>
                </a:lnTo>
                <a:lnTo>
                  <a:pt x="1152" y="2693"/>
                </a:lnTo>
                <a:lnTo>
                  <a:pt x="1194" y="2706"/>
                </a:lnTo>
                <a:lnTo>
                  <a:pt x="1235" y="2721"/>
                </a:lnTo>
                <a:lnTo>
                  <a:pt x="1276" y="2737"/>
                </a:lnTo>
                <a:lnTo>
                  <a:pt x="1316" y="2753"/>
                </a:lnTo>
                <a:lnTo>
                  <a:pt x="1352" y="2766"/>
                </a:lnTo>
                <a:lnTo>
                  <a:pt x="1389" y="2779"/>
                </a:lnTo>
                <a:lnTo>
                  <a:pt x="1428" y="2792"/>
                </a:lnTo>
                <a:lnTo>
                  <a:pt x="1466" y="2804"/>
                </a:lnTo>
                <a:lnTo>
                  <a:pt x="1546" y="2829"/>
                </a:lnTo>
                <a:lnTo>
                  <a:pt x="1629" y="2853"/>
                </a:lnTo>
                <a:lnTo>
                  <a:pt x="1712" y="2876"/>
                </a:lnTo>
                <a:lnTo>
                  <a:pt x="1794" y="2899"/>
                </a:lnTo>
                <a:lnTo>
                  <a:pt x="1874" y="2922"/>
                </a:lnTo>
                <a:lnTo>
                  <a:pt x="1950" y="2945"/>
                </a:lnTo>
                <a:lnTo>
                  <a:pt x="2557" y="3152"/>
                </a:lnTo>
                <a:lnTo>
                  <a:pt x="2571" y="3135"/>
                </a:lnTo>
                <a:lnTo>
                  <a:pt x="2587" y="3113"/>
                </a:lnTo>
                <a:lnTo>
                  <a:pt x="2602" y="3087"/>
                </a:lnTo>
                <a:lnTo>
                  <a:pt x="2619" y="3057"/>
                </a:lnTo>
                <a:lnTo>
                  <a:pt x="2637" y="3024"/>
                </a:lnTo>
                <a:lnTo>
                  <a:pt x="2655" y="2988"/>
                </a:lnTo>
                <a:lnTo>
                  <a:pt x="2673" y="2952"/>
                </a:lnTo>
                <a:lnTo>
                  <a:pt x="2691" y="2913"/>
                </a:lnTo>
                <a:lnTo>
                  <a:pt x="2709" y="2873"/>
                </a:lnTo>
                <a:lnTo>
                  <a:pt x="2726" y="2833"/>
                </a:lnTo>
                <a:lnTo>
                  <a:pt x="2742" y="2794"/>
                </a:lnTo>
                <a:lnTo>
                  <a:pt x="2757" y="2755"/>
                </a:lnTo>
                <a:lnTo>
                  <a:pt x="2772" y="2718"/>
                </a:lnTo>
                <a:lnTo>
                  <a:pt x="2785" y="2683"/>
                </a:lnTo>
                <a:lnTo>
                  <a:pt x="2795" y="2650"/>
                </a:lnTo>
                <a:lnTo>
                  <a:pt x="2805" y="2622"/>
                </a:lnTo>
                <a:lnTo>
                  <a:pt x="2822" y="2559"/>
                </a:lnTo>
                <a:lnTo>
                  <a:pt x="2846" y="2479"/>
                </a:lnTo>
                <a:lnTo>
                  <a:pt x="2872" y="2384"/>
                </a:lnTo>
                <a:lnTo>
                  <a:pt x="2901" y="2278"/>
                </a:lnTo>
                <a:lnTo>
                  <a:pt x="2933" y="2161"/>
                </a:lnTo>
                <a:lnTo>
                  <a:pt x="2967" y="2037"/>
                </a:lnTo>
                <a:lnTo>
                  <a:pt x="3000" y="1907"/>
                </a:lnTo>
                <a:lnTo>
                  <a:pt x="3035" y="1775"/>
                </a:lnTo>
                <a:lnTo>
                  <a:pt x="3070" y="1644"/>
                </a:lnTo>
                <a:lnTo>
                  <a:pt x="3102" y="1514"/>
                </a:lnTo>
                <a:lnTo>
                  <a:pt x="3134" y="1390"/>
                </a:lnTo>
                <a:lnTo>
                  <a:pt x="3164" y="1273"/>
                </a:lnTo>
                <a:lnTo>
                  <a:pt x="3189" y="1167"/>
                </a:lnTo>
                <a:lnTo>
                  <a:pt x="3210" y="1072"/>
                </a:lnTo>
                <a:lnTo>
                  <a:pt x="3228" y="992"/>
                </a:lnTo>
                <a:lnTo>
                  <a:pt x="3239" y="930"/>
                </a:lnTo>
                <a:lnTo>
                  <a:pt x="3255" y="804"/>
                </a:lnTo>
                <a:lnTo>
                  <a:pt x="3255" y="800"/>
                </a:lnTo>
                <a:lnTo>
                  <a:pt x="3255" y="796"/>
                </a:lnTo>
                <a:lnTo>
                  <a:pt x="3254" y="793"/>
                </a:lnTo>
                <a:lnTo>
                  <a:pt x="3254" y="789"/>
                </a:lnTo>
                <a:lnTo>
                  <a:pt x="3241" y="775"/>
                </a:lnTo>
                <a:lnTo>
                  <a:pt x="3220" y="759"/>
                </a:lnTo>
                <a:lnTo>
                  <a:pt x="3191" y="742"/>
                </a:lnTo>
                <a:lnTo>
                  <a:pt x="3153" y="723"/>
                </a:lnTo>
                <a:lnTo>
                  <a:pt x="3107" y="702"/>
                </a:lnTo>
                <a:lnTo>
                  <a:pt x="3054" y="680"/>
                </a:lnTo>
                <a:lnTo>
                  <a:pt x="2995" y="657"/>
                </a:lnTo>
                <a:lnTo>
                  <a:pt x="2930" y="633"/>
                </a:lnTo>
                <a:lnTo>
                  <a:pt x="2860" y="608"/>
                </a:lnTo>
                <a:lnTo>
                  <a:pt x="2787" y="582"/>
                </a:lnTo>
                <a:lnTo>
                  <a:pt x="2708" y="556"/>
                </a:lnTo>
                <a:lnTo>
                  <a:pt x="2627" y="529"/>
                </a:lnTo>
                <a:lnTo>
                  <a:pt x="2458" y="475"/>
                </a:lnTo>
                <a:lnTo>
                  <a:pt x="2284" y="420"/>
                </a:lnTo>
                <a:lnTo>
                  <a:pt x="2111" y="367"/>
                </a:lnTo>
                <a:lnTo>
                  <a:pt x="1943" y="318"/>
                </a:lnTo>
                <a:lnTo>
                  <a:pt x="1785" y="272"/>
                </a:lnTo>
                <a:lnTo>
                  <a:pt x="1643" y="232"/>
                </a:lnTo>
                <a:lnTo>
                  <a:pt x="1522" y="197"/>
                </a:lnTo>
                <a:lnTo>
                  <a:pt x="1428" y="171"/>
                </a:lnTo>
                <a:lnTo>
                  <a:pt x="1362" y="154"/>
                </a:lnTo>
                <a:lnTo>
                  <a:pt x="1334" y="146"/>
                </a:lnTo>
                <a:lnTo>
                  <a:pt x="1296" y="140"/>
                </a:lnTo>
                <a:lnTo>
                  <a:pt x="1259" y="131"/>
                </a:lnTo>
                <a:lnTo>
                  <a:pt x="1221" y="119"/>
                </a:lnTo>
                <a:lnTo>
                  <a:pt x="1183" y="106"/>
                </a:lnTo>
                <a:lnTo>
                  <a:pt x="1110" y="80"/>
                </a:lnTo>
                <a:lnTo>
                  <a:pt x="1036" y="53"/>
                </a:lnTo>
                <a:lnTo>
                  <a:pt x="999" y="40"/>
                </a:lnTo>
                <a:lnTo>
                  <a:pt x="962" y="28"/>
                </a:lnTo>
                <a:lnTo>
                  <a:pt x="925" y="18"/>
                </a:lnTo>
                <a:lnTo>
                  <a:pt x="890" y="9"/>
                </a:lnTo>
                <a:lnTo>
                  <a:pt x="871" y="6"/>
                </a:lnTo>
                <a:lnTo>
                  <a:pt x="853" y="4"/>
                </a:lnTo>
                <a:lnTo>
                  <a:pt x="835" y="2"/>
                </a:lnTo>
                <a:lnTo>
                  <a:pt x="817" y="0"/>
                </a:lnTo>
                <a:lnTo>
                  <a:pt x="799" y="0"/>
                </a:lnTo>
                <a:lnTo>
                  <a:pt x="781" y="0"/>
                </a:lnTo>
                <a:lnTo>
                  <a:pt x="763" y="2"/>
                </a:lnTo>
                <a:lnTo>
                  <a:pt x="745" y="4"/>
                </a:lnTo>
                <a:lnTo>
                  <a:pt x="517" y="60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29" name="Obrázek 28">
            <a:extLst>
              <a:ext uri="{FF2B5EF4-FFF2-40B4-BE49-F238E27FC236}">
                <a16:creationId xmlns:a16="http://schemas.microsoft.com/office/drawing/2014/main" id="{864EC176-A2BF-DC13-0C50-CBE40DF426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17203">
            <a:off x="753290" y="4889536"/>
            <a:ext cx="1299538" cy="1334660"/>
          </a:xfrm>
          <a:prstGeom prst="rect">
            <a:avLst/>
          </a:prstGeom>
        </p:spPr>
      </p:pic>
      <p:sp>
        <p:nvSpPr>
          <p:cNvPr id="30" name="Freeform 5">
            <a:extLst>
              <a:ext uri="{FF2B5EF4-FFF2-40B4-BE49-F238E27FC236}">
                <a16:creationId xmlns:a16="http://schemas.microsoft.com/office/drawing/2014/main" id="{243551C3-BB5C-3BA8-AEA3-AA6594429C4D}"/>
              </a:ext>
            </a:extLst>
          </p:cNvPr>
          <p:cNvSpPr>
            <a:spLocks/>
          </p:cNvSpPr>
          <p:nvPr userDrawn="1"/>
        </p:nvSpPr>
        <p:spPr bwMode="auto">
          <a:xfrm rot="13378170">
            <a:off x="1486012" y="4940875"/>
            <a:ext cx="740647" cy="944191"/>
          </a:xfrm>
          <a:custGeom>
            <a:avLst/>
            <a:gdLst>
              <a:gd name="T0" fmla="*/ 4790 w 11125"/>
              <a:gd name="T1" fmla="*/ 10801 h 14179"/>
              <a:gd name="T2" fmla="*/ 4177 w 11125"/>
              <a:gd name="T3" fmla="*/ 10246 h 14179"/>
              <a:gd name="T4" fmla="*/ 3685 w 11125"/>
              <a:gd name="T5" fmla="*/ 9595 h 14179"/>
              <a:gd name="T6" fmla="*/ 3356 w 11125"/>
              <a:gd name="T7" fmla="*/ 8866 h 14179"/>
              <a:gd name="T8" fmla="*/ 3240 w 11125"/>
              <a:gd name="T9" fmla="*/ 8090 h 14179"/>
              <a:gd name="T10" fmla="*/ 3428 w 11125"/>
              <a:gd name="T11" fmla="*/ 7223 h 14179"/>
              <a:gd name="T12" fmla="*/ 3842 w 11125"/>
              <a:gd name="T13" fmla="*/ 6284 h 14179"/>
              <a:gd name="T14" fmla="*/ 4366 w 11125"/>
              <a:gd name="T15" fmla="*/ 5413 h 14179"/>
              <a:gd name="T16" fmla="*/ 4886 w 11125"/>
              <a:gd name="T17" fmla="*/ 4751 h 14179"/>
              <a:gd name="T18" fmla="*/ 5550 w 11125"/>
              <a:gd name="T19" fmla="*/ 4204 h 14179"/>
              <a:gd name="T20" fmla="*/ 6313 w 11125"/>
              <a:gd name="T21" fmla="*/ 3839 h 14179"/>
              <a:gd name="T22" fmla="*/ 7113 w 11125"/>
              <a:gd name="T23" fmla="*/ 3704 h 14179"/>
              <a:gd name="T24" fmla="*/ 7963 w 11125"/>
              <a:gd name="T25" fmla="*/ 3773 h 14179"/>
              <a:gd name="T26" fmla="*/ 8793 w 11125"/>
              <a:gd name="T27" fmla="*/ 3994 h 14179"/>
              <a:gd name="T28" fmla="*/ 9075 w 11125"/>
              <a:gd name="T29" fmla="*/ 4138 h 14179"/>
              <a:gd name="T30" fmla="*/ 9292 w 11125"/>
              <a:gd name="T31" fmla="*/ 4273 h 14179"/>
              <a:gd name="T32" fmla="*/ 9424 w 11125"/>
              <a:gd name="T33" fmla="*/ 4248 h 14179"/>
              <a:gd name="T34" fmla="*/ 9587 w 11125"/>
              <a:gd name="T35" fmla="*/ 4028 h 14179"/>
              <a:gd name="T36" fmla="*/ 9936 w 11125"/>
              <a:gd name="T37" fmla="*/ 3447 h 14179"/>
              <a:gd name="T38" fmla="*/ 10587 w 11125"/>
              <a:gd name="T39" fmla="*/ 2464 h 14179"/>
              <a:gd name="T40" fmla="*/ 11125 w 11125"/>
              <a:gd name="T41" fmla="*/ 1595 h 14179"/>
              <a:gd name="T42" fmla="*/ 10329 w 11125"/>
              <a:gd name="T43" fmla="*/ 1092 h 14179"/>
              <a:gd name="T44" fmla="*/ 9728 w 11125"/>
              <a:gd name="T45" fmla="*/ 719 h 14179"/>
              <a:gd name="T46" fmla="*/ 9178 w 11125"/>
              <a:gd name="T47" fmla="*/ 435 h 14179"/>
              <a:gd name="T48" fmla="*/ 8565 w 11125"/>
              <a:gd name="T49" fmla="*/ 211 h 14179"/>
              <a:gd name="T50" fmla="*/ 8029 w 11125"/>
              <a:gd name="T51" fmla="*/ 85 h 14179"/>
              <a:gd name="T52" fmla="*/ 7524 w 11125"/>
              <a:gd name="T53" fmla="*/ 18 h 14179"/>
              <a:gd name="T54" fmla="*/ 7037 w 11125"/>
              <a:gd name="T55" fmla="*/ 0 h 14179"/>
              <a:gd name="T56" fmla="*/ 6560 w 11125"/>
              <a:gd name="T57" fmla="*/ 19 h 14179"/>
              <a:gd name="T58" fmla="*/ 5842 w 11125"/>
              <a:gd name="T59" fmla="*/ 125 h 14179"/>
              <a:gd name="T60" fmla="*/ 5133 w 11125"/>
              <a:gd name="T61" fmla="*/ 359 h 14179"/>
              <a:gd name="T62" fmla="*/ 4404 w 11125"/>
              <a:gd name="T63" fmla="*/ 703 h 14179"/>
              <a:gd name="T64" fmla="*/ 3745 w 11125"/>
              <a:gd name="T65" fmla="*/ 1117 h 14179"/>
              <a:gd name="T66" fmla="*/ 3233 w 11125"/>
              <a:gd name="T67" fmla="*/ 1576 h 14179"/>
              <a:gd name="T68" fmla="*/ 2750 w 11125"/>
              <a:gd name="T69" fmla="*/ 2182 h 14179"/>
              <a:gd name="T70" fmla="*/ 2305 w 11125"/>
              <a:gd name="T71" fmla="*/ 2860 h 14179"/>
              <a:gd name="T72" fmla="*/ 1773 w 11125"/>
              <a:gd name="T73" fmla="*/ 3777 h 14179"/>
              <a:gd name="T74" fmla="*/ 1273 w 11125"/>
              <a:gd name="T75" fmla="*/ 4668 h 14179"/>
              <a:gd name="T76" fmla="*/ 1213 w 11125"/>
              <a:gd name="T77" fmla="*/ 4845 h 14179"/>
              <a:gd name="T78" fmla="*/ 922 w 11125"/>
              <a:gd name="T79" fmla="*/ 5462 h 14179"/>
              <a:gd name="T80" fmla="*/ 582 w 11125"/>
              <a:gd name="T81" fmla="*/ 6199 h 14179"/>
              <a:gd name="T82" fmla="*/ 381 w 11125"/>
              <a:gd name="T83" fmla="*/ 6742 h 14179"/>
              <a:gd name="T84" fmla="*/ 202 w 11125"/>
              <a:gd name="T85" fmla="*/ 7386 h 14179"/>
              <a:gd name="T86" fmla="*/ 63 w 11125"/>
              <a:gd name="T87" fmla="*/ 8084 h 14179"/>
              <a:gd name="T88" fmla="*/ 2 w 11125"/>
              <a:gd name="T89" fmla="*/ 8672 h 14179"/>
              <a:gd name="T90" fmla="*/ 27 w 11125"/>
              <a:gd name="T91" fmla="*/ 9203 h 14179"/>
              <a:gd name="T92" fmla="*/ 147 w 11125"/>
              <a:gd name="T93" fmla="*/ 9730 h 14179"/>
              <a:gd name="T94" fmla="*/ 399 w 11125"/>
              <a:gd name="T95" fmla="*/ 10372 h 14179"/>
              <a:gd name="T96" fmla="*/ 743 w 11125"/>
              <a:gd name="T97" fmla="*/ 11108 h 14179"/>
              <a:gd name="T98" fmla="*/ 1029 w 11125"/>
              <a:gd name="T99" fmla="*/ 11612 h 14179"/>
              <a:gd name="T100" fmla="*/ 1375 w 11125"/>
              <a:gd name="T101" fmla="*/ 12105 h 14179"/>
              <a:gd name="T102" fmla="*/ 1805 w 11125"/>
              <a:gd name="T103" fmla="*/ 12586 h 14179"/>
              <a:gd name="T104" fmla="*/ 2296 w 11125"/>
              <a:gd name="T105" fmla="*/ 13049 h 14179"/>
              <a:gd name="T106" fmla="*/ 2799 w 11125"/>
              <a:gd name="T107" fmla="*/ 13506 h 14179"/>
              <a:gd name="T108" fmla="*/ 3164 w 11125"/>
              <a:gd name="T109" fmla="*/ 13832 h 14179"/>
              <a:gd name="T110" fmla="*/ 3465 w 11125"/>
              <a:gd name="T111" fmla="*/ 14035 h 14179"/>
              <a:gd name="T112" fmla="*/ 3702 w 11125"/>
              <a:gd name="T113" fmla="*/ 14157 h 14179"/>
              <a:gd name="T114" fmla="*/ 3834 w 11125"/>
              <a:gd name="T115" fmla="*/ 14174 h 14179"/>
              <a:gd name="T116" fmla="*/ 3919 w 11125"/>
              <a:gd name="T117" fmla="*/ 14099 h 14179"/>
              <a:gd name="T118" fmla="*/ 4056 w 11125"/>
              <a:gd name="T119" fmla="*/ 13841 h 14179"/>
              <a:gd name="T120" fmla="*/ 4683 w 11125"/>
              <a:gd name="T121" fmla="*/ 12797 h 14179"/>
              <a:gd name="T122" fmla="*/ 5181 w 11125"/>
              <a:gd name="T123" fmla="*/ 11965 h 14179"/>
              <a:gd name="T124" fmla="*/ 5460 w 11125"/>
              <a:gd name="T125" fmla="*/ 11436 h 14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125" h="14179">
                <a:moveTo>
                  <a:pt x="5377" y="11192"/>
                </a:moveTo>
                <a:lnTo>
                  <a:pt x="5276" y="11133"/>
                </a:lnTo>
                <a:lnTo>
                  <a:pt x="5177" y="11072"/>
                </a:lnTo>
                <a:lnTo>
                  <a:pt x="5078" y="11007"/>
                </a:lnTo>
                <a:lnTo>
                  <a:pt x="4980" y="10941"/>
                </a:lnTo>
                <a:lnTo>
                  <a:pt x="4884" y="10873"/>
                </a:lnTo>
                <a:lnTo>
                  <a:pt x="4790" y="10801"/>
                </a:lnTo>
                <a:lnTo>
                  <a:pt x="4696" y="10728"/>
                </a:lnTo>
                <a:lnTo>
                  <a:pt x="4605" y="10654"/>
                </a:lnTo>
                <a:lnTo>
                  <a:pt x="4515" y="10576"/>
                </a:lnTo>
                <a:lnTo>
                  <a:pt x="4427" y="10497"/>
                </a:lnTo>
                <a:lnTo>
                  <a:pt x="4342" y="10415"/>
                </a:lnTo>
                <a:lnTo>
                  <a:pt x="4258" y="10331"/>
                </a:lnTo>
                <a:lnTo>
                  <a:pt x="4177" y="10246"/>
                </a:lnTo>
                <a:lnTo>
                  <a:pt x="4099" y="10159"/>
                </a:lnTo>
                <a:lnTo>
                  <a:pt x="4022" y="10069"/>
                </a:lnTo>
                <a:lnTo>
                  <a:pt x="3949" y="9978"/>
                </a:lnTo>
                <a:lnTo>
                  <a:pt x="3879" y="9885"/>
                </a:lnTo>
                <a:lnTo>
                  <a:pt x="3810" y="9790"/>
                </a:lnTo>
                <a:lnTo>
                  <a:pt x="3746" y="9693"/>
                </a:lnTo>
                <a:lnTo>
                  <a:pt x="3685" y="9595"/>
                </a:lnTo>
                <a:lnTo>
                  <a:pt x="3627" y="9496"/>
                </a:lnTo>
                <a:lnTo>
                  <a:pt x="3573" y="9394"/>
                </a:lnTo>
                <a:lnTo>
                  <a:pt x="3521" y="9292"/>
                </a:lnTo>
                <a:lnTo>
                  <a:pt x="3475" y="9188"/>
                </a:lnTo>
                <a:lnTo>
                  <a:pt x="3430" y="9081"/>
                </a:lnTo>
                <a:lnTo>
                  <a:pt x="3391" y="8974"/>
                </a:lnTo>
                <a:lnTo>
                  <a:pt x="3356" y="8866"/>
                </a:lnTo>
                <a:lnTo>
                  <a:pt x="3325" y="8756"/>
                </a:lnTo>
                <a:lnTo>
                  <a:pt x="3298" y="8645"/>
                </a:lnTo>
                <a:lnTo>
                  <a:pt x="3276" y="8533"/>
                </a:lnTo>
                <a:lnTo>
                  <a:pt x="3258" y="8419"/>
                </a:lnTo>
                <a:lnTo>
                  <a:pt x="3244" y="8304"/>
                </a:lnTo>
                <a:lnTo>
                  <a:pt x="3239" y="8199"/>
                </a:lnTo>
                <a:lnTo>
                  <a:pt x="3240" y="8090"/>
                </a:lnTo>
                <a:lnTo>
                  <a:pt x="3249" y="7976"/>
                </a:lnTo>
                <a:lnTo>
                  <a:pt x="3264" y="7858"/>
                </a:lnTo>
                <a:lnTo>
                  <a:pt x="3285" y="7736"/>
                </a:lnTo>
                <a:lnTo>
                  <a:pt x="3314" y="7611"/>
                </a:lnTo>
                <a:lnTo>
                  <a:pt x="3346" y="7484"/>
                </a:lnTo>
                <a:lnTo>
                  <a:pt x="3384" y="7355"/>
                </a:lnTo>
                <a:lnTo>
                  <a:pt x="3428" y="7223"/>
                </a:lnTo>
                <a:lnTo>
                  <a:pt x="3476" y="7089"/>
                </a:lnTo>
                <a:lnTo>
                  <a:pt x="3528" y="6955"/>
                </a:lnTo>
                <a:lnTo>
                  <a:pt x="3584" y="6821"/>
                </a:lnTo>
                <a:lnTo>
                  <a:pt x="3644" y="6686"/>
                </a:lnTo>
                <a:lnTo>
                  <a:pt x="3707" y="6551"/>
                </a:lnTo>
                <a:lnTo>
                  <a:pt x="3774" y="6417"/>
                </a:lnTo>
                <a:lnTo>
                  <a:pt x="3842" y="6284"/>
                </a:lnTo>
                <a:lnTo>
                  <a:pt x="3913" y="6152"/>
                </a:lnTo>
                <a:lnTo>
                  <a:pt x="3985" y="6021"/>
                </a:lnTo>
                <a:lnTo>
                  <a:pt x="4060" y="5894"/>
                </a:lnTo>
                <a:lnTo>
                  <a:pt x="4136" y="5769"/>
                </a:lnTo>
                <a:lnTo>
                  <a:pt x="4213" y="5647"/>
                </a:lnTo>
                <a:lnTo>
                  <a:pt x="4289" y="5528"/>
                </a:lnTo>
                <a:lnTo>
                  <a:pt x="4366" y="5413"/>
                </a:lnTo>
                <a:lnTo>
                  <a:pt x="4444" y="5302"/>
                </a:lnTo>
                <a:lnTo>
                  <a:pt x="4521" y="5197"/>
                </a:lnTo>
                <a:lnTo>
                  <a:pt x="4597" y="5096"/>
                </a:lnTo>
                <a:lnTo>
                  <a:pt x="4672" y="5001"/>
                </a:lnTo>
                <a:lnTo>
                  <a:pt x="4745" y="4912"/>
                </a:lnTo>
                <a:lnTo>
                  <a:pt x="4817" y="4828"/>
                </a:lnTo>
                <a:lnTo>
                  <a:pt x="4886" y="4751"/>
                </a:lnTo>
                <a:lnTo>
                  <a:pt x="4954" y="4683"/>
                </a:lnTo>
                <a:lnTo>
                  <a:pt x="5018" y="4621"/>
                </a:lnTo>
                <a:lnTo>
                  <a:pt x="5123" y="4527"/>
                </a:lnTo>
                <a:lnTo>
                  <a:pt x="5230" y="4438"/>
                </a:lnTo>
                <a:lnTo>
                  <a:pt x="5336" y="4355"/>
                </a:lnTo>
                <a:lnTo>
                  <a:pt x="5442" y="4277"/>
                </a:lnTo>
                <a:lnTo>
                  <a:pt x="5550" y="4204"/>
                </a:lnTo>
                <a:lnTo>
                  <a:pt x="5657" y="4137"/>
                </a:lnTo>
                <a:lnTo>
                  <a:pt x="5764" y="4074"/>
                </a:lnTo>
                <a:lnTo>
                  <a:pt x="5874" y="4018"/>
                </a:lnTo>
                <a:lnTo>
                  <a:pt x="5982" y="3966"/>
                </a:lnTo>
                <a:lnTo>
                  <a:pt x="6092" y="3919"/>
                </a:lnTo>
                <a:lnTo>
                  <a:pt x="6202" y="3876"/>
                </a:lnTo>
                <a:lnTo>
                  <a:pt x="6313" y="3839"/>
                </a:lnTo>
                <a:lnTo>
                  <a:pt x="6424" y="3806"/>
                </a:lnTo>
                <a:lnTo>
                  <a:pt x="6537" y="3777"/>
                </a:lnTo>
                <a:lnTo>
                  <a:pt x="6651" y="3754"/>
                </a:lnTo>
                <a:lnTo>
                  <a:pt x="6765" y="3735"/>
                </a:lnTo>
                <a:lnTo>
                  <a:pt x="6880" y="3721"/>
                </a:lnTo>
                <a:lnTo>
                  <a:pt x="6996" y="3710"/>
                </a:lnTo>
                <a:lnTo>
                  <a:pt x="7113" y="3704"/>
                </a:lnTo>
                <a:lnTo>
                  <a:pt x="7231" y="3702"/>
                </a:lnTo>
                <a:lnTo>
                  <a:pt x="7350" y="3704"/>
                </a:lnTo>
                <a:lnTo>
                  <a:pt x="7470" y="3710"/>
                </a:lnTo>
                <a:lnTo>
                  <a:pt x="7591" y="3721"/>
                </a:lnTo>
                <a:lnTo>
                  <a:pt x="7714" y="3734"/>
                </a:lnTo>
                <a:lnTo>
                  <a:pt x="7837" y="3752"/>
                </a:lnTo>
                <a:lnTo>
                  <a:pt x="7963" y="3773"/>
                </a:lnTo>
                <a:lnTo>
                  <a:pt x="8089" y="3799"/>
                </a:lnTo>
                <a:lnTo>
                  <a:pt x="8216" y="3827"/>
                </a:lnTo>
                <a:lnTo>
                  <a:pt x="8345" y="3860"/>
                </a:lnTo>
                <a:lnTo>
                  <a:pt x="8475" y="3895"/>
                </a:lnTo>
                <a:lnTo>
                  <a:pt x="8608" y="3934"/>
                </a:lnTo>
                <a:lnTo>
                  <a:pt x="8741" y="3976"/>
                </a:lnTo>
                <a:lnTo>
                  <a:pt x="8793" y="3994"/>
                </a:lnTo>
                <a:lnTo>
                  <a:pt x="8842" y="4013"/>
                </a:lnTo>
                <a:lnTo>
                  <a:pt x="8888" y="4033"/>
                </a:lnTo>
                <a:lnTo>
                  <a:pt x="8931" y="4054"/>
                </a:lnTo>
                <a:lnTo>
                  <a:pt x="8970" y="4074"/>
                </a:lnTo>
                <a:lnTo>
                  <a:pt x="9008" y="4095"/>
                </a:lnTo>
                <a:lnTo>
                  <a:pt x="9043" y="4117"/>
                </a:lnTo>
                <a:lnTo>
                  <a:pt x="9075" y="4138"/>
                </a:lnTo>
                <a:lnTo>
                  <a:pt x="9133" y="4177"/>
                </a:lnTo>
                <a:lnTo>
                  <a:pt x="9185" y="4212"/>
                </a:lnTo>
                <a:lnTo>
                  <a:pt x="9209" y="4228"/>
                </a:lnTo>
                <a:lnTo>
                  <a:pt x="9231" y="4243"/>
                </a:lnTo>
                <a:lnTo>
                  <a:pt x="9252" y="4254"/>
                </a:lnTo>
                <a:lnTo>
                  <a:pt x="9272" y="4265"/>
                </a:lnTo>
                <a:lnTo>
                  <a:pt x="9292" y="4273"/>
                </a:lnTo>
                <a:lnTo>
                  <a:pt x="9311" y="4279"/>
                </a:lnTo>
                <a:lnTo>
                  <a:pt x="9330" y="4282"/>
                </a:lnTo>
                <a:lnTo>
                  <a:pt x="9348" y="4282"/>
                </a:lnTo>
                <a:lnTo>
                  <a:pt x="9367" y="4279"/>
                </a:lnTo>
                <a:lnTo>
                  <a:pt x="9385" y="4272"/>
                </a:lnTo>
                <a:lnTo>
                  <a:pt x="9404" y="4262"/>
                </a:lnTo>
                <a:lnTo>
                  <a:pt x="9424" y="4248"/>
                </a:lnTo>
                <a:lnTo>
                  <a:pt x="9444" y="4230"/>
                </a:lnTo>
                <a:lnTo>
                  <a:pt x="9465" y="4208"/>
                </a:lnTo>
                <a:lnTo>
                  <a:pt x="9486" y="4182"/>
                </a:lnTo>
                <a:lnTo>
                  <a:pt x="9509" y="4151"/>
                </a:lnTo>
                <a:lnTo>
                  <a:pt x="9533" y="4115"/>
                </a:lnTo>
                <a:lnTo>
                  <a:pt x="9560" y="4074"/>
                </a:lnTo>
                <a:lnTo>
                  <a:pt x="9587" y="4028"/>
                </a:lnTo>
                <a:lnTo>
                  <a:pt x="9616" y="3975"/>
                </a:lnTo>
                <a:lnTo>
                  <a:pt x="9654" y="3909"/>
                </a:lnTo>
                <a:lnTo>
                  <a:pt x="9693" y="3842"/>
                </a:lnTo>
                <a:lnTo>
                  <a:pt x="9732" y="3775"/>
                </a:lnTo>
                <a:lnTo>
                  <a:pt x="9772" y="3709"/>
                </a:lnTo>
                <a:lnTo>
                  <a:pt x="9853" y="3578"/>
                </a:lnTo>
                <a:lnTo>
                  <a:pt x="9936" y="3447"/>
                </a:lnTo>
                <a:lnTo>
                  <a:pt x="10023" y="3314"/>
                </a:lnTo>
                <a:lnTo>
                  <a:pt x="10110" y="3180"/>
                </a:lnTo>
                <a:lnTo>
                  <a:pt x="10201" y="3045"/>
                </a:lnTo>
                <a:lnTo>
                  <a:pt x="10294" y="2907"/>
                </a:lnTo>
                <a:lnTo>
                  <a:pt x="10389" y="2763"/>
                </a:lnTo>
                <a:lnTo>
                  <a:pt x="10487" y="2616"/>
                </a:lnTo>
                <a:lnTo>
                  <a:pt x="10587" y="2464"/>
                </a:lnTo>
                <a:lnTo>
                  <a:pt x="10690" y="2305"/>
                </a:lnTo>
                <a:lnTo>
                  <a:pt x="10795" y="2140"/>
                </a:lnTo>
                <a:lnTo>
                  <a:pt x="10903" y="1966"/>
                </a:lnTo>
                <a:lnTo>
                  <a:pt x="10958" y="1877"/>
                </a:lnTo>
                <a:lnTo>
                  <a:pt x="11012" y="1785"/>
                </a:lnTo>
                <a:lnTo>
                  <a:pt x="11068" y="1691"/>
                </a:lnTo>
                <a:lnTo>
                  <a:pt x="11125" y="1595"/>
                </a:lnTo>
                <a:lnTo>
                  <a:pt x="11040" y="1544"/>
                </a:lnTo>
                <a:lnTo>
                  <a:pt x="10957" y="1494"/>
                </a:lnTo>
                <a:lnTo>
                  <a:pt x="10874" y="1443"/>
                </a:lnTo>
                <a:lnTo>
                  <a:pt x="10794" y="1392"/>
                </a:lnTo>
                <a:lnTo>
                  <a:pt x="10635" y="1291"/>
                </a:lnTo>
                <a:lnTo>
                  <a:pt x="10481" y="1191"/>
                </a:lnTo>
                <a:lnTo>
                  <a:pt x="10329" y="1092"/>
                </a:lnTo>
                <a:lnTo>
                  <a:pt x="10179" y="995"/>
                </a:lnTo>
                <a:lnTo>
                  <a:pt x="10104" y="948"/>
                </a:lnTo>
                <a:lnTo>
                  <a:pt x="10029" y="901"/>
                </a:lnTo>
                <a:lnTo>
                  <a:pt x="9953" y="854"/>
                </a:lnTo>
                <a:lnTo>
                  <a:pt x="9879" y="808"/>
                </a:lnTo>
                <a:lnTo>
                  <a:pt x="9804" y="763"/>
                </a:lnTo>
                <a:lnTo>
                  <a:pt x="9728" y="719"/>
                </a:lnTo>
                <a:lnTo>
                  <a:pt x="9652" y="675"/>
                </a:lnTo>
                <a:lnTo>
                  <a:pt x="9575" y="633"/>
                </a:lnTo>
                <a:lnTo>
                  <a:pt x="9497" y="591"/>
                </a:lnTo>
                <a:lnTo>
                  <a:pt x="9420" y="550"/>
                </a:lnTo>
                <a:lnTo>
                  <a:pt x="9340" y="511"/>
                </a:lnTo>
                <a:lnTo>
                  <a:pt x="9260" y="472"/>
                </a:lnTo>
                <a:lnTo>
                  <a:pt x="9178" y="435"/>
                </a:lnTo>
                <a:lnTo>
                  <a:pt x="9095" y="399"/>
                </a:lnTo>
                <a:lnTo>
                  <a:pt x="9011" y="364"/>
                </a:lnTo>
                <a:lnTo>
                  <a:pt x="8926" y="331"/>
                </a:lnTo>
                <a:lnTo>
                  <a:pt x="8838" y="298"/>
                </a:lnTo>
                <a:lnTo>
                  <a:pt x="8749" y="268"/>
                </a:lnTo>
                <a:lnTo>
                  <a:pt x="8657" y="238"/>
                </a:lnTo>
                <a:lnTo>
                  <a:pt x="8565" y="211"/>
                </a:lnTo>
                <a:lnTo>
                  <a:pt x="8486" y="189"/>
                </a:lnTo>
                <a:lnTo>
                  <a:pt x="8408" y="168"/>
                </a:lnTo>
                <a:lnTo>
                  <a:pt x="8331" y="149"/>
                </a:lnTo>
                <a:lnTo>
                  <a:pt x="8254" y="131"/>
                </a:lnTo>
                <a:lnTo>
                  <a:pt x="8178" y="114"/>
                </a:lnTo>
                <a:lnTo>
                  <a:pt x="8104" y="99"/>
                </a:lnTo>
                <a:lnTo>
                  <a:pt x="8029" y="85"/>
                </a:lnTo>
                <a:lnTo>
                  <a:pt x="7955" y="72"/>
                </a:lnTo>
                <a:lnTo>
                  <a:pt x="7881" y="60"/>
                </a:lnTo>
                <a:lnTo>
                  <a:pt x="7809" y="50"/>
                </a:lnTo>
                <a:lnTo>
                  <a:pt x="7737" y="40"/>
                </a:lnTo>
                <a:lnTo>
                  <a:pt x="7666" y="32"/>
                </a:lnTo>
                <a:lnTo>
                  <a:pt x="7594" y="25"/>
                </a:lnTo>
                <a:lnTo>
                  <a:pt x="7524" y="18"/>
                </a:lnTo>
                <a:lnTo>
                  <a:pt x="7453" y="13"/>
                </a:lnTo>
                <a:lnTo>
                  <a:pt x="7382" y="9"/>
                </a:lnTo>
                <a:lnTo>
                  <a:pt x="7313" y="6"/>
                </a:lnTo>
                <a:lnTo>
                  <a:pt x="7244" y="4"/>
                </a:lnTo>
                <a:lnTo>
                  <a:pt x="7175" y="1"/>
                </a:lnTo>
                <a:lnTo>
                  <a:pt x="7106" y="0"/>
                </a:lnTo>
                <a:lnTo>
                  <a:pt x="7037" y="0"/>
                </a:lnTo>
                <a:lnTo>
                  <a:pt x="6969" y="1"/>
                </a:lnTo>
                <a:lnTo>
                  <a:pt x="6900" y="2"/>
                </a:lnTo>
                <a:lnTo>
                  <a:pt x="6832" y="5"/>
                </a:lnTo>
                <a:lnTo>
                  <a:pt x="6765" y="8"/>
                </a:lnTo>
                <a:lnTo>
                  <a:pt x="6696" y="11"/>
                </a:lnTo>
                <a:lnTo>
                  <a:pt x="6628" y="15"/>
                </a:lnTo>
                <a:lnTo>
                  <a:pt x="6560" y="19"/>
                </a:lnTo>
                <a:lnTo>
                  <a:pt x="6423" y="31"/>
                </a:lnTo>
                <a:lnTo>
                  <a:pt x="6287" y="42"/>
                </a:lnTo>
                <a:lnTo>
                  <a:pt x="6203" y="53"/>
                </a:lnTo>
                <a:lnTo>
                  <a:pt x="6117" y="66"/>
                </a:lnTo>
                <a:lnTo>
                  <a:pt x="6029" y="82"/>
                </a:lnTo>
                <a:lnTo>
                  <a:pt x="5936" y="101"/>
                </a:lnTo>
                <a:lnTo>
                  <a:pt x="5842" y="125"/>
                </a:lnTo>
                <a:lnTo>
                  <a:pt x="5745" y="150"/>
                </a:lnTo>
                <a:lnTo>
                  <a:pt x="5646" y="178"/>
                </a:lnTo>
                <a:lnTo>
                  <a:pt x="5546" y="210"/>
                </a:lnTo>
                <a:lnTo>
                  <a:pt x="5444" y="244"/>
                </a:lnTo>
                <a:lnTo>
                  <a:pt x="5341" y="279"/>
                </a:lnTo>
                <a:lnTo>
                  <a:pt x="5237" y="318"/>
                </a:lnTo>
                <a:lnTo>
                  <a:pt x="5133" y="359"/>
                </a:lnTo>
                <a:lnTo>
                  <a:pt x="5027" y="403"/>
                </a:lnTo>
                <a:lnTo>
                  <a:pt x="4922" y="449"/>
                </a:lnTo>
                <a:lnTo>
                  <a:pt x="4818" y="496"/>
                </a:lnTo>
                <a:lnTo>
                  <a:pt x="4713" y="545"/>
                </a:lnTo>
                <a:lnTo>
                  <a:pt x="4608" y="596"/>
                </a:lnTo>
                <a:lnTo>
                  <a:pt x="4506" y="649"/>
                </a:lnTo>
                <a:lnTo>
                  <a:pt x="4404" y="703"/>
                </a:lnTo>
                <a:lnTo>
                  <a:pt x="4303" y="759"/>
                </a:lnTo>
                <a:lnTo>
                  <a:pt x="4204" y="815"/>
                </a:lnTo>
                <a:lnTo>
                  <a:pt x="4107" y="873"/>
                </a:lnTo>
                <a:lnTo>
                  <a:pt x="4014" y="933"/>
                </a:lnTo>
                <a:lnTo>
                  <a:pt x="3921" y="993"/>
                </a:lnTo>
                <a:lnTo>
                  <a:pt x="3832" y="1054"/>
                </a:lnTo>
                <a:lnTo>
                  <a:pt x="3745" y="1117"/>
                </a:lnTo>
                <a:lnTo>
                  <a:pt x="3662" y="1179"/>
                </a:lnTo>
                <a:lnTo>
                  <a:pt x="3582" y="1242"/>
                </a:lnTo>
                <a:lnTo>
                  <a:pt x="3506" y="1305"/>
                </a:lnTo>
                <a:lnTo>
                  <a:pt x="3435" y="1369"/>
                </a:lnTo>
                <a:lnTo>
                  <a:pt x="3367" y="1433"/>
                </a:lnTo>
                <a:lnTo>
                  <a:pt x="3304" y="1498"/>
                </a:lnTo>
                <a:lnTo>
                  <a:pt x="3233" y="1576"/>
                </a:lnTo>
                <a:lnTo>
                  <a:pt x="3161" y="1657"/>
                </a:lnTo>
                <a:lnTo>
                  <a:pt x="3090" y="1739"/>
                </a:lnTo>
                <a:lnTo>
                  <a:pt x="3021" y="1824"/>
                </a:lnTo>
                <a:lnTo>
                  <a:pt x="2953" y="1910"/>
                </a:lnTo>
                <a:lnTo>
                  <a:pt x="2884" y="2000"/>
                </a:lnTo>
                <a:lnTo>
                  <a:pt x="2817" y="2090"/>
                </a:lnTo>
                <a:lnTo>
                  <a:pt x="2750" y="2182"/>
                </a:lnTo>
                <a:lnTo>
                  <a:pt x="2685" y="2275"/>
                </a:lnTo>
                <a:lnTo>
                  <a:pt x="2620" y="2370"/>
                </a:lnTo>
                <a:lnTo>
                  <a:pt x="2556" y="2466"/>
                </a:lnTo>
                <a:lnTo>
                  <a:pt x="2492" y="2563"/>
                </a:lnTo>
                <a:lnTo>
                  <a:pt x="2429" y="2661"/>
                </a:lnTo>
                <a:lnTo>
                  <a:pt x="2367" y="2760"/>
                </a:lnTo>
                <a:lnTo>
                  <a:pt x="2305" y="2860"/>
                </a:lnTo>
                <a:lnTo>
                  <a:pt x="2244" y="2961"/>
                </a:lnTo>
                <a:lnTo>
                  <a:pt x="2184" y="3062"/>
                </a:lnTo>
                <a:lnTo>
                  <a:pt x="2124" y="3165"/>
                </a:lnTo>
                <a:lnTo>
                  <a:pt x="2064" y="3267"/>
                </a:lnTo>
                <a:lnTo>
                  <a:pt x="2005" y="3369"/>
                </a:lnTo>
                <a:lnTo>
                  <a:pt x="1888" y="3573"/>
                </a:lnTo>
                <a:lnTo>
                  <a:pt x="1773" y="3777"/>
                </a:lnTo>
                <a:lnTo>
                  <a:pt x="1660" y="3980"/>
                </a:lnTo>
                <a:lnTo>
                  <a:pt x="1547" y="4180"/>
                </a:lnTo>
                <a:lnTo>
                  <a:pt x="1437" y="4378"/>
                </a:lnTo>
                <a:lnTo>
                  <a:pt x="1326" y="4570"/>
                </a:lnTo>
                <a:lnTo>
                  <a:pt x="1305" y="4607"/>
                </a:lnTo>
                <a:lnTo>
                  <a:pt x="1287" y="4640"/>
                </a:lnTo>
                <a:lnTo>
                  <a:pt x="1273" y="4668"/>
                </a:lnTo>
                <a:lnTo>
                  <a:pt x="1263" y="4693"/>
                </a:lnTo>
                <a:lnTo>
                  <a:pt x="1253" y="4715"/>
                </a:lnTo>
                <a:lnTo>
                  <a:pt x="1247" y="4734"/>
                </a:lnTo>
                <a:lnTo>
                  <a:pt x="1241" y="4753"/>
                </a:lnTo>
                <a:lnTo>
                  <a:pt x="1235" y="4769"/>
                </a:lnTo>
                <a:lnTo>
                  <a:pt x="1226" y="4804"/>
                </a:lnTo>
                <a:lnTo>
                  <a:pt x="1213" y="4845"/>
                </a:lnTo>
                <a:lnTo>
                  <a:pt x="1205" y="4869"/>
                </a:lnTo>
                <a:lnTo>
                  <a:pt x="1194" y="4897"/>
                </a:lnTo>
                <a:lnTo>
                  <a:pt x="1181" y="4928"/>
                </a:lnTo>
                <a:lnTo>
                  <a:pt x="1164" y="4964"/>
                </a:lnTo>
                <a:lnTo>
                  <a:pt x="1080" y="5139"/>
                </a:lnTo>
                <a:lnTo>
                  <a:pt x="1000" y="5304"/>
                </a:lnTo>
                <a:lnTo>
                  <a:pt x="922" y="5462"/>
                </a:lnTo>
                <a:lnTo>
                  <a:pt x="848" y="5614"/>
                </a:lnTo>
                <a:lnTo>
                  <a:pt x="778" y="5762"/>
                </a:lnTo>
                <a:lnTo>
                  <a:pt x="709" y="5909"/>
                </a:lnTo>
                <a:lnTo>
                  <a:pt x="676" y="5980"/>
                </a:lnTo>
                <a:lnTo>
                  <a:pt x="644" y="6053"/>
                </a:lnTo>
                <a:lnTo>
                  <a:pt x="612" y="6126"/>
                </a:lnTo>
                <a:lnTo>
                  <a:pt x="582" y="6199"/>
                </a:lnTo>
                <a:lnTo>
                  <a:pt x="551" y="6273"/>
                </a:lnTo>
                <a:lnTo>
                  <a:pt x="521" y="6348"/>
                </a:lnTo>
                <a:lnTo>
                  <a:pt x="492" y="6424"/>
                </a:lnTo>
                <a:lnTo>
                  <a:pt x="463" y="6501"/>
                </a:lnTo>
                <a:lnTo>
                  <a:pt x="435" y="6579"/>
                </a:lnTo>
                <a:lnTo>
                  <a:pt x="407" y="6660"/>
                </a:lnTo>
                <a:lnTo>
                  <a:pt x="381" y="6742"/>
                </a:lnTo>
                <a:lnTo>
                  <a:pt x="353" y="6826"/>
                </a:lnTo>
                <a:lnTo>
                  <a:pt x="327" y="6912"/>
                </a:lnTo>
                <a:lnTo>
                  <a:pt x="302" y="7001"/>
                </a:lnTo>
                <a:lnTo>
                  <a:pt x="276" y="7092"/>
                </a:lnTo>
                <a:lnTo>
                  <a:pt x="251" y="7187"/>
                </a:lnTo>
                <a:lnTo>
                  <a:pt x="226" y="7285"/>
                </a:lnTo>
                <a:lnTo>
                  <a:pt x="202" y="7386"/>
                </a:lnTo>
                <a:lnTo>
                  <a:pt x="179" y="7490"/>
                </a:lnTo>
                <a:lnTo>
                  <a:pt x="154" y="7599"/>
                </a:lnTo>
                <a:lnTo>
                  <a:pt x="133" y="7702"/>
                </a:lnTo>
                <a:lnTo>
                  <a:pt x="113" y="7801"/>
                </a:lnTo>
                <a:lnTo>
                  <a:pt x="94" y="7898"/>
                </a:lnTo>
                <a:lnTo>
                  <a:pt x="77" y="7993"/>
                </a:lnTo>
                <a:lnTo>
                  <a:pt x="63" y="8084"/>
                </a:lnTo>
                <a:lnTo>
                  <a:pt x="49" y="8174"/>
                </a:lnTo>
                <a:lnTo>
                  <a:pt x="36" y="8261"/>
                </a:lnTo>
                <a:lnTo>
                  <a:pt x="26" y="8346"/>
                </a:lnTo>
                <a:lnTo>
                  <a:pt x="17" y="8430"/>
                </a:lnTo>
                <a:lnTo>
                  <a:pt x="10" y="8512"/>
                </a:lnTo>
                <a:lnTo>
                  <a:pt x="5" y="8593"/>
                </a:lnTo>
                <a:lnTo>
                  <a:pt x="2" y="8672"/>
                </a:lnTo>
                <a:lnTo>
                  <a:pt x="0" y="8750"/>
                </a:lnTo>
                <a:lnTo>
                  <a:pt x="0" y="8827"/>
                </a:lnTo>
                <a:lnTo>
                  <a:pt x="1" y="8902"/>
                </a:lnTo>
                <a:lnTo>
                  <a:pt x="5" y="8978"/>
                </a:lnTo>
                <a:lnTo>
                  <a:pt x="10" y="9053"/>
                </a:lnTo>
                <a:lnTo>
                  <a:pt x="17" y="9128"/>
                </a:lnTo>
                <a:lnTo>
                  <a:pt x="27" y="9203"/>
                </a:lnTo>
                <a:lnTo>
                  <a:pt x="37" y="9276"/>
                </a:lnTo>
                <a:lnTo>
                  <a:pt x="51" y="9351"/>
                </a:lnTo>
                <a:lnTo>
                  <a:pt x="66" y="9426"/>
                </a:lnTo>
                <a:lnTo>
                  <a:pt x="84" y="9501"/>
                </a:lnTo>
                <a:lnTo>
                  <a:pt x="103" y="9576"/>
                </a:lnTo>
                <a:lnTo>
                  <a:pt x="124" y="9653"/>
                </a:lnTo>
                <a:lnTo>
                  <a:pt x="147" y="9730"/>
                </a:lnTo>
                <a:lnTo>
                  <a:pt x="173" y="9809"/>
                </a:lnTo>
                <a:lnTo>
                  <a:pt x="201" y="9889"/>
                </a:lnTo>
                <a:lnTo>
                  <a:pt x="230" y="9970"/>
                </a:lnTo>
                <a:lnTo>
                  <a:pt x="263" y="10052"/>
                </a:lnTo>
                <a:lnTo>
                  <a:pt x="296" y="10137"/>
                </a:lnTo>
                <a:lnTo>
                  <a:pt x="333" y="10223"/>
                </a:lnTo>
                <a:lnTo>
                  <a:pt x="399" y="10372"/>
                </a:lnTo>
                <a:lnTo>
                  <a:pt x="464" y="10522"/>
                </a:lnTo>
                <a:lnTo>
                  <a:pt x="530" y="10669"/>
                </a:lnTo>
                <a:lnTo>
                  <a:pt x="599" y="10817"/>
                </a:lnTo>
                <a:lnTo>
                  <a:pt x="634" y="10890"/>
                </a:lnTo>
                <a:lnTo>
                  <a:pt x="669" y="10963"/>
                </a:lnTo>
                <a:lnTo>
                  <a:pt x="706" y="11036"/>
                </a:lnTo>
                <a:lnTo>
                  <a:pt x="743" y="11108"/>
                </a:lnTo>
                <a:lnTo>
                  <a:pt x="781" y="11181"/>
                </a:lnTo>
                <a:lnTo>
                  <a:pt x="820" y="11254"/>
                </a:lnTo>
                <a:lnTo>
                  <a:pt x="860" y="11325"/>
                </a:lnTo>
                <a:lnTo>
                  <a:pt x="900" y="11397"/>
                </a:lnTo>
                <a:lnTo>
                  <a:pt x="942" y="11469"/>
                </a:lnTo>
                <a:lnTo>
                  <a:pt x="985" y="11540"/>
                </a:lnTo>
                <a:lnTo>
                  <a:pt x="1029" y="11612"/>
                </a:lnTo>
                <a:lnTo>
                  <a:pt x="1074" y="11682"/>
                </a:lnTo>
                <a:lnTo>
                  <a:pt x="1121" y="11754"/>
                </a:lnTo>
                <a:lnTo>
                  <a:pt x="1169" y="11824"/>
                </a:lnTo>
                <a:lnTo>
                  <a:pt x="1219" y="11894"/>
                </a:lnTo>
                <a:lnTo>
                  <a:pt x="1269" y="11965"/>
                </a:lnTo>
                <a:lnTo>
                  <a:pt x="1322" y="12034"/>
                </a:lnTo>
                <a:lnTo>
                  <a:pt x="1375" y="12105"/>
                </a:lnTo>
                <a:lnTo>
                  <a:pt x="1431" y="12174"/>
                </a:lnTo>
                <a:lnTo>
                  <a:pt x="1489" y="12243"/>
                </a:lnTo>
                <a:lnTo>
                  <a:pt x="1548" y="12312"/>
                </a:lnTo>
                <a:lnTo>
                  <a:pt x="1610" y="12380"/>
                </a:lnTo>
                <a:lnTo>
                  <a:pt x="1673" y="12449"/>
                </a:lnTo>
                <a:lnTo>
                  <a:pt x="1739" y="12517"/>
                </a:lnTo>
                <a:lnTo>
                  <a:pt x="1805" y="12586"/>
                </a:lnTo>
                <a:lnTo>
                  <a:pt x="1873" y="12654"/>
                </a:lnTo>
                <a:lnTo>
                  <a:pt x="1943" y="12721"/>
                </a:lnTo>
                <a:lnTo>
                  <a:pt x="2012" y="12787"/>
                </a:lnTo>
                <a:lnTo>
                  <a:pt x="2082" y="12853"/>
                </a:lnTo>
                <a:lnTo>
                  <a:pt x="2152" y="12919"/>
                </a:lnTo>
                <a:lnTo>
                  <a:pt x="2224" y="12984"/>
                </a:lnTo>
                <a:lnTo>
                  <a:pt x="2296" y="13049"/>
                </a:lnTo>
                <a:lnTo>
                  <a:pt x="2367" y="13114"/>
                </a:lnTo>
                <a:lnTo>
                  <a:pt x="2439" y="13179"/>
                </a:lnTo>
                <a:lnTo>
                  <a:pt x="2511" y="13244"/>
                </a:lnTo>
                <a:lnTo>
                  <a:pt x="2583" y="13309"/>
                </a:lnTo>
                <a:lnTo>
                  <a:pt x="2656" y="13375"/>
                </a:lnTo>
                <a:lnTo>
                  <a:pt x="2727" y="13440"/>
                </a:lnTo>
                <a:lnTo>
                  <a:pt x="2799" y="13506"/>
                </a:lnTo>
                <a:lnTo>
                  <a:pt x="2869" y="13572"/>
                </a:lnTo>
                <a:lnTo>
                  <a:pt x="2945" y="13643"/>
                </a:lnTo>
                <a:lnTo>
                  <a:pt x="3018" y="13709"/>
                </a:lnTo>
                <a:lnTo>
                  <a:pt x="3055" y="13741"/>
                </a:lnTo>
                <a:lnTo>
                  <a:pt x="3090" y="13771"/>
                </a:lnTo>
                <a:lnTo>
                  <a:pt x="3126" y="13802"/>
                </a:lnTo>
                <a:lnTo>
                  <a:pt x="3164" y="13832"/>
                </a:lnTo>
                <a:lnTo>
                  <a:pt x="3202" y="13861"/>
                </a:lnTo>
                <a:lnTo>
                  <a:pt x="3241" y="13889"/>
                </a:lnTo>
                <a:lnTo>
                  <a:pt x="3282" y="13919"/>
                </a:lnTo>
                <a:lnTo>
                  <a:pt x="3324" y="13947"/>
                </a:lnTo>
                <a:lnTo>
                  <a:pt x="3368" y="13977"/>
                </a:lnTo>
                <a:lnTo>
                  <a:pt x="3416" y="14005"/>
                </a:lnTo>
                <a:lnTo>
                  <a:pt x="3465" y="14035"/>
                </a:lnTo>
                <a:lnTo>
                  <a:pt x="3518" y="14065"/>
                </a:lnTo>
                <a:lnTo>
                  <a:pt x="3555" y="14085"/>
                </a:lnTo>
                <a:lnTo>
                  <a:pt x="3588" y="14104"/>
                </a:lnTo>
                <a:lnTo>
                  <a:pt x="3620" y="14120"/>
                </a:lnTo>
                <a:lnTo>
                  <a:pt x="3649" y="14135"/>
                </a:lnTo>
                <a:lnTo>
                  <a:pt x="3677" y="14146"/>
                </a:lnTo>
                <a:lnTo>
                  <a:pt x="3702" y="14157"/>
                </a:lnTo>
                <a:lnTo>
                  <a:pt x="3725" y="14165"/>
                </a:lnTo>
                <a:lnTo>
                  <a:pt x="3747" y="14172"/>
                </a:lnTo>
                <a:lnTo>
                  <a:pt x="3767" y="14176"/>
                </a:lnTo>
                <a:lnTo>
                  <a:pt x="3785" y="14178"/>
                </a:lnTo>
                <a:lnTo>
                  <a:pt x="3802" y="14179"/>
                </a:lnTo>
                <a:lnTo>
                  <a:pt x="3818" y="14178"/>
                </a:lnTo>
                <a:lnTo>
                  <a:pt x="3834" y="14174"/>
                </a:lnTo>
                <a:lnTo>
                  <a:pt x="3847" y="14168"/>
                </a:lnTo>
                <a:lnTo>
                  <a:pt x="3860" y="14162"/>
                </a:lnTo>
                <a:lnTo>
                  <a:pt x="3873" y="14153"/>
                </a:lnTo>
                <a:lnTo>
                  <a:pt x="3884" y="14142"/>
                </a:lnTo>
                <a:lnTo>
                  <a:pt x="3896" y="14130"/>
                </a:lnTo>
                <a:lnTo>
                  <a:pt x="3907" y="14115"/>
                </a:lnTo>
                <a:lnTo>
                  <a:pt x="3919" y="14099"/>
                </a:lnTo>
                <a:lnTo>
                  <a:pt x="3931" y="14081"/>
                </a:lnTo>
                <a:lnTo>
                  <a:pt x="3941" y="14061"/>
                </a:lnTo>
                <a:lnTo>
                  <a:pt x="3954" y="14039"/>
                </a:lnTo>
                <a:lnTo>
                  <a:pt x="3965" y="14016"/>
                </a:lnTo>
                <a:lnTo>
                  <a:pt x="3992" y="13964"/>
                </a:lnTo>
                <a:lnTo>
                  <a:pt x="4022" y="13906"/>
                </a:lnTo>
                <a:lnTo>
                  <a:pt x="4056" y="13841"/>
                </a:lnTo>
                <a:lnTo>
                  <a:pt x="4097" y="13768"/>
                </a:lnTo>
                <a:lnTo>
                  <a:pt x="4196" y="13599"/>
                </a:lnTo>
                <a:lnTo>
                  <a:pt x="4294" y="13432"/>
                </a:lnTo>
                <a:lnTo>
                  <a:pt x="4393" y="13270"/>
                </a:lnTo>
                <a:lnTo>
                  <a:pt x="4491" y="13110"/>
                </a:lnTo>
                <a:lnTo>
                  <a:pt x="4587" y="12952"/>
                </a:lnTo>
                <a:lnTo>
                  <a:pt x="4683" y="12797"/>
                </a:lnTo>
                <a:lnTo>
                  <a:pt x="4778" y="12644"/>
                </a:lnTo>
                <a:lnTo>
                  <a:pt x="4871" y="12491"/>
                </a:lnTo>
                <a:lnTo>
                  <a:pt x="4962" y="12340"/>
                </a:lnTo>
                <a:lnTo>
                  <a:pt x="5051" y="12190"/>
                </a:lnTo>
                <a:lnTo>
                  <a:pt x="5095" y="12115"/>
                </a:lnTo>
                <a:lnTo>
                  <a:pt x="5138" y="12040"/>
                </a:lnTo>
                <a:lnTo>
                  <a:pt x="5181" y="11965"/>
                </a:lnTo>
                <a:lnTo>
                  <a:pt x="5222" y="11890"/>
                </a:lnTo>
                <a:lnTo>
                  <a:pt x="5264" y="11815"/>
                </a:lnTo>
                <a:lnTo>
                  <a:pt x="5304" y="11739"/>
                </a:lnTo>
                <a:lnTo>
                  <a:pt x="5344" y="11663"/>
                </a:lnTo>
                <a:lnTo>
                  <a:pt x="5384" y="11588"/>
                </a:lnTo>
                <a:lnTo>
                  <a:pt x="5422" y="11512"/>
                </a:lnTo>
                <a:lnTo>
                  <a:pt x="5460" y="11436"/>
                </a:lnTo>
                <a:lnTo>
                  <a:pt x="5497" y="11359"/>
                </a:lnTo>
                <a:lnTo>
                  <a:pt x="5533" y="11281"/>
                </a:lnTo>
                <a:lnTo>
                  <a:pt x="5377" y="111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31" name="Obrázek 30">
            <a:extLst>
              <a:ext uri="{FF2B5EF4-FFF2-40B4-BE49-F238E27FC236}">
                <a16:creationId xmlns:a16="http://schemas.microsoft.com/office/drawing/2014/main" id="{742BB1C4-C88F-DCD2-4025-423B8EE9A1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2145" y="3493506"/>
            <a:ext cx="1320153" cy="1344601"/>
          </a:xfrm>
          <a:prstGeom prst="rect">
            <a:avLst/>
          </a:prstGeom>
        </p:spPr>
      </p:pic>
      <p:sp>
        <p:nvSpPr>
          <p:cNvPr id="5" name="Zástupný symbol pro text 6">
            <a:extLst>
              <a:ext uri="{FF2B5EF4-FFF2-40B4-BE49-F238E27FC236}">
                <a16:creationId xmlns:a16="http://schemas.microsoft.com/office/drawing/2014/main" id="{2735766A-BE72-F830-3C50-4DE6E815A4C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0113" y="1829386"/>
            <a:ext cx="3071386" cy="4552444"/>
          </a:xfrm>
          <a:prstGeom prst="rect">
            <a:avLst/>
          </a:prstGeom>
        </p:spPr>
        <p:txBody>
          <a:bodyPr/>
          <a:lstStyle>
            <a:lvl1pPr algn="r">
              <a:defRPr sz="2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938288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zápatí 9" descr="Název kapitoly nebo prezentace">
            <a:extLst>
              <a:ext uri="{FF2B5EF4-FFF2-40B4-BE49-F238E27FC236}">
                <a16:creationId xmlns:a16="http://schemas.microsoft.com/office/drawing/2014/main" id="{02425D0F-AB39-4584-9916-C5327620A8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11299" y="6472402"/>
            <a:ext cx="10988700" cy="365125"/>
          </a:xfrm>
        </p:spPr>
        <p:txBody>
          <a:bodyPr/>
          <a:lstStyle/>
          <a:p>
            <a:r>
              <a:rPr lang="cs-CZ" dirty="0"/>
              <a:t>Název kapitoly nebo prezentace</a:t>
            </a:r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55E342FB-0466-4BD2-8C72-ACE5283C3E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3566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9899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8600FEA0-D8DA-4042-AA0F-4222A61C08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2" y="1829386"/>
            <a:ext cx="10799887" cy="4552444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rgbClr val="02216E"/>
                </a:solidFill>
              </a:defRPr>
            </a:lvl1pPr>
          </a:lstStyle>
          <a:p>
            <a:pPr lvl="0"/>
            <a:r>
              <a:rPr lang="cs-CZ"/>
              <a:t>Vložte text</a:t>
            </a:r>
          </a:p>
        </p:txBody>
      </p:sp>
      <p:sp>
        <p:nvSpPr>
          <p:cNvPr id="10" name="Zástupný symbol pro zápatí 9" descr="Název kapitoly nebo prezentace">
            <a:extLst>
              <a:ext uri="{FF2B5EF4-FFF2-40B4-BE49-F238E27FC236}">
                <a16:creationId xmlns:a16="http://schemas.microsoft.com/office/drawing/2014/main" id="{02425D0F-AB39-4584-9916-C5327620A8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11299" y="6472402"/>
            <a:ext cx="10988700" cy="365125"/>
          </a:xfrm>
        </p:spPr>
        <p:txBody>
          <a:bodyPr/>
          <a:lstStyle/>
          <a:p>
            <a:r>
              <a:rPr lang="cs-CZ" dirty="0"/>
              <a:t>Název kapitoly nebo prezentace</a:t>
            </a:r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55E342FB-0466-4BD2-8C72-ACE5283C3E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3566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902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658924-CCAD-4E3F-B665-5C32717A2F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>
                <a:solidFill>
                  <a:srgbClr val="02216E"/>
                </a:solidFill>
              </a:defRPr>
            </a:lvl1pPr>
          </a:lstStyle>
          <a:p>
            <a:r>
              <a:rPr lang="cs-CZ"/>
              <a:t>Nadpis</a:t>
            </a: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8600FEA0-D8DA-4042-AA0F-4222A61C08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2" y="2459958"/>
            <a:ext cx="10799887" cy="3921871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rgbClr val="02216E"/>
                </a:solidFill>
              </a:defRPr>
            </a:lvl1pPr>
          </a:lstStyle>
          <a:p>
            <a:pPr lvl="0"/>
            <a:r>
              <a:rPr lang="cs-CZ"/>
              <a:t>Vložte text</a:t>
            </a:r>
          </a:p>
        </p:txBody>
      </p:sp>
      <p:sp>
        <p:nvSpPr>
          <p:cNvPr id="10" name="Zástupný symbol pro zápatí 9" descr="Název kapitoly nebo prezentace">
            <a:extLst>
              <a:ext uri="{FF2B5EF4-FFF2-40B4-BE49-F238E27FC236}">
                <a16:creationId xmlns:a16="http://schemas.microsoft.com/office/drawing/2014/main" id="{02425D0F-AB39-4584-9916-C5327620A8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11299" y="6472402"/>
            <a:ext cx="10988700" cy="365125"/>
          </a:xfrm>
        </p:spPr>
        <p:txBody>
          <a:bodyPr/>
          <a:lstStyle/>
          <a:p>
            <a:r>
              <a:rPr lang="cs-CZ" dirty="0"/>
              <a:t>Název kapitoly nebo prezentace</a:t>
            </a:r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55E342FB-0466-4BD2-8C72-ACE5283C3E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3566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0264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658924-CCAD-4E3F-B665-5C32717A2F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>
                <a:solidFill>
                  <a:srgbClr val="02216E"/>
                </a:solidFill>
              </a:defRPr>
            </a:lvl1pPr>
          </a:lstStyle>
          <a:p>
            <a:r>
              <a:rPr lang="cs-CZ"/>
              <a:t>Nadpis</a:t>
            </a:r>
          </a:p>
        </p:txBody>
      </p:sp>
      <p:sp>
        <p:nvSpPr>
          <p:cNvPr id="10" name="Zástupný symbol pro zápatí 9" descr="Název kapitoly nebo prezentace">
            <a:extLst>
              <a:ext uri="{FF2B5EF4-FFF2-40B4-BE49-F238E27FC236}">
                <a16:creationId xmlns:a16="http://schemas.microsoft.com/office/drawing/2014/main" id="{02425D0F-AB39-4584-9916-C5327620A8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11299" y="6472402"/>
            <a:ext cx="10988700" cy="365125"/>
          </a:xfrm>
        </p:spPr>
        <p:txBody>
          <a:bodyPr/>
          <a:lstStyle/>
          <a:p>
            <a:r>
              <a:rPr lang="cs-CZ" dirty="0"/>
              <a:t>Název kapitoly nebo prezentace</a:t>
            </a:r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55E342FB-0466-4BD2-8C72-ACE5283C3E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3566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CEED4AA3-DA27-243A-8CDC-3882639873CB}"/>
              </a:ext>
            </a:extLst>
          </p:cNvPr>
          <p:cNvSpPr>
            <a:spLocks/>
          </p:cNvSpPr>
          <p:nvPr userDrawn="1"/>
        </p:nvSpPr>
        <p:spPr bwMode="auto">
          <a:xfrm rot="19182059">
            <a:off x="9345526" y="3817800"/>
            <a:ext cx="1113571" cy="777223"/>
          </a:xfrm>
          <a:custGeom>
            <a:avLst/>
            <a:gdLst>
              <a:gd name="T0" fmla="*/ 23 w 3839"/>
              <a:gd name="T1" fmla="*/ 1893 h 3833"/>
              <a:gd name="T2" fmla="*/ 40 w 3839"/>
              <a:gd name="T3" fmla="*/ 1995 h 3833"/>
              <a:gd name="T4" fmla="*/ 92 w 3839"/>
              <a:gd name="T5" fmla="*/ 2292 h 3833"/>
              <a:gd name="T6" fmla="*/ 206 w 3839"/>
              <a:gd name="T7" fmla="*/ 2624 h 3833"/>
              <a:gd name="T8" fmla="*/ 373 w 3839"/>
              <a:gd name="T9" fmla="*/ 2932 h 3833"/>
              <a:gd name="T10" fmla="*/ 585 w 3839"/>
              <a:gd name="T11" fmla="*/ 3209 h 3833"/>
              <a:gd name="T12" fmla="*/ 835 w 3839"/>
              <a:gd name="T13" fmla="*/ 3445 h 3833"/>
              <a:gd name="T14" fmla="*/ 1117 w 3839"/>
              <a:gd name="T15" fmla="*/ 3632 h 3833"/>
              <a:gd name="T16" fmla="*/ 1422 w 3839"/>
              <a:gd name="T17" fmla="*/ 3761 h 3833"/>
              <a:gd name="T18" fmla="*/ 1745 w 3839"/>
              <a:gd name="T19" fmla="*/ 3824 h 3833"/>
              <a:gd name="T20" fmla="*/ 2011 w 3839"/>
              <a:gd name="T21" fmla="*/ 3833 h 3833"/>
              <a:gd name="T22" fmla="*/ 2243 w 3839"/>
              <a:gd name="T23" fmla="*/ 3831 h 3833"/>
              <a:gd name="T24" fmla="*/ 2462 w 3839"/>
              <a:gd name="T25" fmla="*/ 3814 h 3833"/>
              <a:gd name="T26" fmla="*/ 2640 w 3839"/>
              <a:gd name="T27" fmla="*/ 3780 h 3833"/>
              <a:gd name="T28" fmla="*/ 2754 w 3839"/>
              <a:gd name="T29" fmla="*/ 3744 h 3833"/>
              <a:gd name="T30" fmla="*/ 2919 w 3839"/>
              <a:gd name="T31" fmla="*/ 3673 h 3833"/>
              <a:gd name="T32" fmla="*/ 3080 w 3839"/>
              <a:gd name="T33" fmla="*/ 3583 h 3833"/>
              <a:gd name="T34" fmla="*/ 3225 w 3839"/>
              <a:gd name="T35" fmla="*/ 3482 h 3833"/>
              <a:gd name="T36" fmla="*/ 3377 w 3839"/>
              <a:gd name="T37" fmla="*/ 3337 h 3833"/>
              <a:gd name="T38" fmla="*/ 3587 w 3839"/>
              <a:gd name="T39" fmla="*/ 3017 h 3833"/>
              <a:gd name="T40" fmla="*/ 3732 w 3839"/>
              <a:gd name="T41" fmla="*/ 2632 h 3833"/>
              <a:gd name="T42" fmla="*/ 3815 w 3839"/>
              <a:gd name="T43" fmla="*/ 2211 h 3833"/>
              <a:gd name="T44" fmla="*/ 3839 w 3839"/>
              <a:gd name="T45" fmla="*/ 1777 h 3833"/>
              <a:gd name="T46" fmla="*/ 3807 w 3839"/>
              <a:gd name="T47" fmla="*/ 1357 h 3833"/>
              <a:gd name="T48" fmla="*/ 3720 w 3839"/>
              <a:gd name="T49" fmla="*/ 975 h 3833"/>
              <a:gd name="T50" fmla="*/ 3582 w 3839"/>
              <a:gd name="T51" fmla="*/ 658 h 3833"/>
              <a:gd name="T52" fmla="*/ 3414 w 3839"/>
              <a:gd name="T53" fmla="*/ 445 h 3833"/>
              <a:gd name="T54" fmla="*/ 3268 w 3839"/>
              <a:gd name="T55" fmla="*/ 328 h 3833"/>
              <a:gd name="T56" fmla="*/ 3106 w 3839"/>
              <a:gd name="T57" fmla="*/ 234 h 3833"/>
              <a:gd name="T58" fmla="*/ 2931 w 3839"/>
              <a:gd name="T59" fmla="*/ 159 h 3833"/>
              <a:gd name="T60" fmla="*/ 2746 w 3839"/>
              <a:gd name="T61" fmla="*/ 101 h 3833"/>
              <a:gd name="T62" fmla="*/ 2553 w 3839"/>
              <a:gd name="T63" fmla="*/ 60 h 3833"/>
              <a:gd name="T64" fmla="*/ 2356 w 3839"/>
              <a:gd name="T65" fmla="*/ 31 h 3833"/>
              <a:gd name="T66" fmla="*/ 2157 w 3839"/>
              <a:gd name="T67" fmla="*/ 15 h 3833"/>
              <a:gd name="T68" fmla="*/ 1952 w 3839"/>
              <a:gd name="T69" fmla="*/ 6 h 3833"/>
              <a:gd name="T70" fmla="*/ 1713 w 3839"/>
              <a:gd name="T71" fmla="*/ 0 h 3833"/>
              <a:gd name="T72" fmla="*/ 1471 w 3839"/>
              <a:gd name="T73" fmla="*/ 4 h 3833"/>
              <a:gd name="T74" fmla="*/ 1276 w 3839"/>
              <a:gd name="T75" fmla="*/ 24 h 3833"/>
              <a:gd name="T76" fmla="*/ 1177 w 3839"/>
              <a:gd name="T77" fmla="*/ 46 h 3833"/>
              <a:gd name="T78" fmla="*/ 1080 w 3839"/>
              <a:gd name="T79" fmla="*/ 83 h 3833"/>
              <a:gd name="T80" fmla="*/ 945 w 3839"/>
              <a:gd name="T81" fmla="*/ 161 h 3833"/>
              <a:gd name="T82" fmla="*/ 807 w 3839"/>
              <a:gd name="T83" fmla="*/ 263 h 3833"/>
              <a:gd name="T84" fmla="*/ 671 w 3839"/>
              <a:gd name="T85" fmla="*/ 385 h 3833"/>
              <a:gd name="T86" fmla="*/ 539 w 3839"/>
              <a:gd name="T87" fmla="*/ 519 h 3833"/>
              <a:gd name="T88" fmla="*/ 417 w 3839"/>
              <a:gd name="T89" fmla="*/ 659 h 3833"/>
              <a:gd name="T90" fmla="*/ 307 w 3839"/>
              <a:gd name="T91" fmla="*/ 799 h 3833"/>
              <a:gd name="T92" fmla="*/ 215 w 3839"/>
              <a:gd name="T93" fmla="*/ 932 h 3833"/>
              <a:gd name="T94" fmla="*/ 144 w 3839"/>
              <a:gd name="T95" fmla="*/ 1052 h 3833"/>
              <a:gd name="T96" fmla="*/ 82 w 3839"/>
              <a:gd name="T97" fmla="*/ 1220 h 3833"/>
              <a:gd name="T98" fmla="*/ 27 w 3839"/>
              <a:gd name="T99" fmla="*/ 1446 h 3833"/>
              <a:gd name="T100" fmla="*/ 6 w 3839"/>
              <a:gd name="T101" fmla="*/ 1593 h 3833"/>
              <a:gd name="T102" fmla="*/ 0 w 3839"/>
              <a:gd name="T103" fmla="*/ 1706 h 3833"/>
              <a:gd name="T104" fmla="*/ 5 w 3839"/>
              <a:gd name="T105" fmla="*/ 1807 h 3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839" h="3833">
                <a:moveTo>
                  <a:pt x="9" y="1829"/>
                </a:moveTo>
                <a:lnTo>
                  <a:pt x="14" y="1852"/>
                </a:lnTo>
                <a:lnTo>
                  <a:pt x="19" y="1873"/>
                </a:lnTo>
                <a:lnTo>
                  <a:pt x="23" y="1893"/>
                </a:lnTo>
                <a:lnTo>
                  <a:pt x="27" y="1914"/>
                </a:lnTo>
                <a:lnTo>
                  <a:pt x="32" y="1937"/>
                </a:lnTo>
                <a:lnTo>
                  <a:pt x="36" y="1965"/>
                </a:lnTo>
                <a:lnTo>
                  <a:pt x="40" y="1995"/>
                </a:lnTo>
                <a:lnTo>
                  <a:pt x="45" y="2032"/>
                </a:lnTo>
                <a:lnTo>
                  <a:pt x="57" y="2120"/>
                </a:lnTo>
                <a:lnTo>
                  <a:pt x="73" y="2206"/>
                </a:lnTo>
                <a:lnTo>
                  <a:pt x="92" y="2292"/>
                </a:lnTo>
                <a:lnTo>
                  <a:pt x="116" y="2376"/>
                </a:lnTo>
                <a:lnTo>
                  <a:pt x="142" y="2461"/>
                </a:lnTo>
                <a:lnTo>
                  <a:pt x="173" y="2543"/>
                </a:lnTo>
                <a:lnTo>
                  <a:pt x="206" y="2624"/>
                </a:lnTo>
                <a:lnTo>
                  <a:pt x="243" y="2704"/>
                </a:lnTo>
                <a:lnTo>
                  <a:pt x="283" y="2782"/>
                </a:lnTo>
                <a:lnTo>
                  <a:pt x="326" y="2859"/>
                </a:lnTo>
                <a:lnTo>
                  <a:pt x="373" y="2932"/>
                </a:lnTo>
                <a:lnTo>
                  <a:pt x="422" y="3005"/>
                </a:lnTo>
                <a:lnTo>
                  <a:pt x="474" y="3076"/>
                </a:lnTo>
                <a:lnTo>
                  <a:pt x="528" y="3144"/>
                </a:lnTo>
                <a:lnTo>
                  <a:pt x="585" y="3209"/>
                </a:lnTo>
                <a:lnTo>
                  <a:pt x="644" y="3273"/>
                </a:lnTo>
                <a:lnTo>
                  <a:pt x="705" y="3333"/>
                </a:lnTo>
                <a:lnTo>
                  <a:pt x="770" y="3391"/>
                </a:lnTo>
                <a:lnTo>
                  <a:pt x="835" y="3445"/>
                </a:lnTo>
                <a:lnTo>
                  <a:pt x="903" y="3497"/>
                </a:lnTo>
                <a:lnTo>
                  <a:pt x="973" y="3545"/>
                </a:lnTo>
                <a:lnTo>
                  <a:pt x="1043" y="3591"/>
                </a:lnTo>
                <a:lnTo>
                  <a:pt x="1117" y="3632"/>
                </a:lnTo>
                <a:lnTo>
                  <a:pt x="1191" y="3670"/>
                </a:lnTo>
                <a:lnTo>
                  <a:pt x="1266" y="3704"/>
                </a:lnTo>
                <a:lnTo>
                  <a:pt x="1344" y="3735"/>
                </a:lnTo>
                <a:lnTo>
                  <a:pt x="1422" y="3761"/>
                </a:lnTo>
                <a:lnTo>
                  <a:pt x="1501" y="3783"/>
                </a:lnTo>
                <a:lnTo>
                  <a:pt x="1582" y="3801"/>
                </a:lnTo>
                <a:lnTo>
                  <a:pt x="1663" y="3815"/>
                </a:lnTo>
                <a:lnTo>
                  <a:pt x="1745" y="3824"/>
                </a:lnTo>
                <a:lnTo>
                  <a:pt x="1828" y="3829"/>
                </a:lnTo>
                <a:lnTo>
                  <a:pt x="1890" y="3830"/>
                </a:lnTo>
                <a:lnTo>
                  <a:pt x="1950" y="3832"/>
                </a:lnTo>
                <a:lnTo>
                  <a:pt x="2011" y="3833"/>
                </a:lnTo>
                <a:lnTo>
                  <a:pt x="2070" y="3833"/>
                </a:lnTo>
                <a:lnTo>
                  <a:pt x="2129" y="3833"/>
                </a:lnTo>
                <a:lnTo>
                  <a:pt x="2187" y="3832"/>
                </a:lnTo>
                <a:lnTo>
                  <a:pt x="2243" y="3831"/>
                </a:lnTo>
                <a:lnTo>
                  <a:pt x="2299" y="3829"/>
                </a:lnTo>
                <a:lnTo>
                  <a:pt x="2354" y="3824"/>
                </a:lnTo>
                <a:lnTo>
                  <a:pt x="2409" y="3820"/>
                </a:lnTo>
                <a:lnTo>
                  <a:pt x="2462" y="3814"/>
                </a:lnTo>
                <a:lnTo>
                  <a:pt x="2514" y="3806"/>
                </a:lnTo>
                <a:lnTo>
                  <a:pt x="2566" y="3797"/>
                </a:lnTo>
                <a:lnTo>
                  <a:pt x="2616" y="3785"/>
                </a:lnTo>
                <a:lnTo>
                  <a:pt x="2640" y="3780"/>
                </a:lnTo>
                <a:lnTo>
                  <a:pt x="2666" y="3773"/>
                </a:lnTo>
                <a:lnTo>
                  <a:pt x="2690" y="3766"/>
                </a:lnTo>
                <a:lnTo>
                  <a:pt x="2714" y="3758"/>
                </a:lnTo>
                <a:lnTo>
                  <a:pt x="2754" y="3744"/>
                </a:lnTo>
                <a:lnTo>
                  <a:pt x="2795" y="3729"/>
                </a:lnTo>
                <a:lnTo>
                  <a:pt x="2836" y="3712"/>
                </a:lnTo>
                <a:lnTo>
                  <a:pt x="2878" y="3693"/>
                </a:lnTo>
                <a:lnTo>
                  <a:pt x="2919" y="3673"/>
                </a:lnTo>
                <a:lnTo>
                  <a:pt x="2960" y="3652"/>
                </a:lnTo>
                <a:lnTo>
                  <a:pt x="3001" y="3630"/>
                </a:lnTo>
                <a:lnTo>
                  <a:pt x="3041" y="3606"/>
                </a:lnTo>
                <a:lnTo>
                  <a:pt x="3080" y="3583"/>
                </a:lnTo>
                <a:lnTo>
                  <a:pt x="3119" y="3558"/>
                </a:lnTo>
                <a:lnTo>
                  <a:pt x="3156" y="3533"/>
                </a:lnTo>
                <a:lnTo>
                  <a:pt x="3191" y="3507"/>
                </a:lnTo>
                <a:lnTo>
                  <a:pt x="3225" y="3482"/>
                </a:lnTo>
                <a:lnTo>
                  <a:pt x="3256" y="3456"/>
                </a:lnTo>
                <a:lnTo>
                  <a:pt x="3287" y="3429"/>
                </a:lnTo>
                <a:lnTo>
                  <a:pt x="3314" y="3404"/>
                </a:lnTo>
                <a:lnTo>
                  <a:pt x="3377" y="3337"/>
                </a:lnTo>
                <a:lnTo>
                  <a:pt x="3435" y="3264"/>
                </a:lnTo>
                <a:lnTo>
                  <a:pt x="3490" y="3186"/>
                </a:lnTo>
                <a:lnTo>
                  <a:pt x="3540" y="3103"/>
                </a:lnTo>
                <a:lnTo>
                  <a:pt x="3587" y="3017"/>
                </a:lnTo>
                <a:lnTo>
                  <a:pt x="3629" y="2925"/>
                </a:lnTo>
                <a:lnTo>
                  <a:pt x="3668" y="2831"/>
                </a:lnTo>
                <a:lnTo>
                  <a:pt x="3701" y="2733"/>
                </a:lnTo>
                <a:lnTo>
                  <a:pt x="3732" y="2632"/>
                </a:lnTo>
                <a:lnTo>
                  <a:pt x="3758" y="2530"/>
                </a:lnTo>
                <a:lnTo>
                  <a:pt x="3781" y="2425"/>
                </a:lnTo>
                <a:lnTo>
                  <a:pt x="3800" y="2319"/>
                </a:lnTo>
                <a:lnTo>
                  <a:pt x="3815" y="2211"/>
                </a:lnTo>
                <a:lnTo>
                  <a:pt x="3827" y="2103"/>
                </a:lnTo>
                <a:lnTo>
                  <a:pt x="3834" y="1994"/>
                </a:lnTo>
                <a:lnTo>
                  <a:pt x="3838" y="1886"/>
                </a:lnTo>
                <a:lnTo>
                  <a:pt x="3839" y="1777"/>
                </a:lnTo>
                <a:lnTo>
                  <a:pt x="3836" y="1670"/>
                </a:lnTo>
                <a:lnTo>
                  <a:pt x="3830" y="1564"/>
                </a:lnTo>
                <a:lnTo>
                  <a:pt x="3820" y="1459"/>
                </a:lnTo>
                <a:lnTo>
                  <a:pt x="3807" y="1357"/>
                </a:lnTo>
                <a:lnTo>
                  <a:pt x="3790" y="1257"/>
                </a:lnTo>
                <a:lnTo>
                  <a:pt x="3770" y="1159"/>
                </a:lnTo>
                <a:lnTo>
                  <a:pt x="3747" y="1065"/>
                </a:lnTo>
                <a:lnTo>
                  <a:pt x="3720" y="975"/>
                </a:lnTo>
                <a:lnTo>
                  <a:pt x="3691" y="889"/>
                </a:lnTo>
                <a:lnTo>
                  <a:pt x="3657" y="808"/>
                </a:lnTo>
                <a:lnTo>
                  <a:pt x="3621" y="731"/>
                </a:lnTo>
                <a:lnTo>
                  <a:pt x="3582" y="658"/>
                </a:lnTo>
                <a:lnTo>
                  <a:pt x="3540" y="593"/>
                </a:lnTo>
                <a:lnTo>
                  <a:pt x="3495" y="532"/>
                </a:lnTo>
                <a:lnTo>
                  <a:pt x="3448" y="478"/>
                </a:lnTo>
                <a:lnTo>
                  <a:pt x="3414" y="445"/>
                </a:lnTo>
                <a:lnTo>
                  <a:pt x="3379" y="414"/>
                </a:lnTo>
                <a:lnTo>
                  <a:pt x="3342" y="384"/>
                </a:lnTo>
                <a:lnTo>
                  <a:pt x="3306" y="356"/>
                </a:lnTo>
                <a:lnTo>
                  <a:pt x="3268" y="328"/>
                </a:lnTo>
                <a:lnTo>
                  <a:pt x="3229" y="302"/>
                </a:lnTo>
                <a:lnTo>
                  <a:pt x="3189" y="278"/>
                </a:lnTo>
                <a:lnTo>
                  <a:pt x="3148" y="255"/>
                </a:lnTo>
                <a:lnTo>
                  <a:pt x="3106" y="234"/>
                </a:lnTo>
                <a:lnTo>
                  <a:pt x="3063" y="213"/>
                </a:lnTo>
                <a:lnTo>
                  <a:pt x="3020" y="194"/>
                </a:lnTo>
                <a:lnTo>
                  <a:pt x="2976" y="176"/>
                </a:lnTo>
                <a:lnTo>
                  <a:pt x="2931" y="159"/>
                </a:lnTo>
                <a:lnTo>
                  <a:pt x="2886" y="142"/>
                </a:lnTo>
                <a:lnTo>
                  <a:pt x="2839" y="127"/>
                </a:lnTo>
                <a:lnTo>
                  <a:pt x="2793" y="114"/>
                </a:lnTo>
                <a:lnTo>
                  <a:pt x="2746" y="101"/>
                </a:lnTo>
                <a:lnTo>
                  <a:pt x="2698" y="89"/>
                </a:lnTo>
                <a:lnTo>
                  <a:pt x="2651" y="79"/>
                </a:lnTo>
                <a:lnTo>
                  <a:pt x="2602" y="68"/>
                </a:lnTo>
                <a:lnTo>
                  <a:pt x="2553" y="60"/>
                </a:lnTo>
                <a:lnTo>
                  <a:pt x="2504" y="51"/>
                </a:lnTo>
                <a:lnTo>
                  <a:pt x="2455" y="44"/>
                </a:lnTo>
                <a:lnTo>
                  <a:pt x="2405" y="38"/>
                </a:lnTo>
                <a:lnTo>
                  <a:pt x="2356" y="31"/>
                </a:lnTo>
                <a:lnTo>
                  <a:pt x="2307" y="26"/>
                </a:lnTo>
                <a:lnTo>
                  <a:pt x="2257" y="22"/>
                </a:lnTo>
                <a:lnTo>
                  <a:pt x="2207" y="18"/>
                </a:lnTo>
                <a:lnTo>
                  <a:pt x="2157" y="15"/>
                </a:lnTo>
                <a:lnTo>
                  <a:pt x="2108" y="12"/>
                </a:lnTo>
                <a:lnTo>
                  <a:pt x="2058" y="10"/>
                </a:lnTo>
                <a:lnTo>
                  <a:pt x="2009" y="8"/>
                </a:lnTo>
                <a:lnTo>
                  <a:pt x="1952" y="6"/>
                </a:lnTo>
                <a:lnTo>
                  <a:pt x="1894" y="4"/>
                </a:lnTo>
                <a:lnTo>
                  <a:pt x="1835" y="3"/>
                </a:lnTo>
                <a:lnTo>
                  <a:pt x="1774" y="1"/>
                </a:lnTo>
                <a:lnTo>
                  <a:pt x="1713" y="0"/>
                </a:lnTo>
                <a:lnTo>
                  <a:pt x="1652" y="0"/>
                </a:lnTo>
                <a:lnTo>
                  <a:pt x="1591" y="0"/>
                </a:lnTo>
                <a:lnTo>
                  <a:pt x="1531" y="1"/>
                </a:lnTo>
                <a:lnTo>
                  <a:pt x="1471" y="4"/>
                </a:lnTo>
                <a:lnTo>
                  <a:pt x="1413" y="7"/>
                </a:lnTo>
                <a:lnTo>
                  <a:pt x="1356" y="12"/>
                </a:lnTo>
                <a:lnTo>
                  <a:pt x="1302" y="20"/>
                </a:lnTo>
                <a:lnTo>
                  <a:pt x="1276" y="24"/>
                </a:lnTo>
                <a:lnTo>
                  <a:pt x="1250" y="28"/>
                </a:lnTo>
                <a:lnTo>
                  <a:pt x="1225" y="34"/>
                </a:lnTo>
                <a:lnTo>
                  <a:pt x="1201" y="40"/>
                </a:lnTo>
                <a:lnTo>
                  <a:pt x="1177" y="46"/>
                </a:lnTo>
                <a:lnTo>
                  <a:pt x="1155" y="53"/>
                </a:lnTo>
                <a:lnTo>
                  <a:pt x="1134" y="60"/>
                </a:lnTo>
                <a:lnTo>
                  <a:pt x="1113" y="68"/>
                </a:lnTo>
                <a:lnTo>
                  <a:pt x="1080" y="83"/>
                </a:lnTo>
                <a:lnTo>
                  <a:pt x="1046" y="100"/>
                </a:lnTo>
                <a:lnTo>
                  <a:pt x="1013" y="118"/>
                </a:lnTo>
                <a:lnTo>
                  <a:pt x="979" y="139"/>
                </a:lnTo>
                <a:lnTo>
                  <a:pt x="945" y="161"/>
                </a:lnTo>
                <a:lnTo>
                  <a:pt x="911" y="184"/>
                </a:lnTo>
                <a:lnTo>
                  <a:pt x="877" y="209"/>
                </a:lnTo>
                <a:lnTo>
                  <a:pt x="842" y="236"/>
                </a:lnTo>
                <a:lnTo>
                  <a:pt x="807" y="263"/>
                </a:lnTo>
                <a:lnTo>
                  <a:pt x="773" y="293"/>
                </a:lnTo>
                <a:lnTo>
                  <a:pt x="739" y="322"/>
                </a:lnTo>
                <a:lnTo>
                  <a:pt x="704" y="353"/>
                </a:lnTo>
                <a:lnTo>
                  <a:pt x="671" y="385"/>
                </a:lnTo>
                <a:lnTo>
                  <a:pt x="638" y="418"/>
                </a:lnTo>
                <a:lnTo>
                  <a:pt x="604" y="451"/>
                </a:lnTo>
                <a:lnTo>
                  <a:pt x="572" y="484"/>
                </a:lnTo>
                <a:lnTo>
                  <a:pt x="539" y="519"/>
                </a:lnTo>
                <a:lnTo>
                  <a:pt x="507" y="554"/>
                </a:lnTo>
                <a:lnTo>
                  <a:pt x="477" y="588"/>
                </a:lnTo>
                <a:lnTo>
                  <a:pt x="446" y="624"/>
                </a:lnTo>
                <a:lnTo>
                  <a:pt x="417" y="659"/>
                </a:lnTo>
                <a:lnTo>
                  <a:pt x="388" y="695"/>
                </a:lnTo>
                <a:lnTo>
                  <a:pt x="360" y="730"/>
                </a:lnTo>
                <a:lnTo>
                  <a:pt x="333" y="764"/>
                </a:lnTo>
                <a:lnTo>
                  <a:pt x="307" y="799"/>
                </a:lnTo>
                <a:lnTo>
                  <a:pt x="282" y="833"/>
                </a:lnTo>
                <a:lnTo>
                  <a:pt x="259" y="866"/>
                </a:lnTo>
                <a:lnTo>
                  <a:pt x="236" y="900"/>
                </a:lnTo>
                <a:lnTo>
                  <a:pt x="215" y="932"/>
                </a:lnTo>
                <a:lnTo>
                  <a:pt x="195" y="963"/>
                </a:lnTo>
                <a:lnTo>
                  <a:pt x="176" y="994"/>
                </a:lnTo>
                <a:lnTo>
                  <a:pt x="159" y="1023"/>
                </a:lnTo>
                <a:lnTo>
                  <a:pt x="144" y="1052"/>
                </a:lnTo>
                <a:lnTo>
                  <a:pt x="129" y="1085"/>
                </a:lnTo>
                <a:lnTo>
                  <a:pt x="114" y="1126"/>
                </a:lnTo>
                <a:lnTo>
                  <a:pt x="98" y="1171"/>
                </a:lnTo>
                <a:lnTo>
                  <a:pt x="82" y="1220"/>
                </a:lnTo>
                <a:lnTo>
                  <a:pt x="67" y="1273"/>
                </a:lnTo>
                <a:lnTo>
                  <a:pt x="53" y="1329"/>
                </a:lnTo>
                <a:lnTo>
                  <a:pt x="40" y="1387"/>
                </a:lnTo>
                <a:lnTo>
                  <a:pt x="27" y="1446"/>
                </a:lnTo>
                <a:lnTo>
                  <a:pt x="18" y="1505"/>
                </a:lnTo>
                <a:lnTo>
                  <a:pt x="13" y="1534"/>
                </a:lnTo>
                <a:lnTo>
                  <a:pt x="9" y="1564"/>
                </a:lnTo>
                <a:lnTo>
                  <a:pt x="6" y="1593"/>
                </a:lnTo>
                <a:lnTo>
                  <a:pt x="3" y="1621"/>
                </a:lnTo>
                <a:lnTo>
                  <a:pt x="1" y="1650"/>
                </a:lnTo>
                <a:lnTo>
                  <a:pt x="0" y="1678"/>
                </a:lnTo>
                <a:lnTo>
                  <a:pt x="0" y="1706"/>
                </a:lnTo>
                <a:lnTo>
                  <a:pt x="0" y="1732"/>
                </a:lnTo>
                <a:lnTo>
                  <a:pt x="1" y="1757"/>
                </a:lnTo>
                <a:lnTo>
                  <a:pt x="3" y="1783"/>
                </a:lnTo>
                <a:lnTo>
                  <a:pt x="5" y="1807"/>
                </a:lnTo>
                <a:lnTo>
                  <a:pt x="9" y="1829"/>
                </a:lnTo>
                <a:close/>
              </a:path>
            </a:pathLst>
          </a:custGeom>
          <a:solidFill>
            <a:srgbClr val="FC9BC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04F30638-A11D-A902-EED9-FDDB3577C68E}"/>
              </a:ext>
            </a:extLst>
          </p:cNvPr>
          <p:cNvGrpSpPr/>
          <p:nvPr userDrawn="1"/>
        </p:nvGrpSpPr>
        <p:grpSpPr>
          <a:xfrm rot="18534175">
            <a:off x="10000025" y="3987624"/>
            <a:ext cx="1485663" cy="1915975"/>
            <a:chOff x="2436117" y="2920565"/>
            <a:chExt cx="1485663" cy="1915975"/>
          </a:xfrm>
        </p:grpSpPr>
        <p:sp>
          <p:nvSpPr>
            <p:cNvPr id="5" name="Line 26">
              <a:extLst>
                <a:ext uri="{FF2B5EF4-FFF2-40B4-BE49-F238E27FC236}">
                  <a16:creationId xmlns:a16="http://schemas.microsoft.com/office/drawing/2014/main" id="{E67A1BE3-E5BA-D229-857D-081F48DCF09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1883542" y="3681272"/>
              <a:ext cx="1647830" cy="542679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6" name="Line 27">
              <a:extLst>
                <a:ext uri="{FF2B5EF4-FFF2-40B4-BE49-F238E27FC236}">
                  <a16:creationId xmlns:a16="http://schemas.microsoft.com/office/drawing/2014/main" id="{1057CB07-815A-0371-F77F-E98FC260316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1978991" y="3635624"/>
              <a:ext cx="1806801" cy="595032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8" name="Line 28">
              <a:extLst>
                <a:ext uri="{FF2B5EF4-FFF2-40B4-BE49-F238E27FC236}">
                  <a16:creationId xmlns:a16="http://schemas.microsoft.com/office/drawing/2014/main" id="{E6C0177E-0C28-CC1F-63E6-822D02EC341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116258" y="3590293"/>
              <a:ext cx="1870645" cy="615463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9" name="Line 29">
              <a:extLst>
                <a:ext uri="{FF2B5EF4-FFF2-40B4-BE49-F238E27FC236}">
                  <a16:creationId xmlns:a16="http://schemas.microsoft.com/office/drawing/2014/main" id="{32F4F1EC-8A23-95E6-9FE9-8F10CC3E96C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284806" y="3546880"/>
              <a:ext cx="1866816" cy="614185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5" name="Line 30">
              <a:extLst>
                <a:ext uri="{FF2B5EF4-FFF2-40B4-BE49-F238E27FC236}">
                  <a16:creationId xmlns:a16="http://schemas.microsoft.com/office/drawing/2014/main" id="{3A66127E-94D8-A4E5-A282-EDB9D1A60C0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506028" y="3528682"/>
              <a:ext cx="1763388" cy="580349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6" name="Line 31">
              <a:extLst>
                <a:ext uri="{FF2B5EF4-FFF2-40B4-BE49-F238E27FC236}">
                  <a16:creationId xmlns:a16="http://schemas.microsoft.com/office/drawing/2014/main" id="{F11A6F3B-24CF-7674-5A4E-67CD5C5976E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803544" y="3552305"/>
              <a:ext cx="1520138" cy="500541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7" name="Line 32">
              <a:extLst>
                <a:ext uri="{FF2B5EF4-FFF2-40B4-BE49-F238E27FC236}">
                  <a16:creationId xmlns:a16="http://schemas.microsoft.com/office/drawing/2014/main" id="{8B640641-0B22-FF9E-0B74-31C72EECCDD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3209593" y="3629559"/>
              <a:ext cx="1071952" cy="352422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</p:grpSp>
      <p:sp>
        <p:nvSpPr>
          <p:cNvPr id="18" name="Freeform 12">
            <a:extLst>
              <a:ext uri="{FF2B5EF4-FFF2-40B4-BE49-F238E27FC236}">
                <a16:creationId xmlns:a16="http://schemas.microsoft.com/office/drawing/2014/main" id="{0B91C198-2321-17F5-53A5-880A0CE0A108}"/>
              </a:ext>
            </a:extLst>
          </p:cNvPr>
          <p:cNvSpPr>
            <a:spLocks/>
          </p:cNvSpPr>
          <p:nvPr userDrawn="1"/>
        </p:nvSpPr>
        <p:spPr bwMode="auto">
          <a:xfrm rot="2376687">
            <a:off x="9832004" y="5010639"/>
            <a:ext cx="863452" cy="778754"/>
          </a:xfrm>
          <a:custGeom>
            <a:avLst/>
            <a:gdLst>
              <a:gd name="T0" fmla="*/ 3965 w 3974"/>
              <a:gd name="T1" fmla="*/ 3457 h 3681"/>
              <a:gd name="T2" fmla="*/ 3974 w 3974"/>
              <a:gd name="T3" fmla="*/ 3393 h 3681"/>
              <a:gd name="T4" fmla="*/ 3971 w 3974"/>
              <a:gd name="T5" fmla="*/ 3324 h 3681"/>
              <a:gd name="T6" fmla="*/ 3958 w 3974"/>
              <a:gd name="T7" fmla="*/ 3250 h 3681"/>
              <a:gd name="T8" fmla="*/ 3938 w 3974"/>
              <a:gd name="T9" fmla="*/ 3173 h 3681"/>
              <a:gd name="T10" fmla="*/ 3902 w 3974"/>
              <a:gd name="T11" fmla="*/ 3071 h 3681"/>
              <a:gd name="T12" fmla="*/ 3843 w 3974"/>
              <a:gd name="T13" fmla="*/ 2924 h 3681"/>
              <a:gd name="T14" fmla="*/ 3742 w 3974"/>
              <a:gd name="T15" fmla="*/ 2672 h 3681"/>
              <a:gd name="T16" fmla="*/ 3648 w 3974"/>
              <a:gd name="T17" fmla="*/ 2421 h 3681"/>
              <a:gd name="T18" fmla="*/ 3546 w 3974"/>
              <a:gd name="T19" fmla="*/ 2175 h 3681"/>
              <a:gd name="T20" fmla="*/ 2885 w 3974"/>
              <a:gd name="T21" fmla="*/ 734 h 3681"/>
              <a:gd name="T22" fmla="*/ 2830 w 3974"/>
              <a:gd name="T23" fmla="*/ 603 h 3681"/>
              <a:gd name="T24" fmla="*/ 2737 w 3974"/>
              <a:gd name="T25" fmla="*/ 375 h 3681"/>
              <a:gd name="T26" fmla="*/ 2677 w 3974"/>
              <a:gd name="T27" fmla="*/ 246 h 3681"/>
              <a:gd name="T28" fmla="*/ 2614 w 3974"/>
              <a:gd name="T29" fmla="*/ 134 h 3681"/>
              <a:gd name="T30" fmla="*/ 2542 w 3974"/>
              <a:gd name="T31" fmla="*/ 51 h 3681"/>
              <a:gd name="T32" fmla="*/ 2463 w 3974"/>
              <a:gd name="T33" fmla="*/ 5 h 3681"/>
              <a:gd name="T34" fmla="*/ 2375 w 3974"/>
              <a:gd name="T35" fmla="*/ 5 h 3681"/>
              <a:gd name="T36" fmla="*/ 2274 w 3974"/>
              <a:gd name="T37" fmla="*/ 64 h 3681"/>
              <a:gd name="T38" fmla="*/ 2161 w 3974"/>
              <a:gd name="T39" fmla="*/ 187 h 3681"/>
              <a:gd name="T40" fmla="*/ 483 w 3974"/>
              <a:gd name="T41" fmla="*/ 2573 h 3681"/>
              <a:gd name="T42" fmla="*/ 415 w 3974"/>
              <a:gd name="T43" fmla="*/ 2686 h 3681"/>
              <a:gd name="T44" fmla="*/ 344 w 3974"/>
              <a:gd name="T45" fmla="*/ 2797 h 3681"/>
              <a:gd name="T46" fmla="*/ 264 w 3974"/>
              <a:gd name="T47" fmla="*/ 2920 h 3681"/>
              <a:gd name="T48" fmla="*/ 218 w 3974"/>
              <a:gd name="T49" fmla="*/ 2992 h 3681"/>
              <a:gd name="T50" fmla="*/ 150 w 3974"/>
              <a:gd name="T51" fmla="*/ 3133 h 3681"/>
              <a:gd name="T52" fmla="*/ 47 w 3974"/>
              <a:gd name="T53" fmla="*/ 3348 h 3681"/>
              <a:gd name="T54" fmla="*/ 16 w 3974"/>
              <a:gd name="T55" fmla="*/ 3426 h 3681"/>
              <a:gd name="T56" fmla="*/ 1 w 3974"/>
              <a:gd name="T57" fmla="*/ 3485 h 3681"/>
              <a:gd name="T58" fmla="*/ 5 w 3974"/>
              <a:gd name="T59" fmla="*/ 3531 h 3681"/>
              <a:gd name="T60" fmla="*/ 31 w 3974"/>
              <a:gd name="T61" fmla="*/ 3566 h 3681"/>
              <a:gd name="T62" fmla="*/ 81 w 3974"/>
              <a:gd name="T63" fmla="*/ 3592 h 3681"/>
              <a:gd name="T64" fmla="*/ 157 w 3974"/>
              <a:gd name="T65" fmla="*/ 3611 h 3681"/>
              <a:gd name="T66" fmla="*/ 304 w 3974"/>
              <a:gd name="T67" fmla="*/ 3632 h 3681"/>
              <a:gd name="T68" fmla="*/ 515 w 3974"/>
              <a:gd name="T69" fmla="*/ 3654 h 3681"/>
              <a:gd name="T70" fmla="*/ 689 w 3974"/>
              <a:gd name="T71" fmla="*/ 3667 h 3681"/>
              <a:gd name="T72" fmla="*/ 861 w 3974"/>
              <a:gd name="T73" fmla="*/ 3677 h 3681"/>
              <a:gd name="T74" fmla="*/ 1032 w 3974"/>
              <a:gd name="T75" fmla="*/ 3681 h 3681"/>
              <a:gd name="T76" fmla="*/ 1207 w 3974"/>
              <a:gd name="T77" fmla="*/ 3675 h 3681"/>
              <a:gd name="T78" fmla="*/ 1360 w 3974"/>
              <a:gd name="T79" fmla="*/ 3665 h 3681"/>
              <a:gd name="T80" fmla="*/ 1521 w 3974"/>
              <a:gd name="T81" fmla="*/ 3658 h 3681"/>
              <a:gd name="T82" fmla="*/ 2032 w 3974"/>
              <a:gd name="T83" fmla="*/ 3648 h 3681"/>
              <a:gd name="T84" fmla="*/ 2673 w 3974"/>
              <a:gd name="T85" fmla="*/ 3637 h 3681"/>
              <a:gd name="T86" fmla="*/ 3298 w 3974"/>
              <a:gd name="T87" fmla="*/ 3619 h 3681"/>
              <a:gd name="T88" fmla="*/ 3632 w 3974"/>
              <a:gd name="T89" fmla="*/ 3601 h 3681"/>
              <a:gd name="T90" fmla="*/ 3808 w 3974"/>
              <a:gd name="T91" fmla="*/ 3583 h 3681"/>
              <a:gd name="T92" fmla="*/ 3899 w 3974"/>
              <a:gd name="T93" fmla="*/ 3560 h 3681"/>
              <a:gd name="T94" fmla="*/ 3939 w 3974"/>
              <a:gd name="T95" fmla="*/ 3529 h 3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974" h="3681">
                <a:moveTo>
                  <a:pt x="3952" y="3496"/>
                </a:moveTo>
                <a:lnTo>
                  <a:pt x="3960" y="3477"/>
                </a:lnTo>
                <a:lnTo>
                  <a:pt x="3965" y="3457"/>
                </a:lnTo>
                <a:lnTo>
                  <a:pt x="3970" y="3437"/>
                </a:lnTo>
                <a:lnTo>
                  <a:pt x="3972" y="3416"/>
                </a:lnTo>
                <a:lnTo>
                  <a:pt x="3974" y="3393"/>
                </a:lnTo>
                <a:lnTo>
                  <a:pt x="3974" y="3371"/>
                </a:lnTo>
                <a:lnTo>
                  <a:pt x="3973" y="3347"/>
                </a:lnTo>
                <a:lnTo>
                  <a:pt x="3971" y="3324"/>
                </a:lnTo>
                <a:lnTo>
                  <a:pt x="3967" y="3299"/>
                </a:lnTo>
                <a:lnTo>
                  <a:pt x="3963" y="3274"/>
                </a:lnTo>
                <a:lnTo>
                  <a:pt x="3958" y="3250"/>
                </a:lnTo>
                <a:lnTo>
                  <a:pt x="3952" y="3225"/>
                </a:lnTo>
                <a:lnTo>
                  <a:pt x="3945" y="3199"/>
                </a:lnTo>
                <a:lnTo>
                  <a:pt x="3938" y="3173"/>
                </a:lnTo>
                <a:lnTo>
                  <a:pt x="3929" y="3147"/>
                </a:lnTo>
                <a:lnTo>
                  <a:pt x="3921" y="3122"/>
                </a:lnTo>
                <a:lnTo>
                  <a:pt x="3902" y="3071"/>
                </a:lnTo>
                <a:lnTo>
                  <a:pt x="3883" y="3021"/>
                </a:lnTo>
                <a:lnTo>
                  <a:pt x="3863" y="2971"/>
                </a:lnTo>
                <a:lnTo>
                  <a:pt x="3843" y="2924"/>
                </a:lnTo>
                <a:lnTo>
                  <a:pt x="3806" y="2837"/>
                </a:lnTo>
                <a:lnTo>
                  <a:pt x="3776" y="2761"/>
                </a:lnTo>
                <a:lnTo>
                  <a:pt x="3742" y="2672"/>
                </a:lnTo>
                <a:lnTo>
                  <a:pt x="3711" y="2586"/>
                </a:lnTo>
                <a:lnTo>
                  <a:pt x="3679" y="2502"/>
                </a:lnTo>
                <a:lnTo>
                  <a:pt x="3648" y="2421"/>
                </a:lnTo>
                <a:lnTo>
                  <a:pt x="3616" y="2340"/>
                </a:lnTo>
                <a:lnTo>
                  <a:pt x="3582" y="2259"/>
                </a:lnTo>
                <a:lnTo>
                  <a:pt x="3546" y="2175"/>
                </a:lnTo>
                <a:lnTo>
                  <a:pt x="3506" y="2089"/>
                </a:lnTo>
                <a:lnTo>
                  <a:pt x="2903" y="774"/>
                </a:lnTo>
                <a:lnTo>
                  <a:pt x="2885" y="734"/>
                </a:lnTo>
                <a:lnTo>
                  <a:pt x="2867" y="692"/>
                </a:lnTo>
                <a:lnTo>
                  <a:pt x="2848" y="648"/>
                </a:lnTo>
                <a:lnTo>
                  <a:pt x="2830" y="603"/>
                </a:lnTo>
                <a:lnTo>
                  <a:pt x="2794" y="511"/>
                </a:lnTo>
                <a:lnTo>
                  <a:pt x="2756" y="419"/>
                </a:lnTo>
                <a:lnTo>
                  <a:pt x="2737" y="375"/>
                </a:lnTo>
                <a:lnTo>
                  <a:pt x="2718" y="330"/>
                </a:lnTo>
                <a:lnTo>
                  <a:pt x="2698" y="287"/>
                </a:lnTo>
                <a:lnTo>
                  <a:pt x="2677" y="246"/>
                </a:lnTo>
                <a:lnTo>
                  <a:pt x="2656" y="205"/>
                </a:lnTo>
                <a:lnTo>
                  <a:pt x="2635" y="168"/>
                </a:lnTo>
                <a:lnTo>
                  <a:pt x="2614" y="134"/>
                </a:lnTo>
                <a:lnTo>
                  <a:pt x="2590" y="103"/>
                </a:lnTo>
                <a:lnTo>
                  <a:pt x="2566" y="75"/>
                </a:lnTo>
                <a:lnTo>
                  <a:pt x="2542" y="51"/>
                </a:lnTo>
                <a:lnTo>
                  <a:pt x="2517" y="31"/>
                </a:lnTo>
                <a:lnTo>
                  <a:pt x="2490" y="15"/>
                </a:lnTo>
                <a:lnTo>
                  <a:pt x="2463" y="5"/>
                </a:lnTo>
                <a:lnTo>
                  <a:pt x="2434" y="0"/>
                </a:lnTo>
                <a:lnTo>
                  <a:pt x="2405" y="0"/>
                </a:lnTo>
                <a:lnTo>
                  <a:pt x="2375" y="5"/>
                </a:lnTo>
                <a:lnTo>
                  <a:pt x="2342" y="18"/>
                </a:lnTo>
                <a:lnTo>
                  <a:pt x="2309" y="37"/>
                </a:lnTo>
                <a:lnTo>
                  <a:pt x="2274" y="64"/>
                </a:lnTo>
                <a:lnTo>
                  <a:pt x="2238" y="96"/>
                </a:lnTo>
                <a:lnTo>
                  <a:pt x="2200" y="138"/>
                </a:lnTo>
                <a:lnTo>
                  <a:pt x="2161" y="187"/>
                </a:lnTo>
                <a:lnTo>
                  <a:pt x="2120" y="244"/>
                </a:lnTo>
                <a:lnTo>
                  <a:pt x="2078" y="311"/>
                </a:lnTo>
                <a:lnTo>
                  <a:pt x="483" y="2573"/>
                </a:lnTo>
                <a:lnTo>
                  <a:pt x="460" y="2611"/>
                </a:lnTo>
                <a:lnTo>
                  <a:pt x="438" y="2649"/>
                </a:lnTo>
                <a:lnTo>
                  <a:pt x="415" y="2686"/>
                </a:lnTo>
                <a:lnTo>
                  <a:pt x="392" y="2723"/>
                </a:lnTo>
                <a:lnTo>
                  <a:pt x="369" y="2759"/>
                </a:lnTo>
                <a:lnTo>
                  <a:pt x="344" y="2797"/>
                </a:lnTo>
                <a:lnTo>
                  <a:pt x="319" y="2836"/>
                </a:lnTo>
                <a:lnTo>
                  <a:pt x="293" y="2877"/>
                </a:lnTo>
                <a:lnTo>
                  <a:pt x="264" y="2920"/>
                </a:lnTo>
                <a:lnTo>
                  <a:pt x="241" y="2956"/>
                </a:lnTo>
                <a:lnTo>
                  <a:pt x="230" y="2972"/>
                </a:lnTo>
                <a:lnTo>
                  <a:pt x="218" y="2992"/>
                </a:lnTo>
                <a:lnTo>
                  <a:pt x="207" y="3014"/>
                </a:lnTo>
                <a:lnTo>
                  <a:pt x="195" y="3040"/>
                </a:lnTo>
                <a:lnTo>
                  <a:pt x="150" y="3133"/>
                </a:lnTo>
                <a:lnTo>
                  <a:pt x="111" y="3215"/>
                </a:lnTo>
                <a:lnTo>
                  <a:pt x="76" y="3286"/>
                </a:lnTo>
                <a:lnTo>
                  <a:pt x="47" y="3348"/>
                </a:lnTo>
                <a:lnTo>
                  <a:pt x="35" y="3376"/>
                </a:lnTo>
                <a:lnTo>
                  <a:pt x="23" y="3401"/>
                </a:lnTo>
                <a:lnTo>
                  <a:pt x="16" y="3426"/>
                </a:lnTo>
                <a:lnTo>
                  <a:pt x="8" y="3447"/>
                </a:lnTo>
                <a:lnTo>
                  <a:pt x="3" y="3467"/>
                </a:lnTo>
                <a:lnTo>
                  <a:pt x="1" y="3485"/>
                </a:lnTo>
                <a:lnTo>
                  <a:pt x="0" y="3502"/>
                </a:lnTo>
                <a:lnTo>
                  <a:pt x="1" y="3518"/>
                </a:lnTo>
                <a:lnTo>
                  <a:pt x="5" y="3531"/>
                </a:lnTo>
                <a:lnTo>
                  <a:pt x="11" y="3545"/>
                </a:lnTo>
                <a:lnTo>
                  <a:pt x="20" y="3556"/>
                </a:lnTo>
                <a:lnTo>
                  <a:pt x="31" y="3566"/>
                </a:lnTo>
                <a:lnTo>
                  <a:pt x="45" y="3575"/>
                </a:lnTo>
                <a:lnTo>
                  <a:pt x="61" y="3584"/>
                </a:lnTo>
                <a:lnTo>
                  <a:pt x="81" y="3592"/>
                </a:lnTo>
                <a:lnTo>
                  <a:pt x="103" y="3599"/>
                </a:lnTo>
                <a:lnTo>
                  <a:pt x="129" y="3605"/>
                </a:lnTo>
                <a:lnTo>
                  <a:pt x="157" y="3611"/>
                </a:lnTo>
                <a:lnTo>
                  <a:pt x="189" y="3617"/>
                </a:lnTo>
                <a:lnTo>
                  <a:pt x="224" y="3622"/>
                </a:lnTo>
                <a:lnTo>
                  <a:pt x="304" y="3632"/>
                </a:lnTo>
                <a:lnTo>
                  <a:pt x="398" y="3641"/>
                </a:lnTo>
                <a:lnTo>
                  <a:pt x="457" y="3648"/>
                </a:lnTo>
                <a:lnTo>
                  <a:pt x="515" y="3654"/>
                </a:lnTo>
                <a:lnTo>
                  <a:pt x="574" y="3658"/>
                </a:lnTo>
                <a:lnTo>
                  <a:pt x="632" y="3664"/>
                </a:lnTo>
                <a:lnTo>
                  <a:pt x="689" y="3667"/>
                </a:lnTo>
                <a:lnTo>
                  <a:pt x="746" y="3672"/>
                </a:lnTo>
                <a:lnTo>
                  <a:pt x="803" y="3675"/>
                </a:lnTo>
                <a:lnTo>
                  <a:pt x="861" y="3677"/>
                </a:lnTo>
                <a:lnTo>
                  <a:pt x="917" y="3679"/>
                </a:lnTo>
                <a:lnTo>
                  <a:pt x="975" y="3679"/>
                </a:lnTo>
                <a:lnTo>
                  <a:pt x="1032" y="3681"/>
                </a:lnTo>
                <a:lnTo>
                  <a:pt x="1089" y="3679"/>
                </a:lnTo>
                <a:lnTo>
                  <a:pt x="1148" y="3678"/>
                </a:lnTo>
                <a:lnTo>
                  <a:pt x="1207" y="3675"/>
                </a:lnTo>
                <a:lnTo>
                  <a:pt x="1266" y="3672"/>
                </a:lnTo>
                <a:lnTo>
                  <a:pt x="1327" y="3667"/>
                </a:lnTo>
                <a:lnTo>
                  <a:pt x="1360" y="3665"/>
                </a:lnTo>
                <a:lnTo>
                  <a:pt x="1405" y="3663"/>
                </a:lnTo>
                <a:lnTo>
                  <a:pt x="1459" y="3660"/>
                </a:lnTo>
                <a:lnTo>
                  <a:pt x="1521" y="3658"/>
                </a:lnTo>
                <a:lnTo>
                  <a:pt x="1668" y="3655"/>
                </a:lnTo>
                <a:lnTo>
                  <a:pt x="1839" y="3651"/>
                </a:lnTo>
                <a:lnTo>
                  <a:pt x="2032" y="3648"/>
                </a:lnTo>
                <a:lnTo>
                  <a:pt x="2238" y="3645"/>
                </a:lnTo>
                <a:lnTo>
                  <a:pt x="2454" y="3641"/>
                </a:lnTo>
                <a:lnTo>
                  <a:pt x="2673" y="3637"/>
                </a:lnTo>
                <a:lnTo>
                  <a:pt x="2890" y="3632"/>
                </a:lnTo>
                <a:lnTo>
                  <a:pt x="3101" y="3627"/>
                </a:lnTo>
                <a:lnTo>
                  <a:pt x="3298" y="3619"/>
                </a:lnTo>
                <a:lnTo>
                  <a:pt x="3477" y="3611"/>
                </a:lnTo>
                <a:lnTo>
                  <a:pt x="3557" y="3606"/>
                </a:lnTo>
                <a:lnTo>
                  <a:pt x="3632" y="3601"/>
                </a:lnTo>
                <a:lnTo>
                  <a:pt x="3698" y="3595"/>
                </a:lnTo>
                <a:lnTo>
                  <a:pt x="3758" y="3590"/>
                </a:lnTo>
                <a:lnTo>
                  <a:pt x="3808" y="3583"/>
                </a:lnTo>
                <a:lnTo>
                  <a:pt x="3849" y="3576"/>
                </a:lnTo>
                <a:lnTo>
                  <a:pt x="3880" y="3568"/>
                </a:lnTo>
                <a:lnTo>
                  <a:pt x="3899" y="3560"/>
                </a:lnTo>
                <a:lnTo>
                  <a:pt x="3929" y="3544"/>
                </a:lnTo>
                <a:lnTo>
                  <a:pt x="3937" y="3539"/>
                </a:lnTo>
                <a:lnTo>
                  <a:pt x="3939" y="3529"/>
                </a:lnTo>
                <a:lnTo>
                  <a:pt x="3952" y="34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F2DA5F13-04CE-144E-0BA7-AC9C20A32A5B}"/>
              </a:ext>
            </a:extLst>
          </p:cNvPr>
          <p:cNvSpPr>
            <a:spLocks/>
          </p:cNvSpPr>
          <p:nvPr userDrawn="1"/>
        </p:nvSpPr>
        <p:spPr bwMode="auto">
          <a:xfrm rot="13378170">
            <a:off x="10433227" y="4944390"/>
            <a:ext cx="740647" cy="944191"/>
          </a:xfrm>
          <a:custGeom>
            <a:avLst/>
            <a:gdLst>
              <a:gd name="T0" fmla="*/ 4790 w 11125"/>
              <a:gd name="T1" fmla="*/ 10801 h 14179"/>
              <a:gd name="T2" fmla="*/ 4177 w 11125"/>
              <a:gd name="T3" fmla="*/ 10246 h 14179"/>
              <a:gd name="T4" fmla="*/ 3685 w 11125"/>
              <a:gd name="T5" fmla="*/ 9595 h 14179"/>
              <a:gd name="T6" fmla="*/ 3356 w 11125"/>
              <a:gd name="T7" fmla="*/ 8866 h 14179"/>
              <a:gd name="T8" fmla="*/ 3240 w 11125"/>
              <a:gd name="T9" fmla="*/ 8090 h 14179"/>
              <a:gd name="T10" fmla="*/ 3428 w 11125"/>
              <a:gd name="T11" fmla="*/ 7223 h 14179"/>
              <a:gd name="T12" fmla="*/ 3842 w 11125"/>
              <a:gd name="T13" fmla="*/ 6284 h 14179"/>
              <a:gd name="T14" fmla="*/ 4366 w 11125"/>
              <a:gd name="T15" fmla="*/ 5413 h 14179"/>
              <a:gd name="T16" fmla="*/ 4886 w 11125"/>
              <a:gd name="T17" fmla="*/ 4751 h 14179"/>
              <a:gd name="T18" fmla="*/ 5550 w 11125"/>
              <a:gd name="T19" fmla="*/ 4204 h 14179"/>
              <a:gd name="T20" fmla="*/ 6313 w 11125"/>
              <a:gd name="T21" fmla="*/ 3839 h 14179"/>
              <a:gd name="T22" fmla="*/ 7113 w 11125"/>
              <a:gd name="T23" fmla="*/ 3704 h 14179"/>
              <a:gd name="T24" fmla="*/ 7963 w 11125"/>
              <a:gd name="T25" fmla="*/ 3773 h 14179"/>
              <a:gd name="T26" fmla="*/ 8793 w 11125"/>
              <a:gd name="T27" fmla="*/ 3994 h 14179"/>
              <a:gd name="T28" fmla="*/ 9075 w 11125"/>
              <a:gd name="T29" fmla="*/ 4138 h 14179"/>
              <a:gd name="T30" fmla="*/ 9292 w 11125"/>
              <a:gd name="T31" fmla="*/ 4273 h 14179"/>
              <a:gd name="T32" fmla="*/ 9424 w 11125"/>
              <a:gd name="T33" fmla="*/ 4248 h 14179"/>
              <a:gd name="T34" fmla="*/ 9587 w 11125"/>
              <a:gd name="T35" fmla="*/ 4028 h 14179"/>
              <a:gd name="T36" fmla="*/ 9936 w 11125"/>
              <a:gd name="T37" fmla="*/ 3447 h 14179"/>
              <a:gd name="T38" fmla="*/ 10587 w 11125"/>
              <a:gd name="T39" fmla="*/ 2464 h 14179"/>
              <a:gd name="T40" fmla="*/ 11125 w 11125"/>
              <a:gd name="T41" fmla="*/ 1595 h 14179"/>
              <a:gd name="T42" fmla="*/ 10329 w 11125"/>
              <a:gd name="T43" fmla="*/ 1092 h 14179"/>
              <a:gd name="T44" fmla="*/ 9728 w 11125"/>
              <a:gd name="T45" fmla="*/ 719 h 14179"/>
              <a:gd name="T46" fmla="*/ 9178 w 11125"/>
              <a:gd name="T47" fmla="*/ 435 h 14179"/>
              <a:gd name="T48" fmla="*/ 8565 w 11125"/>
              <a:gd name="T49" fmla="*/ 211 h 14179"/>
              <a:gd name="T50" fmla="*/ 8029 w 11125"/>
              <a:gd name="T51" fmla="*/ 85 h 14179"/>
              <a:gd name="T52" fmla="*/ 7524 w 11125"/>
              <a:gd name="T53" fmla="*/ 18 h 14179"/>
              <a:gd name="T54" fmla="*/ 7037 w 11125"/>
              <a:gd name="T55" fmla="*/ 0 h 14179"/>
              <a:gd name="T56" fmla="*/ 6560 w 11125"/>
              <a:gd name="T57" fmla="*/ 19 h 14179"/>
              <a:gd name="T58" fmla="*/ 5842 w 11125"/>
              <a:gd name="T59" fmla="*/ 125 h 14179"/>
              <a:gd name="T60" fmla="*/ 5133 w 11125"/>
              <a:gd name="T61" fmla="*/ 359 h 14179"/>
              <a:gd name="T62" fmla="*/ 4404 w 11125"/>
              <a:gd name="T63" fmla="*/ 703 h 14179"/>
              <a:gd name="T64" fmla="*/ 3745 w 11125"/>
              <a:gd name="T65" fmla="*/ 1117 h 14179"/>
              <a:gd name="T66" fmla="*/ 3233 w 11125"/>
              <a:gd name="T67" fmla="*/ 1576 h 14179"/>
              <a:gd name="T68" fmla="*/ 2750 w 11125"/>
              <a:gd name="T69" fmla="*/ 2182 h 14179"/>
              <a:gd name="T70" fmla="*/ 2305 w 11125"/>
              <a:gd name="T71" fmla="*/ 2860 h 14179"/>
              <a:gd name="T72" fmla="*/ 1773 w 11125"/>
              <a:gd name="T73" fmla="*/ 3777 h 14179"/>
              <a:gd name="T74" fmla="*/ 1273 w 11125"/>
              <a:gd name="T75" fmla="*/ 4668 h 14179"/>
              <a:gd name="T76" fmla="*/ 1213 w 11125"/>
              <a:gd name="T77" fmla="*/ 4845 h 14179"/>
              <a:gd name="T78" fmla="*/ 922 w 11125"/>
              <a:gd name="T79" fmla="*/ 5462 h 14179"/>
              <a:gd name="T80" fmla="*/ 582 w 11125"/>
              <a:gd name="T81" fmla="*/ 6199 h 14179"/>
              <a:gd name="T82" fmla="*/ 381 w 11125"/>
              <a:gd name="T83" fmla="*/ 6742 h 14179"/>
              <a:gd name="T84" fmla="*/ 202 w 11125"/>
              <a:gd name="T85" fmla="*/ 7386 h 14179"/>
              <a:gd name="T86" fmla="*/ 63 w 11125"/>
              <a:gd name="T87" fmla="*/ 8084 h 14179"/>
              <a:gd name="T88" fmla="*/ 2 w 11125"/>
              <a:gd name="T89" fmla="*/ 8672 h 14179"/>
              <a:gd name="T90" fmla="*/ 27 w 11125"/>
              <a:gd name="T91" fmla="*/ 9203 h 14179"/>
              <a:gd name="T92" fmla="*/ 147 w 11125"/>
              <a:gd name="T93" fmla="*/ 9730 h 14179"/>
              <a:gd name="T94" fmla="*/ 399 w 11125"/>
              <a:gd name="T95" fmla="*/ 10372 h 14179"/>
              <a:gd name="T96" fmla="*/ 743 w 11125"/>
              <a:gd name="T97" fmla="*/ 11108 h 14179"/>
              <a:gd name="T98" fmla="*/ 1029 w 11125"/>
              <a:gd name="T99" fmla="*/ 11612 h 14179"/>
              <a:gd name="T100" fmla="*/ 1375 w 11125"/>
              <a:gd name="T101" fmla="*/ 12105 h 14179"/>
              <a:gd name="T102" fmla="*/ 1805 w 11125"/>
              <a:gd name="T103" fmla="*/ 12586 h 14179"/>
              <a:gd name="T104" fmla="*/ 2296 w 11125"/>
              <a:gd name="T105" fmla="*/ 13049 h 14179"/>
              <a:gd name="T106" fmla="*/ 2799 w 11125"/>
              <a:gd name="T107" fmla="*/ 13506 h 14179"/>
              <a:gd name="T108" fmla="*/ 3164 w 11125"/>
              <a:gd name="T109" fmla="*/ 13832 h 14179"/>
              <a:gd name="T110" fmla="*/ 3465 w 11125"/>
              <a:gd name="T111" fmla="*/ 14035 h 14179"/>
              <a:gd name="T112" fmla="*/ 3702 w 11125"/>
              <a:gd name="T113" fmla="*/ 14157 h 14179"/>
              <a:gd name="T114" fmla="*/ 3834 w 11125"/>
              <a:gd name="T115" fmla="*/ 14174 h 14179"/>
              <a:gd name="T116" fmla="*/ 3919 w 11125"/>
              <a:gd name="T117" fmla="*/ 14099 h 14179"/>
              <a:gd name="T118" fmla="*/ 4056 w 11125"/>
              <a:gd name="T119" fmla="*/ 13841 h 14179"/>
              <a:gd name="T120" fmla="*/ 4683 w 11125"/>
              <a:gd name="T121" fmla="*/ 12797 h 14179"/>
              <a:gd name="T122" fmla="*/ 5181 w 11125"/>
              <a:gd name="T123" fmla="*/ 11965 h 14179"/>
              <a:gd name="T124" fmla="*/ 5460 w 11125"/>
              <a:gd name="T125" fmla="*/ 11436 h 14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125" h="14179">
                <a:moveTo>
                  <a:pt x="5377" y="11192"/>
                </a:moveTo>
                <a:lnTo>
                  <a:pt x="5276" y="11133"/>
                </a:lnTo>
                <a:lnTo>
                  <a:pt x="5177" y="11072"/>
                </a:lnTo>
                <a:lnTo>
                  <a:pt x="5078" y="11007"/>
                </a:lnTo>
                <a:lnTo>
                  <a:pt x="4980" y="10941"/>
                </a:lnTo>
                <a:lnTo>
                  <a:pt x="4884" y="10873"/>
                </a:lnTo>
                <a:lnTo>
                  <a:pt x="4790" y="10801"/>
                </a:lnTo>
                <a:lnTo>
                  <a:pt x="4696" y="10728"/>
                </a:lnTo>
                <a:lnTo>
                  <a:pt x="4605" y="10654"/>
                </a:lnTo>
                <a:lnTo>
                  <a:pt x="4515" y="10576"/>
                </a:lnTo>
                <a:lnTo>
                  <a:pt x="4427" y="10497"/>
                </a:lnTo>
                <a:lnTo>
                  <a:pt x="4342" y="10415"/>
                </a:lnTo>
                <a:lnTo>
                  <a:pt x="4258" y="10331"/>
                </a:lnTo>
                <a:lnTo>
                  <a:pt x="4177" y="10246"/>
                </a:lnTo>
                <a:lnTo>
                  <a:pt x="4099" y="10159"/>
                </a:lnTo>
                <a:lnTo>
                  <a:pt x="4022" y="10069"/>
                </a:lnTo>
                <a:lnTo>
                  <a:pt x="3949" y="9978"/>
                </a:lnTo>
                <a:lnTo>
                  <a:pt x="3879" y="9885"/>
                </a:lnTo>
                <a:lnTo>
                  <a:pt x="3810" y="9790"/>
                </a:lnTo>
                <a:lnTo>
                  <a:pt x="3746" y="9693"/>
                </a:lnTo>
                <a:lnTo>
                  <a:pt x="3685" y="9595"/>
                </a:lnTo>
                <a:lnTo>
                  <a:pt x="3627" y="9496"/>
                </a:lnTo>
                <a:lnTo>
                  <a:pt x="3573" y="9394"/>
                </a:lnTo>
                <a:lnTo>
                  <a:pt x="3521" y="9292"/>
                </a:lnTo>
                <a:lnTo>
                  <a:pt x="3475" y="9188"/>
                </a:lnTo>
                <a:lnTo>
                  <a:pt x="3430" y="9081"/>
                </a:lnTo>
                <a:lnTo>
                  <a:pt x="3391" y="8974"/>
                </a:lnTo>
                <a:lnTo>
                  <a:pt x="3356" y="8866"/>
                </a:lnTo>
                <a:lnTo>
                  <a:pt x="3325" y="8756"/>
                </a:lnTo>
                <a:lnTo>
                  <a:pt x="3298" y="8645"/>
                </a:lnTo>
                <a:lnTo>
                  <a:pt x="3276" y="8533"/>
                </a:lnTo>
                <a:lnTo>
                  <a:pt x="3258" y="8419"/>
                </a:lnTo>
                <a:lnTo>
                  <a:pt x="3244" y="8304"/>
                </a:lnTo>
                <a:lnTo>
                  <a:pt x="3239" y="8199"/>
                </a:lnTo>
                <a:lnTo>
                  <a:pt x="3240" y="8090"/>
                </a:lnTo>
                <a:lnTo>
                  <a:pt x="3249" y="7976"/>
                </a:lnTo>
                <a:lnTo>
                  <a:pt x="3264" y="7858"/>
                </a:lnTo>
                <a:lnTo>
                  <a:pt x="3285" y="7736"/>
                </a:lnTo>
                <a:lnTo>
                  <a:pt x="3314" y="7611"/>
                </a:lnTo>
                <a:lnTo>
                  <a:pt x="3346" y="7484"/>
                </a:lnTo>
                <a:lnTo>
                  <a:pt x="3384" y="7355"/>
                </a:lnTo>
                <a:lnTo>
                  <a:pt x="3428" y="7223"/>
                </a:lnTo>
                <a:lnTo>
                  <a:pt x="3476" y="7089"/>
                </a:lnTo>
                <a:lnTo>
                  <a:pt x="3528" y="6955"/>
                </a:lnTo>
                <a:lnTo>
                  <a:pt x="3584" y="6821"/>
                </a:lnTo>
                <a:lnTo>
                  <a:pt x="3644" y="6686"/>
                </a:lnTo>
                <a:lnTo>
                  <a:pt x="3707" y="6551"/>
                </a:lnTo>
                <a:lnTo>
                  <a:pt x="3774" y="6417"/>
                </a:lnTo>
                <a:lnTo>
                  <a:pt x="3842" y="6284"/>
                </a:lnTo>
                <a:lnTo>
                  <a:pt x="3913" y="6152"/>
                </a:lnTo>
                <a:lnTo>
                  <a:pt x="3985" y="6021"/>
                </a:lnTo>
                <a:lnTo>
                  <a:pt x="4060" y="5894"/>
                </a:lnTo>
                <a:lnTo>
                  <a:pt x="4136" y="5769"/>
                </a:lnTo>
                <a:lnTo>
                  <a:pt x="4213" y="5647"/>
                </a:lnTo>
                <a:lnTo>
                  <a:pt x="4289" y="5528"/>
                </a:lnTo>
                <a:lnTo>
                  <a:pt x="4366" y="5413"/>
                </a:lnTo>
                <a:lnTo>
                  <a:pt x="4444" y="5302"/>
                </a:lnTo>
                <a:lnTo>
                  <a:pt x="4521" y="5197"/>
                </a:lnTo>
                <a:lnTo>
                  <a:pt x="4597" y="5096"/>
                </a:lnTo>
                <a:lnTo>
                  <a:pt x="4672" y="5001"/>
                </a:lnTo>
                <a:lnTo>
                  <a:pt x="4745" y="4912"/>
                </a:lnTo>
                <a:lnTo>
                  <a:pt x="4817" y="4828"/>
                </a:lnTo>
                <a:lnTo>
                  <a:pt x="4886" y="4751"/>
                </a:lnTo>
                <a:lnTo>
                  <a:pt x="4954" y="4683"/>
                </a:lnTo>
                <a:lnTo>
                  <a:pt x="5018" y="4621"/>
                </a:lnTo>
                <a:lnTo>
                  <a:pt x="5123" y="4527"/>
                </a:lnTo>
                <a:lnTo>
                  <a:pt x="5230" y="4438"/>
                </a:lnTo>
                <a:lnTo>
                  <a:pt x="5336" y="4355"/>
                </a:lnTo>
                <a:lnTo>
                  <a:pt x="5442" y="4277"/>
                </a:lnTo>
                <a:lnTo>
                  <a:pt x="5550" y="4204"/>
                </a:lnTo>
                <a:lnTo>
                  <a:pt x="5657" y="4137"/>
                </a:lnTo>
                <a:lnTo>
                  <a:pt x="5764" y="4074"/>
                </a:lnTo>
                <a:lnTo>
                  <a:pt x="5874" y="4018"/>
                </a:lnTo>
                <a:lnTo>
                  <a:pt x="5982" y="3966"/>
                </a:lnTo>
                <a:lnTo>
                  <a:pt x="6092" y="3919"/>
                </a:lnTo>
                <a:lnTo>
                  <a:pt x="6202" y="3876"/>
                </a:lnTo>
                <a:lnTo>
                  <a:pt x="6313" y="3839"/>
                </a:lnTo>
                <a:lnTo>
                  <a:pt x="6424" y="3806"/>
                </a:lnTo>
                <a:lnTo>
                  <a:pt x="6537" y="3777"/>
                </a:lnTo>
                <a:lnTo>
                  <a:pt x="6651" y="3754"/>
                </a:lnTo>
                <a:lnTo>
                  <a:pt x="6765" y="3735"/>
                </a:lnTo>
                <a:lnTo>
                  <a:pt x="6880" y="3721"/>
                </a:lnTo>
                <a:lnTo>
                  <a:pt x="6996" y="3710"/>
                </a:lnTo>
                <a:lnTo>
                  <a:pt x="7113" y="3704"/>
                </a:lnTo>
                <a:lnTo>
                  <a:pt x="7231" y="3702"/>
                </a:lnTo>
                <a:lnTo>
                  <a:pt x="7350" y="3704"/>
                </a:lnTo>
                <a:lnTo>
                  <a:pt x="7470" y="3710"/>
                </a:lnTo>
                <a:lnTo>
                  <a:pt x="7591" y="3721"/>
                </a:lnTo>
                <a:lnTo>
                  <a:pt x="7714" y="3734"/>
                </a:lnTo>
                <a:lnTo>
                  <a:pt x="7837" y="3752"/>
                </a:lnTo>
                <a:lnTo>
                  <a:pt x="7963" y="3773"/>
                </a:lnTo>
                <a:lnTo>
                  <a:pt x="8089" y="3799"/>
                </a:lnTo>
                <a:lnTo>
                  <a:pt x="8216" y="3827"/>
                </a:lnTo>
                <a:lnTo>
                  <a:pt x="8345" y="3860"/>
                </a:lnTo>
                <a:lnTo>
                  <a:pt x="8475" y="3895"/>
                </a:lnTo>
                <a:lnTo>
                  <a:pt x="8608" y="3934"/>
                </a:lnTo>
                <a:lnTo>
                  <a:pt x="8741" y="3976"/>
                </a:lnTo>
                <a:lnTo>
                  <a:pt x="8793" y="3994"/>
                </a:lnTo>
                <a:lnTo>
                  <a:pt x="8842" y="4013"/>
                </a:lnTo>
                <a:lnTo>
                  <a:pt x="8888" y="4033"/>
                </a:lnTo>
                <a:lnTo>
                  <a:pt x="8931" y="4054"/>
                </a:lnTo>
                <a:lnTo>
                  <a:pt x="8970" y="4074"/>
                </a:lnTo>
                <a:lnTo>
                  <a:pt x="9008" y="4095"/>
                </a:lnTo>
                <a:lnTo>
                  <a:pt x="9043" y="4117"/>
                </a:lnTo>
                <a:lnTo>
                  <a:pt x="9075" y="4138"/>
                </a:lnTo>
                <a:lnTo>
                  <a:pt x="9133" y="4177"/>
                </a:lnTo>
                <a:lnTo>
                  <a:pt x="9185" y="4212"/>
                </a:lnTo>
                <a:lnTo>
                  <a:pt x="9209" y="4228"/>
                </a:lnTo>
                <a:lnTo>
                  <a:pt x="9231" y="4243"/>
                </a:lnTo>
                <a:lnTo>
                  <a:pt x="9252" y="4254"/>
                </a:lnTo>
                <a:lnTo>
                  <a:pt x="9272" y="4265"/>
                </a:lnTo>
                <a:lnTo>
                  <a:pt x="9292" y="4273"/>
                </a:lnTo>
                <a:lnTo>
                  <a:pt x="9311" y="4279"/>
                </a:lnTo>
                <a:lnTo>
                  <a:pt x="9330" y="4282"/>
                </a:lnTo>
                <a:lnTo>
                  <a:pt x="9348" y="4282"/>
                </a:lnTo>
                <a:lnTo>
                  <a:pt x="9367" y="4279"/>
                </a:lnTo>
                <a:lnTo>
                  <a:pt x="9385" y="4272"/>
                </a:lnTo>
                <a:lnTo>
                  <a:pt x="9404" y="4262"/>
                </a:lnTo>
                <a:lnTo>
                  <a:pt x="9424" y="4248"/>
                </a:lnTo>
                <a:lnTo>
                  <a:pt x="9444" y="4230"/>
                </a:lnTo>
                <a:lnTo>
                  <a:pt x="9465" y="4208"/>
                </a:lnTo>
                <a:lnTo>
                  <a:pt x="9486" y="4182"/>
                </a:lnTo>
                <a:lnTo>
                  <a:pt x="9509" y="4151"/>
                </a:lnTo>
                <a:lnTo>
                  <a:pt x="9533" y="4115"/>
                </a:lnTo>
                <a:lnTo>
                  <a:pt x="9560" y="4074"/>
                </a:lnTo>
                <a:lnTo>
                  <a:pt x="9587" y="4028"/>
                </a:lnTo>
                <a:lnTo>
                  <a:pt x="9616" y="3975"/>
                </a:lnTo>
                <a:lnTo>
                  <a:pt x="9654" y="3909"/>
                </a:lnTo>
                <a:lnTo>
                  <a:pt x="9693" y="3842"/>
                </a:lnTo>
                <a:lnTo>
                  <a:pt x="9732" y="3775"/>
                </a:lnTo>
                <a:lnTo>
                  <a:pt x="9772" y="3709"/>
                </a:lnTo>
                <a:lnTo>
                  <a:pt x="9853" y="3578"/>
                </a:lnTo>
                <a:lnTo>
                  <a:pt x="9936" y="3447"/>
                </a:lnTo>
                <a:lnTo>
                  <a:pt x="10023" y="3314"/>
                </a:lnTo>
                <a:lnTo>
                  <a:pt x="10110" y="3180"/>
                </a:lnTo>
                <a:lnTo>
                  <a:pt x="10201" y="3045"/>
                </a:lnTo>
                <a:lnTo>
                  <a:pt x="10294" y="2907"/>
                </a:lnTo>
                <a:lnTo>
                  <a:pt x="10389" y="2763"/>
                </a:lnTo>
                <a:lnTo>
                  <a:pt x="10487" y="2616"/>
                </a:lnTo>
                <a:lnTo>
                  <a:pt x="10587" y="2464"/>
                </a:lnTo>
                <a:lnTo>
                  <a:pt x="10690" y="2305"/>
                </a:lnTo>
                <a:lnTo>
                  <a:pt x="10795" y="2140"/>
                </a:lnTo>
                <a:lnTo>
                  <a:pt x="10903" y="1966"/>
                </a:lnTo>
                <a:lnTo>
                  <a:pt x="10958" y="1877"/>
                </a:lnTo>
                <a:lnTo>
                  <a:pt x="11012" y="1785"/>
                </a:lnTo>
                <a:lnTo>
                  <a:pt x="11068" y="1691"/>
                </a:lnTo>
                <a:lnTo>
                  <a:pt x="11125" y="1595"/>
                </a:lnTo>
                <a:lnTo>
                  <a:pt x="11040" y="1544"/>
                </a:lnTo>
                <a:lnTo>
                  <a:pt x="10957" y="1494"/>
                </a:lnTo>
                <a:lnTo>
                  <a:pt x="10874" y="1443"/>
                </a:lnTo>
                <a:lnTo>
                  <a:pt x="10794" y="1392"/>
                </a:lnTo>
                <a:lnTo>
                  <a:pt x="10635" y="1291"/>
                </a:lnTo>
                <a:lnTo>
                  <a:pt x="10481" y="1191"/>
                </a:lnTo>
                <a:lnTo>
                  <a:pt x="10329" y="1092"/>
                </a:lnTo>
                <a:lnTo>
                  <a:pt x="10179" y="995"/>
                </a:lnTo>
                <a:lnTo>
                  <a:pt x="10104" y="948"/>
                </a:lnTo>
                <a:lnTo>
                  <a:pt x="10029" y="901"/>
                </a:lnTo>
                <a:lnTo>
                  <a:pt x="9953" y="854"/>
                </a:lnTo>
                <a:lnTo>
                  <a:pt x="9879" y="808"/>
                </a:lnTo>
                <a:lnTo>
                  <a:pt x="9804" y="763"/>
                </a:lnTo>
                <a:lnTo>
                  <a:pt x="9728" y="719"/>
                </a:lnTo>
                <a:lnTo>
                  <a:pt x="9652" y="675"/>
                </a:lnTo>
                <a:lnTo>
                  <a:pt x="9575" y="633"/>
                </a:lnTo>
                <a:lnTo>
                  <a:pt x="9497" y="591"/>
                </a:lnTo>
                <a:lnTo>
                  <a:pt x="9420" y="550"/>
                </a:lnTo>
                <a:lnTo>
                  <a:pt x="9340" y="511"/>
                </a:lnTo>
                <a:lnTo>
                  <a:pt x="9260" y="472"/>
                </a:lnTo>
                <a:lnTo>
                  <a:pt x="9178" y="435"/>
                </a:lnTo>
                <a:lnTo>
                  <a:pt x="9095" y="399"/>
                </a:lnTo>
                <a:lnTo>
                  <a:pt x="9011" y="364"/>
                </a:lnTo>
                <a:lnTo>
                  <a:pt x="8926" y="331"/>
                </a:lnTo>
                <a:lnTo>
                  <a:pt x="8838" y="298"/>
                </a:lnTo>
                <a:lnTo>
                  <a:pt x="8749" y="268"/>
                </a:lnTo>
                <a:lnTo>
                  <a:pt x="8657" y="238"/>
                </a:lnTo>
                <a:lnTo>
                  <a:pt x="8565" y="211"/>
                </a:lnTo>
                <a:lnTo>
                  <a:pt x="8486" y="189"/>
                </a:lnTo>
                <a:lnTo>
                  <a:pt x="8408" y="168"/>
                </a:lnTo>
                <a:lnTo>
                  <a:pt x="8331" y="149"/>
                </a:lnTo>
                <a:lnTo>
                  <a:pt x="8254" y="131"/>
                </a:lnTo>
                <a:lnTo>
                  <a:pt x="8178" y="114"/>
                </a:lnTo>
                <a:lnTo>
                  <a:pt x="8104" y="99"/>
                </a:lnTo>
                <a:lnTo>
                  <a:pt x="8029" y="85"/>
                </a:lnTo>
                <a:lnTo>
                  <a:pt x="7955" y="72"/>
                </a:lnTo>
                <a:lnTo>
                  <a:pt x="7881" y="60"/>
                </a:lnTo>
                <a:lnTo>
                  <a:pt x="7809" y="50"/>
                </a:lnTo>
                <a:lnTo>
                  <a:pt x="7737" y="40"/>
                </a:lnTo>
                <a:lnTo>
                  <a:pt x="7666" y="32"/>
                </a:lnTo>
                <a:lnTo>
                  <a:pt x="7594" y="25"/>
                </a:lnTo>
                <a:lnTo>
                  <a:pt x="7524" y="18"/>
                </a:lnTo>
                <a:lnTo>
                  <a:pt x="7453" y="13"/>
                </a:lnTo>
                <a:lnTo>
                  <a:pt x="7382" y="9"/>
                </a:lnTo>
                <a:lnTo>
                  <a:pt x="7313" y="6"/>
                </a:lnTo>
                <a:lnTo>
                  <a:pt x="7244" y="4"/>
                </a:lnTo>
                <a:lnTo>
                  <a:pt x="7175" y="1"/>
                </a:lnTo>
                <a:lnTo>
                  <a:pt x="7106" y="0"/>
                </a:lnTo>
                <a:lnTo>
                  <a:pt x="7037" y="0"/>
                </a:lnTo>
                <a:lnTo>
                  <a:pt x="6969" y="1"/>
                </a:lnTo>
                <a:lnTo>
                  <a:pt x="6900" y="2"/>
                </a:lnTo>
                <a:lnTo>
                  <a:pt x="6832" y="5"/>
                </a:lnTo>
                <a:lnTo>
                  <a:pt x="6765" y="8"/>
                </a:lnTo>
                <a:lnTo>
                  <a:pt x="6696" y="11"/>
                </a:lnTo>
                <a:lnTo>
                  <a:pt x="6628" y="15"/>
                </a:lnTo>
                <a:lnTo>
                  <a:pt x="6560" y="19"/>
                </a:lnTo>
                <a:lnTo>
                  <a:pt x="6423" y="31"/>
                </a:lnTo>
                <a:lnTo>
                  <a:pt x="6287" y="42"/>
                </a:lnTo>
                <a:lnTo>
                  <a:pt x="6203" y="53"/>
                </a:lnTo>
                <a:lnTo>
                  <a:pt x="6117" y="66"/>
                </a:lnTo>
                <a:lnTo>
                  <a:pt x="6029" y="82"/>
                </a:lnTo>
                <a:lnTo>
                  <a:pt x="5936" y="101"/>
                </a:lnTo>
                <a:lnTo>
                  <a:pt x="5842" y="125"/>
                </a:lnTo>
                <a:lnTo>
                  <a:pt x="5745" y="150"/>
                </a:lnTo>
                <a:lnTo>
                  <a:pt x="5646" y="178"/>
                </a:lnTo>
                <a:lnTo>
                  <a:pt x="5546" y="210"/>
                </a:lnTo>
                <a:lnTo>
                  <a:pt x="5444" y="244"/>
                </a:lnTo>
                <a:lnTo>
                  <a:pt x="5341" y="279"/>
                </a:lnTo>
                <a:lnTo>
                  <a:pt x="5237" y="318"/>
                </a:lnTo>
                <a:lnTo>
                  <a:pt x="5133" y="359"/>
                </a:lnTo>
                <a:lnTo>
                  <a:pt x="5027" y="403"/>
                </a:lnTo>
                <a:lnTo>
                  <a:pt x="4922" y="449"/>
                </a:lnTo>
                <a:lnTo>
                  <a:pt x="4818" y="496"/>
                </a:lnTo>
                <a:lnTo>
                  <a:pt x="4713" y="545"/>
                </a:lnTo>
                <a:lnTo>
                  <a:pt x="4608" y="596"/>
                </a:lnTo>
                <a:lnTo>
                  <a:pt x="4506" y="649"/>
                </a:lnTo>
                <a:lnTo>
                  <a:pt x="4404" y="703"/>
                </a:lnTo>
                <a:lnTo>
                  <a:pt x="4303" y="759"/>
                </a:lnTo>
                <a:lnTo>
                  <a:pt x="4204" y="815"/>
                </a:lnTo>
                <a:lnTo>
                  <a:pt x="4107" y="873"/>
                </a:lnTo>
                <a:lnTo>
                  <a:pt x="4014" y="933"/>
                </a:lnTo>
                <a:lnTo>
                  <a:pt x="3921" y="993"/>
                </a:lnTo>
                <a:lnTo>
                  <a:pt x="3832" y="1054"/>
                </a:lnTo>
                <a:lnTo>
                  <a:pt x="3745" y="1117"/>
                </a:lnTo>
                <a:lnTo>
                  <a:pt x="3662" y="1179"/>
                </a:lnTo>
                <a:lnTo>
                  <a:pt x="3582" y="1242"/>
                </a:lnTo>
                <a:lnTo>
                  <a:pt x="3506" y="1305"/>
                </a:lnTo>
                <a:lnTo>
                  <a:pt x="3435" y="1369"/>
                </a:lnTo>
                <a:lnTo>
                  <a:pt x="3367" y="1433"/>
                </a:lnTo>
                <a:lnTo>
                  <a:pt x="3304" y="1498"/>
                </a:lnTo>
                <a:lnTo>
                  <a:pt x="3233" y="1576"/>
                </a:lnTo>
                <a:lnTo>
                  <a:pt x="3161" y="1657"/>
                </a:lnTo>
                <a:lnTo>
                  <a:pt x="3090" y="1739"/>
                </a:lnTo>
                <a:lnTo>
                  <a:pt x="3021" y="1824"/>
                </a:lnTo>
                <a:lnTo>
                  <a:pt x="2953" y="1910"/>
                </a:lnTo>
                <a:lnTo>
                  <a:pt x="2884" y="2000"/>
                </a:lnTo>
                <a:lnTo>
                  <a:pt x="2817" y="2090"/>
                </a:lnTo>
                <a:lnTo>
                  <a:pt x="2750" y="2182"/>
                </a:lnTo>
                <a:lnTo>
                  <a:pt x="2685" y="2275"/>
                </a:lnTo>
                <a:lnTo>
                  <a:pt x="2620" y="2370"/>
                </a:lnTo>
                <a:lnTo>
                  <a:pt x="2556" y="2466"/>
                </a:lnTo>
                <a:lnTo>
                  <a:pt x="2492" y="2563"/>
                </a:lnTo>
                <a:lnTo>
                  <a:pt x="2429" y="2661"/>
                </a:lnTo>
                <a:lnTo>
                  <a:pt x="2367" y="2760"/>
                </a:lnTo>
                <a:lnTo>
                  <a:pt x="2305" y="2860"/>
                </a:lnTo>
                <a:lnTo>
                  <a:pt x="2244" y="2961"/>
                </a:lnTo>
                <a:lnTo>
                  <a:pt x="2184" y="3062"/>
                </a:lnTo>
                <a:lnTo>
                  <a:pt x="2124" y="3165"/>
                </a:lnTo>
                <a:lnTo>
                  <a:pt x="2064" y="3267"/>
                </a:lnTo>
                <a:lnTo>
                  <a:pt x="2005" y="3369"/>
                </a:lnTo>
                <a:lnTo>
                  <a:pt x="1888" y="3573"/>
                </a:lnTo>
                <a:lnTo>
                  <a:pt x="1773" y="3777"/>
                </a:lnTo>
                <a:lnTo>
                  <a:pt x="1660" y="3980"/>
                </a:lnTo>
                <a:lnTo>
                  <a:pt x="1547" y="4180"/>
                </a:lnTo>
                <a:lnTo>
                  <a:pt x="1437" y="4378"/>
                </a:lnTo>
                <a:lnTo>
                  <a:pt x="1326" y="4570"/>
                </a:lnTo>
                <a:lnTo>
                  <a:pt x="1305" y="4607"/>
                </a:lnTo>
                <a:lnTo>
                  <a:pt x="1287" y="4640"/>
                </a:lnTo>
                <a:lnTo>
                  <a:pt x="1273" y="4668"/>
                </a:lnTo>
                <a:lnTo>
                  <a:pt x="1263" y="4693"/>
                </a:lnTo>
                <a:lnTo>
                  <a:pt x="1253" y="4715"/>
                </a:lnTo>
                <a:lnTo>
                  <a:pt x="1247" y="4734"/>
                </a:lnTo>
                <a:lnTo>
                  <a:pt x="1241" y="4753"/>
                </a:lnTo>
                <a:lnTo>
                  <a:pt x="1235" y="4769"/>
                </a:lnTo>
                <a:lnTo>
                  <a:pt x="1226" y="4804"/>
                </a:lnTo>
                <a:lnTo>
                  <a:pt x="1213" y="4845"/>
                </a:lnTo>
                <a:lnTo>
                  <a:pt x="1205" y="4869"/>
                </a:lnTo>
                <a:lnTo>
                  <a:pt x="1194" y="4897"/>
                </a:lnTo>
                <a:lnTo>
                  <a:pt x="1181" y="4928"/>
                </a:lnTo>
                <a:lnTo>
                  <a:pt x="1164" y="4964"/>
                </a:lnTo>
                <a:lnTo>
                  <a:pt x="1080" y="5139"/>
                </a:lnTo>
                <a:lnTo>
                  <a:pt x="1000" y="5304"/>
                </a:lnTo>
                <a:lnTo>
                  <a:pt x="922" y="5462"/>
                </a:lnTo>
                <a:lnTo>
                  <a:pt x="848" y="5614"/>
                </a:lnTo>
                <a:lnTo>
                  <a:pt x="778" y="5762"/>
                </a:lnTo>
                <a:lnTo>
                  <a:pt x="709" y="5909"/>
                </a:lnTo>
                <a:lnTo>
                  <a:pt x="676" y="5980"/>
                </a:lnTo>
                <a:lnTo>
                  <a:pt x="644" y="6053"/>
                </a:lnTo>
                <a:lnTo>
                  <a:pt x="612" y="6126"/>
                </a:lnTo>
                <a:lnTo>
                  <a:pt x="582" y="6199"/>
                </a:lnTo>
                <a:lnTo>
                  <a:pt x="551" y="6273"/>
                </a:lnTo>
                <a:lnTo>
                  <a:pt x="521" y="6348"/>
                </a:lnTo>
                <a:lnTo>
                  <a:pt x="492" y="6424"/>
                </a:lnTo>
                <a:lnTo>
                  <a:pt x="463" y="6501"/>
                </a:lnTo>
                <a:lnTo>
                  <a:pt x="435" y="6579"/>
                </a:lnTo>
                <a:lnTo>
                  <a:pt x="407" y="6660"/>
                </a:lnTo>
                <a:lnTo>
                  <a:pt x="381" y="6742"/>
                </a:lnTo>
                <a:lnTo>
                  <a:pt x="353" y="6826"/>
                </a:lnTo>
                <a:lnTo>
                  <a:pt x="327" y="6912"/>
                </a:lnTo>
                <a:lnTo>
                  <a:pt x="302" y="7001"/>
                </a:lnTo>
                <a:lnTo>
                  <a:pt x="276" y="7092"/>
                </a:lnTo>
                <a:lnTo>
                  <a:pt x="251" y="7187"/>
                </a:lnTo>
                <a:lnTo>
                  <a:pt x="226" y="7285"/>
                </a:lnTo>
                <a:lnTo>
                  <a:pt x="202" y="7386"/>
                </a:lnTo>
                <a:lnTo>
                  <a:pt x="179" y="7490"/>
                </a:lnTo>
                <a:lnTo>
                  <a:pt x="154" y="7599"/>
                </a:lnTo>
                <a:lnTo>
                  <a:pt x="133" y="7702"/>
                </a:lnTo>
                <a:lnTo>
                  <a:pt x="113" y="7801"/>
                </a:lnTo>
                <a:lnTo>
                  <a:pt x="94" y="7898"/>
                </a:lnTo>
                <a:lnTo>
                  <a:pt x="77" y="7993"/>
                </a:lnTo>
                <a:lnTo>
                  <a:pt x="63" y="8084"/>
                </a:lnTo>
                <a:lnTo>
                  <a:pt x="49" y="8174"/>
                </a:lnTo>
                <a:lnTo>
                  <a:pt x="36" y="8261"/>
                </a:lnTo>
                <a:lnTo>
                  <a:pt x="26" y="8346"/>
                </a:lnTo>
                <a:lnTo>
                  <a:pt x="17" y="8430"/>
                </a:lnTo>
                <a:lnTo>
                  <a:pt x="10" y="8512"/>
                </a:lnTo>
                <a:lnTo>
                  <a:pt x="5" y="8593"/>
                </a:lnTo>
                <a:lnTo>
                  <a:pt x="2" y="8672"/>
                </a:lnTo>
                <a:lnTo>
                  <a:pt x="0" y="8750"/>
                </a:lnTo>
                <a:lnTo>
                  <a:pt x="0" y="8827"/>
                </a:lnTo>
                <a:lnTo>
                  <a:pt x="1" y="8902"/>
                </a:lnTo>
                <a:lnTo>
                  <a:pt x="5" y="8978"/>
                </a:lnTo>
                <a:lnTo>
                  <a:pt x="10" y="9053"/>
                </a:lnTo>
                <a:lnTo>
                  <a:pt x="17" y="9128"/>
                </a:lnTo>
                <a:lnTo>
                  <a:pt x="27" y="9203"/>
                </a:lnTo>
                <a:lnTo>
                  <a:pt x="37" y="9276"/>
                </a:lnTo>
                <a:lnTo>
                  <a:pt x="51" y="9351"/>
                </a:lnTo>
                <a:lnTo>
                  <a:pt x="66" y="9426"/>
                </a:lnTo>
                <a:lnTo>
                  <a:pt x="84" y="9501"/>
                </a:lnTo>
                <a:lnTo>
                  <a:pt x="103" y="9576"/>
                </a:lnTo>
                <a:lnTo>
                  <a:pt x="124" y="9653"/>
                </a:lnTo>
                <a:lnTo>
                  <a:pt x="147" y="9730"/>
                </a:lnTo>
                <a:lnTo>
                  <a:pt x="173" y="9809"/>
                </a:lnTo>
                <a:lnTo>
                  <a:pt x="201" y="9889"/>
                </a:lnTo>
                <a:lnTo>
                  <a:pt x="230" y="9970"/>
                </a:lnTo>
                <a:lnTo>
                  <a:pt x="263" y="10052"/>
                </a:lnTo>
                <a:lnTo>
                  <a:pt x="296" y="10137"/>
                </a:lnTo>
                <a:lnTo>
                  <a:pt x="333" y="10223"/>
                </a:lnTo>
                <a:lnTo>
                  <a:pt x="399" y="10372"/>
                </a:lnTo>
                <a:lnTo>
                  <a:pt x="464" y="10522"/>
                </a:lnTo>
                <a:lnTo>
                  <a:pt x="530" y="10669"/>
                </a:lnTo>
                <a:lnTo>
                  <a:pt x="599" y="10817"/>
                </a:lnTo>
                <a:lnTo>
                  <a:pt x="634" y="10890"/>
                </a:lnTo>
                <a:lnTo>
                  <a:pt x="669" y="10963"/>
                </a:lnTo>
                <a:lnTo>
                  <a:pt x="706" y="11036"/>
                </a:lnTo>
                <a:lnTo>
                  <a:pt x="743" y="11108"/>
                </a:lnTo>
                <a:lnTo>
                  <a:pt x="781" y="11181"/>
                </a:lnTo>
                <a:lnTo>
                  <a:pt x="820" y="11254"/>
                </a:lnTo>
                <a:lnTo>
                  <a:pt x="860" y="11325"/>
                </a:lnTo>
                <a:lnTo>
                  <a:pt x="900" y="11397"/>
                </a:lnTo>
                <a:lnTo>
                  <a:pt x="942" y="11469"/>
                </a:lnTo>
                <a:lnTo>
                  <a:pt x="985" y="11540"/>
                </a:lnTo>
                <a:lnTo>
                  <a:pt x="1029" y="11612"/>
                </a:lnTo>
                <a:lnTo>
                  <a:pt x="1074" y="11682"/>
                </a:lnTo>
                <a:lnTo>
                  <a:pt x="1121" y="11754"/>
                </a:lnTo>
                <a:lnTo>
                  <a:pt x="1169" y="11824"/>
                </a:lnTo>
                <a:lnTo>
                  <a:pt x="1219" y="11894"/>
                </a:lnTo>
                <a:lnTo>
                  <a:pt x="1269" y="11965"/>
                </a:lnTo>
                <a:lnTo>
                  <a:pt x="1322" y="12034"/>
                </a:lnTo>
                <a:lnTo>
                  <a:pt x="1375" y="12105"/>
                </a:lnTo>
                <a:lnTo>
                  <a:pt x="1431" y="12174"/>
                </a:lnTo>
                <a:lnTo>
                  <a:pt x="1489" y="12243"/>
                </a:lnTo>
                <a:lnTo>
                  <a:pt x="1548" y="12312"/>
                </a:lnTo>
                <a:lnTo>
                  <a:pt x="1610" y="12380"/>
                </a:lnTo>
                <a:lnTo>
                  <a:pt x="1673" y="12449"/>
                </a:lnTo>
                <a:lnTo>
                  <a:pt x="1739" y="12517"/>
                </a:lnTo>
                <a:lnTo>
                  <a:pt x="1805" y="12586"/>
                </a:lnTo>
                <a:lnTo>
                  <a:pt x="1873" y="12654"/>
                </a:lnTo>
                <a:lnTo>
                  <a:pt x="1943" y="12721"/>
                </a:lnTo>
                <a:lnTo>
                  <a:pt x="2012" y="12787"/>
                </a:lnTo>
                <a:lnTo>
                  <a:pt x="2082" y="12853"/>
                </a:lnTo>
                <a:lnTo>
                  <a:pt x="2152" y="12919"/>
                </a:lnTo>
                <a:lnTo>
                  <a:pt x="2224" y="12984"/>
                </a:lnTo>
                <a:lnTo>
                  <a:pt x="2296" y="13049"/>
                </a:lnTo>
                <a:lnTo>
                  <a:pt x="2367" y="13114"/>
                </a:lnTo>
                <a:lnTo>
                  <a:pt x="2439" y="13179"/>
                </a:lnTo>
                <a:lnTo>
                  <a:pt x="2511" y="13244"/>
                </a:lnTo>
                <a:lnTo>
                  <a:pt x="2583" y="13309"/>
                </a:lnTo>
                <a:lnTo>
                  <a:pt x="2656" y="13375"/>
                </a:lnTo>
                <a:lnTo>
                  <a:pt x="2727" y="13440"/>
                </a:lnTo>
                <a:lnTo>
                  <a:pt x="2799" y="13506"/>
                </a:lnTo>
                <a:lnTo>
                  <a:pt x="2869" y="13572"/>
                </a:lnTo>
                <a:lnTo>
                  <a:pt x="2945" y="13643"/>
                </a:lnTo>
                <a:lnTo>
                  <a:pt x="3018" y="13709"/>
                </a:lnTo>
                <a:lnTo>
                  <a:pt x="3055" y="13741"/>
                </a:lnTo>
                <a:lnTo>
                  <a:pt x="3090" y="13771"/>
                </a:lnTo>
                <a:lnTo>
                  <a:pt x="3126" y="13802"/>
                </a:lnTo>
                <a:lnTo>
                  <a:pt x="3164" y="13832"/>
                </a:lnTo>
                <a:lnTo>
                  <a:pt x="3202" y="13861"/>
                </a:lnTo>
                <a:lnTo>
                  <a:pt x="3241" y="13889"/>
                </a:lnTo>
                <a:lnTo>
                  <a:pt x="3282" y="13919"/>
                </a:lnTo>
                <a:lnTo>
                  <a:pt x="3324" y="13947"/>
                </a:lnTo>
                <a:lnTo>
                  <a:pt x="3368" y="13977"/>
                </a:lnTo>
                <a:lnTo>
                  <a:pt x="3416" y="14005"/>
                </a:lnTo>
                <a:lnTo>
                  <a:pt x="3465" y="14035"/>
                </a:lnTo>
                <a:lnTo>
                  <a:pt x="3518" y="14065"/>
                </a:lnTo>
                <a:lnTo>
                  <a:pt x="3555" y="14085"/>
                </a:lnTo>
                <a:lnTo>
                  <a:pt x="3588" y="14104"/>
                </a:lnTo>
                <a:lnTo>
                  <a:pt x="3620" y="14120"/>
                </a:lnTo>
                <a:lnTo>
                  <a:pt x="3649" y="14135"/>
                </a:lnTo>
                <a:lnTo>
                  <a:pt x="3677" y="14146"/>
                </a:lnTo>
                <a:lnTo>
                  <a:pt x="3702" y="14157"/>
                </a:lnTo>
                <a:lnTo>
                  <a:pt x="3725" y="14165"/>
                </a:lnTo>
                <a:lnTo>
                  <a:pt x="3747" y="14172"/>
                </a:lnTo>
                <a:lnTo>
                  <a:pt x="3767" y="14176"/>
                </a:lnTo>
                <a:lnTo>
                  <a:pt x="3785" y="14178"/>
                </a:lnTo>
                <a:lnTo>
                  <a:pt x="3802" y="14179"/>
                </a:lnTo>
                <a:lnTo>
                  <a:pt x="3818" y="14178"/>
                </a:lnTo>
                <a:lnTo>
                  <a:pt x="3834" y="14174"/>
                </a:lnTo>
                <a:lnTo>
                  <a:pt x="3847" y="14168"/>
                </a:lnTo>
                <a:lnTo>
                  <a:pt x="3860" y="14162"/>
                </a:lnTo>
                <a:lnTo>
                  <a:pt x="3873" y="14153"/>
                </a:lnTo>
                <a:lnTo>
                  <a:pt x="3884" y="14142"/>
                </a:lnTo>
                <a:lnTo>
                  <a:pt x="3896" y="14130"/>
                </a:lnTo>
                <a:lnTo>
                  <a:pt x="3907" y="14115"/>
                </a:lnTo>
                <a:lnTo>
                  <a:pt x="3919" y="14099"/>
                </a:lnTo>
                <a:lnTo>
                  <a:pt x="3931" y="14081"/>
                </a:lnTo>
                <a:lnTo>
                  <a:pt x="3941" y="14061"/>
                </a:lnTo>
                <a:lnTo>
                  <a:pt x="3954" y="14039"/>
                </a:lnTo>
                <a:lnTo>
                  <a:pt x="3965" y="14016"/>
                </a:lnTo>
                <a:lnTo>
                  <a:pt x="3992" y="13964"/>
                </a:lnTo>
                <a:lnTo>
                  <a:pt x="4022" y="13906"/>
                </a:lnTo>
                <a:lnTo>
                  <a:pt x="4056" y="13841"/>
                </a:lnTo>
                <a:lnTo>
                  <a:pt x="4097" y="13768"/>
                </a:lnTo>
                <a:lnTo>
                  <a:pt x="4196" y="13599"/>
                </a:lnTo>
                <a:lnTo>
                  <a:pt x="4294" y="13432"/>
                </a:lnTo>
                <a:lnTo>
                  <a:pt x="4393" y="13270"/>
                </a:lnTo>
                <a:lnTo>
                  <a:pt x="4491" y="13110"/>
                </a:lnTo>
                <a:lnTo>
                  <a:pt x="4587" y="12952"/>
                </a:lnTo>
                <a:lnTo>
                  <a:pt x="4683" y="12797"/>
                </a:lnTo>
                <a:lnTo>
                  <a:pt x="4778" y="12644"/>
                </a:lnTo>
                <a:lnTo>
                  <a:pt x="4871" y="12491"/>
                </a:lnTo>
                <a:lnTo>
                  <a:pt x="4962" y="12340"/>
                </a:lnTo>
                <a:lnTo>
                  <a:pt x="5051" y="12190"/>
                </a:lnTo>
                <a:lnTo>
                  <a:pt x="5095" y="12115"/>
                </a:lnTo>
                <a:lnTo>
                  <a:pt x="5138" y="12040"/>
                </a:lnTo>
                <a:lnTo>
                  <a:pt x="5181" y="11965"/>
                </a:lnTo>
                <a:lnTo>
                  <a:pt x="5222" y="11890"/>
                </a:lnTo>
                <a:lnTo>
                  <a:pt x="5264" y="11815"/>
                </a:lnTo>
                <a:lnTo>
                  <a:pt x="5304" y="11739"/>
                </a:lnTo>
                <a:lnTo>
                  <a:pt x="5344" y="11663"/>
                </a:lnTo>
                <a:lnTo>
                  <a:pt x="5384" y="11588"/>
                </a:lnTo>
                <a:lnTo>
                  <a:pt x="5422" y="11512"/>
                </a:lnTo>
                <a:lnTo>
                  <a:pt x="5460" y="11436"/>
                </a:lnTo>
                <a:lnTo>
                  <a:pt x="5497" y="11359"/>
                </a:lnTo>
                <a:lnTo>
                  <a:pt x="5533" y="11281"/>
                </a:lnTo>
                <a:lnTo>
                  <a:pt x="5377" y="111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A9C2A0B7-BA64-B100-BD7E-DB94F398D4CB}"/>
              </a:ext>
            </a:extLst>
          </p:cNvPr>
          <p:cNvSpPr>
            <a:spLocks/>
          </p:cNvSpPr>
          <p:nvPr userDrawn="1"/>
        </p:nvSpPr>
        <p:spPr bwMode="auto">
          <a:xfrm>
            <a:off x="10651737" y="6251530"/>
            <a:ext cx="322263" cy="312737"/>
          </a:xfrm>
          <a:custGeom>
            <a:avLst/>
            <a:gdLst>
              <a:gd name="T0" fmla="*/ 499 w 3255"/>
              <a:gd name="T1" fmla="*/ 675 h 3152"/>
              <a:gd name="T2" fmla="*/ 478 w 3255"/>
              <a:gd name="T3" fmla="*/ 784 h 3152"/>
              <a:gd name="T4" fmla="*/ 448 w 3255"/>
              <a:gd name="T5" fmla="*/ 910 h 3152"/>
              <a:gd name="T6" fmla="*/ 405 w 3255"/>
              <a:gd name="T7" fmla="*/ 1032 h 3152"/>
              <a:gd name="T8" fmla="*/ 364 w 3255"/>
              <a:gd name="T9" fmla="*/ 1131 h 3152"/>
              <a:gd name="T10" fmla="*/ 34 w 3255"/>
              <a:gd name="T11" fmla="*/ 2126 h 3152"/>
              <a:gd name="T12" fmla="*/ 3 w 3255"/>
              <a:gd name="T13" fmla="*/ 2247 h 3152"/>
              <a:gd name="T14" fmla="*/ 1 w 3255"/>
              <a:gd name="T15" fmla="*/ 2294 h 3152"/>
              <a:gd name="T16" fmla="*/ 13 w 3255"/>
              <a:gd name="T17" fmla="*/ 2330 h 3152"/>
              <a:gd name="T18" fmla="*/ 40 w 3255"/>
              <a:gd name="T19" fmla="*/ 2358 h 3152"/>
              <a:gd name="T20" fmla="*/ 94 w 3255"/>
              <a:gd name="T21" fmla="*/ 2385 h 3152"/>
              <a:gd name="T22" fmla="*/ 179 w 3255"/>
              <a:gd name="T23" fmla="*/ 2418 h 3152"/>
              <a:gd name="T24" fmla="*/ 387 w 3255"/>
              <a:gd name="T25" fmla="*/ 2482 h 3152"/>
              <a:gd name="T26" fmla="*/ 631 w 3255"/>
              <a:gd name="T27" fmla="*/ 2545 h 3152"/>
              <a:gd name="T28" fmla="*/ 892 w 3255"/>
              <a:gd name="T29" fmla="*/ 2615 h 3152"/>
              <a:gd name="T30" fmla="*/ 1152 w 3255"/>
              <a:gd name="T31" fmla="*/ 2693 h 3152"/>
              <a:gd name="T32" fmla="*/ 1276 w 3255"/>
              <a:gd name="T33" fmla="*/ 2737 h 3152"/>
              <a:gd name="T34" fmla="*/ 1389 w 3255"/>
              <a:gd name="T35" fmla="*/ 2779 h 3152"/>
              <a:gd name="T36" fmla="*/ 1546 w 3255"/>
              <a:gd name="T37" fmla="*/ 2829 h 3152"/>
              <a:gd name="T38" fmla="*/ 1794 w 3255"/>
              <a:gd name="T39" fmla="*/ 2899 h 3152"/>
              <a:gd name="T40" fmla="*/ 2557 w 3255"/>
              <a:gd name="T41" fmla="*/ 3152 h 3152"/>
              <a:gd name="T42" fmla="*/ 2602 w 3255"/>
              <a:gd name="T43" fmla="*/ 3087 h 3152"/>
              <a:gd name="T44" fmla="*/ 2655 w 3255"/>
              <a:gd name="T45" fmla="*/ 2988 h 3152"/>
              <a:gd name="T46" fmla="*/ 2709 w 3255"/>
              <a:gd name="T47" fmla="*/ 2873 h 3152"/>
              <a:gd name="T48" fmla="*/ 2757 w 3255"/>
              <a:gd name="T49" fmla="*/ 2755 h 3152"/>
              <a:gd name="T50" fmla="*/ 2795 w 3255"/>
              <a:gd name="T51" fmla="*/ 2650 h 3152"/>
              <a:gd name="T52" fmla="*/ 2846 w 3255"/>
              <a:gd name="T53" fmla="*/ 2479 h 3152"/>
              <a:gd name="T54" fmla="*/ 2933 w 3255"/>
              <a:gd name="T55" fmla="*/ 2161 h 3152"/>
              <a:gd name="T56" fmla="*/ 3035 w 3255"/>
              <a:gd name="T57" fmla="*/ 1775 h 3152"/>
              <a:gd name="T58" fmla="*/ 3134 w 3255"/>
              <a:gd name="T59" fmla="*/ 1390 h 3152"/>
              <a:gd name="T60" fmla="*/ 3210 w 3255"/>
              <a:gd name="T61" fmla="*/ 1072 h 3152"/>
              <a:gd name="T62" fmla="*/ 3255 w 3255"/>
              <a:gd name="T63" fmla="*/ 804 h 3152"/>
              <a:gd name="T64" fmla="*/ 3254 w 3255"/>
              <a:gd name="T65" fmla="*/ 793 h 3152"/>
              <a:gd name="T66" fmla="*/ 3220 w 3255"/>
              <a:gd name="T67" fmla="*/ 759 h 3152"/>
              <a:gd name="T68" fmla="*/ 3107 w 3255"/>
              <a:gd name="T69" fmla="*/ 702 h 3152"/>
              <a:gd name="T70" fmla="*/ 2930 w 3255"/>
              <a:gd name="T71" fmla="*/ 633 h 3152"/>
              <a:gd name="T72" fmla="*/ 2708 w 3255"/>
              <a:gd name="T73" fmla="*/ 556 h 3152"/>
              <a:gd name="T74" fmla="*/ 2284 w 3255"/>
              <a:gd name="T75" fmla="*/ 420 h 3152"/>
              <a:gd name="T76" fmla="*/ 1785 w 3255"/>
              <a:gd name="T77" fmla="*/ 272 h 3152"/>
              <a:gd name="T78" fmla="*/ 1428 w 3255"/>
              <a:gd name="T79" fmla="*/ 171 h 3152"/>
              <a:gd name="T80" fmla="*/ 1296 w 3255"/>
              <a:gd name="T81" fmla="*/ 140 h 3152"/>
              <a:gd name="T82" fmla="*/ 1183 w 3255"/>
              <a:gd name="T83" fmla="*/ 106 h 3152"/>
              <a:gd name="T84" fmla="*/ 999 w 3255"/>
              <a:gd name="T85" fmla="*/ 40 h 3152"/>
              <a:gd name="T86" fmla="*/ 890 w 3255"/>
              <a:gd name="T87" fmla="*/ 9 h 3152"/>
              <a:gd name="T88" fmla="*/ 835 w 3255"/>
              <a:gd name="T89" fmla="*/ 2 h 3152"/>
              <a:gd name="T90" fmla="*/ 781 w 3255"/>
              <a:gd name="T91" fmla="*/ 0 h 3152"/>
              <a:gd name="T92" fmla="*/ 517 w 3255"/>
              <a:gd name="T93" fmla="*/ 608 h 3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255" h="3152">
                <a:moveTo>
                  <a:pt x="517" y="608"/>
                </a:moveTo>
                <a:lnTo>
                  <a:pt x="507" y="641"/>
                </a:lnTo>
                <a:lnTo>
                  <a:pt x="499" y="675"/>
                </a:lnTo>
                <a:lnTo>
                  <a:pt x="492" y="710"/>
                </a:lnTo>
                <a:lnTo>
                  <a:pt x="485" y="747"/>
                </a:lnTo>
                <a:lnTo>
                  <a:pt x="478" y="784"/>
                </a:lnTo>
                <a:lnTo>
                  <a:pt x="471" y="824"/>
                </a:lnTo>
                <a:lnTo>
                  <a:pt x="460" y="866"/>
                </a:lnTo>
                <a:lnTo>
                  <a:pt x="448" y="910"/>
                </a:lnTo>
                <a:lnTo>
                  <a:pt x="434" y="955"/>
                </a:lnTo>
                <a:lnTo>
                  <a:pt x="419" y="996"/>
                </a:lnTo>
                <a:lnTo>
                  <a:pt x="405" y="1032"/>
                </a:lnTo>
                <a:lnTo>
                  <a:pt x="392" y="1067"/>
                </a:lnTo>
                <a:lnTo>
                  <a:pt x="378" y="1099"/>
                </a:lnTo>
                <a:lnTo>
                  <a:pt x="364" y="1131"/>
                </a:lnTo>
                <a:lnTo>
                  <a:pt x="352" y="1165"/>
                </a:lnTo>
                <a:lnTo>
                  <a:pt x="338" y="1200"/>
                </a:lnTo>
                <a:lnTo>
                  <a:pt x="34" y="2126"/>
                </a:lnTo>
                <a:lnTo>
                  <a:pt x="18" y="2182"/>
                </a:lnTo>
                <a:lnTo>
                  <a:pt x="6" y="2227"/>
                </a:lnTo>
                <a:lnTo>
                  <a:pt x="3" y="2247"/>
                </a:lnTo>
                <a:lnTo>
                  <a:pt x="1" y="2264"/>
                </a:lnTo>
                <a:lnTo>
                  <a:pt x="0" y="2281"/>
                </a:lnTo>
                <a:lnTo>
                  <a:pt x="1" y="2294"/>
                </a:lnTo>
                <a:lnTo>
                  <a:pt x="3" y="2308"/>
                </a:lnTo>
                <a:lnTo>
                  <a:pt x="6" y="2320"/>
                </a:lnTo>
                <a:lnTo>
                  <a:pt x="13" y="2330"/>
                </a:lnTo>
                <a:lnTo>
                  <a:pt x="20" y="2341"/>
                </a:lnTo>
                <a:lnTo>
                  <a:pt x="28" y="2349"/>
                </a:lnTo>
                <a:lnTo>
                  <a:pt x="40" y="2358"/>
                </a:lnTo>
                <a:lnTo>
                  <a:pt x="53" y="2366"/>
                </a:lnTo>
                <a:lnTo>
                  <a:pt x="68" y="2373"/>
                </a:lnTo>
                <a:lnTo>
                  <a:pt x="94" y="2385"/>
                </a:lnTo>
                <a:lnTo>
                  <a:pt x="120" y="2396"/>
                </a:lnTo>
                <a:lnTo>
                  <a:pt x="149" y="2407"/>
                </a:lnTo>
                <a:lnTo>
                  <a:pt x="179" y="2418"/>
                </a:lnTo>
                <a:lnTo>
                  <a:pt x="244" y="2440"/>
                </a:lnTo>
                <a:lnTo>
                  <a:pt x="314" y="2461"/>
                </a:lnTo>
                <a:lnTo>
                  <a:pt x="387" y="2482"/>
                </a:lnTo>
                <a:lnTo>
                  <a:pt x="465" y="2503"/>
                </a:lnTo>
                <a:lnTo>
                  <a:pt x="547" y="2524"/>
                </a:lnTo>
                <a:lnTo>
                  <a:pt x="631" y="2545"/>
                </a:lnTo>
                <a:lnTo>
                  <a:pt x="717" y="2567"/>
                </a:lnTo>
                <a:lnTo>
                  <a:pt x="803" y="2590"/>
                </a:lnTo>
                <a:lnTo>
                  <a:pt x="892" y="2615"/>
                </a:lnTo>
                <a:lnTo>
                  <a:pt x="979" y="2639"/>
                </a:lnTo>
                <a:lnTo>
                  <a:pt x="1065" y="2665"/>
                </a:lnTo>
                <a:lnTo>
                  <a:pt x="1152" y="2693"/>
                </a:lnTo>
                <a:lnTo>
                  <a:pt x="1194" y="2706"/>
                </a:lnTo>
                <a:lnTo>
                  <a:pt x="1235" y="2721"/>
                </a:lnTo>
                <a:lnTo>
                  <a:pt x="1276" y="2737"/>
                </a:lnTo>
                <a:lnTo>
                  <a:pt x="1316" y="2753"/>
                </a:lnTo>
                <a:lnTo>
                  <a:pt x="1352" y="2766"/>
                </a:lnTo>
                <a:lnTo>
                  <a:pt x="1389" y="2779"/>
                </a:lnTo>
                <a:lnTo>
                  <a:pt x="1428" y="2792"/>
                </a:lnTo>
                <a:lnTo>
                  <a:pt x="1466" y="2804"/>
                </a:lnTo>
                <a:lnTo>
                  <a:pt x="1546" y="2829"/>
                </a:lnTo>
                <a:lnTo>
                  <a:pt x="1629" y="2853"/>
                </a:lnTo>
                <a:lnTo>
                  <a:pt x="1712" y="2876"/>
                </a:lnTo>
                <a:lnTo>
                  <a:pt x="1794" y="2899"/>
                </a:lnTo>
                <a:lnTo>
                  <a:pt x="1874" y="2922"/>
                </a:lnTo>
                <a:lnTo>
                  <a:pt x="1950" y="2945"/>
                </a:lnTo>
                <a:lnTo>
                  <a:pt x="2557" y="3152"/>
                </a:lnTo>
                <a:lnTo>
                  <a:pt x="2571" y="3135"/>
                </a:lnTo>
                <a:lnTo>
                  <a:pt x="2587" y="3113"/>
                </a:lnTo>
                <a:lnTo>
                  <a:pt x="2602" y="3087"/>
                </a:lnTo>
                <a:lnTo>
                  <a:pt x="2619" y="3057"/>
                </a:lnTo>
                <a:lnTo>
                  <a:pt x="2637" y="3024"/>
                </a:lnTo>
                <a:lnTo>
                  <a:pt x="2655" y="2988"/>
                </a:lnTo>
                <a:lnTo>
                  <a:pt x="2673" y="2952"/>
                </a:lnTo>
                <a:lnTo>
                  <a:pt x="2691" y="2913"/>
                </a:lnTo>
                <a:lnTo>
                  <a:pt x="2709" y="2873"/>
                </a:lnTo>
                <a:lnTo>
                  <a:pt x="2726" y="2833"/>
                </a:lnTo>
                <a:lnTo>
                  <a:pt x="2742" y="2794"/>
                </a:lnTo>
                <a:lnTo>
                  <a:pt x="2757" y="2755"/>
                </a:lnTo>
                <a:lnTo>
                  <a:pt x="2772" y="2718"/>
                </a:lnTo>
                <a:lnTo>
                  <a:pt x="2785" y="2683"/>
                </a:lnTo>
                <a:lnTo>
                  <a:pt x="2795" y="2650"/>
                </a:lnTo>
                <a:lnTo>
                  <a:pt x="2805" y="2622"/>
                </a:lnTo>
                <a:lnTo>
                  <a:pt x="2822" y="2559"/>
                </a:lnTo>
                <a:lnTo>
                  <a:pt x="2846" y="2479"/>
                </a:lnTo>
                <a:lnTo>
                  <a:pt x="2872" y="2384"/>
                </a:lnTo>
                <a:lnTo>
                  <a:pt x="2901" y="2278"/>
                </a:lnTo>
                <a:lnTo>
                  <a:pt x="2933" y="2161"/>
                </a:lnTo>
                <a:lnTo>
                  <a:pt x="2967" y="2037"/>
                </a:lnTo>
                <a:lnTo>
                  <a:pt x="3000" y="1907"/>
                </a:lnTo>
                <a:lnTo>
                  <a:pt x="3035" y="1775"/>
                </a:lnTo>
                <a:lnTo>
                  <a:pt x="3070" y="1644"/>
                </a:lnTo>
                <a:lnTo>
                  <a:pt x="3102" y="1514"/>
                </a:lnTo>
                <a:lnTo>
                  <a:pt x="3134" y="1390"/>
                </a:lnTo>
                <a:lnTo>
                  <a:pt x="3164" y="1273"/>
                </a:lnTo>
                <a:lnTo>
                  <a:pt x="3189" y="1167"/>
                </a:lnTo>
                <a:lnTo>
                  <a:pt x="3210" y="1072"/>
                </a:lnTo>
                <a:lnTo>
                  <a:pt x="3228" y="992"/>
                </a:lnTo>
                <a:lnTo>
                  <a:pt x="3239" y="930"/>
                </a:lnTo>
                <a:lnTo>
                  <a:pt x="3255" y="804"/>
                </a:lnTo>
                <a:lnTo>
                  <a:pt x="3255" y="800"/>
                </a:lnTo>
                <a:lnTo>
                  <a:pt x="3255" y="796"/>
                </a:lnTo>
                <a:lnTo>
                  <a:pt x="3254" y="793"/>
                </a:lnTo>
                <a:lnTo>
                  <a:pt x="3254" y="789"/>
                </a:lnTo>
                <a:lnTo>
                  <a:pt x="3241" y="775"/>
                </a:lnTo>
                <a:lnTo>
                  <a:pt x="3220" y="759"/>
                </a:lnTo>
                <a:lnTo>
                  <a:pt x="3191" y="742"/>
                </a:lnTo>
                <a:lnTo>
                  <a:pt x="3153" y="723"/>
                </a:lnTo>
                <a:lnTo>
                  <a:pt x="3107" y="702"/>
                </a:lnTo>
                <a:lnTo>
                  <a:pt x="3054" y="680"/>
                </a:lnTo>
                <a:lnTo>
                  <a:pt x="2995" y="657"/>
                </a:lnTo>
                <a:lnTo>
                  <a:pt x="2930" y="633"/>
                </a:lnTo>
                <a:lnTo>
                  <a:pt x="2860" y="608"/>
                </a:lnTo>
                <a:lnTo>
                  <a:pt x="2787" y="582"/>
                </a:lnTo>
                <a:lnTo>
                  <a:pt x="2708" y="556"/>
                </a:lnTo>
                <a:lnTo>
                  <a:pt x="2627" y="529"/>
                </a:lnTo>
                <a:lnTo>
                  <a:pt x="2458" y="475"/>
                </a:lnTo>
                <a:lnTo>
                  <a:pt x="2284" y="420"/>
                </a:lnTo>
                <a:lnTo>
                  <a:pt x="2111" y="367"/>
                </a:lnTo>
                <a:lnTo>
                  <a:pt x="1943" y="318"/>
                </a:lnTo>
                <a:lnTo>
                  <a:pt x="1785" y="272"/>
                </a:lnTo>
                <a:lnTo>
                  <a:pt x="1643" y="232"/>
                </a:lnTo>
                <a:lnTo>
                  <a:pt x="1522" y="197"/>
                </a:lnTo>
                <a:lnTo>
                  <a:pt x="1428" y="171"/>
                </a:lnTo>
                <a:lnTo>
                  <a:pt x="1362" y="154"/>
                </a:lnTo>
                <a:lnTo>
                  <a:pt x="1334" y="146"/>
                </a:lnTo>
                <a:lnTo>
                  <a:pt x="1296" y="140"/>
                </a:lnTo>
                <a:lnTo>
                  <a:pt x="1259" y="131"/>
                </a:lnTo>
                <a:lnTo>
                  <a:pt x="1221" y="119"/>
                </a:lnTo>
                <a:lnTo>
                  <a:pt x="1183" y="106"/>
                </a:lnTo>
                <a:lnTo>
                  <a:pt x="1110" y="80"/>
                </a:lnTo>
                <a:lnTo>
                  <a:pt x="1036" y="53"/>
                </a:lnTo>
                <a:lnTo>
                  <a:pt x="999" y="40"/>
                </a:lnTo>
                <a:lnTo>
                  <a:pt x="962" y="28"/>
                </a:lnTo>
                <a:lnTo>
                  <a:pt x="925" y="18"/>
                </a:lnTo>
                <a:lnTo>
                  <a:pt x="890" y="9"/>
                </a:lnTo>
                <a:lnTo>
                  <a:pt x="871" y="6"/>
                </a:lnTo>
                <a:lnTo>
                  <a:pt x="853" y="4"/>
                </a:lnTo>
                <a:lnTo>
                  <a:pt x="835" y="2"/>
                </a:lnTo>
                <a:lnTo>
                  <a:pt x="817" y="0"/>
                </a:lnTo>
                <a:lnTo>
                  <a:pt x="799" y="0"/>
                </a:lnTo>
                <a:lnTo>
                  <a:pt x="781" y="0"/>
                </a:lnTo>
                <a:lnTo>
                  <a:pt x="763" y="2"/>
                </a:lnTo>
                <a:lnTo>
                  <a:pt x="745" y="4"/>
                </a:lnTo>
                <a:lnTo>
                  <a:pt x="517" y="608"/>
                </a:lnTo>
                <a:close/>
              </a:path>
            </a:pathLst>
          </a:custGeom>
          <a:solidFill>
            <a:srgbClr val="FF6A4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6376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zápatí 9" descr="Název kapitoly nebo prezentace">
            <a:extLst>
              <a:ext uri="{FF2B5EF4-FFF2-40B4-BE49-F238E27FC236}">
                <a16:creationId xmlns:a16="http://schemas.microsoft.com/office/drawing/2014/main" id="{02425D0F-AB39-4584-9916-C5327620A8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11299" y="6472402"/>
            <a:ext cx="10988700" cy="365125"/>
          </a:xfrm>
        </p:spPr>
        <p:txBody>
          <a:bodyPr/>
          <a:lstStyle/>
          <a:p>
            <a:r>
              <a:rPr lang="cs-CZ" dirty="0"/>
              <a:t>Název kapitoly nebo prezentace</a:t>
            </a:r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55E342FB-0466-4BD2-8C72-ACE5283C3E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3566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4128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BRÁZ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zápatí 9" descr="Název kapitoly nebo prezentace">
            <a:extLst>
              <a:ext uri="{FF2B5EF4-FFF2-40B4-BE49-F238E27FC236}">
                <a16:creationId xmlns:a16="http://schemas.microsoft.com/office/drawing/2014/main" id="{02425D0F-AB39-4584-9916-C5327620A8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11299" y="6472402"/>
            <a:ext cx="10988700" cy="365125"/>
          </a:xfrm>
        </p:spPr>
        <p:txBody>
          <a:bodyPr/>
          <a:lstStyle/>
          <a:p>
            <a:r>
              <a:rPr lang="cs-CZ" dirty="0"/>
              <a:t>Název kapitoly nebo prezentace</a:t>
            </a:r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55E342FB-0466-4BD2-8C72-ACE5283C3E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3566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B48B446-24D6-1513-493E-2B2EC879B5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298" y="1175044"/>
            <a:ext cx="10800000" cy="540000"/>
          </a:xfrm>
        </p:spPr>
        <p:txBody>
          <a:bodyPr/>
          <a:lstStyle>
            <a:lvl1pPr>
              <a:defRPr sz="4400">
                <a:solidFill>
                  <a:srgbClr val="3566FC"/>
                </a:solidFill>
              </a:defRPr>
            </a:lvl1pPr>
          </a:lstStyle>
          <a:p>
            <a:r>
              <a:rPr lang="cs-CZ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4237448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BRÁZ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zápatí 9" descr="Název kapitoly nebo prezentace">
            <a:extLst>
              <a:ext uri="{FF2B5EF4-FFF2-40B4-BE49-F238E27FC236}">
                <a16:creationId xmlns:a16="http://schemas.microsoft.com/office/drawing/2014/main" id="{02425D0F-AB39-4584-9916-C5327620A8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11299" y="6472402"/>
            <a:ext cx="10988700" cy="365125"/>
          </a:xfrm>
        </p:spPr>
        <p:txBody>
          <a:bodyPr/>
          <a:lstStyle/>
          <a:p>
            <a:r>
              <a:rPr lang="cs-CZ" dirty="0"/>
              <a:t>Název kapitoly nebo prezentace</a:t>
            </a:r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55E342FB-0466-4BD2-8C72-ACE5283C3E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3566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B48B446-24D6-1513-493E-2B2EC879B5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298" y="1175044"/>
            <a:ext cx="10800000" cy="540000"/>
          </a:xfrm>
        </p:spPr>
        <p:txBody>
          <a:bodyPr/>
          <a:lstStyle>
            <a:lvl1pPr>
              <a:defRPr sz="4400">
                <a:solidFill>
                  <a:srgbClr val="3566FC"/>
                </a:solidFill>
              </a:defRPr>
            </a:lvl1pPr>
          </a:lstStyle>
          <a:p>
            <a:r>
              <a:rPr lang="cs-CZ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2227198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zápatí 9" descr="Název kapitoly nebo prezentace">
            <a:extLst>
              <a:ext uri="{FF2B5EF4-FFF2-40B4-BE49-F238E27FC236}">
                <a16:creationId xmlns:a16="http://schemas.microsoft.com/office/drawing/2014/main" id="{02425D0F-AB39-4584-9916-C5327620A8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11299" y="6472402"/>
            <a:ext cx="10988700" cy="365125"/>
          </a:xfrm>
        </p:spPr>
        <p:txBody>
          <a:bodyPr/>
          <a:lstStyle/>
          <a:p>
            <a:r>
              <a:rPr lang="cs-CZ" dirty="0"/>
              <a:t>Název kapitoly nebo prezentace</a:t>
            </a:r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55E342FB-0466-4BD2-8C72-ACE5283C3E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3566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" name="object 16">
            <a:extLst>
              <a:ext uri="{FF2B5EF4-FFF2-40B4-BE49-F238E27FC236}">
                <a16:creationId xmlns:a16="http://schemas.microsoft.com/office/drawing/2014/main" id="{2A60C73A-D884-FD10-ED0F-0CE994B9D558}"/>
              </a:ext>
            </a:extLst>
          </p:cNvPr>
          <p:cNvSpPr txBox="1">
            <a:spLocks noGrp="1"/>
          </p:cNvSpPr>
          <p:nvPr userDrawn="1"/>
        </p:nvSpPr>
        <p:spPr>
          <a:xfrm>
            <a:off x="807396" y="322621"/>
            <a:ext cx="10310455" cy="1274708"/>
          </a:xfrm>
          <a:prstGeom prst="rect">
            <a:avLst/>
          </a:prstGeom>
        </p:spPr>
        <p:txBody>
          <a:bodyPr vert="horz" wrap="square" lIns="0" tIns="652780" rIns="0" bIns="0" rtlCol="0">
            <a:spAutoFit/>
          </a:bodyPr>
          <a:lstStyle>
            <a:lvl1pPr>
              <a:defRPr sz="4000" b="0" i="0">
                <a:solidFill>
                  <a:srgbClr val="02216E"/>
                </a:solidFill>
                <a:latin typeface="Georgia"/>
                <a:ea typeface="+mj-ea"/>
                <a:cs typeface="Georgia"/>
              </a:defRPr>
            </a:lvl1pPr>
          </a:lstStyle>
          <a:p>
            <a:pPr marL="4367530">
              <a:lnSpc>
                <a:spcPct val="100000"/>
              </a:lnSpc>
              <a:spcBef>
                <a:spcPts val="100"/>
              </a:spcBef>
            </a:pPr>
            <a:r>
              <a:rPr dirty="0" err="1">
                <a:solidFill>
                  <a:schemeClr val="tx1"/>
                </a:solidFill>
              </a:rPr>
              <a:t>Náš</a:t>
            </a:r>
            <a:r>
              <a:rPr spc="-25" dirty="0">
                <a:solidFill>
                  <a:schemeClr val="tx1"/>
                </a:solidFill>
              </a:rPr>
              <a:t> </a:t>
            </a:r>
            <a:r>
              <a:rPr spc="-25" dirty="0" err="1">
                <a:solidFill>
                  <a:schemeClr val="tx1"/>
                </a:solidFill>
              </a:rPr>
              <a:t>tým</a:t>
            </a:r>
            <a:endParaRPr spc="-25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217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zápatí 9" descr="Název kapitoly nebo prezentace">
            <a:extLst>
              <a:ext uri="{FF2B5EF4-FFF2-40B4-BE49-F238E27FC236}">
                <a16:creationId xmlns:a16="http://schemas.microsoft.com/office/drawing/2014/main" id="{02425D0F-AB39-4584-9916-C5327620A8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11299" y="6472402"/>
            <a:ext cx="10988700" cy="365125"/>
          </a:xfrm>
        </p:spPr>
        <p:txBody>
          <a:bodyPr/>
          <a:lstStyle/>
          <a:p>
            <a:r>
              <a:rPr lang="cs-CZ" dirty="0"/>
              <a:t>Název kapitoly nebo prezentace</a:t>
            </a:r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55E342FB-0466-4BD2-8C72-ACE5283C3E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3566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2045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NÍ">
    <p:bg>
      <p:bgPr>
        <a:solidFill>
          <a:srgbClr val="356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descr="Název celé prezentace">
            <a:extLst>
              <a:ext uri="{FF2B5EF4-FFF2-40B4-BE49-F238E27FC236}">
                <a16:creationId xmlns:a16="http://schemas.microsoft.com/office/drawing/2014/main" id="{944A9230-67BB-4BAB-8165-DEA961BAF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3767367"/>
            <a:ext cx="10800000" cy="540000"/>
          </a:xfrm>
        </p:spPr>
        <p:txBody>
          <a:bodyPr anchor="b" anchorCtr="0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Název celé prezentace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510DC5AE-FBD1-4517-9A6C-37BB53E85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2" y="4307366"/>
            <a:ext cx="10799887" cy="1561171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err="1"/>
              <a:t>xx</a:t>
            </a:r>
            <a:r>
              <a:rPr lang="cs-CZ"/>
              <a:t>. </a:t>
            </a:r>
            <a:r>
              <a:rPr lang="cs-CZ" err="1"/>
              <a:t>xx</a:t>
            </a:r>
            <a:r>
              <a:rPr lang="cs-CZ"/>
              <a:t>. 2025</a:t>
            </a:r>
          </a:p>
        </p:txBody>
      </p:sp>
      <p:sp>
        <p:nvSpPr>
          <p:cNvPr id="189" name="Freeform 11">
            <a:extLst>
              <a:ext uri="{FF2B5EF4-FFF2-40B4-BE49-F238E27FC236}">
                <a16:creationId xmlns:a16="http://schemas.microsoft.com/office/drawing/2014/main" id="{12FB3C23-7D45-4FAB-B74D-61B2F8BEDFE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12800" y="6118113"/>
            <a:ext cx="4997535" cy="521727"/>
          </a:xfrm>
          <a:custGeom>
            <a:avLst/>
            <a:gdLst>
              <a:gd name="T0" fmla="*/ 843 w 17012"/>
              <a:gd name="T1" fmla="*/ 859 h 1776"/>
              <a:gd name="T2" fmla="*/ 16391 w 17012"/>
              <a:gd name="T3" fmla="*/ 1749 h 1776"/>
              <a:gd name="T4" fmla="*/ 16035 w 17012"/>
              <a:gd name="T5" fmla="*/ 1756 h 1776"/>
              <a:gd name="T6" fmla="*/ 15453 w 17012"/>
              <a:gd name="T7" fmla="*/ 1689 h 1776"/>
              <a:gd name="T8" fmla="*/ 15183 w 17012"/>
              <a:gd name="T9" fmla="*/ 1707 h 1776"/>
              <a:gd name="T10" fmla="*/ 14191 w 17012"/>
              <a:gd name="T11" fmla="*/ 1760 h 1776"/>
              <a:gd name="T12" fmla="*/ 16448 w 17012"/>
              <a:gd name="T13" fmla="*/ 1474 h 1776"/>
              <a:gd name="T14" fmla="*/ 16071 w 17012"/>
              <a:gd name="T15" fmla="*/ 1399 h 1776"/>
              <a:gd name="T16" fmla="*/ 15771 w 17012"/>
              <a:gd name="T17" fmla="*/ 1368 h 1776"/>
              <a:gd name="T18" fmla="*/ 15683 w 17012"/>
              <a:gd name="T19" fmla="*/ 1524 h 1776"/>
              <a:gd name="T20" fmla="*/ 15317 w 17012"/>
              <a:gd name="T21" fmla="*/ 1364 h 1776"/>
              <a:gd name="T22" fmla="*/ 14712 w 17012"/>
              <a:gd name="T23" fmla="*/ 1384 h 1776"/>
              <a:gd name="T24" fmla="*/ 14563 w 17012"/>
              <a:gd name="T25" fmla="*/ 1465 h 1776"/>
              <a:gd name="T26" fmla="*/ 14059 w 17012"/>
              <a:gd name="T27" fmla="*/ 1496 h 1776"/>
              <a:gd name="T28" fmla="*/ 15573 w 17012"/>
              <a:gd name="T29" fmla="*/ 626 h 1776"/>
              <a:gd name="T30" fmla="*/ 14312 w 17012"/>
              <a:gd name="T31" fmla="*/ 73 h 1776"/>
              <a:gd name="T32" fmla="*/ 3511 w 17012"/>
              <a:gd name="T33" fmla="*/ 1714 h 1776"/>
              <a:gd name="T34" fmla="*/ 4002 w 17012"/>
              <a:gd name="T35" fmla="*/ 1514 h 1776"/>
              <a:gd name="T36" fmla="*/ 4509 w 17012"/>
              <a:gd name="T37" fmla="*/ 1582 h 1776"/>
              <a:gd name="T38" fmla="*/ 4731 w 17012"/>
              <a:gd name="T39" fmla="*/ 1621 h 1776"/>
              <a:gd name="T40" fmla="*/ 4979 w 17012"/>
              <a:gd name="T41" fmla="*/ 1729 h 1776"/>
              <a:gd name="T42" fmla="*/ 5416 w 17012"/>
              <a:gd name="T43" fmla="*/ 1591 h 1776"/>
              <a:gd name="T44" fmla="*/ 5596 w 17012"/>
              <a:gd name="T45" fmla="*/ 1735 h 1776"/>
              <a:gd name="T46" fmla="*/ 5820 w 17012"/>
              <a:gd name="T47" fmla="*/ 1728 h 1776"/>
              <a:gd name="T48" fmla="*/ 6612 w 17012"/>
              <a:gd name="T49" fmla="*/ 1627 h 1776"/>
              <a:gd name="T50" fmla="*/ 6147 w 17012"/>
              <a:gd name="T51" fmla="*/ 1021 h 1776"/>
              <a:gd name="T52" fmla="*/ 5285 w 17012"/>
              <a:gd name="T53" fmla="*/ 1005 h 1776"/>
              <a:gd name="T54" fmla="*/ 5120 w 17012"/>
              <a:gd name="T55" fmla="*/ 941 h 1776"/>
              <a:gd name="T56" fmla="*/ 4762 w 17012"/>
              <a:gd name="T57" fmla="*/ 957 h 1776"/>
              <a:gd name="T58" fmla="*/ 4462 w 17012"/>
              <a:gd name="T59" fmla="*/ 887 h 1776"/>
              <a:gd name="T60" fmla="*/ 4054 w 17012"/>
              <a:gd name="T61" fmla="*/ 789 h 1776"/>
              <a:gd name="T62" fmla="*/ 6117 w 17012"/>
              <a:gd name="T63" fmla="*/ 341 h 1776"/>
              <a:gd name="T64" fmla="*/ 6032 w 17012"/>
              <a:gd name="T65" fmla="*/ 358 h 1776"/>
              <a:gd name="T66" fmla="*/ 5491 w 17012"/>
              <a:gd name="T67" fmla="*/ 114 h 1776"/>
              <a:gd name="T68" fmla="*/ 4912 w 17012"/>
              <a:gd name="T69" fmla="*/ 332 h 1776"/>
              <a:gd name="T70" fmla="*/ 4606 w 17012"/>
              <a:gd name="T71" fmla="*/ 218 h 1776"/>
              <a:gd name="T72" fmla="*/ 4259 w 17012"/>
              <a:gd name="T73" fmla="*/ 178 h 1776"/>
              <a:gd name="T74" fmla="*/ 3964 w 17012"/>
              <a:gd name="T75" fmla="*/ 405 h 1776"/>
              <a:gd name="T76" fmla="*/ 3302 w 17012"/>
              <a:gd name="T77" fmla="*/ 82 h 1776"/>
              <a:gd name="T78" fmla="*/ 11429 w 17012"/>
              <a:gd name="T79" fmla="*/ 1244 h 1776"/>
              <a:gd name="T80" fmla="*/ 10928 w 17012"/>
              <a:gd name="T81" fmla="*/ 1257 h 1776"/>
              <a:gd name="T82" fmla="*/ 10610 w 17012"/>
              <a:gd name="T83" fmla="*/ 1253 h 1776"/>
              <a:gd name="T84" fmla="*/ 10842 w 17012"/>
              <a:gd name="T85" fmla="*/ 956 h 1776"/>
              <a:gd name="T86" fmla="*/ 10671 w 17012"/>
              <a:gd name="T87" fmla="*/ 826 h 1776"/>
              <a:gd name="T88" fmla="*/ 11710 w 17012"/>
              <a:gd name="T89" fmla="*/ 523 h 1776"/>
              <a:gd name="T90" fmla="*/ 11235 w 17012"/>
              <a:gd name="T91" fmla="*/ 503 h 1776"/>
              <a:gd name="T92" fmla="*/ 10790 w 17012"/>
              <a:gd name="T93" fmla="*/ 522 h 1776"/>
              <a:gd name="T94" fmla="*/ 9351 w 17012"/>
              <a:gd name="T95" fmla="*/ 65 h 1776"/>
              <a:gd name="T96" fmla="*/ 9047 w 17012"/>
              <a:gd name="T97" fmla="*/ 1105 h 1776"/>
              <a:gd name="T98" fmla="*/ 8340 w 17012"/>
              <a:gd name="T99" fmla="*/ 1480 h 1776"/>
              <a:gd name="T100" fmla="*/ 8888 w 17012"/>
              <a:gd name="T101" fmla="*/ 294 h 1776"/>
              <a:gd name="T102" fmla="*/ 9617 w 17012"/>
              <a:gd name="T103" fmla="*/ 474 h 1776"/>
              <a:gd name="T104" fmla="*/ 9735 w 17012"/>
              <a:gd name="T105" fmla="*/ 545 h 1776"/>
              <a:gd name="T106" fmla="*/ 8130 w 17012"/>
              <a:gd name="T107" fmla="*/ 574 h 1776"/>
              <a:gd name="T108" fmla="*/ 9471 w 17012"/>
              <a:gd name="T109" fmla="*/ 627 h 1776"/>
              <a:gd name="T110" fmla="*/ 10004 w 17012"/>
              <a:gd name="T111" fmla="*/ 714 h 1776"/>
              <a:gd name="T112" fmla="*/ 10152 w 17012"/>
              <a:gd name="T113" fmla="*/ 809 h 1776"/>
              <a:gd name="T114" fmla="*/ 10211 w 17012"/>
              <a:gd name="T115" fmla="*/ 922 h 1776"/>
              <a:gd name="T116" fmla="*/ 8247 w 17012"/>
              <a:gd name="T117" fmla="*/ 1006 h 1776"/>
              <a:gd name="T118" fmla="*/ 9900 w 17012"/>
              <a:gd name="T119" fmla="*/ 1200 h 1776"/>
              <a:gd name="T120" fmla="*/ 9739 w 17012"/>
              <a:gd name="T121" fmla="*/ 1280 h 1776"/>
              <a:gd name="T122" fmla="*/ 9539 w 17012"/>
              <a:gd name="T123" fmla="*/ 1357 h 1776"/>
              <a:gd name="T124" fmla="*/ 8879 w 17012"/>
              <a:gd name="T125" fmla="*/ 1379 h 1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012" h="1776">
                <a:moveTo>
                  <a:pt x="8937" y="242"/>
                </a:moveTo>
                <a:lnTo>
                  <a:pt x="8933" y="239"/>
                </a:lnTo>
                <a:lnTo>
                  <a:pt x="8930" y="237"/>
                </a:lnTo>
                <a:lnTo>
                  <a:pt x="8928" y="233"/>
                </a:lnTo>
                <a:lnTo>
                  <a:pt x="8926" y="229"/>
                </a:lnTo>
                <a:lnTo>
                  <a:pt x="8925" y="225"/>
                </a:lnTo>
                <a:lnTo>
                  <a:pt x="8925" y="221"/>
                </a:lnTo>
                <a:lnTo>
                  <a:pt x="8926" y="218"/>
                </a:lnTo>
                <a:lnTo>
                  <a:pt x="8927" y="214"/>
                </a:lnTo>
                <a:lnTo>
                  <a:pt x="8930" y="209"/>
                </a:lnTo>
                <a:lnTo>
                  <a:pt x="8932" y="207"/>
                </a:lnTo>
                <a:lnTo>
                  <a:pt x="8936" y="205"/>
                </a:lnTo>
                <a:lnTo>
                  <a:pt x="8940" y="203"/>
                </a:lnTo>
                <a:lnTo>
                  <a:pt x="8944" y="202"/>
                </a:lnTo>
                <a:lnTo>
                  <a:pt x="8948" y="202"/>
                </a:lnTo>
                <a:lnTo>
                  <a:pt x="8952" y="203"/>
                </a:lnTo>
                <a:lnTo>
                  <a:pt x="8956" y="204"/>
                </a:lnTo>
                <a:lnTo>
                  <a:pt x="8959" y="206"/>
                </a:lnTo>
                <a:lnTo>
                  <a:pt x="8962" y="209"/>
                </a:lnTo>
                <a:lnTo>
                  <a:pt x="8964" y="212"/>
                </a:lnTo>
                <a:lnTo>
                  <a:pt x="8966" y="217"/>
                </a:lnTo>
                <a:lnTo>
                  <a:pt x="8967" y="221"/>
                </a:lnTo>
                <a:lnTo>
                  <a:pt x="8967" y="224"/>
                </a:lnTo>
                <a:lnTo>
                  <a:pt x="8966" y="228"/>
                </a:lnTo>
                <a:lnTo>
                  <a:pt x="8965" y="233"/>
                </a:lnTo>
                <a:lnTo>
                  <a:pt x="8965" y="233"/>
                </a:lnTo>
                <a:lnTo>
                  <a:pt x="8961" y="238"/>
                </a:lnTo>
                <a:lnTo>
                  <a:pt x="8957" y="241"/>
                </a:lnTo>
                <a:lnTo>
                  <a:pt x="8952" y="243"/>
                </a:lnTo>
                <a:lnTo>
                  <a:pt x="8946" y="244"/>
                </a:lnTo>
                <a:lnTo>
                  <a:pt x="8941" y="243"/>
                </a:lnTo>
                <a:lnTo>
                  <a:pt x="8937" y="242"/>
                </a:lnTo>
                <a:close/>
                <a:moveTo>
                  <a:pt x="1579" y="322"/>
                </a:moveTo>
                <a:lnTo>
                  <a:pt x="1559" y="386"/>
                </a:lnTo>
                <a:lnTo>
                  <a:pt x="1493" y="386"/>
                </a:lnTo>
                <a:lnTo>
                  <a:pt x="1546" y="424"/>
                </a:lnTo>
                <a:lnTo>
                  <a:pt x="1527" y="486"/>
                </a:lnTo>
                <a:lnTo>
                  <a:pt x="1579" y="448"/>
                </a:lnTo>
                <a:lnTo>
                  <a:pt x="1632" y="486"/>
                </a:lnTo>
                <a:lnTo>
                  <a:pt x="1612" y="424"/>
                </a:lnTo>
                <a:lnTo>
                  <a:pt x="1666" y="386"/>
                </a:lnTo>
                <a:lnTo>
                  <a:pt x="1599" y="386"/>
                </a:lnTo>
                <a:lnTo>
                  <a:pt x="1579" y="322"/>
                </a:lnTo>
                <a:close/>
                <a:moveTo>
                  <a:pt x="1727" y="686"/>
                </a:moveTo>
                <a:lnTo>
                  <a:pt x="1780" y="648"/>
                </a:lnTo>
                <a:lnTo>
                  <a:pt x="1832" y="686"/>
                </a:lnTo>
                <a:lnTo>
                  <a:pt x="1812" y="624"/>
                </a:lnTo>
                <a:lnTo>
                  <a:pt x="1866" y="585"/>
                </a:lnTo>
                <a:lnTo>
                  <a:pt x="1800" y="585"/>
                </a:lnTo>
                <a:lnTo>
                  <a:pt x="1780" y="523"/>
                </a:lnTo>
                <a:lnTo>
                  <a:pt x="1760" y="585"/>
                </a:lnTo>
                <a:lnTo>
                  <a:pt x="1693" y="585"/>
                </a:lnTo>
                <a:lnTo>
                  <a:pt x="1747" y="624"/>
                </a:lnTo>
                <a:lnTo>
                  <a:pt x="1727" y="686"/>
                </a:lnTo>
                <a:close/>
                <a:moveTo>
                  <a:pt x="1939" y="859"/>
                </a:moveTo>
                <a:lnTo>
                  <a:pt x="1872" y="859"/>
                </a:lnTo>
                <a:lnTo>
                  <a:pt x="1852" y="796"/>
                </a:lnTo>
                <a:lnTo>
                  <a:pt x="1832" y="859"/>
                </a:lnTo>
                <a:lnTo>
                  <a:pt x="1766" y="859"/>
                </a:lnTo>
                <a:lnTo>
                  <a:pt x="1819" y="898"/>
                </a:lnTo>
                <a:lnTo>
                  <a:pt x="1799" y="960"/>
                </a:lnTo>
                <a:lnTo>
                  <a:pt x="1852" y="921"/>
                </a:lnTo>
                <a:lnTo>
                  <a:pt x="1905" y="960"/>
                </a:lnTo>
                <a:lnTo>
                  <a:pt x="1885" y="898"/>
                </a:lnTo>
                <a:lnTo>
                  <a:pt x="1939" y="859"/>
                </a:lnTo>
                <a:close/>
                <a:moveTo>
                  <a:pt x="1800" y="1134"/>
                </a:moveTo>
                <a:lnTo>
                  <a:pt x="1780" y="1071"/>
                </a:lnTo>
                <a:lnTo>
                  <a:pt x="1760" y="1134"/>
                </a:lnTo>
                <a:lnTo>
                  <a:pt x="1693" y="1134"/>
                </a:lnTo>
                <a:lnTo>
                  <a:pt x="1747" y="1173"/>
                </a:lnTo>
                <a:lnTo>
                  <a:pt x="1727" y="1235"/>
                </a:lnTo>
                <a:lnTo>
                  <a:pt x="1780" y="1196"/>
                </a:lnTo>
                <a:lnTo>
                  <a:pt x="1832" y="1235"/>
                </a:lnTo>
                <a:lnTo>
                  <a:pt x="1812" y="1173"/>
                </a:lnTo>
                <a:lnTo>
                  <a:pt x="1866" y="1134"/>
                </a:lnTo>
                <a:lnTo>
                  <a:pt x="1800" y="1134"/>
                </a:lnTo>
                <a:close/>
                <a:moveTo>
                  <a:pt x="1599" y="1334"/>
                </a:moveTo>
                <a:lnTo>
                  <a:pt x="1579" y="1271"/>
                </a:lnTo>
                <a:lnTo>
                  <a:pt x="1559" y="1335"/>
                </a:lnTo>
                <a:lnTo>
                  <a:pt x="1492" y="1334"/>
                </a:lnTo>
                <a:lnTo>
                  <a:pt x="1546" y="1373"/>
                </a:lnTo>
                <a:lnTo>
                  <a:pt x="1526" y="1436"/>
                </a:lnTo>
                <a:lnTo>
                  <a:pt x="1579" y="1397"/>
                </a:lnTo>
                <a:lnTo>
                  <a:pt x="1631" y="1436"/>
                </a:lnTo>
                <a:lnTo>
                  <a:pt x="1611" y="1373"/>
                </a:lnTo>
                <a:lnTo>
                  <a:pt x="1665" y="1334"/>
                </a:lnTo>
                <a:lnTo>
                  <a:pt x="1599" y="1334"/>
                </a:lnTo>
                <a:close/>
                <a:moveTo>
                  <a:pt x="1325" y="1407"/>
                </a:moveTo>
                <a:lnTo>
                  <a:pt x="1305" y="1344"/>
                </a:lnTo>
                <a:lnTo>
                  <a:pt x="1284" y="1407"/>
                </a:lnTo>
                <a:lnTo>
                  <a:pt x="1218" y="1407"/>
                </a:lnTo>
                <a:lnTo>
                  <a:pt x="1272" y="1446"/>
                </a:lnTo>
                <a:lnTo>
                  <a:pt x="1251" y="1508"/>
                </a:lnTo>
                <a:lnTo>
                  <a:pt x="1305" y="1470"/>
                </a:lnTo>
                <a:lnTo>
                  <a:pt x="1358" y="1508"/>
                </a:lnTo>
                <a:lnTo>
                  <a:pt x="1338" y="1446"/>
                </a:lnTo>
                <a:lnTo>
                  <a:pt x="1392" y="1407"/>
                </a:lnTo>
                <a:lnTo>
                  <a:pt x="1325" y="1407"/>
                </a:lnTo>
                <a:close/>
                <a:moveTo>
                  <a:pt x="1052" y="1334"/>
                </a:moveTo>
                <a:lnTo>
                  <a:pt x="1031" y="1271"/>
                </a:lnTo>
                <a:lnTo>
                  <a:pt x="1011" y="1335"/>
                </a:lnTo>
                <a:lnTo>
                  <a:pt x="944" y="1334"/>
                </a:lnTo>
                <a:lnTo>
                  <a:pt x="998" y="1373"/>
                </a:lnTo>
                <a:lnTo>
                  <a:pt x="978" y="1436"/>
                </a:lnTo>
                <a:lnTo>
                  <a:pt x="1031" y="1397"/>
                </a:lnTo>
                <a:lnTo>
                  <a:pt x="1083" y="1436"/>
                </a:lnTo>
                <a:lnTo>
                  <a:pt x="1064" y="1373"/>
                </a:lnTo>
                <a:lnTo>
                  <a:pt x="1117" y="1334"/>
                </a:lnTo>
                <a:lnTo>
                  <a:pt x="1052" y="1334"/>
                </a:lnTo>
                <a:close/>
                <a:moveTo>
                  <a:pt x="851" y="1134"/>
                </a:moveTo>
                <a:lnTo>
                  <a:pt x="830" y="1071"/>
                </a:lnTo>
                <a:lnTo>
                  <a:pt x="810" y="1134"/>
                </a:lnTo>
                <a:lnTo>
                  <a:pt x="743" y="1134"/>
                </a:lnTo>
                <a:lnTo>
                  <a:pt x="797" y="1173"/>
                </a:lnTo>
                <a:lnTo>
                  <a:pt x="777" y="1235"/>
                </a:lnTo>
                <a:lnTo>
                  <a:pt x="830" y="1196"/>
                </a:lnTo>
                <a:lnTo>
                  <a:pt x="884" y="1235"/>
                </a:lnTo>
                <a:lnTo>
                  <a:pt x="863" y="1173"/>
                </a:lnTo>
                <a:lnTo>
                  <a:pt x="917" y="1134"/>
                </a:lnTo>
                <a:lnTo>
                  <a:pt x="851" y="1134"/>
                </a:lnTo>
                <a:close/>
                <a:moveTo>
                  <a:pt x="756" y="922"/>
                </a:moveTo>
                <a:lnTo>
                  <a:pt x="809" y="960"/>
                </a:lnTo>
                <a:lnTo>
                  <a:pt x="789" y="899"/>
                </a:lnTo>
                <a:lnTo>
                  <a:pt x="843" y="859"/>
                </a:lnTo>
                <a:lnTo>
                  <a:pt x="777" y="859"/>
                </a:lnTo>
                <a:lnTo>
                  <a:pt x="756" y="797"/>
                </a:lnTo>
                <a:lnTo>
                  <a:pt x="736" y="859"/>
                </a:lnTo>
                <a:lnTo>
                  <a:pt x="670" y="859"/>
                </a:lnTo>
                <a:lnTo>
                  <a:pt x="724" y="899"/>
                </a:lnTo>
                <a:lnTo>
                  <a:pt x="704" y="960"/>
                </a:lnTo>
                <a:lnTo>
                  <a:pt x="756" y="922"/>
                </a:lnTo>
                <a:close/>
                <a:moveTo>
                  <a:pt x="830" y="523"/>
                </a:moveTo>
                <a:lnTo>
                  <a:pt x="810" y="586"/>
                </a:lnTo>
                <a:lnTo>
                  <a:pt x="743" y="586"/>
                </a:lnTo>
                <a:lnTo>
                  <a:pt x="797" y="625"/>
                </a:lnTo>
                <a:lnTo>
                  <a:pt x="777" y="687"/>
                </a:lnTo>
                <a:lnTo>
                  <a:pt x="830" y="649"/>
                </a:lnTo>
                <a:lnTo>
                  <a:pt x="884" y="687"/>
                </a:lnTo>
                <a:lnTo>
                  <a:pt x="863" y="625"/>
                </a:lnTo>
                <a:lnTo>
                  <a:pt x="917" y="586"/>
                </a:lnTo>
                <a:lnTo>
                  <a:pt x="851" y="586"/>
                </a:lnTo>
                <a:lnTo>
                  <a:pt x="830" y="523"/>
                </a:lnTo>
                <a:close/>
                <a:moveTo>
                  <a:pt x="978" y="486"/>
                </a:moveTo>
                <a:lnTo>
                  <a:pt x="1030" y="448"/>
                </a:lnTo>
                <a:lnTo>
                  <a:pt x="1083" y="486"/>
                </a:lnTo>
                <a:lnTo>
                  <a:pt x="1063" y="424"/>
                </a:lnTo>
                <a:lnTo>
                  <a:pt x="1117" y="386"/>
                </a:lnTo>
                <a:lnTo>
                  <a:pt x="1050" y="386"/>
                </a:lnTo>
                <a:lnTo>
                  <a:pt x="1030" y="322"/>
                </a:lnTo>
                <a:lnTo>
                  <a:pt x="1010" y="386"/>
                </a:lnTo>
                <a:lnTo>
                  <a:pt x="944" y="386"/>
                </a:lnTo>
                <a:lnTo>
                  <a:pt x="997" y="424"/>
                </a:lnTo>
                <a:lnTo>
                  <a:pt x="978" y="486"/>
                </a:lnTo>
                <a:close/>
                <a:moveTo>
                  <a:pt x="1251" y="413"/>
                </a:moveTo>
                <a:lnTo>
                  <a:pt x="1305" y="374"/>
                </a:lnTo>
                <a:lnTo>
                  <a:pt x="1358" y="413"/>
                </a:lnTo>
                <a:lnTo>
                  <a:pt x="1338" y="351"/>
                </a:lnTo>
                <a:lnTo>
                  <a:pt x="1392" y="311"/>
                </a:lnTo>
                <a:lnTo>
                  <a:pt x="1325" y="311"/>
                </a:lnTo>
                <a:lnTo>
                  <a:pt x="1305" y="249"/>
                </a:lnTo>
                <a:lnTo>
                  <a:pt x="1284" y="312"/>
                </a:lnTo>
                <a:lnTo>
                  <a:pt x="1218" y="311"/>
                </a:lnTo>
                <a:lnTo>
                  <a:pt x="1272" y="351"/>
                </a:lnTo>
                <a:lnTo>
                  <a:pt x="1251" y="413"/>
                </a:lnTo>
                <a:close/>
                <a:moveTo>
                  <a:pt x="2560" y="1721"/>
                </a:moveTo>
                <a:lnTo>
                  <a:pt x="50" y="1721"/>
                </a:lnTo>
                <a:lnTo>
                  <a:pt x="50" y="49"/>
                </a:lnTo>
                <a:lnTo>
                  <a:pt x="2560" y="49"/>
                </a:lnTo>
                <a:lnTo>
                  <a:pt x="2560" y="1721"/>
                </a:lnTo>
                <a:close/>
                <a:moveTo>
                  <a:pt x="0" y="0"/>
                </a:moveTo>
                <a:lnTo>
                  <a:pt x="0" y="1771"/>
                </a:lnTo>
                <a:lnTo>
                  <a:pt x="2610" y="1771"/>
                </a:lnTo>
                <a:lnTo>
                  <a:pt x="2610" y="0"/>
                </a:lnTo>
                <a:lnTo>
                  <a:pt x="0" y="0"/>
                </a:lnTo>
                <a:close/>
                <a:moveTo>
                  <a:pt x="16672" y="1711"/>
                </a:moveTo>
                <a:lnTo>
                  <a:pt x="16611" y="1632"/>
                </a:lnTo>
                <a:lnTo>
                  <a:pt x="16629" y="1632"/>
                </a:lnTo>
                <a:lnTo>
                  <a:pt x="16679" y="1701"/>
                </a:lnTo>
                <a:lnTo>
                  <a:pt x="16729" y="1632"/>
                </a:lnTo>
                <a:lnTo>
                  <a:pt x="16747" y="1632"/>
                </a:lnTo>
                <a:lnTo>
                  <a:pt x="16687" y="1711"/>
                </a:lnTo>
                <a:lnTo>
                  <a:pt x="16687" y="1773"/>
                </a:lnTo>
                <a:lnTo>
                  <a:pt x="16672" y="1773"/>
                </a:lnTo>
                <a:lnTo>
                  <a:pt x="16672" y="1711"/>
                </a:lnTo>
                <a:close/>
                <a:moveTo>
                  <a:pt x="16448" y="1632"/>
                </a:moveTo>
                <a:lnTo>
                  <a:pt x="16464" y="1632"/>
                </a:lnTo>
                <a:lnTo>
                  <a:pt x="16521" y="1760"/>
                </a:lnTo>
                <a:lnTo>
                  <a:pt x="16577" y="1632"/>
                </a:lnTo>
                <a:lnTo>
                  <a:pt x="16593" y="1632"/>
                </a:lnTo>
                <a:lnTo>
                  <a:pt x="16529" y="1773"/>
                </a:lnTo>
                <a:lnTo>
                  <a:pt x="16511" y="1773"/>
                </a:lnTo>
                <a:lnTo>
                  <a:pt x="16448" y="1632"/>
                </a:lnTo>
                <a:close/>
                <a:moveTo>
                  <a:pt x="16411" y="1702"/>
                </a:moveTo>
                <a:lnTo>
                  <a:pt x="16411" y="1695"/>
                </a:lnTo>
                <a:lnTo>
                  <a:pt x="16410" y="1689"/>
                </a:lnTo>
                <a:lnTo>
                  <a:pt x="16409" y="1683"/>
                </a:lnTo>
                <a:lnTo>
                  <a:pt x="16407" y="1676"/>
                </a:lnTo>
                <a:lnTo>
                  <a:pt x="16405" y="1671"/>
                </a:lnTo>
                <a:lnTo>
                  <a:pt x="16403" y="1667"/>
                </a:lnTo>
                <a:lnTo>
                  <a:pt x="16400" y="1661"/>
                </a:lnTo>
                <a:lnTo>
                  <a:pt x="16395" y="1657"/>
                </a:lnTo>
                <a:lnTo>
                  <a:pt x="16391" y="1654"/>
                </a:lnTo>
                <a:lnTo>
                  <a:pt x="16387" y="1651"/>
                </a:lnTo>
                <a:lnTo>
                  <a:pt x="16383" y="1647"/>
                </a:lnTo>
                <a:lnTo>
                  <a:pt x="16377" y="1645"/>
                </a:lnTo>
                <a:lnTo>
                  <a:pt x="16371" y="1643"/>
                </a:lnTo>
                <a:lnTo>
                  <a:pt x="16364" y="1642"/>
                </a:lnTo>
                <a:lnTo>
                  <a:pt x="16358" y="1642"/>
                </a:lnTo>
                <a:lnTo>
                  <a:pt x="16352" y="1641"/>
                </a:lnTo>
                <a:lnTo>
                  <a:pt x="16345" y="1642"/>
                </a:lnTo>
                <a:lnTo>
                  <a:pt x="16338" y="1642"/>
                </a:lnTo>
                <a:lnTo>
                  <a:pt x="16333" y="1643"/>
                </a:lnTo>
                <a:lnTo>
                  <a:pt x="16326" y="1645"/>
                </a:lnTo>
                <a:lnTo>
                  <a:pt x="16321" y="1647"/>
                </a:lnTo>
                <a:lnTo>
                  <a:pt x="16317" y="1651"/>
                </a:lnTo>
                <a:lnTo>
                  <a:pt x="16312" y="1654"/>
                </a:lnTo>
                <a:lnTo>
                  <a:pt x="16308" y="1657"/>
                </a:lnTo>
                <a:lnTo>
                  <a:pt x="16304" y="1661"/>
                </a:lnTo>
                <a:lnTo>
                  <a:pt x="16301" y="1667"/>
                </a:lnTo>
                <a:lnTo>
                  <a:pt x="16299" y="1671"/>
                </a:lnTo>
                <a:lnTo>
                  <a:pt x="16296" y="1676"/>
                </a:lnTo>
                <a:lnTo>
                  <a:pt x="16294" y="1683"/>
                </a:lnTo>
                <a:lnTo>
                  <a:pt x="16293" y="1689"/>
                </a:lnTo>
                <a:lnTo>
                  <a:pt x="16292" y="1695"/>
                </a:lnTo>
                <a:lnTo>
                  <a:pt x="16292" y="1702"/>
                </a:lnTo>
                <a:lnTo>
                  <a:pt x="16292" y="1709"/>
                </a:lnTo>
                <a:lnTo>
                  <a:pt x="16293" y="1715"/>
                </a:lnTo>
                <a:lnTo>
                  <a:pt x="16294" y="1722"/>
                </a:lnTo>
                <a:lnTo>
                  <a:pt x="16296" y="1727"/>
                </a:lnTo>
                <a:lnTo>
                  <a:pt x="16299" y="1732"/>
                </a:lnTo>
                <a:lnTo>
                  <a:pt x="16301" y="1738"/>
                </a:lnTo>
                <a:lnTo>
                  <a:pt x="16304" y="1742"/>
                </a:lnTo>
                <a:lnTo>
                  <a:pt x="16308" y="1746"/>
                </a:lnTo>
                <a:lnTo>
                  <a:pt x="16312" y="1749"/>
                </a:lnTo>
                <a:lnTo>
                  <a:pt x="16317" y="1754"/>
                </a:lnTo>
                <a:lnTo>
                  <a:pt x="16321" y="1756"/>
                </a:lnTo>
                <a:lnTo>
                  <a:pt x="16326" y="1758"/>
                </a:lnTo>
                <a:lnTo>
                  <a:pt x="16333" y="1760"/>
                </a:lnTo>
                <a:lnTo>
                  <a:pt x="16338" y="1761"/>
                </a:lnTo>
                <a:lnTo>
                  <a:pt x="16345" y="1762"/>
                </a:lnTo>
                <a:lnTo>
                  <a:pt x="16352" y="1762"/>
                </a:lnTo>
                <a:lnTo>
                  <a:pt x="16358" y="1762"/>
                </a:lnTo>
                <a:lnTo>
                  <a:pt x="16364" y="1761"/>
                </a:lnTo>
                <a:lnTo>
                  <a:pt x="16371" y="1760"/>
                </a:lnTo>
                <a:lnTo>
                  <a:pt x="16377" y="1758"/>
                </a:lnTo>
                <a:lnTo>
                  <a:pt x="16383" y="1756"/>
                </a:lnTo>
                <a:lnTo>
                  <a:pt x="16387" y="1754"/>
                </a:lnTo>
                <a:lnTo>
                  <a:pt x="16391" y="1749"/>
                </a:lnTo>
                <a:lnTo>
                  <a:pt x="16395" y="1746"/>
                </a:lnTo>
                <a:lnTo>
                  <a:pt x="16400" y="1742"/>
                </a:lnTo>
                <a:lnTo>
                  <a:pt x="16403" y="1738"/>
                </a:lnTo>
                <a:lnTo>
                  <a:pt x="16405" y="1732"/>
                </a:lnTo>
                <a:lnTo>
                  <a:pt x="16407" y="1727"/>
                </a:lnTo>
                <a:lnTo>
                  <a:pt x="16409" y="1722"/>
                </a:lnTo>
                <a:lnTo>
                  <a:pt x="16410" y="1715"/>
                </a:lnTo>
                <a:lnTo>
                  <a:pt x="16411" y="1709"/>
                </a:lnTo>
                <a:lnTo>
                  <a:pt x="16411" y="1702"/>
                </a:lnTo>
                <a:close/>
                <a:moveTo>
                  <a:pt x="16352" y="1776"/>
                </a:moveTo>
                <a:lnTo>
                  <a:pt x="16352" y="1776"/>
                </a:lnTo>
                <a:lnTo>
                  <a:pt x="16343" y="1776"/>
                </a:lnTo>
                <a:lnTo>
                  <a:pt x="16335" y="1775"/>
                </a:lnTo>
                <a:lnTo>
                  <a:pt x="16327" y="1773"/>
                </a:lnTo>
                <a:lnTo>
                  <a:pt x="16321" y="1771"/>
                </a:lnTo>
                <a:lnTo>
                  <a:pt x="16313" y="1769"/>
                </a:lnTo>
                <a:lnTo>
                  <a:pt x="16308" y="1764"/>
                </a:lnTo>
                <a:lnTo>
                  <a:pt x="16303" y="1761"/>
                </a:lnTo>
                <a:lnTo>
                  <a:pt x="16297" y="1756"/>
                </a:lnTo>
                <a:lnTo>
                  <a:pt x="16293" y="1752"/>
                </a:lnTo>
                <a:lnTo>
                  <a:pt x="16289" y="1745"/>
                </a:lnTo>
                <a:lnTo>
                  <a:pt x="16286" y="1740"/>
                </a:lnTo>
                <a:lnTo>
                  <a:pt x="16283" y="1732"/>
                </a:lnTo>
                <a:lnTo>
                  <a:pt x="16280" y="1726"/>
                </a:lnTo>
                <a:lnTo>
                  <a:pt x="16279" y="1719"/>
                </a:lnTo>
                <a:lnTo>
                  <a:pt x="16278" y="1710"/>
                </a:lnTo>
                <a:lnTo>
                  <a:pt x="16277" y="1702"/>
                </a:lnTo>
                <a:lnTo>
                  <a:pt x="16278" y="1693"/>
                </a:lnTo>
                <a:lnTo>
                  <a:pt x="16279" y="1686"/>
                </a:lnTo>
                <a:lnTo>
                  <a:pt x="16280" y="1678"/>
                </a:lnTo>
                <a:lnTo>
                  <a:pt x="16283" y="1671"/>
                </a:lnTo>
                <a:lnTo>
                  <a:pt x="16286" y="1664"/>
                </a:lnTo>
                <a:lnTo>
                  <a:pt x="16289" y="1658"/>
                </a:lnTo>
                <a:lnTo>
                  <a:pt x="16293" y="1653"/>
                </a:lnTo>
                <a:lnTo>
                  <a:pt x="16297" y="1647"/>
                </a:lnTo>
                <a:lnTo>
                  <a:pt x="16303" y="1643"/>
                </a:lnTo>
                <a:lnTo>
                  <a:pt x="16308" y="1639"/>
                </a:lnTo>
                <a:lnTo>
                  <a:pt x="16313" y="1636"/>
                </a:lnTo>
                <a:lnTo>
                  <a:pt x="16321" y="1633"/>
                </a:lnTo>
                <a:lnTo>
                  <a:pt x="16327" y="1630"/>
                </a:lnTo>
                <a:lnTo>
                  <a:pt x="16335" y="1629"/>
                </a:lnTo>
                <a:lnTo>
                  <a:pt x="16343" y="1628"/>
                </a:lnTo>
                <a:lnTo>
                  <a:pt x="16352" y="1627"/>
                </a:lnTo>
                <a:lnTo>
                  <a:pt x="16360" y="1628"/>
                </a:lnTo>
                <a:lnTo>
                  <a:pt x="16368" y="1629"/>
                </a:lnTo>
                <a:lnTo>
                  <a:pt x="16376" y="1630"/>
                </a:lnTo>
                <a:lnTo>
                  <a:pt x="16383" y="1633"/>
                </a:lnTo>
                <a:lnTo>
                  <a:pt x="16389" y="1636"/>
                </a:lnTo>
                <a:lnTo>
                  <a:pt x="16395" y="1639"/>
                </a:lnTo>
                <a:lnTo>
                  <a:pt x="16401" y="1643"/>
                </a:lnTo>
                <a:lnTo>
                  <a:pt x="16406" y="1647"/>
                </a:lnTo>
                <a:lnTo>
                  <a:pt x="16410" y="1653"/>
                </a:lnTo>
                <a:lnTo>
                  <a:pt x="16414" y="1658"/>
                </a:lnTo>
                <a:lnTo>
                  <a:pt x="16418" y="1664"/>
                </a:lnTo>
                <a:lnTo>
                  <a:pt x="16421" y="1671"/>
                </a:lnTo>
                <a:lnTo>
                  <a:pt x="16423" y="1678"/>
                </a:lnTo>
                <a:lnTo>
                  <a:pt x="16424" y="1686"/>
                </a:lnTo>
                <a:lnTo>
                  <a:pt x="16425" y="1693"/>
                </a:lnTo>
                <a:lnTo>
                  <a:pt x="16426" y="1702"/>
                </a:lnTo>
                <a:lnTo>
                  <a:pt x="16425" y="1710"/>
                </a:lnTo>
                <a:lnTo>
                  <a:pt x="16424" y="1719"/>
                </a:lnTo>
                <a:lnTo>
                  <a:pt x="16423" y="1726"/>
                </a:lnTo>
                <a:lnTo>
                  <a:pt x="16421" y="1732"/>
                </a:lnTo>
                <a:lnTo>
                  <a:pt x="16418" y="1740"/>
                </a:lnTo>
                <a:lnTo>
                  <a:pt x="16414" y="1745"/>
                </a:lnTo>
                <a:lnTo>
                  <a:pt x="16410" y="1752"/>
                </a:lnTo>
                <a:lnTo>
                  <a:pt x="16406" y="1756"/>
                </a:lnTo>
                <a:lnTo>
                  <a:pt x="16401" y="1761"/>
                </a:lnTo>
                <a:lnTo>
                  <a:pt x="16395" y="1764"/>
                </a:lnTo>
                <a:lnTo>
                  <a:pt x="16389" y="1769"/>
                </a:lnTo>
                <a:lnTo>
                  <a:pt x="16383" y="1771"/>
                </a:lnTo>
                <a:lnTo>
                  <a:pt x="16376" y="1773"/>
                </a:lnTo>
                <a:lnTo>
                  <a:pt x="16368" y="1775"/>
                </a:lnTo>
                <a:lnTo>
                  <a:pt x="16360" y="1776"/>
                </a:lnTo>
                <a:lnTo>
                  <a:pt x="16352" y="1776"/>
                </a:lnTo>
                <a:close/>
                <a:moveTo>
                  <a:pt x="16116" y="1632"/>
                </a:moveTo>
                <a:lnTo>
                  <a:pt x="16130" y="1632"/>
                </a:lnTo>
                <a:lnTo>
                  <a:pt x="16130" y="1690"/>
                </a:lnTo>
                <a:lnTo>
                  <a:pt x="16221" y="1690"/>
                </a:lnTo>
                <a:lnTo>
                  <a:pt x="16221" y="1632"/>
                </a:lnTo>
                <a:lnTo>
                  <a:pt x="16236" y="1632"/>
                </a:lnTo>
                <a:lnTo>
                  <a:pt x="16236" y="1773"/>
                </a:lnTo>
                <a:lnTo>
                  <a:pt x="16221" y="1773"/>
                </a:lnTo>
                <a:lnTo>
                  <a:pt x="16221" y="1704"/>
                </a:lnTo>
                <a:lnTo>
                  <a:pt x="16130" y="1704"/>
                </a:lnTo>
                <a:lnTo>
                  <a:pt x="16130" y="1773"/>
                </a:lnTo>
                <a:lnTo>
                  <a:pt x="16116" y="1773"/>
                </a:lnTo>
                <a:lnTo>
                  <a:pt x="16116" y="1632"/>
                </a:lnTo>
                <a:close/>
                <a:moveTo>
                  <a:pt x="16008" y="1641"/>
                </a:moveTo>
                <a:lnTo>
                  <a:pt x="16002" y="1642"/>
                </a:lnTo>
                <a:lnTo>
                  <a:pt x="15996" y="1642"/>
                </a:lnTo>
                <a:lnTo>
                  <a:pt x="15989" y="1643"/>
                </a:lnTo>
                <a:lnTo>
                  <a:pt x="15984" y="1645"/>
                </a:lnTo>
                <a:lnTo>
                  <a:pt x="15979" y="1647"/>
                </a:lnTo>
                <a:lnTo>
                  <a:pt x="15973" y="1651"/>
                </a:lnTo>
                <a:lnTo>
                  <a:pt x="15969" y="1654"/>
                </a:lnTo>
                <a:lnTo>
                  <a:pt x="15965" y="1657"/>
                </a:lnTo>
                <a:lnTo>
                  <a:pt x="15962" y="1661"/>
                </a:lnTo>
                <a:lnTo>
                  <a:pt x="15958" y="1667"/>
                </a:lnTo>
                <a:lnTo>
                  <a:pt x="15955" y="1671"/>
                </a:lnTo>
                <a:lnTo>
                  <a:pt x="15953" y="1676"/>
                </a:lnTo>
                <a:lnTo>
                  <a:pt x="15952" y="1683"/>
                </a:lnTo>
                <a:lnTo>
                  <a:pt x="15950" y="1689"/>
                </a:lnTo>
                <a:lnTo>
                  <a:pt x="15950" y="1695"/>
                </a:lnTo>
                <a:lnTo>
                  <a:pt x="15949" y="1702"/>
                </a:lnTo>
                <a:lnTo>
                  <a:pt x="15950" y="1709"/>
                </a:lnTo>
                <a:lnTo>
                  <a:pt x="15950" y="1715"/>
                </a:lnTo>
                <a:lnTo>
                  <a:pt x="15952" y="1721"/>
                </a:lnTo>
                <a:lnTo>
                  <a:pt x="15953" y="1727"/>
                </a:lnTo>
                <a:lnTo>
                  <a:pt x="15955" y="1732"/>
                </a:lnTo>
                <a:lnTo>
                  <a:pt x="15958" y="1738"/>
                </a:lnTo>
                <a:lnTo>
                  <a:pt x="15962" y="1742"/>
                </a:lnTo>
                <a:lnTo>
                  <a:pt x="15965" y="1746"/>
                </a:lnTo>
                <a:lnTo>
                  <a:pt x="15969" y="1749"/>
                </a:lnTo>
                <a:lnTo>
                  <a:pt x="15973" y="1753"/>
                </a:lnTo>
                <a:lnTo>
                  <a:pt x="15977" y="1756"/>
                </a:lnTo>
                <a:lnTo>
                  <a:pt x="15983" y="1758"/>
                </a:lnTo>
                <a:lnTo>
                  <a:pt x="15988" y="1760"/>
                </a:lnTo>
                <a:lnTo>
                  <a:pt x="15993" y="1761"/>
                </a:lnTo>
                <a:lnTo>
                  <a:pt x="16000" y="1762"/>
                </a:lnTo>
                <a:lnTo>
                  <a:pt x="16006" y="1762"/>
                </a:lnTo>
                <a:lnTo>
                  <a:pt x="16017" y="1761"/>
                </a:lnTo>
                <a:lnTo>
                  <a:pt x="16026" y="1759"/>
                </a:lnTo>
                <a:lnTo>
                  <a:pt x="16035" y="1756"/>
                </a:lnTo>
                <a:lnTo>
                  <a:pt x="16042" y="1751"/>
                </a:lnTo>
                <a:lnTo>
                  <a:pt x="16049" y="1744"/>
                </a:lnTo>
                <a:lnTo>
                  <a:pt x="16055" y="1737"/>
                </a:lnTo>
                <a:lnTo>
                  <a:pt x="16059" y="1729"/>
                </a:lnTo>
                <a:lnTo>
                  <a:pt x="16061" y="1720"/>
                </a:lnTo>
                <a:lnTo>
                  <a:pt x="16076" y="1720"/>
                </a:lnTo>
                <a:lnTo>
                  <a:pt x="16075" y="1726"/>
                </a:lnTo>
                <a:lnTo>
                  <a:pt x="16073" y="1731"/>
                </a:lnTo>
                <a:lnTo>
                  <a:pt x="16071" y="1738"/>
                </a:lnTo>
                <a:lnTo>
                  <a:pt x="16068" y="1743"/>
                </a:lnTo>
                <a:lnTo>
                  <a:pt x="16065" y="1748"/>
                </a:lnTo>
                <a:lnTo>
                  <a:pt x="16061" y="1753"/>
                </a:lnTo>
                <a:lnTo>
                  <a:pt x="16057" y="1757"/>
                </a:lnTo>
                <a:lnTo>
                  <a:pt x="16053" y="1761"/>
                </a:lnTo>
                <a:lnTo>
                  <a:pt x="16049" y="1764"/>
                </a:lnTo>
                <a:lnTo>
                  <a:pt x="16043" y="1768"/>
                </a:lnTo>
                <a:lnTo>
                  <a:pt x="16038" y="1770"/>
                </a:lnTo>
                <a:lnTo>
                  <a:pt x="16032" y="1772"/>
                </a:lnTo>
                <a:lnTo>
                  <a:pt x="16020" y="1775"/>
                </a:lnTo>
                <a:lnTo>
                  <a:pt x="16006" y="1776"/>
                </a:lnTo>
                <a:lnTo>
                  <a:pt x="15999" y="1776"/>
                </a:lnTo>
                <a:lnTo>
                  <a:pt x="15991" y="1775"/>
                </a:lnTo>
                <a:lnTo>
                  <a:pt x="15984" y="1773"/>
                </a:lnTo>
                <a:lnTo>
                  <a:pt x="15977" y="1771"/>
                </a:lnTo>
                <a:lnTo>
                  <a:pt x="15971" y="1768"/>
                </a:lnTo>
                <a:lnTo>
                  <a:pt x="15965" y="1764"/>
                </a:lnTo>
                <a:lnTo>
                  <a:pt x="15959" y="1760"/>
                </a:lnTo>
                <a:lnTo>
                  <a:pt x="15954" y="1756"/>
                </a:lnTo>
                <a:lnTo>
                  <a:pt x="15950" y="1751"/>
                </a:lnTo>
                <a:lnTo>
                  <a:pt x="15947" y="1745"/>
                </a:lnTo>
                <a:lnTo>
                  <a:pt x="15942" y="1739"/>
                </a:lnTo>
                <a:lnTo>
                  <a:pt x="15940" y="1732"/>
                </a:lnTo>
                <a:lnTo>
                  <a:pt x="15938" y="1725"/>
                </a:lnTo>
                <a:lnTo>
                  <a:pt x="15936" y="1718"/>
                </a:lnTo>
                <a:lnTo>
                  <a:pt x="15935" y="1710"/>
                </a:lnTo>
                <a:lnTo>
                  <a:pt x="15935" y="1702"/>
                </a:lnTo>
                <a:lnTo>
                  <a:pt x="15935" y="1693"/>
                </a:lnTo>
                <a:lnTo>
                  <a:pt x="15936" y="1686"/>
                </a:lnTo>
                <a:lnTo>
                  <a:pt x="15938" y="1678"/>
                </a:lnTo>
                <a:lnTo>
                  <a:pt x="15940" y="1671"/>
                </a:lnTo>
                <a:lnTo>
                  <a:pt x="15942" y="1664"/>
                </a:lnTo>
                <a:lnTo>
                  <a:pt x="15947" y="1658"/>
                </a:lnTo>
                <a:lnTo>
                  <a:pt x="15950" y="1653"/>
                </a:lnTo>
                <a:lnTo>
                  <a:pt x="15955" y="1647"/>
                </a:lnTo>
                <a:lnTo>
                  <a:pt x="15959" y="1643"/>
                </a:lnTo>
                <a:lnTo>
                  <a:pt x="15965" y="1639"/>
                </a:lnTo>
                <a:lnTo>
                  <a:pt x="15971" y="1636"/>
                </a:lnTo>
                <a:lnTo>
                  <a:pt x="15977" y="1633"/>
                </a:lnTo>
                <a:lnTo>
                  <a:pt x="15985" y="1630"/>
                </a:lnTo>
                <a:lnTo>
                  <a:pt x="15992" y="1629"/>
                </a:lnTo>
                <a:lnTo>
                  <a:pt x="16001" y="1628"/>
                </a:lnTo>
                <a:lnTo>
                  <a:pt x="16009" y="1627"/>
                </a:lnTo>
                <a:lnTo>
                  <a:pt x="16022" y="1628"/>
                </a:lnTo>
                <a:lnTo>
                  <a:pt x="16034" y="1632"/>
                </a:lnTo>
                <a:lnTo>
                  <a:pt x="16044" y="1636"/>
                </a:lnTo>
                <a:lnTo>
                  <a:pt x="16054" y="1641"/>
                </a:lnTo>
                <a:lnTo>
                  <a:pt x="16061" y="1649"/>
                </a:lnTo>
                <a:lnTo>
                  <a:pt x="16068" y="1657"/>
                </a:lnTo>
                <a:lnTo>
                  <a:pt x="16072" y="1667"/>
                </a:lnTo>
                <a:lnTo>
                  <a:pt x="16074" y="1677"/>
                </a:lnTo>
                <a:lnTo>
                  <a:pt x="16060" y="1677"/>
                </a:lnTo>
                <a:lnTo>
                  <a:pt x="16057" y="1670"/>
                </a:lnTo>
                <a:lnTo>
                  <a:pt x="16054" y="1662"/>
                </a:lnTo>
                <a:lnTo>
                  <a:pt x="16049" y="1656"/>
                </a:lnTo>
                <a:lnTo>
                  <a:pt x="16042" y="1651"/>
                </a:lnTo>
                <a:lnTo>
                  <a:pt x="16036" y="1646"/>
                </a:lnTo>
                <a:lnTo>
                  <a:pt x="16027" y="1644"/>
                </a:lnTo>
                <a:lnTo>
                  <a:pt x="16019" y="1642"/>
                </a:lnTo>
                <a:lnTo>
                  <a:pt x="16008" y="1641"/>
                </a:lnTo>
                <a:close/>
                <a:moveTo>
                  <a:pt x="15853" y="1588"/>
                </a:moveTo>
                <a:lnTo>
                  <a:pt x="15870" y="1588"/>
                </a:lnTo>
                <a:lnTo>
                  <a:pt x="15848" y="1618"/>
                </a:lnTo>
                <a:lnTo>
                  <a:pt x="15836" y="1618"/>
                </a:lnTo>
                <a:lnTo>
                  <a:pt x="15853" y="1588"/>
                </a:lnTo>
                <a:close/>
                <a:moveTo>
                  <a:pt x="15832" y="1711"/>
                </a:moveTo>
                <a:lnTo>
                  <a:pt x="15832" y="1711"/>
                </a:lnTo>
                <a:lnTo>
                  <a:pt x="15771" y="1632"/>
                </a:lnTo>
                <a:lnTo>
                  <a:pt x="15789" y="1632"/>
                </a:lnTo>
                <a:lnTo>
                  <a:pt x="15839" y="1701"/>
                </a:lnTo>
                <a:lnTo>
                  <a:pt x="15889" y="1632"/>
                </a:lnTo>
                <a:lnTo>
                  <a:pt x="15907" y="1632"/>
                </a:lnTo>
                <a:lnTo>
                  <a:pt x="15847" y="1711"/>
                </a:lnTo>
                <a:lnTo>
                  <a:pt x="15847" y="1773"/>
                </a:lnTo>
                <a:lnTo>
                  <a:pt x="15832" y="1773"/>
                </a:lnTo>
                <a:lnTo>
                  <a:pt x="15832" y="1711"/>
                </a:lnTo>
                <a:close/>
                <a:moveTo>
                  <a:pt x="15609" y="1632"/>
                </a:moveTo>
                <a:lnTo>
                  <a:pt x="15623" y="1632"/>
                </a:lnTo>
                <a:lnTo>
                  <a:pt x="15681" y="1760"/>
                </a:lnTo>
                <a:lnTo>
                  <a:pt x="15737" y="1632"/>
                </a:lnTo>
                <a:lnTo>
                  <a:pt x="15753" y="1632"/>
                </a:lnTo>
                <a:lnTo>
                  <a:pt x="15689" y="1773"/>
                </a:lnTo>
                <a:lnTo>
                  <a:pt x="15671" y="1773"/>
                </a:lnTo>
                <a:lnTo>
                  <a:pt x="15609" y="1632"/>
                </a:lnTo>
                <a:close/>
                <a:moveTo>
                  <a:pt x="15571" y="1702"/>
                </a:moveTo>
                <a:lnTo>
                  <a:pt x="15571" y="1695"/>
                </a:lnTo>
                <a:lnTo>
                  <a:pt x="15570" y="1689"/>
                </a:lnTo>
                <a:lnTo>
                  <a:pt x="15569" y="1683"/>
                </a:lnTo>
                <a:lnTo>
                  <a:pt x="15567" y="1676"/>
                </a:lnTo>
                <a:lnTo>
                  <a:pt x="15565" y="1671"/>
                </a:lnTo>
                <a:lnTo>
                  <a:pt x="15563" y="1667"/>
                </a:lnTo>
                <a:lnTo>
                  <a:pt x="15560" y="1661"/>
                </a:lnTo>
                <a:lnTo>
                  <a:pt x="15555" y="1657"/>
                </a:lnTo>
                <a:lnTo>
                  <a:pt x="15551" y="1654"/>
                </a:lnTo>
                <a:lnTo>
                  <a:pt x="15547" y="1651"/>
                </a:lnTo>
                <a:lnTo>
                  <a:pt x="15542" y="1647"/>
                </a:lnTo>
                <a:lnTo>
                  <a:pt x="15536" y="1645"/>
                </a:lnTo>
                <a:lnTo>
                  <a:pt x="15531" y="1643"/>
                </a:lnTo>
                <a:lnTo>
                  <a:pt x="15525" y="1642"/>
                </a:lnTo>
                <a:lnTo>
                  <a:pt x="15518" y="1642"/>
                </a:lnTo>
                <a:lnTo>
                  <a:pt x="15512" y="1641"/>
                </a:lnTo>
                <a:lnTo>
                  <a:pt x="15504" y="1642"/>
                </a:lnTo>
                <a:lnTo>
                  <a:pt x="15498" y="1642"/>
                </a:lnTo>
                <a:lnTo>
                  <a:pt x="15493" y="1643"/>
                </a:lnTo>
                <a:lnTo>
                  <a:pt x="15486" y="1645"/>
                </a:lnTo>
                <a:lnTo>
                  <a:pt x="15481" y="1647"/>
                </a:lnTo>
                <a:lnTo>
                  <a:pt x="15477" y="1651"/>
                </a:lnTo>
                <a:lnTo>
                  <a:pt x="15471" y="1654"/>
                </a:lnTo>
                <a:lnTo>
                  <a:pt x="15468" y="1657"/>
                </a:lnTo>
                <a:lnTo>
                  <a:pt x="15464" y="1661"/>
                </a:lnTo>
                <a:lnTo>
                  <a:pt x="15461" y="1667"/>
                </a:lnTo>
                <a:lnTo>
                  <a:pt x="15459" y="1671"/>
                </a:lnTo>
                <a:lnTo>
                  <a:pt x="15456" y="1676"/>
                </a:lnTo>
                <a:lnTo>
                  <a:pt x="15454" y="1683"/>
                </a:lnTo>
                <a:lnTo>
                  <a:pt x="15453" y="1689"/>
                </a:lnTo>
                <a:lnTo>
                  <a:pt x="15452" y="1695"/>
                </a:lnTo>
                <a:lnTo>
                  <a:pt x="15452" y="1702"/>
                </a:lnTo>
                <a:lnTo>
                  <a:pt x="15452" y="1709"/>
                </a:lnTo>
                <a:lnTo>
                  <a:pt x="15453" y="1715"/>
                </a:lnTo>
                <a:lnTo>
                  <a:pt x="15454" y="1722"/>
                </a:lnTo>
                <a:lnTo>
                  <a:pt x="15456" y="1727"/>
                </a:lnTo>
                <a:lnTo>
                  <a:pt x="15459" y="1732"/>
                </a:lnTo>
                <a:lnTo>
                  <a:pt x="15461" y="1738"/>
                </a:lnTo>
                <a:lnTo>
                  <a:pt x="15464" y="1742"/>
                </a:lnTo>
                <a:lnTo>
                  <a:pt x="15468" y="1746"/>
                </a:lnTo>
                <a:lnTo>
                  <a:pt x="15471" y="1749"/>
                </a:lnTo>
                <a:lnTo>
                  <a:pt x="15477" y="1754"/>
                </a:lnTo>
                <a:lnTo>
                  <a:pt x="15481" y="1756"/>
                </a:lnTo>
                <a:lnTo>
                  <a:pt x="15486" y="1758"/>
                </a:lnTo>
                <a:lnTo>
                  <a:pt x="15493" y="1760"/>
                </a:lnTo>
                <a:lnTo>
                  <a:pt x="15498" y="1761"/>
                </a:lnTo>
                <a:lnTo>
                  <a:pt x="15504" y="1762"/>
                </a:lnTo>
                <a:lnTo>
                  <a:pt x="15512" y="1762"/>
                </a:lnTo>
                <a:lnTo>
                  <a:pt x="15518" y="1762"/>
                </a:lnTo>
                <a:lnTo>
                  <a:pt x="15525" y="1761"/>
                </a:lnTo>
                <a:lnTo>
                  <a:pt x="15531" y="1760"/>
                </a:lnTo>
                <a:lnTo>
                  <a:pt x="15536" y="1758"/>
                </a:lnTo>
                <a:lnTo>
                  <a:pt x="15542" y="1756"/>
                </a:lnTo>
                <a:lnTo>
                  <a:pt x="15547" y="1754"/>
                </a:lnTo>
                <a:lnTo>
                  <a:pt x="15551" y="1749"/>
                </a:lnTo>
                <a:lnTo>
                  <a:pt x="15555" y="1746"/>
                </a:lnTo>
                <a:lnTo>
                  <a:pt x="15560" y="1742"/>
                </a:lnTo>
                <a:lnTo>
                  <a:pt x="15563" y="1738"/>
                </a:lnTo>
                <a:lnTo>
                  <a:pt x="15565" y="1732"/>
                </a:lnTo>
                <a:lnTo>
                  <a:pt x="15567" y="1727"/>
                </a:lnTo>
                <a:lnTo>
                  <a:pt x="15569" y="1722"/>
                </a:lnTo>
                <a:lnTo>
                  <a:pt x="15570" y="1715"/>
                </a:lnTo>
                <a:lnTo>
                  <a:pt x="15571" y="1709"/>
                </a:lnTo>
                <a:lnTo>
                  <a:pt x="15571" y="1702"/>
                </a:lnTo>
                <a:close/>
                <a:moveTo>
                  <a:pt x="15512" y="1776"/>
                </a:moveTo>
                <a:lnTo>
                  <a:pt x="15512" y="1776"/>
                </a:lnTo>
                <a:lnTo>
                  <a:pt x="15503" y="1776"/>
                </a:lnTo>
                <a:lnTo>
                  <a:pt x="15495" y="1775"/>
                </a:lnTo>
                <a:lnTo>
                  <a:pt x="15487" y="1773"/>
                </a:lnTo>
                <a:lnTo>
                  <a:pt x="15481" y="1771"/>
                </a:lnTo>
                <a:lnTo>
                  <a:pt x="15473" y="1769"/>
                </a:lnTo>
                <a:lnTo>
                  <a:pt x="15468" y="1764"/>
                </a:lnTo>
                <a:lnTo>
                  <a:pt x="15463" y="1761"/>
                </a:lnTo>
                <a:lnTo>
                  <a:pt x="15458" y="1756"/>
                </a:lnTo>
                <a:lnTo>
                  <a:pt x="15453" y="1752"/>
                </a:lnTo>
                <a:lnTo>
                  <a:pt x="15449" y="1745"/>
                </a:lnTo>
                <a:lnTo>
                  <a:pt x="15446" y="1740"/>
                </a:lnTo>
                <a:lnTo>
                  <a:pt x="15443" y="1732"/>
                </a:lnTo>
                <a:lnTo>
                  <a:pt x="15441" y="1726"/>
                </a:lnTo>
                <a:lnTo>
                  <a:pt x="15439" y="1719"/>
                </a:lnTo>
                <a:lnTo>
                  <a:pt x="15438" y="1710"/>
                </a:lnTo>
                <a:lnTo>
                  <a:pt x="15437" y="1702"/>
                </a:lnTo>
                <a:lnTo>
                  <a:pt x="15438" y="1693"/>
                </a:lnTo>
                <a:lnTo>
                  <a:pt x="15439" y="1686"/>
                </a:lnTo>
                <a:lnTo>
                  <a:pt x="15441" y="1678"/>
                </a:lnTo>
                <a:lnTo>
                  <a:pt x="15443" y="1671"/>
                </a:lnTo>
                <a:lnTo>
                  <a:pt x="15446" y="1664"/>
                </a:lnTo>
                <a:lnTo>
                  <a:pt x="15449" y="1658"/>
                </a:lnTo>
                <a:lnTo>
                  <a:pt x="15453" y="1653"/>
                </a:lnTo>
                <a:lnTo>
                  <a:pt x="15458" y="1647"/>
                </a:lnTo>
                <a:lnTo>
                  <a:pt x="15463" y="1643"/>
                </a:lnTo>
                <a:lnTo>
                  <a:pt x="15468" y="1639"/>
                </a:lnTo>
                <a:lnTo>
                  <a:pt x="15473" y="1636"/>
                </a:lnTo>
                <a:lnTo>
                  <a:pt x="15481" y="1633"/>
                </a:lnTo>
                <a:lnTo>
                  <a:pt x="15487" y="1630"/>
                </a:lnTo>
                <a:lnTo>
                  <a:pt x="15495" y="1629"/>
                </a:lnTo>
                <a:lnTo>
                  <a:pt x="15503" y="1628"/>
                </a:lnTo>
                <a:lnTo>
                  <a:pt x="15512" y="1627"/>
                </a:lnTo>
                <a:lnTo>
                  <a:pt x="15520" y="1628"/>
                </a:lnTo>
                <a:lnTo>
                  <a:pt x="15528" y="1629"/>
                </a:lnTo>
                <a:lnTo>
                  <a:pt x="15535" y="1630"/>
                </a:lnTo>
                <a:lnTo>
                  <a:pt x="15543" y="1633"/>
                </a:lnTo>
                <a:lnTo>
                  <a:pt x="15549" y="1636"/>
                </a:lnTo>
                <a:lnTo>
                  <a:pt x="15555" y="1639"/>
                </a:lnTo>
                <a:lnTo>
                  <a:pt x="15561" y="1643"/>
                </a:lnTo>
                <a:lnTo>
                  <a:pt x="15566" y="1647"/>
                </a:lnTo>
                <a:lnTo>
                  <a:pt x="15570" y="1653"/>
                </a:lnTo>
                <a:lnTo>
                  <a:pt x="15574" y="1658"/>
                </a:lnTo>
                <a:lnTo>
                  <a:pt x="15578" y="1664"/>
                </a:lnTo>
                <a:lnTo>
                  <a:pt x="15581" y="1671"/>
                </a:lnTo>
                <a:lnTo>
                  <a:pt x="15583" y="1678"/>
                </a:lnTo>
                <a:lnTo>
                  <a:pt x="15584" y="1686"/>
                </a:lnTo>
                <a:lnTo>
                  <a:pt x="15585" y="1693"/>
                </a:lnTo>
                <a:lnTo>
                  <a:pt x="15586" y="1702"/>
                </a:lnTo>
                <a:lnTo>
                  <a:pt x="15585" y="1710"/>
                </a:lnTo>
                <a:lnTo>
                  <a:pt x="15584" y="1719"/>
                </a:lnTo>
                <a:lnTo>
                  <a:pt x="15583" y="1726"/>
                </a:lnTo>
                <a:lnTo>
                  <a:pt x="15581" y="1732"/>
                </a:lnTo>
                <a:lnTo>
                  <a:pt x="15578" y="1740"/>
                </a:lnTo>
                <a:lnTo>
                  <a:pt x="15574" y="1745"/>
                </a:lnTo>
                <a:lnTo>
                  <a:pt x="15570" y="1752"/>
                </a:lnTo>
                <a:lnTo>
                  <a:pt x="15566" y="1756"/>
                </a:lnTo>
                <a:lnTo>
                  <a:pt x="15561" y="1761"/>
                </a:lnTo>
                <a:lnTo>
                  <a:pt x="15555" y="1764"/>
                </a:lnTo>
                <a:lnTo>
                  <a:pt x="15549" y="1769"/>
                </a:lnTo>
                <a:lnTo>
                  <a:pt x="15543" y="1771"/>
                </a:lnTo>
                <a:lnTo>
                  <a:pt x="15535" y="1773"/>
                </a:lnTo>
                <a:lnTo>
                  <a:pt x="15528" y="1775"/>
                </a:lnTo>
                <a:lnTo>
                  <a:pt x="15520" y="1776"/>
                </a:lnTo>
                <a:lnTo>
                  <a:pt x="15512" y="1776"/>
                </a:lnTo>
                <a:close/>
                <a:moveTo>
                  <a:pt x="15318" y="1632"/>
                </a:moveTo>
                <a:lnTo>
                  <a:pt x="15333" y="1632"/>
                </a:lnTo>
                <a:lnTo>
                  <a:pt x="15333" y="1759"/>
                </a:lnTo>
                <a:lnTo>
                  <a:pt x="15421" y="1759"/>
                </a:lnTo>
                <a:lnTo>
                  <a:pt x="15421" y="1773"/>
                </a:lnTo>
                <a:lnTo>
                  <a:pt x="15318" y="1773"/>
                </a:lnTo>
                <a:lnTo>
                  <a:pt x="15318" y="1632"/>
                </a:lnTo>
                <a:close/>
                <a:moveTo>
                  <a:pt x="15244" y="1588"/>
                </a:moveTo>
                <a:lnTo>
                  <a:pt x="15259" y="1588"/>
                </a:lnTo>
                <a:lnTo>
                  <a:pt x="15232" y="1618"/>
                </a:lnTo>
                <a:lnTo>
                  <a:pt x="15216" y="1618"/>
                </a:lnTo>
                <a:lnTo>
                  <a:pt x="15189" y="1588"/>
                </a:lnTo>
                <a:lnTo>
                  <a:pt x="15203" y="1588"/>
                </a:lnTo>
                <a:lnTo>
                  <a:pt x="15224" y="1609"/>
                </a:lnTo>
                <a:lnTo>
                  <a:pt x="15244" y="1588"/>
                </a:lnTo>
                <a:close/>
                <a:moveTo>
                  <a:pt x="15168" y="1632"/>
                </a:moveTo>
                <a:lnTo>
                  <a:pt x="15168" y="1632"/>
                </a:lnTo>
                <a:lnTo>
                  <a:pt x="15277" y="1632"/>
                </a:lnTo>
                <a:lnTo>
                  <a:pt x="15277" y="1644"/>
                </a:lnTo>
                <a:lnTo>
                  <a:pt x="15183" y="1644"/>
                </a:lnTo>
                <a:lnTo>
                  <a:pt x="15183" y="1694"/>
                </a:lnTo>
                <a:lnTo>
                  <a:pt x="15270" y="1694"/>
                </a:lnTo>
                <a:lnTo>
                  <a:pt x="15270" y="1707"/>
                </a:lnTo>
                <a:lnTo>
                  <a:pt x="15183" y="1707"/>
                </a:lnTo>
                <a:lnTo>
                  <a:pt x="15183" y="1759"/>
                </a:lnTo>
                <a:lnTo>
                  <a:pt x="15277" y="1759"/>
                </a:lnTo>
                <a:lnTo>
                  <a:pt x="15277" y="1773"/>
                </a:lnTo>
                <a:lnTo>
                  <a:pt x="15168" y="1773"/>
                </a:lnTo>
                <a:lnTo>
                  <a:pt x="15168" y="1632"/>
                </a:lnTo>
                <a:close/>
                <a:moveTo>
                  <a:pt x="15067" y="1644"/>
                </a:moveTo>
                <a:lnTo>
                  <a:pt x="15013" y="1644"/>
                </a:lnTo>
                <a:lnTo>
                  <a:pt x="15013" y="1632"/>
                </a:lnTo>
                <a:lnTo>
                  <a:pt x="15136" y="1632"/>
                </a:lnTo>
                <a:lnTo>
                  <a:pt x="15136" y="1644"/>
                </a:lnTo>
                <a:lnTo>
                  <a:pt x="15082" y="1644"/>
                </a:lnTo>
                <a:lnTo>
                  <a:pt x="15082" y="1773"/>
                </a:lnTo>
                <a:lnTo>
                  <a:pt x="15067" y="1773"/>
                </a:lnTo>
                <a:lnTo>
                  <a:pt x="15067" y="1644"/>
                </a:lnTo>
                <a:close/>
                <a:moveTo>
                  <a:pt x="14876" y="1715"/>
                </a:moveTo>
                <a:lnTo>
                  <a:pt x="14844" y="1643"/>
                </a:lnTo>
                <a:lnTo>
                  <a:pt x="14812" y="1715"/>
                </a:lnTo>
                <a:lnTo>
                  <a:pt x="14876" y="1715"/>
                </a:lnTo>
                <a:close/>
                <a:moveTo>
                  <a:pt x="14836" y="1632"/>
                </a:moveTo>
                <a:lnTo>
                  <a:pt x="14836" y="1632"/>
                </a:lnTo>
                <a:lnTo>
                  <a:pt x="14853" y="1632"/>
                </a:lnTo>
                <a:lnTo>
                  <a:pt x="14916" y="1773"/>
                </a:lnTo>
                <a:lnTo>
                  <a:pt x="14903" y="1773"/>
                </a:lnTo>
                <a:lnTo>
                  <a:pt x="14882" y="1729"/>
                </a:lnTo>
                <a:lnTo>
                  <a:pt x="14806" y="1729"/>
                </a:lnTo>
                <a:lnTo>
                  <a:pt x="14786" y="1773"/>
                </a:lnTo>
                <a:lnTo>
                  <a:pt x="14771" y="1773"/>
                </a:lnTo>
                <a:lnTo>
                  <a:pt x="14836" y="1632"/>
                </a:lnTo>
                <a:close/>
                <a:moveTo>
                  <a:pt x="14557" y="1632"/>
                </a:moveTo>
                <a:lnTo>
                  <a:pt x="14665" y="1632"/>
                </a:lnTo>
                <a:lnTo>
                  <a:pt x="14665" y="1644"/>
                </a:lnTo>
                <a:lnTo>
                  <a:pt x="14572" y="1644"/>
                </a:lnTo>
                <a:lnTo>
                  <a:pt x="14572" y="1694"/>
                </a:lnTo>
                <a:lnTo>
                  <a:pt x="14659" y="1694"/>
                </a:lnTo>
                <a:lnTo>
                  <a:pt x="14659" y="1707"/>
                </a:lnTo>
                <a:lnTo>
                  <a:pt x="14572" y="1707"/>
                </a:lnTo>
                <a:lnTo>
                  <a:pt x="14572" y="1759"/>
                </a:lnTo>
                <a:lnTo>
                  <a:pt x="14665" y="1759"/>
                </a:lnTo>
                <a:lnTo>
                  <a:pt x="14665" y="1773"/>
                </a:lnTo>
                <a:lnTo>
                  <a:pt x="14557" y="1773"/>
                </a:lnTo>
                <a:lnTo>
                  <a:pt x="14557" y="1632"/>
                </a:lnTo>
                <a:close/>
                <a:moveTo>
                  <a:pt x="14485" y="1588"/>
                </a:moveTo>
                <a:lnTo>
                  <a:pt x="14501" y="1588"/>
                </a:lnTo>
                <a:lnTo>
                  <a:pt x="14473" y="1617"/>
                </a:lnTo>
                <a:lnTo>
                  <a:pt x="14457" y="1617"/>
                </a:lnTo>
                <a:lnTo>
                  <a:pt x="14430" y="1588"/>
                </a:lnTo>
                <a:lnTo>
                  <a:pt x="14445" y="1588"/>
                </a:lnTo>
                <a:lnTo>
                  <a:pt x="14466" y="1609"/>
                </a:lnTo>
                <a:lnTo>
                  <a:pt x="14485" y="1588"/>
                </a:lnTo>
                <a:close/>
                <a:moveTo>
                  <a:pt x="14395" y="1758"/>
                </a:moveTo>
                <a:lnTo>
                  <a:pt x="14395" y="1758"/>
                </a:lnTo>
                <a:lnTo>
                  <a:pt x="14500" y="1644"/>
                </a:lnTo>
                <a:lnTo>
                  <a:pt x="14401" y="1644"/>
                </a:lnTo>
                <a:lnTo>
                  <a:pt x="14401" y="1632"/>
                </a:lnTo>
                <a:lnTo>
                  <a:pt x="14519" y="1632"/>
                </a:lnTo>
                <a:lnTo>
                  <a:pt x="14519" y="1644"/>
                </a:lnTo>
                <a:lnTo>
                  <a:pt x="14413" y="1758"/>
                </a:lnTo>
                <a:lnTo>
                  <a:pt x="14519" y="1758"/>
                </a:lnTo>
                <a:lnTo>
                  <a:pt x="14519" y="1773"/>
                </a:lnTo>
                <a:lnTo>
                  <a:pt x="14395" y="1773"/>
                </a:lnTo>
                <a:lnTo>
                  <a:pt x="14395" y="1758"/>
                </a:lnTo>
                <a:close/>
                <a:moveTo>
                  <a:pt x="14256" y="1632"/>
                </a:moveTo>
                <a:lnTo>
                  <a:pt x="14365" y="1632"/>
                </a:lnTo>
                <a:lnTo>
                  <a:pt x="14365" y="1644"/>
                </a:lnTo>
                <a:lnTo>
                  <a:pt x="14270" y="1644"/>
                </a:lnTo>
                <a:lnTo>
                  <a:pt x="14270" y="1694"/>
                </a:lnTo>
                <a:lnTo>
                  <a:pt x="14357" y="1694"/>
                </a:lnTo>
                <a:lnTo>
                  <a:pt x="14357" y="1707"/>
                </a:lnTo>
                <a:lnTo>
                  <a:pt x="14270" y="1707"/>
                </a:lnTo>
                <a:lnTo>
                  <a:pt x="14270" y="1759"/>
                </a:lnTo>
                <a:lnTo>
                  <a:pt x="14365" y="1759"/>
                </a:lnTo>
                <a:lnTo>
                  <a:pt x="14365" y="1773"/>
                </a:lnTo>
                <a:lnTo>
                  <a:pt x="14256" y="1773"/>
                </a:lnTo>
                <a:lnTo>
                  <a:pt x="14256" y="1632"/>
                </a:lnTo>
                <a:close/>
                <a:moveTo>
                  <a:pt x="14097" y="1644"/>
                </a:moveTo>
                <a:lnTo>
                  <a:pt x="14097" y="1759"/>
                </a:lnTo>
                <a:lnTo>
                  <a:pt x="14134" y="1759"/>
                </a:lnTo>
                <a:lnTo>
                  <a:pt x="14148" y="1759"/>
                </a:lnTo>
                <a:lnTo>
                  <a:pt x="14160" y="1757"/>
                </a:lnTo>
                <a:lnTo>
                  <a:pt x="14166" y="1756"/>
                </a:lnTo>
                <a:lnTo>
                  <a:pt x="14171" y="1755"/>
                </a:lnTo>
                <a:lnTo>
                  <a:pt x="14175" y="1753"/>
                </a:lnTo>
                <a:lnTo>
                  <a:pt x="14180" y="1749"/>
                </a:lnTo>
                <a:lnTo>
                  <a:pt x="14185" y="1746"/>
                </a:lnTo>
                <a:lnTo>
                  <a:pt x="14189" y="1742"/>
                </a:lnTo>
                <a:lnTo>
                  <a:pt x="14192" y="1737"/>
                </a:lnTo>
                <a:lnTo>
                  <a:pt x="14195" y="1731"/>
                </a:lnTo>
                <a:lnTo>
                  <a:pt x="14198" y="1725"/>
                </a:lnTo>
                <a:lnTo>
                  <a:pt x="14199" y="1718"/>
                </a:lnTo>
                <a:lnTo>
                  <a:pt x="14200" y="1709"/>
                </a:lnTo>
                <a:lnTo>
                  <a:pt x="14200" y="1701"/>
                </a:lnTo>
                <a:lnTo>
                  <a:pt x="14200" y="1692"/>
                </a:lnTo>
                <a:lnTo>
                  <a:pt x="14199" y="1685"/>
                </a:lnTo>
                <a:lnTo>
                  <a:pt x="14197" y="1678"/>
                </a:lnTo>
                <a:lnTo>
                  <a:pt x="14194" y="1672"/>
                </a:lnTo>
                <a:lnTo>
                  <a:pt x="14192" y="1666"/>
                </a:lnTo>
                <a:lnTo>
                  <a:pt x="14189" y="1661"/>
                </a:lnTo>
                <a:lnTo>
                  <a:pt x="14185" y="1657"/>
                </a:lnTo>
                <a:lnTo>
                  <a:pt x="14180" y="1653"/>
                </a:lnTo>
                <a:lnTo>
                  <a:pt x="14175" y="1651"/>
                </a:lnTo>
                <a:lnTo>
                  <a:pt x="14170" y="1649"/>
                </a:lnTo>
                <a:lnTo>
                  <a:pt x="14165" y="1646"/>
                </a:lnTo>
                <a:lnTo>
                  <a:pt x="14159" y="1645"/>
                </a:lnTo>
                <a:lnTo>
                  <a:pt x="14145" y="1644"/>
                </a:lnTo>
                <a:lnTo>
                  <a:pt x="14131" y="1644"/>
                </a:lnTo>
                <a:lnTo>
                  <a:pt x="14097" y="1644"/>
                </a:lnTo>
                <a:close/>
                <a:moveTo>
                  <a:pt x="14191" y="1644"/>
                </a:moveTo>
                <a:lnTo>
                  <a:pt x="14191" y="1644"/>
                </a:lnTo>
                <a:lnTo>
                  <a:pt x="14197" y="1649"/>
                </a:lnTo>
                <a:lnTo>
                  <a:pt x="14202" y="1655"/>
                </a:lnTo>
                <a:lnTo>
                  <a:pt x="14205" y="1660"/>
                </a:lnTo>
                <a:lnTo>
                  <a:pt x="14208" y="1668"/>
                </a:lnTo>
                <a:lnTo>
                  <a:pt x="14211" y="1675"/>
                </a:lnTo>
                <a:lnTo>
                  <a:pt x="14212" y="1684"/>
                </a:lnTo>
                <a:lnTo>
                  <a:pt x="14214" y="1692"/>
                </a:lnTo>
                <a:lnTo>
                  <a:pt x="14215" y="1702"/>
                </a:lnTo>
                <a:lnTo>
                  <a:pt x="14214" y="1711"/>
                </a:lnTo>
                <a:lnTo>
                  <a:pt x="14212" y="1721"/>
                </a:lnTo>
                <a:lnTo>
                  <a:pt x="14211" y="1728"/>
                </a:lnTo>
                <a:lnTo>
                  <a:pt x="14208" y="1737"/>
                </a:lnTo>
                <a:lnTo>
                  <a:pt x="14205" y="1743"/>
                </a:lnTo>
                <a:lnTo>
                  <a:pt x="14202" y="1749"/>
                </a:lnTo>
                <a:lnTo>
                  <a:pt x="14197" y="1755"/>
                </a:lnTo>
                <a:lnTo>
                  <a:pt x="14191" y="1760"/>
                </a:lnTo>
                <a:lnTo>
                  <a:pt x="14186" y="1763"/>
                </a:lnTo>
                <a:lnTo>
                  <a:pt x="14180" y="1766"/>
                </a:lnTo>
                <a:lnTo>
                  <a:pt x="14173" y="1769"/>
                </a:lnTo>
                <a:lnTo>
                  <a:pt x="14167" y="1770"/>
                </a:lnTo>
                <a:lnTo>
                  <a:pt x="14151" y="1772"/>
                </a:lnTo>
                <a:lnTo>
                  <a:pt x="14134" y="1773"/>
                </a:lnTo>
                <a:lnTo>
                  <a:pt x="14083" y="1773"/>
                </a:lnTo>
                <a:lnTo>
                  <a:pt x="14083" y="1632"/>
                </a:lnTo>
                <a:lnTo>
                  <a:pt x="14134" y="1632"/>
                </a:lnTo>
                <a:lnTo>
                  <a:pt x="14151" y="1632"/>
                </a:lnTo>
                <a:lnTo>
                  <a:pt x="14167" y="1634"/>
                </a:lnTo>
                <a:lnTo>
                  <a:pt x="14173" y="1635"/>
                </a:lnTo>
                <a:lnTo>
                  <a:pt x="14180" y="1638"/>
                </a:lnTo>
                <a:lnTo>
                  <a:pt x="14186" y="1640"/>
                </a:lnTo>
                <a:lnTo>
                  <a:pt x="14191" y="1644"/>
                </a:lnTo>
                <a:close/>
                <a:moveTo>
                  <a:pt x="13987" y="1588"/>
                </a:moveTo>
                <a:lnTo>
                  <a:pt x="14004" y="1588"/>
                </a:lnTo>
                <a:lnTo>
                  <a:pt x="13982" y="1618"/>
                </a:lnTo>
                <a:lnTo>
                  <a:pt x="13970" y="1618"/>
                </a:lnTo>
                <a:lnTo>
                  <a:pt x="13987" y="1588"/>
                </a:lnTo>
                <a:close/>
                <a:moveTo>
                  <a:pt x="14008" y="1715"/>
                </a:moveTo>
                <a:lnTo>
                  <a:pt x="14008" y="1715"/>
                </a:lnTo>
                <a:lnTo>
                  <a:pt x="13976" y="1643"/>
                </a:lnTo>
                <a:lnTo>
                  <a:pt x="13943" y="1715"/>
                </a:lnTo>
                <a:lnTo>
                  <a:pt x="14008" y="1715"/>
                </a:lnTo>
                <a:close/>
                <a:moveTo>
                  <a:pt x="13968" y="1632"/>
                </a:moveTo>
                <a:lnTo>
                  <a:pt x="13968" y="1632"/>
                </a:lnTo>
                <a:lnTo>
                  <a:pt x="13984" y="1632"/>
                </a:lnTo>
                <a:lnTo>
                  <a:pt x="14049" y="1773"/>
                </a:lnTo>
                <a:lnTo>
                  <a:pt x="14034" y="1773"/>
                </a:lnTo>
                <a:lnTo>
                  <a:pt x="14015" y="1729"/>
                </a:lnTo>
                <a:lnTo>
                  <a:pt x="13937" y="1729"/>
                </a:lnTo>
                <a:lnTo>
                  <a:pt x="13917" y="1773"/>
                </a:lnTo>
                <a:lnTo>
                  <a:pt x="13903" y="1773"/>
                </a:lnTo>
                <a:lnTo>
                  <a:pt x="13968" y="1632"/>
                </a:lnTo>
                <a:close/>
                <a:moveTo>
                  <a:pt x="13778" y="1632"/>
                </a:moveTo>
                <a:lnTo>
                  <a:pt x="13791" y="1632"/>
                </a:lnTo>
                <a:lnTo>
                  <a:pt x="13791" y="1759"/>
                </a:lnTo>
                <a:lnTo>
                  <a:pt x="13881" y="1759"/>
                </a:lnTo>
                <a:lnTo>
                  <a:pt x="13881" y="1773"/>
                </a:lnTo>
                <a:lnTo>
                  <a:pt x="13778" y="1773"/>
                </a:lnTo>
                <a:lnTo>
                  <a:pt x="13778" y="1632"/>
                </a:lnTo>
                <a:close/>
                <a:moveTo>
                  <a:pt x="13566" y="1632"/>
                </a:moveTo>
                <a:lnTo>
                  <a:pt x="13588" y="1632"/>
                </a:lnTo>
                <a:lnTo>
                  <a:pt x="13648" y="1759"/>
                </a:lnTo>
                <a:lnTo>
                  <a:pt x="13707" y="1632"/>
                </a:lnTo>
                <a:lnTo>
                  <a:pt x="13729" y="1632"/>
                </a:lnTo>
                <a:lnTo>
                  <a:pt x="13729" y="1773"/>
                </a:lnTo>
                <a:lnTo>
                  <a:pt x="13715" y="1773"/>
                </a:lnTo>
                <a:lnTo>
                  <a:pt x="13715" y="1643"/>
                </a:lnTo>
                <a:lnTo>
                  <a:pt x="13655" y="1773"/>
                </a:lnTo>
                <a:lnTo>
                  <a:pt x="13639" y="1773"/>
                </a:lnTo>
                <a:lnTo>
                  <a:pt x="13578" y="1643"/>
                </a:lnTo>
                <a:lnTo>
                  <a:pt x="13580" y="1773"/>
                </a:lnTo>
                <a:lnTo>
                  <a:pt x="13566" y="1773"/>
                </a:lnTo>
                <a:lnTo>
                  <a:pt x="13566" y="1632"/>
                </a:lnTo>
                <a:close/>
                <a:moveTo>
                  <a:pt x="16993" y="1517"/>
                </a:moveTo>
                <a:lnTo>
                  <a:pt x="17012" y="1517"/>
                </a:lnTo>
                <a:lnTo>
                  <a:pt x="17012" y="1544"/>
                </a:lnTo>
                <a:lnTo>
                  <a:pt x="17012" y="1550"/>
                </a:lnTo>
                <a:lnTo>
                  <a:pt x="17011" y="1555"/>
                </a:lnTo>
                <a:lnTo>
                  <a:pt x="17010" y="1559"/>
                </a:lnTo>
                <a:lnTo>
                  <a:pt x="17008" y="1564"/>
                </a:lnTo>
                <a:lnTo>
                  <a:pt x="17006" y="1567"/>
                </a:lnTo>
                <a:lnTo>
                  <a:pt x="17002" y="1570"/>
                </a:lnTo>
                <a:lnTo>
                  <a:pt x="16998" y="1572"/>
                </a:lnTo>
                <a:lnTo>
                  <a:pt x="16993" y="1574"/>
                </a:lnTo>
                <a:lnTo>
                  <a:pt x="16993" y="1564"/>
                </a:lnTo>
                <a:lnTo>
                  <a:pt x="16997" y="1560"/>
                </a:lnTo>
                <a:lnTo>
                  <a:pt x="16999" y="1557"/>
                </a:lnTo>
                <a:lnTo>
                  <a:pt x="17001" y="1553"/>
                </a:lnTo>
                <a:lnTo>
                  <a:pt x="17001" y="1548"/>
                </a:lnTo>
                <a:lnTo>
                  <a:pt x="17001" y="1538"/>
                </a:lnTo>
                <a:lnTo>
                  <a:pt x="16993" y="1538"/>
                </a:lnTo>
                <a:lnTo>
                  <a:pt x="16993" y="1517"/>
                </a:lnTo>
                <a:close/>
                <a:moveTo>
                  <a:pt x="16925" y="1316"/>
                </a:moveTo>
                <a:lnTo>
                  <a:pt x="16946" y="1316"/>
                </a:lnTo>
                <a:lnTo>
                  <a:pt x="16918" y="1351"/>
                </a:lnTo>
                <a:lnTo>
                  <a:pt x="16905" y="1351"/>
                </a:lnTo>
                <a:lnTo>
                  <a:pt x="16925" y="1316"/>
                </a:lnTo>
                <a:close/>
                <a:moveTo>
                  <a:pt x="16902" y="1368"/>
                </a:moveTo>
                <a:lnTo>
                  <a:pt x="16902" y="1368"/>
                </a:lnTo>
                <a:lnTo>
                  <a:pt x="16919" y="1368"/>
                </a:lnTo>
                <a:lnTo>
                  <a:pt x="16919" y="1538"/>
                </a:lnTo>
                <a:lnTo>
                  <a:pt x="16902" y="1538"/>
                </a:lnTo>
                <a:lnTo>
                  <a:pt x="16902" y="1368"/>
                </a:lnTo>
                <a:close/>
                <a:moveTo>
                  <a:pt x="16683" y="1368"/>
                </a:moveTo>
                <a:lnTo>
                  <a:pt x="16702" y="1368"/>
                </a:lnTo>
                <a:lnTo>
                  <a:pt x="16770" y="1523"/>
                </a:lnTo>
                <a:lnTo>
                  <a:pt x="16839" y="1368"/>
                </a:lnTo>
                <a:lnTo>
                  <a:pt x="16857" y="1368"/>
                </a:lnTo>
                <a:lnTo>
                  <a:pt x="16780" y="1538"/>
                </a:lnTo>
                <a:lnTo>
                  <a:pt x="16759" y="1538"/>
                </a:lnTo>
                <a:lnTo>
                  <a:pt x="16683" y="1368"/>
                </a:lnTo>
                <a:close/>
                <a:moveTo>
                  <a:pt x="16575" y="1383"/>
                </a:moveTo>
                <a:lnTo>
                  <a:pt x="16510" y="1383"/>
                </a:lnTo>
                <a:lnTo>
                  <a:pt x="16510" y="1368"/>
                </a:lnTo>
                <a:lnTo>
                  <a:pt x="16658" y="1368"/>
                </a:lnTo>
                <a:lnTo>
                  <a:pt x="16658" y="1383"/>
                </a:lnTo>
                <a:lnTo>
                  <a:pt x="16592" y="1383"/>
                </a:lnTo>
                <a:lnTo>
                  <a:pt x="16592" y="1538"/>
                </a:lnTo>
                <a:lnTo>
                  <a:pt x="16575" y="1538"/>
                </a:lnTo>
                <a:lnTo>
                  <a:pt x="16575" y="1383"/>
                </a:lnTo>
                <a:close/>
                <a:moveTo>
                  <a:pt x="16347" y="1482"/>
                </a:moveTo>
                <a:lnTo>
                  <a:pt x="16347" y="1483"/>
                </a:lnTo>
                <a:lnTo>
                  <a:pt x="16349" y="1491"/>
                </a:lnTo>
                <a:lnTo>
                  <a:pt x="16352" y="1500"/>
                </a:lnTo>
                <a:lnTo>
                  <a:pt x="16356" y="1507"/>
                </a:lnTo>
                <a:lnTo>
                  <a:pt x="16362" y="1514"/>
                </a:lnTo>
                <a:lnTo>
                  <a:pt x="16370" y="1519"/>
                </a:lnTo>
                <a:lnTo>
                  <a:pt x="16379" y="1522"/>
                </a:lnTo>
                <a:lnTo>
                  <a:pt x="16390" y="1524"/>
                </a:lnTo>
                <a:lnTo>
                  <a:pt x="16402" y="1525"/>
                </a:lnTo>
                <a:lnTo>
                  <a:pt x="16413" y="1524"/>
                </a:lnTo>
                <a:lnTo>
                  <a:pt x="16424" y="1523"/>
                </a:lnTo>
                <a:lnTo>
                  <a:pt x="16433" y="1520"/>
                </a:lnTo>
                <a:lnTo>
                  <a:pt x="16440" y="1516"/>
                </a:lnTo>
                <a:lnTo>
                  <a:pt x="16446" y="1510"/>
                </a:lnTo>
                <a:lnTo>
                  <a:pt x="16451" y="1505"/>
                </a:lnTo>
                <a:lnTo>
                  <a:pt x="16453" y="1498"/>
                </a:lnTo>
                <a:lnTo>
                  <a:pt x="16454" y="1490"/>
                </a:lnTo>
                <a:lnTo>
                  <a:pt x="16454" y="1484"/>
                </a:lnTo>
                <a:lnTo>
                  <a:pt x="16452" y="1479"/>
                </a:lnTo>
                <a:lnTo>
                  <a:pt x="16448" y="1474"/>
                </a:lnTo>
                <a:lnTo>
                  <a:pt x="16443" y="1471"/>
                </a:lnTo>
                <a:lnTo>
                  <a:pt x="16438" y="1468"/>
                </a:lnTo>
                <a:lnTo>
                  <a:pt x="16430" y="1465"/>
                </a:lnTo>
                <a:lnTo>
                  <a:pt x="16422" y="1464"/>
                </a:lnTo>
                <a:lnTo>
                  <a:pt x="16411" y="1462"/>
                </a:lnTo>
                <a:lnTo>
                  <a:pt x="16375" y="1455"/>
                </a:lnTo>
                <a:lnTo>
                  <a:pt x="16366" y="1453"/>
                </a:lnTo>
                <a:lnTo>
                  <a:pt x="16358" y="1450"/>
                </a:lnTo>
                <a:lnTo>
                  <a:pt x="16351" y="1446"/>
                </a:lnTo>
                <a:lnTo>
                  <a:pt x="16345" y="1440"/>
                </a:lnTo>
                <a:lnTo>
                  <a:pt x="16341" y="1435"/>
                </a:lnTo>
                <a:lnTo>
                  <a:pt x="16338" y="1429"/>
                </a:lnTo>
                <a:lnTo>
                  <a:pt x="16336" y="1421"/>
                </a:lnTo>
                <a:lnTo>
                  <a:pt x="16336" y="1413"/>
                </a:lnTo>
                <a:lnTo>
                  <a:pt x="16336" y="1407"/>
                </a:lnTo>
                <a:lnTo>
                  <a:pt x="16337" y="1402"/>
                </a:lnTo>
                <a:lnTo>
                  <a:pt x="16338" y="1397"/>
                </a:lnTo>
                <a:lnTo>
                  <a:pt x="16340" y="1393"/>
                </a:lnTo>
                <a:lnTo>
                  <a:pt x="16342" y="1388"/>
                </a:lnTo>
                <a:lnTo>
                  <a:pt x="16345" y="1384"/>
                </a:lnTo>
                <a:lnTo>
                  <a:pt x="16349" y="1381"/>
                </a:lnTo>
                <a:lnTo>
                  <a:pt x="16353" y="1377"/>
                </a:lnTo>
                <a:lnTo>
                  <a:pt x="16357" y="1374"/>
                </a:lnTo>
                <a:lnTo>
                  <a:pt x="16361" y="1371"/>
                </a:lnTo>
                <a:lnTo>
                  <a:pt x="16367" y="1369"/>
                </a:lnTo>
                <a:lnTo>
                  <a:pt x="16373" y="1367"/>
                </a:lnTo>
                <a:lnTo>
                  <a:pt x="16386" y="1365"/>
                </a:lnTo>
                <a:lnTo>
                  <a:pt x="16400" y="1364"/>
                </a:lnTo>
                <a:lnTo>
                  <a:pt x="16414" y="1365"/>
                </a:lnTo>
                <a:lnTo>
                  <a:pt x="16427" y="1367"/>
                </a:lnTo>
                <a:lnTo>
                  <a:pt x="16434" y="1369"/>
                </a:lnTo>
                <a:lnTo>
                  <a:pt x="16439" y="1371"/>
                </a:lnTo>
                <a:lnTo>
                  <a:pt x="16444" y="1374"/>
                </a:lnTo>
                <a:lnTo>
                  <a:pt x="16448" y="1378"/>
                </a:lnTo>
                <a:lnTo>
                  <a:pt x="16453" y="1381"/>
                </a:lnTo>
                <a:lnTo>
                  <a:pt x="16456" y="1385"/>
                </a:lnTo>
                <a:lnTo>
                  <a:pt x="16459" y="1389"/>
                </a:lnTo>
                <a:lnTo>
                  <a:pt x="16461" y="1394"/>
                </a:lnTo>
                <a:lnTo>
                  <a:pt x="16463" y="1399"/>
                </a:lnTo>
                <a:lnTo>
                  <a:pt x="16465" y="1404"/>
                </a:lnTo>
                <a:lnTo>
                  <a:pt x="16467" y="1410"/>
                </a:lnTo>
                <a:lnTo>
                  <a:pt x="16467" y="1416"/>
                </a:lnTo>
                <a:lnTo>
                  <a:pt x="16450" y="1416"/>
                </a:lnTo>
                <a:lnTo>
                  <a:pt x="16448" y="1407"/>
                </a:lnTo>
                <a:lnTo>
                  <a:pt x="16445" y="1400"/>
                </a:lnTo>
                <a:lnTo>
                  <a:pt x="16441" y="1394"/>
                </a:lnTo>
                <a:lnTo>
                  <a:pt x="16436" y="1388"/>
                </a:lnTo>
                <a:lnTo>
                  <a:pt x="16429" y="1384"/>
                </a:lnTo>
                <a:lnTo>
                  <a:pt x="16421" y="1381"/>
                </a:lnTo>
                <a:lnTo>
                  <a:pt x="16411" y="1380"/>
                </a:lnTo>
                <a:lnTo>
                  <a:pt x="16401" y="1379"/>
                </a:lnTo>
                <a:lnTo>
                  <a:pt x="16390" y="1380"/>
                </a:lnTo>
                <a:lnTo>
                  <a:pt x="16380" y="1381"/>
                </a:lnTo>
                <a:lnTo>
                  <a:pt x="16372" y="1384"/>
                </a:lnTo>
                <a:lnTo>
                  <a:pt x="16366" y="1388"/>
                </a:lnTo>
                <a:lnTo>
                  <a:pt x="16360" y="1393"/>
                </a:lnTo>
                <a:lnTo>
                  <a:pt x="16356" y="1398"/>
                </a:lnTo>
                <a:lnTo>
                  <a:pt x="16354" y="1404"/>
                </a:lnTo>
                <a:lnTo>
                  <a:pt x="16353" y="1412"/>
                </a:lnTo>
                <a:lnTo>
                  <a:pt x="16354" y="1418"/>
                </a:lnTo>
                <a:lnTo>
                  <a:pt x="16355" y="1423"/>
                </a:lnTo>
                <a:lnTo>
                  <a:pt x="16358" y="1428"/>
                </a:lnTo>
                <a:lnTo>
                  <a:pt x="16363" y="1431"/>
                </a:lnTo>
                <a:lnTo>
                  <a:pt x="16369" y="1434"/>
                </a:lnTo>
                <a:lnTo>
                  <a:pt x="16376" y="1436"/>
                </a:lnTo>
                <a:lnTo>
                  <a:pt x="16385" y="1438"/>
                </a:lnTo>
                <a:lnTo>
                  <a:pt x="16395" y="1440"/>
                </a:lnTo>
                <a:lnTo>
                  <a:pt x="16427" y="1446"/>
                </a:lnTo>
                <a:lnTo>
                  <a:pt x="16438" y="1449"/>
                </a:lnTo>
                <a:lnTo>
                  <a:pt x="16447" y="1452"/>
                </a:lnTo>
                <a:lnTo>
                  <a:pt x="16455" y="1456"/>
                </a:lnTo>
                <a:lnTo>
                  <a:pt x="16461" y="1461"/>
                </a:lnTo>
                <a:lnTo>
                  <a:pt x="16465" y="1467"/>
                </a:lnTo>
                <a:lnTo>
                  <a:pt x="16470" y="1473"/>
                </a:lnTo>
                <a:lnTo>
                  <a:pt x="16471" y="1481"/>
                </a:lnTo>
                <a:lnTo>
                  <a:pt x="16472" y="1490"/>
                </a:lnTo>
                <a:lnTo>
                  <a:pt x="16472" y="1496"/>
                </a:lnTo>
                <a:lnTo>
                  <a:pt x="16471" y="1502"/>
                </a:lnTo>
                <a:lnTo>
                  <a:pt x="16470" y="1507"/>
                </a:lnTo>
                <a:lnTo>
                  <a:pt x="16468" y="1512"/>
                </a:lnTo>
                <a:lnTo>
                  <a:pt x="16464" y="1517"/>
                </a:lnTo>
                <a:lnTo>
                  <a:pt x="16461" y="1521"/>
                </a:lnTo>
                <a:lnTo>
                  <a:pt x="16458" y="1524"/>
                </a:lnTo>
                <a:lnTo>
                  <a:pt x="16454" y="1529"/>
                </a:lnTo>
                <a:lnTo>
                  <a:pt x="16450" y="1532"/>
                </a:lnTo>
                <a:lnTo>
                  <a:pt x="16444" y="1534"/>
                </a:lnTo>
                <a:lnTo>
                  <a:pt x="16439" y="1537"/>
                </a:lnTo>
                <a:lnTo>
                  <a:pt x="16433" y="1538"/>
                </a:lnTo>
                <a:lnTo>
                  <a:pt x="16419" y="1541"/>
                </a:lnTo>
                <a:lnTo>
                  <a:pt x="16403" y="1542"/>
                </a:lnTo>
                <a:lnTo>
                  <a:pt x="16394" y="1542"/>
                </a:lnTo>
                <a:lnTo>
                  <a:pt x="16387" y="1541"/>
                </a:lnTo>
                <a:lnTo>
                  <a:pt x="16379" y="1540"/>
                </a:lnTo>
                <a:lnTo>
                  <a:pt x="16372" y="1538"/>
                </a:lnTo>
                <a:lnTo>
                  <a:pt x="16366" y="1536"/>
                </a:lnTo>
                <a:lnTo>
                  <a:pt x="16360" y="1533"/>
                </a:lnTo>
                <a:lnTo>
                  <a:pt x="16355" y="1530"/>
                </a:lnTo>
                <a:lnTo>
                  <a:pt x="16350" y="1526"/>
                </a:lnTo>
                <a:lnTo>
                  <a:pt x="16345" y="1522"/>
                </a:lnTo>
                <a:lnTo>
                  <a:pt x="16341" y="1518"/>
                </a:lnTo>
                <a:lnTo>
                  <a:pt x="16338" y="1514"/>
                </a:lnTo>
                <a:lnTo>
                  <a:pt x="16336" y="1508"/>
                </a:lnTo>
                <a:lnTo>
                  <a:pt x="16334" y="1503"/>
                </a:lnTo>
                <a:lnTo>
                  <a:pt x="16332" y="1497"/>
                </a:lnTo>
                <a:lnTo>
                  <a:pt x="16330" y="1490"/>
                </a:lnTo>
                <a:lnTo>
                  <a:pt x="16330" y="1484"/>
                </a:lnTo>
                <a:lnTo>
                  <a:pt x="16330" y="1482"/>
                </a:lnTo>
                <a:lnTo>
                  <a:pt x="16347" y="1482"/>
                </a:lnTo>
                <a:close/>
                <a:moveTo>
                  <a:pt x="16162" y="1368"/>
                </a:moveTo>
                <a:lnTo>
                  <a:pt x="16179" y="1368"/>
                </a:lnTo>
                <a:lnTo>
                  <a:pt x="16179" y="1521"/>
                </a:lnTo>
                <a:lnTo>
                  <a:pt x="16287" y="1521"/>
                </a:lnTo>
                <a:lnTo>
                  <a:pt x="16287" y="1538"/>
                </a:lnTo>
                <a:lnTo>
                  <a:pt x="16162" y="1538"/>
                </a:lnTo>
                <a:lnTo>
                  <a:pt x="16162" y="1368"/>
                </a:lnTo>
                <a:close/>
                <a:moveTo>
                  <a:pt x="16090" y="1453"/>
                </a:moveTo>
                <a:lnTo>
                  <a:pt x="16090" y="1445"/>
                </a:lnTo>
                <a:lnTo>
                  <a:pt x="16089" y="1436"/>
                </a:lnTo>
                <a:lnTo>
                  <a:pt x="16087" y="1429"/>
                </a:lnTo>
                <a:lnTo>
                  <a:pt x="16085" y="1422"/>
                </a:lnTo>
                <a:lnTo>
                  <a:pt x="16083" y="1416"/>
                </a:lnTo>
                <a:lnTo>
                  <a:pt x="16080" y="1410"/>
                </a:lnTo>
                <a:lnTo>
                  <a:pt x="16075" y="1404"/>
                </a:lnTo>
                <a:lnTo>
                  <a:pt x="16071" y="1399"/>
                </a:lnTo>
                <a:lnTo>
                  <a:pt x="16066" y="1395"/>
                </a:lnTo>
                <a:lnTo>
                  <a:pt x="16060" y="1390"/>
                </a:lnTo>
                <a:lnTo>
                  <a:pt x="16055" y="1387"/>
                </a:lnTo>
                <a:lnTo>
                  <a:pt x="16049" y="1385"/>
                </a:lnTo>
                <a:lnTo>
                  <a:pt x="16041" y="1383"/>
                </a:lnTo>
                <a:lnTo>
                  <a:pt x="16034" y="1381"/>
                </a:lnTo>
                <a:lnTo>
                  <a:pt x="16026" y="1380"/>
                </a:lnTo>
                <a:lnTo>
                  <a:pt x="16018" y="1380"/>
                </a:lnTo>
                <a:lnTo>
                  <a:pt x="16010" y="1380"/>
                </a:lnTo>
                <a:lnTo>
                  <a:pt x="16002" y="1381"/>
                </a:lnTo>
                <a:lnTo>
                  <a:pt x="15994" y="1383"/>
                </a:lnTo>
                <a:lnTo>
                  <a:pt x="15988" y="1385"/>
                </a:lnTo>
                <a:lnTo>
                  <a:pt x="15982" y="1387"/>
                </a:lnTo>
                <a:lnTo>
                  <a:pt x="15975" y="1390"/>
                </a:lnTo>
                <a:lnTo>
                  <a:pt x="15970" y="1395"/>
                </a:lnTo>
                <a:lnTo>
                  <a:pt x="15966" y="1399"/>
                </a:lnTo>
                <a:lnTo>
                  <a:pt x="15960" y="1404"/>
                </a:lnTo>
                <a:lnTo>
                  <a:pt x="15957" y="1410"/>
                </a:lnTo>
                <a:lnTo>
                  <a:pt x="15954" y="1416"/>
                </a:lnTo>
                <a:lnTo>
                  <a:pt x="15951" y="1422"/>
                </a:lnTo>
                <a:lnTo>
                  <a:pt x="15949" y="1429"/>
                </a:lnTo>
                <a:lnTo>
                  <a:pt x="15948" y="1436"/>
                </a:lnTo>
                <a:lnTo>
                  <a:pt x="15947" y="1445"/>
                </a:lnTo>
                <a:lnTo>
                  <a:pt x="15947" y="1453"/>
                </a:lnTo>
                <a:lnTo>
                  <a:pt x="15947" y="1462"/>
                </a:lnTo>
                <a:lnTo>
                  <a:pt x="15948" y="1469"/>
                </a:lnTo>
                <a:lnTo>
                  <a:pt x="15949" y="1476"/>
                </a:lnTo>
                <a:lnTo>
                  <a:pt x="15951" y="1483"/>
                </a:lnTo>
                <a:lnTo>
                  <a:pt x="15954" y="1490"/>
                </a:lnTo>
                <a:lnTo>
                  <a:pt x="15957" y="1496"/>
                </a:lnTo>
                <a:lnTo>
                  <a:pt x="15960" y="1501"/>
                </a:lnTo>
                <a:lnTo>
                  <a:pt x="15966" y="1506"/>
                </a:lnTo>
                <a:lnTo>
                  <a:pt x="15970" y="1510"/>
                </a:lnTo>
                <a:lnTo>
                  <a:pt x="15975" y="1515"/>
                </a:lnTo>
                <a:lnTo>
                  <a:pt x="15982" y="1518"/>
                </a:lnTo>
                <a:lnTo>
                  <a:pt x="15988" y="1521"/>
                </a:lnTo>
                <a:lnTo>
                  <a:pt x="15994" y="1523"/>
                </a:lnTo>
                <a:lnTo>
                  <a:pt x="16002" y="1524"/>
                </a:lnTo>
                <a:lnTo>
                  <a:pt x="16010" y="1525"/>
                </a:lnTo>
                <a:lnTo>
                  <a:pt x="16018" y="1525"/>
                </a:lnTo>
                <a:lnTo>
                  <a:pt x="16026" y="1525"/>
                </a:lnTo>
                <a:lnTo>
                  <a:pt x="16034" y="1524"/>
                </a:lnTo>
                <a:lnTo>
                  <a:pt x="16041" y="1523"/>
                </a:lnTo>
                <a:lnTo>
                  <a:pt x="16049" y="1521"/>
                </a:lnTo>
                <a:lnTo>
                  <a:pt x="16055" y="1518"/>
                </a:lnTo>
                <a:lnTo>
                  <a:pt x="16060" y="1515"/>
                </a:lnTo>
                <a:lnTo>
                  <a:pt x="16066" y="1510"/>
                </a:lnTo>
                <a:lnTo>
                  <a:pt x="16071" y="1506"/>
                </a:lnTo>
                <a:lnTo>
                  <a:pt x="16075" y="1501"/>
                </a:lnTo>
                <a:lnTo>
                  <a:pt x="16080" y="1496"/>
                </a:lnTo>
                <a:lnTo>
                  <a:pt x="16083" y="1490"/>
                </a:lnTo>
                <a:lnTo>
                  <a:pt x="16085" y="1483"/>
                </a:lnTo>
                <a:lnTo>
                  <a:pt x="16087" y="1476"/>
                </a:lnTo>
                <a:lnTo>
                  <a:pt x="16089" y="1469"/>
                </a:lnTo>
                <a:lnTo>
                  <a:pt x="16090" y="1462"/>
                </a:lnTo>
                <a:lnTo>
                  <a:pt x="16090" y="1453"/>
                </a:lnTo>
                <a:close/>
                <a:moveTo>
                  <a:pt x="16018" y="1542"/>
                </a:moveTo>
                <a:lnTo>
                  <a:pt x="16018" y="1542"/>
                </a:lnTo>
                <a:lnTo>
                  <a:pt x="16008" y="1541"/>
                </a:lnTo>
                <a:lnTo>
                  <a:pt x="15999" y="1540"/>
                </a:lnTo>
                <a:lnTo>
                  <a:pt x="15989" y="1538"/>
                </a:lnTo>
                <a:lnTo>
                  <a:pt x="15981" y="1536"/>
                </a:lnTo>
                <a:lnTo>
                  <a:pt x="15973" y="1533"/>
                </a:lnTo>
                <a:lnTo>
                  <a:pt x="15966" y="1529"/>
                </a:lnTo>
                <a:lnTo>
                  <a:pt x="15958" y="1523"/>
                </a:lnTo>
                <a:lnTo>
                  <a:pt x="15953" y="1518"/>
                </a:lnTo>
                <a:lnTo>
                  <a:pt x="15948" y="1512"/>
                </a:lnTo>
                <a:lnTo>
                  <a:pt x="15942" y="1505"/>
                </a:lnTo>
                <a:lnTo>
                  <a:pt x="15938" y="1498"/>
                </a:lnTo>
                <a:lnTo>
                  <a:pt x="15935" y="1490"/>
                </a:lnTo>
                <a:lnTo>
                  <a:pt x="15933" y="1482"/>
                </a:lnTo>
                <a:lnTo>
                  <a:pt x="15931" y="1472"/>
                </a:lnTo>
                <a:lnTo>
                  <a:pt x="15930" y="1463"/>
                </a:lnTo>
                <a:lnTo>
                  <a:pt x="15929" y="1453"/>
                </a:lnTo>
                <a:lnTo>
                  <a:pt x="15930" y="1442"/>
                </a:lnTo>
                <a:lnTo>
                  <a:pt x="15931" y="1433"/>
                </a:lnTo>
                <a:lnTo>
                  <a:pt x="15933" y="1424"/>
                </a:lnTo>
                <a:lnTo>
                  <a:pt x="15935" y="1416"/>
                </a:lnTo>
                <a:lnTo>
                  <a:pt x="15938" y="1407"/>
                </a:lnTo>
                <a:lnTo>
                  <a:pt x="15942" y="1400"/>
                </a:lnTo>
                <a:lnTo>
                  <a:pt x="15948" y="1394"/>
                </a:lnTo>
                <a:lnTo>
                  <a:pt x="15953" y="1387"/>
                </a:lnTo>
                <a:lnTo>
                  <a:pt x="15958" y="1382"/>
                </a:lnTo>
                <a:lnTo>
                  <a:pt x="15966" y="1378"/>
                </a:lnTo>
                <a:lnTo>
                  <a:pt x="15973" y="1373"/>
                </a:lnTo>
                <a:lnTo>
                  <a:pt x="15981" y="1369"/>
                </a:lnTo>
                <a:lnTo>
                  <a:pt x="15989" y="1367"/>
                </a:lnTo>
                <a:lnTo>
                  <a:pt x="15999" y="1365"/>
                </a:lnTo>
                <a:lnTo>
                  <a:pt x="16008" y="1364"/>
                </a:lnTo>
                <a:lnTo>
                  <a:pt x="16018" y="1364"/>
                </a:lnTo>
                <a:lnTo>
                  <a:pt x="16028" y="1364"/>
                </a:lnTo>
                <a:lnTo>
                  <a:pt x="16038" y="1365"/>
                </a:lnTo>
                <a:lnTo>
                  <a:pt x="16048" y="1367"/>
                </a:lnTo>
                <a:lnTo>
                  <a:pt x="16056" y="1369"/>
                </a:lnTo>
                <a:lnTo>
                  <a:pt x="16064" y="1373"/>
                </a:lnTo>
                <a:lnTo>
                  <a:pt x="16071" y="1378"/>
                </a:lnTo>
                <a:lnTo>
                  <a:pt x="16077" y="1382"/>
                </a:lnTo>
                <a:lnTo>
                  <a:pt x="16084" y="1387"/>
                </a:lnTo>
                <a:lnTo>
                  <a:pt x="16089" y="1394"/>
                </a:lnTo>
                <a:lnTo>
                  <a:pt x="16094" y="1400"/>
                </a:lnTo>
                <a:lnTo>
                  <a:pt x="16098" y="1407"/>
                </a:lnTo>
                <a:lnTo>
                  <a:pt x="16102" y="1416"/>
                </a:lnTo>
                <a:lnTo>
                  <a:pt x="16104" y="1424"/>
                </a:lnTo>
                <a:lnTo>
                  <a:pt x="16106" y="1433"/>
                </a:lnTo>
                <a:lnTo>
                  <a:pt x="16107" y="1442"/>
                </a:lnTo>
                <a:lnTo>
                  <a:pt x="16107" y="1453"/>
                </a:lnTo>
                <a:lnTo>
                  <a:pt x="16107" y="1463"/>
                </a:lnTo>
                <a:lnTo>
                  <a:pt x="16106" y="1472"/>
                </a:lnTo>
                <a:lnTo>
                  <a:pt x="16104" y="1482"/>
                </a:lnTo>
                <a:lnTo>
                  <a:pt x="16102" y="1490"/>
                </a:lnTo>
                <a:lnTo>
                  <a:pt x="16098" y="1498"/>
                </a:lnTo>
                <a:lnTo>
                  <a:pt x="16094" y="1505"/>
                </a:lnTo>
                <a:lnTo>
                  <a:pt x="16089" y="1512"/>
                </a:lnTo>
                <a:lnTo>
                  <a:pt x="16084" y="1518"/>
                </a:lnTo>
                <a:lnTo>
                  <a:pt x="16077" y="1523"/>
                </a:lnTo>
                <a:lnTo>
                  <a:pt x="16071" y="1529"/>
                </a:lnTo>
                <a:lnTo>
                  <a:pt x="16064" y="1533"/>
                </a:lnTo>
                <a:lnTo>
                  <a:pt x="16056" y="1536"/>
                </a:lnTo>
                <a:lnTo>
                  <a:pt x="16048" y="1538"/>
                </a:lnTo>
                <a:lnTo>
                  <a:pt x="16038" y="1540"/>
                </a:lnTo>
                <a:lnTo>
                  <a:pt x="16028" y="1541"/>
                </a:lnTo>
                <a:lnTo>
                  <a:pt x="16018" y="1542"/>
                </a:lnTo>
                <a:close/>
                <a:moveTo>
                  <a:pt x="15755" y="1368"/>
                </a:moveTo>
                <a:lnTo>
                  <a:pt x="15771" y="1368"/>
                </a:lnTo>
                <a:lnTo>
                  <a:pt x="15771" y="1461"/>
                </a:lnTo>
                <a:lnTo>
                  <a:pt x="15876" y="1368"/>
                </a:lnTo>
                <a:lnTo>
                  <a:pt x="15900" y="1368"/>
                </a:lnTo>
                <a:lnTo>
                  <a:pt x="15820" y="1439"/>
                </a:lnTo>
                <a:lnTo>
                  <a:pt x="15900" y="1538"/>
                </a:lnTo>
                <a:lnTo>
                  <a:pt x="15879" y="1538"/>
                </a:lnTo>
                <a:lnTo>
                  <a:pt x="15807" y="1450"/>
                </a:lnTo>
                <a:lnTo>
                  <a:pt x="15771" y="1482"/>
                </a:lnTo>
                <a:lnTo>
                  <a:pt x="15771" y="1538"/>
                </a:lnTo>
                <a:lnTo>
                  <a:pt x="15755" y="1538"/>
                </a:lnTo>
                <a:lnTo>
                  <a:pt x="15755" y="1368"/>
                </a:lnTo>
                <a:close/>
                <a:moveTo>
                  <a:pt x="15650" y="1316"/>
                </a:moveTo>
                <a:lnTo>
                  <a:pt x="15668" y="1316"/>
                </a:lnTo>
                <a:lnTo>
                  <a:pt x="15635" y="1351"/>
                </a:lnTo>
                <a:lnTo>
                  <a:pt x="15616" y="1351"/>
                </a:lnTo>
                <a:lnTo>
                  <a:pt x="15583" y="1316"/>
                </a:lnTo>
                <a:lnTo>
                  <a:pt x="15601" y="1316"/>
                </a:lnTo>
                <a:lnTo>
                  <a:pt x="15626" y="1342"/>
                </a:lnTo>
                <a:lnTo>
                  <a:pt x="15650" y="1316"/>
                </a:lnTo>
                <a:close/>
                <a:moveTo>
                  <a:pt x="15573" y="1482"/>
                </a:moveTo>
                <a:lnTo>
                  <a:pt x="15573" y="1482"/>
                </a:lnTo>
                <a:lnTo>
                  <a:pt x="15573" y="1483"/>
                </a:lnTo>
                <a:lnTo>
                  <a:pt x="15573" y="1491"/>
                </a:lnTo>
                <a:lnTo>
                  <a:pt x="15577" y="1500"/>
                </a:lnTo>
                <a:lnTo>
                  <a:pt x="15581" y="1507"/>
                </a:lnTo>
                <a:lnTo>
                  <a:pt x="15587" y="1514"/>
                </a:lnTo>
                <a:lnTo>
                  <a:pt x="15596" y="1519"/>
                </a:lnTo>
                <a:lnTo>
                  <a:pt x="15604" y="1522"/>
                </a:lnTo>
                <a:lnTo>
                  <a:pt x="15615" y="1524"/>
                </a:lnTo>
                <a:lnTo>
                  <a:pt x="15627" y="1525"/>
                </a:lnTo>
                <a:lnTo>
                  <a:pt x="15638" y="1524"/>
                </a:lnTo>
                <a:lnTo>
                  <a:pt x="15649" y="1523"/>
                </a:lnTo>
                <a:lnTo>
                  <a:pt x="15658" y="1520"/>
                </a:lnTo>
                <a:lnTo>
                  <a:pt x="15666" y="1516"/>
                </a:lnTo>
                <a:lnTo>
                  <a:pt x="15671" y="1510"/>
                </a:lnTo>
                <a:lnTo>
                  <a:pt x="15675" y="1505"/>
                </a:lnTo>
                <a:lnTo>
                  <a:pt x="15679" y="1498"/>
                </a:lnTo>
                <a:lnTo>
                  <a:pt x="15680" y="1490"/>
                </a:lnTo>
                <a:lnTo>
                  <a:pt x="15679" y="1484"/>
                </a:lnTo>
                <a:lnTo>
                  <a:pt x="15677" y="1479"/>
                </a:lnTo>
                <a:lnTo>
                  <a:pt x="15673" y="1474"/>
                </a:lnTo>
                <a:lnTo>
                  <a:pt x="15669" y="1471"/>
                </a:lnTo>
                <a:lnTo>
                  <a:pt x="15663" y="1468"/>
                </a:lnTo>
                <a:lnTo>
                  <a:pt x="15656" y="1465"/>
                </a:lnTo>
                <a:lnTo>
                  <a:pt x="15647" y="1464"/>
                </a:lnTo>
                <a:lnTo>
                  <a:pt x="15637" y="1462"/>
                </a:lnTo>
                <a:lnTo>
                  <a:pt x="15601" y="1455"/>
                </a:lnTo>
                <a:lnTo>
                  <a:pt x="15591" y="1453"/>
                </a:lnTo>
                <a:lnTo>
                  <a:pt x="15583" y="1450"/>
                </a:lnTo>
                <a:lnTo>
                  <a:pt x="15577" y="1446"/>
                </a:lnTo>
                <a:lnTo>
                  <a:pt x="15570" y="1440"/>
                </a:lnTo>
                <a:lnTo>
                  <a:pt x="15566" y="1435"/>
                </a:lnTo>
                <a:lnTo>
                  <a:pt x="15563" y="1429"/>
                </a:lnTo>
                <a:lnTo>
                  <a:pt x="15562" y="1421"/>
                </a:lnTo>
                <a:lnTo>
                  <a:pt x="15561" y="1413"/>
                </a:lnTo>
                <a:lnTo>
                  <a:pt x="15561" y="1407"/>
                </a:lnTo>
                <a:lnTo>
                  <a:pt x="15562" y="1402"/>
                </a:lnTo>
                <a:lnTo>
                  <a:pt x="15563" y="1397"/>
                </a:lnTo>
                <a:lnTo>
                  <a:pt x="15565" y="1393"/>
                </a:lnTo>
                <a:lnTo>
                  <a:pt x="15567" y="1388"/>
                </a:lnTo>
                <a:lnTo>
                  <a:pt x="15570" y="1384"/>
                </a:lnTo>
                <a:lnTo>
                  <a:pt x="15573" y="1381"/>
                </a:lnTo>
                <a:lnTo>
                  <a:pt x="15578" y="1377"/>
                </a:lnTo>
                <a:lnTo>
                  <a:pt x="15582" y="1374"/>
                </a:lnTo>
                <a:lnTo>
                  <a:pt x="15587" y="1371"/>
                </a:lnTo>
                <a:lnTo>
                  <a:pt x="15593" y="1369"/>
                </a:lnTo>
                <a:lnTo>
                  <a:pt x="15598" y="1367"/>
                </a:lnTo>
                <a:lnTo>
                  <a:pt x="15611" y="1365"/>
                </a:lnTo>
                <a:lnTo>
                  <a:pt x="15626" y="1364"/>
                </a:lnTo>
                <a:lnTo>
                  <a:pt x="15640" y="1365"/>
                </a:lnTo>
                <a:lnTo>
                  <a:pt x="15653" y="1367"/>
                </a:lnTo>
                <a:lnTo>
                  <a:pt x="15660" y="1369"/>
                </a:lnTo>
                <a:lnTo>
                  <a:pt x="15665" y="1371"/>
                </a:lnTo>
                <a:lnTo>
                  <a:pt x="15669" y="1374"/>
                </a:lnTo>
                <a:lnTo>
                  <a:pt x="15674" y="1378"/>
                </a:lnTo>
                <a:lnTo>
                  <a:pt x="15678" y="1381"/>
                </a:lnTo>
                <a:lnTo>
                  <a:pt x="15682" y="1385"/>
                </a:lnTo>
                <a:lnTo>
                  <a:pt x="15685" y="1389"/>
                </a:lnTo>
                <a:lnTo>
                  <a:pt x="15687" y="1394"/>
                </a:lnTo>
                <a:lnTo>
                  <a:pt x="15689" y="1399"/>
                </a:lnTo>
                <a:lnTo>
                  <a:pt x="15690" y="1404"/>
                </a:lnTo>
                <a:lnTo>
                  <a:pt x="15691" y="1410"/>
                </a:lnTo>
                <a:lnTo>
                  <a:pt x="15693" y="1416"/>
                </a:lnTo>
                <a:lnTo>
                  <a:pt x="15675" y="1416"/>
                </a:lnTo>
                <a:lnTo>
                  <a:pt x="15673" y="1407"/>
                </a:lnTo>
                <a:lnTo>
                  <a:pt x="15671" y="1400"/>
                </a:lnTo>
                <a:lnTo>
                  <a:pt x="15667" y="1394"/>
                </a:lnTo>
                <a:lnTo>
                  <a:pt x="15661" y="1388"/>
                </a:lnTo>
                <a:lnTo>
                  <a:pt x="15654" y="1384"/>
                </a:lnTo>
                <a:lnTo>
                  <a:pt x="15646" y="1381"/>
                </a:lnTo>
                <a:lnTo>
                  <a:pt x="15636" y="1380"/>
                </a:lnTo>
                <a:lnTo>
                  <a:pt x="15626" y="1379"/>
                </a:lnTo>
                <a:lnTo>
                  <a:pt x="15615" y="1380"/>
                </a:lnTo>
                <a:lnTo>
                  <a:pt x="15605" y="1381"/>
                </a:lnTo>
                <a:lnTo>
                  <a:pt x="15598" y="1384"/>
                </a:lnTo>
                <a:lnTo>
                  <a:pt x="15590" y="1388"/>
                </a:lnTo>
                <a:lnTo>
                  <a:pt x="15585" y="1393"/>
                </a:lnTo>
                <a:lnTo>
                  <a:pt x="15581" y="1398"/>
                </a:lnTo>
                <a:lnTo>
                  <a:pt x="15579" y="1404"/>
                </a:lnTo>
                <a:lnTo>
                  <a:pt x="15578" y="1412"/>
                </a:lnTo>
                <a:lnTo>
                  <a:pt x="15579" y="1418"/>
                </a:lnTo>
                <a:lnTo>
                  <a:pt x="15581" y="1423"/>
                </a:lnTo>
                <a:lnTo>
                  <a:pt x="15584" y="1428"/>
                </a:lnTo>
                <a:lnTo>
                  <a:pt x="15588" y="1431"/>
                </a:lnTo>
                <a:lnTo>
                  <a:pt x="15595" y="1434"/>
                </a:lnTo>
                <a:lnTo>
                  <a:pt x="15602" y="1436"/>
                </a:lnTo>
                <a:lnTo>
                  <a:pt x="15611" y="1438"/>
                </a:lnTo>
                <a:lnTo>
                  <a:pt x="15620" y="1440"/>
                </a:lnTo>
                <a:lnTo>
                  <a:pt x="15653" y="1446"/>
                </a:lnTo>
                <a:lnTo>
                  <a:pt x="15664" y="1449"/>
                </a:lnTo>
                <a:lnTo>
                  <a:pt x="15672" y="1452"/>
                </a:lnTo>
                <a:lnTo>
                  <a:pt x="15681" y="1456"/>
                </a:lnTo>
                <a:lnTo>
                  <a:pt x="15686" y="1461"/>
                </a:lnTo>
                <a:lnTo>
                  <a:pt x="15691" y="1467"/>
                </a:lnTo>
                <a:lnTo>
                  <a:pt x="15695" y="1473"/>
                </a:lnTo>
                <a:lnTo>
                  <a:pt x="15697" y="1481"/>
                </a:lnTo>
                <a:lnTo>
                  <a:pt x="15698" y="1490"/>
                </a:lnTo>
                <a:lnTo>
                  <a:pt x="15697" y="1496"/>
                </a:lnTo>
                <a:lnTo>
                  <a:pt x="15696" y="1502"/>
                </a:lnTo>
                <a:lnTo>
                  <a:pt x="15695" y="1507"/>
                </a:lnTo>
                <a:lnTo>
                  <a:pt x="15693" y="1512"/>
                </a:lnTo>
                <a:lnTo>
                  <a:pt x="15690" y="1517"/>
                </a:lnTo>
                <a:lnTo>
                  <a:pt x="15687" y="1521"/>
                </a:lnTo>
                <a:lnTo>
                  <a:pt x="15683" y="1524"/>
                </a:lnTo>
                <a:lnTo>
                  <a:pt x="15680" y="1529"/>
                </a:lnTo>
                <a:lnTo>
                  <a:pt x="15674" y="1532"/>
                </a:lnTo>
                <a:lnTo>
                  <a:pt x="15669" y="1534"/>
                </a:lnTo>
                <a:lnTo>
                  <a:pt x="15664" y="1537"/>
                </a:lnTo>
                <a:lnTo>
                  <a:pt x="15657" y="1538"/>
                </a:lnTo>
                <a:lnTo>
                  <a:pt x="15644" y="1541"/>
                </a:lnTo>
                <a:lnTo>
                  <a:pt x="15629" y="1542"/>
                </a:lnTo>
                <a:lnTo>
                  <a:pt x="15620" y="1542"/>
                </a:lnTo>
                <a:lnTo>
                  <a:pt x="15612" y="1541"/>
                </a:lnTo>
                <a:lnTo>
                  <a:pt x="15604" y="1540"/>
                </a:lnTo>
                <a:lnTo>
                  <a:pt x="15598" y="1538"/>
                </a:lnTo>
                <a:lnTo>
                  <a:pt x="15591" y="1536"/>
                </a:lnTo>
                <a:lnTo>
                  <a:pt x="15585" y="1533"/>
                </a:lnTo>
                <a:lnTo>
                  <a:pt x="15580" y="1530"/>
                </a:lnTo>
                <a:lnTo>
                  <a:pt x="15574" y="1526"/>
                </a:lnTo>
                <a:lnTo>
                  <a:pt x="15570" y="1522"/>
                </a:lnTo>
                <a:lnTo>
                  <a:pt x="15567" y="1518"/>
                </a:lnTo>
                <a:lnTo>
                  <a:pt x="15564" y="1514"/>
                </a:lnTo>
                <a:lnTo>
                  <a:pt x="15561" y="1508"/>
                </a:lnTo>
                <a:lnTo>
                  <a:pt x="15559" y="1503"/>
                </a:lnTo>
                <a:lnTo>
                  <a:pt x="15557" y="1497"/>
                </a:lnTo>
                <a:lnTo>
                  <a:pt x="15556" y="1490"/>
                </a:lnTo>
                <a:lnTo>
                  <a:pt x="15555" y="1484"/>
                </a:lnTo>
                <a:lnTo>
                  <a:pt x="15555" y="1482"/>
                </a:lnTo>
                <a:lnTo>
                  <a:pt x="15573" y="1482"/>
                </a:lnTo>
                <a:close/>
                <a:moveTo>
                  <a:pt x="15389" y="1453"/>
                </a:moveTo>
                <a:lnTo>
                  <a:pt x="15389" y="1445"/>
                </a:lnTo>
                <a:lnTo>
                  <a:pt x="15388" y="1436"/>
                </a:lnTo>
                <a:lnTo>
                  <a:pt x="15387" y="1429"/>
                </a:lnTo>
                <a:lnTo>
                  <a:pt x="15385" y="1422"/>
                </a:lnTo>
                <a:lnTo>
                  <a:pt x="15382" y="1416"/>
                </a:lnTo>
                <a:lnTo>
                  <a:pt x="15379" y="1410"/>
                </a:lnTo>
                <a:lnTo>
                  <a:pt x="15375" y="1404"/>
                </a:lnTo>
                <a:lnTo>
                  <a:pt x="15370" y="1399"/>
                </a:lnTo>
                <a:lnTo>
                  <a:pt x="15366" y="1395"/>
                </a:lnTo>
                <a:lnTo>
                  <a:pt x="15360" y="1390"/>
                </a:lnTo>
                <a:lnTo>
                  <a:pt x="15354" y="1387"/>
                </a:lnTo>
                <a:lnTo>
                  <a:pt x="15348" y="1385"/>
                </a:lnTo>
                <a:lnTo>
                  <a:pt x="15341" y="1383"/>
                </a:lnTo>
                <a:lnTo>
                  <a:pt x="15334" y="1381"/>
                </a:lnTo>
                <a:lnTo>
                  <a:pt x="15326" y="1380"/>
                </a:lnTo>
                <a:lnTo>
                  <a:pt x="15317" y="1380"/>
                </a:lnTo>
                <a:lnTo>
                  <a:pt x="15310" y="1380"/>
                </a:lnTo>
                <a:lnTo>
                  <a:pt x="15301" y="1381"/>
                </a:lnTo>
                <a:lnTo>
                  <a:pt x="15295" y="1383"/>
                </a:lnTo>
                <a:lnTo>
                  <a:pt x="15287" y="1385"/>
                </a:lnTo>
                <a:lnTo>
                  <a:pt x="15281" y="1387"/>
                </a:lnTo>
                <a:lnTo>
                  <a:pt x="15275" y="1390"/>
                </a:lnTo>
                <a:lnTo>
                  <a:pt x="15269" y="1395"/>
                </a:lnTo>
                <a:lnTo>
                  <a:pt x="15265" y="1399"/>
                </a:lnTo>
                <a:lnTo>
                  <a:pt x="15261" y="1404"/>
                </a:lnTo>
                <a:lnTo>
                  <a:pt x="15257" y="1410"/>
                </a:lnTo>
                <a:lnTo>
                  <a:pt x="15253" y="1416"/>
                </a:lnTo>
                <a:lnTo>
                  <a:pt x="15250" y="1422"/>
                </a:lnTo>
                <a:lnTo>
                  <a:pt x="15248" y="1429"/>
                </a:lnTo>
                <a:lnTo>
                  <a:pt x="15247" y="1436"/>
                </a:lnTo>
                <a:lnTo>
                  <a:pt x="15246" y="1445"/>
                </a:lnTo>
                <a:lnTo>
                  <a:pt x="15246" y="1453"/>
                </a:lnTo>
                <a:lnTo>
                  <a:pt x="15246" y="1462"/>
                </a:lnTo>
                <a:lnTo>
                  <a:pt x="15247" y="1469"/>
                </a:lnTo>
                <a:lnTo>
                  <a:pt x="15248" y="1476"/>
                </a:lnTo>
                <a:lnTo>
                  <a:pt x="15250" y="1483"/>
                </a:lnTo>
                <a:lnTo>
                  <a:pt x="15253" y="1490"/>
                </a:lnTo>
                <a:lnTo>
                  <a:pt x="15257" y="1496"/>
                </a:lnTo>
                <a:lnTo>
                  <a:pt x="15261" y="1501"/>
                </a:lnTo>
                <a:lnTo>
                  <a:pt x="15265" y="1506"/>
                </a:lnTo>
                <a:lnTo>
                  <a:pt x="15269" y="1510"/>
                </a:lnTo>
                <a:lnTo>
                  <a:pt x="15275" y="1515"/>
                </a:lnTo>
                <a:lnTo>
                  <a:pt x="15281" y="1518"/>
                </a:lnTo>
                <a:lnTo>
                  <a:pt x="15287" y="1521"/>
                </a:lnTo>
                <a:lnTo>
                  <a:pt x="15295" y="1523"/>
                </a:lnTo>
                <a:lnTo>
                  <a:pt x="15301" y="1524"/>
                </a:lnTo>
                <a:lnTo>
                  <a:pt x="15310" y="1525"/>
                </a:lnTo>
                <a:lnTo>
                  <a:pt x="15317" y="1525"/>
                </a:lnTo>
                <a:lnTo>
                  <a:pt x="15326" y="1525"/>
                </a:lnTo>
                <a:lnTo>
                  <a:pt x="15334" y="1524"/>
                </a:lnTo>
                <a:lnTo>
                  <a:pt x="15341" y="1523"/>
                </a:lnTo>
                <a:lnTo>
                  <a:pt x="15348" y="1521"/>
                </a:lnTo>
                <a:lnTo>
                  <a:pt x="15354" y="1518"/>
                </a:lnTo>
                <a:lnTo>
                  <a:pt x="15360" y="1515"/>
                </a:lnTo>
                <a:lnTo>
                  <a:pt x="15366" y="1510"/>
                </a:lnTo>
                <a:lnTo>
                  <a:pt x="15370" y="1506"/>
                </a:lnTo>
                <a:lnTo>
                  <a:pt x="15375" y="1501"/>
                </a:lnTo>
                <a:lnTo>
                  <a:pt x="15379" y="1496"/>
                </a:lnTo>
                <a:lnTo>
                  <a:pt x="15382" y="1490"/>
                </a:lnTo>
                <a:lnTo>
                  <a:pt x="15385" y="1483"/>
                </a:lnTo>
                <a:lnTo>
                  <a:pt x="15387" y="1476"/>
                </a:lnTo>
                <a:lnTo>
                  <a:pt x="15388" y="1469"/>
                </a:lnTo>
                <a:lnTo>
                  <a:pt x="15389" y="1462"/>
                </a:lnTo>
                <a:lnTo>
                  <a:pt x="15389" y="1453"/>
                </a:lnTo>
                <a:close/>
                <a:moveTo>
                  <a:pt x="15317" y="1542"/>
                </a:moveTo>
                <a:lnTo>
                  <a:pt x="15317" y="1542"/>
                </a:lnTo>
                <a:lnTo>
                  <a:pt x="15308" y="1541"/>
                </a:lnTo>
                <a:lnTo>
                  <a:pt x="15298" y="1540"/>
                </a:lnTo>
                <a:lnTo>
                  <a:pt x="15288" y="1538"/>
                </a:lnTo>
                <a:lnTo>
                  <a:pt x="15280" y="1536"/>
                </a:lnTo>
                <a:lnTo>
                  <a:pt x="15273" y="1533"/>
                </a:lnTo>
                <a:lnTo>
                  <a:pt x="15265" y="1529"/>
                </a:lnTo>
                <a:lnTo>
                  <a:pt x="15259" y="1523"/>
                </a:lnTo>
                <a:lnTo>
                  <a:pt x="15252" y="1518"/>
                </a:lnTo>
                <a:lnTo>
                  <a:pt x="15247" y="1512"/>
                </a:lnTo>
                <a:lnTo>
                  <a:pt x="15242" y="1505"/>
                </a:lnTo>
                <a:lnTo>
                  <a:pt x="15238" y="1498"/>
                </a:lnTo>
                <a:lnTo>
                  <a:pt x="15234" y="1490"/>
                </a:lnTo>
                <a:lnTo>
                  <a:pt x="15232" y="1482"/>
                </a:lnTo>
                <a:lnTo>
                  <a:pt x="15230" y="1472"/>
                </a:lnTo>
                <a:lnTo>
                  <a:pt x="15229" y="1463"/>
                </a:lnTo>
                <a:lnTo>
                  <a:pt x="15229" y="1453"/>
                </a:lnTo>
                <a:lnTo>
                  <a:pt x="15229" y="1442"/>
                </a:lnTo>
                <a:lnTo>
                  <a:pt x="15230" y="1433"/>
                </a:lnTo>
                <a:lnTo>
                  <a:pt x="15232" y="1424"/>
                </a:lnTo>
                <a:lnTo>
                  <a:pt x="15234" y="1416"/>
                </a:lnTo>
                <a:lnTo>
                  <a:pt x="15238" y="1407"/>
                </a:lnTo>
                <a:lnTo>
                  <a:pt x="15242" y="1400"/>
                </a:lnTo>
                <a:lnTo>
                  <a:pt x="15247" y="1394"/>
                </a:lnTo>
                <a:lnTo>
                  <a:pt x="15252" y="1387"/>
                </a:lnTo>
                <a:lnTo>
                  <a:pt x="15259" y="1382"/>
                </a:lnTo>
                <a:lnTo>
                  <a:pt x="15265" y="1378"/>
                </a:lnTo>
                <a:lnTo>
                  <a:pt x="15273" y="1373"/>
                </a:lnTo>
                <a:lnTo>
                  <a:pt x="15280" y="1369"/>
                </a:lnTo>
                <a:lnTo>
                  <a:pt x="15288" y="1367"/>
                </a:lnTo>
                <a:lnTo>
                  <a:pt x="15298" y="1365"/>
                </a:lnTo>
                <a:lnTo>
                  <a:pt x="15308" y="1364"/>
                </a:lnTo>
                <a:lnTo>
                  <a:pt x="15317" y="1364"/>
                </a:lnTo>
                <a:lnTo>
                  <a:pt x="15328" y="1364"/>
                </a:lnTo>
                <a:lnTo>
                  <a:pt x="15337" y="1365"/>
                </a:lnTo>
                <a:lnTo>
                  <a:pt x="15347" y="1367"/>
                </a:lnTo>
                <a:lnTo>
                  <a:pt x="15355" y="1369"/>
                </a:lnTo>
                <a:lnTo>
                  <a:pt x="15363" y="1373"/>
                </a:lnTo>
                <a:lnTo>
                  <a:pt x="15370" y="1378"/>
                </a:lnTo>
                <a:lnTo>
                  <a:pt x="15377" y="1382"/>
                </a:lnTo>
                <a:lnTo>
                  <a:pt x="15383" y="1387"/>
                </a:lnTo>
                <a:lnTo>
                  <a:pt x="15388" y="1394"/>
                </a:lnTo>
                <a:lnTo>
                  <a:pt x="15394" y="1400"/>
                </a:lnTo>
                <a:lnTo>
                  <a:pt x="15398" y="1407"/>
                </a:lnTo>
                <a:lnTo>
                  <a:pt x="15401" y="1416"/>
                </a:lnTo>
                <a:lnTo>
                  <a:pt x="15403" y="1424"/>
                </a:lnTo>
                <a:lnTo>
                  <a:pt x="15405" y="1433"/>
                </a:lnTo>
                <a:lnTo>
                  <a:pt x="15406" y="1442"/>
                </a:lnTo>
                <a:lnTo>
                  <a:pt x="15408" y="1453"/>
                </a:lnTo>
                <a:lnTo>
                  <a:pt x="15406" y="1463"/>
                </a:lnTo>
                <a:lnTo>
                  <a:pt x="15405" y="1472"/>
                </a:lnTo>
                <a:lnTo>
                  <a:pt x="15403" y="1482"/>
                </a:lnTo>
                <a:lnTo>
                  <a:pt x="15401" y="1490"/>
                </a:lnTo>
                <a:lnTo>
                  <a:pt x="15398" y="1498"/>
                </a:lnTo>
                <a:lnTo>
                  <a:pt x="15394" y="1505"/>
                </a:lnTo>
                <a:lnTo>
                  <a:pt x="15388" y="1512"/>
                </a:lnTo>
                <a:lnTo>
                  <a:pt x="15383" y="1518"/>
                </a:lnTo>
                <a:lnTo>
                  <a:pt x="15377" y="1523"/>
                </a:lnTo>
                <a:lnTo>
                  <a:pt x="15370" y="1529"/>
                </a:lnTo>
                <a:lnTo>
                  <a:pt x="15363" y="1533"/>
                </a:lnTo>
                <a:lnTo>
                  <a:pt x="15355" y="1536"/>
                </a:lnTo>
                <a:lnTo>
                  <a:pt x="15347" y="1538"/>
                </a:lnTo>
                <a:lnTo>
                  <a:pt x="15337" y="1540"/>
                </a:lnTo>
                <a:lnTo>
                  <a:pt x="15328" y="1541"/>
                </a:lnTo>
                <a:lnTo>
                  <a:pt x="15317" y="1542"/>
                </a:lnTo>
                <a:close/>
                <a:moveTo>
                  <a:pt x="15023" y="1368"/>
                </a:moveTo>
                <a:lnTo>
                  <a:pt x="15042" y="1368"/>
                </a:lnTo>
                <a:lnTo>
                  <a:pt x="15110" y="1523"/>
                </a:lnTo>
                <a:lnTo>
                  <a:pt x="15178" y="1368"/>
                </a:lnTo>
                <a:lnTo>
                  <a:pt x="15197" y="1368"/>
                </a:lnTo>
                <a:lnTo>
                  <a:pt x="15120" y="1538"/>
                </a:lnTo>
                <a:lnTo>
                  <a:pt x="15099" y="1538"/>
                </a:lnTo>
                <a:lnTo>
                  <a:pt x="15023" y="1368"/>
                </a:lnTo>
                <a:close/>
                <a:moveTo>
                  <a:pt x="14915" y="1383"/>
                </a:moveTo>
                <a:lnTo>
                  <a:pt x="14849" y="1383"/>
                </a:lnTo>
                <a:lnTo>
                  <a:pt x="14849" y="1368"/>
                </a:lnTo>
                <a:lnTo>
                  <a:pt x="14998" y="1368"/>
                </a:lnTo>
                <a:lnTo>
                  <a:pt x="14998" y="1383"/>
                </a:lnTo>
                <a:lnTo>
                  <a:pt x="14932" y="1383"/>
                </a:lnTo>
                <a:lnTo>
                  <a:pt x="14932" y="1538"/>
                </a:lnTo>
                <a:lnTo>
                  <a:pt x="14915" y="1538"/>
                </a:lnTo>
                <a:lnTo>
                  <a:pt x="14915" y="1383"/>
                </a:lnTo>
                <a:close/>
                <a:moveTo>
                  <a:pt x="14688" y="1482"/>
                </a:moveTo>
                <a:lnTo>
                  <a:pt x="14688" y="1483"/>
                </a:lnTo>
                <a:lnTo>
                  <a:pt x="14688" y="1491"/>
                </a:lnTo>
                <a:lnTo>
                  <a:pt x="14691" y="1500"/>
                </a:lnTo>
                <a:lnTo>
                  <a:pt x="14695" y="1507"/>
                </a:lnTo>
                <a:lnTo>
                  <a:pt x="14702" y="1514"/>
                </a:lnTo>
                <a:lnTo>
                  <a:pt x="14710" y="1519"/>
                </a:lnTo>
                <a:lnTo>
                  <a:pt x="14719" y="1522"/>
                </a:lnTo>
                <a:lnTo>
                  <a:pt x="14729" y="1524"/>
                </a:lnTo>
                <a:lnTo>
                  <a:pt x="14741" y="1525"/>
                </a:lnTo>
                <a:lnTo>
                  <a:pt x="14753" y="1524"/>
                </a:lnTo>
                <a:lnTo>
                  <a:pt x="14763" y="1523"/>
                </a:lnTo>
                <a:lnTo>
                  <a:pt x="14773" y="1520"/>
                </a:lnTo>
                <a:lnTo>
                  <a:pt x="14780" y="1516"/>
                </a:lnTo>
                <a:lnTo>
                  <a:pt x="14786" y="1510"/>
                </a:lnTo>
                <a:lnTo>
                  <a:pt x="14790" y="1505"/>
                </a:lnTo>
                <a:lnTo>
                  <a:pt x="14793" y="1498"/>
                </a:lnTo>
                <a:lnTo>
                  <a:pt x="14794" y="1490"/>
                </a:lnTo>
                <a:lnTo>
                  <a:pt x="14793" y="1484"/>
                </a:lnTo>
                <a:lnTo>
                  <a:pt x="14791" y="1479"/>
                </a:lnTo>
                <a:lnTo>
                  <a:pt x="14788" y="1474"/>
                </a:lnTo>
                <a:lnTo>
                  <a:pt x="14783" y="1471"/>
                </a:lnTo>
                <a:lnTo>
                  <a:pt x="14777" y="1468"/>
                </a:lnTo>
                <a:lnTo>
                  <a:pt x="14771" y="1465"/>
                </a:lnTo>
                <a:lnTo>
                  <a:pt x="14761" y="1464"/>
                </a:lnTo>
                <a:lnTo>
                  <a:pt x="14752" y="1462"/>
                </a:lnTo>
                <a:lnTo>
                  <a:pt x="14715" y="1455"/>
                </a:lnTo>
                <a:lnTo>
                  <a:pt x="14706" y="1453"/>
                </a:lnTo>
                <a:lnTo>
                  <a:pt x="14697" y="1450"/>
                </a:lnTo>
                <a:lnTo>
                  <a:pt x="14691" y="1446"/>
                </a:lnTo>
                <a:lnTo>
                  <a:pt x="14685" y="1440"/>
                </a:lnTo>
                <a:lnTo>
                  <a:pt x="14680" y="1435"/>
                </a:lnTo>
                <a:lnTo>
                  <a:pt x="14677" y="1429"/>
                </a:lnTo>
                <a:lnTo>
                  <a:pt x="14676" y="1421"/>
                </a:lnTo>
                <a:lnTo>
                  <a:pt x="14675" y="1413"/>
                </a:lnTo>
                <a:lnTo>
                  <a:pt x="14675" y="1407"/>
                </a:lnTo>
                <a:lnTo>
                  <a:pt x="14676" y="1402"/>
                </a:lnTo>
                <a:lnTo>
                  <a:pt x="14677" y="1397"/>
                </a:lnTo>
                <a:lnTo>
                  <a:pt x="14679" y="1393"/>
                </a:lnTo>
                <a:lnTo>
                  <a:pt x="14681" y="1388"/>
                </a:lnTo>
                <a:lnTo>
                  <a:pt x="14685" y="1384"/>
                </a:lnTo>
                <a:lnTo>
                  <a:pt x="14688" y="1381"/>
                </a:lnTo>
                <a:lnTo>
                  <a:pt x="14692" y="1377"/>
                </a:lnTo>
                <a:lnTo>
                  <a:pt x="14696" y="1374"/>
                </a:lnTo>
                <a:lnTo>
                  <a:pt x="14702" y="1371"/>
                </a:lnTo>
                <a:lnTo>
                  <a:pt x="14707" y="1369"/>
                </a:lnTo>
                <a:lnTo>
                  <a:pt x="14712" y="1367"/>
                </a:lnTo>
                <a:lnTo>
                  <a:pt x="14725" y="1365"/>
                </a:lnTo>
                <a:lnTo>
                  <a:pt x="14740" y="1364"/>
                </a:lnTo>
                <a:lnTo>
                  <a:pt x="14755" y="1365"/>
                </a:lnTo>
                <a:lnTo>
                  <a:pt x="14767" y="1367"/>
                </a:lnTo>
                <a:lnTo>
                  <a:pt x="14774" y="1369"/>
                </a:lnTo>
                <a:lnTo>
                  <a:pt x="14779" y="1371"/>
                </a:lnTo>
                <a:lnTo>
                  <a:pt x="14783" y="1374"/>
                </a:lnTo>
                <a:lnTo>
                  <a:pt x="14789" y="1378"/>
                </a:lnTo>
                <a:lnTo>
                  <a:pt x="14792" y="1381"/>
                </a:lnTo>
                <a:lnTo>
                  <a:pt x="14796" y="1385"/>
                </a:lnTo>
                <a:lnTo>
                  <a:pt x="14799" y="1389"/>
                </a:lnTo>
                <a:lnTo>
                  <a:pt x="14802" y="1394"/>
                </a:lnTo>
                <a:lnTo>
                  <a:pt x="14804" y="1399"/>
                </a:lnTo>
                <a:lnTo>
                  <a:pt x="14805" y="1404"/>
                </a:lnTo>
                <a:lnTo>
                  <a:pt x="14806" y="1410"/>
                </a:lnTo>
                <a:lnTo>
                  <a:pt x="14807" y="1416"/>
                </a:lnTo>
                <a:lnTo>
                  <a:pt x="14790" y="1416"/>
                </a:lnTo>
                <a:lnTo>
                  <a:pt x="14788" y="1407"/>
                </a:lnTo>
                <a:lnTo>
                  <a:pt x="14786" y="1400"/>
                </a:lnTo>
                <a:lnTo>
                  <a:pt x="14781" y="1394"/>
                </a:lnTo>
                <a:lnTo>
                  <a:pt x="14776" y="1388"/>
                </a:lnTo>
                <a:lnTo>
                  <a:pt x="14769" y="1384"/>
                </a:lnTo>
                <a:lnTo>
                  <a:pt x="14760" y="1381"/>
                </a:lnTo>
                <a:lnTo>
                  <a:pt x="14750" y="1380"/>
                </a:lnTo>
                <a:lnTo>
                  <a:pt x="14740" y="1379"/>
                </a:lnTo>
                <a:lnTo>
                  <a:pt x="14729" y="1380"/>
                </a:lnTo>
                <a:lnTo>
                  <a:pt x="14720" y="1381"/>
                </a:lnTo>
                <a:lnTo>
                  <a:pt x="14712" y="1384"/>
                </a:lnTo>
                <a:lnTo>
                  <a:pt x="14705" y="1388"/>
                </a:lnTo>
                <a:lnTo>
                  <a:pt x="14699" y="1393"/>
                </a:lnTo>
                <a:lnTo>
                  <a:pt x="14695" y="1398"/>
                </a:lnTo>
                <a:lnTo>
                  <a:pt x="14693" y="1404"/>
                </a:lnTo>
                <a:lnTo>
                  <a:pt x="14692" y="1412"/>
                </a:lnTo>
                <a:lnTo>
                  <a:pt x="14693" y="1418"/>
                </a:lnTo>
                <a:lnTo>
                  <a:pt x="14695" y="1423"/>
                </a:lnTo>
                <a:lnTo>
                  <a:pt x="14698" y="1428"/>
                </a:lnTo>
                <a:lnTo>
                  <a:pt x="14703" y="1431"/>
                </a:lnTo>
                <a:lnTo>
                  <a:pt x="14709" y="1434"/>
                </a:lnTo>
                <a:lnTo>
                  <a:pt x="14716" y="1436"/>
                </a:lnTo>
                <a:lnTo>
                  <a:pt x="14725" y="1438"/>
                </a:lnTo>
                <a:lnTo>
                  <a:pt x="14735" y="1440"/>
                </a:lnTo>
                <a:lnTo>
                  <a:pt x="14767" y="1446"/>
                </a:lnTo>
                <a:lnTo>
                  <a:pt x="14778" y="1449"/>
                </a:lnTo>
                <a:lnTo>
                  <a:pt x="14787" y="1452"/>
                </a:lnTo>
                <a:lnTo>
                  <a:pt x="14795" y="1456"/>
                </a:lnTo>
                <a:lnTo>
                  <a:pt x="14800" y="1461"/>
                </a:lnTo>
                <a:lnTo>
                  <a:pt x="14806" y="1467"/>
                </a:lnTo>
                <a:lnTo>
                  <a:pt x="14809" y="1473"/>
                </a:lnTo>
                <a:lnTo>
                  <a:pt x="14811" y="1481"/>
                </a:lnTo>
                <a:lnTo>
                  <a:pt x="14812" y="1490"/>
                </a:lnTo>
                <a:lnTo>
                  <a:pt x="14811" y="1496"/>
                </a:lnTo>
                <a:lnTo>
                  <a:pt x="14811" y="1502"/>
                </a:lnTo>
                <a:lnTo>
                  <a:pt x="14809" y="1507"/>
                </a:lnTo>
                <a:lnTo>
                  <a:pt x="14807" y="1512"/>
                </a:lnTo>
                <a:lnTo>
                  <a:pt x="14805" y="1517"/>
                </a:lnTo>
                <a:lnTo>
                  <a:pt x="14802" y="1521"/>
                </a:lnTo>
                <a:lnTo>
                  <a:pt x="14798" y="1524"/>
                </a:lnTo>
                <a:lnTo>
                  <a:pt x="14794" y="1529"/>
                </a:lnTo>
                <a:lnTo>
                  <a:pt x="14789" y="1532"/>
                </a:lnTo>
                <a:lnTo>
                  <a:pt x="14783" y="1534"/>
                </a:lnTo>
                <a:lnTo>
                  <a:pt x="14778" y="1537"/>
                </a:lnTo>
                <a:lnTo>
                  <a:pt x="14772" y="1538"/>
                </a:lnTo>
                <a:lnTo>
                  <a:pt x="14758" y="1541"/>
                </a:lnTo>
                <a:lnTo>
                  <a:pt x="14743" y="1542"/>
                </a:lnTo>
                <a:lnTo>
                  <a:pt x="14735" y="1542"/>
                </a:lnTo>
                <a:lnTo>
                  <a:pt x="14727" y="1541"/>
                </a:lnTo>
                <a:lnTo>
                  <a:pt x="14720" y="1540"/>
                </a:lnTo>
                <a:lnTo>
                  <a:pt x="14712" y="1538"/>
                </a:lnTo>
                <a:lnTo>
                  <a:pt x="14706" y="1536"/>
                </a:lnTo>
                <a:lnTo>
                  <a:pt x="14699" y="1533"/>
                </a:lnTo>
                <a:lnTo>
                  <a:pt x="14694" y="1530"/>
                </a:lnTo>
                <a:lnTo>
                  <a:pt x="14690" y="1526"/>
                </a:lnTo>
                <a:lnTo>
                  <a:pt x="14685" y="1522"/>
                </a:lnTo>
                <a:lnTo>
                  <a:pt x="14681" y="1518"/>
                </a:lnTo>
                <a:lnTo>
                  <a:pt x="14678" y="1514"/>
                </a:lnTo>
                <a:lnTo>
                  <a:pt x="14675" y="1508"/>
                </a:lnTo>
                <a:lnTo>
                  <a:pt x="14673" y="1503"/>
                </a:lnTo>
                <a:lnTo>
                  <a:pt x="14672" y="1497"/>
                </a:lnTo>
                <a:lnTo>
                  <a:pt x="14671" y="1490"/>
                </a:lnTo>
                <a:lnTo>
                  <a:pt x="14670" y="1484"/>
                </a:lnTo>
                <a:lnTo>
                  <a:pt x="14670" y="1482"/>
                </a:lnTo>
                <a:lnTo>
                  <a:pt x="14688" y="1482"/>
                </a:lnTo>
                <a:close/>
                <a:moveTo>
                  <a:pt x="14492" y="1384"/>
                </a:moveTo>
                <a:lnTo>
                  <a:pt x="14492" y="1449"/>
                </a:lnTo>
                <a:lnTo>
                  <a:pt x="14555" y="1449"/>
                </a:lnTo>
                <a:lnTo>
                  <a:pt x="14565" y="1449"/>
                </a:lnTo>
                <a:lnTo>
                  <a:pt x="14575" y="1447"/>
                </a:lnTo>
                <a:lnTo>
                  <a:pt x="14582" y="1445"/>
                </a:lnTo>
                <a:lnTo>
                  <a:pt x="14589" y="1441"/>
                </a:lnTo>
                <a:lnTo>
                  <a:pt x="14594" y="1437"/>
                </a:lnTo>
                <a:lnTo>
                  <a:pt x="14597" y="1432"/>
                </a:lnTo>
                <a:lnTo>
                  <a:pt x="14599" y="1424"/>
                </a:lnTo>
                <a:lnTo>
                  <a:pt x="14601" y="1416"/>
                </a:lnTo>
                <a:lnTo>
                  <a:pt x="14599" y="1407"/>
                </a:lnTo>
                <a:lnTo>
                  <a:pt x="14597" y="1400"/>
                </a:lnTo>
                <a:lnTo>
                  <a:pt x="14593" y="1395"/>
                </a:lnTo>
                <a:lnTo>
                  <a:pt x="14589" y="1390"/>
                </a:lnTo>
                <a:lnTo>
                  <a:pt x="14581" y="1387"/>
                </a:lnTo>
                <a:lnTo>
                  <a:pt x="14574" y="1385"/>
                </a:lnTo>
                <a:lnTo>
                  <a:pt x="14563" y="1384"/>
                </a:lnTo>
                <a:lnTo>
                  <a:pt x="14553" y="1384"/>
                </a:lnTo>
                <a:lnTo>
                  <a:pt x="14492" y="1384"/>
                </a:lnTo>
                <a:close/>
                <a:moveTo>
                  <a:pt x="14475" y="1368"/>
                </a:moveTo>
                <a:lnTo>
                  <a:pt x="14475" y="1368"/>
                </a:lnTo>
                <a:lnTo>
                  <a:pt x="14556" y="1368"/>
                </a:lnTo>
                <a:lnTo>
                  <a:pt x="14571" y="1368"/>
                </a:lnTo>
                <a:lnTo>
                  <a:pt x="14582" y="1370"/>
                </a:lnTo>
                <a:lnTo>
                  <a:pt x="14593" y="1374"/>
                </a:lnTo>
                <a:lnTo>
                  <a:pt x="14602" y="1380"/>
                </a:lnTo>
                <a:lnTo>
                  <a:pt x="14606" y="1382"/>
                </a:lnTo>
                <a:lnTo>
                  <a:pt x="14609" y="1386"/>
                </a:lnTo>
                <a:lnTo>
                  <a:pt x="14611" y="1389"/>
                </a:lnTo>
                <a:lnTo>
                  <a:pt x="14613" y="1394"/>
                </a:lnTo>
                <a:lnTo>
                  <a:pt x="14615" y="1398"/>
                </a:lnTo>
                <a:lnTo>
                  <a:pt x="14616" y="1403"/>
                </a:lnTo>
                <a:lnTo>
                  <a:pt x="14616" y="1408"/>
                </a:lnTo>
                <a:lnTo>
                  <a:pt x="14618" y="1414"/>
                </a:lnTo>
                <a:lnTo>
                  <a:pt x="14616" y="1421"/>
                </a:lnTo>
                <a:lnTo>
                  <a:pt x="14615" y="1429"/>
                </a:lnTo>
                <a:lnTo>
                  <a:pt x="14613" y="1435"/>
                </a:lnTo>
                <a:lnTo>
                  <a:pt x="14610" y="1440"/>
                </a:lnTo>
                <a:lnTo>
                  <a:pt x="14606" y="1446"/>
                </a:lnTo>
                <a:lnTo>
                  <a:pt x="14601" y="1450"/>
                </a:lnTo>
                <a:lnTo>
                  <a:pt x="14595" y="1453"/>
                </a:lnTo>
                <a:lnTo>
                  <a:pt x="14588" y="1456"/>
                </a:lnTo>
                <a:lnTo>
                  <a:pt x="14594" y="1457"/>
                </a:lnTo>
                <a:lnTo>
                  <a:pt x="14599" y="1459"/>
                </a:lnTo>
                <a:lnTo>
                  <a:pt x="14604" y="1462"/>
                </a:lnTo>
                <a:lnTo>
                  <a:pt x="14607" y="1466"/>
                </a:lnTo>
                <a:lnTo>
                  <a:pt x="14610" y="1470"/>
                </a:lnTo>
                <a:lnTo>
                  <a:pt x="14611" y="1475"/>
                </a:lnTo>
                <a:lnTo>
                  <a:pt x="14613" y="1481"/>
                </a:lnTo>
                <a:lnTo>
                  <a:pt x="14614" y="1488"/>
                </a:lnTo>
                <a:lnTo>
                  <a:pt x="14615" y="1504"/>
                </a:lnTo>
                <a:lnTo>
                  <a:pt x="14616" y="1518"/>
                </a:lnTo>
                <a:lnTo>
                  <a:pt x="14618" y="1523"/>
                </a:lnTo>
                <a:lnTo>
                  <a:pt x="14619" y="1529"/>
                </a:lnTo>
                <a:lnTo>
                  <a:pt x="14620" y="1534"/>
                </a:lnTo>
                <a:lnTo>
                  <a:pt x="14622" y="1538"/>
                </a:lnTo>
                <a:lnTo>
                  <a:pt x="14603" y="1538"/>
                </a:lnTo>
                <a:lnTo>
                  <a:pt x="14599" y="1525"/>
                </a:lnTo>
                <a:lnTo>
                  <a:pt x="14598" y="1514"/>
                </a:lnTo>
                <a:lnTo>
                  <a:pt x="14597" y="1501"/>
                </a:lnTo>
                <a:lnTo>
                  <a:pt x="14596" y="1488"/>
                </a:lnTo>
                <a:lnTo>
                  <a:pt x="14595" y="1482"/>
                </a:lnTo>
                <a:lnTo>
                  <a:pt x="14593" y="1478"/>
                </a:lnTo>
                <a:lnTo>
                  <a:pt x="14591" y="1473"/>
                </a:lnTo>
                <a:lnTo>
                  <a:pt x="14587" y="1470"/>
                </a:lnTo>
                <a:lnTo>
                  <a:pt x="14582" y="1468"/>
                </a:lnTo>
                <a:lnTo>
                  <a:pt x="14577" y="1466"/>
                </a:lnTo>
                <a:lnTo>
                  <a:pt x="14571" y="1465"/>
                </a:lnTo>
                <a:lnTo>
                  <a:pt x="14563" y="1465"/>
                </a:lnTo>
                <a:lnTo>
                  <a:pt x="14492" y="1465"/>
                </a:lnTo>
                <a:lnTo>
                  <a:pt x="14492" y="1538"/>
                </a:lnTo>
                <a:lnTo>
                  <a:pt x="14475" y="1538"/>
                </a:lnTo>
                <a:lnTo>
                  <a:pt x="14475" y="1368"/>
                </a:lnTo>
                <a:close/>
                <a:moveTo>
                  <a:pt x="14290" y="1368"/>
                </a:moveTo>
                <a:lnTo>
                  <a:pt x="14420" y="1368"/>
                </a:lnTo>
                <a:lnTo>
                  <a:pt x="14420" y="1384"/>
                </a:lnTo>
                <a:lnTo>
                  <a:pt x="14307" y="1384"/>
                </a:lnTo>
                <a:lnTo>
                  <a:pt x="14307" y="1444"/>
                </a:lnTo>
                <a:lnTo>
                  <a:pt x="14411" y="1444"/>
                </a:lnTo>
                <a:lnTo>
                  <a:pt x="14411" y="1459"/>
                </a:lnTo>
                <a:lnTo>
                  <a:pt x="14307" y="1459"/>
                </a:lnTo>
                <a:lnTo>
                  <a:pt x="14307" y="1521"/>
                </a:lnTo>
                <a:lnTo>
                  <a:pt x="14420" y="1521"/>
                </a:lnTo>
                <a:lnTo>
                  <a:pt x="14420" y="1538"/>
                </a:lnTo>
                <a:lnTo>
                  <a:pt x="14290" y="1538"/>
                </a:lnTo>
                <a:lnTo>
                  <a:pt x="14290" y="1368"/>
                </a:lnTo>
                <a:close/>
                <a:moveTo>
                  <a:pt x="14164" y="1383"/>
                </a:moveTo>
                <a:lnTo>
                  <a:pt x="14098" y="1383"/>
                </a:lnTo>
                <a:lnTo>
                  <a:pt x="14098" y="1368"/>
                </a:lnTo>
                <a:lnTo>
                  <a:pt x="14245" y="1368"/>
                </a:lnTo>
                <a:lnTo>
                  <a:pt x="14245" y="1383"/>
                </a:lnTo>
                <a:lnTo>
                  <a:pt x="14181" y="1383"/>
                </a:lnTo>
                <a:lnTo>
                  <a:pt x="14181" y="1538"/>
                </a:lnTo>
                <a:lnTo>
                  <a:pt x="14164" y="1538"/>
                </a:lnTo>
                <a:lnTo>
                  <a:pt x="14164" y="1383"/>
                </a:lnTo>
                <a:close/>
                <a:moveTo>
                  <a:pt x="13935" y="1482"/>
                </a:moveTo>
                <a:lnTo>
                  <a:pt x="13935" y="1483"/>
                </a:lnTo>
                <a:lnTo>
                  <a:pt x="13936" y="1491"/>
                </a:lnTo>
                <a:lnTo>
                  <a:pt x="13939" y="1500"/>
                </a:lnTo>
                <a:lnTo>
                  <a:pt x="13943" y="1507"/>
                </a:lnTo>
                <a:lnTo>
                  <a:pt x="13950" y="1514"/>
                </a:lnTo>
                <a:lnTo>
                  <a:pt x="13957" y="1519"/>
                </a:lnTo>
                <a:lnTo>
                  <a:pt x="13967" y="1522"/>
                </a:lnTo>
                <a:lnTo>
                  <a:pt x="13977" y="1524"/>
                </a:lnTo>
                <a:lnTo>
                  <a:pt x="13989" y="1525"/>
                </a:lnTo>
                <a:lnTo>
                  <a:pt x="14001" y="1524"/>
                </a:lnTo>
                <a:lnTo>
                  <a:pt x="14012" y="1523"/>
                </a:lnTo>
                <a:lnTo>
                  <a:pt x="14020" y="1520"/>
                </a:lnTo>
                <a:lnTo>
                  <a:pt x="14027" y="1516"/>
                </a:lnTo>
                <a:lnTo>
                  <a:pt x="14034" y="1510"/>
                </a:lnTo>
                <a:lnTo>
                  <a:pt x="14038" y="1505"/>
                </a:lnTo>
                <a:lnTo>
                  <a:pt x="14041" y="1498"/>
                </a:lnTo>
                <a:lnTo>
                  <a:pt x="14042" y="1490"/>
                </a:lnTo>
                <a:lnTo>
                  <a:pt x="14041" y="1484"/>
                </a:lnTo>
                <a:lnTo>
                  <a:pt x="14039" y="1479"/>
                </a:lnTo>
                <a:lnTo>
                  <a:pt x="14036" y="1474"/>
                </a:lnTo>
                <a:lnTo>
                  <a:pt x="14032" y="1471"/>
                </a:lnTo>
                <a:lnTo>
                  <a:pt x="14025" y="1468"/>
                </a:lnTo>
                <a:lnTo>
                  <a:pt x="14018" y="1465"/>
                </a:lnTo>
                <a:lnTo>
                  <a:pt x="14009" y="1464"/>
                </a:lnTo>
                <a:lnTo>
                  <a:pt x="14000" y="1462"/>
                </a:lnTo>
                <a:lnTo>
                  <a:pt x="13964" y="1455"/>
                </a:lnTo>
                <a:lnTo>
                  <a:pt x="13954" y="1453"/>
                </a:lnTo>
                <a:lnTo>
                  <a:pt x="13946" y="1450"/>
                </a:lnTo>
                <a:lnTo>
                  <a:pt x="13938" y="1446"/>
                </a:lnTo>
                <a:lnTo>
                  <a:pt x="13933" y="1440"/>
                </a:lnTo>
                <a:lnTo>
                  <a:pt x="13929" y="1435"/>
                </a:lnTo>
                <a:lnTo>
                  <a:pt x="13925" y="1429"/>
                </a:lnTo>
                <a:lnTo>
                  <a:pt x="13923" y="1421"/>
                </a:lnTo>
                <a:lnTo>
                  <a:pt x="13923" y="1413"/>
                </a:lnTo>
                <a:lnTo>
                  <a:pt x="13923" y="1407"/>
                </a:lnTo>
                <a:lnTo>
                  <a:pt x="13924" y="1402"/>
                </a:lnTo>
                <a:lnTo>
                  <a:pt x="13925" y="1397"/>
                </a:lnTo>
                <a:lnTo>
                  <a:pt x="13928" y="1393"/>
                </a:lnTo>
                <a:lnTo>
                  <a:pt x="13930" y="1388"/>
                </a:lnTo>
                <a:lnTo>
                  <a:pt x="13933" y="1384"/>
                </a:lnTo>
                <a:lnTo>
                  <a:pt x="13936" y="1381"/>
                </a:lnTo>
                <a:lnTo>
                  <a:pt x="13940" y="1377"/>
                </a:lnTo>
                <a:lnTo>
                  <a:pt x="13945" y="1374"/>
                </a:lnTo>
                <a:lnTo>
                  <a:pt x="13950" y="1371"/>
                </a:lnTo>
                <a:lnTo>
                  <a:pt x="13955" y="1369"/>
                </a:lnTo>
                <a:lnTo>
                  <a:pt x="13960" y="1367"/>
                </a:lnTo>
                <a:lnTo>
                  <a:pt x="13973" y="1365"/>
                </a:lnTo>
                <a:lnTo>
                  <a:pt x="13988" y="1364"/>
                </a:lnTo>
                <a:lnTo>
                  <a:pt x="14002" y="1365"/>
                </a:lnTo>
                <a:lnTo>
                  <a:pt x="14016" y="1367"/>
                </a:lnTo>
                <a:lnTo>
                  <a:pt x="14021" y="1369"/>
                </a:lnTo>
                <a:lnTo>
                  <a:pt x="14026" y="1371"/>
                </a:lnTo>
                <a:lnTo>
                  <a:pt x="14032" y="1374"/>
                </a:lnTo>
                <a:lnTo>
                  <a:pt x="14036" y="1378"/>
                </a:lnTo>
                <a:lnTo>
                  <a:pt x="14040" y="1381"/>
                </a:lnTo>
                <a:lnTo>
                  <a:pt x="14043" y="1385"/>
                </a:lnTo>
                <a:lnTo>
                  <a:pt x="14047" y="1389"/>
                </a:lnTo>
                <a:lnTo>
                  <a:pt x="14050" y="1394"/>
                </a:lnTo>
                <a:lnTo>
                  <a:pt x="14052" y="1399"/>
                </a:lnTo>
                <a:lnTo>
                  <a:pt x="14053" y="1404"/>
                </a:lnTo>
                <a:lnTo>
                  <a:pt x="14054" y="1410"/>
                </a:lnTo>
                <a:lnTo>
                  <a:pt x="14054" y="1416"/>
                </a:lnTo>
                <a:lnTo>
                  <a:pt x="14038" y="1416"/>
                </a:lnTo>
                <a:lnTo>
                  <a:pt x="14036" y="1407"/>
                </a:lnTo>
                <a:lnTo>
                  <a:pt x="14033" y="1400"/>
                </a:lnTo>
                <a:lnTo>
                  <a:pt x="14029" y="1394"/>
                </a:lnTo>
                <a:lnTo>
                  <a:pt x="14023" y="1388"/>
                </a:lnTo>
                <a:lnTo>
                  <a:pt x="14017" y="1384"/>
                </a:lnTo>
                <a:lnTo>
                  <a:pt x="14008" y="1381"/>
                </a:lnTo>
                <a:lnTo>
                  <a:pt x="13999" y="1380"/>
                </a:lnTo>
                <a:lnTo>
                  <a:pt x="13988" y="1379"/>
                </a:lnTo>
                <a:lnTo>
                  <a:pt x="13977" y="1380"/>
                </a:lnTo>
                <a:lnTo>
                  <a:pt x="13968" y="1381"/>
                </a:lnTo>
                <a:lnTo>
                  <a:pt x="13959" y="1384"/>
                </a:lnTo>
                <a:lnTo>
                  <a:pt x="13953" y="1388"/>
                </a:lnTo>
                <a:lnTo>
                  <a:pt x="13948" y="1393"/>
                </a:lnTo>
                <a:lnTo>
                  <a:pt x="13943" y="1398"/>
                </a:lnTo>
                <a:lnTo>
                  <a:pt x="13941" y="1404"/>
                </a:lnTo>
                <a:lnTo>
                  <a:pt x="13940" y="1412"/>
                </a:lnTo>
                <a:lnTo>
                  <a:pt x="13941" y="1418"/>
                </a:lnTo>
                <a:lnTo>
                  <a:pt x="13943" y="1423"/>
                </a:lnTo>
                <a:lnTo>
                  <a:pt x="13947" y="1428"/>
                </a:lnTo>
                <a:lnTo>
                  <a:pt x="13951" y="1431"/>
                </a:lnTo>
                <a:lnTo>
                  <a:pt x="13957" y="1434"/>
                </a:lnTo>
                <a:lnTo>
                  <a:pt x="13964" y="1436"/>
                </a:lnTo>
                <a:lnTo>
                  <a:pt x="13973" y="1438"/>
                </a:lnTo>
                <a:lnTo>
                  <a:pt x="13983" y="1440"/>
                </a:lnTo>
                <a:lnTo>
                  <a:pt x="14015" y="1446"/>
                </a:lnTo>
                <a:lnTo>
                  <a:pt x="14025" y="1449"/>
                </a:lnTo>
                <a:lnTo>
                  <a:pt x="14035" y="1452"/>
                </a:lnTo>
                <a:lnTo>
                  <a:pt x="14042" y="1456"/>
                </a:lnTo>
                <a:lnTo>
                  <a:pt x="14049" y="1461"/>
                </a:lnTo>
                <a:lnTo>
                  <a:pt x="14054" y="1467"/>
                </a:lnTo>
                <a:lnTo>
                  <a:pt x="14057" y="1473"/>
                </a:lnTo>
                <a:lnTo>
                  <a:pt x="14059" y="1481"/>
                </a:lnTo>
                <a:lnTo>
                  <a:pt x="14059" y="1490"/>
                </a:lnTo>
                <a:lnTo>
                  <a:pt x="14059" y="1496"/>
                </a:lnTo>
                <a:lnTo>
                  <a:pt x="14058" y="1502"/>
                </a:lnTo>
                <a:lnTo>
                  <a:pt x="14057" y="1507"/>
                </a:lnTo>
                <a:lnTo>
                  <a:pt x="14055" y="1512"/>
                </a:lnTo>
                <a:lnTo>
                  <a:pt x="14053" y="1517"/>
                </a:lnTo>
                <a:lnTo>
                  <a:pt x="14050" y="1521"/>
                </a:lnTo>
                <a:lnTo>
                  <a:pt x="14046" y="1524"/>
                </a:lnTo>
                <a:lnTo>
                  <a:pt x="14041" y="1529"/>
                </a:lnTo>
                <a:lnTo>
                  <a:pt x="14037" y="1532"/>
                </a:lnTo>
                <a:lnTo>
                  <a:pt x="14032" y="1534"/>
                </a:lnTo>
                <a:lnTo>
                  <a:pt x="14026" y="1537"/>
                </a:lnTo>
                <a:lnTo>
                  <a:pt x="14020" y="1538"/>
                </a:lnTo>
                <a:lnTo>
                  <a:pt x="14006" y="1541"/>
                </a:lnTo>
                <a:lnTo>
                  <a:pt x="13991" y="1542"/>
                </a:lnTo>
                <a:lnTo>
                  <a:pt x="13983" y="1542"/>
                </a:lnTo>
                <a:lnTo>
                  <a:pt x="13974" y="1541"/>
                </a:lnTo>
                <a:lnTo>
                  <a:pt x="13967" y="1540"/>
                </a:lnTo>
                <a:lnTo>
                  <a:pt x="13960" y="1538"/>
                </a:lnTo>
                <a:lnTo>
                  <a:pt x="13954" y="1536"/>
                </a:lnTo>
                <a:lnTo>
                  <a:pt x="13948" y="1533"/>
                </a:lnTo>
                <a:lnTo>
                  <a:pt x="13942" y="1530"/>
                </a:lnTo>
                <a:lnTo>
                  <a:pt x="13937" y="1526"/>
                </a:lnTo>
                <a:lnTo>
                  <a:pt x="13933" y="1522"/>
                </a:lnTo>
                <a:lnTo>
                  <a:pt x="13929" y="1518"/>
                </a:lnTo>
                <a:lnTo>
                  <a:pt x="13925" y="1514"/>
                </a:lnTo>
                <a:lnTo>
                  <a:pt x="13923" y="1508"/>
                </a:lnTo>
                <a:lnTo>
                  <a:pt x="13921" y="1503"/>
                </a:lnTo>
                <a:lnTo>
                  <a:pt x="13919" y="1497"/>
                </a:lnTo>
                <a:lnTo>
                  <a:pt x="13918" y="1490"/>
                </a:lnTo>
                <a:lnTo>
                  <a:pt x="13918" y="1484"/>
                </a:lnTo>
                <a:lnTo>
                  <a:pt x="13918" y="1482"/>
                </a:lnTo>
                <a:lnTo>
                  <a:pt x="13935" y="1482"/>
                </a:lnTo>
                <a:close/>
                <a:moveTo>
                  <a:pt x="13842" y="1368"/>
                </a:moveTo>
                <a:lnTo>
                  <a:pt x="13859" y="1368"/>
                </a:lnTo>
                <a:lnTo>
                  <a:pt x="13859" y="1538"/>
                </a:lnTo>
                <a:lnTo>
                  <a:pt x="13842" y="1538"/>
                </a:lnTo>
                <a:lnTo>
                  <a:pt x="13842" y="1368"/>
                </a:lnTo>
                <a:close/>
                <a:moveTo>
                  <a:pt x="13621" y="1368"/>
                </a:moveTo>
                <a:lnTo>
                  <a:pt x="13643" y="1368"/>
                </a:lnTo>
                <a:lnTo>
                  <a:pt x="13762" y="1520"/>
                </a:lnTo>
                <a:lnTo>
                  <a:pt x="13762" y="1368"/>
                </a:lnTo>
                <a:lnTo>
                  <a:pt x="13778" y="1368"/>
                </a:lnTo>
                <a:lnTo>
                  <a:pt x="13778" y="1538"/>
                </a:lnTo>
                <a:lnTo>
                  <a:pt x="13755" y="1538"/>
                </a:lnTo>
                <a:lnTo>
                  <a:pt x="13637" y="1385"/>
                </a:lnTo>
                <a:lnTo>
                  <a:pt x="13637" y="1538"/>
                </a:lnTo>
                <a:lnTo>
                  <a:pt x="13621" y="1538"/>
                </a:lnTo>
                <a:lnTo>
                  <a:pt x="13621" y="1368"/>
                </a:lnTo>
                <a:close/>
                <a:moveTo>
                  <a:pt x="13539" y="1368"/>
                </a:moveTo>
                <a:lnTo>
                  <a:pt x="13556" y="1368"/>
                </a:lnTo>
                <a:lnTo>
                  <a:pt x="13556" y="1538"/>
                </a:lnTo>
                <a:lnTo>
                  <a:pt x="13539" y="1538"/>
                </a:lnTo>
                <a:lnTo>
                  <a:pt x="13539" y="1368"/>
                </a:lnTo>
                <a:close/>
                <a:moveTo>
                  <a:pt x="13278" y="1368"/>
                </a:moveTo>
                <a:lnTo>
                  <a:pt x="13306" y="1368"/>
                </a:lnTo>
                <a:lnTo>
                  <a:pt x="13377" y="1522"/>
                </a:lnTo>
                <a:lnTo>
                  <a:pt x="13449" y="1368"/>
                </a:lnTo>
                <a:lnTo>
                  <a:pt x="13475" y="1368"/>
                </a:lnTo>
                <a:lnTo>
                  <a:pt x="13475" y="1538"/>
                </a:lnTo>
                <a:lnTo>
                  <a:pt x="13458" y="1538"/>
                </a:lnTo>
                <a:lnTo>
                  <a:pt x="13459" y="1383"/>
                </a:lnTo>
                <a:lnTo>
                  <a:pt x="13386" y="1538"/>
                </a:lnTo>
                <a:lnTo>
                  <a:pt x="13367" y="1538"/>
                </a:lnTo>
                <a:lnTo>
                  <a:pt x="13293" y="1383"/>
                </a:lnTo>
                <a:lnTo>
                  <a:pt x="13295" y="1538"/>
                </a:lnTo>
                <a:lnTo>
                  <a:pt x="13278" y="1538"/>
                </a:lnTo>
                <a:lnTo>
                  <a:pt x="13278" y="1368"/>
                </a:lnTo>
                <a:close/>
                <a:moveTo>
                  <a:pt x="15514" y="676"/>
                </a:moveTo>
                <a:lnTo>
                  <a:pt x="15514" y="551"/>
                </a:lnTo>
                <a:lnTo>
                  <a:pt x="15381" y="551"/>
                </a:lnTo>
                <a:lnTo>
                  <a:pt x="15273" y="693"/>
                </a:lnTo>
                <a:lnTo>
                  <a:pt x="15257" y="687"/>
                </a:lnTo>
                <a:lnTo>
                  <a:pt x="15241" y="682"/>
                </a:lnTo>
                <a:lnTo>
                  <a:pt x="15225" y="676"/>
                </a:lnTo>
                <a:lnTo>
                  <a:pt x="15210" y="668"/>
                </a:lnTo>
                <a:lnTo>
                  <a:pt x="15195" y="660"/>
                </a:lnTo>
                <a:lnTo>
                  <a:pt x="15182" y="650"/>
                </a:lnTo>
                <a:lnTo>
                  <a:pt x="15169" y="641"/>
                </a:lnTo>
                <a:lnTo>
                  <a:pt x="15158" y="630"/>
                </a:lnTo>
                <a:lnTo>
                  <a:pt x="15102" y="650"/>
                </a:lnTo>
                <a:lnTo>
                  <a:pt x="15116" y="662"/>
                </a:lnTo>
                <a:lnTo>
                  <a:pt x="15132" y="673"/>
                </a:lnTo>
                <a:lnTo>
                  <a:pt x="15149" y="683"/>
                </a:lnTo>
                <a:lnTo>
                  <a:pt x="15167" y="693"/>
                </a:lnTo>
                <a:lnTo>
                  <a:pt x="15187" y="701"/>
                </a:lnTo>
                <a:lnTo>
                  <a:pt x="15208" y="707"/>
                </a:lnTo>
                <a:lnTo>
                  <a:pt x="15230" y="714"/>
                </a:lnTo>
                <a:lnTo>
                  <a:pt x="15252" y="719"/>
                </a:lnTo>
                <a:lnTo>
                  <a:pt x="15043" y="990"/>
                </a:lnTo>
                <a:lnTo>
                  <a:pt x="15040" y="990"/>
                </a:lnTo>
                <a:lnTo>
                  <a:pt x="14698" y="557"/>
                </a:lnTo>
                <a:lnTo>
                  <a:pt x="15084" y="67"/>
                </a:lnTo>
                <a:lnTo>
                  <a:pt x="15084" y="543"/>
                </a:lnTo>
                <a:lnTo>
                  <a:pt x="15198" y="543"/>
                </a:lnTo>
                <a:lnTo>
                  <a:pt x="15198" y="412"/>
                </a:lnTo>
                <a:lnTo>
                  <a:pt x="15221" y="421"/>
                </a:lnTo>
                <a:lnTo>
                  <a:pt x="15247" y="428"/>
                </a:lnTo>
                <a:lnTo>
                  <a:pt x="15274" y="436"/>
                </a:lnTo>
                <a:lnTo>
                  <a:pt x="15302" y="443"/>
                </a:lnTo>
                <a:lnTo>
                  <a:pt x="15331" y="449"/>
                </a:lnTo>
                <a:lnTo>
                  <a:pt x="15362" y="457"/>
                </a:lnTo>
                <a:lnTo>
                  <a:pt x="15393" y="463"/>
                </a:lnTo>
                <a:lnTo>
                  <a:pt x="15424" y="469"/>
                </a:lnTo>
                <a:lnTo>
                  <a:pt x="15446" y="475"/>
                </a:lnTo>
                <a:lnTo>
                  <a:pt x="15466" y="481"/>
                </a:lnTo>
                <a:lnTo>
                  <a:pt x="15484" y="486"/>
                </a:lnTo>
                <a:lnTo>
                  <a:pt x="15500" y="493"/>
                </a:lnTo>
                <a:lnTo>
                  <a:pt x="15515" y="500"/>
                </a:lnTo>
                <a:lnTo>
                  <a:pt x="15529" y="507"/>
                </a:lnTo>
                <a:lnTo>
                  <a:pt x="15539" y="514"/>
                </a:lnTo>
                <a:lnTo>
                  <a:pt x="15550" y="523"/>
                </a:lnTo>
                <a:lnTo>
                  <a:pt x="15559" y="530"/>
                </a:lnTo>
                <a:lnTo>
                  <a:pt x="15565" y="539"/>
                </a:lnTo>
                <a:lnTo>
                  <a:pt x="15571" y="546"/>
                </a:lnTo>
                <a:lnTo>
                  <a:pt x="15576" y="554"/>
                </a:lnTo>
                <a:lnTo>
                  <a:pt x="15579" y="563"/>
                </a:lnTo>
                <a:lnTo>
                  <a:pt x="15582" y="571"/>
                </a:lnTo>
                <a:lnTo>
                  <a:pt x="15583" y="580"/>
                </a:lnTo>
                <a:lnTo>
                  <a:pt x="15583" y="588"/>
                </a:lnTo>
                <a:lnTo>
                  <a:pt x="15583" y="595"/>
                </a:lnTo>
                <a:lnTo>
                  <a:pt x="15582" y="601"/>
                </a:lnTo>
                <a:lnTo>
                  <a:pt x="15581" y="608"/>
                </a:lnTo>
                <a:lnTo>
                  <a:pt x="15579" y="614"/>
                </a:lnTo>
                <a:lnTo>
                  <a:pt x="15577" y="619"/>
                </a:lnTo>
                <a:lnTo>
                  <a:pt x="15573" y="626"/>
                </a:lnTo>
                <a:lnTo>
                  <a:pt x="15569" y="631"/>
                </a:lnTo>
                <a:lnTo>
                  <a:pt x="15565" y="637"/>
                </a:lnTo>
                <a:lnTo>
                  <a:pt x="15555" y="648"/>
                </a:lnTo>
                <a:lnTo>
                  <a:pt x="15544" y="658"/>
                </a:lnTo>
                <a:lnTo>
                  <a:pt x="15530" y="667"/>
                </a:lnTo>
                <a:lnTo>
                  <a:pt x="15514" y="676"/>
                </a:lnTo>
                <a:close/>
                <a:moveTo>
                  <a:pt x="15557" y="706"/>
                </a:moveTo>
                <a:lnTo>
                  <a:pt x="15557" y="706"/>
                </a:lnTo>
                <a:lnTo>
                  <a:pt x="15572" y="701"/>
                </a:lnTo>
                <a:lnTo>
                  <a:pt x="15587" y="696"/>
                </a:lnTo>
                <a:lnTo>
                  <a:pt x="15601" y="689"/>
                </a:lnTo>
                <a:lnTo>
                  <a:pt x="15614" y="683"/>
                </a:lnTo>
                <a:lnTo>
                  <a:pt x="15627" y="676"/>
                </a:lnTo>
                <a:lnTo>
                  <a:pt x="15638" y="669"/>
                </a:lnTo>
                <a:lnTo>
                  <a:pt x="15649" y="661"/>
                </a:lnTo>
                <a:lnTo>
                  <a:pt x="15660" y="653"/>
                </a:lnTo>
                <a:lnTo>
                  <a:pt x="15669" y="644"/>
                </a:lnTo>
                <a:lnTo>
                  <a:pt x="15678" y="635"/>
                </a:lnTo>
                <a:lnTo>
                  <a:pt x="15685" y="626"/>
                </a:lnTo>
                <a:lnTo>
                  <a:pt x="15691" y="616"/>
                </a:lnTo>
                <a:lnTo>
                  <a:pt x="15697" y="605"/>
                </a:lnTo>
                <a:lnTo>
                  <a:pt x="15701" y="595"/>
                </a:lnTo>
                <a:lnTo>
                  <a:pt x="15704" y="583"/>
                </a:lnTo>
                <a:lnTo>
                  <a:pt x="15706" y="571"/>
                </a:lnTo>
                <a:lnTo>
                  <a:pt x="15706" y="563"/>
                </a:lnTo>
                <a:lnTo>
                  <a:pt x="15705" y="556"/>
                </a:lnTo>
                <a:lnTo>
                  <a:pt x="15704" y="548"/>
                </a:lnTo>
                <a:lnTo>
                  <a:pt x="15702" y="541"/>
                </a:lnTo>
                <a:lnTo>
                  <a:pt x="15699" y="533"/>
                </a:lnTo>
                <a:lnTo>
                  <a:pt x="15696" y="527"/>
                </a:lnTo>
                <a:lnTo>
                  <a:pt x="15693" y="520"/>
                </a:lnTo>
                <a:lnTo>
                  <a:pt x="15688" y="514"/>
                </a:lnTo>
                <a:lnTo>
                  <a:pt x="15679" y="502"/>
                </a:lnTo>
                <a:lnTo>
                  <a:pt x="15668" y="492"/>
                </a:lnTo>
                <a:lnTo>
                  <a:pt x="15655" y="481"/>
                </a:lnTo>
                <a:lnTo>
                  <a:pt x="15641" y="473"/>
                </a:lnTo>
                <a:lnTo>
                  <a:pt x="15626" y="464"/>
                </a:lnTo>
                <a:lnTo>
                  <a:pt x="15610" y="457"/>
                </a:lnTo>
                <a:lnTo>
                  <a:pt x="15593" y="450"/>
                </a:lnTo>
                <a:lnTo>
                  <a:pt x="15574" y="444"/>
                </a:lnTo>
                <a:lnTo>
                  <a:pt x="15537" y="433"/>
                </a:lnTo>
                <a:lnTo>
                  <a:pt x="15499" y="425"/>
                </a:lnTo>
                <a:lnTo>
                  <a:pt x="15445" y="413"/>
                </a:lnTo>
                <a:lnTo>
                  <a:pt x="15395" y="403"/>
                </a:lnTo>
                <a:lnTo>
                  <a:pt x="15372" y="397"/>
                </a:lnTo>
                <a:lnTo>
                  <a:pt x="15351" y="391"/>
                </a:lnTo>
                <a:lnTo>
                  <a:pt x="15331" y="385"/>
                </a:lnTo>
                <a:lnTo>
                  <a:pt x="15312" y="378"/>
                </a:lnTo>
                <a:lnTo>
                  <a:pt x="15295" y="371"/>
                </a:lnTo>
                <a:lnTo>
                  <a:pt x="15280" y="363"/>
                </a:lnTo>
                <a:lnTo>
                  <a:pt x="15266" y="356"/>
                </a:lnTo>
                <a:lnTo>
                  <a:pt x="15254" y="347"/>
                </a:lnTo>
                <a:lnTo>
                  <a:pt x="15244" y="338"/>
                </a:lnTo>
                <a:lnTo>
                  <a:pt x="15236" y="328"/>
                </a:lnTo>
                <a:lnTo>
                  <a:pt x="15232" y="323"/>
                </a:lnTo>
                <a:lnTo>
                  <a:pt x="15230" y="318"/>
                </a:lnTo>
                <a:lnTo>
                  <a:pt x="15228" y="311"/>
                </a:lnTo>
                <a:lnTo>
                  <a:pt x="15226" y="306"/>
                </a:lnTo>
                <a:lnTo>
                  <a:pt x="15223" y="294"/>
                </a:lnTo>
                <a:lnTo>
                  <a:pt x="15223" y="285"/>
                </a:lnTo>
                <a:lnTo>
                  <a:pt x="15223" y="278"/>
                </a:lnTo>
                <a:lnTo>
                  <a:pt x="15224" y="272"/>
                </a:lnTo>
                <a:lnTo>
                  <a:pt x="15226" y="266"/>
                </a:lnTo>
                <a:lnTo>
                  <a:pt x="15228" y="260"/>
                </a:lnTo>
                <a:lnTo>
                  <a:pt x="15233" y="249"/>
                </a:lnTo>
                <a:lnTo>
                  <a:pt x="15241" y="238"/>
                </a:lnTo>
                <a:lnTo>
                  <a:pt x="15250" y="227"/>
                </a:lnTo>
                <a:lnTo>
                  <a:pt x="15261" y="219"/>
                </a:lnTo>
                <a:lnTo>
                  <a:pt x="15273" y="210"/>
                </a:lnTo>
                <a:lnTo>
                  <a:pt x="15285" y="202"/>
                </a:lnTo>
                <a:lnTo>
                  <a:pt x="15299" y="195"/>
                </a:lnTo>
                <a:lnTo>
                  <a:pt x="15314" y="189"/>
                </a:lnTo>
                <a:lnTo>
                  <a:pt x="15330" y="184"/>
                </a:lnTo>
                <a:lnTo>
                  <a:pt x="15346" y="180"/>
                </a:lnTo>
                <a:lnTo>
                  <a:pt x="15363" y="176"/>
                </a:lnTo>
                <a:lnTo>
                  <a:pt x="15380" y="173"/>
                </a:lnTo>
                <a:lnTo>
                  <a:pt x="15397" y="172"/>
                </a:lnTo>
                <a:lnTo>
                  <a:pt x="15414" y="172"/>
                </a:lnTo>
                <a:lnTo>
                  <a:pt x="15447" y="172"/>
                </a:lnTo>
                <a:lnTo>
                  <a:pt x="15477" y="174"/>
                </a:lnTo>
                <a:lnTo>
                  <a:pt x="15490" y="176"/>
                </a:lnTo>
                <a:lnTo>
                  <a:pt x="15504" y="178"/>
                </a:lnTo>
                <a:lnTo>
                  <a:pt x="15517" y="181"/>
                </a:lnTo>
                <a:lnTo>
                  <a:pt x="15530" y="185"/>
                </a:lnTo>
                <a:lnTo>
                  <a:pt x="15543" y="188"/>
                </a:lnTo>
                <a:lnTo>
                  <a:pt x="15554" y="193"/>
                </a:lnTo>
                <a:lnTo>
                  <a:pt x="15566" y="199"/>
                </a:lnTo>
                <a:lnTo>
                  <a:pt x="15578" y="205"/>
                </a:lnTo>
                <a:lnTo>
                  <a:pt x="15588" y="211"/>
                </a:lnTo>
                <a:lnTo>
                  <a:pt x="15600" y="220"/>
                </a:lnTo>
                <a:lnTo>
                  <a:pt x="15611" y="228"/>
                </a:lnTo>
                <a:lnTo>
                  <a:pt x="15621" y="238"/>
                </a:lnTo>
                <a:lnTo>
                  <a:pt x="15671" y="222"/>
                </a:lnTo>
                <a:lnTo>
                  <a:pt x="15660" y="211"/>
                </a:lnTo>
                <a:lnTo>
                  <a:pt x="15646" y="202"/>
                </a:lnTo>
                <a:lnTo>
                  <a:pt x="15633" y="193"/>
                </a:lnTo>
                <a:lnTo>
                  <a:pt x="15619" y="186"/>
                </a:lnTo>
                <a:lnTo>
                  <a:pt x="15604" y="180"/>
                </a:lnTo>
                <a:lnTo>
                  <a:pt x="15589" y="173"/>
                </a:lnTo>
                <a:lnTo>
                  <a:pt x="15573" y="168"/>
                </a:lnTo>
                <a:lnTo>
                  <a:pt x="15557" y="164"/>
                </a:lnTo>
                <a:lnTo>
                  <a:pt x="15542" y="159"/>
                </a:lnTo>
                <a:lnTo>
                  <a:pt x="15525" y="156"/>
                </a:lnTo>
                <a:lnTo>
                  <a:pt x="15506" y="154"/>
                </a:lnTo>
                <a:lnTo>
                  <a:pt x="15489" y="152"/>
                </a:lnTo>
                <a:lnTo>
                  <a:pt x="15452" y="150"/>
                </a:lnTo>
                <a:lnTo>
                  <a:pt x="15414" y="149"/>
                </a:lnTo>
                <a:lnTo>
                  <a:pt x="15382" y="149"/>
                </a:lnTo>
                <a:lnTo>
                  <a:pt x="15351" y="151"/>
                </a:lnTo>
                <a:lnTo>
                  <a:pt x="15321" y="154"/>
                </a:lnTo>
                <a:lnTo>
                  <a:pt x="15294" y="159"/>
                </a:lnTo>
                <a:lnTo>
                  <a:pt x="15267" y="165"/>
                </a:lnTo>
                <a:lnTo>
                  <a:pt x="15243" y="172"/>
                </a:lnTo>
                <a:lnTo>
                  <a:pt x="15219" y="180"/>
                </a:lnTo>
                <a:lnTo>
                  <a:pt x="15198" y="189"/>
                </a:lnTo>
                <a:lnTo>
                  <a:pt x="15198" y="5"/>
                </a:lnTo>
                <a:lnTo>
                  <a:pt x="15065" y="5"/>
                </a:lnTo>
                <a:lnTo>
                  <a:pt x="14727" y="444"/>
                </a:lnTo>
                <a:lnTo>
                  <a:pt x="14724" y="444"/>
                </a:lnTo>
                <a:lnTo>
                  <a:pt x="14379" y="5"/>
                </a:lnTo>
                <a:lnTo>
                  <a:pt x="14250" y="5"/>
                </a:lnTo>
                <a:lnTo>
                  <a:pt x="14250" y="543"/>
                </a:lnTo>
                <a:lnTo>
                  <a:pt x="14312" y="543"/>
                </a:lnTo>
                <a:lnTo>
                  <a:pt x="14312" y="73"/>
                </a:lnTo>
                <a:lnTo>
                  <a:pt x="14692" y="551"/>
                </a:lnTo>
                <a:lnTo>
                  <a:pt x="14575" y="551"/>
                </a:lnTo>
                <a:lnTo>
                  <a:pt x="14575" y="1089"/>
                </a:lnTo>
                <a:lnTo>
                  <a:pt x="14628" y="1089"/>
                </a:lnTo>
                <a:lnTo>
                  <a:pt x="14628" y="619"/>
                </a:lnTo>
                <a:lnTo>
                  <a:pt x="15012" y="1104"/>
                </a:lnTo>
                <a:lnTo>
                  <a:pt x="15014" y="1104"/>
                </a:lnTo>
                <a:lnTo>
                  <a:pt x="15401" y="613"/>
                </a:lnTo>
                <a:lnTo>
                  <a:pt x="15401" y="1089"/>
                </a:lnTo>
                <a:lnTo>
                  <a:pt x="15514" y="1089"/>
                </a:lnTo>
                <a:lnTo>
                  <a:pt x="15514" y="732"/>
                </a:lnTo>
                <a:lnTo>
                  <a:pt x="15715" y="732"/>
                </a:lnTo>
                <a:lnTo>
                  <a:pt x="15715" y="1233"/>
                </a:lnTo>
                <a:lnTo>
                  <a:pt x="15831" y="1233"/>
                </a:lnTo>
                <a:lnTo>
                  <a:pt x="15831" y="732"/>
                </a:lnTo>
                <a:lnTo>
                  <a:pt x="16072" y="732"/>
                </a:lnTo>
                <a:lnTo>
                  <a:pt x="16072" y="706"/>
                </a:lnTo>
                <a:lnTo>
                  <a:pt x="15557" y="706"/>
                </a:lnTo>
                <a:close/>
                <a:moveTo>
                  <a:pt x="15468" y="115"/>
                </a:moveTo>
                <a:lnTo>
                  <a:pt x="15468" y="115"/>
                </a:lnTo>
                <a:lnTo>
                  <a:pt x="15653" y="5"/>
                </a:lnTo>
                <a:lnTo>
                  <a:pt x="15595" y="5"/>
                </a:lnTo>
                <a:lnTo>
                  <a:pt x="15426" y="81"/>
                </a:lnTo>
                <a:lnTo>
                  <a:pt x="15253" y="5"/>
                </a:lnTo>
                <a:lnTo>
                  <a:pt x="15198" y="5"/>
                </a:lnTo>
                <a:lnTo>
                  <a:pt x="15384" y="115"/>
                </a:lnTo>
                <a:lnTo>
                  <a:pt x="15468" y="115"/>
                </a:lnTo>
                <a:close/>
                <a:moveTo>
                  <a:pt x="3011" y="1771"/>
                </a:moveTo>
                <a:lnTo>
                  <a:pt x="3011" y="1504"/>
                </a:lnTo>
                <a:lnTo>
                  <a:pt x="3190" y="1771"/>
                </a:lnTo>
                <a:lnTo>
                  <a:pt x="3235" y="1771"/>
                </a:lnTo>
                <a:lnTo>
                  <a:pt x="3235" y="1431"/>
                </a:lnTo>
                <a:lnTo>
                  <a:pt x="3192" y="1431"/>
                </a:lnTo>
                <a:lnTo>
                  <a:pt x="3192" y="1697"/>
                </a:lnTo>
                <a:lnTo>
                  <a:pt x="3013" y="1431"/>
                </a:lnTo>
                <a:lnTo>
                  <a:pt x="2968" y="1431"/>
                </a:lnTo>
                <a:lnTo>
                  <a:pt x="2968" y="1771"/>
                </a:lnTo>
                <a:lnTo>
                  <a:pt x="3011" y="1771"/>
                </a:lnTo>
                <a:close/>
                <a:moveTo>
                  <a:pt x="3448" y="1729"/>
                </a:moveTo>
                <a:lnTo>
                  <a:pt x="3440" y="1735"/>
                </a:lnTo>
                <a:lnTo>
                  <a:pt x="3430" y="1738"/>
                </a:lnTo>
                <a:lnTo>
                  <a:pt x="3420" y="1741"/>
                </a:lnTo>
                <a:lnTo>
                  <a:pt x="3410" y="1741"/>
                </a:lnTo>
                <a:lnTo>
                  <a:pt x="3401" y="1741"/>
                </a:lnTo>
                <a:lnTo>
                  <a:pt x="3394" y="1740"/>
                </a:lnTo>
                <a:lnTo>
                  <a:pt x="3388" y="1739"/>
                </a:lnTo>
                <a:lnTo>
                  <a:pt x="3381" y="1736"/>
                </a:lnTo>
                <a:lnTo>
                  <a:pt x="3375" y="1734"/>
                </a:lnTo>
                <a:lnTo>
                  <a:pt x="3368" y="1729"/>
                </a:lnTo>
                <a:lnTo>
                  <a:pt x="3363" y="1725"/>
                </a:lnTo>
                <a:lnTo>
                  <a:pt x="3358" y="1720"/>
                </a:lnTo>
                <a:lnTo>
                  <a:pt x="3352" y="1714"/>
                </a:lnTo>
                <a:lnTo>
                  <a:pt x="3348" y="1708"/>
                </a:lnTo>
                <a:lnTo>
                  <a:pt x="3345" y="1701"/>
                </a:lnTo>
                <a:lnTo>
                  <a:pt x="3342" y="1693"/>
                </a:lnTo>
                <a:lnTo>
                  <a:pt x="3339" y="1686"/>
                </a:lnTo>
                <a:lnTo>
                  <a:pt x="3336" y="1677"/>
                </a:lnTo>
                <a:lnTo>
                  <a:pt x="3335" y="1668"/>
                </a:lnTo>
                <a:lnTo>
                  <a:pt x="3334" y="1658"/>
                </a:lnTo>
                <a:lnTo>
                  <a:pt x="3518" y="1658"/>
                </a:lnTo>
                <a:lnTo>
                  <a:pt x="3518" y="1652"/>
                </a:lnTo>
                <a:lnTo>
                  <a:pt x="3518" y="1646"/>
                </a:lnTo>
                <a:lnTo>
                  <a:pt x="3518" y="1633"/>
                </a:lnTo>
                <a:lnTo>
                  <a:pt x="3516" y="1618"/>
                </a:lnTo>
                <a:lnTo>
                  <a:pt x="3514" y="1605"/>
                </a:lnTo>
                <a:lnTo>
                  <a:pt x="3511" y="1593"/>
                </a:lnTo>
                <a:lnTo>
                  <a:pt x="3507" y="1582"/>
                </a:lnTo>
                <a:lnTo>
                  <a:pt x="3501" y="1571"/>
                </a:lnTo>
                <a:lnTo>
                  <a:pt x="3495" y="1561"/>
                </a:lnTo>
                <a:lnTo>
                  <a:pt x="3487" y="1553"/>
                </a:lnTo>
                <a:lnTo>
                  <a:pt x="3479" y="1544"/>
                </a:lnTo>
                <a:lnTo>
                  <a:pt x="3470" y="1538"/>
                </a:lnTo>
                <a:lnTo>
                  <a:pt x="3461" y="1532"/>
                </a:lnTo>
                <a:lnTo>
                  <a:pt x="3451" y="1527"/>
                </a:lnTo>
                <a:lnTo>
                  <a:pt x="3442" y="1523"/>
                </a:lnTo>
                <a:lnTo>
                  <a:pt x="3430" y="1521"/>
                </a:lnTo>
                <a:lnTo>
                  <a:pt x="3419" y="1519"/>
                </a:lnTo>
                <a:lnTo>
                  <a:pt x="3407" y="1519"/>
                </a:lnTo>
                <a:lnTo>
                  <a:pt x="3395" y="1519"/>
                </a:lnTo>
                <a:lnTo>
                  <a:pt x="3382" y="1521"/>
                </a:lnTo>
                <a:lnTo>
                  <a:pt x="3372" y="1523"/>
                </a:lnTo>
                <a:lnTo>
                  <a:pt x="3361" y="1527"/>
                </a:lnTo>
                <a:lnTo>
                  <a:pt x="3350" y="1532"/>
                </a:lnTo>
                <a:lnTo>
                  <a:pt x="3341" y="1538"/>
                </a:lnTo>
                <a:lnTo>
                  <a:pt x="3332" y="1546"/>
                </a:lnTo>
                <a:lnTo>
                  <a:pt x="3324" y="1553"/>
                </a:lnTo>
                <a:lnTo>
                  <a:pt x="3316" y="1562"/>
                </a:lnTo>
                <a:lnTo>
                  <a:pt x="3310" y="1572"/>
                </a:lnTo>
                <a:lnTo>
                  <a:pt x="3305" y="1583"/>
                </a:lnTo>
                <a:lnTo>
                  <a:pt x="3300" y="1594"/>
                </a:lnTo>
                <a:lnTo>
                  <a:pt x="3296" y="1607"/>
                </a:lnTo>
                <a:lnTo>
                  <a:pt x="3294" y="1620"/>
                </a:lnTo>
                <a:lnTo>
                  <a:pt x="3293" y="1635"/>
                </a:lnTo>
                <a:lnTo>
                  <a:pt x="3292" y="1650"/>
                </a:lnTo>
                <a:lnTo>
                  <a:pt x="3293" y="1663"/>
                </a:lnTo>
                <a:lnTo>
                  <a:pt x="3294" y="1677"/>
                </a:lnTo>
                <a:lnTo>
                  <a:pt x="3296" y="1690"/>
                </a:lnTo>
                <a:lnTo>
                  <a:pt x="3300" y="1703"/>
                </a:lnTo>
                <a:lnTo>
                  <a:pt x="3305" y="1713"/>
                </a:lnTo>
                <a:lnTo>
                  <a:pt x="3310" y="1724"/>
                </a:lnTo>
                <a:lnTo>
                  <a:pt x="3316" y="1734"/>
                </a:lnTo>
                <a:lnTo>
                  <a:pt x="3324" y="1742"/>
                </a:lnTo>
                <a:lnTo>
                  <a:pt x="3332" y="1751"/>
                </a:lnTo>
                <a:lnTo>
                  <a:pt x="3341" y="1757"/>
                </a:lnTo>
                <a:lnTo>
                  <a:pt x="3350" y="1762"/>
                </a:lnTo>
                <a:lnTo>
                  <a:pt x="3361" y="1768"/>
                </a:lnTo>
                <a:lnTo>
                  <a:pt x="3372" y="1771"/>
                </a:lnTo>
                <a:lnTo>
                  <a:pt x="3383" y="1774"/>
                </a:lnTo>
                <a:lnTo>
                  <a:pt x="3396" y="1775"/>
                </a:lnTo>
                <a:lnTo>
                  <a:pt x="3410" y="1776"/>
                </a:lnTo>
                <a:lnTo>
                  <a:pt x="3419" y="1775"/>
                </a:lnTo>
                <a:lnTo>
                  <a:pt x="3430" y="1774"/>
                </a:lnTo>
                <a:lnTo>
                  <a:pt x="3440" y="1773"/>
                </a:lnTo>
                <a:lnTo>
                  <a:pt x="3448" y="1771"/>
                </a:lnTo>
                <a:lnTo>
                  <a:pt x="3457" y="1768"/>
                </a:lnTo>
                <a:lnTo>
                  <a:pt x="3465" y="1763"/>
                </a:lnTo>
                <a:lnTo>
                  <a:pt x="3473" y="1759"/>
                </a:lnTo>
                <a:lnTo>
                  <a:pt x="3480" y="1755"/>
                </a:lnTo>
                <a:lnTo>
                  <a:pt x="3486" y="1749"/>
                </a:lnTo>
                <a:lnTo>
                  <a:pt x="3492" y="1743"/>
                </a:lnTo>
                <a:lnTo>
                  <a:pt x="3498" y="1737"/>
                </a:lnTo>
                <a:lnTo>
                  <a:pt x="3502" y="1729"/>
                </a:lnTo>
                <a:lnTo>
                  <a:pt x="3507" y="1722"/>
                </a:lnTo>
                <a:lnTo>
                  <a:pt x="3511" y="1714"/>
                </a:lnTo>
                <a:lnTo>
                  <a:pt x="3514" y="1706"/>
                </a:lnTo>
                <a:lnTo>
                  <a:pt x="3517" y="1696"/>
                </a:lnTo>
                <a:lnTo>
                  <a:pt x="3474" y="1691"/>
                </a:lnTo>
                <a:lnTo>
                  <a:pt x="3468" y="1703"/>
                </a:lnTo>
                <a:lnTo>
                  <a:pt x="3463" y="1713"/>
                </a:lnTo>
                <a:lnTo>
                  <a:pt x="3456" y="1722"/>
                </a:lnTo>
                <a:lnTo>
                  <a:pt x="3448" y="1729"/>
                </a:lnTo>
                <a:close/>
                <a:moveTo>
                  <a:pt x="3359" y="1572"/>
                </a:moveTo>
                <a:lnTo>
                  <a:pt x="3364" y="1568"/>
                </a:lnTo>
                <a:lnTo>
                  <a:pt x="3369" y="1564"/>
                </a:lnTo>
                <a:lnTo>
                  <a:pt x="3375" y="1560"/>
                </a:lnTo>
                <a:lnTo>
                  <a:pt x="3381" y="1558"/>
                </a:lnTo>
                <a:lnTo>
                  <a:pt x="3386" y="1556"/>
                </a:lnTo>
                <a:lnTo>
                  <a:pt x="3393" y="1554"/>
                </a:lnTo>
                <a:lnTo>
                  <a:pt x="3400" y="1553"/>
                </a:lnTo>
                <a:lnTo>
                  <a:pt x="3407" y="1553"/>
                </a:lnTo>
                <a:lnTo>
                  <a:pt x="3415" y="1553"/>
                </a:lnTo>
                <a:lnTo>
                  <a:pt x="3423" y="1554"/>
                </a:lnTo>
                <a:lnTo>
                  <a:pt x="3429" y="1556"/>
                </a:lnTo>
                <a:lnTo>
                  <a:pt x="3435" y="1559"/>
                </a:lnTo>
                <a:lnTo>
                  <a:pt x="3442" y="1562"/>
                </a:lnTo>
                <a:lnTo>
                  <a:pt x="3448" y="1567"/>
                </a:lnTo>
                <a:lnTo>
                  <a:pt x="3453" y="1571"/>
                </a:lnTo>
                <a:lnTo>
                  <a:pt x="3459" y="1577"/>
                </a:lnTo>
                <a:lnTo>
                  <a:pt x="3464" y="1586"/>
                </a:lnTo>
                <a:lnTo>
                  <a:pt x="3469" y="1596"/>
                </a:lnTo>
                <a:lnTo>
                  <a:pt x="3473" y="1609"/>
                </a:lnTo>
                <a:lnTo>
                  <a:pt x="3475" y="1624"/>
                </a:lnTo>
                <a:lnTo>
                  <a:pt x="3338" y="1624"/>
                </a:lnTo>
                <a:lnTo>
                  <a:pt x="3338" y="1616"/>
                </a:lnTo>
                <a:lnTo>
                  <a:pt x="3340" y="1608"/>
                </a:lnTo>
                <a:lnTo>
                  <a:pt x="3341" y="1602"/>
                </a:lnTo>
                <a:lnTo>
                  <a:pt x="3344" y="1594"/>
                </a:lnTo>
                <a:lnTo>
                  <a:pt x="3347" y="1589"/>
                </a:lnTo>
                <a:lnTo>
                  <a:pt x="3350" y="1583"/>
                </a:lnTo>
                <a:lnTo>
                  <a:pt x="3355" y="1577"/>
                </a:lnTo>
                <a:lnTo>
                  <a:pt x="3359" y="1572"/>
                </a:lnTo>
                <a:close/>
                <a:moveTo>
                  <a:pt x="3592" y="1771"/>
                </a:moveTo>
                <a:lnTo>
                  <a:pt x="3659" y="1676"/>
                </a:lnTo>
                <a:lnTo>
                  <a:pt x="3670" y="1694"/>
                </a:lnTo>
                <a:lnTo>
                  <a:pt x="3721" y="1771"/>
                </a:lnTo>
                <a:lnTo>
                  <a:pt x="3771" y="1771"/>
                </a:lnTo>
                <a:lnTo>
                  <a:pt x="3682" y="1642"/>
                </a:lnTo>
                <a:lnTo>
                  <a:pt x="3766" y="1524"/>
                </a:lnTo>
                <a:lnTo>
                  <a:pt x="3715" y="1524"/>
                </a:lnTo>
                <a:lnTo>
                  <a:pt x="3675" y="1582"/>
                </a:lnTo>
                <a:lnTo>
                  <a:pt x="3665" y="1594"/>
                </a:lnTo>
                <a:lnTo>
                  <a:pt x="3655" y="1609"/>
                </a:lnTo>
                <a:lnTo>
                  <a:pt x="3648" y="1596"/>
                </a:lnTo>
                <a:lnTo>
                  <a:pt x="3638" y="1583"/>
                </a:lnTo>
                <a:lnTo>
                  <a:pt x="3599" y="1524"/>
                </a:lnTo>
                <a:lnTo>
                  <a:pt x="3548" y="1524"/>
                </a:lnTo>
                <a:lnTo>
                  <a:pt x="3632" y="1642"/>
                </a:lnTo>
                <a:lnTo>
                  <a:pt x="3542" y="1771"/>
                </a:lnTo>
                <a:lnTo>
                  <a:pt x="3592" y="1771"/>
                </a:lnTo>
                <a:close/>
                <a:moveTo>
                  <a:pt x="3880" y="1735"/>
                </a:moveTo>
                <a:lnTo>
                  <a:pt x="3871" y="1734"/>
                </a:lnTo>
                <a:lnTo>
                  <a:pt x="3866" y="1731"/>
                </a:lnTo>
                <a:lnTo>
                  <a:pt x="3862" y="1728"/>
                </a:lnTo>
                <a:lnTo>
                  <a:pt x="3859" y="1723"/>
                </a:lnTo>
                <a:lnTo>
                  <a:pt x="3856" y="1715"/>
                </a:lnTo>
                <a:lnTo>
                  <a:pt x="3856" y="1701"/>
                </a:lnTo>
                <a:lnTo>
                  <a:pt x="3856" y="1556"/>
                </a:lnTo>
                <a:lnTo>
                  <a:pt x="3898" y="1556"/>
                </a:lnTo>
                <a:lnTo>
                  <a:pt x="3898" y="1524"/>
                </a:lnTo>
                <a:lnTo>
                  <a:pt x="3856" y="1524"/>
                </a:lnTo>
                <a:lnTo>
                  <a:pt x="3856" y="1438"/>
                </a:lnTo>
                <a:lnTo>
                  <a:pt x="3815" y="1464"/>
                </a:lnTo>
                <a:lnTo>
                  <a:pt x="3815" y="1524"/>
                </a:lnTo>
                <a:lnTo>
                  <a:pt x="3784" y="1524"/>
                </a:lnTo>
                <a:lnTo>
                  <a:pt x="3784" y="1556"/>
                </a:lnTo>
                <a:lnTo>
                  <a:pt x="3815" y="1556"/>
                </a:lnTo>
                <a:lnTo>
                  <a:pt x="3815" y="1698"/>
                </a:lnTo>
                <a:lnTo>
                  <a:pt x="3815" y="1715"/>
                </a:lnTo>
                <a:lnTo>
                  <a:pt x="3816" y="1729"/>
                </a:lnTo>
                <a:lnTo>
                  <a:pt x="3817" y="1740"/>
                </a:lnTo>
                <a:lnTo>
                  <a:pt x="3819" y="1747"/>
                </a:lnTo>
                <a:lnTo>
                  <a:pt x="3822" y="1753"/>
                </a:lnTo>
                <a:lnTo>
                  <a:pt x="3827" y="1758"/>
                </a:lnTo>
                <a:lnTo>
                  <a:pt x="3831" y="1762"/>
                </a:lnTo>
                <a:lnTo>
                  <a:pt x="3837" y="1766"/>
                </a:lnTo>
                <a:lnTo>
                  <a:pt x="3844" y="1770"/>
                </a:lnTo>
                <a:lnTo>
                  <a:pt x="3852" y="1772"/>
                </a:lnTo>
                <a:lnTo>
                  <a:pt x="3862" y="1773"/>
                </a:lnTo>
                <a:lnTo>
                  <a:pt x="3872" y="1774"/>
                </a:lnTo>
                <a:lnTo>
                  <a:pt x="3887" y="1773"/>
                </a:lnTo>
                <a:lnTo>
                  <a:pt x="3904" y="1770"/>
                </a:lnTo>
                <a:lnTo>
                  <a:pt x="3898" y="1734"/>
                </a:lnTo>
                <a:lnTo>
                  <a:pt x="3888" y="1735"/>
                </a:lnTo>
                <a:lnTo>
                  <a:pt x="3880" y="1735"/>
                </a:lnTo>
                <a:close/>
                <a:moveTo>
                  <a:pt x="4203" y="1637"/>
                </a:moveTo>
                <a:lnTo>
                  <a:pt x="4203" y="1701"/>
                </a:lnTo>
                <a:lnTo>
                  <a:pt x="4196" y="1707"/>
                </a:lnTo>
                <a:lnTo>
                  <a:pt x="4186" y="1713"/>
                </a:lnTo>
                <a:lnTo>
                  <a:pt x="4174" y="1719"/>
                </a:lnTo>
                <a:lnTo>
                  <a:pt x="4162" y="1725"/>
                </a:lnTo>
                <a:lnTo>
                  <a:pt x="4148" y="1729"/>
                </a:lnTo>
                <a:lnTo>
                  <a:pt x="4133" y="1734"/>
                </a:lnTo>
                <a:lnTo>
                  <a:pt x="4119" y="1736"/>
                </a:lnTo>
                <a:lnTo>
                  <a:pt x="4104" y="1736"/>
                </a:lnTo>
                <a:lnTo>
                  <a:pt x="4088" y="1736"/>
                </a:lnTo>
                <a:lnTo>
                  <a:pt x="4071" y="1732"/>
                </a:lnTo>
                <a:lnTo>
                  <a:pt x="4056" y="1728"/>
                </a:lnTo>
                <a:lnTo>
                  <a:pt x="4041" y="1722"/>
                </a:lnTo>
                <a:lnTo>
                  <a:pt x="4034" y="1718"/>
                </a:lnTo>
                <a:lnTo>
                  <a:pt x="4027" y="1713"/>
                </a:lnTo>
                <a:lnTo>
                  <a:pt x="4020" y="1708"/>
                </a:lnTo>
                <a:lnTo>
                  <a:pt x="4015" y="1703"/>
                </a:lnTo>
                <a:lnTo>
                  <a:pt x="4010" y="1696"/>
                </a:lnTo>
                <a:lnTo>
                  <a:pt x="4004" y="1690"/>
                </a:lnTo>
                <a:lnTo>
                  <a:pt x="4000" y="1684"/>
                </a:lnTo>
                <a:lnTo>
                  <a:pt x="3996" y="1676"/>
                </a:lnTo>
                <a:lnTo>
                  <a:pt x="3991" y="1668"/>
                </a:lnTo>
                <a:lnTo>
                  <a:pt x="3988" y="1659"/>
                </a:lnTo>
                <a:lnTo>
                  <a:pt x="3986" y="1651"/>
                </a:lnTo>
                <a:lnTo>
                  <a:pt x="3984" y="1641"/>
                </a:lnTo>
                <a:lnTo>
                  <a:pt x="3981" y="1621"/>
                </a:lnTo>
                <a:lnTo>
                  <a:pt x="3980" y="1600"/>
                </a:lnTo>
                <a:lnTo>
                  <a:pt x="3981" y="1582"/>
                </a:lnTo>
                <a:lnTo>
                  <a:pt x="3983" y="1564"/>
                </a:lnTo>
                <a:lnTo>
                  <a:pt x="3987" y="1548"/>
                </a:lnTo>
                <a:lnTo>
                  <a:pt x="3993" y="1531"/>
                </a:lnTo>
                <a:lnTo>
                  <a:pt x="3997" y="1522"/>
                </a:lnTo>
                <a:lnTo>
                  <a:pt x="4002" y="1514"/>
                </a:lnTo>
                <a:lnTo>
                  <a:pt x="4007" y="1505"/>
                </a:lnTo>
                <a:lnTo>
                  <a:pt x="4014" y="1498"/>
                </a:lnTo>
                <a:lnTo>
                  <a:pt x="4021" y="1490"/>
                </a:lnTo>
                <a:lnTo>
                  <a:pt x="4030" y="1484"/>
                </a:lnTo>
                <a:lnTo>
                  <a:pt x="4039" y="1478"/>
                </a:lnTo>
                <a:lnTo>
                  <a:pt x="4051" y="1473"/>
                </a:lnTo>
                <a:lnTo>
                  <a:pt x="4063" y="1469"/>
                </a:lnTo>
                <a:lnTo>
                  <a:pt x="4075" y="1466"/>
                </a:lnTo>
                <a:lnTo>
                  <a:pt x="4089" y="1464"/>
                </a:lnTo>
                <a:lnTo>
                  <a:pt x="4104" y="1464"/>
                </a:lnTo>
                <a:lnTo>
                  <a:pt x="4116" y="1464"/>
                </a:lnTo>
                <a:lnTo>
                  <a:pt x="4129" y="1466"/>
                </a:lnTo>
                <a:lnTo>
                  <a:pt x="4139" y="1468"/>
                </a:lnTo>
                <a:lnTo>
                  <a:pt x="4150" y="1472"/>
                </a:lnTo>
                <a:lnTo>
                  <a:pt x="4160" y="1478"/>
                </a:lnTo>
                <a:lnTo>
                  <a:pt x="4169" y="1483"/>
                </a:lnTo>
                <a:lnTo>
                  <a:pt x="4176" y="1489"/>
                </a:lnTo>
                <a:lnTo>
                  <a:pt x="4183" y="1496"/>
                </a:lnTo>
                <a:lnTo>
                  <a:pt x="4188" y="1504"/>
                </a:lnTo>
                <a:lnTo>
                  <a:pt x="4193" y="1514"/>
                </a:lnTo>
                <a:lnTo>
                  <a:pt x="4198" y="1524"/>
                </a:lnTo>
                <a:lnTo>
                  <a:pt x="4202" y="1537"/>
                </a:lnTo>
                <a:lnTo>
                  <a:pt x="4242" y="1525"/>
                </a:lnTo>
                <a:lnTo>
                  <a:pt x="4238" y="1509"/>
                </a:lnTo>
                <a:lnTo>
                  <a:pt x="4232" y="1495"/>
                </a:lnTo>
                <a:lnTo>
                  <a:pt x="4224" y="1482"/>
                </a:lnTo>
                <a:lnTo>
                  <a:pt x="4217" y="1470"/>
                </a:lnTo>
                <a:lnTo>
                  <a:pt x="4207" y="1459"/>
                </a:lnTo>
                <a:lnTo>
                  <a:pt x="4197" y="1451"/>
                </a:lnTo>
                <a:lnTo>
                  <a:pt x="4184" y="1444"/>
                </a:lnTo>
                <a:lnTo>
                  <a:pt x="4170" y="1437"/>
                </a:lnTo>
                <a:lnTo>
                  <a:pt x="4155" y="1432"/>
                </a:lnTo>
                <a:lnTo>
                  <a:pt x="4138" y="1428"/>
                </a:lnTo>
                <a:lnTo>
                  <a:pt x="4121" y="1425"/>
                </a:lnTo>
                <a:lnTo>
                  <a:pt x="4103" y="1424"/>
                </a:lnTo>
                <a:lnTo>
                  <a:pt x="4090" y="1425"/>
                </a:lnTo>
                <a:lnTo>
                  <a:pt x="4079" y="1427"/>
                </a:lnTo>
                <a:lnTo>
                  <a:pt x="4067" y="1428"/>
                </a:lnTo>
                <a:lnTo>
                  <a:pt x="4055" y="1430"/>
                </a:lnTo>
                <a:lnTo>
                  <a:pt x="4045" y="1433"/>
                </a:lnTo>
                <a:lnTo>
                  <a:pt x="4034" y="1437"/>
                </a:lnTo>
                <a:lnTo>
                  <a:pt x="4023" y="1441"/>
                </a:lnTo>
                <a:lnTo>
                  <a:pt x="4014" y="1446"/>
                </a:lnTo>
                <a:lnTo>
                  <a:pt x="4004" y="1451"/>
                </a:lnTo>
                <a:lnTo>
                  <a:pt x="3996" y="1457"/>
                </a:lnTo>
                <a:lnTo>
                  <a:pt x="3987" y="1465"/>
                </a:lnTo>
                <a:lnTo>
                  <a:pt x="3980" y="1472"/>
                </a:lnTo>
                <a:lnTo>
                  <a:pt x="3972" y="1481"/>
                </a:lnTo>
                <a:lnTo>
                  <a:pt x="3966" y="1489"/>
                </a:lnTo>
                <a:lnTo>
                  <a:pt x="3960" y="1499"/>
                </a:lnTo>
                <a:lnTo>
                  <a:pt x="3954" y="1509"/>
                </a:lnTo>
                <a:lnTo>
                  <a:pt x="3949" y="1520"/>
                </a:lnTo>
                <a:lnTo>
                  <a:pt x="3945" y="1532"/>
                </a:lnTo>
                <a:lnTo>
                  <a:pt x="3941" y="1542"/>
                </a:lnTo>
                <a:lnTo>
                  <a:pt x="3938" y="1554"/>
                </a:lnTo>
                <a:lnTo>
                  <a:pt x="3936" y="1566"/>
                </a:lnTo>
                <a:lnTo>
                  <a:pt x="3934" y="1577"/>
                </a:lnTo>
                <a:lnTo>
                  <a:pt x="3934" y="1590"/>
                </a:lnTo>
                <a:lnTo>
                  <a:pt x="3933" y="1602"/>
                </a:lnTo>
                <a:lnTo>
                  <a:pt x="3934" y="1615"/>
                </a:lnTo>
                <a:lnTo>
                  <a:pt x="3934" y="1626"/>
                </a:lnTo>
                <a:lnTo>
                  <a:pt x="3936" y="1638"/>
                </a:lnTo>
                <a:lnTo>
                  <a:pt x="3938" y="1650"/>
                </a:lnTo>
                <a:lnTo>
                  <a:pt x="3941" y="1661"/>
                </a:lnTo>
                <a:lnTo>
                  <a:pt x="3945" y="1672"/>
                </a:lnTo>
                <a:lnTo>
                  <a:pt x="3949" y="1683"/>
                </a:lnTo>
                <a:lnTo>
                  <a:pt x="3954" y="1692"/>
                </a:lnTo>
                <a:lnTo>
                  <a:pt x="3960" y="1703"/>
                </a:lnTo>
                <a:lnTo>
                  <a:pt x="3966" y="1711"/>
                </a:lnTo>
                <a:lnTo>
                  <a:pt x="3972" y="1721"/>
                </a:lnTo>
                <a:lnTo>
                  <a:pt x="3980" y="1728"/>
                </a:lnTo>
                <a:lnTo>
                  <a:pt x="3988" y="1736"/>
                </a:lnTo>
                <a:lnTo>
                  <a:pt x="3997" y="1743"/>
                </a:lnTo>
                <a:lnTo>
                  <a:pt x="4006" y="1749"/>
                </a:lnTo>
                <a:lnTo>
                  <a:pt x="4016" y="1755"/>
                </a:lnTo>
                <a:lnTo>
                  <a:pt x="4027" y="1760"/>
                </a:lnTo>
                <a:lnTo>
                  <a:pt x="4037" y="1764"/>
                </a:lnTo>
                <a:lnTo>
                  <a:pt x="4048" y="1768"/>
                </a:lnTo>
                <a:lnTo>
                  <a:pt x="4058" y="1771"/>
                </a:lnTo>
                <a:lnTo>
                  <a:pt x="4070" y="1773"/>
                </a:lnTo>
                <a:lnTo>
                  <a:pt x="4083" y="1775"/>
                </a:lnTo>
                <a:lnTo>
                  <a:pt x="4095" y="1776"/>
                </a:lnTo>
                <a:lnTo>
                  <a:pt x="4107" y="1776"/>
                </a:lnTo>
                <a:lnTo>
                  <a:pt x="4125" y="1775"/>
                </a:lnTo>
                <a:lnTo>
                  <a:pt x="4143" y="1773"/>
                </a:lnTo>
                <a:lnTo>
                  <a:pt x="4162" y="1769"/>
                </a:lnTo>
                <a:lnTo>
                  <a:pt x="4180" y="1762"/>
                </a:lnTo>
                <a:lnTo>
                  <a:pt x="4197" y="1755"/>
                </a:lnTo>
                <a:lnTo>
                  <a:pt x="4214" y="1746"/>
                </a:lnTo>
                <a:lnTo>
                  <a:pt x="4231" y="1736"/>
                </a:lnTo>
                <a:lnTo>
                  <a:pt x="4248" y="1723"/>
                </a:lnTo>
                <a:lnTo>
                  <a:pt x="4248" y="1598"/>
                </a:lnTo>
                <a:lnTo>
                  <a:pt x="4104" y="1598"/>
                </a:lnTo>
                <a:lnTo>
                  <a:pt x="4104" y="1637"/>
                </a:lnTo>
                <a:lnTo>
                  <a:pt x="4203" y="1637"/>
                </a:lnTo>
                <a:close/>
                <a:moveTo>
                  <a:pt x="4452" y="1729"/>
                </a:moveTo>
                <a:lnTo>
                  <a:pt x="4443" y="1735"/>
                </a:lnTo>
                <a:lnTo>
                  <a:pt x="4434" y="1738"/>
                </a:lnTo>
                <a:lnTo>
                  <a:pt x="4423" y="1741"/>
                </a:lnTo>
                <a:lnTo>
                  <a:pt x="4412" y="1741"/>
                </a:lnTo>
                <a:lnTo>
                  <a:pt x="4405" y="1741"/>
                </a:lnTo>
                <a:lnTo>
                  <a:pt x="4398" y="1740"/>
                </a:lnTo>
                <a:lnTo>
                  <a:pt x="4390" y="1739"/>
                </a:lnTo>
                <a:lnTo>
                  <a:pt x="4384" y="1736"/>
                </a:lnTo>
                <a:lnTo>
                  <a:pt x="4377" y="1734"/>
                </a:lnTo>
                <a:lnTo>
                  <a:pt x="4372" y="1729"/>
                </a:lnTo>
                <a:lnTo>
                  <a:pt x="4366" y="1725"/>
                </a:lnTo>
                <a:lnTo>
                  <a:pt x="4360" y="1720"/>
                </a:lnTo>
                <a:lnTo>
                  <a:pt x="4356" y="1714"/>
                </a:lnTo>
                <a:lnTo>
                  <a:pt x="4352" y="1708"/>
                </a:lnTo>
                <a:lnTo>
                  <a:pt x="4348" y="1701"/>
                </a:lnTo>
                <a:lnTo>
                  <a:pt x="4344" y="1693"/>
                </a:lnTo>
                <a:lnTo>
                  <a:pt x="4342" y="1686"/>
                </a:lnTo>
                <a:lnTo>
                  <a:pt x="4340" y="1677"/>
                </a:lnTo>
                <a:lnTo>
                  <a:pt x="4339" y="1668"/>
                </a:lnTo>
                <a:lnTo>
                  <a:pt x="4338" y="1658"/>
                </a:lnTo>
                <a:lnTo>
                  <a:pt x="4522" y="1658"/>
                </a:lnTo>
                <a:lnTo>
                  <a:pt x="4522" y="1652"/>
                </a:lnTo>
                <a:lnTo>
                  <a:pt x="4522" y="1646"/>
                </a:lnTo>
                <a:lnTo>
                  <a:pt x="4521" y="1633"/>
                </a:lnTo>
                <a:lnTo>
                  <a:pt x="4520" y="1618"/>
                </a:lnTo>
                <a:lnTo>
                  <a:pt x="4518" y="1605"/>
                </a:lnTo>
                <a:lnTo>
                  <a:pt x="4513" y="1593"/>
                </a:lnTo>
                <a:lnTo>
                  <a:pt x="4509" y="1582"/>
                </a:lnTo>
                <a:lnTo>
                  <a:pt x="4504" y="1571"/>
                </a:lnTo>
                <a:lnTo>
                  <a:pt x="4498" y="1561"/>
                </a:lnTo>
                <a:lnTo>
                  <a:pt x="4490" y="1553"/>
                </a:lnTo>
                <a:lnTo>
                  <a:pt x="4483" y="1544"/>
                </a:lnTo>
                <a:lnTo>
                  <a:pt x="4473" y="1538"/>
                </a:lnTo>
                <a:lnTo>
                  <a:pt x="4465" y="1532"/>
                </a:lnTo>
                <a:lnTo>
                  <a:pt x="4455" y="1527"/>
                </a:lnTo>
                <a:lnTo>
                  <a:pt x="4444" y="1523"/>
                </a:lnTo>
                <a:lnTo>
                  <a:pt x="4434" y="1521"/>
                </a:lnTo>
                <a:lnTo>
                  <a:pt x="4422" y="1519"/>
                </a:lnTo>
                <a:lnTo>
                  <a:pt x="4410" y="1519"/>
                </a:lnTo>
                <a:lnTo>
                  <a:pt x="4398" y="1519"/>
                </a:lnTo>
                <a:lnTo>
                  <a:pt x="4386" y="1521"/>
                </a:lnTo>
                <a:lnTo>
                  <a:pt x="4374" y="1523"/>
                </a:lnTo>
                <a:lnTo>
                  <a:pt x="4364" y="1527"/>
                </a:lnTo>
                <a:lnTo>
                  <a:pt x="4354" y="1532"/>
                </a:lnTo>
                <a:lnTo>
                  <a:pt x="4344" y="1538"/>
                </a:lnTo>
                <a:lnTo>
                  <a:pt x="4335" y="1546"/>
                </a:lnTo>
                <a:lnTo>
                  <a:pt x="4327" y="1553"/>
                </a:lnTo>
                <a:lnTo>
                  <a:pt x="4319" y="1562"/>
                </a:lnTo>
                <a:lnTo>
                  <a:pt x="4313" y="1572"/>
                </a:lnTo>
                <a:lnTo>
                  <a:pt x="4307" y="1583"/>
                </a:lnTo>
                <a:lnTo>
                  <a:pt x="4303" y="1594"/>
                </a:lnTo>
                <a:lnTo>
                  <a:pt x="4300" y="1607"/>
                </a:lnTo>
                <a:lnTo>
                  <a:pt x="4297" y="1620"/>
                </a:lnTo>
                <a:lnTo>
                  <a:pt x="4296" y="1635"/>
                </a:lnTo>
                <a:lnTo>
                  <a:pt x="4296" y="1650"/>
                </a:lnTo>
                <a:lnTo>
                  <a:pt x="4296" y="1663"/>
                </a:lnTo>
                <a:lnTo>
                  <a:pt x="4297" y="1677"/>
                </a:lnTo>
                <a:lnTo>
                  <a:pt x="4300" y="1690"/>
                </a:lnTo>
                <a:lnTo>
                  <a:pt x="4303" y="1703"/>
                </a:lnTo>
                <a:lnTo>
                  <a:pt x="4307" y="1713"/>
                </a:lnTo>
                <a:lnTo>
                  <a:pt x="4313" y="1724"/>
                </a:lnTo>
                <a:lnTo>
                  <a:pt x="4319" y="1734"/>
                </a:lnTo>
                <a:lnTo>
                  <a:pt x="4327" y="1742"/>
                </a:lnTo>
                <a:lnTo>
                  <a:pt x="4335" y="1751"/>
                </a:lnTo>
                <a:lnTo>
                  <a:pt x="4344" y="1757"/>
                </a:lnTo>
                <a:lnTo>
                  <a:pt x="4354" y="1762"/>
                </a:lnTo>
                <a:lnTo>
                  <a:pt x="4364" y="1768"/>
                </a:lnTo>
                <a:lnTo>
                  <a:pt x="4375" y="1771"/>
                </a:lnTo>
                <a:lnTo>
                  <a:pt x="4387" y="1774"/>
                </a:lnTo>
                <a:lnTo>
                  <a:pt x="4400" y="1775"/>
                </a:lnTo>
                <a:lnTo>
                  <a:pt x="4412" y="1776"/>
                </a:lnTo>
                <a:lnTo>
                  <a:pt x="4423" y="1775"/>
                </a:lnTo>
                <a:lnTo>
                  <a:pt x="4433" y="1774"/>
                </a:lnTo>
                <a:lnTo>
                  <a:pt x="4442" y="1773"/>
                </a:lnTo>
                <a:lnTo>
                  <a:pt x="4452" y="1771"/>
                </a:lnTo>
                <a:lnTo>
                  <a:pt x="4460" y="1768"/>
                </a:lnTo>
                <a:lnTo>
                  <a:pt x="4468" y="1763"/>
                </a:lnTo>
                <a:lnTo>
                  <a:pt x="4475" y="1759"/>
                </a:lnTo>
                <a:lnTo>
                  <a:pt x="4483" y="1755"/>
                </a:lnTo>
                <a:lnTo>
                  <a:pt x="4489" y="1749"/>
                </a:lnTo>
                <a:lnTo>
                  <a:pt x="4495" y="1743"/>
                </a:lnTo>
                <a:lnTo>
                  <a:pt x="4501" y="1737"/>
                </a:lnTo>
                <a:lnTo>
                  <a:pt x="4506" y="1729"/>
                </a:lnTo>
                <a:lnTo>
                  <a:pt x="4510" y="1722"/>
                </a:lnTo>
                <a:lnTo>
                  <a:pt x="4515" y="1714"/>
                </a:lnTo>
                <a:lnTo>
                  <a:pt x="4518" y="1706"/>
                </a:lnTo>
                <a:lnTo>
                  <a:pt x="4520" y="1696"/>
                </a:lnTo>
                <a:lnTo>
                  <a:pt x="4477" y="1691"/>
                </a:lnTo>
                <a:lnTo>
                  <a:pt x="4472" y="1703"/>
                </a:lnTo>
                <a:lnTo>
                  <a:pt x="4466" y="1713"/>
                </a:lnTo>
                <a:lnTo>
                  <a:pt x="4459" y="1722"/>
                </a:lnTo>
                <a:lnTo>
                  <a:pt x="4452" y="1729"/>
                </a:lnTo>
                <a:close/>
                <a:moveTo>
                  <a:pt x="4363" y="1572"/>
                </a:moveTo>
                <a:lnTo>
                  <a:pt x="4367" y="1568"/>
                </a:lnTo>
                <a:lnTo>
                  <a:pt x="4372" y="1564"/>
                </a:lnTo>
                <a:lnTo>
                  <a:pt x="4377" y="1560"/>
                </a:lnTo>
                <a:lnTo>
                  <a:pt x="4384" y="1558"/>
                </a:lnTo>
                <a:lnTo>
                  <a:pt x="4390" y="1556"/>
                </a:lnTo>
                <a:lnTo>
                  <a:pt x="4397" y="1554"/>
                </a:lnTo>
                <a:lnTo>
                  <a:pt x="4403" y="1553"/>
                </a:lnTo>
                <a:lnTo>
                  <a:pt x="4410" y="1553"/>
                </a:lnTo>
                <a:lnTo>
                  <a:pt x="4418" y="1553"/>
                </a:lnTo>
                <a:lnTo>
                  <a:pt x="4425" y="1554"/>
                </a:lnTo>
                <a:lnTo>
                  <a:pt x="4433" y="1556"/>
                </a:lnTo>
                <a:lnTo>
                  <a:pt x="4439" y="1559"/>
                </a:lnTo>
                <a:lnTo>
                  <a:pt x="4445" y="1562"/>
                </a:lnTo>
                <a:lnTo>
                  <a:pt x="4451" y="1567"/>
                </a:lnTo>
                <a:lnTo>
                  <a:pt x="4457" y="1571"/>
                </a:lnTo>
                <a:lnTo>
                  <a:pt x="4461" y="1577"/>
                </a:lnTo>
                <a:lnTo>
                  <a:pt x="4468" y="1586"/>
                </a:lnTo>
                <a:lnTo>
                  <a:pt x="4472" y="1596"/>
                </a:lnTo>
                <a:lnTo>
                  <a:pt x="4475" y="1609"/>
                </a:lnTo>
                <a:lnTo>
                  <a:pt x="4477" y="1624"/>
                </a:lnTo>
                <a:lnTo>
                  <a:pt x="4340" y="1624"/>
                </a:lnTo>
                <a:lnTo>
                  <a:pt x="4341" y="1616"/>
                </a:lnTo>
                <a:lnTo>
                  <a:pt x="4342" y="1608"/>
                </a:lnTo>
                <a:lnTo>
                  <a:pt x="4344" y="1602"/>
                </a:lnTo>
                <a:lnTo>
                  <a:pt x="4347" y="1594"/>
                </a:lnTo>
                <a:lnTo>
                  <a:pt x="4350" y="1589"/>
                </a:lnTo>
                <a:lnTo>
                  <a:pt x="4353" y="1583"/>
                </a:lnTo>
                <a:lnTo>
                  <a:pt x="4357" y="1577"/>
                </a:lnTo>
                <a:lnTo>
                  <a:pt x="4363" y="1572"/>
                </a:lnTo>
                <a:close/>
                <a:moveTo>
                  <a:pt x="4615" y="1771"/>
                </a:moveTo>
                <a:lnTo>
                  <a:pt x="4615" y="1636"/>
                </a:lnTo>
                <a:lnTo>
                  <a:pt x="4616" y="1624"/>
                </a:lnTo>
                <a:lnTo>
                  <a:pt x="4616" y="1615"/>
                </a:lnTo>
                <a:lnTo>
                  <a:pt x="4618" y="1605"/>
                </a:lnTo>
                <a:lnTo>
                  <a:pt x="4620" y="1596"/>
                </a:lnTo>
                <a:lnTo>
                  <a:pt x="4622" y="1589"/>
                </a:lnTo>
                <a:lnTo>
                  <a:pt x="4626" y="1582"/>
                </a:lnTo>
                <a:lnTo>
                  <a:pt x="4629" y="1576"/>
                </a:lnTo>
                <a:lnTo>
                  <a:pt x="4635" y="1572"/>
                </a:lnTo>
                <a:lnTo>
                  <a:pt x="4639" y="1568"/>
                </a:lnTo>
                <a:lnTo>
                  <a:pt x="4644" y="1565"/>
                </a:lnTo>
                <a:lnTo>
                  <a:pt x="4650" y="1561"/>
                </a:lnTo>
                <a:lnTo>
                  <a:pt x="4655" y="1559"/>
                </a:lnTo>
                <a:lnTo>
                  <a:pt x="4661" y="1557"/>
                </a:lnTo>
                <a:lnTo>
                  <a:pt x="4667" y="1556"/>
                </a:lnTo>
                <a:lnTo>
                  <a:pt x="4673" y="1555"/>
                </a:lnTo>
                <a:lnTo>
                  <a:pt x="4679" y="1555"/>
                </a:lnTo>
                <a:lnTo>
                  <a:pt x="4688" y="1555"/>
                </a:lnTo>
                <a:lnTo>
                  <a:pt x="4695" y="1557"/>
                </a:lnTo>
                <a:lnTo>
                  <a:pt x="4703" y="1559"/>
                </a:lnTo>
                <a:lnTo>
                  <a:pt x="4709" y="1562"/>
                </a:lnTo>
                <a:lnTo>
                  <a:pt x="4714" y="1567"/>
                </a:lnTo>
                <a:lnTo>
                  <a:pt x="4720" y="1571"/>
                </a:lnTo>
                <a:lnTo>
                  <a:pt x="4723" y="1576"/>
                </a:lnTo>
                <a:lnTo>
                  <a:pt x="4726" y="1583"/>
                </a:lnTo>
                <a:lnTo>
                  <a:pt x="4728" y="1590"/>
                </a:lnTo>
                <a:lnTo>
                  <a:pt x="4730" y="1599"/>
                </a:lnTo>
                <a:lnTo>
                  <a:pt x="4730" y="1609"/>
                </a:lnTo>
                <a:lnTo>
                  <a:pt x="4731" y="1621"/>
                </a:lnTo>
                <a:lnTo>
                  <a:pt x="4731" y="1771"/>
                </a:lnTo>
                <a:lnTo>
                  <a:pt x="4773" y="1771"/>
                </a:lnTo>
                <a:lnTo>
                  <a:pt x="4773" y="1619"/>
                </a:lnTo>
                <a:lnTo>
                  <a:pt x="4773" y="1606"/>
                </a:lnTo>
                <a:lnTo>
                  <a:pt x="4772" y="1594"/>
                </a:lnTo>
                <a:lnTo>
                  <a:pt x="4772" y="1586"/>
                </a:lnTo>
                <a:lnTo>
                  <a:pt x="4771" y="1578"/>
                </a:lnTo>
                <a:lnTo>
                  <a:pt x="4769" y="1570"/>
                </a:lnTo>
                <a:lnTo>
                  <a:pt x="4765" y="1561"/>
                </a:lnTo>
                <a:lnTo>
                  <a:pt x="4762" y="1554"/>
                </a:lnTo>
                <a:lnTo>
                  <a:pt x="4758" y="1548"/>
                </a:lnTo>
                <a:lnTo>
                  <a:pt x="4753" y="1541"/>
                </a:lnTo>
                <a:lnTo>
                  <a:pt x="4746" y="1536"/>
                </a:lnTo>
                <a:lnTo>
                  <a:pt x="4739" y="1531"/>
                </a:lnTo>
                <a:lnTo>
                  <a:pt x="4729" y="1526"/>
                </a:lnTo>
                <a:lnTo>
                  <a:pt x="4720" y="1523"/>
                </a:lnTo>
                <a:lnTo>
                  <a:pt x="4710" y="1521"/>
                </a:lnTo>
                <a:lnTo>
                  <a:pt x="4700" y="1519"/>
                </a:lnTo>
                <a:lnTo>
                  <a:pt x="4689" y="1519"/>
                </a:lnTo>
                <a:lnTo>
                  <a:pt x="4676" y="1519"/>
                </a:lnTo>
                <a:lnTo>
                  <a:pt x="4664" y="1521"/>
                </a:lnTo>
                <a:lnTo>
                  <a:pt x="4654" y="1524"/>
                </a:lnTo>
                <a:lnTo>
                  <a:pt x="4643" y="1529"/>
                </a:lnTo>
                <a:lnTo>
                  <a:pt x="4635" y="1535"/>
                </a:lnTo>
                <a:lnTo>
                  <a:pt x="4625" y="1541"/>
                </a:lnTo>
                <a:lnTo>
                  <a:pt x="4618" y="1550"/>
                </a:lnTo>
                <a:lnTo>
                  <a:pt x="4610" y="1559"/>
                </a:lnTo>
                <a:lnTo>
                  <a:pt x="4610" y="1524"/>
                </a:lnTo>
                <a:lnTo>
                  <a:pt x="4573" y="1524"/>
                </a:lnTo>
                <a:lnTo>
                  <a:pt x="4573" y="1771"/>
                </a:lnTo>
                <a:lnTo>
                  <a:pt x="4615" y="1771"/>
                </a:lnTo>
                <a:close/>
                <a:moveTo>
                  <a:pt x="4979" y="1729"/>
                </a:moveTo>
                <a:lnTo>
                  <a:pt x="4971" y="1735"/>
                </a:lnTo>
                <a:lnTo>
                  <a:pt x="4962" y="1738"/>
                </a:lnTo>
                <a:lnTo>
                  <a:pt x="4952" y="1741"/>
                </a:lnTo>
                <a:lnTo>
                  <a:pt x="4941" y="1741"/>
                </a:lnTo>
                <a:lnTo>
                  <a:pt x="4932" y="1741"/>
                </a:lnTo>
                <a:lnTo>
                  <a:pt x="4926" y="1740"/>
                </a:lnTo>
                <a:lnTo>
                  <a:pt x="4919" y="1739"/>
                </a:lnTo>
                <a:lnTo>
                  <a:pt x="4912" y="1736"/>
                </a:lnTo>
                <a:lnTo>
                  <a:pt x="4906" y="1734"/>
                </a:lnTo>
                <a:lnTo>
                  <a:pt x="4899" y="1729"/>
                </a:lnTo>
                <a:lnTo>
                  <a:pt x="4894" y="1725"/>
                </a:lnTo>
                <a:lnTo>
                  <a:pt x="4889" y="1720"/>
                </a:lnTo>
                <a:lnTo>
                  <a:pt x="4884" y="1714"/>
                </a:lnTo>
                <a:lnTo>
                  <a:pt x="4879" y="1708"/>
                </a:lnTo>
                <a:lnTo>
                  <a:pt x="4876" y="1701"/>
                </a:lnTo>
                <a:lnTo>
                  <a:pt x="4873" y="1693"/>
                </a:lnTo>
                <a:lnTo>
                  <a:pt x="4871" y="1686"/>
                </a:lnTo>
                <a:lnTo>
                  <a:pt x="4869" y="1677"/>
                </a:lnTo>
                <a:lnTo>
                  <a:pt x="4866" y="1668"/>
                </a:lnTo>
                <a:lnTo>
                  <a:pt x="4866" y="1658"/>
                </a:lnTo>
                <a:lnTo>
                  <a:pt x="5049" y="1658"/>
                </a:lnTo>
                <a:lnTo>
                  <a:pt x="5049" y="1652"/>
                </a:lnTo>
                <a:lnTo>
                  <a:pt x="5049" y="1646"/>
                </a:lnTo>
                <a:lnTo>
                  <a:pt x="5049" y="1633"/>
                </a:lnTo>
                <a:lnTo>
                  <a:pt x="5048" y="1618"/>
                </a:lnTo>
                <a:lnTo>
                  <a:pt x="5045" y="1605"/>
                </a:lnTo>
                <a:lnTo>
                  <a:pt x="5042" y="1593"/>
                </a:lnTo>
                <a:lnTo>
                  <a:pt x="5038" y="1582"/>
                </a:lnTo>
                <a:lnTo>
                  <a:pt x="5032" y="1571"/>
                </a:lnTo>
                <a:lnTo>
                  <a:pt x="5026" y="1561"/>
                </a:lnTo>
                <a:lnTo>
                  <a:pt x="5019" y="1553"/>
                </a:lnTo>
                <a:lnTo>
                  <a:pt x="5010" y="1544"/>
                </a:lnTo>
                <a:lnTo>
                  <a:pt x="5002" y="1538"/>
                </a:lnTo>
                <a:lnTo>
                  <a:pt x="4993" y="1532"/>
                </a:lnTo>
                <a:lnTo>
                  <a:pt x="4982" y="1527"/>
                </a:lnTo>
                <a:lnTo>
                  <a:pt x="4973" y="1523"/>
                </a:lnTo>
                <a:lnTo>
                  <a:pt x="4961" y="1521"/>
                </a:lnTo>
                <a:lnTo>
                  <a:pt x="4950" y="1519"/>
                </a:lnTo>
                <a:lnTo>
                  <a:pt x="4938" y="1519"/>
                </a:lnTo>
                <a:lnTo>
                  <a:pt x="4926" y="1519"/>
                </a:lnTo>
                <a:lnTo>
                  <a:pt x="4913" y="1521"/>
                </a:lnTo>
                <a:lnTo>
                  <a:pt x="4903" y="1523"/>
                </a:lnTo>
                <a:lnTo>
                  <a:pt x="4892" y="1527"/>
                </a:lnTo>
                <a:lnTo>
                  <a:pt x="4881" y="1532"/>
                </a:lnTo>
                <a:lnTo>
                  <a:pt x="4872" y="1538"/>
                </a:lnTo>
                <a:lnTo>
                  <a:pt x="4863" y="1546"/>
                </a:lnTo>
                <a:lnTo>
                  <a:pt x="4855" y="1553"/>
                </a:lnTo>
                <a:lnTo>
                  <a:pt x="4847" y="1562"/>
                </a:lnTo>
                <a:lnTo>
                  <a:pt x="4841" y="1572"/>
                </a:lnTo>
                <a:lnTo>
                  <a:pt x="4836" y="1583"/>
                </a:lnTo>
                <a:lnTo>
                  <a:pt x="4831" y="1594"/>
                </a:lnTo>
                <a:lnTo>
                  <a:pt x="4828" y="1607"/>
                </a:lnTo>
                <a:lnTo>
                  <a:pt x="4825" y="1620"/>
                </a:lnTo>
                <a:lnTo>
                  <a:pt x="4824" y="1635"/>
                </a:lnTo>
                <a:lnTo>
                  <a:pt x="4823" y="1650"/>
                </a:lnTo>
                <a:lnTo>
                  <a:pt x="4824" y="1663"/>
                </a:lnTo>
                <a:lnTo>
                  <a:pt x="4825" y="1677"/>
                </a:lnTo>
                <a:lnTo>
                  <a:pt x="4828" y="1690"/>
                </a:lnTo>
                <a:lnTo>
                  <a:pt x="4831" y="1703"/>
                </a:lnTo>
                <a:lnTo>
                  <a:pt x="4836" y="1713"/>
                </a:lnTo>
                <a:lnTo>
                  <a:pt x="4841" y="1724"/>
                </a:lnTo>
                <a:lnTo>
                  <a:pt x="4847" y="1734"/>
                </a:lnTo>
                <a:lnTo>
                  <a:pt x="4855" y="1742"/>
                </a:lnTo>
                <a:lnTo>
                  <a:pt x="4863" y="1751"/>
                </a:lnTo>
                <a:lnTo>
                  <a:pt x="4872" y="1757"/>
                </a:lnTo>
                <a:lnTo>
                  <a:pt x="4881" y="1762"/>
                </a:lnTo>
                <a:lnTo>
                  <a:pt x="4892" y="1768"/>
                </a:lnTo>
                <a:lnTo>
                  <a:pt x="4904" y="1771"/>
                </a:lnTo>
                <a:lnTo>
                  <a:pt x="4915" y="1774"/>
                </a:lnTo>
                <a:lnTo>
                  <a:pt x="4927" y="1775"/>
                </a:lnTo>
                <a:lnTo>
                  <a:pt x="4941" y="1776"/>
                </a:lnTo>
                <a:lnTo>
                  <a:pt x="4952" y="1775"/>
                </a:lnTo>
                <a:lnTo>
                  <a:pt x="4961" y="1774"/>
                </a:lnTo>
                <a:lnTo>
                  <a:pt x="4971" y="1773"/>
                </a:lnTo>
                <a:lnTo>
                  <a:pt x="4979" y="1771"/>
                </a:lnTo>
                <a:lnTo>
                  <a:pt x="4988" y="1768"/>
                </a:lnTo>
                <a:lnTo>
                  <a:pt x="4996" y="1763"/>
                </a:lnTo>
                <a:lnTo>
                  <a:pt x="5004" y="1759"/>
                </a:lnTo>
                <a:lnTo>
                  <a:pt x="5011" y="1755"/>
                </a:lnTo>
                <a:lnTo>
                  <a:pt x="5017" y="1749"/>
                </a:lnTo>
                <a:lnTo>
                  <a:pt x="5024" y="1743"/>
                </a:lnTo>
                <a:lnTo>
                  <a:pt x="5029" y="1737"/>
                </a:lnTo>
                <a:lnTo>
                  <a:pt x="5033" y="1729"/>
                </a:lnTo>
                <a:lnTo>
                  <a:pt x="5039" y="1722"/>
                </a:lnTo>
                <a:lnTo>
                  <a:pt x="5042" y="1714"/>
                </a:lnTo>
                <a:lnTo>
                  <a:pt x="5045" y="1706"/>
                </a:lnTo>
                <a:lnTo>
                  <a:pt x="5048" y="1696"/>
                </a:lnTo>
                <a:lnTo>
                  <a:pt x="5005" y="1691"/>
                </a:lnTo>
                <a:lnTo>
                  <a:pt x="5000" y="1703"/>
                </a:lnTo>
                <a:lnTo>
                  <a:pt x="4994" y="1713"/>
                </a:lnTo>
                <a:lnTo>
                  <a:pt x="4988" y="1722"/>
                </a:lnTo>
                <a:lnTo>
                  <a:pt x="4979" y="1729"/>
                </a:lnTo>
                <a:close/>
                <a:moveTo>
                  <a:pt x="4890" y="1572"/>
                </a:moveTo>
                <a:lnTo>
                  <a:pt x="4895" y="1568"/>
                </a:lnTo>
                <a:lnTo>
                  <a:pt x="4901" y="1564"/>
                </a:lnTo>
                <a:lnTo>
                  <a:pt x="4906" y="1560"/>
                </a:lnTo>
                <a:lnTo>
                  <a:pt x="4912" y="1558"/>
                </a:lnTo>
                <a:lnTo>
                  <a:pt x="4919" y="1556"/>
                </a:lnTo>
                <a:lnTo>
                  <a:pt x="4925" y="1554"/>
                </a:lnTo>
                <a:lnTo>
                  <a:pt x="4931" y="1553"/>
                </a:lnTo>
                <a:lnTo>
                  <a:pt x="4938" y="1553"/>
                </a:lnTo>
                <a:lnTo>
                  <a:pt x="4946" y="1553"/>
                </a:lnTo>
                <a:lnTo>
                  <a:pt x="4954" y="1554"/>
                </a:lnTo>
                <a:lnTo>
                  <a:pt x="4960" y="1556"/>
                </a:lnTo>
                <a:lnTo>
                  <a:pt x="4968" y="1559"/>
                </a:lnTo>
                <a:lnTo>
                  <a:pt x="4974" y="1562"/>
                </a:lnTo>
                <a:lnTo>
                  <a:pt x="4979" y="1567"/>
                </a:lnTo>
                <a:lnTo>
                  <a:pt x="4985" y="1571"/>
                </a:lnTo>
                <a:lnTo>
                  <a:pt x="4990" y="1577"/>
                </a:lnTo>
                <a:lnTo>
                  <a:pt x="4996" y="1586"/>
                </a:lnTo>
                <a:lnTo>
                  <a:pt x="5000" y="1596"/>
                </a:lnTo>
                <a:lnTo>
                  <a:pt x="5004" y="1609"/>
                </a:lnTo>
                <a:lnTo>
                  <a:pt x="5006" y="1624"/>
                </a:lnTo>
                <a:lnTo>
                  <a:pt x="4869" y="1624"/>
                </a:lnTo>
                <a:lnTo>
                  <a:pt x="4870" y="1616"/>
                </a:lnTo>
                <a:lnTo>
                  <a:pt x="4871" y="1608"/>
                </a:lnTo>
                <a:lnTo>
                  <a:pt x="4873" y="1602"/>
                </a:lnTo>
                <a:lnTo>
                  <a:pt x="4875" y="1594"/>
                </a:lnTo>
                <a:lnTo>
                  <a:pt x="4878" y="1589"/>
                </a:lnTo>
                <a:lnTo>
                  <a:pt x="4881" y="1583"/>
                </a:lnTo>
                <a:lnTo>
                  <a:pt x="4886" y="1577"/>
                </a:lnTo>
                <a:lnTo>
                  <a:pt x="4890" y="1572"/>
                </a:lnTo>
                <a:close/>
                <a:moveTo>
                  <a:pt x="5143" y="1771"/>
                </a:moveTo>
                <a:lnTo>
                  <a:pt x="5143" y="1642"/>
                </a:lnTo>
                <a:lnTo>
                  <a:pt x="5143" y="1628"/>
                </a:lnTo>
                <a:lnTo>
                  <a:pt x="5144" y="1617"/>
                </a:lnTo>
                <a:lnTo>
                  <a:pt x="5146" y="1604"/>
                </a:lnTo>
                <a:lnTo>
                  <a:pt x="5149" y="1593"/>
                </a:lnTo>
                <a:lnTo>
                  <a:pt x="5153" y="1586"/>
                </a:lnTo>
                <a:lnTo>
                  <a:pt x="5156" y="1581"/>
                </a:lnTo>
                <a:lnTo>
                  <a:pt x="5160" y="1574"/>
                </a:lnTo>
                <a:lnTo>
                  <a:pt x="5165" y="1570"/>
                </a:lnTo>
                <a:lnTo>
                  <a:pt x="5171" y="1567"/>
                </a:lnTo>
                <a:lnTo>
                  <a:pt x="5176" y="1564"/>
                </a:lnTo>
                <a:lnTo>
                  <a:pt x="5182" y="1562"/>
                </a:lnTo>
                <a:lnTo>
                  <a:pt x="5190" y="1562"/>
                </a:lnTo>
                <a:lnTo>
                  <a:pt x="5197" y="1562"/>
                </a:lnTo>
                <a:lnTo>
                  <a:pt x="5205" y="1565"/>
                </a:lnTo>
                <a:lnTo>
                  <a:pt x="5212" y="1567"/>
                </a:lnTo>
                <a:lnTo>
                  <a:pt x="5219" y="1571"/>
                </a:lnTo>
                <a:lnTo>
                  <a:pt x="5234" y="1532"/>
                </a:lnTo>
                <a:lnTo>
                  <a:pt x="5224" y="1526"/>
                </a:lnTo>
                <a:lnTo>
                  <a:pt x="5213" y="1522"/>
                </a:lnTo>
                <a:lnTo>
                  <a:pt x="5202" y="1520"/>
                </a:lnTo>
                <a:lnTo>
                  <a:pt x="5192" y="1519"/>
                </a:lnTo>
                <a:lnTo>
                  <a:pt x="5184" y="1519"/>
                </a:lnTo>
                <a:lnTo>
                  <a:pt x="5178" y="1521"/>
                </a:lnTo>
                <a:lnTo>
                  <a:pt x="5171" y="1523"/>
                </a:lnTo>
                <a:lnTo>
                  <a:pt x="5165" y="1527"/>
                </a:lnTo>
                <a:lnTo>
                  <a:pt x="5159" y="1533"/>
                </a:lnTo>
                <a:lnTo>
                  <a:pt x="5153" y="1540"/>
                </a:lnTo>
                <a:lnTo>
                  <a:pt x="5145" y="1550"/>
                </a:lnTo>
                <a:lnTo>
                  <a:pt x="5139" y="1561"/>
                </a:lnTo>
                <a:lnTo>
                  <a:pt x="5139" y="1524"/>
                </a:lnTo>
                <a:lnTo>
                  <a:pt x="5100" y="1524"/>
                </a:lnTo>
                <a:lnTo>
                  <a:pt x="5100" y="1771"/>
                </a:lnTo>
                <a:lnTo>
                  <a:pt x="5143" y="1771"/>
                </a:lnTo>
                <a:close/>
                <a:moveTo>
                  <a:pt x="5428" y="1771"/>
                </a:moveTo>
                <a:lnTo>
                  <a:pt x="5473" y="1771"/>
                </a:lnTo>
                <a:lnTo>
                  <a:pt x="5468" y="1763"/>
                </a:lnTo>
                <a:lnTo>
                  <a:pt x="5465" y="1756"/>
                </a:lnTo>
                <a:lnTo>
                  <a:pt x="5463" y="1748"/>
                </a:lnTo>
                <a:lnTo>
                  <a:pt x="5462" y="1740"/>
                </a:lnTo>
                <a:lnTo>
                  <a:pt x="5461" y="1730"/>
                </a:lnTo>
                <a:lnTo>
                  <a:pt x="5460" y="1714"/>
                </a:lnTo>
                <a:lnTo>
                  <a:pt x="5460" y="1693"/>
                </a:lnTo>
                <a:lnTo>
                  <a:pt x="5459" y="1668"/>
                </a:lnTo>
                <a:lnTo>
                  <a:pt x="5459" y="1611"/>
                </a:lnTo>
                <a:lnTo>
                  <a:pt x="5459" y="1599"/>
                </a:lnTo>
                <a:lnTo>
                  <a:pt x="5459" y="1588"/>
                </a:lnTo>
                <a:lnTo>
                  <a:pt x="5459" y="1579"/>
                </a:lnTo>
                <a:lnTo>
                  <a:pt x="5458" y="1573"/>
                </a:lnTo>
                <a:lnTo>
                  <a:pt x="5454" y="1566"/>
                </a:lnTo>
                <a:lnTo>
                  <a:pt x="5452" y="1558"/>
                </a:lnTo>
                <a:lnTo>
                  <a:pt x="5448" y="1551"/>
                </a:lnTo>
                <a:lnTo>
                  <a:pt x="5444" y="1544"/>
                </a:lnTo>
                <a:lnTo>
                  <a:pt x="5439" y="1539"/>
                </a:lnTo>
                <a:lnTo>
                  <a:pt x="5432" y="1535"/>
                </a:lnTo>
                <a:lnTo>
                  <a:pt x="5425" y="1531"/>
                </a:lnTo>
                <a:lnTo>
                  <a:pt x="5415" y="1526"/>
                </a:lnTo>
                <a:lnTo>
                  <a:pt x="5404" y="1523"/>
                </a:lnTo>
                <a:lnTo>
                  <a:pt x="5393" y="1521"/>
                </a:lnTo>
                <a:lnTo>
                  <a:pt x="5379" y="1519"/>
                </a:lnTo>
                <a:lnTo>
                  <a:pt x="5364" y="1519"/>
                </a:lnTo>
                <a:lnTo>
                  <a:pt x="5348" y="1519"/>
                </a:lnTo>
                <a:lnTo>
                  <a:pt x="5334" y="1521"/>
                </a:lnTo>
                <a:lnTo>
                  <a:pt x="5321" y="1523"/>
                </a:lnTo>
                <a:lnTo>
                  <a:pt x="5308" y="1527"/>
                </a:lnTo>
                <a:lnTo>
                  <a:pt x="5296" y="1533"/>
                </a:lnTo>
                <a:lnTo>
                  <a:pt x="5286" y="1538"/>
                </a:lnTo>
                <a:lnTo>
                  <a:pt x="5278" y="1544"/>
                </a:lnTo>
                <a:lnTo>
                  <a:pt x="5271" y="1553"/>
                </a:lnTo>
                <a:lnTo>
                  <a:pt x="5265" y="1561"/>
                </a:lnTo>
                <a:lnTo>
                  <a:pt x="5260" y="1571"/>
                </a:lnTo>
                <a:lnTo>
                  <a:pt x="5256" y="1583"/>
                </a:lnTo>
                <a:lnTo>
                  <a:pt x="5252" y="1594"/>
                </a:lnTo>
                <a:lnTo>
                  <a:pt x="5293" y="1601"/>
                </a:lnTo>
                <a:lnTo>
                  <a:pt x="5297" y="1588"/>
                </a:lnTo>
                <a:lnTo>
                  <a:pt x="5301" y="1578"/>
                </a:lnTo>
                <a:lnTo>
                  <a:pt x="5308" y="1570"/>
                </a:lnTo>
                <a:lnTo>
                  <a:pt x="5314" y="1564"/>
                </a:lnTo>
                <a:lnTo>
                  <a:pt x="5322" y="1559"/>
                </a:lnTo>
                <a:lnTo>
                  <a:pt x="5332" y="1556"/>
                </a:lnTo>
                <a:lnTo>
                  <a:pt x="5344" y="1554"/>
                </a:lnTo>
                <a:lnTo>
                  <a:pt x="5358" y="1553"/>
                </a:lnTo>
                <a:lnTo>
                  <a:pt x="5373" y="1554"/>
                </a:lnTo>
                <a:lnTo>
                  <a:pt x="5385" y="1557"/>
                </a:lnTo>
                <a:lnTo>
                  <a:pt x="5391" y="1559"/>
                </a:lnTo>
                <a:lnTo>
                  <a:pt x="5396" y="1561"/>
                </a:lnTo>
                <a:lnTo>
                  <a:pt x="5401" y="1565"/>
                </a:lnTo>
                <a:lnTo>
                  <a:pt x="5406" y="1568"/>
                </a:lnTo>
                <a:lnTo>
                  <a:pt x="5408" y="1570"/>
                </a:lnTo>
                <a:lnTo>
                  <a:pt x="5411" y="1574"/>
                </a:lnTo>
                <a:lnTo>
                  <a:pt x="5412" y="1577"/>
                </a:lnTo>
                <a:lnTo>
                  <a:pt x="5414" y="1582"/>
                </a:lnTo>
                <a:lnTo>
                  <a:pt x="5416" y="1591"/>
                </a:lnTo>
                <a:lnTo>
                  <a:pt x="5417" y="1603"/>
                </a:lnTo>
                <a:lnTo>
                  <a:pt x="5417" y="1607"/>
                </a:lnTo>
                <a:lnTo>
                  <a:pt x="5417" y="1615"/>
                </a:lnTo>
                <a:lnTo>
                  <a:pt x="5403" y="1619"/>
                </a:lnTo>
                <a:lnTo>
                  <a:pt x="5386" y="1622"/>
                </a:lnTo>
                <a:lnTo>
                  <a:pt x="5366" y="1625"/>
                </a:lnTo>
                <a:lnTo>
                  <a:pt x="5342" y="1628"/>
                </a:lnTo>
                <a:lnTo>
                  <a:pt x="5330" y="1629"/>
                </a:lnTo>
                <a:lnTo>
                  <a:pt x="5321" y="1632"/>
                </a:lnTo>
                <a:lnTo>
                  <a:pt x="5312" y="1633"/>
                </a:lnTo>
                <a:lnTo>
                  <a:pt x="5305" y="1635"/>
                </a:lnTo>
                <a:lnTo>
                  <a:pt x="5297" y="1637"/>
                </a:lnTo>
                <a:lnTo>
                  <a:pt x="5290" y="1640"/>
                </a:lnTo>
                <a:lnTo>
                  <a:pt x="5282" y="1644"/>
                </a:lnTo>
                <a:lnTo>
                  <a:pt x="5275" y="1649"/>
                </a:lnTo>
                <a:lnTo>
                  <a:pt x="5268" y="1654"/>
                </a:lnTo>
                <a:lnTo>
                  <a:pt x="5263" y="1659"/>
                </a:lnTo>
                <a:lnTo>
                  <a:pt x="5258" y="1666"/>
                </a:lnTo>
                <a:lnTo>
                  <a:pt x="5254" y="1673"/>
                </a:lnTo>
                <a:lnTo>
                  <a:pt x="5249" y="1680"/>
                </a:lnTo>
                <a:lnTo>
                  <a:pt x="5247" y="1688"/>
                </a:lnTo>
                <a:lnTo>
                  <a:pt x="5246" y="1696"/>
                </a:lnTo>
                <a:lnTo>
                  <a:pt x="5245" y="1705"/>
                </a:lnTo>
                <a:lnTo>
                  <a:pt x="5245" y="1712"/>
                </a:lnTo>
                <a:lnTo>
                  <a:pt x="5246" y="1720"/>
                </a:lnTo>
                <a:lnTo>
                  <a:pt x="5248" y="1727"/>
                </a:lnTo>
                <a:lnTo>
                  <a:pt x="5250" y="1734"/>
                </a:lnTo>
                <a:lnTo>
                  <a:pt x="5254" y="1740"/>
                </a:lnTo>
                <a:lnTo>
                  <a:pt x="5258" y="1745"/>
                </a:lnTo>
                <a:lnTo>
                  <a:pt x="5262" y="1751"/>
                </a:lnTo>
                <a:lnTo>
                  <a:pt x="5267" y="1756"/>
                </a:lnTo>
                <a:lnTo>
                  <a:pt x="5273" y="1760"/>
                </a:lnTo>
                <a:lnTo>
                  <a:pt x="5279" y="1764"/>
                </a:lnTo>
                <a:lnTo>
                  <a:pt x="5286" y="1768"/>
                </a:lnTo>
                <a:lnTo>
                  <a:pt x="5294" y="1771"/>
                </a:lnTo>
                <a:lnTo>
                  <a:pt x="5301" y="1773"/>
                </a:lnTo>
                <a:lnTo>
                  <a:pt x="5311" y="1774"/>
                </a:lnTo>
                <a:lnTo>
                  <a:pt x="5319" y="1775"/>
                </a:lnTo>
                <a:lnTo>
                  <a:pt x="5330" y="1776"/>
                </a:lnTo>
                <a:lnTo>
                  <a:pt x="5342" y="1775"/>
                </a:lnTo>
                <a:lnTo>
                  <a:pt x="5353" y="1774"/>
                </a:lnTo>
                <a:lnTo>
                  <a:pt x="5365" y="1771"/>
                </a:lnTo>
                <a:lnTo>
                  <a:pt x="5376" y="1768"/>
                </a:lnTo>
                <a:lnTo>
                  <a:pt x="5386" y="1762"/>
                </a:lnTo>
                <a:lnTo>
                  <a:pt x="5397" y="1756"/>
                </a:lnTo>
                <a:lnTo>
                  <a:pt x="5409" y="1748"/>
                </a:lnTo>
                <a:lnTo>
                  <a:pt x="5420" y="1740"/>
                </a:lnTo>
                <a:lnTo>
                  <a:pt x="5422" y="1748"/>
                </a:lnTo>
                <a:lnTo>
                  <a:pt x="5424" y="1756"/>
                </a:lnTo>
                <a:lnTo>
                  <a:pt x="5426" y="1763"/>
                </a:lnTo>
                <a:lnTo>
                  <a:pt x="5428" y="1771"/>
                </a:lnTo>
                <a:close/>
                <a:moveTo>
                  <a:pt x="5417" y="1662"/>
                </a:moveTo>
                <a:lnTo>
                  <a:pt x="5416" y="1675"/>
                </a:lnTo>
                <a:lnTo>
                  <a:pt x="5415" y="1687"/>
                </a:lnTo>
                <a:lnTo>
                  <a:pt x="5413" y="1695"/>
                </a:lnTo>
                <a:lnTo>
                  <a:pt x="5410" y="1704"/>
                </a:lnTo>
                <a:lnTo>
                  <a:pt x="5404" y="1712"/>
                </a:lnTo>
                <a:lnTo>
                  <a:pt x="5399" y="1720"/>
                </a:lnTo>
                <a:lnTo>
                  <a:pt x="5392" y="1726"/>
                </a:lnTo>
                <a:lnTo>
                  <a:pt x="5382" y="1732"/>
                </a:lnTo>
                <a:lnTo>
                  <a:pt x="5373" y="1737"/>
                </a:lnTo>
                <a:lnTo>
                  <a:pt x="5362" y="1740"/>
                </a:lnTo>
                <a:lnTo>
                  <a:pt x="5351" y="1742"/>
                </a:lnTo>
                <a:lnTo>
                  <a:pt x="5340" y="1743"/>
                </a:lnTo>
                <a:lnTo>
                  <a:pt x="5328" y="1742"/>
                </a:lnTo>
                <a:lnTo>
                  <a:pt x="5317" y="1740"/>
                </a:lnTo>
                <a:lnTo>
                  <a:pt x="5310" y="1737"/>
                </a:lnTo>
                <a:lnTo>
                  <a:pt x="5302" y="1731"/>
                </a:lnTo>
                <a:lnTo>
                  <a:pt x="5297" y="1726"/>
                </a:lnTo>
                <a:lnTo>
                  <a:pt x="5293" y="1720"/>
                </a:lnTo>
                <a:lnTo>
                  <a:pt x="5291" y="1712"/>
                </a:lnTo>
                <a:lnTo>
                  <a:pt x="5290" y="1704"/>
                </a:lnTo>
                <a:lnTo>
                  <a:pt x="5290" y="1698"/>
                </a:lnTo>
                <a:lnTo>
                  <a:pt x="5291" y="1693"/>
                </a:lnTo>
                <a:lnTo>
                  <a:pt x="5293" y="1689"/>
                </a:lnTo>
                <a:lnTo>
                  <a:pt x="5295" y="1685"/>
                </a:lnTo>
                <a:lnTo>
                  <a:pt x="5298" y="1680"/>
                </a:lnTo>
                <a:lnTo>
                  <a:pt x="5302" y="1676"/>
                </a:lnTo>
                <a:lnTo>
                  <a:pt x="5307" y="1673"/>
                </a:lnTo>
                <a:lnTo>
                  <a:pt x="5312" y="1671"/>
                </a:lnTo>
                <a:lnTo>
                  <a:pt x="5318" y="1669"/>
                </a:lnTo>
                <a:lnTo>
                  <a:pt x="5327" y="1667"/>
                </a:lnTo>
                <a:lnTo>
                  <a:pt x="5336" y="1664"/>
                </a:lnTo>
                <a:lnTo>
                  <a:pt x="5348" y="1662"/>
                </a:lnTo>
                <a:lnTo>
                  <a:pt x="5370" y="1659"/>
                </a:lnTo>
                <a:lnTo>
                  <a:pt x="5389" y="1656"/>
                </a:lnTo>
                <a:lnTo>
                  <a:pt x="5404" y="1652"/>
                </a:lnTo>
                <a:lnTo>
                  <a:pt x="5417" y="1646"/>
                </a:lnTo>
                <a:lnTo>
                  <a:pt x="5417" y="1662"/>
                </a:lnTo>
                <a:close/>
                <a:moveTo>
                  <a:pt x="5596" y="1735"/>
                </a:moveTo>
                <a:lnTo>
                  <a:pt x="5587" y="1734"/>
                </a:lnTo>
                <a:lnTo>
                  <a:pt x="5582" y="1731"/>
                </a:lnTo>
                <a:lnTo>
                  <a:pt x="5578" y="1728"/>
                </a:lnTo>
                <a:lnTo>
                  <a:pt x="5575" y="1723"/>
                </a:lnTo>
                <a:lnTo>
                  <a:pt x="5572" y="1715"/>
                </a:lnTo>
                <a:lnTo>
                  <a:pt x="5572" y="1701"/>
                </a:lnTo>
                <a:lnTo>
                  <a:pt x="5572" y="1556"/>
                </a:lnTo>
                <a:lnTo>
                  <a:pt x="5614" y="1556"/>
                </a:lnTo>
                <a:lnTo>
                  <a:pt x="5614" y="1524"/>
                </a:lnTo>
                <a:lnTo>
                  <a:pt x="5572" y="1524"/>
                </a:lnTo>
                <a:lnTo>
                  <a:pt x="5572" y="1438"/>
                </a:lnTo>
                <a:lnTo>
                  <a:pt x="5530" y="1464"/>
                </a:lnTo>
                <a:lnTo>
                  <a:pt x="5530" y="1524"/>
                </a:lnTo>
                <a:lnTo>
                  <a:pt x="5499" y="1524"/>
                </a:lnTo>
                <a:lnTo>
                  <a:pt x="5499" y="1556"/>
                </a:lnTo>
                <a:lnTo>
                  <a:pt x="5530" y="1556"/>
                </a:lnTo>
                <a:lnTo>
                  <a:pt x="5530" y="1698"/>
                </a:lnTo>
                <a:lnTo>
                  <a:pt x="5531" y="1715"/>
                </a:lnTo>
                <a:lnTo>
                  <a:pt x="5532" y="1729"/>
                </a:lnTo>
                <a:lnTo>
                  <a:pt x="5533" y="1740"/>
                </a:lnTo>
                <a:lnTo>
                  <a:pt x="5535" y="1747"/>
                </a:lnTo>
                <a:lnTo>
                  <a:pt x="5538" y="1753"/>
                </a:lnTo>
                <a:lnTo>
                  <a:pt x="5543" y="1758"/>
                </a:lnTo>
                <a:lnTo>
                  <a:pt x="5547" y="1762"/>
                </a:lnTo>
                <a:lnTo>
                  <a:pt x="5553" y="1766"/>
                </a:lnTo>
                <a:lnTo>
                  <a:pt x="5560" y="1770"/>
                </a:lnTo>
                <a:lnTo>
                  <a:pt x="5568" y="1772"/>
                </a:lnTo>
                <a:lnTo>
                  <a:pt x="5578" y="1773"/>
                </a:lnTo>
                <a:lnTo>
                  <a:pt x="5588" y="1774"/>
                </a:lnTo>
                <a:lnTo>
                  <a:pt x="5603" y="1773"/>
                </a:lnTo>
                <a:lnTo>
                  <a:pt x="5619" y="1770"/>
                </a:lnTo>
                <a:lnTo>
                  <a:pt x="5614" y="1734"/>
                </a:lnTo>
                <a:lnTo>
                  <a:pt x="5603" y="1735"/>
                </a:lnTo>
                <a:lnTo>
                  <a:pt x="5596" y="1735"/>
                </a:lnTo>
                <a:close/>
                <a:moveTo>
                  <a:pt x="5697" y="1478"/>
                </a:moveTo>
                <a:lnTo>
                  <a:pt x="5697" y="1431"/>
                </a:lnTo>
                <a:lnTo>
                  <a:pt x="5655" y="1431"/>
                </a:lnTo>
                <a:lnTo>
                  <a:pt x="5655" y="1478"/>
                </a:lnTo>
                <a:lnTo>
                  <a:pt x="5697" y="1478"/>
                </a:lnTo>
                <a:close/>
                <a:moveTo>
                  <a:pt x="5697" y="1771"/>
                </a:moveTo>
                <a:lnTo>
                  <a:pt x="5697" y="1524"/>
                </a:lnTo>
                <a:lnTo>
                  <a:pt x="5655" y="1524"/>
                </a:lnTo>
                <a:lnTo>
                  <a:pt x="5655" y="1771"/>
                </a:lnTo>
                <a:lnTo>
                  <a:pt x="5697" y="1771"/>
                </a:lnTo>
                <a:close/>
                <a:moveTo>
                  <a:pt x="5777" y="1742"/>
                </a:moveTo>
                <a:lnTo>
                  <a:pt x="5785" y="1751"/>
                </a:lnTo>
                <a:lnTo>
                  <a:pt x="5795" y="1757"/>
                </a:lnTo>
                <a:lnTo>
                  <a:pt x="5804" y="1762"/>
                </a:lnTo>
                <a:lnTo>
                  <a:pt x="5814" y="1768"/>
                </a:lnTo>
                <a:lnTo>
                  <a:pt x="5824" y="1771"/>
                </a:lnTo>
                <a:lnTo>
                  <a:pt x="5836" y="1774"/>
                </a:lnTo>
                <a:lnTo>
                  <a:pt x="5848" y="1775"/>
                </a:lnTo>
                <a:lnTo>
                  <a:pt x="5861" y="1776"/>
                </a:lnTo>
                <a:lnTo>
                  <a:pt x="5877" y="1775"/>
                </a:lnTo>
                <a:lnTo>
                  <a:pt x="5891" y="1772"/>
                </a:lnTo>
                <a:lnTo>
                  <a:pt x="5906" y="1766"/>
                </a:lnTo>
                <a:lnTo>
                  <a:pt x="5920" y="1760"/>
                </a:lnTo>
                <a:lnTo>
                  <a:pt x="5927" y="1757"/>
                </a:lnTo>
                <a:lnTo>
                  <a:pt x="5933" y="1753"/>
                </a:lnTo>
                <a:lnTo>
                  <a:pt x="5939" y="1747"/>
                </a:lnTo>
                <a:lnTo>
                  <a:pt x="5945" y="1742"/>
                </a:lnTo>
                <a:lnTo>
                  <a:pt x="5949" y="1737"/>
                </a:lnTo>
                <a:lnTo>
                  <a:pt x="5954" y="1731"/>
                </a:lnTo>
                <a:lnTo>
                  <a:pt x="5958" y="1725"/>
                </a:lnTo>
                <a:lnTo>
                  <a:pt x="5962" y="1718"/>
                </a:lnTo>
                <a:lnTo>
                  <a:pt x="5965" y="1711"/>
                </a:lnTo>
                <a:lnTo>
                  <a:pt x="5968" y="1704"/>
                </a:lnTo>
                <a:lnTo>
                  <a:pt x="5970" y="1695"/>
                </a:lnTo>
                <a:lnTo>
                  <a:pt x="5972" y="1686"/>
                </a:lnTo>
                <a:lnTo>
                  <a:pt x="5975" y="1667"/>
                </a:lnTo>
                <a:lnTo>
                  <a:pt x="5977" y="1643"/>
                </a:lnTo>
                <a:lnTo>
                  <a:pt x="5975" y="1629"/>
                </a:lnTo>
                <a:lnTo>
                  <a:pt x="5974" y="1616"/>
                </a:lnTo>
                <a:lnTo>
                  <a:pt x="5971" y="1604"/>
                </a:lnTo>
                <a:lnTo>
                  <a:pt x="5968" y="1591"/>
                </a:lnTo>
                <a:lnTo>
                  <a:pt x="5964" y="1581"/>
                </a:lnTo>
                <a:lnTo>
                  <a:pt x="5957" y="1570"/>
                </a:lnTo>
                <a:lnTo>
                  <a:pt x="5951" y="1560"/>
                </a:lnTo>
                <a:lnTo>
                  <a:pt x="5944" y="1552"/>
                </a:lnTo>
                <a:lnTo>
                  <a:pt x="5935" y="1544"/>
                </a:lnTo>
                <a:lnTo>
                  <a:pt x="5927" y="1537"/>
                </a:lnTo>
                <a:lnTo>
                  <a:pt x="5917" y="1532"/>
                </a:lnTo>
                <a:lnTo>
                  <a:pt x="5907" y="1527"/>
                </a:lnTo>
                <a:lnTo>
                  <a:pt x="5897" y="1523"/>
                </a:lnTo>
                <a:lnTo>
                  <a:pt x="5885" y="1521"/>
                </a:lnTo>
                <a:lnTo>
                  <a:pt x="5873" y="1519"/>
                </a:lnTo>
                <a:lnTo>
                  <a:pt x="5861" y="1519"/>
                </a:lnTo>
                <a:lnTo>
                  <a:pt x="5849" y="1519"/>
                </a:lnTo>
                <a:lnTo>
                  <a:pt x="5838" y="1520"/>
                </a:lnTo>
                <a:lnTo>
                  <a:pt x="5829" y="1522"/>
                </a:lnTo>
                <a:lnTo>
                  <a:pt x="5818" y="1525"/>
                </a:lnTo>
                <a:lnTo>
                  <a:pt x="5809" y="1530"/>
                </a:lnTo>
                <a:lnTo>
                  <a:pt x="5800" y="1534"/>
                </a:lnTo>
                <a:lnTo>
                  <a:pt x="5792" y="1540"/>
                </a:lnTo>
                <a:lnTo>
                  <a:pt x="5783" y="1547"/>
                </a:lnTo>
                <a:lnTo>
                  <a:pt x="5775" y="1555"/>
                </a:lnTo>
                <a:lnTo>
                  <a:pt x="5767" y="1565"/>
                </a:lnTo>
                <a:lnTo>
                  <a:pt x="5760" y="1576"/>
                </a:lnTo>
                <a:lnTo>
                  <a:pt x="5754" y="1588"/>
                </a:lnTo>
                <a:lnTo>
                  <a:pt x="5750" y="1601"/>
                </a:lnTo>
                <a:lnTo>
                  <a:pt x="5748" y="1616"/>
                </a:lnTo>
                <a:lnTo>
                  <a:pt x="5746" y="1630"/>
                </a:lnTo>
                <a:lnTo>
                  <a:pt x="5745" y="1646"/>
                </a:lnTo>
                <a:lnTo>
                  <a:pt x="5746" y="1662"/>
                </a:lnTo>
                <a:lnTo>
                  <a:pt x="5747" y="1676"/>
                </a:lnTo>
                <a:lnTo>
                  <a:pt x="5750" y="1690"/>
                </a:lnTo>
                <a:lnTo>
                  <a:pt x="5753" y="1702"/>
                </a:lnTo>
                <a:lnTo>
                  <a:pt x="5757" y="1713"/>
                </a:lnTo>
                <a:lnTo>
                  <a:pt x="5763" y="1724"/>
                </a:lnTo>
                <a:lnTo>
                  <a:pt x="5769" y="1734"/>
                </a:lnTo>
                <a:lnTo>
                  <a:pt x="5777" y="1742"/>
                </a:lnTo>
                <a:close/>
                <a:moveTo>
                  <a:pt x="5809" y="1576"/>
                </a:moveTo>
                <a:lnTo>
                  <a:pt x="5814" y="1571"/>
                </a:lnTo>
                <a:lnTo>
                  <a:pt x="5820" y="1567"/>
                </a:lnTo>
                <a:lnTo>
                  <a:pt x="5826" y="1562"/>
                </a:lnTo>
                <a:lnTo>
                  <a:pt x="5832" y="1559"/>
                </a:lnTo>
                <a:lnTo>
                  <a:pt x="5838" y="1557"/>
                </a:lnTo>
                <a:lnTo>
                  <a:pt x="5846" y="1555"/>
                </a:lnTo>
                <a:lnTo>
                  <a:pt x="5853" y="1554"/>
                </a:lnTo>
                <a:lnTo>
                  <a:pt x="5861" y="1553"/>
                </a:lnTo>
                <a:lnTo>
                  <a:pt x="5868" y="1554"/>
                </a:lnTo>
                <a:lnTo>
                  <a:pt x="5876" y="1555"/>
                </a:lnTo>
                <a:lnTo>
                  <a:pt x="5883" y="1557"/>
                </a:lnTo>
                <a:lnTo>
                  <a:pt x="5889" y="1559"/>
                </a:lnTo>
                <a:lnTo>
                  <a:pt x="5896" y="1562"/>
                </a:lnTo>
                <a:lnTo>
                  <a:pt x="5901" y="1567"/>
                </a:lnTo>
                <a:lnTo>
                  <a:pt x="5907" y="1571"/>
                </a:lnTo>
                <a:lnTo>
                  <a:pt x="5913" y="1576"/>
                </a:lnTo>
                <a:lnTo>
                  <a:pt x="5917" y="1583"/>
                </a:lnTo>
                <a:lnTo>
                  <a:pt x="5921" y="1590"/>
                </a:lnTo>
                <a:lnTo>
                  <a:pt x="5925" y="1598"/>
                </a:lnTo>
                <a:lnTo>
                  <a:pt x="5928" y="1606"/>
                </a:lnTo>
                <a:lnTo>
                  <a:pt x="5931" y="1615"/>
                </a:lnTo>
                <a:lnTo>
                  <a:pt x="5932" y="1624"/>
                </a:lnTo>
                <a:lnTo>
                  <a:pt x="5933" y="1635"/>
                </a:lnTo>
                <a:lnTo>
                  <a:pt x="5933" y="1646"/>
                </a:lnTo>
                <a:lnTo>
                  <a:pt x="5933" y="1658"/>
                </a:lnTo>
                <a:lnTo>
                  <a:pt x="5932" y="1669"/>
                </a:lnTo>
                <a:lnTo>
                  <a:pt x="5931" y="1678"/>
                </a:lnTo>
                <a:lnTo>
                  <a:pt x="5928" y="1688"/>
                </a:lnTo>
                <a:lnTo>
                  <a:pt x="5925" y="1696"/>
                </a:lnTo>
                <a:lnTo>
                  <a:pt x="5921" y="1705"/>
                </a:lnTo>
                <a:lnTo>
                  <a:pt x="5917" y="1711"/>
                </a:lnTo>
                <a:lnTo>
                  <a:pt x="5913" y="1718"/>
                </a:lnTo>
                <a:lnTo>
                  <a:pt x="5907" y="1723"/>
                </a:lnTo>
                <a:lnTo>
                  <a:pt x="5901" y="1728"/>
                </a:lnTo>
                <a:lnTo>
                  <a:pt x="5896" y="1732"/>
                </a:lnTo>
                <a:lnTo>
                  <a:pt x="5889" y="1736"/>
                </a:lnTo>
                <a:lnTo>
                  <a:pt x="5883" y="1738"/>
                </a:lnTo>
                <a:lnTo>
                  <a:pt x="5876" y="1740"/>
                </a:lnTo>
                <a:lnTo>
                  <a:pt x="5868" y="1741"/>
                </a:lnTo>
                <a:lnTo>
                  <a:pt x="5861" y="1741"/>
                </a:lnTo>
                <a:lnTo>
                  <a:pt x="5853" y="1741"/>
                </a:lnTo>
                <a:lnTo>
                  <a:pt x="5846" y="1740"/>
                </a:lnTo>
                <a:lnTo>
                  <a:pt x="5838" y="1738"/>
                </a:lnTo>
                <a:lnTo>
                  <a:pt x="5832" y="1736"/>
                </a:lnTo>
                <a:lnTo>
                  <a:pt x="5826" y="1732"/>
                </a:lnTo>
                <a:lnTo>
                  <a:pt x="5820" y="1728"/>
                </a:lnTo>
                <a:lnTo>
                  <a:pt x="5814" y="1724"/>
                </a:lnTo>
                <a:lnTo>
                  <a:pt x="5809" y="1718"/>
                </a:lnTo>
                <a:lnTo>
                  <a:pt x="5804" y="1712"/>
                </a:lnTo>
                <a:lnTo>
                  <a:pt x="5800" y="1705"/>
                </a:lnTo>
                <a:lnTo>
                  <a:pt x="5796" y="1697"/>
                </a:lnTo>
                <a:lnTo>
                  <a:pt x="5794" y="1689"/>
                </a:lnTo>
                <a:lnTo>
                  <a:pt x="5790" y="1679"/>
                </a:lnTo>
                <a:lnTo>
                  <a:pt x="5789" y="1670"/>
                </a:lnTo>
                <a:lnTo>
                  <a:pt x="5788" y="1659"/>
                </a:lnTo>
                <a:lnTo>
                  <a:pt x="5788" y="1647"/>
                </a:lnTo>
                <a:lnTo>
                  <a:pt x="5788" y="1636"/>
                </a:lnTo>
                <a:lnTo>
                  <a:pt x="5789" y="1625"/>
                </a:lnTo>
                <a:lnTo>
                  <a:pt x="5790" y="1616"/>
                </a:lnTo>
                <a:lnTo>
                  <a:pt x="5794" y="1606"/>
                </a:lnTo>
                <a:lnTo>
                  <a:pt x="5796" y="1598"/>
                </a:lnTo>
                <a:lnTo>
                  <a:pt x="5800" y="1590"/>
                </a:lnTo>
                <a:lnTo>
                  <a:pt x="5804" y="1583"/>
                </a:lnTo>
                <a:lnTo>
                  <a:pt x="5809" y="1576"/>
                </a:lnTo>
                <a:close/>
                <a:moveTo>
                  <a:pt x="6067" y="1771"/>
                </a:moveTo>
                <a:lnTo>
                  <a:pt x="6067" y="1636"/>
                </a:lnTo>
                <a:lnTo>
                  <a:pt x="6067" y="1624"/>
                </a:lnTo>
                <a:lnTo>
                  <a:pt x="6068" y="1615"/>
                </a:lnTo>
                <a:lnTo>
                  <a:pt x="6069" y="1605"/>
                </a:lnTo>
                <a:lnTo>
                  <a:pt x="6071" y="1596"/>
                </a:lnTo>
                <a:lnTo>
                  <a:pt x="6074" y="1589"/>
                </a:lnTo>
                <a:lnTo>
                  <a:pt x="6078" y="1582"/>
                </a:lnTo>
                <a:lnTo>
                  <a:pt x="6082" y="1576"/>
                </a:lnTo>
                <a:lnTo>
                  <a:pt x="6086" y="1572"/>
                </a:lnTo>
                <a:lnTo>
                  <a:pt x="6091" y="1568"/>
                </a:lnTo>
                <a:lnTo>
                  <a:pt x="6097" y="1565"/>
                </a:lnTo>
                <a:lnTo>
                  <a:pt x="6102" y="1561"/>
                </a:lnTo>
                <a:lnTo>
                  <a:pt x="6107" y="1559"/>
                </a:lnTo>
                <a:lnTo>
                  <a:pt x="6113" y="1557"/>
                </a:lnTo>
                <a:lnTo>
                  <a:pt x="6119" y="1556"/>
                </a:lnTo>
                <a:lnTo>
                  <a:pt x="6125" y="1555"/>
                </a:lnTo>
                <a:lnTo>
                  <a:pt x="6132" y="1555"/>
                </a:lnTo>
                <a:lnTo>
                  <a:pt x="6140" y="1555"/>
                </a:lnTo>
                <a:lnTo>
                  <a:pt x="6148" y="1557"/>
                </a:lnTo>
                <a:lnTo>
                  <a:pt x="6154" y="1559"/>
                </a:lnTo>
                <a:lnTo>
                  <a:pt x="6160" y="1562"/>
                </a:lnTo>
                <a:lnTo>
                  <a:pt x="6167" y="1567"/>
                </a:lnTo>
                <a:lnTo>
                  <a:pt x="6171" y="1571"/>
                </a:lnTo>
                <a:lnTo>
                  <a:pt x="6175" y="1576"/>
                </a:lnTo>
                <a:lnTo>
                  <a:pt x="6179" y="1583"/>
                </a:lnTo>
                <a:lnTo>
                  <a:pt x="6181" y="1590"/>
                </a:lnTo>
                <a:lnTo>
                  <a:pt x="6182" y="1599"/>
                </a:lnTo>
                <a:lnTo>
                  <a:pt x="6183" y="1609"/>
                </a:lnTo>
                <a:lnTo>
                  <a:pt x="6183" y="1621"/>
                </a:lnTo>
                <a:lnTo>
                  <a:pt x="6183" y="1771"/>
                </a:lnTo>
                <a:lnTo>
                  <a:pt x="6225" y="1771"/>
                </a:lnTo>
                <a:lnTo>
                  <a:pt x="6225" y="1619"/>
                </a:lnTo>
                <a:lnTo>
                  <a:pt x="6224" y="1606"/>
                </a:lnTo>
                <a:lnTo>
                  <a:pt x="6224" y="1594"/>
                </a:lnTo>
                <a:lnTo>
                  <a:pt x="6223" y="1586"/>
                </a:lnTo>
                <a:lnTo>
                  <a:pt x="6222" y="1578"/>
                </a:lnTo>
                <a:lnTo>
                  <a:pt x="6220" y="1570"/>
                </a:lnTo>
                <a:lnTo>
                  <a:pt x="6218" y="1561"/>
                </a:lnTo>
                <a:lnTo>
                  <a:pt x="6214" y="1554"/>
                </a:lnTo>
                <a:lnTo>
                  <a:pt x="6209" y="1548"/>
                </a:lnTo>
                <a:lnTo>
                  <a:pt x="6204" y="1541"/>
                </a:lnTo>
                <a:lnTo>
                  <a:pt x="6198" y="1536"/>
                </a:lnTo>
                <a:lnTo>
                  <a:pt x="6190" y="1531"/>
                </a:lnTo>
                <a:lnTo>
                  <a:pt x="6182" y="1526"/>
                </a:lnTo>
                <a:lnTo>
                  <a:pt x="6172" y="1523"/>
                </a:lnTo>
                <a:lnTo>
                  <a:pt x="6163" y="1521"/>
                </a:lnTo>
                <a:lnTo>
                  <a:pt x="6152" y="1519"/>
                </a:lnTo>
                <a:lnTo>
                  <a:pt x="6141" y="1519"/>
                </a:lnTo>
                <a:lnTo>
                  <a:pt x="6129" y="1519"/>
                </a:lnTo>
                <a:lnTo>
                  <a:pt x="6117" y="1521"/>
                </a:lnTo>
                <a:lnTo>
                  <a:pt x="6106" y="1524"/>
                </a:lnTo>
                <a:lnTo>
                  <a:pt x="6096" y="1529"/>
                </a:lnTo>
                <a:lnTo>
                  <a:pt x="6086" y="1535"/>
                </a:lnTo>
                <a:lnTo>
                  <a:pt x="6078" y="1541"/>
                </a:lnTo>
                <a:lnTo>
                  <a:pt x="6070" y="1550"/>
                </a:lnTo>
                <a:lnTo>
                  <a:pt x="6063" y="1559"/>
                </a:lnTo>
                <a:lnTo>
                  <a:pt x="6063" y="1524"/>
                </a:lnTo>
                <a:lnTo>
                  <a:pt x="6025" y="1524"/>
                </a:lnTo>
                <a:lnTo>
                  <a:pt x="6025" y="1771"/>
                </a:lnTo>
                <a:lnTo>
                  <a:pt x="6067" y="1771"/>
                </a:lnTo>
                <a:close/>
                <a:moveTo>
                  <a:pt x="6549" y="1771"/>
                </a:moveTo>
                <a:lnTo>
                  <a:pt x="6549" y="1730"/>
                </a:lnTo>
                <a:lnTo>
                  <a:pt x="6340" y="1730"/>
                </a:lnTo>
                <a:lnTo>
                  <a:pt x="6340" y="1615"/>
                </a:lnTo>
                <a:lnTo>
                  <a:pt x="6528" y="1615"/>
                </a:lnTo>
                <a:lnTo>
                  <a:pt x="6528" y="1575"/>
                </a:lnTo>
                <a:lnTo>
                  <a:pt x="6340" y="1575"/>
                </a:lnTo>
                <a:lnTo>
                  <a:pt x="6340" y="1470"/>
                </a:lnTo>
                <a:lnTo>
                  <a:pt x="6541" y="1470"/>
                </a:lnTo>
                <a:lnTo>
                  <a:pt x="6541" y="1431"/>
                </a:lnTo>
                <a:lnTo>
                  <a:pt x="6296" y="1431"/>
                </a:lnTo>
                <a:lnTo>
                  <a:pt x="6296" y="1771"/>
                </a:lnTo>
                <a:lnTo>
                  <a:pt x="6549" y="1771"/>
                </a:lnTo>
                <a:close/>
                <a:moveTo>
                  <a:pt x="6834" y="1626"/>
                </a:moveTo>
                <a:lnTo>
                  <a:pt x="6834" y="1642"/>
                </a:lnTo>
                <a:lnTo>
                  <a:pt x="6832" y="1656"/>
                </a:lnTo>
                <a:lnTo>
                  <a:pt x="6830" y="1669"/>
                </a:lnTo>
                <a:lnTo>
                  <a:pt x="6828" y="1680"/>
                </a:lnTo>
                <a:lnTo>
                  <a:pt x="6826" y="1690"/>
                </a:lnTo>
                <a:lnTo>
                  <a:pt x="6822" y="1700"/>
                </a:lnTo>
                <a:lnTo>
                  <a:pt x="6818" y="1707"/>
                </a:lnTo>
                <a:lnTo>
                  <a:pt x="6813" y="1713"/>
                </a:lnTo>
                <a:lnTo>
                  <a:pt x="6807" y="1719"/>
                </a:lnTo>
                <a:lnTo>
                  <a:pt x="6801" y="1723"/>
                </a:lnTo>
                <a:lnTo>
                  <a:pt x="6793" y="1727"/>
                </a:lnTo>
                <a:lnTo>
                  <a:pt x="6785" y="1730"/>
                </a:lnTo>
                <a:lnTo>
                  <a:pt x="6775" y="1732"/>
                </a:lnTo>
                <a:lnTo>
                  <a:pt x="6765" y="1735"/>
                </a:lnTo>
                <a:lnTo>
                  <a:pt x="6754" y="1736"/>
                </a:lnTo>
                <a:lnTo>
                  <a:pt x="6742" y="1736"/>
                </a:lnTo>
                <a:lnTo>
                  <a:pt x="6728" y="1735"/>
                </a:lnTo>
                <a:lnTo>
                  <a:pt x="6715" y="1732"/>
                </a:lnTo>
                <a:lnTo>
                  <a:pt x="6704" y="1729"/>
                </a:lnTo>
                <a:lnTo>
                  <a:pt x="6693" y="1724"/>
                </a:lnTo>
                <a:lnTo>
                  <a:pt x="6685" y="1718"/>
                </a:lnTo>
                <a:lnTo>
                  <a:pt x="6676" y="1710"/>
                </a:lnTo>
                <a:lnTo>
                  <a:pt x="6670" y="1702"/>
                </a:lnTo>
                <a:lnTo>
                  <a:pt x="6666" y="1692"/>
                </a:lnTo>
                <a:lnTo>
                  <a:pt x="6661" y="1680"/>
                </a:lnTo>
                <a:lnTo>
                  <a:pt x="6659" y="1666"/>
                </a:lnTo>
                <a:lnTo>
                  <a:pt x="6658" y="1647"/>
                </a:lnTo>
                <a:lnTo>
                  <a:pt x="6657" y="1626"/>
                </a:lnTo>
                <a:lnTo>
                  <a:pt x="6657" y="1431"/>
                </a:lnTo>
                <a:lnTo>
                  <a:pt x="6612" y="1431"/>
                </a:lnTo>
                <a:lnTo>
                  <a:pt x="6612" y="1627"/>
                </a:lnTo>
                <a:lnTo>
                  <a:pt x="6612" y="1653"/>
                </a:lnTo>
                <a:lnTo>
                  <a:pt x="6616" y="1675"/>
                </a:lnTo>
                <a:lnTo>
                  <a:pt x="6617" y="1686"/>
                </a:lnTo>
                <a:lnTo>
                  <a:pt x="6619" y="1695"/>
                </a:lnTo>
                <a:lnTo>
                  <a:pt x="6622" y="1704"/>
                </a:lnTo>
                <a:lnTo>
                  <a:pt x="6625" y="1712"/>
                </a:lnTo>
                <a:lnTo>
                  <a:pt x="6628" y="1720"/>
                </a:lnTo>
                <a:lnTo>
                  <a:pt x="6633" y="1727"/>
                </a:lnTo>
                <a:lnTo>
                  <a:pt x="6637" y="1734"/>
                </a:lnTo>
                <a:lnTo>
                  <a:pt x="6642" y="1740"/>
                </a:lnTo>
                <a:lnTo>
                  <a:pt x="6647" y="1745"/>
                </a:lnTo>
                <a:lnTo>
                  <a:pt x="6654" y="1751"/>
                </a:lnTo>
                <a:lnTo>
                  <a:pt x="6661" y="1755"/>
                </a:lnTo>
                <a:lnTo>
                  <a:pt x="6668" y="1759"/>
                </a:lnTo>
                <a:lnTo>
                  <a:pt x="6676" y="1763"/>
                </a:lnTo>
                <a:lnTo>
                  <a:pt x="6685" y="1766"/>
                </a:lnTo>
                <a:lnTo>
                  <a:pt x="6693" y="1770"/>
                </a:lnTo>
                <a:lnTo>
                  <a:pt x="6703" y="1772"/>
                </a:lnTo>
                <a:lnTo>
                  <a:pt x="6713" y="1774"/>
                </a:lnTo>
                <a:lnTo>
                  <a:pt x="6724" y="1775"/>
                </a:lnTo>
                <a:lnTo>
                  <a:pt x="6735" y="1776"/>
                </a:lnTo>
                <a:lnTo>
                  <a:pt x="6746" y="1776"/>
                </a:lnTo>
                <a:lnTo>
                  <a:pt x="6758" y="1776"/>
                </a:lnTo>
                <a:lnTo>
                  <a:pt x="6770" y="1775"/>
                </a:lnTo>
                <a:lnTo>
                  <a:pt x="6780" y="1774"/>
                </a:lnTo>
                <a:lnTo>
                  <a:pt x="6791" y="1772"/>
                </a:lnTo>
                <a:lnTo>
                  <a:pt x="6801" y="1769"/>
                </a:lnTo>
                <a:lnTo>
                  <a:pt x="6809" y="1765"/>
                </a:lnTo>
                <a:lnTo>
                  <a:pt x="6818" y="1761"/>
                </a:lnTo>
                <a:lnTo>
                  <a:pt x="6826" y="1757"/>
                </a:lnTo>
                <a:lnTo>
                  <a:pt x="6832" y="1753"/>
                </a:lnTo>
                <a:lnTo>
                  <a:pt x="6840" y="1747"/>
                </a:lnTo>
                <a:lnTo>
                  <a:pt x="6845" y="1741"/>
                </a:lnTo>
                <a:lnTo>
                  <a:pt x="6852" y="1736"/>
                </a:lnTo>
                <a:lnTo>
                  <a:pt x="6856" y="1729"/>
                </a:lnTo>
                <a:lnTo>
                  <a:pt x="6860" y="1723"/>
                </a:lnTo>
                <a:lnTo>
                  <a:pt x="6864" y="1715"/>
                </a:lnTo>
                <a:lnTo>
                  <a:pt x="6868" y="1708"/>
                </a:lnTo>
                <a:lnTo>
                  <a:pt x="6873" y="1692"/>
                </a:lnTo>
                <a:lnTo>
                  <a:pt x="6876" y="1673"/>
                </a:lnTo>
                <a:lnTo>
                  <a:pt x="6878" y="1651"/>
                </a:lnTo>
                <a:lnTo>
                  <a:pt x="6879" y="1627"/>
                </a:lnTo>
                <a:lnTo>
                  <a:pt x="6879" y="1431"/>
                </a:lnTo>
                <a:lnTo>
                  <a:pt x="6834" y="1431"/>
                </a:lnTo>
                <a:lnTo>
                  <a:pt x="6834" y="1626"/>
                </a:lnTo>
                <a:close/>
                <a:moveTo>
                  <a:pt x="6784" y="1063"/>
                </a:moveTo>
                <a:lnTo>
                  <a:pt x="6784" y="779"/>
                </a:lnTo>
                <a:lnTo>
                  <a:pt x="6859" y="779"/>
                </a:lnTo>
                <a:lnTo>
                  <a:pt x="6859" y="1063"/>
                </a:lnTo>
                <a:lnTo>
                  <a:pt x="6784" y="1063"/>
                </a:lnTo>
                <a:close/>
                <a:moveTo>
                  <a:pt x="6777" y="744"/>
                </a:moveTo>
                <a:lnTo>
                  <a:pt x="6814" y="664"/>
                </a:lnTo>
                <a:lnTo>
                  <a:pt x="6899" y="664"/>
                </a:lnTo>
                <a:lnTo>
                  <a:pt x="6825" y="744"/>
                </a:lnTo>
                <a:lnTo>
                  <a:pt x="6777" y="744"/>
                </a:lnTo>
                <a:close/>
                <a:moveTo>
                  <a:pt x="6630" y="1063"/>
                </a:moveTo>
                <a:lnTo>
                  <a:pt x="6630" y="779"/>
                </a:lnTo>
                <a:lnTo>
                  <a:pt x="6706" y="779"/>
                </a:lnTo>
                <a:lnTo>
                  <a:pt x="6706" y="1063"/>
                </a:lnTo>
                <a:lnTo>
                  <a:pt x="6630" y="1063"/>
                </a:lnTo>
                <a:close/>
                <a:moveTo>
                  <a:pt x="6630" y="740"/>
                </a:moveTo>
                <a:lnTo>
                  <a:pt x="6630" y="670"/>
                </a:lnTo>
                <a:lnTo>
                  <a:pt x="6706" y="670"/>
                </a:lnTo>
                <a:lnTo>
                  <a:pt x="6706" y="740"/>
                </a:lnTo>
                <a:lnTo>
                  <a:pt x="6630" y="740"/>
                </a:lnTo>
                <a:close/>
                <a:moveTo>
                  <a:pt x="6554" y="1063"/>
                </a:moveTo>
                <a:lnTo>
                  <a:pt x="6478" y="1063"/>
                </a:lnTo>
                <a:lnTo>
                  <a:pt x="6478" y="918"/>
                </a:lnTo>
                <a:lnTo>
                  <a:pt x="6478" y="898"/>
                </a:lnTo>
                <a:lnTo>
                  <a:pt x="6477" y="881"/>
                </a:lnTo>
                <a:lnTo>
                  <a:pt x="6476" y="868"/>
                </a:lnTo>
                <a:lnTo>
                  <a:pt x="6474" y="858"/>
                </a:lnTo>
                <a:lnTo>
                  <a:pt x="6471" y="852"/>
                </a:lnTo>
                <a:lnTo>
                  <a:pt x="6468" y="847"/>
                </a:lnTo>
                <a:lnTo>
                  <a:pt x="6463" y="841"/>
                </a:lnTo>
                <a:lnTo>
                  <a:pt x="6458" y="837"/>
                </a:lnTo>
                <a:lnTo>
                  <a:pt x="6453" y="834"/>
                </a:lnTo>
                <a:lnTo>
                  <a:pt x="6446" y="832"/>
                </a:lnTo>
                <a:lnTo>
                  <a:pt x="6439" y="831"/>
                </a:lnTo>
                <a:lnTo>
                  <a:pt x="6432" y="830"/>
                </a:lnTo>
                <a:lnTo>
                  <a:pt x="6422" y="831"/>
                </a:lnTo>
                <a:lnTo>
                  <a:pt x="6414" y="833"/>
                </a:lnTo>
                <a:lnTo>
                  <a:pt x="6405" y="836"/>
                </a:lnTo>
                <a:lnTo>
                  <a:pt x="6397" y="840"/>
                </a:lnTo>
                <a:lnTo>
                  <a:pt x="6390" y="847"/>
                </a:lnTo>
                <a:lnTo>
                  <a:pt x="6384" y="853"/>
                </a:lnTo>
                <a:lnTo>
                  <a:pt x="6380" y="860"/>
                </a:lnTo>
                <a:lnTo>
                  <a:pt x="6375" y="869"/>
                </a:lnTo>
                <a:lnTo>
                  <a:pt x="6373" y="880"/>
                </a:lnTo>
                <a:lnTo>
                  <a:pt x="6371" y="894"/>
                </a:lnTo>
                <a:lnTo>
                  <a:pt x="6370" y="912"/>
                </a:lnTo>
                <a:lnTo>
                  <a:pt x="6370" y="935"/>
                </a:lnTo>
                <a:lnTo>
                  <a:pt x="6370" y="1063"/>
                </a:lnTo>
                <a:lnTo>
                  <a:pt x="6294" y="1063"/>
                </a:lnTo>
                <a:lnTo>
                  <a:pt x="6294" y="779"/>
                </a:lnTo>
                <a:lnTo>
                  <a:pt x="6365" y="779"/>
                </a:lnTo>
                <a:lnTo>
                  <a:pt x="6365" y="821"/>
                </a:lnTo>
                <a:lnTo>
                  <a:pt x="6374" y="809"/>
                </a:lnTo>
                <a:lnTo>
                  <a:pt x="6385" y="800"/>
                </a:lnTo>
                <a:lnTo>
                  <a:pt x="6395" y="791"/>
                </a:lnTo>
                <a:lnTo>
                  <a:pt x="6406" y="784"/>
                </a:lnTo>
                <a:lnTo>
                  <a:pt x="6419" y="779"/>
                </a:lnTo>
                <a:lnTo>
                  <a:pt x="6432" y="775"/>
                </a:lnTo>
                <a:lnTo>
                  <a:pt x="6444" y="773"/>
                </a:lnTo>
                <a:lnTo>
                  <a:pt x="6458" y="772"/>
                </a:lnTo>
                <a:lnTo>
                  <a:pt x="6471" y="773"/>
                </a:lnTo>
                <a:lnTo>
                  <a:pt x="6483" y="774"/>
                </a:lnTo>
                <a:lnTo>
                  <a:pt x="6493" y="778"/>
                </a:lnTo>
                <a:lnTo>
                  <a:pt x="6504" y="782"/>
                </a:lnTo>
                <a:lnTo>
                  <a:pt x="6513" y="786"/>
                </a:lnTo>
                <a:lnTo>
                  <a:pt x="6522" y="791"/>
                </a:lnTo>
                <a:lnTo>
                  <a:pt x="6529" y="798"/>
                </a:lnTo>
                <a:lnTo>
                  <a:pt x="6535" y="804"/>
                </a:lnTo>
                <a:lnTo>
                  <a:pt x="6540" y="812"/>
                </a:lnTo>
                <a:lnTo>
                  <a:pt x="6544" y="819"/>
                </a:lnTo>
                <a:lnTo>
                  <a:pt x="6547" y="827"/>
                </a:lnTo>
                <a:lnTo>
                  <a:pt x="6550" y="836"/>
                </a:lnTo>
                <a:lnTo>
                  <a:pt x="6552" y="846"/>
                </a:lnTo>
                <a:lnTo>
                  <a:pt x="6553" y="857"/>
                </a:lnTo>
                <a:lnTo>
                  <a:pt x="6554" y="871"/>
                </a:lnTo>
                <a:lnTo>
                  <a:pt x="6554" y="887"/>
                </a:lnTo>
                <a:lnTo>
                  <a:pt x="6554" y="1063"/>
                </a:lnTo>
                <a:close/>
                <a:moveTo>
                  <a:pt x="6147" y="1063"/>
                </a:moveTo>
                <a:lnTo>
                  <a:pt x="6147" y="1021"/>
                </a:lnTo>
                <a:lnTo>
                  <a:pt x="6138" y="1031"/>
                </a:lnTo>
                <a:lnTo>
                  <a:pt x="6129" y="1041"/>
                </a:lnTo>
                <a:lnTo>
                  <a:pt x="6118" y="1049"/>
                </a:lnTo>
                <a:lnTo>
                  <a:pt x="6106" y="1057"/>
                </a:lnTo>
                <a:lnTo>
                  <a:pt x="6093" y="1062"/>
                </a:lnTo>
                <a:lnTo>
                  <a:pt x="6080" y="1066"/>
                </a:lnTo>
                <a:lnTo>
                  <a:pt x="6066" y="1069"/>
                </a:lnTo>
                <a:lnTo>
                  <a:pt x="6052" y="1070"/>
                </a:lnTo>
                <a:lnTo>
                  <a:pt x="6038" y="1069"/>
                </a:lnTo>
                <a:lnTo>
                  <a:pt x="6025" y="1066"/>
                </a:lnTo>
                <a:lnTo>
                  <a:pt x="6013" y="1063"/>
                </a:lnTo>
                <a:lnTo>
                  <a:pt x="6001" y="1057"/>
                </a:lnTo>
                <a:lnTo>
                  <a:pt x="5990" y="1051"/>
                </a:lnTo>
                <a:lnTo>
                  <a:pt x="5981" y="1042"/>
                </a:lnTo>
                <a:lnTo>
                  <a:pt x="5973" y="1032"/>
                </a:lnTo>
                <a:lnTo>
                  <a:pt x="5968" y="1022"/>
                </a:lnTo>
                <a:lnTo>
                  <a:pt x="5964" y="1009"/>
                </a:lnTo>
                <a:lnTo>
                  <a:pt x="5961" y="994"/>
                </a:lnTo>
                <a:lnTo>
                  <a:pt x="5958" y="978"/>
                </a:lnTo>
                <a:lnTo>
                  <a:pt x="5957" y="959"/>
                </a:lnTo>
                <a:lnTo>
                  <a:pt x="5957" y="779"/>
                </a:lnTo>
                <a:lnTo>
                  <a:pt x="6033" y="779"/>
                </a:lnTo>
                <a:lnTo>
                  <a:pt x="6033" y="909"/>
                </a:lnTo>
                <a:lnTo>
                  <a:pt x="6033" y="937"/>
                </a:lnTo>
                <a:lnTo>
                  <a:pt x="6034" y="958"/>
                </a:lnTo>
                <a:lnTo>
                  <a:pt x="6035" y="973"/>
                </a:lnTo>
                <a:lnTo>
                  <a:pt x="6037" y="984"/>
                </a:lnTo>
                <a:lnTo>
                  <a:pt x="6039" y="990"/>
                </a:lnTo>
                <a:lnTo>
                  <a:pt x="6044" y="995"/>
                </a:lnTo>
                <a:lnTo>
                  <a:pt x="6048" y="1001"/>
                </a:lnTo>
                <a:lnTo>
                  <a:pt x="6052" y="1005"/>
                </a:lnTo>
                <a:lnTo>
                  <a:pt x="6058" y="1008"/>
                </a:lnTo>
                <a:lnTo>
                  <a:pt x="6065" y="1010"/>
                </a:lnTo>
                <a:lnTo>
                  <a:pt x="6072" y="1012"/>
                </a:lnTo>
                <a:lnTo>
                  <a:pt x="6081" y="1012"/>
                </a:lnTo>
                <a:lnTo>
                  <a:pt x="6089" y="1012"/>
                </a:lnTo>
                <a:lnTo>
                  <a:pt x="6099" y="1010"/>
                </a:lnTo>
                <a:lnTo>
                  <a:pt x="6107" y="1007"/>
                </a:lnTo>
                <a:lnTo>
                  <a:pt x="6115" y="1002"/>
                </a:lnTo>
                <a:lnTo>
                  <a:pt x="6122" y="996"/>
                </a:lnTo>
                <a:lnTo>
                  <a:pt x="6128" y="990"/>
                </a:lnTo>
                <a:lnTo>
                  <a:pt x="6133" y="984"/>
                </a:lnTo>
                <a:lnTo>
                  <a:pt x="6136" y="975"/>
                </a:lnTo>
                <a:lnTo>
                  <a:pt x="6138" y="964"/>
                </a:lnTo>
                <a:lnTo>
                  <a:pt x="6140" y="949"/>
                </a:lnTo>
                <a:lnTo>
                  <a:pt x="6141" y="926"/>
                </a:lnTo>
                <a:lnTo>
                  <a:pt x="6141" y="899"/>
                </a:lnTo>
                <a:lnTo>
                  <a:pt x="6141" y="779"/>
                </a:lnTo>
                <a:lnTo>
                  <a:pt x="6217" y="779"/>
                </a:lnTo>
                <a:lnTo>
                  <a:pt x="6217" y="1063"/>
                </a:lnTo>
                <a:lnTo>
                  <a:pt x="6147" y="1063"/>
                </a:lnTo>
                <a:close/>
                <a:moveTo>
                  <a:pt x="5659" y="1063"/>
                </a:moveTo>
                <a:lnTo>
                  <a:pt x="5659" y="1021"/>
                </a:lnTo>
                <a:lnTo>
                  <a:pt x="5650" y="1031"/>
                </a:lnTo>
                <a:lnTo>
                  <a:pt x="5641" y="1041"/>
                </a:lnTo>
                <a:lnTo>
                  <a:pt x="5630" y="1049"/>
                </a:lnTo>
                <a:lnTo>
                  <a:pt x="5617" y="1057"/>
                </a:lnTo>
                <a:lnTo>
                  <a:pt x="5604" y="1062"/>
                </a:lnTo>
                <a:lnTo>
                  <a:pt x="5592" y="1066"/>
                </a:lnTo>
                <a:lnTo>
                  <a:pt x="5578" y="1069"/>
                </a:lnTo>
                <a:lnTo>
                  <a:pt x="5564" y="1070"/>
                </a:lnTo>
                <a:lnTo>
                  <a:pt x="5550" y="1069"/>
                </a:lnTo>
                <a:lnTo>
                  <a:pt x="5537" y="1066"/>
                </a:lnTo>
                <a:lnTo>
                  <a:pt x="5525" y="1063"/>
                </a:lnTo>
                <a:lnTo>
                  <a:pt x="5513" y="1057"/>
                </a:lnTo>
                <a:lnTo>
                  <a:pt x="5502" y="1051"/>
                </a:lnTo>
                <a:lnTo>
                  <a:pt x="5493" y="1042"/>
                </a:lnTo>
                <a:lnTo>
                  <a:pt x="5485" y="1032"/>
                </a:lnTo>
                <a:lnTo>
                  <a:pt x="5480" y="1022"/>
                </a:lnTo>
                <a:lnTo>
                  <a:pt x="5475" y="1009"/>
                </a:lnTo>
                <a:lnTo>
                  <a:pt x="5471" y="994"/>
                </a:lnTo>
                <a:lnTo>
                  <a:pt x="5470" y="978"/>
                </a:lnTo>
                <a:lnTo>
                  <a:pt x="5469" y="959"/>
                </a:lnTo>
                <a:lnTo>
                  <a:pt x="5469" y="779"/>
                </a:lnTo>
                <a:lnTo>
                  <a:pt x="5545" y="779"/>
                </a:lnTo>
                <a:lnTo>
                  <a:pt x="5545" y="909"/>
                </a:lnTo>
                <a:lnTo>
                  <a:pt x="5545" y="937"/>
                </a:lnTo>
                <a:lnTo>
                  <a:pt x="5546" y="958"/>
                </a:lnTo>
                <a:lnTo>
                  <a:pt x="5547" y="973"/>
                </a:lnTo>
                <a:lnTo>
                  <a:pt x="5549" y="984"/>
                </a:lnTo>
                <a:lnTo>
                  <a:pt x="5551" y="990"/>
                </a:lnTo>
                <a:lnTo>
                  <a:pt x="5554" y="995"/>
                </a:lnTo>
                <a:lnTo>
                  <a:pt x="5559" y="1001"/>
                </a:lnTo>
                <a:lnTo>
                  <a:pt x="5564" y="1005"/>
                </a:lnTo>
                <a:lnTo>
                  <a:pt x="5570" y="1008"/>
                </a:lnTo>
                <a:lnTo>
                  <a:pt x="5577" y="1010"/>
                </a:lnTo>
                <a:lnTo>
                  <a:pt x="5584" y="1012"/>
                </a:lnTo>
                <a:lnTo>
                  <a:pt x="5592" y="1012"/>
                </a:lnTo>
                <a:lnTo>
                  <a:pt x="5601" y="1012"/>
                </a:lnTo>
                <a:lnTo>
                  <a:pt x="5611" y="1010"/>
                </a:lnTo>
                <a:lnTo>
                  <a:pt x="5619" y="1007"/>
                </a:lnTo>
                <a:lnTo>
                  <a:pt x="5627" y="1002"/>
                </a:lnTo>
                <a:lnTo>
                  <a:pt x="5634" y="996"/>
                </a:lnTo>
                <a:lnTo>
                  <a:pt x="5639" y="990"/>
                </a:lnTo>
                <a:lnTo>
                  <a:pt x="5644" y="984"/>
                </a:lnTo>
                <a:lnTo>
                  <a:pt x="5648" y="975"/>
                </a:lnTo>
                <a:lnTo>
                  <a:pt x="5650" y="964"/>
                </a:lnTo>
                <a:lnTo>
                  <a:pt x="5652" y="949"/>
                </a:lnTo>
                <a:lnTo>
                  <a:pt x="5653" y="926"/>
                </a:lnTo>
                <a:lnTo>
                  <a:pt x="5653" y="899"/>
                </a:lnTo>
                <a:lnTo>
                  <a:pt x="5653" y="779"/>
                </a:lnTo>
                <a:lnTo>
                  <a:pt x="5729" y="779"/>
                </a:lnTo>
                <a:lnTo>
                  <a:pt x="5729" y="1063"/>
                </a:lnTo>
                <a:lnTo>
                  <a:pt x="5659" y="1063"/>
                </a:lnTo>
                <a:close/>
                <a:moveTo>
                  <a:pt x="5195" y="921"/>
                </a:moveTo>
                <a:lnTo>
                  <a:pt x="5195" y="932"/>
                </a:lnTo>
                <a:lnTo>
                  <a:pt x="5196" y="941"/>
                </a:lnTo>
                <a:lnTo>
                  <a:pt x="5198" y="950"/>
                </a:lnTo>
                <a:lnTo>
                  <a:pt x="5200" y="958"/>
                </a:lnTo>
                <a:lnTo>
                  <a:pt x="5204" y="967"/>
                </a:lnTo>
                <a:lnTo>
                  <a:pt x="5207" y="973"/>
                </a:lnTo>
                <a:lnTo>
                  <a:pt x="5211" y="980"/>
                </a:lnTo>
                <a:lnTo>
                  <a:pt x="5215" y="986"/>
                </a:lnTo>
                <a:lnTo>
                  <a:pt x="5221" y="991"/>
                </a:lnTo>
                <a:lnTo>
                  <a:pt x="5226" y="995"/>
                </a:lnTo>
                <a:lnTo>
                  <a:pt x="5232" y="1000"/>
                </a:lnTo>
                <a:lnTo>
                  <a:pt x="5238" y="1003"/>
                </a:lnTo>
                <a:lnTo>
                  <a:pt x="5244" y="1005"/>
                </a:lnTo>
                <a:lnTo>
                  <a:pt x="5250" y="1007"/>
                </a:lnTo>
                <a:lnTo>
                  <a:pt x="5258" y="1008"/>
                </a:lnTo>
                <a:lnTo>
                  <a:pt x="5265" y="1008"/>
                </a:lnTo>
                <a:lnTo>
                  <a:pt x="5273" y="1008"/>
                </a:lnTo>
                <a:lnTo>
                  <a:pt x="5279" y="1007"/>
                </a:lnTo>
                <a:lnTo>
                  <a:pt x="5285" y="1005"/>
                </a:lnTo>
                <a:lnTo>
                  <a:pt x="5292" y="1003"/>
                </a:lnTo>
                <a:lnTo>
                  <a:pt x="5298" y="1000"/>
                </a:lnTo>
                <a:lnTo>
                  <a:pt x="5303" y="995"/>
                </a:lnTo>
                <a:lnTo>
                  <a:pt x="5310" y="991"/>
                </a:lnTo>
                <a:lnTo>
                  <a:pt x="5314" y="986"/>
                </a:lnTo>
                <a:lnTo>
                  <a:pt x="5319" y="980"/>
                </a:lnTo>
                <a:lnTo>
                  <a:pt x="5324" y="973"/>
                </a:lnTo>
                <a:lnTo>
                  <a:pt x="5327" y="967"/>
                </a:lnTo>
                <a:lnTo>
                  <a:pt x="5329" y="958"/>
                </a:lnTo>
                <a:lnTo>
                  <a:pt x="5331" y="950"/>
                </a:lnTo>
                <a:lnTo>
                  <a:pt x="5333" y="941"/>
                </a:lnTo>
                <a:lnTo>
                  <a:pt x="5334" y="930"/>
                </a:lnTo>
                <a:lnTo>
                  <a:pt x="5334" y="921"/>
                </a:lnTo>
                <a:lnTo>
                  <a:pt x="5334" y="910"/>
                </a:lnTo>
                <a:lnTo>
                  <a:pt x="5333" y="901"/>
                </a:lnTo>
                <a:lnTo>
                  <a:pt x="5331" y="892"/>
                </a:lnTo>
                <a:lnTo>
                  <a:pt x="5329" y="884"/>
                </a:lnTo>
                <a:lnTo>
                  <a:pt x="5327" y="876"/>
                </a:lnTo>
                <a:lnTo>
                  <a:pt x="5324" y="869"/>
                </a:lnTo>
                <a:lnTo>
                  <a:pt x="5319" y="863"/>
                </a:lnTo>
                <a:lnTo>
                  <a:pt x="5314" y="856"/>
                </a:lnTo>
                <a:lnTo>
                  <a:pt x="5310" y="851"/>
                </a:lnTo>
                <a:lnTo>
                  <a:pt x="5303" y="847"/>
                </a:lnTo>
                <a:lnTo>
                  <a:pt x="5298" y="842"/>
                </a:lnTo>
                <a:lnTo>
                  <a:pt x="5292" y="839"/>
                </a:lnTo>
                <a:lnTo>
                  <a:pt x="5285" y="837"/>
                </a:lnTo>
                <a:lnTo>
                  <a:pt x="5279" y="835"/>
                </a:lnTo>
                <a:lnTo>
                  <a:pt x="5273" y="834"/>
                </a:lnTo>
                <a:lnTo>
                  <a:pt x="5265" y="834"/>
                </a:lnTo>
                <a:lnTo>
                  <a:pt x="5258" y="834"/>
                </a:lnTo>
                <a:lnTo>
                  <a:pt x="5250" y="835"/>
                </a:lnTo>
                <a:lnTo>
                  <a:pt x="5244" y="837"/>
                </a:lnTo>
                <a:lnTo>
                  <a:pt x="5238" y="839"/>
                </a:lnTo>
                <a:lnTo>
                  <a:pt x="5232" y="842"/>
                </a:lnTo>
                <a:lnTo>
                  <a:pt x="5226" y="847"/>
                </a:lnTo>
                <a:lnTo>
                  <a:pt x="5221" y="851"/>
                </a:lnTo>
                <a:lnTo>
                  <a:pt x="5215" y="856"/>
                </a:lnTo>
                <a:lnTo>
                  <a:pt x="5211" y="863"/>
                </a:lnTo>
                <a:lnTo>
                  <a:pt x="5207" y="869"/>
                </a:lnTo>
                <a:lnTo>
                  <a:pt x="5204" y="876"/>
                </a:lnTo>
                <a:lnTo>
                  <a:pt x="5200" y="884"/>
                </a:lnTo>
                <a:lnTo>
                  <a:pt x="5198" y="892"/>
                </a:lnTo>
                <a:lnTo>
                  <a:pt x="5196" y="901"/>
                </a:lnTo>
                <a:lnTo>
                  <a:pt x="5195" y="910"/>
                </a:lnTo>
                <a:lnTo>
                  <a:pt x="5195" y="921"/>
                </a:lnTo>
                <a:close/>
                <a:moveTo>
                  <a:pt x="5118" y="917"/>
                </a:moveTo>
                <a:lnTo>
                  <a:pt x="5118" y="908"/>
                </a:lnTo>
                <a:lnTo>
                  <a:pt x="5120" y="899"/>
                </a:lnTo>
                <a:lnTo>
                  <a:pt x="5121" y="889"/>
                </a:lnTo>
                <a:lnTo>
                  <a:pt x="5123" y="881"/>
                </a:lnTo>
                <a:lnTo>
                  <a:pt x="5125" y="871"/>
                </a:lnTo>
                <a:lnTo>
                  <a:pt x="5128" y="863"/>
                </a:lnTo>
                <a:lnTo>
                  <a:pt x="5132" y="853"/>
                </a:lnTo>
                <a:lnTo>
                  <a:pt x="5137" y="844"/>
                </a:lnTo>
                <a:lnTo>
                  <a:pt x="5141" y="836"/>
                </a:lnTo>
                <a:lnTo>
                  <a:pt x="5147" y="827"/>
                </a:lnTo>
                <a:lnTo>
                  <a:pt x="5153" y="820"/>
                </a:lnTo>
                <a:lnTo>
                  <a:pt x="5159" y="814"/>
                </a:lnTo>
                <a:lnTo>
                  <a:pt x="5165" y="807"/>
                </a:lnTo>
                <a:lnTo>
                  <a:pt x="5173" y="801"/>
                </a:lnTo>
                <a:lnTo>
                  <a:pt x="5180" y="796"/>
                </a:lnTo>
                <a:lnTo>
                  <a:pt x="5189" y="791"/>
                </a:lnTo>
                <a:lnTo>
                  <a:pt x="5197" y="786"/>
                </a:lnTo>
                <a:lnTo>
                  <a:pt x="5207" y="783"/>
                </a:lnTo>
                <a:lnTo>
                  <a:pt x="5215" y="780"/>
                </a:lnTo>
                <a:lnTo>
                  <a:pt x="5225" y="776"/>
                </a:lnTo>
                <a:lnTo>
                  <a:pt x="5234" y="775"/>
                </a:lnTo>
                <a:lnTo>
                  <a:pt x="5244" y="773"/>
                </a:lnTo>
                <a:lnTo>
                  <a:pt x="5255" y="772"/>
                </a:lnTo>
                <a:lnTo>
                  <a:pt x="5265" y="772"/>
                </a:lnTo>
                <a:lnTo>
                  <a:pt x="5280" y="773"/>
                </a:lnTo>
                <a:lnTo>
                  <a:pt x="5296" y="775"/>
                </a:lnTo>
                <a:lnTo>
                  <a:pt x="5310" y="779"/>
                </a:lnTo>
                <a:lnTo>
                  <a:pt x="5324" y="783"/>
                </a:lnTo>
                <a:lnTo>
                  <a:pt x="5336" y="789"/>
                </a:lnTo>
                <a:lnTo>
                  <a:pt x="5348" y="796"/>
                </a:lnTo>
                <a:lnTo>
                  <a:pt x="5360" y="804"/>
                </a:lnTo>
                <a:lnTo>
                  <a:pt x="5370" y="815"/>
                </a:lnTo>
                <a:lnTo>
                  <a:pt x="5380" y="825"/>
                </a:lnTo>
                <a:lnTo>
                  <a:pt x="5389" y="837"/>
                </a:lnTo>
                <a:lnTo>
                  <a:pt x="5396" y="849"/>
                </a:lnTo>
                <a:lnTo>
                  <a:pt x="5401" y="861"/>
                </a:lnTo>
                <a:lnTo>
                  <a:pt x="5407" y="875"/>
                </a:lnTo>
                <a:lnTo>
                  <a:pt x="5410" y="890"/>
                </a:lnTo>
                <a:lnTo>
                  <a:pt x="5411" y="905"/>
                </a:lnTo>
                <a:lnTo>
                  <a:pt x="5412" y="920"/>
                </a:lnTo>
                <a:lnTo>
                  <a:pt x="5411" y="936"/>
                </a:lnTo>
                <a:lnTo>
                  <a:pt x="5410" y="951"/>
                </a:lnTo>
                <a:lnTo>
                  <a:pt x="5407" y="966"/>
                </a:lnTo>
                <a:lnTo>
                  <a:pt x="5401" y="979"/>
                </a:lnTo>
                <a:lnTo>
                  <a:pt x="5396" y="992"/>
                </a:lnTo>
                <a:lnTo>
                  <a:pt x="5389" y="1005"/>
                </a:lnTo>
                <a:lnTo>
                  <a:pt x="5380" y="1017"/>
                </a:lnTo>
                <a:lnTo>
                  <a:pt x="5370" y="1027"/>
                </a:lnTo>
                <a:lnTo>
                  <a:pt x="5360" y="1038"/>
                </a:lnTo>
                <a:lnTo>
                  <a:pt x="5348" y="1046"/>
                </a:lnTo>
                <a:lnTo>
                  <a:pt x="5336" y="1054"/>
                </a:lnTo>
                <a:lnTo>
                  <a:pt x="5324" y="1059"/>
                </a:lnTo>
                <a:lnTo>
                  <a:pt x="5310" y="1064"/>
                </a:lnTo>
                <a:lnTo>
                  <a:pt x="5296" y="1068"/>
                </a:lnTo>
                <a:lnTo>
                  <a:pt x="5281" y="1070"/>
                </a:lnTo>
                <a:lnTo>
                  <a:pt x="5265" y="1070"/>
                </a:lnTo>
                <a:lnTo>
                  <a:pt x="5256" y="1070"/>
                </a:lnTo>
                <a:lnTo>
                  <a:pt x="5246" y="1069"/>
                </a:lnTo>
                <a:lnTo>
                  <a:pt x="5237" y="1068"/>
                </a:lnTo>
                <a:lnTo>
                  <a:pt x="5227" y="1065"/>
                </a:lnTo>
                <a:lnTo>
                  <a:pt x="5217" y="1063"/>
                </a:lnTo>
                <a:lnTo>
                  <a:pt x="5209" y="1060"/>
                </a:lnTo>
                <a:lnTo>
                  <a:pt x="5199" y="1056"/>
                </a:lnTo>
                <a:lnTo>
                  <a:pt x="5191" y="1053"/>
                </a:lnTo>
                <a:lnTo>
                  <a:pt x="5182" y="1047"/>
                </a:lnTo>
                <a:lnTo>
                  <a:pt x="5174" y="1042"/>
                </a:lnTo>
                <a:lnTo>
                  <a:pt x="5166" y="1037"/>
                </a:lnTo>
                <a:lnTo>
                  <a:pt x="5159" y="1030"/>
                </a:lnTo>
                <a:lnTo>
                  <a:pt x="5153" y="1024"/>
                </a:lnTo>
                <a:lnTo>
                  <a:pt x="5147" y="1017"/>
                </a:lnTo>
                <a:lnTo>
                  <a:pt x="5142" y="1009"/>
                </a:lnTo>
                <a:lnTo>
                  <a:pt x="5137" y="1001"/>
                </a:lnTo>
                <a:lnTo>
                  <a:pt x="5132" y="991"/>
                </a:lnTo>
                <a:lnTo>
                  <a:pt x="5128" y="983"/>
                </a:lnTo>
                <a:lnTo>
                  <a:pt x="5125" y="973"/>
                </a:lnTo>
                <a:lnTo>
                  <a:pt x="5123" y="962"/>
                </a:lnTo>
                <a:lnTo>
                  <a:pt x="5121" y="952"/>
                </a:lnTo>
                <a:lnTo>
                  <a:pt x="5120" y="941"/>
                </a:lnTo>
                <a:lnTo>
                  <a:pt x="5118" y="929"/>
                </a:lnTo>
                <a:lnTo>
                  <a:pt x="5118" y="917"/>
                </a:lnTo>
                <a:close/>
                <a:moveTo>
                  <a:pt x="4827" y="1063"/>
                </a:moveTo>
                <a:lnTo>
                  <a:pt x="4827" y="670"/>
                </a:lnTo>
                <a:lnTo>
                  <a:pt x="4903" y="670"/>
                </a:lnTo>
                <a:lnTo>
                  <a:pt x="4903" y="880"/>
                </a:lnTo>
                <a:lnTo>
                  <a:pt x="4991" y="779"/>
                </a:lnTo>
                <a:lnTo>
                  <a:pt x="5083" y="779"/>
                </a:lnTo>
                <a:lnTo>
                  <a:pt x="4987" y="883"/>
                </a:lnTo>
                <a:lnTo>
                  <a:pt x="5091" y="1063"/>
                </a:lnTo>
                <a:lnTo>
                  <a:pt x="5009" y="1063"/>
                </a:lnTo>
                <a:lnTo>
                  <a:pt x="4938" y="936"/>
                </a:lnTo>
                <a:lnTo>
                  <a:pt x="4903" y="972"/>
                </a:lnTo>
                <a:lnTo>
                  <a:pt x="4903" y="1063"/>
                </a:lnTo>
                <a:lnTo>
                  <a:pt x="4827" y="1063"/>
                </a:lnTo>
                <a:close/>
                <a:moveTo>
                  <a:pt x="4498" y="983"/>
                </a:moveTo>
                <a:lnTo>
                  <a:pt x="4573" y="971"/>
                </a:lnTo>
                <a:lnTo>
                  <a:pt x="4576" y="981"/>
                </a:lnTo>
                <a:lnTo>
                  <a:pt x="4580" y="990"/>
                </a:lnTo>
                <a:lnTo>
                  <a:pt x="4586" y="997"/>
                </a:lnTo>
                <a:lnTo>
                  <a:pt x="4593" y="1004"/>
                </a:lnTo>
                <a:lnTo>
                  <a:pt x="4601" y="1009"/>
                </a:lnTo>
                <a:lnTo>
                  <a:pt x="4610" y="1012"/>
                </a:lnTo>
                <a:lnTo>
                  <a:pt x="4622" y="1014"/>
                </a:lnTo>
                <a:lnTo>
                  <a:pt x="4635" y="1015"/>
                </a:lnTo>
                <a:lnTo>
                  <a:pt x="4647" y="1014"/>
                </a:lnTo>
                <a:lnTo>
                  <a:pt x="4660" y="1012"/>
                </a:lnTo>
                <a:lnTo>
                  <a:pt x="4670" y="1009"/>
                </a:lnTo>
                <a:lnTo>
                  <a:pt x="4678" y="1005"/>
                </a:lnTo>
                <a:lnTo>
                  <a:pt x="4683" y="1001"/>
                </a:lnTo>
                <a:lnTo>
                  <a:pt x="4686" y="996"/>
                </a:lnTo>
                <a:lnTo>
                  <a:pt x="4688" y="991"/>
                </a:lnTo>
                <a:lnTo>
                  <a:pt x="4688" y="985"/>
                </a:lnTo>
                <a:lnTo>
                  <a:pt x="4688" y="980"/>
                </a:lnTo>
                <a:lnTo>
                  <a:pt x="4687" y="977"/>
                </a:lnTo>
                <a:lnTo>
                  <a:pt x="4685" y="973"/>
                </a:lnTo>
                <a:lnTo>
                  <a:pt x="4683" y="971"/>
                </a:lnTo>
                <a:lnTo>
                  <a:pt x="4679" y="968"/>
                </a:lnTo>
                <a:lnTo>
                  <a:pt x="4674" y="966"/>
                </a:lnTo>
                <a:lnTo>
                  <a:pt x="4667" y="962"/>
                </a:lnTo>
                <a:lnTo>
                  <a:pt x="4658" y="960"/>
                </a:lnTo>
                <a:lnTo>
                  <a:pt x="4617" y="951"/>
                </a:lnTo>
                <a:lnTo>
                  <a:pt x="4583" y="941"/>
                </a:lnTo>
                <a:lnTo>
                  <a:pt x="4570" y="937"/>
                </a:lnTo>
                <a:lnTo>
                  <a:pt x="4558" y="933"/>
                </a:lnTo>
                <a:lnTo>
                  <a:pt x="4549" y="928"/>
                </a:lnTo>
                <a:lnTo>
                  <a:pt x="4542" y="924"/>
                </a:lnTo>
                <a:lnTo>
                  <a:pt x="4534" y="918"/>
                </a:lnTo>
                <a:lnTo>
                  <a:pt x="4527" y="911"/>
                </a:lnTo>
                <a:lnTo>
                  <a:pt x="4521" y="904"/>
                </a:lnTo>
                <a:lnTo>
                  <a:pt x="4517" y="896"/>
                </a:lnTo>
                <a:lnTo>
                  <a:pt x="4512" y="888"/>
                </a:lnTo>
                <a:lnTo>
                  <a:pt x="4510" y="880"/>
                </a:lnTo>
                <a:lnTo>
                  <a:pt x="4508" y="870"/>
                </a:lnTo>
                <a:lnTo>
                  <a:pt x="4508" y="859"/>
                </a:lnTo>
                <a:lnTo>
                  <a:pt x="4508" y="851"/>
                </a:lnTo>
                <a:lnTo>
                  <a:pt x="4510" y="842"/>
                </a:lnTo>
                <a:lnTo>
                  <a:pt x="4512" y="834"/>
                </a:lnTo>
                <a:lnTo>
                  <a:pt x="4516" y="825"/>
                </a:lnTo>
                <a:lnTo>
                  <a:pt x="4520" y="818"/>
                </a:lnTo>
                <a:lnTo>
                  <a:pt x="4524" y="810"/>
                </a:lnTo>
                <a:lnTo>
                  <a:pt x="4531" y="804"/>
                </a:lnTo>
                <a:lnTo>
                  <a:pt x="4537" y="798"/>
                </a:lnTo>
                <a:lnTo>
                  <a:pt x="4545" y="791"/>
                </a:lnTo>
                <a:lnTo>
                  <a:pt x="4554" y="786"/>
                </a:lnTo>
                <a:lnTo>
                  <a:pt x="4563" y="782"/>
                </a:lnTo>
                <a:lnTo>
                  <a:pt x="4575" y="779"/>
                </a:lnTo>
                <a:lnTo>
                  <a:pt x="4587" y="775"/>
                </a:lnTo>
                <a:lnTo>
                  <a:pt x="4600" y="774"/>
                </a:lnTo>
                <a:lnTo>
                  <a:pt x="4613" y="772"/>
                </a:lnTo>
                <a:lnTo>
                  <a:pt x="4628" y="772"/>
                </a:lnTo>
                <a:lnTo>
                  <a:pt x="4642" y="772"/>
                </a:lnTo>
                <a:lnTo>
                  <a:pt x="4655" y="773"/>
                </a:lnTo>
                <a:lnTo>
                  <a:pt x="4668" y="775"/>
                </a:lnTo>
                <a:lnTo>
                  <a:pt x="4679" y="778"/>
                </a:lnTo>
                <a:lnTo>
                  <a:pt x="4689" y="780"/>
                </a:lnTo>
                <a:lnTo>
                  <a:pt x="4699" y="783"/>
                </a:lnTo>
                <a:lnTo>
                  <a:pt x="4707" y="787"/>
                </a:lnTo>
                <a:lnTo>
                  <a:pt x="4716" y="791"/>
                </a:lnTo>
                <a:lnTo>
                  <a:pt x="4722" y="797"/>
                </a:lnTo>
                <a:lnTo>
                  <a:pt x="4728" y="802"/>
                </a:lnTo>
                <a:lnTo>
                  <a:pt x="4734" y="808"/>
                </a:lnTo>
                <a:lnTo>
                  <a:pt x="4739" y="815"/>
                </a:lnTo>
                <a:lnTo>
                  <a:pt x="4743" y="822"/>
                </a:lnTo>
                <a:lnTo>
                  <a:pt x="4747" y="831"/>
                </a:lnTo>
                <a:lnTo>
                  <a:pt x="4752" y="839"/>
                </a:lnTo>
                <a:lnTo>
                  <a:pt x="4754" y="848"/>
                </a:lnTo>
                <a:lnTo>
                  <a:pt x="4683" y="860"/>
                </a:lnTo>
                <a:lnTo>
                  <a:pt x="4680" y="853"/>
                </a:lnTo>
                <a:lnTo>
                  <a:pt x="4676" y="847"/>
                </a:lnTo>
                <a:lnTo>
                  <a:pt x="4672" y="840"/>
                </a:lnTo>
                <a:lnTo>
                  <a:pt x="4666" y="835"/>
                </a:lnTo>
                <a:lnTo>
                  <a:pt x="4659" y="832"/>
                </a:lnTo>
                <a:lnTo>
                  <a:pt x="4651" y="829"/>
                </a:lnTo>
                <a:lnTo>
                  <a:pt x="4640" y="827"/>
                </a:lnTo>
                <a:lnTo>
                  <a:pt x="4629" y="826"/>
                </a:lnTo>
                <a:lnTo>
                  <a:pt x="4616" y="827"/>
                </a:lnTo>
                <a:lnTo>
                  <a:pt x="4604" y="829"/>
                </a:lnTo>
                <a:lnTo>
                  <a:pt x="4594" y="831"/>
                </a:lnTo>
                <a:lnTo>
                  <a:pt x="4587" y="835"/>
                </a:lnTo>
                <a:lnTo>
                  <a:pt x="4583" y="838"/>
                </a:lnTo>
                <a:lnTo>
                  <a:pt x="4580" y="841"/>
                </a:lnTo>
                <a:lnTo>
                  <a:pt x="4578" y="846"/>
                </a:lnTo>
                <a:lnTo>
                  <a:pt x="4578" y="850"/>
                </a:lnTo>
                <a:lnTo>
                  <a:pt x="4578" y="854"/>
                </a:lnTo>
                <a:lnTo>
                  <a:pt x="4580" y="857"/>
                </a:lnTo>
                <a:lnTo>
                  <a:pt x="4583" y="860"/>
                </a:lnTo>
                <a:lnTo>
                  <a:pt x="4586" y="864"/>
                </a:lnTo>
                <a:lnTo>
                  <a:pt x="4594" y="868"/>
                </a:lnTo>
                <a:lnTo>
                  <a:pt x="4608" y="873"/>
                </a:lnTo>
                <a:lnTo>
                  <a:pt x="4629" y="878"/>
                </a:lnTo>
                <a:lnTo>
                  <a:pt x="4656" y="885"/>
                </a:lnTo>
                <a:lnTo>
                  <a:pt x="4684" y="892"/>
                </a:lnTo>
                <a:lnTo>
                  <a:pt x="4707" y="900"/>
                </a:lnTo>
                <a:lnTo>
                  <a:pt x="4718" y="904"/>
                </a:lnTo>
                <a:lnTo>
                  <a:pt x="4726" y="909"/>
                </a:lnTo>
                <a:lnTo>
                  <a:pt x="4734" y="913"/>
                </a:lnTo>
                <a:lnTo>
                  <a:pt x="4740" y="919"/>
                </a:lnTo>
                <a:lnTo>
                  <a:pt x="4745" y="924"/>
                </a:lnTo>
                <a:lnTo>
                  <a:pt x="4751" y="929"/>
                </a:lnTo>
                <a:lnTo>
                  <a:pt x="4755" y="936"/>
                </a:lnTo>
                <a:lnTo>
                  <a:pt x="4758" y="942"/>
                </a:lnTo>
                <a:lnTo>
                  <a:pt x="4760" y="950"/>
                </a:lnTo>
                <a:lnTo>
                  <a:pt x="4762" y="957"/>
                </a:lnTo>
                <a:lnTo>
                  <a:pt x="4763" y="966"/>
                </a:lnTo>
                <a:lnTo>
                  <a:pt x="4763" y="974"/>
                </a:lnTo>
                <a:lnTo>
                  <a:pt x="4763" y="984"/>
                </a:lnTo>
                <a:lnTo>
                  <a:pt x="4762" y="993"/>
                </a:lnTo>
                <a:lnTo>
                  <a:pt x="4759" y="1003"/>
                </a:lnTo>
                <a:lnTo>
                  <a:pt x="4756" y="1011"/>
                </a:lnTo>
                <a:lnTo>
                  <a:pt x="4751" y="1019"/>
                </a:lnTo>
                <a:lnTo>
                  <a:pt x="4745" y="1027"/>
                </a:lnTo>
                <a:lnTo>
                  <a:pt x="4739" y="1035"/>
                </a:lnTo>
                <a:lnTo>
                  <a:pt x="4731" y="1042"/>
                </a:lnTo>
                <a:lnTo>
                  <a:pt x="4722" y="1048"/>
                </a:lnTo>
                <a:lnTo>
                  <a:pt x="4712" y="1054"/>
                </a:lnTo>
                <a:lnTo>
                  <a:pt x="4702" y="1059"/>
                </a:lnTo>
                <a:lnTo>
                  <a:pt x="4690" y="1063"/>
                </a:lnTo>
                <a:lnTo>
                  <a:pt x="4678" y="1065"/>
                </a:lnTo>
                <a:lnTo>
                  <a:pt x="4664" y="1069"/>
                </a:lnTo>
                <a:lnTo>
                  <a:pt x="4650" y="1070"/>
                </a:lnTo>
                <a:lnTo>
                  <a:pt x="4635" y="1070"/>
                </a:lnTo>
                <a:lnTo>
                  <a:pt x="4620" y="1070"/>
                </a:lnTo>
                <a:lnTo>
                  <a:pt x="4607" y="1069"/>
                </a:lnTo>
                <a:lnTo>
                  <a:pt x="4594" y="1066"/>
                </a:lnTo>
                <a:lnTo>
                  <a:pt x="4583" y="1064"/>
                </a:lnTo>
                <a:lnTo>
                  <a:pt x="4571" y="1061"/>
                </a:lnTo>
                <a:lnTo>
                  <a:pt x="4560" y="1057"/>
                </a:lnTo>
                <a:lnTo>
                  <a:pt x="4551" y="1052"/>
                </a:lnTo>
                <a:lnTo>
                  <a:pt x="4542" y="1046"/>
                </a:lnTo>
                <a:lnTo>
                  <a:pt x="4534" y="1040"/>
                </a:lnTo>
                <a:lnTo>
                  <a:pt x="4526" y="1034"/>
                </a:lnTo>
                <a:lnTo>
                  <a:pt x="4520" y="1026"/>
                </a:lnTo>
                <a:lnTo>
                  <a:pt x="4513" y="1019"/>
                </a:lnTo>
                <a:lnTo>
                  <a:pt x="4509" y="1010"/>
                </a:lnTo>
                <a:lnTo>
                  <a:pt x="4504" y="1002"/>
                </a:lnTo>
                <a:lnTo>
                  <a:pt x="4501" y="992"/>
                </a:lnTo>
                <a:lnTo>
                  <a:pt x="4498" y="983"/>
                </a:lnTo>
                <a:close/>
                <a:moveTo>
                  <a:pt x="4262" y="917"/>
                </a:moveTo>
                <a:lnTo>
                  <a:pt x="4262" y="928"/>
                </a:lnTo>
                <a:lnTo>
                  <a:pt x="4263" y="939"/>
                </a:lnTo>
                <a:lnTo>
                  <a:pt x="4264" y="949"/>
                </a:lnTo>
                <a:lnTo>
                  <a:pt x="4266" y="958"/>
                </a:lnTo>
                <a:lnTo>
                  <a:pt x="4269" y="967"/>
                </a:lnTo>
                <a:lnTo>
                  <a:pt x="4272" y="974"/>
                </a:lnTo>
                <a:lnTo>
                  <a:pt x="4275" y="981"/>
                </a:lnTo>
                <a:lnTo>
                  <a:pt x="4280" y="987"/>
                </a:lnTo>
                <a:lnTo>
                  <a:pt x="4285" y="992"/>
                </a:lnTo>
                <a:lnTo>
                  <a:pt x="4290" y="997"/>
                </a:lnTo>
                <a:lnTo>
                  <a:pt x="4296" y="1001"/>
                </a:lnTo>
                <a:lnTo>
                  <a:pt x="4301" y="1005"/>
                </a:lnTo>
                <a:lnTo>
                  <a:pt x="4307" y="1007"/>
                </a:lnTo>
                <a:lnTo>
                  <a:pt x="4314" y="1009"/>
                </a:lnTo>
                <a:lnTo>
                  <a:pt x="4320" y="1010"/>
                </a:lnTo>
                <a:lnTo>
                  <a:pt x="4326" y="1010"/>
                </a:lnTo>
                <a:lnTo>
                  <a:pt x="4333" y="1010"/>
                </a:lnTo>
                <a:lnTo>
                  <a:pt x="4339" y="1009"/>
                </a:lnTo>
                <a:lnTo>
                  <a:pt x="4346" y="1007"/>
                </a:lnTo>
                <a:lnTo>
                  <a:pt x="4351" y="1005"/>
                </a:lnTo>
                <a:lnTo>
                  <a:pt x="4356" y="1002"/>
                </a:lnTo>
                <a:lnTo>
                  <a:pt x="4361" y="998"/>
                </a:lnTo>
                <a:lnTo>
                  <a:pt x="4366" y="994"/>
                </a:lnTo>
                <a:lnTo>
                  <a:pt x="4370" y="989"/>
                </a:lnTo>
                <a:lnTo>
                  <a:pt x="4374" y="984"/>
                </a:lnTo>
                <a:lnTo>
                  <a:pt x="4377" y="977"/>
                </a:lnTo>
                <a:lnTo>
                  <a:pt x="4381" y="970"/>
                </a:lnTo>
                <a:lnTo>
                  <a:pt x="4384" y="961"/>
                </a:lnTo>
                <a:lnTo>
                  <a:pt x="4385" y="952"/>
                </a:lnTo>
                <a:lnTo>
                  <a:pt x="4387" y="942"/>
                </a:lnTo>
                <a:lnTo>
                  <a:pt x="4387" y="932"/>
                </a:lnTo>
                <a:lnTo>
                  <a:pt x="4388" y="920"/>
                </a:lnTo>
                <a:lnTo>
                  <a:pt x="4387" y="909"/>
                </a:lnTo>
                <a:lnTo>
                  <a:pt x="4387" y="899"/>
                </a:lnTo>
                <a:lnTo>
                  <a:pt x="4385" y="890"/>
                </a:lnTo>
                <a:lnTo>
                  <a:pt x="4383" y="881"/>
                </a:lnTo>
                <a:lnTo>
                  <a:pt x="4381" y="873"/>
                </a:lnTo>
                <a:lnTo>
                  <a:pt x="4377" y="866"/>
                </a:lnTo>
                <a:lnTo>
                  <a:pt x="4374" y="859"/>
                </a:lnTo>
                <a:lnTo>
                  <a:pt x="4370" y="854"/>
                </a:lnTo>
                <a:lnTo>
                  <a:pt x="4365" y="849"/>
                </a:lnTo>
                <a:lnTo>
                  <a:pt x="4360" y="844"/>
                </a:lnTo>
                <a:lnTo>
                  <a:pt x="4355" y="840"/>
                </a:lnTo>
                <a:lnTo>
                  <a:pt x="4350" y="837"/>
                </a:lnTo>
                <a:lnTo>
                  <a:pt x="4343" y="835"/>
                </a:lnTo>
                <a:lnTo>
                  <a:pt x="4338" y="833"/>
                </a:lnTo>
                <a:lnTo>
                  <a:pt x="4332" y="832"/>
                </a:lnTo>
                <a:lnTo>
                  <a:pt x="4325" y="832"/>
                </a:lnTo>
                <a:lnTo>
                  <a:pt x="4319" y="832"/>
                </a:lnTo>
                <a:lnTo>
                  <a:pt x="4311" y="833"/>
                </a:lnTo>
                <a:lnTo>
                  <a:pt x="4306" y="835"/>
                </a:lnTo>
                <a:lnTo>
                  <a:pt x="4300" y="837"/>
                </a:lnTo>
                <a:lnTo>
                  <a:pt x="4294" y="840"/>
                </a:lnTo>
                <a:lnTo>
                  <a:pt x="4289" y="843"/>
                </a:lnTo>
                <a:lnTo>
                  <a:pt x="4284" y="848"/>
                </a:lnTo>
                <a:lnTo>
                  <a:pt x="4280" y="853"/>
                </a:lnTo>
                <a:lnTo>
                  <a:pt x="4275" y="858"/>
                </a:lnTo>
                <a:lnTo>
                  <a:pt x="4271" y="865"/>
                </a:lnTo>
                <a:lnTo>
                  <a:pt x="4268" y="872"/>
                </a:lnTo>
                <a:lnTo>
                  <a:pt x="4266" y="880"/>
                </a:lnTo>
                <a:lnTo>
                  <a:pt x="4264" y="888"/>
                </a:lnTo>
                <a:lnTo>
                  <a:pt x="4263" y="896"/>
                </a:lnTo>
                <a:lnTo>
                  <a:pt x="4262" y="906"/>
                </a:lnTo>
                <a:lnTo>
                  <a:pt x="4262" y="917"/>
                </a:lnTo>
                <a:close/>
                <a:moveTo>
                  <a:pt x="4186" y="779"/>
                </a:moveTo>
                <a:lnTo>
                  <a:pt x="4257" y="779"/>
                </a:lnTo>
                <a:lnTo>
                  <a:pt x="4257" y="821"/>
                </a:lnTo>
                <a:lnTo>
                  <a:pt x="4265" y="810"/>
                </a:lnTo>
                <a:lnTo>
                  <a:pt x="4273" y="801"/>
                </a:lnTo>
                <a:lnTo>
                  <a:pt x="4283" y="793"/>
                </a:lnTo>
                <a:lnTo>
                  <a:pt x="4293" y="786"/>
                </a:lnTo>
                <a:lnTo>
                  <a:pt x="4306" y="780"/>
                </a:lnTo>
                <a:lnTo>
                  <a:pt x="4318" y="775"/>
                </a:lnTo>
                <a:lnTo>
                  <a:pt x="4332" y="773"/>
                </a:lnTo>
                <a:lnTo>
                  <a:pt x="4346" y="772"/>
                </a:lnTo>
                <a:lnTo>
                  <a:pt x="4357" y="773"/>
                </a:lnTo>
                <a:lnTo>
                  <a:pt x="4369" y="774"/>
                </a:lnTo>
                <a:lnTo>
                  <a:pt x="4381" y="778"/>
                </a:lnTo>
                <a:lnTo>
                  <a:pt x="4391" y="782"/>
                </a:lnTo>
                <a:lnTo>
                  <a:pt x="4402" y="787"/>
                </a:lnTo>
                <a:lnTo>
                  <a:pt x="4411" y="795"/>
                </a:lnTo>
                <a:lnTo>
                  <a:pt x="4421" y="802"/>
                </a:lnTo>
                <a:lnTo>
                  <a:pt x="4429" y="812"/>
                </a:lnTo>
                <a:lnTo>
                  <a:pt x="4438" y="821"/>
                </a:lnTo>
                <a:lnTo>
                  <a:pt x="4445" y="833"/>
                </a:lnTo>
                <a:lnTo>
                  <a:pt x="4451" y="844"/>
                </a:lnTo>
                <a:lnTo>
                  <a:pt x="4456" y="857"/>
                </a:lnTo>
                <a:lnTo>
                  <a:pt x="4459" y="872"/>
                </a:lnTo>
                <a:lnTo>
                  <a:pt x="4462" y="887"/>
                </a:lnTo>
                <a:lnTo>
                  <a:pt x="4464" y="903"/>
                </a:lnTo>
                <a:lnTo>
                  <a:pt x="4465" y="920"/>
                </a:lnTo>
                <a:lnTo>
                  <a:pt x="4464" y="937"/>
                </a:lnTo>
                <a:lnTo>
                  <a:pt x="4462" y="953"/>
                </a:lnTo>
                <a:lnTo>
                  <a:pt x="4459" y="969"/>
                </a:lnTo>
                <a:lnTo>
                  <a:pt x="4456" y="983"/>
                </a:lnTo>
                <a:lnTo>
                  <a:pt x="4451" y="996"/>
                </a:lnTo>
                <a:lnTo>
                  <a:pt x="4444" y="1008"/>
                </a:lnTo>
                <a:lnTo>
                  <a:pt x="4438" y="1020"/>
                </a:lnTo>
                <a:lnTo>
                  <a:pt x="4429" y="1030"/>
                </a:lnTo>
                <a:lnTo>
                  <a:pt x="4421" y="1040"/>
                </a:lnTo>
                <a:lnTo>
                  <a:pt x="4411" y="1047"/>
                </a:lnTo>
                <a:lnTo>
                  <a:pt x="4401" y="1055"/>
                </a:lnTo>
                <a:lnTo>
                  <a:pt x="4391" y="1060"/>
                </a:lnTo>
                <a:lnTo>
                  <a:pt x="4381" y="1064"/>
                </a:lnTo>
                <a:lnTo>
                  <a:pt x="4369" y="1068"/>
                </a:lnTo>
                <a:lnTo>
                  <a:pt x="4357" y="1070"/>
                </a:lnTo>
                <a:lnTo>
                  <a:pt x="4346" y="1070"/>
                </a:lnTo>
                <a:lnTo>
                  <a:pt x="4334" y="1070"/>
                </a:lnTo>
                <a:lnTo>
                  <a:pt x="4322" y="1068"/>
                </a:lnTo>
                <a:lnTo>
                  <a:pt x="4313" y="1064"/>
                </a:lnTo>
                <a:lnTo>
                  <a:pt x="4302" y="1060"/>
                </a:lnTo>
                <a:lnTo>
                  <a:pt x="4292" y="1055"/>
                </a:lnTo>
                <a:lnTo>
                  <a:pt x="4283" y="1047"/>
                </a:lnTo>
                <a:lnTo>
                  <a:pt x="4272" y="1039"/>
                </a:lnTo>
                <a:lnTo>
                  <a:pt x="4262" y="1028"/>
                </a:lnTo>
                <a:lnTo>
                  <a:pt x="4262" y="1172"/>
                </a:lnTo>
                <a:lnTo>
                  <a:pt x="4186" y="1172"/>
                </a:lnTo>
                <a:lnTo>
                  <a:pt x="4186" y="779"/>
                </a:lnTo>
                <a:close/>
                <a:moveTo>
                  <a:pt x="3913" y="921"/>
                </a:moveTo>
                <a:lnTo>
                  <a:pt x="3913" y="932"/>
                </a:lnTo>
                <a:lnTo>
                  <a:pt x="3914" y="941"/>
                </a:lnTo>
                <a:lnTo>
                  <a:pt x="3916" y="950"/>
                </a:lnTo>
                <a:lnTo>
                  <a:pt x="3918" y="958"/>
                </a:lnTo>
                <a:lnTo>
                  <a:pt x="3920" y="967"/>
                </a:lnTo>
                <a:lnTo>
                  <a:pt x="3924" y="973"/>
                </a:lnTo>
                <a:lnTo>
                  <a:pt x="3929" y="980"/>
                </a:lnTo>
                <a:lnTo>
                  <a:pt x="3933" y="986"/>
                </a:lnTo>
                <a:lnTo>
                  <a:pt x="3938" y="991"/>
                </a:lnTo>
                <a:lnTo>
                  <a:pt x="3944" y="995"/>
                </a:lnTo>
                <a:lnTo>
                  <a:pt x="3949" y="1000"/>
                </a:lnTo>
                <a:lnTo>
                  <a:pt x="3955" y="1003"/>
                </a:lnTo>
                <a:lnTo>
                  <a:pt x="3962" y="1005"/>
                </a:lnTo>
                <a:lnTo>
                  <a:pt x="3968" y="1007"/>
                </a:lnTo>
                <a:lnTo>
                  <a:pt x="3975" y="1008"/>
                </a:lnTo>
                <a:lnTo>
                  <a:pt x="3983" y="1008"/>
                </a:lnTo>
                <a:lnTo>
                  <a:pt x="3989" y="1008"/>
                </a:lnTo>
                <a:lnTo>
                  <a:pt x="3997" y="1007"/>
                </a:lnTo>
                <a:lnTo>
                  <a:pt x="4003" y="1005"/>
                </a:lnTo>
                <a:lnTo>
                  <a:pt x="4010" y="1003"/>
                </a:lnTo>
                <a:lnTo>
                  <a:pt x="4016" y="1000"/>
                </a:lnTo>
                <a:lnTo>
                  <a:pt x="4021" y="995"/>
                </a:lnTo>
                <a:lnTo>
                  <a:pt x="4027" y="991"/>
                </a:lnTo>
                <a:lnTo>
                  <a:pt x="4032" y="986"/>
                </a:lnTo>
                <a:lnTo>
                  <a:pt x="4037" y="980"/>
                </a:lnTo>
                <a:lnTo>
                  <a:pt x="4040" y="973"/>
                </a:lnTo>
                <a:lnTo>
                  <a:pt x="4045" y="967"/>
                </a:lnTo>
                <a:lnTo>
                  <a:pt x="4047" y="958"/>
                </a:lnTo>
                <a:lnTo>
                  <a:pt x="4049" y="950"/>
                </a:lnTo>
                <a:lnTo>
                  <a:pt x="4051" y="941"/>
                </a:lnTo>
                <a:lnTo>
                  <a:pt x="4052" y="930"/>
                </a:lnTo>
                <a:lnTo>
                  <a:pt x="4052" y="921"/>
                </a:lnTo>
                <a:lnTo>
                  <a:pt x="4052" y="910"/>
                </a:lnTo>
                <a:lnTo>
                  <a:pt x="4051" y="901"/>
                </a:lnTo>
                <a:lnTo>
                  <a:pt x="4049" y="892"/>
                </a:lnTo>
                <a:lnTo>
                  <a:pt x="4047" y="884"/>
                </a:lnTo>
                <a:lnTo>
                  <a:pt x="4045" y="876"/>
                </a:lnTo>
                <a:lnTo>
                  <a:pt x="4040" y="869"/>
                </a:lnTo>
                <a:lnTo>
                  <a:pt x="4037" y="863"/>
                </a:lnTo>
                <a:lnTo>
                  <a:pt x="4032" y="856"/>
                </a:lnTo>
                <a:lnTo>
                  <a:pt x="4027" y="851"/>
                </a:lnTo>
                <a:lnTo>
                  <a:pt x="4021" y="847"/>
                </a:lnTo>
                <a:lnTo>
                  <a:pt x="4016" y="842"/>
                </a:lnTo>
                <a:lnTo>
                  <a:pt x="4010" y="839"/>
                </a:lnTo>
                <a:lnTo>
                  <a:pt x="4003" y="837"/>
                </a:lnTo>
                <a:lnTo>
                  <a:pt x="3997" y="835"/>
                </a:lnTo>
                <a:lnTo>
                  <a:pt x="3989" y="834"/>
                </a:lnTo>
                <a:lnTo>
                  <a:pt x="3983" y="834"/>
                </a:lnTo>
                <a:lnTo>
                  <a:pt x="3975" y="834"/>
                </a:lnTo>
                <a:lnTo>
                  <a:pt x="3968" y="835"/>
                </a:lnTo>
                <a:lnTo>
                  <a:pt x="3962" y="837"/>
                </a:lnTo>
                <a:lnTo>
                  <a:pt x="3955" y="839"/>
                </a:lnTo>
                <a:lnTo>
                  <a:pt x="3949" y="842"/>
                </a:lnTo>
                <a:lnTo>
                  <a:pt x="3944" y="847"/>
                </a:lnTo>
                <a:lnTo>
                  <a:pt x="3938" y="851"/>
                </a:lnTo>
                <a:lnTo>
                  <a:pt x="3933" y="856"/>
                </a:lnTo>
                <a:lnTo>
                  <a:pt x="3929" y="863"/>
                </a:lnTo>
                <a:lnTo>
                  <a:pt x="3924" y="869"/>
                </a:lnTo>
                <a:lnTo>
                  <a:pt x="3920" y="876"/>
                </a:lnTo>
                <a:lnTo>
                  <a:pt x="3918" y="884"/>
                </a:lnTo>
                <a:lnTo>
                  <a:pt x="3916" y="892"/>
                </a:lnTo>
                <a:lnTo>
                  <a:pt x="3914" y="901"/>
                </a:lnTo>
                <a:lnTo>
                  <a:pt x="3913" y="910"/>
                </a:lnTo>
                <a:lnTo>
                  <a:pt x="3913" y="921"/>
                </a:lnTo>
                <a:close/>
                <a:moveTo>
                  <a:pt x="3835" y="917"/>
                </a:moveTo>
                <a:lnTo>
                  <a:pt x="3836" y="908"/>
                </a:lnTo>
                <a:lnTo>
                  <a:pt x="3836" y="899"/>
                </a:lnTo>
                <a:lnTo>
                  <a:pt x="3838" y="889"/>
                </a:lnTo>
                <a:lnTo>
                  <a:pt x="3840" y="881"/>
                </a:lnTo>
                <a:lnTo>
                  <a:pt x="3843" y="871"/>
                </a:lnTo>
                <a:lnTo>
                  <a:pt x="3846" y="863"/>
                </a:lnTo>
                <a:lnTo>
                  <a:pt x="3850" y="853"/>
                </a:lnTo>
                <a:lnTo>
                  <a:pt x="3854" y="844"/>
                </a:lnTo>
                <a:lnTo>
                  <a:pt x="3859" y="836"/>
                </a:lnTo>
                <a:lnTo>
                  <a:pt x="3864" y="827"/>
                </a:lnTo>
                <a:lnTo>
                  <a:pt x="3870" y="820"/>
                </a:lnTo>
                <a:lnTo>
                  <a:pt x="3877" y="814"/>
                </a:lnTo>
                <a:lnTo>
                  <a:pt x="3883" y="807"/>
                </a:lnTo>
                <a:lnTo>
                  <a:pt x="3890" y="801"/>
                </a:lnTo>
                <a:lnTo>
                  <a:pt x="3898" y="796"/>
                </a:lnTo>
                <a:lnTo>
                  <a:pt x="3906" y="791"/>
                </a:lnTo>
                <a:lnTo>
                  <a:pt x="3915" y="786"/>
                </a:lnTo>
                <a:lnTo>
                  <a:pt x="3924" y="783"/>
                </a:lnTo>
                <a:lnTo>
                  <a:pt x="3933" y="780"/>
                </a:lnTo>
                <a:lnTo>
                  <a:pt x="3943" y="776"/>
                </a:lnTo>
                <a:lnTo>
                  <a:pt x="3952" y="775"/>
                </a:lnTo>
                <a:lnTo>
                  <a:pt x="3962" y="773"/>
                </a:lnTo>
                <a:lnTo>
                  <a:pt x="3972" y="772"/>
                </a:lnTo>
                <a:lnTo>
                  <a:pt x="3982" y="772"/>
                </a:lnTo>
                <a:lnTo>
                  <a:pt x="3998" y="773"/>
                </a:lnTo>
                <a:lnTo>
                  <a:pt x="4013" y="775"/>
                </a:lnTo>
                <a:lnTo>
                  <a:pt x="4028" y="779"/>
                </a:lnTo>
                <a:lnTo>
                  <a:pt x="4041" y="783"/>
                </a:lnTo>
                <a:lnTo>
                  <a:pt x="4054" y="789"/>
                </a:lnTo>
                <a:lnTo>
                  <a:pt x="4066" y="796"/>
                </a:lnTo>
                <a:lnTo>
                  <a:pt x="4078" y="804"/>
                </a:lnTo>
                <a:lnTo>
                  <a:pt x="4088" y="815"/>
                </a:lnTo>
                <a:lnTo>
                  <a:pt x="4098" y="825"/>
                </a:lnTo>
                <a:lnTo>
                  <a:pt x="4106" y="837"/>
                </a:lnTo>
                <a:lnTo>
                  <a:pt x="4114" y="849"/>
                </a:lnTo>
                <a:lnTo>
                  <a:pt x="4119" y="861"/>
                </a:lnTo>
                <a:lnTo>
                  <a:pt x="4123" y="875"/>
                </a:lnTo>
                <a:lnTo>
                  <a:pt x="4126" y="890"/>
                </a:lnTo>
                <a:lnTo>
                  <a:pt x="4129" y="905"/>
                </a:lnTo>
                <a:lnTo>
                  <a:pt x="4130" y="920"/>
                </a:lnTo>
                <a:lnTo>
                  <a:pt x="4129" y="936"/>
                </a:lnTo>
                <a:lnTo>
                  <a:pt x="4126" y="951"/>
                </a:lnTo>
                <a:lnTo>
                  <a:pt x="4123" y="966"/>
                </a:lnTo>
                <a:lnTo>
                  <a:pt x="4119" y="979"/>
                </a:lnTo>
                <a:lnTo>
                  <a:pt x="4114" y="992"/>
                </a:lnTo>
                <a:lnTo>
                  <a:pt x="4106" y="1005"/>
                </a:lnTo>
                <a:lnTo>
                  <a:pt x="4098" y="1017"/>
                </a:lnTo>
                <a:lnTo>
                  <a:pt x="4088" y="1027"/>
                </a:lnTo>
                <a:lnTo>
                  <a:pt x="4078" y="1038"/>
                </a:lnTo>
                <a:lnTo>
                  <a:pt x="4066" y="1046"/>
                </a:lnTo>
                <a:lnTo>
                  <a:pt x="4053" y="1054"/>
                </a:lnTo>
                <a:lnTo>
                  <a:pt x="4040" y="1059"/>
                </a:lnTo>
                <a:lnTo>
                  <a:pt x="4028" y="1064"/>
                </a:lnTo>
                <a:lnTo>
                  <a:pt x="4013" y="1068"/>
                </a:lnTo>
                <a:lnTo>
                  <a:pt x="3998" y="1070"/>
                </a:lnTo>
                <a:lnTo>
                  <a:pt x="3983" y="1070"/>
                </a:lnTo>
                <a:lnTo>
                  <a:pt x="3973" y="1070"/>
                </a:lnTo>
                <a:lnTo>
                  <a:pt x="3964" y="1069"/>
                </a:lnTo>
                <a:lnTo>
                  <a:pt x="3954" y="1068"/>
                </a:lnTo>
                <a:lnTo>
                  <a:pt x="3945" y="1065"/>
                </a:lnTo>
                <a:lnTo>
                  <a:pt x="3935" y="1063"/>
                </a:lnTo>
                <a:lnTo>
                  <a:pt x="3927" y="1060"/>
                </a:lnTo>
                <a:lnTo>
                  <a:pt x="3917" y="1056"/>
                </a:lnTo>
                <a:lnTo>
                  <a:pt x="3909" y="1053"/>
                </a:lnTo>
                <a:lnTo>
                  <a:pt x="3900" y="1047"/>
                </a:lnTo>
                <a:lnTo>
                  <a:pt x="3891" y="1042"/>
                </a:lnTo>
                <a:lnTo>
                  <a:pt x="3884" y="1037"/>
                </a:lnTo>
                <a:lnTo>
                  <a:pt x="3877" y="1030"/>
                </a:lnTo>
                <a:lnTo>
                  <a:pt x="3870" y="1024"/>
                </a:lnTo>
                <a:lnTo>
                  <a:pt x="3864" y="1017"/>
                </a:lnTo>
                <a:lnTo>
                  <a:pt x="3859" y="1009"/>
                </a:lnTo>
                <a:lnTo>
                  <a:pt x="3854" y="1001"/>
                </a:lnTo>
                <a:lnTo>
                  <a:pt x="3850" y="991"/>
                </a:lnTo>
                <a:lnTo>
                  <a:pt x="3846" y="983"/>
                </a:lnTo>
                <a:lnTo>
                  <a:pt x="3843" y="973"/>
                </a:lnTo>
                <a:lnTo>
                  <a:pt x="3840" y="962"/>
                </a:lnTo>
                <a:lnTo>
                  <a:pt x="3838" y="952"/>
                </a:lnTo>
                <a:lnTo>
                  <a:pt x="3836" y="941"/>
                </a:lnTo>
                <a:lnTo>
                  <a:pt x="3836" y="929"/>
                </a:lnTo>
                <a:lnTo>
                  <a:pt x="3835" y="917"/>
                </a:lnTo>
                <a:close/>
                <a:moveTo>
                  <a:pt x="3712" y="1063"/>
                </a:moveTo>
                <a:lnTo>
                  <a:pt x="3636" y="1063"/>
                </a:lnTo>
                <a:lnTo>
                  <a:pt x="3636" y="779"/>
                </a:lnTo>
                <a:lnTo>
                  <a:pt x="3705" y="779"/>
                </a:lnTo>
                <a:lnTo>
                  <a:pt x="3705" y="819"/>
                </a:lnTo>
                <a:lnTo>
                  <a:pt x="3715" y="806"/>
                </a:lnTo>
                <a:lnTo>
                  <a:pt x="3724" y="796"/>
                </a:lnTo>
                <a:lnTo>
                  <a:pt x="3731" y="787"/>
                </a:lnTo>
                <a:lnTo>
                  <a:pt x="3738" y="782"/>
                </a:lnTo>
                <a:lnTo>
                  <a:pt x="3746" y="778"/>
                </a:lnTo>
                <a:lnTo>
                  <a:pt x="3753" y="774"/>
                </a:lnTo>
                <a:lnTo>
                  <a:pt x="3762" y="773"/>
                </a:lnTo>
                <a:lnTo>
                  <a:pt x="3771" y="772"/>
                </a:lnTo>
                <a:lnTo>
                  <a:pt x="3784" y="773"/>
                </a:lnTo>
                <a:lnTo>
                  <a:pt x="3796" y="775"/>
                </a:lnTo>
                <a:lnTo>
                  <a:pt x="3809" y="781"/>
                </a:lnTo>
                <a:lnTo>
                  <a:pt x="3820" y="786"/>
                </a:lnTo>
                <a:lnTo>
                  <a:pt x="3797" y="852"/>
                </a:lnTo>
                <a:lnTo>
                  <a:pt x="3787" y="847"/>
                </a:lnTo>
                <a:lnTo>
                  <a:pt x="3779" y="843"/>
                </a:lnTo>
                <a:lnTo>
                  <a:pt x="3770" y="840"/>
                </a:lnTo>
                <a:lnTo>
                  <a:pt x="3762" y="840"/>
                </a:lnTo>
                <a:lnTo>
                  <a:pt x="3754" y="840"/>
                </a:lnTo>
                <a:lnTo>
                  <a:pt x="3747" y="842"/>
                </a:lnTo>
                <a:lnTo>
                  <a:pt x="3741" y="844"/>
                </a:lnTo>
                <a:lnTo>
                  <a:pt x="3735" y="849"/>
                </a:lnTo>
                <a:lnTo>
                  <a:pt x="3730" y="854"/>
                </a:lnTo>
                <a:lnTo>
                  <a:pt x="3725" y="860"/>
                </a:lnTo>
                <a:lnTo>
                  <a:pt x="3721" y="870"/>
                </a:lnTo>
                <a:lnTo>
                  <a:pt x="3717" y="881"/>
                </a:lnTo>
                <a:lnTo>
                  <a:pt x="3715" y="894"/>
                </a:lnTo>
                <a:lnTo>
                  <a:pt x="3713" y="916"/>
                </a:lnTo>
                <a:lnTo>
                  <a:pt x="3712" y="942"/>
                </a:lnTo>
                <a:lnTo>
                  <a:pt x="3712" y="975"/>
                </a:lnTo>
                <a:lnTo>
                  <a:pt x="3712" y="1063"/>
                </a:lnTo>
                <a:close/>
                <a:moveTo>
                  <a:pt x="3412" y="1063"/>
                </a:moveTo>
                <a:lnTo>
                  <a:pt x="3297" y="779"/>
                </a:lnTo>
                <a:lnTo>
                  <a:pt x="3376" y="779"/>
                </a:lnTo>
                <a:lnTo>
                  <a:pt x="3430" y="924"/>
                </a:lnTo>
                <a:lnTo>
                  <a:pt x="3445" y="973"/>
                </a:lnTo>
                <a:lnTo>
                  <a:pt x="3450" y="957"/>
                </a:lnTo>
                <a:lnTo>
                  <a:pt x="3453" y="949"/>
                </a:lnTo>
                <a:lnTo>
                  <a:pt x="3457" y="936"/>
                </a:lnTo>
                <a:lnTo>
                  <a:pt x="3461" y="924"/>
                </a:lnTo>
                <a:lnTo>
                  <a:pt x="3515" y="779"/>
                </a:lnTo>
                <a:lnTo>
                  <a:pt x="3593" y="779"/>
                </a:lnTo>
                <a:lnTo>
                  <a:pt x="3480" y="1063"/>
                </a:lnTo>
                <a:lnTo>
                  <a:pt x="3412" y="1063"/>
                </a:lnTo>
                <a:close/>
                <a:moveTo>
                  <a:pt x="2968" y="1063"/>
                </a:moveTo>
                <a:lnTo>
                  <a:pt x="2968" y="670"/>
                </a:lnTo>
                <a:lnTo>
                  <a:pt x="3259" y="670"/>
                </a:lnTo>
                <a:lnTo>
                  <a:pt x="3259" y="737"/>
                </a:lnTo>
                <a:lnTo>
                  <a:pt x="3047" y="737"/>
                </a:lnTo>
                <a:lnTo>
                  <a:pt x="3047" y="824"/>
                </a:lnTo>
                <a:lnTo>
                  <a:pt x="3244" y="824"/>
                </a:lnTo>
                <a:lnTo>
                  <a:pt x="3244" y="890"/>
                </a:lnTo>
                <a:lnTo>
                  <a:pt x="3047" y="890"/>
                </a:lnTo>
                <a:lnTo>
                  <a:pt x="3047" y="997"/>
                </a:lnTo>
                <a:lnTo>
                  <a:pt x="3266" y="997"/>
                </a:lnTo>
                <a:lnTo>
                  <a:pt x="3266" y="1063"/>
                </a:lnTo>
                <a:lnTo>
                  <a:pt x="2968" y="1063"/>
                </a:lnTo>
                <a:close/>
                <a:moveTo>
                  <a:pt x="6080" y="262"/>
                </a:moveTo>
                <a:lnTo>
                  <a:pt x="6081" y="273"/>
                </a:lnTo>
                <a:lnTo>
                  <a:pt x="6082" y="283"/>
                </a:lnTo>
                <a:lnTo>
                  <a:pt x="6083" y="291"/>
                </a:lnTo>
                <a:lnTo>
                  <a:pt x="6085" y="300"/>
                </a:lnTo>
                <a:lnTo>
                  <a:pt x="6088" y="308"/>
                </a:lnTo>
                <a:lnTo>
                  <a:pt x="6091" y="314"/>
                </a:lnTo>
                <a:lnTo>
                  <a:pt x="6096" y="321"/>
                </a:lnTo>
                <a:lnTo>
                  <a:pt x="6100" y="327"/>
                </a:lnTo>
                <a:lnTo>
                  <a:pt x="6105" y="332"/>
                </a:lnTo>
                <a:lnTo>
                  <a:pt x="6110" y="337"/>
                </a:lnTo>
                <a:lnTo>
                  <a:pt x="6117" y="341"/>
                </a:lnTo>
                <a:lnTo>
                  <a:pt x="6122" y="344"/>
                </a:lnTo>
                <a:lnTo>
                  <a:pt x="6129" y="346"/>
                </a:lnTo>
                <a:lnTo>
                  <a:pt x="6136" y="348"/>
                </a:lnTo>
                <a:lnTo>
                  <a:pt x="6142" y="349"/>
                </a:lnTo>
                <a:lnTo>
                  <a:pt x="6150" y="349"/>
                </a:lnTo>
                <a:lnTo>
                  <a:pt x="6157" y="349"/>
                </a:lnTo>
                <a:lnTo>
                  <a:pt x="6164" y="348"/>
                </a:lnTo>
                <a:lnTo>
                  <a:pt x="6171" y="346"/>
                </a:lnTo>
                <a:lnTo>
                  <a:pt x="6176" y="344"/>
                </a:lnTo>
                <a:lnTo>
                  <a:pt x="6183" y="341"/>
                </a:lnTo>
                <a:lnTo>
                  <a:pt x="6189" y="337"/>
                </a:lnTo>
                <a:lnTo>
                  <a:pt x="6194" y="332"/>
                </a:lnTo>
                <a:lnTo>
                  <a:pt x="6200" y="327"/>
                </a:lnTo>
                <a:lnTo>
                  <a:pt x="6204" y="321"/>
                </a:lnTo>
                <a:lnTo>
                  <a:pt x="6208" y="314"/>
                </a:lnTo>
                <a:lnTo>
                  <a:pt x="6212" y="307"/>
                </a:lnTo>
                <a:lnTo>
                  <a:pt x="6215" y="300"/>
                </a:lnTo>
                <a:lnTo>
                  <a:pt x="6217" y="291"/>
                </a:lnTo>
                <a:lnTo>
                  <a:pt x="6218" y="283"/>
                </a:lnTo>
                <a:lnTo>
                  <a:pt x="6219" y="272"/>
                </a:lnTo>
                <a:lnTo>
                  <a:pt x="6219" y="262"/>
                </a:lnTo>
                <a:lnTo>
                  <a:pt x="6219" y="252"/>
                </a:lnTo>
                <a:lnTo>
                  <a:pt x="6218" y="242"/>
                </a:lnTo>
                <a:lnTo>
                  <a:pt x="6217" y="234"/>
                </a:lnTo>
                <a:lnTo>
                  <a:pt x="6215" y="225"/>
                </a:lnTo>
                <a:lnTo>
                  <a:pt x="6212" y="217"/>
                </a:lnTo>
                <a:lnTo>
                  <a:pt x="6208" y="210"/>
                </a:lnTo>
                <a:lnTo>
                  <a:pt x="6204" y="204"/>
                </a:lnTo>
                <a:lnTo>
                  <a:pt x="6200" y="198"/>
                </a:lnTo>
                <a:lnTo>
                  <a:pt x="6194" y="192"/>
                </a:lnTo>
                <a:lnTo>
                  <a:pt x="6189" y="188"/>
                </a:lnTo>
                <a:lnTo>
                  <a:pt x="6183" y="184"/>
                </a:lnTo>
                <a:lnTo>
                  <a:pt x="6176" y="181"/>
                </a:lnTo>
                <a:lnTo>
                  <a:pt x="6171" y="178"/>
                </a:lnTo>
                <a:lnTo>
                  <a:pt x="6164" y="176"/>
                </a:lnTo>
                <a:lnTo>
                  <a:pt x="6157" y="175"/>
                </a:lnTo>
                <a:lnTo>
                  <a:pt x="6150" y="175"/>
                </a:lnTo>
                <a:lnTo>
                  <a:pt x="6142" y="175"/>
                </a:lnTo>
                <a:lnTo>
                  <a:pt x="6136" y="176"/>
                </a:lnTo>
                <a:lnTo>
                  <a:pt x="6129" y="178"/>
                </a:lnTo>
                <a:lnTo>
                  <a:pt x="6122" y="181"/>
                </a:lnTo>
                <a:lnTo>
                  <a:pt x="6117" y="184"/>
                </a:lnTo>
                <a:lnTo>
                  <a:pt x="6110" y="188"/>
                </a:lnTo>
                <a:lnTo>
                  <a:pt x="6105" y="192"/>
                </a:lnTo>
                <a:lnTo>
                  <a:pt x="6100" y="198"/>
                </a:lnTo>
                <a:lnTo>
                  <a:pt x="6096" y="204"/>
                </a:lnTo>
                <a:lnTo>
                  <a:pt x="6091" y="210"/>
                </a:lnTo>
                <a:lnTo>
                  <a:pt x="6088" y="217"/>
                </a:lnTo>
                <a:lnTo>
                  <a:pt x="6085" y="225"/>
                </a:lnTo>
                <a:lnTo>
                  <a:pt x="6083" y="234"/>
                </a:lnTo>
                <a:lnTo>
                  <a:pt x="6082" y="242"/>
                </a:lnTo>
                <a:lnTo>
                  <a:pt x="6081" y="252"/>
                </a:lnTo>
                <a:lnTo>
                  <a:pt x="6080" y="262"/>
                </a:lnTo>
                <a:close/>
                <a:moveTo>
                  <a:pt x="6003" y="258"/>
                </a:moveTo>
                <a:lnTo>
                  <a:pt x="6003" y="249"/>
                </a:lnTo>
                <a:lnTo>
                  <a:pt x="6004" y="240"/>
                </a:lnTo>
                <a:lnTo>
                  <a:pt x="6005" y="230"/>
                </a:lnTo>
                <a:lnTo>
                  <a:pt x="6007" y="221"/>
                </a:lnTo>
                <a:lnTo>
                  <a:pt x="6009" y="212"/>
                </a:lnTo>
                <a:lnTo>
                  <a:pt x="6013" y="204"/>
                </a:lnTo>
                <a:lnTo>
                  <a:pt x="6017" y="194"/>
                </a:lnTo>
                <a:lnTo>
                  <a:pt x="6021" y="186"/>
                </a:lnTo>
                <a:lnTo>
                  <a:pt x="6027" y="177"/>
                </a:lnTo>
                <a:lnTo>
                  <a:pt x="6032" y="169"/>
                </a:lnTo>
                <a:lnTo>
                  <a:pt x="6037" y="161"/>
                </a:lnTo>
                <a:lnTo>
                  <a:pt x="6044" y="155"/>
                </a:lnTo>
                <a:lnTo>
                  <a:pt x="6051" y="149"/>
                </a:lnTo>
                <a:lnTo>
                  <a:pt x="6057" y="142"/>
                </a:lnTo>
                <a:lnTo>
                  <a:pt x="6066" y="137"/>
                </a:lnTo>
                <a:lnTo>
                  <a:pt x="6073" y="132"/>
                </a:lnTo>
                <a:lnTo>
                  <a:pt x="6083" y="127"/>
                </a:lnTo>
                <a:lnTo>
                  <a:pt x="6091" y="124"/>
                </a:lnTo>
                <a:lnTo>
                  <a:pt x="6100" y="121"/>
                </a:lnTo>
                <a:lnTo>
                  <a:pt x="6109" y="118"/>
                </a:lnTo>
                <a:lnTo>
                  <a:pt x="6119" y="116"/>
                </a:lnTo>
                <a:lnTo>
                  <a:pt x="6130" y="115"/>
                </a:lnTo>
                <a:lnTo>
                  <a:pt x="6139" y="114"/>
                </a:lnTo>
                <a:lnTo>
                  <a:pt x="6150" y="114"/>
                </a:lnTo>
                <a:lnTo>
                  <a:pt x="6166" y="115"/>
                </a:lnTo>
                <a:lnTo>
                  <a:pt x="6181" y="116"/>
                </a:lnTo>
                <a:lnTo>
                  <a:pt x="6194" y="120"/>
                </a:lnTo>
                <a:lnTo>
                  <a:pt x="6208" y="124"/>
                </a:lnTo>
                <a:lnTo>
                  <a:pt x="6221" y="130"/>
                </a:lnTo>
                <a:lnTo>
                  <a:pt x="6234" y="137"/>
                </a:lnTo>
                <a:lnTo>
                  <a:pt x="6244" y="146"/>
                </a:lnTo>
                <a:lnTo>
                  <a:pt x="6255" y="155"/>
                </a:lnTo>
                <a:lnTo>
                  <a:pt x="6265" y="167"/>
                </a:lnTo>
                <a:lnTo>
                  <a:pt x="6273" y="178"/>
                </a:lnTo>
                <a:lnTo>
                  <a:pt x="6281" y="190"/>
                </a:lnTo>
                <a:lnTo>
                  <a:pt x="6287" y="203"/>
                </a:lnTo>
                <a:lnTo>
                  <a:pt x="6291" y="217"/>
                </a:lnTo>
                <a:lnTo>
                  <a:pt x="6294" y="230"/>
                </a:lnTo>
                <a:lnTo>
                  <a:pt x="6297" y="246"/>
                </a:lnTo>
                <a:lnTo>
                  <a:pt x="6297" y="261"/>
                </a:lnTo>
                <a:lnTo>
                  <a:pt x="6297" y="277"/>
                </a:lnTo>
                <a:lnTo>
                  <a:pt x="6294" y="292"/>
                </a:lnTo>
                <a:lnTo>
                  <a:pt x="6291" y="307"/>
                </a:lnTo>
                <a:lnTo>
                  <a:pt x="6286" y="321"/>
                </a:lnTo>
                <a:lnTo>
                  <a:pt x="6281" y="334"/>
                </a:lnTo>
                <a:lnTo>
                  <a:pt x="6273" y="346"/>
                </a:lnTo>
                <a:lnTo>
                  <a:pt x="6265" y="358"/>
                </a:lnTo>
                <a:lnTo>
                  <a:pt x="6255" y="369"/>
                </a:lnTo>
                <a:lnTo>
                  <a:pt x="6244" y="378"/>
                </a:lnTo>
                <a:lnTo>
                  <a:pt x="6233" y="388"/>
                </a:lnTo>
                <a:lnTo>
                  <a:pt x="6221" y="394"/>
                </a:lnTo>
                <a:lnTo>
                  <a:pt x="6208" y="400"/>
                </a:lnTo>
                <a:lnTo>
                  <a:pt x="6194" y="405"/>
                </a:lnTo>
                <a:lnTo>
                  <a:pt x="6181" y="409"/>
                </a:lnTo>
                <a:lnTo>
                  <a:pt x="6166" y="410"/>
                </a:lnTo>
                <a:lnTo>
                  <a:pt x="6150" y="411"/>
                </a:lnTo>
                <a:lnTo>
                  <a:pt x="6140" y="411"/>
                </a:lnTo>
                <a:lnTo>
                  <a:pt x="6131" y="410"/>
                </a:lnTo>
                <a:lnTo>
                  <a:pt x="6121" y="409"/>
                </a:lnTo>
                <a:lnTo>
                  <a:pt x="6112" y="407"/>
                </a:lnTo>
                <a:lnTo>
                  <a:pt x="6103" y="405"/>
                </a:lnTo>
                <a:lnTo>
                  <a:pt x="6093" y="402"/>
                </a:lnTo>
                <a:lnTo>
                  <a:pt x="6084" y="397"/>
                </a:lnTo>
                <a:lnTo>
                  <a:pt x="6075" y="393"/>
                </a:lnTo>
                <a:lnTo>
                  <a:pt x="6067" y="389"/>
                </a:lnTo>
                <a:lnTo>
                  <a:pt x="6058" y="383"/>
                </a:lnTo>
                <a:lnTo>
                  <a:pt x="6051" y="378"/>
                </a:lnTo>
                <a:lnTo>
                  <a:pt x="6045" y="372"/>
                </a:lnTo>
                <a:lnTo>
                  <a:pt x="6037" y="365"/>
                </a:lnTo>
                <a:lnTo>
                  <a:pt x="6032" y="358"/>
                </a:lnTo>
                <a:lnTo>
                  <a:pt x="6027" y="349"/>
                </a:lnTo>
                <a:lnTo>
                  <a:pt x="6021" y="342"/>
                </a:lnTo>
                <a:lnTo>
                  <a:pt x="6017" y="332"/>
                </a:lnTo>
                <a:lnTo>
                  <a:pt x="6013" y="324"/>
                </a:lnTo>
                <a:lnTo>
                  <a:pt x="6009" y="313"/>
                </a:lnTo>
                <a:lnTo>
                  <a:pt x="6007" y="304"/>
                </a:lnTo>
                <a:lnTo>
                  <a:pt x="6005" y="293"/>
                </a:lnTo>
                <a:lnTo>
                  <a:pt x="6004" y="281"/>
                </a:lnTo>
                <a:lnTo>
                  <a:pt x="6003" y="271"/>
                </a:lnTo>
                <a:lnTo>
                  <a:pt x="6003" y="258"/>
                </a:lnTo>
                <a:close/>
                <a:moveTo>
                  <a:pt x="5944" y="405"/>
                </a:moveTo>
                <a:lnTo>
                  <a:pt x="5868" y="405"/>
                </a:lnTo>
                <a:lnTo>
                  <a:pt x="5868" y="259"/>
                </a:lnTo>
                <a:lnTo>
                  <a:pt x="5868" y="238"/>
                </a:lnTo>
                <a:lnTo>
                  <a:pt x="5867" y="222"/>
                </a:lnTo>
                <a:lnTo>
                  <a:pt x="5866" y="208"/>
                </a:lnTo>
                <a:lnTo>
                  <a:pt x="5864" y="200"/>
                </a:lnTo>
                <a:lnTo>
                  <a:pt x="5861" y="193"/>
                </a:lnTo>
                <a:lnTo>
                  <a:pt x="5857" y="188"/>
                </a:lnTo>
                <a:lnTo>
                  <a:pt x="5853" y="183"/>
                </a:lnTo>
                <a:lnTo>
                  <a:pt x="5848" y="178"/>
                </a:lnTo>
                <a:lnTo>
                  <a:pt x="5843" y="175"/>
                </a:lnTo>
                <a:lnTo>
                  <a:pt x="5836" y="173"/>
                </a:lnTo>
                <a:lnTo>
                  <a:pt x="5829" y="172"/>
                </a:lnTo>
                <a:lnTo>
                  <a:pt x="5821" y="171"/>
                </a:lnTo>
                <a:lnTo>
                  <a:pt x="5812" y="172"/>
                </a:lnTo>
                <a:lnTo>
                  <a:pt x="5803" y="174"/>
                </a:lnTo>
                <a:lnTo>
                  <a:pt x="5795" y="177"/>
                </a:lnTo>
                <a:lnTo>
                  <a:pt x="5786" y="182"/>
                </a:lnTo>
                <a:lnTo>
                  <a:pt x="5780" y="188"/>
                </a:lnTo>
                <a:lnTo>
                  <a:pt x="5773" y="194"/>
                </a:lnTo>
                <a:lnTo>
                  <a:pt x="5769" y="202"/>
                </a:lnTo>
                <a:lnTo>
                  <a:pt x="5765" y="210"/>
                </a:lnTo>
                <a:lnTo>
                  <a:pt x="5763" y="221"/>
                </a:lnTo>
                <a:lnTo>
                  <a:pt x="5761" y="236"/>
                </a:lnTo>
                <a:lnTo>
                  <a:pt x="5760" y="254"/>
                </a:lnTo>
                <a:lnTo>
                  <a:pt x="5760" y="276"/>
                </a:lnTo>
                <a:lnTo>
                  <a:pt x="5760" y="405"/>
                </a:lnTo>
                <a:lnTo>
                  <a:pt x="5684" y="405"/>
                </a:lnTo>
                <a:lnTo>
                  <a:pt x="5684" y="120"/>
                </a:lnTo>
                <a:lnTo>
                  <a:pt x="5754" y="120"/>
                </a:lnTo>
                <a:lnTo>
                  <a:pt x="5754" y="161"/>
                </a:lnTo>
                <a:lnTo>
                  <a:pt x="5764" y="151"/>
                </a:lnTo>
                <a:lnTo>
                  <a:pt x="5773" y="141"/>
                </a:lnTo>
                <a:lnTo>
                  <a:pt x="5785" y="133"/>
                </a:lnTo>
                <a:lnTo>
                  <a:pt x="5796" y="125"/>
                </a:lnTo>
                <a:lnTo>
                  <a:pt x="5809" y="120"/>
                </a:lnTo>
                <a:lnTo>
                  <a:pt x="5821" y="117"/>
                </a:lnTo>
                <a:lnTo>
                  <a:pt x="5834" y="115"/>
                </a:lnTo>
                <a:lnTo>
                  <a:pt x="5848" y="114"/>
                </a:lnTo>
                <a:lnTo>
                  <a:pt x="5861" y="115"/>
                </a:lnTo>
                <a:lnTo>
                  <a:pt x="5872" y="116"/>
                </a:lnTo>
                <a:lnTo>
                  <a:pt x="5883" y="119"/>
                </a:lnTo>
                <a:lnTo>
                  <a:pt x="5894" y="122"/>
                </a:lnTo>
                <a:lnTo>
                  <a:pt x="5903" y="127"/>
                </a:lnTo>
                <a:lnTo>
                  <a:pt x="5912" y="133"/>
                </a:lnTo>
                <a:lnTo>
                  <a:pt x="5919" y="139"/>
                </a:lnTo>
                <a:lnTo>
                  <a:pt x="5924" y="146"/>
                </a:lnTo>
                <a:lnTo>
                  <a:pt x="5930" y="153"/>
                </a:lnTo>
                <a:lnTo>
                  <a:pt x="5934" y="160"/>
                </a:lnTo>
                <a:lnTo>
                  <a:pt x="5937" y="169"/>
                </a:lnTo>
                <a:lnTo>
                  <a:pt x="5939" y="177"/>
                </a:lnTo>
                <a:lnTo>
                  <a:pt x="5941" y="187"/>
                </a:lnTo>
                <a:lnTo>
                  <a:pt x="5943" y="199"/>
                </a:lnTo>
                <a:lnTo>
                  <a:pt x="5944" y="212"/>
                </a:lnTo>
                <a:lnTo>
                  <a:pt x="5944" y="227"/>
                </a:lnTo>
                <a:lnTo>
                  <a:pt x="5944" y="405"/>
                </a:lnTo>
                <a:close/>
                <a:moveTo>
                  <a:pt x="5454" y="85"/>
                </a:moveTo>
                <a:lnTo>
                  <a:pt x="5492" y="5"/>
                </a:lnTo>
                <a:lnTo>
                  <a:pt x="5576" y="5"/>
                </a:lnTo>
                <a:lnTo>
                  <a:pt x="5502" y="85"/>
                </a:lnTo>
                <a:lnTo>
                  <a:pt x="5454" y="85"/>
                </a:lnTo>
                <a:close/>
                <a:moveTo>
                  <a:pt x="5536" y="268"/>
                </a:moveTo>
                <a:lnTo>
                  <a:pt x="5528" y="271"/>
                </a:lnTo>
                <a:lnTo>
                  <a:pt x="5517" y="273"/>
                </a:lnTo>
                <a:lnTo>
                  <a:pt x="5506" y="276"/>
                </a:lnTo>
                <a:lnTo>
                  <a:pt x="5491" y="279"/>
                </a:lnTo>
                <a:lnTo>
                  <a:pt x="5476" y="283"/>
                </a:lnTo>
                <a:lnTo>
                  <a:pt x="5464" y="286"/>
                </a:lnTo>
                <a:lnTo>
                  <a:pt x="5456" y="289"/>
                </a:lnTo>
                <a:lnTo>
                  <a:pt x="5449" y="293"/>
                </a:lnTo>
                <a:lnTo>
                  <a:pt x="5443" y="298"/>
                </a:lnTo>
                <a:lnTo>
                  <a:pt x="5439" y="305"/>
                </a:lnTo>
                <a:lnTo>
                  <a:pt x="5435" y="311"/>
                </a:lnTo>
                <a:lnTo>
                  <a:pt x="5434" y="320"/>
                </a:lnTo>
                <a:lnTo>
                  <a:pt x="5435" y="327"/>
                </a:lnTo>
                <a:lnTo>
                  <a:pt x="5437" y="334"/>
                </a:lnTo>
                <a:lnTo>
                  <a:pt x="5441" y="341"/>
                </a:lnTo>
                <a:lnTo>
                  <a:pt x="5446" y="346"/>
                </a:lnTo>
                <a:lnTo>
                  <a:pt x="5452" y="352"/>
                </a:lnTo>
                <a:lnTo>
                  <a:pt x="5460" y="355"/>
                </a:lnTo>
                <a:lnTo>
                  <a:pt x="5467" y="357"/>
                </a:lnTo>
                <a:lnTo>
                  <a:pt x="5477" y="358"/>
                </a:lnTo>
                <a:lnTo>
                  <a:pt x="5486" y="357"/>
                </a:lnTo>
                <a:lnTo>
                  <a:pt x="5496" y="355"/>
                </a:lnTo>
                <a:lnTo>
                  <a:pt x="5506" y="351"/>
                </a:lnTo>
                <a:lnTo>
                  <a:pt x="5515" y="344"/>
                </a:lnTo>
                <a:lnTo>
                  <a:pt x="5521" y="339"/>
                </a:lnTo>
                <a:lnTo>
                  <a:pt x="5527" y="334"/>
                </a:lnTo>
                <a:lnTo>
                  <a:pt x="5531" y="327"/>
                </a:lnTo>
                <a:lnTo>
                  <a:pt x="5533" y="320"/>
                </a:lnTo>
                <a:lnTo>
                  <a:pt x="5534" y="313"/>
                </a:lnTo>
                <a:lnTo>
                  <a:pt x="5535" y="306"/>
                </a:lnTo>
                <a:lnTo>
                  <a:pt x="5536" y="295"/>
                </a:lnTo>
                <a:lnTo>
                  <a:pt x="5536" y="283"/>
                </a:lnTo>
                <a:lnTo>
                  <a:pt x="5536" y="268"/>
                </a:lnTo>
                <a:close/>
                <a:moveTo>
                  <a:pt x="5435" y="207"/>
                </a:moveTo>
                <a:lnTo>
                  <a:pt x="5367" y="194"/>
                </a:lnTo>
                <a:lnTo>
                  <a:pt x="5370" y="185"/>
                </a:lnTo>
                <a:lnTo>
                  <a:pt x="5374" y="175"/>
                </a:lnTo>
                <a:lnTo>
                  <a:pt x="5378" y="167"/>
                </a:lnTo>
                <a:lnTo>
                  <a:pt x="5382" y="158"/>
                </a:lnTo>
                <a:lnTo>
                  <a:pt x="5387" y="151"/>
                </a:lnTo>
                <a:lnTo>
                  <a:pt x="5394" y="144"/>
                </a:lnTo>
                <a:lnTo>
                  <a:pt x="5400" y="139"/>
                </a:lnTo>
                <a:lnTo>
                  <a:pt x="5407" y="134"/>
                </a:lnTo>
                <a:lnTo>
                  <a:pt x="5414" y="129"/>
                </a:lnTo>
                <a:lnTo>
                  <a:pt x="5423" y="124"/>
                </a:lnTo>
                <a:lnTo>
                  <a:pt x="5432" y="121"/>
                </a:lnTo>
                <a:lnTo>
                  <a:pt x="5442" y="119"/>
                </a:lnTo>
                <a:lnTo>
                  <a:pt x="5452" y="117"/>
                </a:lnTo>
                <a:lnTo>
                  <a:pt x="5464" y="115"/>
                </a:lnTo>
                <a:lnTo>
                  <a:pt x="5477" y="114"/>
                </a:lnTo>
                <a:lnTo>
                  <a:pt x="5491" y="114"/>
                </a:lnTo>
                <a:lnTo>
                  <a:pt x="5514" y="115"/>
                </a:lnTo>
                <a:lnTo>
                  <a:pt x="5534" y="117"/>
                </a:lnTo>
                <a:lnTo>
                  <a:pt x="5544" y="118"/>
                </a:lnTo>
                <a:lnTo>
                  <a:pt x="5551" y="120"/>
                </a:lnTo>
                <a:lnTo>
                  <a:pt x="5559" y="123"/>
                </a:lnTo>
                <a:lnTo>
                  <a:pt x="5565" y="125"/>
                </a:lnTo>
                <a:lnTo>
                  <a:pt x="5577" y="132"/>
                </a:lnTo>
                <a:lnTo>
                  <a:pt x="5586" y="139"/>
                </a:lnTo>
                <a:lnTo>
                  <a:pt x="5594" y="147"/>
                </a:lnTo>
                <a:lnTo>
                  <a:pt x="5600" y="156"/>
                </a:lnTo>
                <a:lnTo>
                  <a:pt x="5602" y="160"/>
                </a:lnTo>
                <a:lnTo>
                  <a:pt x="5604" y="167"/>
                </a:lnTo>
                <a:lnTo>
                  <a:pt x="5607" y="174"/>
                </a:lnTo>
                <a:lnTo>
                  <a:pt x="5608" y="182"/>
                </a:lnTo>
                <a:lnTo>
                  <a:pt x="5610" y="201"/>
                </a:lnTo>
                <a:lnTo>
                  <a:pt x="5611" y="223"/>
                </a:lnTo>
                <a:lnTo>
                  <a:pt x="5610" y="311"/>
                </a:lnTo>
                <a:lnTo>
                  <a:pt x="5610" y="328"/>
                </a:lnTo>
                <a:lnTo>
                  <a:pt x="5611" y="344"/>
                </a:lnTo>
                <a:lnTo>
                  <a:pt x="5612" y="357"/>
                </a:lnTo>
                <a:lnTo>
                  <a:pt x="5613" y="366"/>
                </a:lnTo>
                <a:lnTo>
                  <a:pt x="5615" y="376"/>
                </a:lnTo>
                <a:lnTo>
                  <a:pt x="5618" y="385"/>
                </a:lnTo>
                <a:lnTo>
                  <a:pt x="5622" y="395"/>
                </a:lnTo>
                <a:lnTo>
                  <a:pt x="5627" y="405"/>
                </a:lnTo>
                <a:lnTo>
                  <a:pt x="5552" y="405"/>
                </a:lnTo>
                <a:lnTo>
                  <a:pt x="5549" y="395"/>
                </a:lnTo>
                <a:lnTo>
                  <a:pt x="5545" y="382"/>
                </a:lnTo>
                <a:lnTo>
                  <a:pt x="5543" y="377"/>
                </a:lnTo>
                <a:lnTo>
                  <a:pt x="5542" y="374"/>
                </a:lnTo>
                <a:lnTo>
                  <a:pt x="5532" y="382"/>
                </a:lnTo>
                <a:lnTo>
                  <a:pt x="5523" y="390"/>
                </a:lnTo>
                <a:lnTo>
                  <a:pt x="5512" y="396"/>
                </a:lnTo>
                <a:lnTo>
                  <a:pt x="5501" y="402"/>
                </a:lnTo>
                <a:lnTo>
                  <a:pt x="5490" y="406"/>
                </a:lnTo>
                <a:lnTo>
                  <a:pt x="5478" y="409"/>
                </a:lnTo>
                <a:lnTo>
                  <a:pt x="5466" y="411"/>
                </a:lnTo>
                <a:lnTo>
                  <a:pt x="5453" y="411"/>
                </a:lnTo>
                <a:lnTo>
                  <a:pt x="5443" y="411"/>
                </a:lnTo>
                <a:lnTo>
                  <a:pt x="5433" y="410"/>
                </a:lnTo>
                <a:lnTo>
                  <a:pt x="5424" y="408"/>
                </a:lnTo>
                <a:lnTo>
                  <a:pt x="5414" y="405"/>
                </a:lnTo>
                <a:lnTo>
                  <a:pt x="5407" y="402"/>
                </a:lnTo>
                <a:lnTo>
                  <a:pt x="5398" y="397"/>
                </a:lnTo>
                <a:lnTo>
                  <a:pt x="5391" y="393"/>
                </a:lnTo>
                <a:lnTo>
                  <a:pt x="5384" y="388"/>
                </a:lnTo>
                <a:lnTo>
                  <a:pt x="5379" y="381"/>
                </a:lnTo>
                <a:lnTo>
                  <a:pt x="5374" y="375"/>
                </a:lnTo>
                <a:lnTo>
                  <a:pt x="5369" y="368"/>
                </a:lnTo>
                <a:lnTo>
                  <a:pt x="5365" y="360"/>
                </a:lnTo>
                <a:lnTo>
                  <a:pt x="5363" y="353"/>
                </a:lnTo>
                <a:lnTo>
                  <a:pt x="5361" y="344"/>
                </a:lnTo>
                <a:lnTo>
                  <a:pt x="5360" y="336"/>
                </a:lnTo>
                <a:lnTo>
                  <a:pt x="5359" y="327"/>
                </a:lnTo>
                <a:lnTo>
                  <a:pt x="5360" y="315"/>
                </a:lnTo>
                <a:lnTo>
                  <a:pt x="5362" y="304"/>
                </a:lnTo>
                <a:lnTo>
                  <a:pt x="5365" y="294"/>
                </a:lnTo>
                <a:lnTo>
                  <a:pt x="5370" y="284"/>
                </a:lnTo>
                <a:lnTo>
                  <a:pt x="5377" y="275"/>
                </a:lnTo>
                <a:lnTo>
                  <a:pt x="5384" y="268"/>
                </a:lnTo>
                <a:lnTo>
                  <a:pt x="5393" y="260"/>
                </a:lnTo>
                <a:lnTo>
                  <a:pt x="5403" y="255"/>
                </a:lnTo>
                <a:lnTo>
                  <a:pt x="5414" y="251"/>
                </a:lnTo>
                <a:lnTo>
                  <a:pt x="5428" y="245"/>
                </a:lnTo>
                <a:lnTo>
                  <a:pt x="5445" y="241"/>
                </a:lnTo>
                <a:lnTo>
                  <a:pt x="5463" y="238"/>
                </a:lnTo>
                <a:lnTo>
                  <a:pt x="5487" y="233"/>
                </a:lnTo>
                <a:lnTo>
                  <a:pt x="5508" y="228"/>
                </a:lnTo>
                <a:lnTo>
                  <a:pt x="5524" y="223"/>
                </a:lnTo>
                <a:lnTo>
                  <a:pt x="5536" y="219"/>
                </a:lnTo>
                <a:lnTo>
                  <a:pt x="5536" y="211"/>
                </a:lnTo>
                <a:lnTo>
                  <a:pt x="5535" y="202"/>
                </a:lnTo>
                <a:lnTo>
                  <a:pt x="5533" y="193"/>
                </a:lnTo>
                <a:lnTo>
                  <a:pt x="5530" y="186"/>
                </a:lnTo>
                <a:lnTo>
                  <a:pt x="5526" y="181"/>
                </a:lnTo>
                <a:lnTo>
                  <a:pt x="5519" y="176"/>
                </a:lnTo>
                <a:lnTo>
                  <a:pt x="5510" y="173"/>
                </a:lnTo>
                <a:lnTo>
                  <a:pt x="5499" y="172"/>
                </a:lnTo>
                <a:lnTo>
                  <a:pt x="5485" y="171"/>
                </a:lnTo>
                <a:lnTo>
                  <a:pt x="5476" y="172"/>
                </a:lnTo>
                <a:lnTo>
                  <a:pt x="5467" y="173"/>
                </a:lnTo>
                <a:lnTo>
                  <a:pt x="5460" y="175"/>
                </a:lnTo>
                <a:lnTo>
                  <a:pt x="5453" y="180"/>
                </a:lnTo>
                <a:lnTo>
                  <a:pt x="5448" y="184"/>
                </a:lnTo>
                <a:lnTo>
                  <a:pt x="5444" y="190"/>
                </a:lnTo>
                <a:lnTo>
                  <a:pt x="5440" y="198"/>
                </a:lnTo>
                <a:lnTo>
                  <a:pt x="5435" y="207"/>
                </a:lnTo>
                <a:close/>
                <a:moveTo>
                  <a:pt x="5151" y="405"/>
                </a:moveTo>
                <a:lnTo>
                  <a:pt x="5037" y="120"/>
                </a:lnTo>
                <a:lnTo>
                  <a:pt x="5116" y="120"/>
                </a:lnTo>
                <a:lnTo>
                  <a:pt x="5170" y="266"/>
                </a:lnTo>
                <a:lnTo>
                  <a:pt x="5185" y="313"/>
                </a:lnTo>
                <a:lnTo>
                  <a:pt x="5191" y="298"/>
                </a:lnTo>
                <a:lnTo>
                  <a:pt x="5193" y="290"/>
                </a:lnTo>
                <a:lnTo>
                  <a:pt x="5197" y="277"/>
                </a:lnTo>
                <a:lnTo>
                  <a:pt x="5201" y="266"/>
                </a:lnTo>
                <a:lnTo>
                  <a:pt x="5256" y="120"/>
                </a:lnTo>
                <a:lnTo>
                  <a:pt x="5333" y="120"/>
                </a:lnTo>
                <a:lnTo>
                  <a:pt x="5219" y="405"/>
                </a:lnTo>
                <a:lnTo>
                  <a:pt x="5151" y="405"/>
                </a:lnTo>
                <a:close/>
                <a:moveTo>
                  <a:pt x="4797" y="262"/>
                </a:moveTo>
                <a:lnTo>
                  <a:pt x="4798" y="273"/>
                </a:lnTo>
                <a:lnTo>
                  <a:pt x="4798" y="283"/>
                </a:lnTo>
                <a:lnTo>
                  <a:pt x="4801" y="291"/>
                </a:lnTo>
                <a:lnTo>
                  <a:pt x="4803" y="300"/>
                </a:lnTo>
                <a:lnTo>
                  <a:pt x="4806" y="308"/>
                </a:lnTo>
                <a:lnTo>
                  <a:pt x="4809" y="314"/>
                </a:lnTo>
                <a:lnTo>
                  <a:pt x="4813" y="321"/>
                </a:lnTo>
                <a:lnTo>
                  <a:pt x="4818" y="327"/>
                </a:lnTo>
                <a:lnTo>
                  <a:pt x="4823" y="332"/>
                </a:lnTo>
                <a:lnTo>
                  <a:pt x="4828" y="337"/>
                </a:lnTo>
                <a:lnTo>
                  <a:pt x="4835" y="341"/>
                </a:lnTo>
                <a:lnTo>
                  <a:pt x="4840" y="344"/>
                </a:lnTo>
                <a:lnTo>
                  <a:pt x="4846" y="346"/>
                </a:lnTo>
                <a:lnTo>
                  <a:pt x="4853" y="348"/>
                </a:lnTo>
                <a:lnTo>
                  <a:pt x="4860" y="349"/>
                </a:lnTo>
                <a:lnTo>
                  <a:pt x="4868" y="349"/>
                </a:lnTo>
                <a:lnTo>
                  <a:pt x="4875" y="349"/>
                </a:lnTo>
                <a:lnTo>
                  <a:pt x="4881" y="348"/>
                </a:lnTo>
                <a:lnTo>
                  <a:pt x="4888" y="346"/>
                </a:lnTo>
                <a:lnTo>
                  <a:pt x="4894" y="344"/>
                </a:lnTo>
                <a:lnTo>
                  <a:pt x="4901" y="341"/>
                </a:lnTo>
                <a:lnTo>
                  <a:pt x="4906" y="337"/>
                </a:lnTo>
                <a:lnTo>
                  <a:pt x="4912" y="332"/>
                </a:lnTo>
                <a:lnTo>
                  <a:pt x="4916" y="327"/>
                </a:lnTo>
                <a:lnTo>
                  <a:pt x="4922" y="321"/>
                </a:lnTo>
                <a:lnTo>
                  <a:pt x="4926" y="314"/>
                </a:lnTo>
                <a:lnTo>
                  <a:pt x="4929" y="307"/>
                </a:lnTo>
                <a:lnTo>
                  <a:pt x="4931" y="300"/>
                </a:lnTo>
                <a:lnTo>
                  <a:pt x="4935" y="291"/>
                </a:lnTo>
                <a:lnTo>
                  <a:pt x="4936" y="283"/>
                </a:lnTo>
                <a:lnTo>
                  <a:pt x="4937" y="272"/>
                </a:lnTo>
                <a:lnTo>
                  <a:pt x="4937" y="262"/>
                </a:lnTo>
                <a:lnTo>
                  <a:pt x="4937" y="252"/>
                </a:lnTo>
                <a:lnTo>
                  <a:pt x="4936" y="242"/>
                </a:lnTo>
                <a:lnTo>
                  <a:pt x="4935" y="234"/>
                </a:lnTo>
                <a:lnTo>
                  <a:pt x="4931" y="225"/>
                </a:lnTo>
                <a:lnTo>
                  <a:pt x="4929" y="217"/>
                </a:lnTo>
                <a:lnTo>
                  <a:pt x="4926" y="210"/>
                </a:lnTo>
                <a:lnTo>
                  <a:pt x="4922" y="204"/>
                </a:lnTo>
                <a:lnTo>
                  <a:pt x="4916" y="198"/>
                </a:lnTo>
                <a:lnTo>
                  <a:pt x="4912" y="192"/>
                </a:lnTo>
                <a:lnTo>
                  <a:pt x="4906" y="188"/>
                </a:lnTo>
                <a:lnTo>
                  <a:pt x="4901" y="184"/>
                </a:lnTo>
                <a:lnTo>
                  <a:pt x="4894" y="181"/>
                </a:lnTo>
                <a:lnTo>
                  <a:pt x="4888" y="178"/>
                </a:lnTo>
                <a:lnTo>
                  <a:pt x="4881" y="176"/>
                </a:lnTo>
                <a:lnTo>
                  <a:pt x="4875" y="175"/>
                </a:lnTo>
                <a:lnTo>
                  <a:pt x="4868" y="175"/>
                </a:lnTo>
                <a:lnTo>
                  <a:pt x="4860" y="175"/>
                </a:lnTo>
                <a:lnTo>
                  <a:pt x="4853" y="176"/>
                </a:lnTo>
                <a:lnTo>
                  <a:pt x="4846" y="178"/>
                </a:lnTo>
                <a:lnTo>
                  <a:pt x="4840" y="181"/>
                </a:lnTo>
                <a:lnTo>
                  <a:pt x="4835" y="184"/>
                </a:lnTo>
                <a:lnTo>
                  <a:pt x="4828" y="188"/>
                </a:lnTo>
                <a:lnTo>
                  <a:pt x="4823" y="192"/>
                </a:lnTo>
                <a:lnTo>
                  <a:pt x="4818" y="198"/>
                </a:lnTo>
                <a:lnTo>
                  <a:pt x="4813" y="204"/>
                </a:lnTo>
                <a:lnTo>
                  <a:pt x="4809" y="210"/>
                </a:lnTo>
                <a:lnTo>
                  <a:pt x="4806" y="217"/>
                </a:lnTo>
                <a:lnTo>
                  <a:pt x="4803" y="225"/>
                </a:lnTo>
                <a:lnTo>
                  <a:pt x="4801" y="234"/>
                </a:lnTo>
                <a:lnTo>
                  <a:pt x="4798" y="242"/>
                </a:lnTo>
                <a:lnTo>
                  <a:pt x="4798" y="252"/>
                </a:lnTo>
                <a:lnTo>
                  <a:pt x="4797" y="262"/>
                </a:lnTo>
                <a:close/>
                <a:moveTo>
                  <a:pt x="4721" y="258"/>
                </a:moveTo>
                <a:lnTo>
                  <a:pt x="4721" y="249"/>
                </a:lnTo>
                <a:lnTo>
                  <a:pt x="4722" y="240"/>
                </a:lnTo>
                <a:lnTo>
                  <a:pt x="4723" y="230"/>
                </a:lnTo>
                <a:lnTo>
                  <a:pt x="4725" y="221"/>
                </a:lnTo>
                <a:lnTo>
                  <a:pt x="4727" y="212"/>
                </a:lnTo>
                <a:lnTo>
                  <a:pt x="4730" y="204"/>
                </a:lnTo>
                <a:lnTo>
                  <a:pt x="4735" y="194"/>
                </a:lnTo>
                <a:lnTo>
                  <a:pt x="4739" y="186"/>
                </a:lnTo>
                <a:lnTo>
                  <a:pt x="4744" y="177"/>
                </a:lnTo>
                <a:lnTo>
                  <a:pt x="4750" y="169"/>
                </a:lnTo>
                <a:lnTo>
                  <a:pt x="4755" y="161"/>
                </a:lnTo>
                <a:lnTo>
                  <a:pt x="4761" y="155"/>
                </a:lnTo>
                <a:lnTo>
                  <a:pt x="4768" y="149"/>
                </a:lnTo>
                <a:lnTo>
                  <a:pt x="4775" y="142"/>
                </a:lnTo>
                <a:lnTo>
                  <a:pt x="4784" y="137"/>
                </a:lnTo>
                <a:lnTo>
                  <a:pt x="4791" y="132"/>
                </a:lnTo>
                <a:lnTo>
                  <a:pt x="4800" y="127"/>
                </a:lnTo>
                <a:lnTo>
                  <a:pt x="4809" y="124"/>
                </a:lnTo>
                <a:lnTo>
                  <a:pt x="4818" y="121"/>
                </a:lnTo>
                <a:lnTo>
                  <a:pt x="4827" y="118"/>
                </a:lnTo>
                <a:lnTo>
                  <a:pt x="4837" y="116"/>
                </a:lnTo>
                <a:lnTo>
                  <a:pt x="4846" y="115"/>
                </a:lnTo>
                <a:lnTo>
                  <a:pt x="4857" y="114"/>
                </a:lnTo>
                <a:lnTo>
                  <a:pt x="4868" y="114"/>
                </a:lnTo>
                <a:lnTo>
                  <a:pt x="4882" y="115"/>
                </a:lnTo>
                <a:lnTo>
                  <a:pt x="4898" y="116"/>
                </a:lnTo>
                <a:lnTo>
                  <a:pt x="4912" y="120"/>
                </a:lnTo>
                <a:lnTo>
                  <a:pt x="4926" y="124"/>
                </a:lnTo>
                <a:lnTo>
                  <a:pt x="4939" y="130"/>
                </a:lnTo>
                <a:lnTo>
                  <a:pt x="4950" y="137"/>
                </a:lnTo>
                <a:lnTo>
                  <a:pt x="4962" y="146"/>
                </a:lnTo>
                <a:lnTo>
                  <a:pt x="4973" y="155"/>
                </a:lnTo>
                <a:lnTo>
                  <a:pt x="4982" y="167"/>
                </a:lnTo>
                <a:lnTo>
                  <a:pt x="4991" y="178"/>
                </a:lnTo>
                <a:lnTo>
                  <a:pt x="4998" y="190"/>
                </a:lnTo>
                <a:lnTo>
                  <a:pt x="5004" y="203"/>
                </a:lnTo>
                <a:lnTo>
                  <a:pt x="5009" y="217"/>
                </a:lnTo>
                <a:lnTo>
                  <a:pt x="5012" y="230"/>
                </a:lnTo>
                <a:lnTo>
                  <a:pt x="5013" y="246"/>
                </a:lnTo>
                <a:lnTo>
                  <a:pt x="5014" y="261"/>
                </a:lnTo>
                <a:lnTo>
                  <a:pt x="5013" y="277"/>
                </a:lnTo>
                <a:lnTo>
                  <a:pt x="5012" y="292"/>
                </a:lnTo>
                <a:lnTo>
                  <a:pt x="5009" y="307"/>
                </a:lnTo>
                <a:lnTo>
                  <a:pt x="5004" y="321"/>
                </a:lnTo>
                <a:lnTo>
                  <a:pt x="4998" y="334"/>
                </a:lnTo>
                <a:lnTo>
                  <a:pt x="4991" y="346"/>
                </a:lnTo>
                <a:lnTo>
                  <a:pt x="4982" y="358"/>
                </a:lnTo>
                <a:lnTo>
                  <a:pt x="4973" y="369"/>
                </a:lnTo>
                <a:lnTo>
                  <a:pt x="4962" y="378"/>
                </a:lnTo>
                <a:lnTo>
                  <a:pt x="4950" y="388"/>
                </a:lnTo>
                <a:lnTo>
                  <a:pt x="4939" y="394"/>
                </a:lnTo>
                <a:lnTo>
                  <a:pt x="4926" y="400"/>
                </a:lnTo>
                <a:lnTo>
                  <a:pt x="4912" y="405"/>
                </a:lnTo>
                <a:lnTo>
                  <a:pt x="4898" y="409"/>
                </a:lnTo>
                <a:lnTo>
                  <a:pt x="4884" y="410"/>
                </a:lnTo>
                <a:lnTo>
                  <a:pt x="4868" y="411"/>
                </a:lnTo>
                <a:lnTo>
                  <a:pt x="4858" y="411"/>
                </a:lnTo>
                <a:lnTo>
                  <a:pt x="4848" y="410"/>
                </a:lnTo>
                <a:lnTo>
                  <a:pt x="4839" y="409"/>
                </a:lnTo>
                <a:lnTo>
                  <a:pt x="4829" y="407"/>
                </a:lnTo>
                <a:lnTo>
                  <a:pt x="4820" y="405"/>
                </a:lnTo>
                <a:lnTo>
                  <a:pt x="4811" y="402"/>
                </a:lnTo>
                <a:lnTo>
                  <a:pt x="4802" y="397"/>
                </a:lnTo>
                <a:lnTo>
                  <a:pt x="4793" y="393"/>
                </a:lnTo>
                <a:lnTo>
                  <a:pt x="4785" y="389"/>
                </a:lnTo>
                <a:lnTo>
                  <a:pt x="4776" y="383"/>
                </a:lnTo>
                <a:lnTo>
                  <a:pt x="4769" y="378"/>
                </a:lnTo>
                <a:lnTo>
                  <a:pt x="4761" y="372"/>
                </a:lnTo>
                <a:lnTo>
                  <a:pt x="4755" y="365"/>
                </a:lnTo>
                <a:lnTo>
                  <a:pt x="4750" y="358"/>
                </a:lnTo>
                <a:lnTo>
                  <a:pt x="4744" y="349"/>
                </a:lnTo>
                <a:lnTo>
                  <a:pt x="4739" y="342"/>
                </a:lnTo>
                <a:lnTo>
                  <a:pt x="4735" y="332"/>
                </a:lnTo>
                <a:lnTo>
                  <a:pt x="4730" y="324"/>
                </a:lnTo>
                <a:lnTo>
                  <a:pt x="4727" y="313"/>
                </a:lnTo>
                <a:lnTo>
                  <a:pt x="4725" y="304"/>
                </a:lnTo>
                <a:lnTo>
                  <a:pt x="4723" y="293"/>
                </a:lnTo>
                <a:lnTo>
                  <a:pt x="4722" y="281"/>
                </a:lnTo>
                <a:lnTo>
                  <a:pt x="4721" y="271"/>
                </a:lnTo>
                <a:lnTo>
                  <a:pt x="4721" y="258"/>
                </a:lnTo>
                <a:close/>
                <a:moveTo>
                  <a:pt x="4680" y="204"/>
                </a:moveTo>
                <a:lnTo>
                  <a:pt x="4606" y="218"/>
                </a:lnTo>
                <a:lnTo>
                  <a:pt x="4604" y="207"/>
                </a:lnTo>
                <a:lnTo>
                  <a:pt x="4601" y="199"/>
                </a:lnTo>
                <a:lnTo>
                  <a:pt x="4595" y="190"/>
                </a:lnTo>
                <a:lnTo>
                  <a:pt x="4589" y="184"/>
                </a:lnTo>
                <a:lnTo>
                  <a:pt x="4583" y="180"/>
                </a:lnTo>
                <a:lnTo>
                  <a:pt x="4574" y="175"/>
                </a:lnTo>
                <a:lnTo>
                  <a:pt x="4565" y="173"/>
                </a:lnTo>
                <a:lnTo>
                  <a:pt x="4555" y="173"/>
                </a:lnTo>
                <a:lnTo>
                  <a:pt x="4548" y="173"/>
                </a:lnTo>
                <a:lnTo>
                  <a:pt x="4541" y="174"/>
                </a:lnTo>
                <a:lnTo>
                  <a:pt x="4536" y="175"/>
                </a:lnTo>
                <a:lnTo>
                  <a:pt x="4529" y="177"/>
                </a:lnTo>
                <a:lnTo>
                  <a:pt x="4524" y="181"/>
                </a:lnTo>
                <a:lnTo>
                  <a:pt x="4519" y="184"/>
                </a:lnTo>
                <a:lnTo>
                  <a:pt x="4515" y="188"/>
                </a:lnTo>
                <a:lnTo>
                  <a:pt x="4510" y="192"/>
                </a:lnTo>
                <a:lnTo>
                  <a:pt x="4506" y="198"/>
                </a:lnTo>
                <a:lnTo>
                  <a:pt x="4503" y="204"/>
                </a:lnTo>
                <a:lnTo>
                  <a:pt x="4500" y="210"/>
                </a:lnTo>
                <a:lnTo>
                  <a:pt x="4498" y="218"/>
                </a:lnTo>
                <a:lnTo>
                  <a:pt x="4495" y="227"/>
                </a:lnTo>
                <a:lnTo>
                  <a:pt x="4494" y="236"/>
                </a:lnTo>
                <a:lnTo>
                  <a:pt x="4493" y="246"/>
                </a:lnTo>
                <a:lnTo>
                  <a:pt x="4493" y="257"/>
                </a:lnTo>
                <a:lnTo>
                  <a:pt x="4493" y="270"/>
                </a:lnTo>
                <a:lnTo>
                  <a:pt x="4494" y="280"/>
                </a:lnTo>
                <a:lnTo>
                  <a:pt x="4495" y="291"/>
                </a:lnTo>
                <a:lnTo>
                  <a:pt x="4498" y="301"/>
                </a:lnTo>
                <a:lnTo>
                  <a:pt x="4500" y="309"/>
                </a:lnTo>
                <a:lnTo>
                  <a:pt x="4503" y="317"/>
                </a:lnTo>
                <a:lnTo>
                  <a:pt x="4506" y="323"/>
                </a:lnTo>
                <a:lnTo>
                  <a:pt x="4510" y="329"/>
                </a:lnTo>
                <a:lnTo>
                  <a:pt x="4515" y="334"/>
                </a:lnTo>
                <a:lnTo>
                  <a:pt x="4520" y="338"/>
                </a:lnTo>
                <a:lnTo>
                  <a:pt x="4524" y="342"/>
                </a:lnTo>
                <a:lnTo>
                  <a:pt x="4531" y="344"/>
                </a:lnTo>
                <a:lnTo>
                  <a:pt x="4536" y="347"/>
                </a:lnTo>
                <a:lnTo>
                  <a:pt x="4542" y="348"/>
                </a:lnTo>
                <a:lnTo>
                  <a:pt x="4549" y="349"/>
                </a:lnTo>
                <a:lnTo>
                  <a:pt x="4556" y="349"/>
                </a:lnTo>
                <a:lnTo>
                  <a:pt x="4567" y="349"/>
                </a:lnTo>
                <a:lnTo>
                  <a:pt x="4575" y="346"/>
                </a:lnTo>
                <a:lnTo>
                  <a:pt x="4584" y="343"/>
                </a:lnTo>
                <a:lnTo>
                  <a:pt x="4591" y="338"/>
                </a:lnTo>
                <a:lnTo>
                  <a:pt x="4597" y="330"/>
                </a:lnTo>
                <a:lnTo>
                  <a:pt x="4603" y="321"/>
                </a:lnTo>
                <a:lnTo>
                  <a:pt x="4607" y="309"/>
                </a:lnTo>
                <a:lnTo>
                  <a:pt x="4610" y="295"/>
                </a:lnTo>
                <a:lnTo>
                  <a:pt x="4685" y="308"/>
                </a:lnTo>
                <a:lnTo>
                  <a:pt x="4681" y="321"/>
                </a:lnTo>
                <a:lnTo>
                  <a:pt x="4677" y="332"/>
                </a:lnTo>
                <a:lnTo>
                  <a:pt x="4673" y="343"/>
                </a:lnTo>
                <a:lnTo>
                  <a:pt x="4668" y="353"/>
                </a:lnTo>
                <a:lnTo>
                  <a:pt x="4661" y="362"/>
                </a:lnTo>
                <a:lnTo>
                  <a:pt x="4655" y="371"/>
                </a:lnTo>
                <a:lnTo>
                  <a:pt x="4647" y="378"/>
                </a:lnTo>
                <a:lnTo>
                  <a:pt x="4640" y="386"/>
                </a:lnTo>
                <a:lnTo>
                  <a:pt x="4632" y="391"/>
                </a:lnTo>
                <a:lnTo>
                  <a:pt x="4622" y="396"/>
                </a:lnTo>
                <a:lnTo>
                  <a:pt x="4612" y="402"/>
                </a:lnTo>
                <a:lnTo>
                  <a:pt x="4602" y="405"/>
                </a:lnTo>
                <a:lnTo>
                  <a:pt x="4590" y="408"/>
                </a:lnTo>
                <a:lnTo>
                  <a:pt x="4578" y="410"/>
                </a:lnTo>
                <a:lnTo>
                  <a:pt x="4566" y="411"/>
                </a:lnTo>
                <a:lnTo>
                  <a:pt x="4553" y="411"/>
                </a:lnTo>
                <a:lnTo>
                  <a:pt x="4537" y="410"/>
                </a:lnTo>
                <a:lnTo>
                  <a:pt x="4523" y="409"/>
                </a:lnTo>
                <a:lnTo>
                  <a:pt x="4509" y="406"/>
                </a:lnTo>
                <a:lnTo>
                  <a:pt x="4496" y="402"/>
                </a:lnTo>
                <a:lnTo>
                  <a:pt x="4484" y="396"/>
                </a:lnTo>
                <a:lnTo>
                  <a:pt x="4473" y="389"/>
                </a:lnTo>
                <a:lnTo>
                  <a:pt x="4462" y="381"/>
                </a:lnTo>
                <a:lnTo>
                  <a:pt x="4453" y="372"/>
                </a:lnTo>
                <a:lnTo>
                  <a:pt x="4444" y="361"/>
                </a:lnTo>
                <a:lnTo>
                  <a:pt x="4437" y="351"/>
                </a:lnTo>
                <a:lnTo>
                  <a:pt x="4431" y="338"/>
                </a:lnTo>
                <a:lnTo>
                  <a:pt x="4425" y="325"/>
                </a:lnTo>
                <a:lnTo>
                  <a:pt x="4421" y="310"/>
                </a:lnTo>
                <a:lnTo>
                  <a:pt x="4418" y="295"/>
                </a:lnTo>
                <a:lnTo>
                  <a:pt x="4416" y="279"/>
                </a:lnTo>
                <a:lnTo>
                  <a:pt x="4416" y="262"/>
                </a:lnTo>
                <a:lnTo>
                  <a:pt x="4416" y="245"/>
                </a:lnTo>
                <a:lnTo>
                  <a:pt x="4418" y="229"/>
                </a:lnTo>
                <a:lnTo>
                  <a:pt x="4421" y="215"/>
                </a:lnTo>
                <a:lnTo>
                  <a:pt x="4425" y="200"/>
                </a:lnTo>
                <a:lnTo>
                  <a:pt x="4431" y="187"/>
                </a:lnTo>
                <a:lnTo>
                  <a:pt x="4437" y="174"/>
                </a:lnTo>
                <a:lnTo>
                  <a:pt x="4444" y="164"/>
                </a:lnTo>
                <a:lnTo>
                  <a:pt x="4453" y="153"/>
                </a:lnTo>
                <a:lnTo>
                  <a:pt x="4462" y="143"/>
                </a:lnTo>
                <a:lnTo>
                  <a:pt x="4473" y="136"/>
                </a:lnTo>
                <a:lnTo>
                  <a:pt x="4485" y="129"/>
                </a:lnTo>
                <a:lnTo>
                  <a:pt x="4496" y="123"/>
                </a:lnTo>
                <a:lnTo>
                  <a:pt x="4509" y="119"/>
                </a:lnTo>
                <a:lnTo>
                  <a:pt x="4523" y="116"/>
                </a:lnTo>
                <a:lnTo>
                  <a:pt x="4538" y="115"/>
                </a:lnTo>
                <a:lnTo>
                  <a:pt x="4554" y="114"/>
                </a:lnTo>
                <a:lnTo>
                  <a:pt x="4567" y="114"/>
                </a:lnTo>
                <a:lnTo>
                  <a:pt x="4578" y="115"/>
                </a:lnTo>
                <a:lnTo>
                  <a:pt x="4590" y="117"/>
                </a:lnTo>
                <a:lnTo>
                  <a:pt x="4601" y="119"/>
                </a:lnTo>
                <a:lnTo>
                  <a:pt x="4610" y="122"/>
                </a:lnTo>
                <a:lnTo>
                  <a:pt x="4620" y="126"/>
                </a:lnTo>
                <a:lnTo>
                  <a:pt x="4628" y="131"/>
                </a:lnTo>
                <a:lnTo>
                  <a:pt x="4637" y="136"/>
                </a:lnTo>
                <a:lnTo>
                  <a:pt x="4644" y="142"/>
                </a:lnTo>
                <a:lnTo>
                  <a:pt x="4651" y="149"/>
                </a:lnTo>
                <a:lnTo>
                  <a:pt x="4657" y="156"/>
                </a:lnTo>
                <a:lnTo>
                  <a:pt x="4663" y="165"/>
                </a:lnTo>
                <a:lnTo>
                  <a:pt x="4668" y="173"/>
                </a:lnTo>
                <a:lnTo>
                  <a:pt x="4673" y="183"/>
                </a:lnTo>
                <a:lnTo>
                  <a:pt x="4677" y="193"/>
                </a:lnTo>
                <a:lnTo>
                  <a:pt x="4680" y="204"/>
                </a:lnTo>
                <a:close/>
                <a:moveTo>
                  <a:pt x="4356" y="405"/>
                </a:moveTo>
                <a:lnTo>
                  <a:pt x="4281" y="405"/>
                </a:lnTo>
                <a:lnTo>
                  <a:pt x="4281" y="259"/>
                </a:lnTo>
                <a:lnTo>
                  <a:pt x="4280" y="238"/>
                </a:lnTo>
                <a:lnTo>
                  <a:pt x="4280" y="222"/>
                </a:lnTo>
                <a:lnTo>
                  <a:pt x="4277" y="208"/>
                </a:lnTo>
                <a:lnTo>
                  <a:pt x="4275" y="200"/>
                </a:lnTo>
                <a:lnTo>
                  <a:pt x="4273" y="193"/>
                </a:lnTo>
                <a:lnTo>
                  <a:pt x="4269" y="188"/>
                </a:lnTo>
                <a:lnTo>
                  <a:pt x="4265" y="183"/>
                </a:lnTo>
                <a:lnTo>
                  <a:pt x="4259" y="178"/>
                </a:lnTo>
                <a:lnTo>
                  <a:pt x="4254" y="175"/>
                </a:lnTo>
                <a:lnTo>
                  <a:pt x="4248" y="173"/>
                </a:lnTo>
                <a:lnTo>
                  <a:pt x="4241" y="172"/>
                </a:lnTo>
                <a:lnTo>
                  <a:pt x="4234" y="171"/>
                </a:lnTo>
                <a:lnTo>
                  <a:pt x="4224" y="172"/>
                </a:lnTo>
                <a:lnTo>
                  <a:pt x="4215" y="174"/>
                </a:lnTo>
                <a:lnTo>
                  <a:pt x="4206" y="177"/>
                </a:lnTo>
                <a:lnTo>
                  <a:pt x="4199" y="182"/>
                </a:lnTo>
                <a:lnTo>
                  <a:pt x="4191" y="188"/>
                </a:lnTo>
                <a:lnTo>
                  <a:pt x="4185" y="194"/>
                </a:lnTo>
                <a:lnTo>
                  <a:pt x="4181" y="202"/>
                </a:lnTo>
                <a:lnTo>
                  <a:pt x="4178" y="210"/>
                </a:lnTo>
                <a:lnTo>
                  <a:pt x="4174" y="221"/>
                </a:lnTo>
                <a:lnTo>
                  <a:pt x="4173" y="236"/>
                </a:lnTo>
                <a:lnTo>
                  <a:pt x="4172" y="254"/>
                </a:lnTo>
                <a:lnTo>
                  <a:pt x="4171" y="276"/>
                </a:lnTo>
                <a:lnTo>
                  <a:pt x="4171" y="405"/>
                </a:lnTo>
                <a:lnTo>
                  <a:pt x="4096" y="405"/>
                </a:lnTo>
                <a:lnTo>
                  <a:pt x="4096" y="120"/>
                </a:lnTo>
                <a:lnTo>
                  <a:pt x="4166" y="120"/>
                </a:lnTo>
                <a:lnTo>
                  <a:pt x="4166" y="161"/>
                </a:lnTo>
                <a:lnTo>
                  <a:pt x="4175" y="151"/>
                </a:lnTo>
                <a:lnTo>
                  <a:pt x="4186" y="141"/>
                </a:lnTo>
                <a:lnTo>
                  <a:pt x="4197" y="133"/>
                </a:lnTo>
                <a:lnTo>
                  <a:pt x="4208" y="125"/>
                </a:lnTo>
                <a:lnTo>
                  <a:pt x="4220" y="120"/>
                </a:lnTo>
                <a:lnTo>
                  <a:pt x="4233" y="117"/>
                </a:lnTo>
                <a:lnTo>
                  <a:pt x="4247" y="115"/>
                </a:lnTo>
                <a:lnTo>
                  <a:pt x="4260" y="114"/>
                </a:lnTo>
                <a:lnTo>
                  <a:pt x="4272" y="115"/>
                </a:lnTo>
                <a:lnTo>
                  <a:pt x="4284" y="116"/>
                </a:lnTo>
                <a:lnTo>
                  <a:pt x="4294" y="119"/>
                </a:lnTo>
                <a:lnTo>
                  <a:pt x="4305" y="122"/>
                </a:lnTo>
                <a:lnTo>
                  <a:pt x="4316" y="127"/>
                </a:lnTo>
                <a:lnTo>
                  <a:pt x="4324" y="133"/>
                </a:lnTo>
                <a:lnTo>
                  <a:pt x="4331" y="139"/>
                </a:lnTo>
                <a:lnTo>
                  <a:pt x="4337" y="146"/>
                </a:lnTo>
                <a:lnTo>
                  <a:pt x="4341" y="153"/>
                </a:lnTo>
                <a:lnTo>
                  <a:pt x="4346" y="160"/>
                </a:lnTo>
                <a:lnTo>
                  <a:pt x="4349" y="169"/>
                </a:lnTo>
                <a:lnTo>
                  <a:pt x="4352" y="177"/>
                </a:lnTo>
                <a:lnTo>
                  <a:pt x="4353" y="187"/>
                </a:lnTo>
                <a:lnTo>
                  <a:pt x="4355" y="199"/>
                </a:lnTo>
                <a:lnTo>
                  <a:pt x="4355" y="212"/>
                </a:lnTo>
                <a:lnTo>
                  <a:pt x="4356" y="227"/>
                </a:lnTo>
                <a:lnTo>
                  <a:pt x="4356" y="405"/>
                </a:lnTo>
                <a:close/>
                <a:moveTo>
                  <a:pt x="3948" y="268"/>
                </a:moveTo>
                <a:lnTo>
                  <a:pt x="3940" y="271"/>
                </a:lnTo>
                <a:lnTo>
                  <a:pt x="3930" y="273"/>
                </a:lnTo>
                <a:lnTo>
                  <a:pt x="3917" y="276"/>
                </a:lnTo>
                <a:lnTo>
                  <a:pt x="3902" y="279"/>
                </a:lnTo>
                <a:lnTo>
                  <a:pt x="3888" y="283"/>
                </a:lnTo>
                <a:lnTo>
                  <a:pt x="3877" y="286"/>
                </a:lnTo>
                <a:lnTo>
                  <a:pt x="3867" y="289"/>
                </a:lnTo>
                <a:lnTo>
                  <a:pt x="3862" y="293"/>
                </a:lnTo>
                <a:lnTo>
                  <a:pt x="3855" y="298"/>
                </a:lnTo>
                <a:lnTo>
                  <a:pt x="3850" y="305"/>
                </a:lnTo>
                <a:lnTo>
                  <a:pt x="3848" y="311"/>
                </a:lnTo>
                <a:lnTo>
                  <a:pt x="3847" y="320"/>
                </a:lnTo>
                <a:lnTo>
                  <a:pt x="3847" y="327"/>
                </a:lnTo>
                <a:lnTo>
                  <a:pt x="3849" y="334"/>
                </a:lnTo>
                <a:lnTo>
                  <a:pt x="3853" y="341"/>
                </a:lnTo>
                <a:lnTo>
                  <a:pt x="3859" y="346"/>
                </a:lnTo>
                <a:lnTo>
                  <a:pt x="3865" y="352"/>
                </a:lnTo>
                <a:lnTo>
                  <a:pt x="3871" y="355"/>
                </a:lnTo>
                <a:lnTo>
                  <a:pt x="3880" y="357"/>
                </a:lnTo>
                <a:lnTo>
                  <a:pt x="3888" y="358"/>
                </a:lnTo>
                <a:lnTo>
                  <a:pt x="3899" y="357"/>
                </a:lnTo>
                <a:lnTo>
                  <a:pt x="3909" y="355"/>
                </a:lnTo>
                <a:lnTo>
                  <a:pt x="3918" y="351"/>
                </a:lnTo>
                <a:lnTo>
                  <a:pt x="3928" y="344"/>
                </a:lnTo>
                <a:lnTo>
                  <a:pt x="3934" y="339"/>
                </a:lnTo>
                <a:lnTo>
                  <a:pt x="3938" y="334"/>
                </a:lnTo>
                <a:lnTo>
                  <a:pt x="3943" y="327"/>
                </a:lnTo>
                <a:lnTo>
                  <a:pt x="3946" y="320"/>
                </a:lnTo>
                <a:lnTo>
                  <a:pt x="3947" y="313"/>
                </a:lnTo>
                <a:lnTo>
                  <a:pt x="3948" y="306"/>
                </a:lnTo>
                <a:lnTo>
                  <a:pt x="3948" y="295"/>
                </a:lnTo>
                <a:lnTo>
                  <a:pt x="3948" y="283"/>
                </a:lnTo>
                <a:lnTo>
                  <a:pt x="3948" y="268"/>
                </a:lnTo>
                <a:close/>
                <a:moveTo>
                  <a:pt x="3847" y="207"/>
                </a:moveTo>
                <a:lnTo>
                  <a:pt x="3779" y="194"/>
                </a:lnTo>
                <a:lnTo>
                  <a:pt x="3782" y="185"/>
                </a:lnTo>
                <a:lnTo>
                  <a:pt x="3786" y="175"/>
                </a:lnTo>
                <a:lnTo>
                  <a:pt x="3789" y="167"/>
                </a:lnTo>
                <a:lnTo>
                  <a:pt x="3795" y="158"/>
                </a:lnTo>
                <a:lnTo>
                  <a:pt x="3800" y="151"/>
                </a:lnTo>
                <a:lnTo>
                  <a:pt x="3805" y="144"/>
                </a:lnTo>
                <a:lnTo>
                  <a:pt x="3812" y="139"/>
                </a:lnTo>
                <a:lnTo>
                  <a:pt x="3818" y="134"/>
                </a:lnTo>
                <a:lnTo>
                  <a:pt x="3826" y="129"/>
                </a:lnTo>
                <a:lnTo>
                  <a:pt x="3834" y="124"/>
                </a:lnTo>
                <a:lnTo>
                  <a:pt x="3844" y="121"/>
                </a:lnTo>
                <a:lnTo>
                  <a:pt x="3853" y="119"/>
                </a:lnTo>
                <a:lnTo>
                  <a:pt x="3865" y="117"/>
                </a:lnTo>
                <a:lnTo>
                  <a:pt x="3877" y="115"/>
                </a:lnTo>
                <a:lnTo>
                  <a:pt x="3889" y="114"/>
                </a:lnTo>
                <a:lnTo>
                  <a:pt x="3902" y="114"/>
                </a:lnTo>
                <a:lnTo>
                  <a:pt x="3926" y="115"/>
                </a:lnTo>
                <a:lnTo>
                  <a:pt x="3947" y="117"/>
                </a:lnTo>
                <a:lnTo>
                  <a:pt x="3955" y="118"/>
                </a:lnTo>
                <a:lnTo>
                  <a:pt x="3964" y="120"/>
                </a:lnTo>
                <a:lnTo>
                  <a:pt x="3971" y="123"/>
                </a:lnTo>
                <a:lnTo>
                  <a:pt x="3978" y="125"/>
                </a:lnTo>
                <a:lnTo>
                  <a:pt x="3989" y="132"/>
                </a:lnTo>
                <a:lnTo>
                  <a:pt x="3999" y="139"/>
                </a:lnTo>
                <a:lnTo>
                  <a:pt x="4006" y="147"/>
                </a:lnTo>
                <a:lnTo>
                  <a:pt x="4013" y="156"/>
                </a:lnTo>
                <a:lnTo>
                  <a:pt x="4015" y="160"/>
                </a:lnTo>
                <a:lnTo>
                  <a:pt x="4017" y="167"/>
                </a:lnTo>
                <a:lnTo>
                  <a:pt x="4018" y="174"/>
                </a:lnTo>
                <a:lnTo>
                  <a:pt x="4020" y="182"/>
                </a:lnTo>
                <a:lnTo>
                  <a:pt x="4021" y="201"/>
                </a:lnTo>
                <a:lnTo>
                  <a:pt x="4022" y="223"/>
                </a:lnTo>
                <a:lnTo>
                  <a:pt x="4021" y="311"/>
                </a:lnTo>
                <a:lnTo>
                  <a:pt x="4021" y="328"/>
                </a:lnTo>
                <a:lnTo>
                  <a:pt x="4022" y="344"/>
                </a:lnTo>
                <a:lnTo>
                  <a:pt x="4023" y="357"/>
                </a:lnTo>
                <a:lnTo>
                  <a:pt x="4025" y="366"/>
                </a:lnTo>
                <a:lnTo>
                  <a:pt x="4028" y="376"/>
                </a:lnTo>
                <a:lnTo>
                  <a:pt x="4031" y="385"/>
                </a:lnTo>
                <a:lnTo>
                  <a:pt x="4034" y="395"/>
                </a:lnTo>
                <a:lnTo>
                  <a:pt x="4038" y="405"/>
                </a:lnTo>
                <a:lnTo>
                  <a:pt x="3964" y="405"/>
                </a:lnTo>
                <a:lnTo>
                  <a:pt x="3961" y="395"/>
                </a:lnTo>
                <a:lnTo>
                  <a:pt x="3956" y="382"/>
                </a:lnTo>
                <a:lnTo>
                  <a:pt x="3955" y="377"/>
                </a:lnTo>
                <a:lnTo>
                  <a:pt x="3954" y="374"/>
                </a:lnTo>
                <a:lnTo>
                  <a:pt x="3945" y="382"/>
                </a:lnTo>
                <a:lnTo>
                  <a:pt x="3934" y="390"/>
                </a:lnTo>
                <a:lnTo>
                  <a:pt x="3923" y="396"/>
                </a:lnTo>
                <a:lnTo>
                  <a:pt x="3913" y="402"/>
                </a:lnTo>
                <a:lnTo>
                  <a:pt x="3902" y="406"/>
                </a:lnTo>
                <a:lnTo>
                  <a:pt x="3890" y="409"/>
                </a:lnTo>
                <a:lnTo>
                  <a:pt x="3878" y="411"/>
                </a:lnTo>
                <a:lnTo>
                  <a:pt x="3866" y="411"/>
                </a:lnTo>
                <a:lnTo>
                  <a:pt x="3855" y="411"/>
                </a:lnTo>
                <a:lnTo>
                  <a:pt x="3845" y="410"/>
                </a:lnTo>
                <a:lnTo>
                  <a:pt x="3835" y="408"/>
                </a:lnTo>
                <a:lnTo>
                  <a:pt x="3827" y="405"/>
                </a:lnTo>
                <a:lnTo>
                  <a:pt x="3818" y="402"/>
                </a:lnTo>
                <a:lnTo>
                  <a:pt x="3811" y="397"/>
                </a:lnTo>
                <a:lnTo>
                  <a:pt x="3803" y="393"/>
                </a:lnTo>
                <a:lnTo>
                  <a:pt x="3797" y="388"/>
                </a:lnTo>
                <a:lnTo>
                  <a:pt x="3790" y="381"/>
                </a:lnTo>
                <a:lnTo>
                  <a:pt x="3785" y="375"/>
                </a:lnTo>
                <a:lnTo>
                  <a:pt x="3781" y="368"/>
                </a:lnTo>
                <a:lnTo>
                  <a:pt x="3778" y="360"/>
                </a:lnTo>
                <a:lnTo>
                  <a:pt x="3775" y="353"/>
                </a:lnTo>
                <a:lnTo>
                  <a:pt x="3772" y="344"/>
                </a:lnTo>
                <a:lnTo>
                  <a:pt x="3771" y="336"/>
                </a:lnTo>
                <a:lnTo>
                  <a:pt x="3771" y="327"/>
                </a:lnTo>
                <a:lnTo>
                  <a:pt x="3771" y="315"/>
                </a:lnTo>
                <a:lnTo>
                  <a:pt x="3775" y="304"/>
                </a:lnTo>
                <a:lnTo>
                  <a:pt x="3778" y="294"/>
                </a:lnTo>
                <a:lnTo>
                  <a:pt x="3783" y="284"/>
                </a:lnTo>
                <a:lnTo>
                  <a:pt x="3789" y="275"/>
                </a:lnTo>
                <a:lnTo>
                  <a:pt x="3797" y="268"/>
                </a:lnTo>
                <a:lnTo>
                  <a:pt x="3805" y="260"/>
                </a:lnTo>
                <a:lnTo>
                  <a:pt x="3815" y="255"/>
                </a:lnTo>
                <a:lnTo>
                  <a:pt x="3827" y="251"/>
                </a:lnTo>
                <a:lnTo>
                  <a:pt x="3840" y="245"/>
                </a:lnTo>
                <a:lnTo>
                  <a:pt x="3856" y="241"/>
                </a:lnTo>
                <a:lnTo>
                  <a:pt x="3874" y="238"/>
                </a:lnTo>
                <a:lnTo>
                  <a:pt x="3899" y="233"/>
                </a:lnTo>
                <a:lnTo>
                  <a:pt x="3920" y="228"/>
                </a:lnTo>
                <a:lnTo>
                  <a:pt x="3936" y="223"/>
                </a:lnTo>
                <a:lnTo>
                  <a:pt x="3948" y="219"/>
                </a:lnTo>
                <a:lnTo>
                  <a:pt x="3948" y="211"/>
                </a:lnTo>
                <a:lnTo>
                  <a:pt x="3948" y="202"/>
                </a:lnTo>
                <a:lnTo>
                  <a:pt x="3946" y="193"/>
                </a:lnTo>
                <a:lnTo>
                  <a:pt x="3943" y="186"/>
                </a:lnTo>
                <a:lnTo>
                  <a:pt x="3937" y="181"/>
                </a:lnTo>
                <a:lnTo>
                  <a:pt x="3931" y="176"/>
                </a:lnTo>
                <a:lnTo>
                  <a:pt x="3922" y="173"/>
                </a:lnTo>
                <a:lnTo>
                  <a:pt x="3911" y="172"/>
                </a:lnTo>
                <a:lnTo>
                  <a:pt x="3897" y="171"/>
                </a:lnTo>
                <a:lnTo>
                  <a:pt x="3887" y="172"/>
                </a:lnTo>
                <a:lnTo>
                  <a:pt x="3879" y="173"/>
                </a:lnTo>
                <a:lnTo>
                  <a:pt x="3871" y="175"/>
                </a:lnTo>
                <a:lnTo>
                  <a:pt x="3866" y="180"/>
                </a:lnTo>
                <a:lnTo>
                  <a:pt x="3861" y="184"/>
                </a:lnTo>
                <a:lnTo>
                  <a:pt x="3855" y="190"/>
                </a:lnTo>
                <a:lnTo>
                  <a:pt x="3851" y="198"/>
                </a:lnTo>
                <a:lnTo>
                  <a:pt x="3847" y="207"/>
                </a:lnTo>
                <a:close/>
                <a:moveTo>
                  <a:pt x="3715" y="405"/>
                </a:moveTo>
                <a:lnTo>
                  <a:pt x="3640" y="405"/>
                </a:lnTo>
                <a:lnTo>
                  <a:pt x="3640" y="259"/>
                </a:lnTo>
                <a:lnTo>
                  <a:pt x="3638" y="238"/>
                </a:lnTo>
                <a:lnTo>
                  <a:pt x="3638" y="222"/>
                </a:lnTo>
                <a:lnTo>
                  <a:pt x="3636" y="208"/>
                </a:lnTo>
                <a:lnTo>
                  <a:pt x="3634" y="200"/>
                </a:lnTo>
                <a:lnTo>
                  <a:pt x="3631" y="193"/>
                </a:lnTo>
                <a:lnTo>
                  <a:pt x="3628" y="188"/>
                </a:lnTo>
                <a:lnTo>
                  <a:pt x="3624" y="183"/>
                </a:lnTo>
                <a:lnTo>
                  <a:pt x="3618" y="178"/>
                </a:lnTo>
                <a:lnTo>
                  <a:pt x="3613" y="175"/>
                </a:lnTo>
                <a:lnTo>
                  <a:pt x="3607" y="173"/>
                </a:lnTo>
                <a:lnTo>
                  <a:pt x="3600" y="172"/>
                </a:lnTo>
                <a:lnTo>
                  <a:pt x="3593" y="171"/>
                </a:lnTo>
                <a:lnTo>
                  <a:pt x="3583" y="172"/>
                </a:lnTo>
                <a:lnTo>
                  <a:pt x="3574" y="174"/>
                </a:lnTo>
                <a:lnTo>
                  <a:pt x="3565" y="177"/>
                </a:lnTo>
                <a:lnTo>
                  <a:pt x="3558" y="182"/>
                </a:lnTo>
                <a:lnTo>
                  <a:pt x="3550" y="188"/>
                </a:lnTo>
                <a:lnTo>
                  <a:pt x="3544" y="194"/>
                </a:lnTo>
                <a:lnTo>
                  <a:pt x="3540" y="202"/>
                </a:lnTo>
                <a:lnTo>
                  <a:pt x="3536" y="210"/>
                </a:lnTo>
                <a:lnTo>
                  <a:pt x="3533" y="221"/>
                </a:lnTo>
                <a:lnTo>
                  <a:pt x="3532" y="236"/>
                </a:lnTo>
                <a:lnTo>
                  <a:pt x="3531" y="254"/>
                </a:lnTo>
                <a:lnTo>
                  <a:pt x="3530" y="276"/>
                </a:lnTo>
                <a:lnTo>
                  <a:pt x="3530" y="405"/>
                </a:lnTo>
                <a:lnTo>
                  <a:pt x="3454" y="405"/>
                </a:lnTo>
                <a:lnTo>
                  <a:pt x="3454" y="120"/>
                </a:lnTo>
                <a:lnTo>
                  <a:pt x="3525" y="120"/>
                </a:lnTo>
                <a:lnTo>
                  <a:pt x="3525" y="161"/>
                </a:lnTo>
                <a:lnTo>
                  <a:pt x="3534" y="151"/>
                </a:lnTo>
                <a:lnTo>
                  <a:pt x="3545" y="141"/>
                </a:lnTo>
                <a:lnTo>
                  <a:pt x="3556" y="133"/>
                </a:lnTo>
                <a:lnTo>
                  <a:pt x="3567" y="125"/>
                </a:lnTo>
                <a:lnTo>
                  <a:pt x="3579" y="120"/>
                </a:lnTo>
                <a:lnTo>
                  <a:pt x="3592" y="117"/>
                </a:lnTo>
                <a:lnTo>
                  <a:pt x="3604" y="115"/>
                </a:lnTo>
                <a:lnTo>
                  <a:pt x="3618" y="114"/>
                </a:lnTo>
                <a:lnTo>
                  <a:pt x="3631" y="115"/>
                </a:lnTo>
                <a:lnTo>
                  <a:pt x="3643" y="116"/>
                </a:lnTo>
                <a:lnTo>
                  <a:pt x="3653" y="119"/>
                </a:lnTo>
                <a:lnTo>
                  <a:pt x="3664" y="122"/>
                </a:lnTo>
                <a:lnTo>
                  <a:pt x="3674" y="127"/>
                </a:lnTo>
                <a:lnTo>
                  <a:pt x="3682" y="133"/>
                </a:lnTo>
                <a:lnTo>
                  <a:pt x="3689" y="139"/>
                </a:lnTo>
                <a:lnTo>
                  <a:pt x="3696" y="146"/>
                </a:lnTo>
                <a:lnTo>
                  <a:pt x="3700" y="153"/>
                </a:lnTo>
                <a:lnTo>
                  <a:pt x="3704" y="160"/>
                </a:lnTo>
                <a:lnTo>
                  <a:pt x="3708" y="169"/>
                </a:lnTo>
                <a:lnTo>
                  <a:pt x="3711" y="177"/>
                </a:lnTo>
                <a:lnTo>
                  <a:pt x="3712" y="187"/>
                </a:lnTo>
                <a:lnTo>
                  <a:pt x="3714" y="199"/>
                </a:lnTo>
                <a:lnTo>
                  <a:pt x="3714" y="212"/>
                </a:lnTo>
                <a:lnTo>
                  <a:pt x="3715" y="227"/>
                </a:lnTo>
                <a:lnTo>
                  <a:pt x="3715" y="405"/>
                </a:lnTo>
                <a:close/>
                <a:moveTo>
                  <a:pt x="3302" y="405"/>
                </a:moveTo>
                <a:lnTo>
                  <a:pt x="3302" y="120"/>
                </a:lnTo>
                <a:lnTo>
                  <a:pt x="3378" y="120"/>
                </a:lnTo>
                <a:lnTo>
                  <a:pt x="3378" y="405"/>
                </a:lnTo>
                <a:lnTo>
                  <a:pt x="3302" y="405"/>
                </a:lnTo>
                <a:close/>
                <a:moveTo>
                  <a:pt x="3302" y="82"/>
                </a:moveTo>
                <a:lnTo>
                  <a:pt x="3302" y="12"/>
                </a:lnTo>
                <a:lnTo>
                  <a:pt x="3378" y="12"/>
                </a:lnTo>
                <a:lnTo>
                  <a:pt x="3378" y="82"/>
                </a:lnTo>
                <a:lnTo>
                  <a:pt x="3302" y="82"/>
                </a:lnTo>
                <a:close/>
                <a:moveTo>
                  <a:pt x="2969" y="405"/>
                </a:moveTo>
                <a:lnTo>
                  <a:pt x="2969" y="12"/>
                </a:lnTo>
                <a:lnTo>
                  <a:pt x="3238" y="12"/>
                </a:lnTo>
                <a:lnTo>
                  <a:pt x="3238" y="79"/>
                </a:lnTo>
                <a:lnTo>
                  <a:pt x="3047" y="79"/>
                </a:lnTo>
                <a:lnTo>
                  <a:pt x="3047" y="171"/>
                </a:lnTo>
                <a:lnTo>
                  <a:pt x="3212" y="171"/>
                </a:lnTo>
                <a:lnTo>
                  <a:pt x="3212" y="238"/>
                </a:lnTo>
                <a:lnTo>
                  <a:pt x="3047" y="238"/>
                </a:lnTo>
                <a:lnTo>
                  <a:pt x="3047" y="405"/>
                </a:lnTo>
                <a:lnTo>
                  <a:pt x="2969" y="405"/>
                </a:lnTo>
                <a:close/>
                <a:moveTo>
                  <a:pt x="12010" y="1581"/>
                </a:moveTo>
                <a:lnTo>
                  <a:pt x="11926" y="1581"/>
                </a:lnTo>
                <a:lnTo>
                  <a:pt x="11958" y="1491"/>
                </a:lnTo>
                <a:lnTo>
                  <a:pt x="11854" y="1254"/>
                </a:lnTo>
                <a:lnTo>
                  <a:pt x="11947" y="1254"/>
                </a:lnTo>
                <a:lnTo>
                  <a:pt x="12000" y="1399"/>
                </a:lnTo>
                <a:lnTo>
                  <a:pt x="12048" y="1254"/>
                </a:lnTo>
                <a:lnTo>
                  <a:pt x="12133" y="1254"/>
                </a:lnTo>
                <a:lnTo>
                  <a:pt x="12010" y="1581"/>
                </a:lnTo>
                <a:close/>
                <a:moveTo>
                  <a:pt x="11753" y="1484"/>
                </a:moveTo>
                <a:lnTo>
                  <a:pt x="11654" y="1484"/>
                </a:lnTo>
                <a:lnTo>
                  <a:pt x="11566" y="1254"/>
                </a:lnTo>
                <a:lnTo>
                  <a:pt x="11656" y="1254"/>
                </a:lnTo>
                <a:lnTo>
                  <a:pt x="11704" y="1400"/>
                </a:lnTo>
                <a:lnTo>
                  <a:pt x="11756" y="1254"/>
                </a:lnTo>
                <a:lnTo>
                  <a:pt x="11841" y="1254"/>
                </a:lnTo>
                <a:lnTo>
                  <a:pt x="11753" y="1484"/>
                </a:lnTo>
                <a:close/>
                <a:moveTo>
                  <a:pt x="11376" y="1369"/>
                </a:moveTo>
                <a:lnTo>
                  <a:pt x="11377" y="1381"/>
                </a:lnTo>
                <a:lnTo>
                  <a:pt x="11380" y="1391"/>
                </a:lnTo>
                <a:lnTo>
                  <a:pt x="11385" y="1400"/>
                </a:lnTo>
                <a:lnTo>
                  <a:pt x="11391" y="1408"/>
                </a:lnTo>
                <a:lnTo>
                  <a:pt x="11399" y="1415"/>
                </a:lnTo>
                <a:lnTo>
                  <a:pt x="11408" y="1420"/>
                </a:lnTo>
                <a:lnTo>
                  <a:pt x="11413" y="1421"/>
                </a:lnTo>
                <a:lnTo>
                  <a:pt x="11418" y="1423"/>
                </a:lnTo>
                <a:lnTo>
                  <a:pt x="11424" y="1423"/>
                </a:lnTo>
                <a:lnTo>
                  <a:pt x="11429" y="1424"/>
                </a:lnTo>
                <a:lnTo>
                  <a:pt x="11434" y="1423"/>
                </a:lnTo>
                <a:lnTo>
                  <a:pt x="11440" y="1423"/>
                </a:lnTo>
                <a:lnTo>
                  <a:pt x="11445" y="1421"/>
                </a:lnTo>
                <a:lnTo>
                  <a:pt x="11449" y="1420"/>
                </a:lnTo>
                <a:lnTo>
                  <a:pt x="11459" y="1415"/>
                </a:lnTo>
                <a:lnTo>
                  <a:pt x="11466" y="1408"/>
                </a:lnTo>
                <a:lnTo>
                  <a:pt x="11472" y="1400"/>
                </a:lnTo>
                <a:lnTo>
                  <a:pt x="11478" y="1391"/>
                </a:lnTo>
                <a:lnTo>
                  <a:pt x="11480" y="1386"/>
                </a:lnTo>
                <a:lnTo>
                  <a:pt x="11481" y="1381"/>
                </a:lnTo>
                <a:lnTo>
                  <a:pt x="11481" y="1374"/>
                </a:lnTo>
                <a:lnTo>
                  <a:pt x="11482" y="1369"/>
                </a:lnTo>
                <a:lnTo>
                  <a:pt x="11481" y="1357"/>
                </a:lnTo>
                <a:lnTo>
                  <a:pt x="11478" y="1348"/>
                </a:lnTo>
                <a:lnTo>
                  <a:pt x="11472" y="1338"/>
                </a:lnTo>
                <a:lnTo>
                  <a:pt x="11466" y="1330"/>
                </a:lnTo>
                <a:lnTo>
                  <a:pt x="11459" y="1324"/>
                </a:lnTo>
                <a:lnTo>
                  <a:pt x="11449" y="1318"/>
                </a:lnTo>
                <a:lnTo>
                  <a:pt x="11445" y="1317"/>
                </a:lnTo>
                <a:lnTo>
                  <a:pt x="11440" y="1315"/>
                </a:lnTo>
                <a:lnTo>
                  <a:pt x="11434" y="1315"/>
                </a:lnTo>
                <a:lnTo>
                  <a:pt x="11429" y="1314"/>
                </a:lnTo>
                <a:lnTo>
                  <a:pt x="11424" y="1315"/>
                </a:lnTo>
                <a:lnTo>
                  <a:pt x="11418" y="1315"/>
                </a:lnTo>
                <a:lnTo>
                  <a:pt x="11413" y="1317"/>
                </a:lnTo>
                <a:lnTo>
                  <a:pt x="11408" y="1318"/>
                </a:lnTo>
                <a:lnTo>
                  <a:pt x="11399" y="1324"/>
                </a:lnTo>
                <a:lnTo>
                  <a:pt x="11391" y="1330"/>
                </a:lnTo>
                <a:lnTo>
                  <a:pt x="11385" y="1338"/>
                </a:lnTo>
                <a:lnTo>
                  <a:pt x="11380" y="1348"/>
                </a:lnTo>
                <a:lnTo>
                  <a:pt x="11377" y="1357"/>
                </a:lnTo>
                <a:lnTo>
                  <a:pt x="11376" y="1369"/>
                </a:lnTo>
                <a:close/>
                <a:moveTo>
                  <a:pt x="11566" y="1369"/>
                </a:moveTo>
                <a:lnTo>
                  <a:pt x="11565" y="1382"/>
                </a:lnTo>
                <a:lnTo>
                  <a:pt x="11563" y="1395"/>
                </a:lnTo>
                <a:lnTo>
                  <a:pt x="11560" y="1407"/>
                </a:lnTo>
                <a:lnTo>
                  <a:pt x="11555" y="1419"/>
                </a:lnTo>
                <a:lnTo>
                  <a:pt x="11550" y="1430"/>
                </a:lnTo>
                <a:lnTo>
                  <a:pt x="11543" y="1440"/>
                </a:lnTo>
                <a:lnTo>
                  <a:pt x="11535" y="1450"/>
                </a:lnTo>
                <a:lnTo>
                  <a:pt x="11527" y="1458"/>
                </a:lnTo>
                <a:lnTo>
                  <a:pt x="11517" y="1466"/>
                </a:lnTo>
                <a:lnTo>
                  <a:pt x="11506" y="1473"/>
                </a:lnTo>
                <a:lnTo>
                  <a:pt x="11495" y="1480"/>
                </a:lnTo>
                <a:lnTo>
                  <a:pt x="11483" y="1485"/>
                </a:lnTo>
                <a:lnTo>
                  <a:pt x="11470" y="1488"/>
                </a:lnTo>
                <a:lnTo>
                  <a:pt x="11457" y="1491"/>
                </a:lnTo>
                <a:lnTo>
                  <a:pt x="11443" y="1493"/>
                </a:lnTo>
                <a:lnTo>
                  <a:pt x="11429" y="1495"/>
                </a:lnTo>
                <a:lnTo>
                  <a:pt x="11414" y="1493"/>
                </a:lnTo>
                <a:lnTo>
                  <a:pt x="11400" y="1491"/>
                </a:lnTo>
                <a:lnTo>
                  <a:pt x="11387" y="1488"/>
                </a:lnTo>
                <a:lnTo>
                  <a:pt x="11375" y="1485"/>
                </a:lnTo>
                <a:lnTo>
                  <a:pt x="11362" y="1480"/>
                </a:lnTo>
                <a:lnTo>
                  <a:pt x="11351" y="1473"/>
                </a:lnTo>
                <a:lnTo>
                  <a:pt x="11341" y="1466"/>
                </a:lnTo>
                <a:lnTo>
                  <a:pt x="11331" y="1458"/>
                </a:lnTo>
                <a:lnTo>
                  <a:pt x="11323" y="1450"/>
                </a:lnTo>
                <a:lnTo>
                  <a:pt x="11314" y="1440"/>
                </a:lnTo>
                <a:lnTo>
                  <a:pt x="11308" y="1430"/>
                </a:lnTo>
                <a:lnTo>
                  <a:pt x="11302" y="1419"/>
                </a:lnTo>
                <a:lnTo>
                  <a:pt x="11298" y="1407"/>
                </a:lnTo>
                <a:lnTo>
                  <a:pt x="11294" y="1395"/>
                </a:lnTo>
                <a:lnTo>
                  <a:pt x="11293" y="1382"/>
                </a:lnTo>
                <a:lnTo>
                  <a:pt x="11292" y="1369"/>
                </a:lnTo>
                <a:lnTo>
                  <a:pt x="11293" y="1356"/>
                </a:lnTo>
                <a:lnTo>
                  <a:pt x="11294" y="1344"/>
                </a:lnTo>
                <a:lnTo>
                  <a:pt x="11298" y="1331"/>
                </a:lnTo>
                <a:lnTo>
                  <a:pt x="11302" y="1319"/>
                </a:lnTo>
                <a:lnTo>
                  <a:pt x="11308" y="1309"/>
                </a:lnTo>
                <a:lnTo>
                  <a:pt x="11314" y="1298"/>
                </a:lnTo>
                <a:lnTo>
                  <a:pt x="11323" y="1288"/>
                </a:lnTo>
                <a:lnTo>
                  <a:pt x="11331" y="1280"/>
                </a:lnTo>
                <a:lnTo>
                  <a:pt x="11341" y="1273"/>
                </a:lnTo>
                <a:lnTo>
                  <a:pt x="11351" y="1265"/>
                </a:lnTo>
                <a:lnTo>
                  <a:pt x="11362" y="1259"/>
                </a:lnTo>
                <a:lnTo>
                  <a:pt x="11375" y="1253"/>
                </a:lnTo>
                <a:lnTo>
                  <a:pt x="11387" y="1249"/>
                </a:lnTo>
                <a:lnTo>
                  <a:pt x="11400" y="1247"/>
                </a:lnTo>
                <a:lnTo>
                  <a:pt x="11414" y="1245"/>
                </a:lnTo>
                <a:lnTo>
                  <a:pt x="11429" y="1244"/>
                </a:lnTo>
                <a:lnTo>
                  <a:pt x="11443" y="1245"/>
                </a:lnTo>
                <a:lnTo>
                  <a:pt x="11457" y="1247"/>
                </a:lnTo>
                <a:lnTo>
                  <a:pt x="11470" y="1249"/>
                </a:lnTo>
                <a:lnTo>
                  <a:pt x="11483" y="1253"/>
                </a:lnTo>
                <a:lnTo>
                  <a:pt x="11495" y="1259"/>
                </a:lnTo>
                <a:lnTo>
                  <a:pt x="11506" y="1265"/>
                </a:lnTo>
                <a:lnTo>
                  <a:pt x="11517" y="1273"/>
                </a:lnTo>
                <a:lnTo>
                  <a:pt x="11527" y="1280"/>
                </a:lnTo>
                <a:lnTo>
                  <a:pt x="11535" y="1288"/>
                </a:lnTo>
                <a:lnTo>
                  <a:pt x="11543" y="1298"/>
                </a:lnTo>
                <a:lnTo>
                  <a:pt x="11550" y="1309"/>
                </a:lnTo>
                <a:lnTo>
                  <a:pt x="11555" y="1319"/>
                </a:lnTo>
                <a:lnTo>
                  <a:pt x="11560" y="1331"/>
                </a:lnTo>
                <a:lnTo>
                  <a:pt x="11563" y="1344"/>
                </a:lnTo>
                <a:lnTo>
                  <a:pt x="11565" y="1356"/>
                </a:lnTo>
                <a:lnTo>
                  <a:pt x="11566" y="1369"/>
                </a:lnTo>
                <a:close/>
                <a:moveTo>
                  <a:pt x="11109" y="1484"/>
                </a:moveTo>
                <a:lnTo>
                  <a:pt x="11027" y="1484"/>
                </a:lnTo>
                <a:lnTo>
                  <a:pt x="11027" y="1254"/>
                </a:lnTo>
                <a:lnTo>
                  <a:pt x="11104" y="1254"/>
                </a:lnTo>
                <a:lnTo>
                  <a:pt x="11104" y="1284"/>
                </a:lnTo>
                <a:lnTo>
                  <a:pt x="11109" y="1279"/>
                </a:lnTo>
                <a:lnTo>
                  <a:pt x="11116" y="1273"/>
                </a:lnTo>
                <a:lnTo>
                  <a:pt x="11124" y="1266"/>
                </a:lnTo>
                <a:lnTo>
                  <a:pt x="11132" y="1261"/>
                </a:lnTo>
                <a:lnTo>
                  <a:pt x="11143" y="1257"/>
                </a:lnTo>
                <a:lnTo>
                  <a:pt x="11153" y="1252"/>
                </a:lnTo>
                <a:lnTo>
                  <a:pt x="11166" y="1250"/>
                </a:lnTo>
                <a:lnTo>
                  <a:pt x="11180" y="1249"/>
                </a:lnTo>
                <a:lnTo>
                  <a:pt x="11188" y="1249"/>
                </a:lnTo>
                <a:lnTo>
                  <a:pt x="11196" y="1250"/>
                </a:lnTo>
                <a:lnTo>
                  <a:pt x="11203" y="1252"/>
                </a:lnTo>
                <a:lnTo>
                  <a:pt x="11211" y="1256"/>
                </a:lnTo>
                <a:lnTo>
                  <a:pt x="11218" y="1259"/>
                </a:lnTo>
                <a:lnTo>
                  <a:pt x="11225" y="1262"/>
                </a:lnTo>
                <a:lnTo>
                  <a:pt x="11231" y="1267"/>
                </a:lnTo>
                <a:lnTo>
                  <a:pt x="11236" y="1271"/>
                </a:lnTo>
                <a:lnTo>
                  <a:pt x="11242" y="1278"/>
                </a:lnTo>
                <a:lnTo>
                  <a:pt x="11247" y="1284"/>
                </a:lnTo>
                <a:lnTo>
                  <a:pt x="11251" y="1291"/>
                </a:lnTo>
                <a:lnTo>
                  <a:pt x="11255" y="1298"/>
                </a:lnTo>
                <a:lnTo>
                  <a:pt x="11257" y="1307"/>
                </a:lnTo>
                <a:lnTo>
                  <a:pt x="11259" y="1315"/>
                </a:lnTo>
                <a:lnTo>
                  <a:pt x="11260" y="1325"/>
                </a:lnTo>
                <a:lnTo>
                  <a:pt x="11261" y="1334"/>
                </a:lnTo>
                <a:lnTo>
                  <a:pt x="11261" y="1484"/>
                </a:lnTo>
                <a:lnTo>
                  <a:pt x="11180" y="1484"/>
                </a:lnTo>
                <a:lnTo>
                  <a:pt x="11180" y="1359"/>
                </a:lnTo>
                <a:lnTo>
                  <a:pt x="11179" y="1349"/>
                </a:lnTo>
                <a:lnTo>
                  <a:pt x="11177" y="1342"/>
                </a:lnTo>
                <a:lnTo>
                  <a:pt x="11174" y="1335"/>
                </a:lnTo>
                <a:lnTo>
                  <a:pt x="11169" y="1330"/>
                </a:lnTo>
                <a:lnTo>
                  <a:pt x="11164" y="1326"/>
                </a:lnTo>
                <a:lnTo>
                  <a:pt x="11159" y="1324"/>
                </a:lnTo>
                <a:lnTo>
                  <a:pt x="11152" y="1321"/>
                </a:lnTo>
                <a:lnTo>
                  <a:pt x="11145" y="1321"/>
                </a:lnTo>
                <a:lnTo>
                  <a:pt x="11138" y="1321"/>
                </a:lnTo>
                <a:lnTo>
                  <a:pt x="11131" y="1324"/>
                </a:lnTo>
                <a:lnTo>
                  <a:pt x="11125" y="1327"/>
                </a:lnTo>
                <a:lnTo>
                  <a:pt x="11119" y="1331"/>
                </a:lnTo>
                <a:lnTo>
                  <a:pt x="11115" y="1335"/>
                </a:lnTo>
                <a:lnTo>
                  <a:pt x="11112" y="1340"/>
                </a:lnTo>
                <a:lnTo>
                  <a:pt x="11109" y="1348"/>
                </a:lnTo>
                <a:lnTo>
                  <a:pt x="11109" y="1354"/>
                </a:lnTo>
                <a:lnTo>
                  <a:pt x="11109" y="1484"/>
                </a:lnTo>
                <a:close/>
                <a:moveTo>
                  <a:pt x="10857" y="1421"/>
                </a:moveTo>
                <a:lnTo>
                  <a:pt x="10867" y="1420"/>
                </a:lnTo>
                <a:lnTo>
                  <a:pt x="10877" y="1417"/>
                </a:lnTo>
                <a:lnTo>
                  <a:pt x="10886" y="1412"/>
                </a:lnTo>
                <a:lnTo>
                  <a:pt x="10894" y="1406"/>
                </a:lnTo>
                <a:lnTo>
                  <a:pt x="10899" y="1398"/>
                </a:lnTo>
                <a:lnTo>
                  <a:pt x="10905" y="1389"/>
                </a:lnTo>
                <a:lnTo>
                  <a:pt x="10908" y="1380"/>
                </a:lnTo>
                <a:lnTo>
                  <a:pt x="10909" y="1369"/>
                </a:lnTo>
                <a:lnTo>
                  <a:pt x="10908" y="1359"/>
                </a:lnTo>
                <a:lnTo>
                  <a:pt x="10905" y="1349"/>
                </a:lnTo>
                <a:lnTo>
                  <a:pt x="10899" y="1339"/>
                </a:lnTo>
                <a:lnTo>
                  <a:pt x="10894" y="1332"/>
                </a:lnTo>
                <a:lnTo>
                  <a:pt x="10886" y="1326"/>
                </a:lnTo>
                <a:lnTo>
                  <a:pt x="10877" y="1321"/>
                </a:lnTo>
                <a:lnTo>
                  <a:pt x="10867" y="1318"/>
                </a:lnTo>
                <a:lnTo>
                  <a:pt x="10857" y="1317"/>
                </a:lnTo>
                <a:lnTo>
                  <a:pt x="10846" y="1318"/>
                </a:lnTo>
                <a:lnTo>
                  <a:pt x="10837" y="1321"/>
                </a:lnTo>
                <a:lnTo>
                  <a:pt x="10827" y="1326"/>
                </a:lnTo>
                <a:lnTo>
                  <a:pt x="10820" y="1332"/>
                </a:lnTo>
                <a:lnTo>
                  <a:pt x="10813" y="1339"/>
                </a:lnTo>
                <a:lnTo>
                  <a:pt x="10808" y="1349"/>
                </a:lnTo>
                <a:lnTo>
                  <a:pt x="10805" y="1359"/>
                </a:lnTo>
                <a:lnTo>
                  <a:pt x="10804" y="1369"/>
                </a:lnTo>
                <a:lnTo>
                  <a:pt x="10805" y="1380"/>
                </a:lnTo>
                <a:lnTo>
                  <a:pt x="10808" y="1389"/>
                </a:lnTo>
                <a:lnTo>
                  <a:pt x="10813" y="1398"/>
                </a:lnTo>
                <a:lnTo>
                  <a:pt x="10820" y="1406"/>
                </a:lnTo>
                <a:lnTo>
                  <a:pt x="10827" y="1412"/>
                </a:lnTo>
                <a:lnTo>
                  <a:pt x="10837" y="1417"/>
                </a:lnTo>
                <a:lnTo>
                  <a:pt x="10846" y="1420"/>
                </a:lnTo>
                <a:lnTo>
                  <a:pt x="10857" y="1421"/>
                </a:lnTo>
                <a:close/>
                <a:moveTo>
                  <a:pt x="10886" y="1491"/>
                </a:moveTo>
                <a:lnTo>
                  <a:pt x="10872" y="1490"/>
                </a:lnTo>
                <a:lnTo>
                  <a:pt x="10859" y="1488"/>
                </a:lnTo>
                <a:lnTo>
                  <a:pt x="10847" y="1485"/>
                </a:lnTo>
                <a:lnTo>
                  <a:pt x="10837" y="1480"/>
                </a:lnTo>
                <a:lnTo>
                  <a:pt x="10826" y="1474"/>
                </a:lnTo>
                <a:lnTo>
                  <a:pt x="10816" y="1467"/>
                </a:lnTo>
                <a:lnTo>
                  <a:pt x="10808" y="1458"/>
                </a:lnTo>
                <a:lnTo>
                  <a:pt x="10800" y="1450"/>
                </a:lnTo>
                <a:lnTo>
                  <a:pt x="10800" y="1484"/>
                </a:lnTo>
                <a:lnTo>
                  <a:pt x="10725" y="1484"/>
                </a:lnTo>
                <a:lnTo>
                  <a:pt x="10725" y="1127"/>
                </a:lnTo>
                <a:lnTo>
                  <a:pt x="10806" y="1127"/>
                </a:lnTo>
                <a:lnTo>
                  <a:pt x="10806" y="1284"/>
                </a:lnTo>
                <a:lnTo>
                  <a:pt x="10814" y="1276"/>
                </a:lnTo>
                <a:lnTo>
                  <a:pt x="10822" y="1269"/>
                </a:lnTo>
                <a:lnTo>
                  <a:pt x="10831" y="1263"/>
                </a:lnTo>
                <a:lnTo>
                  <a:pt x="10841" y="1258"/>
                </a:lnTo>
                <a:lnTo>
                  <a:pt x="10852" y="1253"/>
                </a:lnTo>
                <a:lnTo>
                  <a:pt x="10862" y="1250"/>
                </a:lnTo>
                <a:lnTo>
                  <a:pt x="10874" y="1248"/>
                </a:lnTo>
                <a:lnTo>
                  <a:pt x="10886" y="1247"/>
                </a:lnTo>
                <a:lnTo>
                  <a:pt x="10896" y="1248"/>
                </a:lnTo>
                <a:lnTo>
                  <a:pt x="10908" y="1250"/>
                </a:lnTo>
                <a:lnTo>
                  <a:pt x="10917" y="1252"/>
                </a:lnTo>
                <a:lnTo>
                  <a:pt x="10928" y="1257"/>
                </a:lnTo>
                <a:lnTo>
                  <a:pt x="10937" y="1262"/>
                </a:lnTo>
                <a:lnTo>
                  <a:pt x="10946" y="1268"/>
                </a:lnTo>
                <a:lnTo>
                  <a:pt x="10954" y="1275"/>
                </a:lnTo>
                <a:lnTo>
                  <a:pt x="10962" y="1283"/>
                </a:lnTo>
                <a:lnTo>
                  <a:pt x="10968" y="1292"/>
                </a:lnTo>
                <a:lnTo>
                  <a:pt x="10975" y="1301"/>
                </a:lnTo>
                <a:lnTo>
                  <a:pt x="10980" y="1312"/>
                </a:lnTo>
                <a:lnTo>
                  <a:pt x="10984" y="1322"/>
                </a:lnTo>
                <a:lnTo>
                  <a:pt x="10988" y="1333"/>
                </a:lnTo>
                <a:lnTo>
                  <a:pt x="10991" y="1346"/>
                </a:lnTo>
                <a:lnTo>
                  <a:pt x="10992" y="1359"/>
                </a:lnTo>
                <a:lnTo>
                  <a:pt x="10993" y="1371"/>
                </a:lnTo>
                <a:lnTo>
                  <a:pt x="10992" y="1384"/>
                </a:lnTo>
                <a:lnTo>
                  <a:pt x="10991" y="1396"/>
                </a:lnTo>
                <a:lnTo>
                  <a:pt x="10988" y="1407"/>
                </a:lnTo>
                <a:lnTo>
                  <a:pt x="10984" y="1419"/>
                </a:lnTo>
                <a:lnTo>
                  <a:pt x="10980" y="1430"/>
                </a:lnTo>
                <a:lnTo>
                  <a:pt x="10975" y="1439"/>
                </a:lnTo>
                <a:lnTo>
                  <a:pt x="10968" y="1449"/>
                </a:lnTo>
                <a:lnTo>
                  <a:pt x="10962" y="1457"/>
                </a:lnTo>
                <a:lnTo>
                  <a:pt x="10954" y="1465"/>
                </a:lnTo>
                <a:lnTo>
                  <a:pt x="10946" y="1471"/>
                </a:lnTo>
                <a:lnTo>
                  <a:pt x="10937" y="1478"/>
                </a:lnTo>
                <a:lnTo>
                  <a:pt x="10928" y="1482"/>
                </a:lnTo>
                <a:lnTo>
                  <a:pt x="10917" y="1486"/>
                </a:lnTo>
                <a:lnTo>
                  <a:pt x="10908" y="1488"/>
                </a:lnTo>
                <a:lnTo>
                  <a:pt x="10896" y="1490"/>
                </a:lnTo>
                <a:lnTo>
                  <a:pt x="10886" y="1491"/>
                </a:lnTo>
                <a:close/>
                <a:moveTo>
                  <a:pt x="10503" y="1369"/>
                </a:moveTo>
                <a:lnTo>
                  <a:pt x="10504" y="1381"/>
                </a:lnTo>
                <a:lnTo>
                  <a:pt x="10507" y="1391"/>
                </a:lnTo>
                <a:lnTo>
                  <a:pt x="10511" y="1400"/>
                </a:lnTo>
                <a:lnTo>
                  <a:pt x="10518" y="1408"/>
                </a:lnTo>
                <a:lnTo>
                  <a:pt x="10525" y="1415"/>
                </a:lnTo>
                <a:lnTo>
                  <a:pt x="10535" y="1420"/>
                </a:lnTo>
                <a:lnTo>
                  <a:pt x="10539" y="1421"/>
                </a:lnTo>
                <a:lnTo>
                  <a:pt x="10544" y="1423"/>
                </a:lnTo>
                <a:lnTo>
                  <a:pt x="10550" y="1423"/>
                </a:lnTo>
                <a:lnTo>
                  <a:pt x="10555" y="1424"/>
                </a:lnTo>
                <a:lnTo>
                  <a:pt x="10561" y="1423"/>
                </a:lnTo>
                <a:lnTo>
                  <a:pt x="10567" y="1423"/>
                </a:lnTo>
                <a:lnTo>
                  <a:pt x="10571" y="1421"/>
                </a:lnTo>
                <a:lnTo>
                  <a:pt x="10576" y="1420"/>
                </a:lnTo>
                <a:lnTo>
                  <a:pt x="10585" y="1415"/>
                </a:lnTo>
                <a:lnTo>
                  <a:pt x="10593" y="1408"/>
                </a:lnTo>
                <a:lnTo>
                  <a:pt x="10600" y="1400"/>
                </a:lnTo>
                <a:lnTo>
                  <a:pt x="10604" y="1391"/>
                </a:lnTo>
                <a:lnTo>
                  <a:pt x="10606" y="1386"/>
                </a:lnTo>
                <a:lnTo>
                  <a:pt x="10607" y="1381"/>
                </a:lnTo>
                <a:lnTo>
                  <a:pt x="10608" y="1374"/>
                </a:lnTo>
                <a:lnTo>
                  <a:pt x="10608" y="1369"/>
                </a:lnTo>
                <a:lnTo>
                  <a:pt x="10607" y="1357"/>
                </a:lnTo>
                <a:lnTo>
                  <a:pt x="10604" y="1348"/>
                </a:lnTo>
                <a:lnTo>
                  <a:pt x="10600" y="1338"/>
                </a:lnTo>
                <a:lnTo>
                  <a:pt x="10593" y="1330"/>
                </a:lnTo>
                <a:lnTo>
                  <a:pt x="10585" y="1324"/>
                </a:lnTo>
                <a:lnTo>
                  <a:pt x="10576" y="1318"/>
                </a:lnTo>
                <a:lnTo>
                  <a:pt x="10571" y="1317"/>
                </a:lnTo>
                <a:lnTo>
                  <a:pt x="10567" y="1315"/>
                </a:lnTo>
                <a:lnTo>
                  <a:pt x="10561" y="1315"/>
                </a:lnTo>
                <a:lnTo>
                  <a:pt x="10555" y="1314"/>
                </a:lnTo>
                <a:lnTo>
                  <a:pt x="10550" y="1315"/>
                </a:lnTo>
                <a:lnTo>
                  <a:pt x="10544" y="1315"/>
                </a:lnTo>
                <a:lnTo>
                  <a:pt x="10539" y="1317"/>
                </a:lnTo>
                <a:lnTo>
                  <a:pt x="10535" y="1318"/>
                </a:lnTo>
                <a:lnTo>
                  <a:pt x="10525" y="1324"/>
                </a:lnTo>
                <a:lnTo>
                  <a:pt x="10518" y="1330"/>
                </a:lnTo>
                <a:lnTo>
                  <a:pt x="10511" y="1338"/>
                </a:lnTo>
                <a:lnTo>
                  <a:pt x="10507" y="1348"/>
                </a:lnTo>
                <a:lnTo>
                  <a:pt x="10504" y="1357"/>
                </a:lnTo>
                <a:lnTo>
                  <a:pt x="10503" y="1369"/>
                </a:lnTo>
                <a:close/>
                <a:moveTo>
                  <a:pt x="10692" y="1369"/>
                </a:moveTo>
                <a:lnTo>
                  <a:pt x="10692" y="1382"/>
                </a:lnTo>
                <a:lnTo>
                  <a:pt x="10690" y="1395"/>
                </a:lnTo>
                <a:lnTo>
                  <a:pt x="10687" y="1407"/>
                </a:lnTo>
                <a:lnTo>
                  <a:pt x="10681" y="1419"/>
                </a:lnTo>
                <a:lnTo>
                  <a:pt x="10676" y="1430"/>
                </a:lnTo>
                <a:lnTo>
                  <a:pt x="10670" y="1440"/>
                </a:lnTo>
                <a:lnTo>
                  <a:pt x="10662" y="1450"/>
                </a:lnTo>
                <a:lnTo>
                  <a:pt x="10653" y="1458"/>
                </a:lnTo>
                <a:lnTo>
                  <a:pt x="10643" y="1466"/>
                </a:lnTo>
                <a:lnTo>
                  <a:pt x="10633" y="1473"/>
                </a:lnTo>
                <a:lnTo>
                  <a:pt x="10622" y="1480"/>
                </a:lnTo>
                <a:lnTo>
                  <a:pt x="10610" y="1485"/>
                </a:lnTo>
                <a:lnTo>
                  <a:pt x="10597" y="1488"/>
                </a:lnTo>
                <a:lnTo>
                  <a:pt x="10584" y="1491"/>
                </a:lnTo>
                <a:lnTo>
                  <a:pt x="10570" y="1493"/>
                </a:lnTo>
                <a:lnTo>
                  <a:pt x="10555" y="1495"/>
                </a:lnTo>
                <a:lnTo>
                  <a:pt x="10541" y="1493"/>
                </a:lnTo>
                <a:lnTo>
                  <a:pt x="10527" y="1491"/>
                </a:lnTo>
                <a:lnTo>
                  <a:pt x="10513" y="1488"/>
                </a:lnTo>
                <a:lnTo>
                  <a:pt x="10501" y="1485"/>
                </a:lnTo>
                <a:lnTo>
                  <a:pt x="10489" y="1480"/>
                </a:lnTo>
                <a:lnTo>
                  <a:pt x="10477" y="1473"/>
                </a:lnTo>
                <a:lnTo>
                  <a:pt x="10468" y="1466"/>
                </a:lnTo>
                <a:lnTo>
                  <a:pt x="10457" y="1458"/>
                </a:lnTo>
                <a:lnTo>
                  <a:pt x="10449" y="1450"/>
                </a:lnTo>
                <a:lnTo>
                  <a:pt x="10441" y="1440"/>
                </a:lnTo>
                <a:lnTo>
                  <a:pt x="10435" y="1430"/>
                </a:lnTo>
                <a:lnTo>
                  <a:pt x="10428" y="1419"/>
                </a:lnTo>
                <a:lnTo>
                  <a:pt x="10424" y="1407"/>
                </a:lnTo>
                <a:lnTo>
                  <a:pt x="10421" y="1395"/>
                </a:lnTo>
                <a:lnTo>
                  <a:pt x="10419" y="1382"/>
                </a:lnTo>
                <a:lnTo>
                  <a:pt x="10418" y="1369"/>
                </a:lnTo>
                <a:lnTo>
                  <a:pt x="10419" y="1356"/>
                </a:lnTo>
                <a:lnTo>
                  <a:pt x="10421" y="1344"/>
                </a:lnTo>
                <a:lnTo>
                  <a:pt x="10424" y="1331"/>
                </a:lnTo>
                <a:lnTo>
                  <a:pt x="10428" y="1319"/>
                </a:lnTo>
                <a:lnTo>
                  <a:pt x="10435" y="1309"/>
                </a:lnTo>
                <a:lnTo>
                  <a:pt x="10441" y="1298"/>
                </a:lnTo>
                <a:lnTo>
                  <a:pt x="10449" y="1288"/>
                </a:lnTo>
                <a:lnTo>
                  <a:pt x="10457" y="1280"/>
                </a:lnTo>
                <a:lnTo>
                  <a:pt x="10468" y="1273"/>
                </a:lnTo>
                <a:lnTo>
                  <a:pt x="10477" y="1265"/>
                </a:lnTo>
                <a:lnTo>
                  <a:pt x="10489" y="1259"/>
                </a:lnTo>
                <a:lnTo>
                  <a:pt x="10501" y="1253"/>
                </a:lnTo>
                <a:lnTo>
                  <a:pt x="10513" y="1249"/>
                </a:lnTo>
                <a:lnTo>
                  <a:pt x="10527" y="1247"/>
                </a:lnTo>
                <a:lnTo>
                  <a:pt x="10541" y="1245"/>
                </a:lnTo>
                <a:lnTo>
                  <a:pt x="10555" y="1244"/>
                </a:lnTo>
                <a:lnTo>
                  <a:pt x="10570" y="1245"/>
                </a:lnTo>
                <a:lnTo>
                  <a:pt x="10584" y="1247"/>
                </a:lnTo>
                <a:lnTo>
                  <a:pt x="10597" y="1249"/>
                </a:lnTo>
                <a:lnTo>
                  <a:pt x="10610" y="1253"/>
                </a:lnTo>
                <a:lnTo>
                  <a:pt x="10622" y="1259"/>
                </a:lnTo>
                <a:lnTo>
                  <a:pt x="10633" y="1265"/>
                </a:lnTo>
                <a:lnTo>
                  <a:pt x="10643" y="1273"/>
                </a:lnTo>
                <a:lnTo>
                  <a:pt x="10653" y="1280"/>
                </a:lnTo>
                <a:lnTo>
                  <a:pt x="10662" y="1288"/>
                </a:lnTo>
                <a:lnTo>
                  <a:pt x="10670" y="1298"/>
                </a:lnTo>
                <a:lnTo>
                  <a:pt x="10676" y="1309"/>
                </a:lnTo>
                <a:lnTo>
                  <a:pt x="10681" y="1319"/>
                </a:lnTo>
                <a:lnTo>
                  <a:pt x="10687" y="1331"/>
                </a:lnTo>
                <a:lnTo>
                  <a:pt x="10690" y="1344"/>
                </a:lnTo>
                <a:lnTo>
                  <a:pt x="10692" y="1356"/>
                </a:lnTo>
                <a:lnTo>
                  <a:pt x="10692" y="1369"/>
                </a:lnTo>
                <a:close/>
                <a:moveTo>
                  <a:pt x="11186" y="1021"/>
                </a:moveTo>
                <a:lnTo>
                  <a:pt x="11105" y="1021"/>
                </a:lnTo>
                <a:lnTo>
                  <a:pt x="11105" y="791"/>
                </a:lnTo>
                <a:lnTo>
                  <a:pt x="11182" y="791"/>
                </a:lnTo>
                <a:lnTo>
                  <a:pt x="11182" y="821"/>
                </a:lnTo>
                <a:lnTo>
                  <a:pt x="11188" y="815"/>
                </a:lnTo>
                <a:lnTo>
                  <a:pt x="11194" y="809"/>
                </a:lnTo>
                <a:lnTo>
                  <a:pt x="11201" y="803"/>
                </a:lnTo>
                <a:lnTo>
                  <a:pt x="11211" y="798"/>
                </a:lnTo>
                <a:lnTo>
                  <a:pt x="11220" y="792"/>
                </a:lnTo>
                <a:lnTo>
                  <a:pt x="11232" y="789"/>
                </a:lnTo>
                <a:lnTo>
                  <a:pt x="11244" y="787"/>
                </a:lnTo>
                <a:lnTo>
                  <a:pt x="11258" y="786"/>
                </a:lnTo>
                <a:lnTo>
                  <a:pt x="11266" y="786"/>
                </a:lnTo>
                <a:lnTo>
                  <a:pt x="11274" y="787"/>
                </a:lnTo>
                <a:lnTo>
                  <a:pt x="11282" y="789"/>
                </a:lnTo>
                <a:lnTo>
                  <a:pt x="11290" y="791"/>
                </a:lnTo>
                <a:lnTo>
                  <a:pt x="11296" y="795"/>
                </a:lnTo>
                <a:lnTo>
                  <a:pt x="11303" y="799"/>
                </a:lnTo>
                <a:lnTo>
                  <a:pt x="11309" y="803"/>
                </a:lnTo>
                <a:lnTo>
                  <a:pt x="11315" y="808"/>
                </a:lnTo>
                <a:lnTo>
                  <a:pt x="11320" y="815"/>
                </a:lnTo>
                <a:lnTo>
                  <a:pt x="11325" y="821"/>
                </a:lnTo>
                <a:lnTo>
                  <a:pt x="11329" y="827"/>
                </a:lnTo>
                <a:lnTo>
                  <a:pt x="11332" y="835"/>
                </a:lnTo>
                <a:lnTo>
                  <a:pt x="11335" y="843"/>
                </a:lnTo>
                <a:lnTo>
                  <a:pt x="11337" y="852"/>
                </a:lnTo>
                <a:lnTo>
                  <a:pt x="11338" y="861"/>
                </a:lnTo>
                <a:lnTo>
                  <a:pt x="11338" y="871"/>
                </a:lnTo>
                <a:lnTo>
                  <a:pt x="11338" y="1021"/>
                </a:lnTo>
                <a:lnTo>
                  <a:pt x="11258" y="1021"/>
                </a:lnTo>
                <a:lnTo>
                  <a:pt x="11258" y="895"/>
                </a:lnTo>
                <a:lnTo>
                  <a:pt x="11257" y="886"/>
                </a:lnTo>
                <a:lnTo>
                  <a:pt x="11255" y="878"/>
                </a:lnTo>
                <a:lnTo>
                  <a:pt x="11252" y="872"/>
                </a:lnTo>
                <a:lnTo>
                  <a:pt x="11248" y="867"/>
                </a:lnTo>
                <a:lnTo>
                  <a:pt x="11243" y="863"/>
                </a:lnTo>
                <a:lnTo>
                  <a:pt x="11236" y="860"/>
                </a:lnTo>
                <a:lnTo>
                  <a:pt x="11230" y="858"/>
                </a:lnTo>
                <a:lnTo>
                  <a:pt x="11223" y="858"/>
                </a:lnTo>
                <a:lnTo>
                  <a:pt x="11216" y="858"/>
                </a:lnTo>
                <a:lnTo>
                  <a:pt x="11210" y="860"/>
                </a:lnTo>
                <a:lnTo>
                  <a:pt x="11203" y="864"/>
                </a:lnTo>
                <a:lnTo>
                  <a:pt x="11198" y="867"/>
                </a:lnTo>
                <a:lnTo>
                  <a:pt x="11193" y="872"/>
                </a:lnTo>
                <a:lnTo>
                  <a:pt x="11190" y="877"/>
                </a:lnTo>
                <a:lnTo>
                  <a:pt x="11188" y="884"/>
                </a:lnTo>
                <a:lnTo>
                  <a:pt x="11186" y="891"/>
                </a:lnTo>
                <a:lnTo>
                  <a:pt x="11186" y="1021"/>
                </a:lnTo>
                <a:close/>
                <a:moveTo>
                  <a:pt x="10981" y="955"/>
                </a:moveTo>
                <a:lnTo>
                  <a:pt x="10981" y="950"/>
                </a:lnTo>
                <a:lnTo>
                  <a:pt x="10979" y="944"/>
                </a:lnTo>
                <a:lnTo>
                  <a:pt x="10977" y="940"/>
                </a:lnTo>
                <a:lnTo>
                  <a:pt x="10974" y="936"/>
                </a:lnTo>
                <a:lnTo>
                  <a:pt x="10970" y="933"/>
                </a:lnTo>
                <a:lnTo>
                  <a:pt x="10965" y="930"/>
                </a:lnTo>
                <a:lnTo>
                  <a:pt x="10960" y="928"/>
                </a:lnTo>
                <a:lnTo>
                  <a:pt x="10954" y="928"/>
                </a:lnTo>
                <a:lnTo>
                  <a:pt x="10947" y="928"/>
                </a:lnTo>
                <a:lnTo>
                  <a:pt x="10941" y="930"/>
                </a:lnTo>
                <a:lnTo>
                  <a:pt x="10937" y="933"/>
                </a:lnTo>
                <a:lnTo>
                  <a:pt x="10932" y="936"/>
                </a:lnTo>
                <a:lnTo>
                  <a:pt x="10929" y="940"/>
                </a:lnTo>
                <a:lnTo>
                  <a:pt x="10926" y="944"/>
                </a:lnTo>
                <a:lnTo>
                  <a:pt x="10925" y="950"/>
                </a:lnTo>
                <a:lnTo>
                  <a:pt x="10924" y="955"/>
                </a:lnTo>
                <a:lnTo>
                  <a:pt x="10925" y="960"/>
                </a:lnTo>
                <a:lnTo>
                  <a:pt x="10926" y="967"/>
                </a:lnTo>
                <a:lnTo>
                  <a:pt x="10929" y="971"/>
                </a:lnTo>
                <a:lnTo>
                  <a:pt x="10932" y="975"/>
                </a:lnTo>
                <a:lnTo>
                  <a:pt x="10937" y="979"/>
                </a:lnTo>
                <a:lnTo>
                  <a:pt x="10941" y="981"/>
                </a:lnTo>
                <a:lnTo>
                  <a:pt x="10947" y="984"/>
                </a:lnTo>
                <a:lnTo>
                  <a:pt x="10954" y="985"/>
                </a:lnTo>
                <a:lnTo>
                  <a:pt x="10960" y="984"/>
                </a:lnTo>
                <a:lnTo>
                  <a:pt x="10965" y="981"/>
                </a:lnTo>
                <a:lnTo>
                  <a:pt x="10970" y="979"/>
                </a:lnTo>
                <a:lnTo>
                  <a:pt x="10974" y="976"/>
                </a:lnTo>
                <a:lnTo>
                  <a:pt x="10977" y="972"/>
                </a:lnTo>
                <a:lnTo>
                  <a:pt x="10979" y="967"/>
                </a:lnTo>
                <a:lnTo>
                  <a:pt x="10981" y="961"/>
                </a:lnTo>
                <a:lnTo>
                  <a:pt x="10981" y="955"/>
                </a:lnTo>
                <a:close/>
                <a:moveTo>
                  <a:pt x="10988" y="759"/>
                </a:moveTo>
                <a:lnTo>
                  <a:pt x="10922" y="759"/>
                </a:lnTo>
                <a:lnTo>
                  <a:pt x="10956" y="691"/>
                </a:lnTo>
                <a:lnTo>
                  <a:pt x="11050" y="691"/>
                </a:lnTo>
                <a:lnTo>
                  <a:pt x="10988" y="759"/>
                </a:lnTo>
                <a:close/>
                <a:moveTo>
                  <a:pt x="10988" y="997"/>
                </a:moveTo>
                <a:lnTo>
                  <a:pt x="10982" y="1004"/>
                </a:lnTo>
                <a:lnTo>
                  <a:pt x="10976" y="1009"/>
                </a:lnTo>
                <a:lnTo>
                  <a:pt x="10968" y="1014"/>
                </a:lnTo>
                <a:lnTo>
                  <a:pt x="10960" y="1019"/>
                </a:lnTo>
                <a:lnTo>
                  <a:pt x="10951" y="1023"/>
                </a:lnTo>
                <a:lnTo>
                  <a:pt x="10942" y="1026"/>
                </a:lnTo>
                <a:lnTo>
                  <a:pt x="10931" y="1027"/>
                </a:lnTo>
                <a:lnTo>
                  <a:pt x="10920" y="1028"/>
                </a:lnTo>
                <a:lnTo>
                  <a:pt x="10911" y="1028"/>
                </a:lnTo>
                <a:lnTo>
                  <a:pt x="10903" y="1027"/>
                </a:lnTo>
                <a:lnTo>
                  <a:pt x="10894" y="1025"/>
                </a:lnTo>
                <a:lnTo>
                  <a:pt x="10887" y="1023"/>
                </a:lnTo>
                <a:lnTo>
                  <a:pt x="10880" y="1020"/>
                </a:lnTo>
                <a:lnTo>
                  <a:pt x="10874" y="1017"/>
                </a:lnTo>
                <a:lnTo>
                  <a:pt x="10867" y="1012"/>
                </a:lnTo>
                <a:lnTo>
                  <a:pt x="10862" y="1008"/>
                </a:lnTo>
                <a:lnTo>
                  <a:pt x="10858" y="1003"/>
                </a:lnTo>
                <a:lnTo>
                  <a:pt x="10854" y="997"/>
                </a:lnTo>
                <a:lnTo>
                  <a:pt x="10849" y="991"/>
                </a:lnTo>
                <a:lnTo>
                  <a:pt x="10847" y="985"/>
                </a:lnTo>
                <a:lnTo>
                  <a:pt x="10845" y="978"/>
                </a:lnTo>
                <a:lnTo>
                  <a:pt x="10843" y="971"/>
                </a:lnTo>
                <a:lnTo>
                  <a:pt x="10842" y="963"/>
                </a:lnTo>
                <a:lnTo>
                  <a:pt x="10842" y="956"/>
                </a:lnTo>
                <a:lnTo>
                  <a:pt x="10842" y="949"/>
                </a:lnTo>
                <a:lnTo>
                  <a:pt x="10843" y="942"/>
                </a:lnTo>
                <a:lnTo>
                  <a:pt x="10845" y="935"/>
                </a:lnTo>
                <a:lnTo>
                  <a:pt x="10847" y="928"/>
                </a:lnTo>
                <a:lnTo>
                  <a:pt x="10850" y="922"/>
                </a:lnTo>
                <a:lnTo>
                  <a:pt x="10854" y="917"/>
                </a:lnTo>
                <a:lnTo>
                  <a:pt x="10858" y="910"/>
                </a:lnTo>
                <a:lnTo>
                  <a:pt x="10863" y="906"/>
                </a:lnTo>
                <a:lnTo>
                  <a:pt x="10869" y="901"/>
                </a:lnTo>
                <a:lnTo>
                  <a:pt x="10875" y="898"/>
                </a:lnTo>
                <a:lnTo>
                  <a:pt x="10881" y="893"/>
                </a:lnTo>
                <a:lnTo>
                  <a:pt x="10889" y="890"/>
                </a:lnTo>
                <a:lnTo>
                  <a:pt x="10896" y="888"/>
                </a:lnTo>
                <a:lnTo>
                  <a:pt x="10905" y="886"/>
                </a:lnTo>
                <a:lnTo>
                  <a:pt x="10913" y="885"/>
                </a:lnTo>
                <a:lnTo>
                  <a:pt x="10923" y="885"/>
                </a:lnTo>
                <a:lnTo>
                  <a:pt x="10932" y="885"/>
                </a:lnTo>
                <a:lnTo>
                  <a:pt x="10941" y="886"/>
                </a:lnTo>
                <a:lnTo>
                  <a:pt x="10949" y="887"/>
                </a:lnTo>
                <a:lnTo>
                  <a:pt x="10957" y="889"/>
                </a:lnTo>
                <a:lnTo>
                  <a:pt x="10963" y="891"/>
                </a:lnTo>
                <a:lnTo>
                  <a:pt x="10970" y="894"/>
                </a:lnTo>
                <a:lnTo>
                  <a:pt x="10976" y="898"/>
                </a:lnTo>
                <a:lnTo>
                  <a:pt x="10981" y="901"/>
                </a:lnTo>
                <a:lnTo>
                  <a:pt x="10981" y="891"/>
                </a:lnTo>
                <a:lnTo>
                  <a:pt x="10980" y="881"/>
                </a:lnTo>
                <a:lnTo>
                  <a:pt x="10978" y="871"/>
                </a:lnTo>
                <a:lnTo>
                  <a:pt x="10976" y="868"/>
                </a:lnTo>
                <a:lnTo>
                  <a:pt x="10974" y="865"/>
                </a:lnTo>
                <a:lnTo>
                  <a:pt x="10971" y="861"/>
                </a:lnTo>
                <a:lnTo>
                  <a:pt x="10968" y="858"/>
                </a:lnTo>
                <a:lnTo>
                  <a:pt x="10961" y="855"/>
                </a:lnTo>
                <a:lnTo>
                  <a:pt x="10953" y="852"/>
                </a:lnTo>
                <a:lnTo>
                  <a:pt x="10943" y="851"/>
                </a:lnTo>
                <a:lnTo>
                  <a:pt x="10931" y="850"/>
                </a:lnTo>
                <a:lnTo>
                  <a:pt x="10921" y="851"/>
                </a:lnTo>
                <a:lnTo>
                  <a:pt x="10908" y="852"/>
                </a:lnTo>
                <a:lnTo>
                  <a:pt x="10893" y="854"/>
                </a:lnTo>
                <a:lnTo>
                  <a:pt x="10875" y="858"/>
                </a:lnTo>
                <a:lnTo>
                  <a:pt x="10874" y="792"/>
                </a:lnTo>
                <a:lnTo>
                  <a:pt x="10894" y="789"/>
                </a:lnTo>
                <a:lnTo>
                  <a:pt x="10912" y="787"/>
                </a:lnTo>
                <a:lnTo>
                  <a:pt x="10930" y="786"/>
                </a:lnTo>
                <a:lnTo>
                  <a:pt x="10950" y="786"/>
                </a:lnTo>
                <a:lnTo>
                  <a:pt x="10963" y="786"/>
                </a:lnTo>
                <a:lnTo>
                  <a:pt x="10976" y="787"/>
                </a:lnTo>
                <a:lnTo>
                  <a:pt x="10988" y="789"/>
                </a:lnTo>
                <a:lnTo>
                  <a:pt x="10998" y="791"/>
                </a:lnTo>
                <a:lnTo>
                  <a:pt x="11009" y="795"/>
                </a:lnTo>
                <a:lnTo>
                  <a:pt x="11017" y="799"/>
                </a:lnTo>
                <a:lnTo>
                  <a:pt x="11026" y="804"/>
                </a:lnTo>
                <a:lnTo>
                  <a:pt x="11033" y="809"/>
                </a:lnTo>
                <a:lnTo>
                  <a:pt x="11040" y="815"/>
                </a:lnTo>
                <a:lnTo>
                  <a:pt x="11046" y="822"/>
                </a:lnTo>
                <a:lnTo>
                  <a:pt x="11050" y="829"/>
                </a:lnTo>
                <a:lnTo>
                  <a:pt x="11055" y="836"/>
                </a:lnTo>
                <a:lnTo>
                  <a:pt x="11058" y="844"/>
                </a:lnTo>
                <a:lnTo>
                  <a:pt x="11060" y="854"/>
                </a:lnTo>
                <a:lnTo>
                  <a:pt x="11062" y="863"/>
                </a:lnTo>
                <a:lnTo>
                  <a:pt x="11062" y="872"/>
                </a:lnTo>
                <a:lnTo>
                  <a:pt x="11062" y="1021"/>
                </a:lnTo>
                <a:lnTo>
                  <a:pt x="10988" y="1021"/>
                </a:lnTo>
                <a:lnTo>
                  <a:pt x="10988" y="997"/>
                </a:lnTo>
                <a:close/>
                <a:moveTo>
                  <a:pt x="10811" y="1021"/>
                </a:moveTo>
                <a:lnTo>
                  <a:pt x="10730" y="1021"/>
                </a:lnTo>
                <a:lnTo>
                  <a:pt x="10730" y="663"/>
                </a:lnTo>
                <a:lnTo>
                  <a:pt x="10811" y="663"/>
                </a:lnTo>
                <a:lnTo>
                  <a:pt x="10811" y="1021"/>
                </a:lnTo>
                <a:close/>
                <a:moveTo>
                  <a:pt x="10559" y="958"/>
                </a:moveTo>
                <a:lnTo>
                  <a:pt x="10570" y="957"/>
                </a:lnTo>
                <a:lnTo>
                  <a:pt x="10579" y="954"/>
                </a:lnTo>
                <a:lnTo>
                  <a:pt x="10588" y="949"/>
                </a:lnTo>
                <a:lnTo>
                  <a:pt x="10595" y="943"/>
                </a:lnTo>
                <a:lnTo>
                  <a:pt x="10602" y="936"/>
                </a:lnTo>
                <a:lnTo>
                  <a:pt x="10607" y="926"/>
                </a:lnTo>
                <a:lnTo>
                  <a:pt x="10610" y="917"/>
                </a:lnTo>
                <a:lnTo>
                  <a:pt x="10610" y="906"/>
                </a:lnTo>
                <a:lnTo>
                  <a:pt x="10610" y="895"/>
                </a:lnTo>
                <a:lnTo>
                  <a:pt x="10607" y="886"/>
                </a:lnTo>
                <a:lnTo>
                  <a:pt x="10602" y="876"/>
                </a:lnTo>
                <a:lnTo>
                  <a:pt x="10595" y="869"/>
                </a:lnTo>
                <a:lnTo>
                  <a:pt x="10588" y="863"/>
                </a:lnTo>
                <a:lnTo>
                  <a:pt x="10579" y="858"/>
                </a:lnTo>
                <a:lnTo>
                  <a:pt x="10570" y="855"/>
                </a:lnTo>
                <a:lnTo>
                  <a:pt x="10559" y="854"/>
                </a:lnTo>
                <a:lnTo>
                  <a:pt x="10549" y="855"/>
                </a:lnTo>
                <a:lnTo>
                  <a:pt x="10538" y="858"/>
                </a:lnTo>
                <a:lnTo>
                  <a:pt x="10529" y="863"/>
                </a:lnTo>
                <a:lnTo>
                  <a:pt x="10522" y="869"/>
                </a:lnTo>
                <a:lnTo>
                  <a:pt x="10516" y="876"/>
                </a:lnTo>
                <a:lnTo>
                  <a:pt x="10510" y="886"/>
                </a:lnTo>
                <a:lnTo>
                  <a:pt x="10507" y="895"/>
                </a:lnTo>
                <a:lnTo>
                  <a:pt x="10506" y="906"/>
                </a:lnTo>
                <a:lnTo>
                  <a:pt x="10507" y="917"/>
                </a:lnTo>
                <a:lnTo>
                  <a:pt x="10510" y="926"/>
                </a:lnTo>
                <a:lnTo>
                  <a:pt x="10516" y="935"/>
                </a:lnTo>
                <a:lnTo>
                  <a:pt x="10522" y="943"/>
                </a:lnTo>
                <a:lnTo>
                  <a:pt x="10529" y="949"/>
                </a:lnTo>
                <a:lnTo>
                  <a:pt x="10538" y="954"/>
                </a:lnTo>
                <a:lnTo>
                  <a:pt x="10549" y="957"/>
                </a:lnTo>
                <a:lnTo>
                  <a:pt x="10559" y="958"/>
                </a:lnTo>
                <a:close/>
                <a:moveTo>
                  <a:pt x="10508" y="991"/>
                </a:moveTo>
                <a:lnTo>
                  <a:pt x="10508" y="1117"/>
                </a:lnTo>
                <a:lnTo>
                  <a:pt x="10427" y="1117"/>
                </a:lnTo>
                <a:lnTo>
                  <a:pt x="10427" y="791"/>
                </a:lnTo>
                <a:lnTo>
                  <a:pt x="10503" y="791"/>
                </a:lnTo>
                <a:lnTo>
                  <a:pt x="10503" y="825"/>
                </a:lnTo>
                <a:lnTo>
                  <a:pt x="10510" y="816"/>
                </a:lnTo>
                <a:lnTo>
                  <a:pt x="10519" y="808"/>
                </a:lnTo>
                <a:lnTo>
                  <a:pt x="10528" y="801"/>
                </a:lnTo>
                <a:lnTo>
                  <a:pt x="10539" y="796"/>
                </a:lnTo>
                <a:lnTo>
                  <a:pt x="10550" y="790"/>
                </a:lnTo>
                <a:lnTo>
                  <a:pt x="10561" y="787"/>
                </a:lnTo>
                <a:lnTo>
                  <a:pt x="10574" y="785"/>
                </a:lnTo>
                <a:lnTo>
                  <a:pt x="10588" y="784"/>
                </a:lnTo>
                <a:lnTo>
                  <a:pt x="10598" y="785"/>
                </a:lnTo>
                <a:lnTo>
                  <a:pt x="10609" y="786"/>
                </a:lnTo>
                <a:lnTo>
                  <a:pt x="10620" y="789"/>
                </a:lnTo>
                <a:lnTo>
                  <a:pt x="10629" y="793"/>
                </a:lnTo>
                <a:lnTo>
                  <a:pt x="10639" y="798"/>
                </a:lnTo>
                <a:lnTo>
                  <a:pt x="10648" y="804"/>
                </a:lnTo>
                <a:lnTo>
                  <a:pt x="10656" y="810"/>
                </a:lnTo>
                <a:lnTo>
                  <a:pt x="10664" y="818"/>
                </a:lnTo>
                <a:lnTo>
                  <a:pt x="10671" y="826"/>
                </a:lnTo>
                <a:lnTo>
                  <a:pt x="10677" y="836"/>
                </a:lnTo>
                <a:lnTo>
                  <a:pt x="10682" y="846"/>
                </a:lnTo>
                <a:lnTo>
                  <a:pt x="10687" y="856"/>
                </a:lnTo>
                <a:lnTo>
                  <a:pt x="10690" y="867"/>
                </a:lnTo>
                <a:lnTo>
                  <a:pt x="10693" y="878"/>
                </a:lnTo>
                <a:lnTo>
                  <a:pt x="10694" y="891"/>
                </a:lnTo>
                <a:lnTo>
                  <a:pt x="10695" y="904"/>
                </a:lnTo>
                <a:lnTo>
                  <a:pt x="10694" y="917"/>
                </a:lnTo>
                <a:lnTo>
                  <a:pt x="10693" y="929"/>
                </a:lnTo>
                <a:lnTo>
                  <a:pt x="10690" y="941"/>
                </a:lnTo>
                <a:lnTo>
                  <a:pt x="10687" y="953"/>
                </a:lnTo>
                <a:lnTo>
                  <a:pt x="10682" y="963"/>
                </a:lnTo>
                <a:lnTo>
                  <a:pt x="10677" y="974"/>
                </a:lnTo>
                <a:lnTo>
                  <a:pt x="10671" y="984"/>
                </a:lnTo>
                <a:lnTo>
                  <a:pt x="10664" y="992"/>
                </a:lnTo>
                <a:lnTo>
                  <a:pt x="10656" y="1000"/>
                </a:lnTo>
                <a:lnTo>
                  <a:pt x="10648" y="1007"/>
                </a:lnTo>
                <a:lnTo>
                  <a:pt x="10639" y="1013"/>
                </a:lnTo>
                <a:lnTo>
                  <a:pt x="10629" y="1019"/>
                </a:lnTo>
                <a:lnTo>
                  <a:pt x="10620" y="1022"/>
                </a:lnTo>
                <a:lnTo>
                  <a:pt x="10609" y="1025"/>
                </a:lnTo>
                <a:lnTo>
                  <a:pt x="10598" y="1027"/>
                </a:lnTo>
                <a:lnTo>
                  <a:pt x="10588" y="1027"/>
                </a:lnTo>
                <a:lnTo>
                  <a:pt x="10576" y="1027"/>
                </a:lnTo>
                <a:lnTo>
                  <a:pt x="10564" y="1025"/>
                </a:lnTo>
                <a:lnTo>
                  <a:pt x="10554" y="1022"/>
                </a:lnTo>
                <a:lnTo>
                  <a:pt x="10543" y="1018"/>
                </a:lnTo>
                <a:lnTo>
                  <a:pt x="10534" y="1012"/>
                </a:lnTo>
                <a:lnTo>
                  <a:pt x="10524" y="1006"/>
                </a:lnTo>
                <a:lnTo>
                  <a:pt x="10516" y="1000"/>
                </a:lnTo>
                <a:lnTo>
                  <a:pt x="10508" y="991"/>
                </a:lnTo>
                <a:close/>
                <a:moveTo>
                  <a:pt x="12180" y="295"/>
                </a:moveTo>
                <a:lnTo>
                  <a:pt x="12114" y="295"/>
                </a:lnTo>
                <a:lnTo>
                  <a:pt x="12149" y="228"/>
                </a:lnTo>
                <a:lnTo>
                  <a:pt x="12242" y="228"/>
                </a:lnTo>
                <a:lnTo>
                  <a:pt x="12180" y="295"/>
                </a:lnTo>
                <a:close/>
                <a:moveTo>
                  <a:pt x="12186" y="557"/>
                </a:moveTo>
                <a:lnTo>
                  <a:pt x="12105" y="557"/>
                </a:lnTo>
                <a:lnTo>
                  <a:pt x="12105" y="328"/>
                </a:lnTo>
                <a:lnTo>
                  <a:pt x="12186" y="328"/>
                </a:lnTo>
                <a:lnTo>
                  <a:pt x="12186" y="557"/>
                </a:lnTo>
                <a:close/>
                <a:moveTo>
                  <a:pt x="11911" y="557"/>
                </a:moveTo>
                <a:lnTo>
                  <a:pt x="11829" y="557"/>
                </a:lnTo>
                <a:lnTo>
                  <a:pt x="11829" y="328"/>
                </a:lnTo>
                <a:lnTo>
                  <a:pt x="11906" y="328"/>
                </a:lnTo>
                <a:lnTo>
                  <a:pt x="11906" y="358"/>
                </a:lnTo>
                <a:lnTo>
                  <a:pt x="11912" y="352"/>
                </a:lnTo>
                <a:lnTo>
                  <a:pt x="11918" y="345"/>
                </a:lnTo>
                <a:lnTo>
                  <a:pt x="11925" y="340"/>
                </a:lnTo>
                <a:lnTo>
                  <a:pt x="11935" y="335"/>
                </a:lnTo>
                <a:lnTo>
                  <a:pt x="11945" y="329"/>
                </a:lnTo>
                <a:lnTo>
                  <a:pt x="11955" y="326"/>
                </a:lnTo>
                <a:lnTo>
                  <a:pt x="11968" y="324"/>
                </a:lnTo>
                <a:lnTo>
                  <a:pt x="11982" y="323"/>
                </a:lnTo>
                <a:lnTo>
                  <a:pt x="11989" y="323"/>
                </a:lnTo>
                <a:lnTo>
                  <a:pt x="11998" y="324"/>
                </a:lnTo>
                <a:lnTo>
                  <a:pt x="12005" y="326"/>
                </a:lnTo>
                <a:lnTo>
                  <a:pt x="12013" y="328"/>
                </a:lnTo>
                <a:lnTo>
                  <a:pt x="12020" y="331"/>
                </a:lnTo>
                <a:lnTo>
                  <a:pt x="12026" y="336"/>
                </a:lnTo>
                <a:lnTo>
                  <a:pt x="12033" y="340"/>
                </a:lnTo>
                <a:lnTo>
                  <a:pt x="12039" y="345"/>
                </a:lnTo>
                <a:lnTo>
                  <a:pt x="12044" y="351"/>
                </a:lnTo>
                <a:lnTo>
                  <a:pt x="12049" y="357"/>
                </a:lnTo>
                <a:lnTo>
                  <a:pt x="12053" y="364"/>
                </a:lnTo>
                <a:lnTo>
                  <a:pt x="12056" y="372"/>
                </a:lnTo>
                <a:lnTo>
                  <a:pt x="12058" y="380"/>
                </a:lnTo>
                <a:lnTo>
                  <a:pt x="12060" y="389"/>
                </a:lnTo>
                <a:lnTo>
                  <a:pt x="12062" y="397"/>
                </a:lnTo>
                <a:lnTo>
                  <a:pt x="12063" y="407"/>
                </a:lnTo>
                <a:lnTo>
                  <a:pt x="12063" y="557"/>
                </a:lnTo>
                <a:lnTo>
                  <a:pt x="11982" y="557"/>
                </a:lnTo>
                <a:lnTo>
                  <a:pt x="11982" y="432"/>
                </a:lnTo>
                <a:lnTo>
                  <a:pt x="11981" y="423"/>
                </a:lnTo>
                <a:lnTo>
                  <a:pt x="11979" y="415"/>
                </a:lnTo>
                <a:lnTo>
                  <a:pt x="11975" y="408"/>
                </a:lnTo>
                <a:lnTo>
                  <a:pt x="11971" y="404"/>
                </a:lnTo>
                <a:lnTo>
                  <a:pt x="11967" y="399"/>
                </a:lnTo>
                <a:lnTo>
                  <a:pt x="11960" y="396"/>
                </a:lnTo>
                <a:lnTo>
                  <a:pt x="11954" y="395"/>
                </a:lnTo>
                <a:lnTo>
                  <a:pt x="11947" y="394"/>
                </a:lnTo>
                <a:lnTo>
                  <a:pt x="11939" y="395"/>
                </a:lnTo>
                <a:lnTo>
                  <a:pt x="11933" y="397"/>
                </a:lnTo>
                <a:lnTo>
                  <a:pt x="11928" y="399"/>
                </a:lnTo>
                <a:lnTo>
                  <a:pt x="11921" y="404"/>
                </a:lnTo>
                <a:lnTo>
                  <a:pt x="11917" y="409"/>
                </a:lnTo>
                <a:lnTo>
                  <a:pt x="11914" y="414"/>
                </a:lnTo>
                <a:lnTo>
                  <a:pt x="11912" y="421"/>
                </a:lnTo>
                <a:lnTo>
                  <a:pt x="11911" y="428"/>
                </a:lnTo>
                <a:lnTo>
                  <a:pt x="11911" y="557"/>
                </a:lnTo>
                <a:close/>
                <a:moveTo>
                  <a:pt x="11653" y="391"/>
                </a:moveTo>
                <a:lnTo>
                  <a:pt x="11643" y="392"/>
                </a:lnTo>
                <a:lnTo>
                  <a:pt x="11633" y="395"/>
                </a:lnTo>
                <a:lnTo>
                  <a:pt x="11623" y="399"/>
                </a:lnTo>
                <a:lnTo>
                  <a:pt x="11616" y="406"/>
                </a:lnTo>
                <a:lnTo>
                  <a:pt x="11610" y="413"/>
                </a:lnTo>
                <a:lnTo>
                  <a:pt x="11605" y="422"/>
                </a:lnTo>
                <a:lnTo>
                  <a:pt x="11602" y="432"/>
                </a:lnTo>
                <a:lnTo>
                  <a:pt x="11601" y="443"/>
                </a:lnTo>
                <a:lnTo>
                  <a:pt x="11602" y="454"/>
                </a:lnTo>
                <a:lnTo>
                  <a:pt x="11605" y="463"/>
                </a:lnTo>
                <a:lnTo>
                  <a:pt x="11610" y="472"/>
                </a:lnTo>
                <a:lnTo>
                  <a:pt x="11616" y="479"/>
                </a:lnTo>
                <a:lnTo>
                  <a:pt x="11623" y="485"/>
                </a:lnTo>
                <a:lnTo>
                  <a:pt x="11633" y="491"/>
                </a:lnTo>
                <a:lnTo>
                  <a:pt x="11643" y="493"/>
                </a:lnTo>
                <a:lnTo>
                  <a:pt x="11653" y="494"/>
                </a:lnTo>
                <a:lnTo>
                  <a:pt x="11664" y="493"/>
                </a:lnTo>
                <a:lnTo>
                  <a:pt x="11673" y="491"/>
                </a:lnTo>
                <a:lnTo>
                  <a:pt x="11682" y="485"/>
                </a:lnTo>
                <a:lnTo>
                  <a:pt x="11690" y="479"/>
                </a:lnTo>
                <a:lnTo>
                  <a:pt x="11697" y="472"/>
                </a:lnTo>
                <a:lnTo>
                  <a:pt x="11701" y="463"/>
                </a:lnTo>
                <a:lnTo>
                  <a:pt x="11704" y="454"/>
                </a:lnTo>
                <a:lnTo>
                  <a:pt x="11705" y="443"/>
                </a:lnTo>
                <a:lnTo>
                  <a:pt x="11704" y="432"/>
                </a:lnTo>
                <a:lnTo>
                  <a:pt x="11701" y="422"/>
                </a:lnTo>
                <a:lnTo>
                  <a:pt x="11697" y="413"/>
                </a:lnTo>
                <a:lnTo>
                  <a:pt x="11690" y="406"/>
                </a:lnTo>
                <a:lnTo>
                  <a:pt x="11682" y="399"/>
                </a:lnTo>
                <a:lnTo>
                  <a:pt x="11673" y="395"/>
                </a:lnTo>
                <a:lnTo>
                  <a:pt x="11664" y="392"/>
                </a:lnTo>
                <a:lnTo>
                  <a:pt x="11653" y="391"/>
                </a:lnTo>
                <a:close/>
                <a:moveTo>
                  <a:pt x="11710" y="523"/>
                </a:moveTo>
                <a:lnTo>
                  <a:pt x="11702" y="532"/>
                </a:lnTo>
                <a:lnTo>
                  <a:pt x="11694" y="540"/>
                </a:lnTo>
                <a:lnTo>
                  <a:pt x="11684" y="547"/>
                </a:lnTo>
                <a:lnTo>
                  <a:pt x="11673" y="553"/>
                </a:lnTo>
                <a:lnTo>
                  <a:pt x="11663" y="558"/>
                </a:lnTo>
                <a:lnTo>
                  <a:pt x="11651" y="562"/>
                </a:lnTo>
                <a:lnTo>
                  <a:pt x="11638" y="564"/>
                </a:lnTo>
                <a:lnTo>
                  <a:pt x="11625" y="564"/>
                </a:lnTo>
                <a:lnTo>
                  <a:pt x="11613" y="564"/>
                </a:lnTo>
                <a:lnTo>
                  <a:pt x="11602" y="562"/>
                </a:lnTo>
                <a:lnTo>
                  <a:pt x="11592" y="559"/>
                </a:lnTo>
                <a:lnTo>
                  <a:pt x="11582" y="556"/>
                </a:lnTo>
                <a:lnTo>
                  <a:pt x="11572" y="550"/>
                </a:lnTo>
                <a:lnTo>
                  <a:pt x="11564" y="545"/>
                </a:lnTo>
                <a:lnTo>
                  <a:pt x="11555" y="539"/>
                </a:lnTo>
                <a:lnTo>
                  <a:pt x="11548" y="530"/>
                </a:lnTo>
                <a:lnTo>
                  <a:pt x="11542" y="523"/>
                </a:lnTo>
                <a:lnTo>
                  <a:pt x="11535" y="513"/>
                </a:lnTo>
                <a:lnTo>
                  <a:pt x="11530" y="503"/>
                </a:lnTo>
                <a:lnTo>
                  <a:pt x="11526" y="493"/>
                </a:lnTo>
                <a:lnTo>
                  <a:pt x="11521" y="481"/>
                </a:lnTo>
                <a:lnTo>
                  <a:pt x="11519" y="469"/>
                </a:lnTo>
                <a:lnTo>
                  <a:pt x="11518" y="457"/>
                </a:lnTo>
                <a:lnTo>
                  <a:pt x="11517" y="444"/>
                </a:lnTo>
                <a:lnTo>
                  <a:pt x="11518" y="431"/>
                </a:lnTo>
                <a:lnTo>
                  <a:pt x="11519" y="419"/>
                </a:lnTo>
                <a:lnTo>
                  <a:pt x="11521" y="407"/>
                </a:lnTo>
                <a:lnTo>
                  <a:pt x="11526" y="395"/>
                </a:lnTo>
                <a:lnTo>
                  <a:pt x="11530" y="385"/>
                </a:lnTo>
                <a:lnTo>
                  <a:pt x="11535" y="375"/>
                </a:lnTo>
                <a:lnTo>
                  <a:pt x="11542" y="365"/>
                </a:lnTo>
                <a:lnTo>
                  <a:pt x="11548" y="356"/>
                </a:lnTo>
                <a:lnTo>
                  <a:pt x="11555" y="348"/>
                </a:lnTo>
                <a:lnTo>
                  <a:pt x="11564" y="341"/>
                </a:lnTo>
                <a:lnTo>
                  <a:pt x="11572" y="336"/>
                </a:lnTo>
                <a:lnTo>
                  <a:pt x="11582" y="330"/>
                </a:lnTo>
                <a:lnTo>
                  <a:pt x="11592" y="326"/>
                </a:lnTo>
                <a:lnTo>
                  <a:pt x="11602" y="323"/>
                </a:lnTo>
                <a:lnTo>
                  <a:pt x="11613" y="322"/>
                </a:lnTo>
                <a:lnTo>
                  <a:pt x="11625" y="321"/>
                </a:lnTo>
                <a:lnTo>
                  <a:pt x="11636" y="322"/>
                </a:lnTo>
                <a:lnTo>
                  <a:pt x="11648" y="323"/>
                </a:lnTo>
                <a:lnTo>
                  <a:pt x="11659" y="326"/>
                </a:lnTo>
                <a:lnTo>
                  <a:pt x="11669" y="330"/>
                </a:lnTo>
                <a:lnTo>
                  <a:pt x="11679" y="336"/>
                </a:lnTo>
                <a:lnTo>
                  <a:pt x="11688" y="342"/>
                </a:lnTo>
                <a:lnTo>
                  <a:pt x="11696" y="349"/>
                </a:lnTo>
                <a:lnTo>
                  <a:pt x="11703" y="358"/>
                </a:lnTo>
                <a:lnTo>
                  <a:pt x="11703" y="200"/>
                </a:lnTo>
                <a:lnTo>
                  <a:pt x="11785" y="200"/>
                </a:lnTo>
                <a:lnTo>
                  <a:pt x="11785" y="557"/>
                </a:lnTo>
                <a:lnTo>
                  <a:pt x="11710" y="557"/>
                </a:lnTo>
                <a:lnTo>
                  <a:pt x="11710" y="523"/>
                </a:lnTo>
                <a:close/>
                <a:moveTo>
                  <a:pt x="11304" y="443"/>
                </a:moveTo>
                <a:lnTo>
                  <a:pt x="11306" y="454"/>
                </a:lnTo>
                <a:lnTo>
                  <a:pt x="11308" y="464"/>
                </a:lnTo>
                <a:lnTo>
                  <a:pt x="11313" y="474"/>
                </a:lnTo>
                <a:lnTo>
                  <a:pt x="11319" y="482"/>
                </a:lnTo>
                <a:lnTo>
                  <a:pt x="11327" y="489"/>
                </a:lnTo>
                <a:lnTo>
                  <a:pt x="11336" y="493"/>
                </a:lnTo>
                <a:lnTo>
                  <a:pt x="11341" y="495"/>
                </a:lnTo>
                <a:lnTo>
                  <a:pt x="11346" y="496"/>
                </a:lnTo>
                <a:lnTo>
                  <a:pt x="11351" y="497"/>
                </a:lnTo>
                <a:lnTo>
                  <a:pt x="11357" y="497"/>
                </a:lnTo>
                <a:lnTo>
                  <a:pt x="11362" y="497"/>
                </a:lnTo>
                <a:lnTo>
                  <a:pt x="11367" y="496"/>
                </a:lnTo>
                <a:lnTo>
                  <a:pt x="11373" y="495"/>
                </a:lnTo>
                <a:lnTo>
                  <a:pt x="11378" y="493"/>
                </a:lnTo>
                <a:lnTo>
                  <a:pt x="11386" y="489"/>
                </a:lnTo>
                <a:lnTo>
                  <a:pt x="11395" y="482"/>
                </a:lnTo>
                <a:lnTo>
                  <a:pt x="11401" y="474"/>
                </a:lnTo>
                <a:lnTo>
                  <a:pt x="11405" y="464"/>
                </a:lnTo>
                <a:lnTo>
                  <a:pt x="11408" y="459"/>
                </a:lnTo>
                <a:lnTo>
                  <a:pt x="11409" y="454"/>
                </a:lnTo>
                <a:lnTo>
                  <a:pt x="11410" y="448"/>
                </a:lnTo>
                <a:lnTo>
                  <a:pt x="11410" y="443"/>
                </a:lnTo>
                <a:lnTo>
                  <a:pt x="11409" y="431"/>
                </a:lnTo>
                <a:lnTo>
                  <a:pt x="11405" y="421"/>
                </a:lnTo>
                <a:lnTo>
                  <a:pt x="11401" y="412"/>
                </a:lnTo>
                <a:lnTo>
                  <a:pt x="11395" y="404"/>
                </a:lnTo>
                <a:lnTo>
                  <a:pt x="11386" y="397"/>
                </a:lnTo>
                <a:lnTo>
                  <a:pt x="11378" y="392"/>
                </a:lnTo>
                <a:lnTo>
                  <a:pt x="11373" y="390"/>
                </a:lnTo>
                <a:lnTo>
                  <a:pt x="11367" y="389"/>
                </a:lnTo>
                <a:lnTo>
                  <a:pt x="11362" y="388"/>
                </a:lnTo>
                <a:lnTo>
                  <a:pt x="11357" y="388"/>
                </a:lnTo>
                <a:lnTo>
                  <a:pt x="11351" y="388"/>
                </a:lnTo>
                <a:lnTo>
                  <a:pt x="11346" y="389"/>
                </a:lnTo>
                <a:lnTo>
                  <a:pt x="11341" y="390"/>
                </a:lnTo>
                <a:lnTo>
                  <a:pt x="11336" y="392"/>
                </a:lnTo>
                <a:lnTo>
                  <a:pt x="11327" y="397"/>
                </a:lnTo>
                <a:lnTo>
                  <a:pt x="11319" y="404"/>
                </a:lnTo>
                <a:lnTo>
                  <a:pt x="11313" y="412"/>
                </a:lnTo>
                <a:lnTo>
                  <a:pt x="11308" y="421"/>
                </a:lnTo>
                <a:lnTo>
                  <a:pt x="11306" y="431"/>
                </a:lnTo>
                <a:lnTo>
                  <a:pt x="11304" y="443"/>
                </a:lnTo>
                <a:close/>
                <a:moveTo>
                  <a:pt x="11494" y="443"/>
                </a:moveTo>
                <a:lnTo>
                  <a:pt x="11493" y="456"/>
                </a:lnTo>
                <a:lnTo>
                  <a:pt x="11491" y="468"/>
                </a:lnTo>
                <a:lnTo>
                  <a:pt x="11487" y="480"/>
                </a:lnTo>
                <a:lnTo>
                  <a:pt x="11483" y="492"/>
                </a:lnTo>
                <a:lnTo>
                  <a:pt x="11478" y="503"/>
                </a:lnTo>
                <a:lnTo>
                  <a:pt x="11471" y="513"/>
                </a:lnTo>
                <a:lnTo>
                  <a:pt x="11463" y="523"/>
                </a:lnTo>
                <a:lnTo>
                  <a:pt x="11454" y="532"/>
                </a:lnTo>
                <a:lnTo>
                  <a:pt x="11445" y="540"/>
                </a:lnTo>
                <a:lnTo>
                  <a:pt x="11434" y="547"/>
                </a:lnTo>
                <a:lnTo>
                  <a:pt x="11424" y="552"/>
                </a:lnTo>
                <a:lnTo>
                  <a:pt x="11411" y="558"/>
                </a:lnTo>
                <a:lnTo>
                  <a:pt x="11398" y="562"/>
                </a:lnTo>
                <a:lnTo>
                  <a:pt x="11385" y="565"/>
                </a:lnTo>
                <a:lnTo>
                  <a:pt x="11371" y="567"/>
                </a:lnTo>
                <a:lnTo>
                  <a:pt x="11357" y="567"/>
                </a:lnTo>
                <a:lnTo>
                  <a:pt x="11343" y="567"/>
                </a:lnTo>
                <a:lnTo>
                  <a:pt x="11329" y="565"/>
                </a:lnTo>
                <a:lnTo>
                  <a:pt x="11315" y="562"/>
                </a:lnTo>
                <a:lnTo>
                  <a:pt x="11302" y="558"/>
                </a:lnTo>
                <a:lnTo>
                  <a:pt x="11291" y="552"/>
                </a:lnTo>
                <a:lnTo>
                  <a:pt x="11279" y="547"/>
                </a:lnTo>
                <a:lnTo>
                  <a:pt x="11268" y="540"/>
                </a:lnTo>
                <a:lnTo>
                  <a:pt x="11259" y="532"/>
                </a:lnTo>
                <a:lnTo>
                  <a:pt x="11250" y="523"/>
                </a:lnTo>
                <a:lnTo>
                  <a:pt x="11243" y="513"/>
                </a:lnTo>
                <a:lnTo>
                  <a:pt x="11235" y="503"/>
                </a:lnTo>
                <a:lnTo>
                  <a:pt x="11230" y="492"/>
                </a:lnTo>
                <a:lnTo>
                  <a:pt x="11226" y="480"/>
                </a:lnTo>
                <a:lnTo>
                  <a:pt x="11223" y="468"/>
                </a:lnTo>
                <a:lnTo>
                  <a:pt x="11220" y="456"/>
                </a:lnTo>
                <a:lnTo>
                  <a:pt x="11219" y="443"/>
                </a:lnTo>
                <a:lnTo>
                  <a:pt x="11220" y="429"/>
                </a:lnTo>
                <a:lnTo>
                  <a:pt x="11223" y="416"/>
                </a:lnTo>
                <a:lnTo>
                  <a:pt x="11226" y="405"/>
                </a:lnTo>
                <a:lnTo>
                  <a:pt x="11230" y="393"/>
                </a:lnTo>
                <a:lnTo>
                  <a:pt x="11235" y="382"/>
                </a:lnTo>
                <a:lnTo>
                  <a:pt x="11243" y="372"/>
                </a:lnTo>
                <a:lnTo>
                  <a:pt x="11250" y="362"/>
                </a:lnTo>
                <a:lnTo>
                  <a:pt x="11259" y="354"/>
                </a:lnTo>
                <a:lnTo>
                  <a:pt x="11268" y="345"/>
                </a:lnTo>
                <a:lnTo>
                  <a:pt x="11279" y="339"/>
                </a:lnTo>
                <a:lnTo>
                  <a:pt x="11291" y="332"/>
                </a:lnTo>
                <a:lnTo>
                  <a:pt x="11302" y="327"/>
                </a:lnTo>
                <a:lnTo>
                  <a:pt x="11315" y="323"/>
                </a:lnTo>
                <a:lnTo>
                  <a:pt x="11329" y="320"/>
                </a:lnTo>
                <a:lnTo>
                  <a:pt x="11343" y="319"/>
                </a:lnTo>
                <a:lnTo>
                  <a:pt x="11357" y="318"/>
                </a:lnTo>
                <a:lnTo>
                  <a:pt x="11371" y="319"/>
                </a:lnTo>
                <a:lnTo>
                  <a:pt x="11385" y="320"/>
                </a:lnTo>
                <a:lnTo>
                  <a:pt x="11398" y="323"/>
                </a:lnTo>
                <a:lnTo>
                  <a:pt x="11411" y="327"/>
                </a:lnTo>
                <a:lnTo>
                  <a:pt x="11424" y="332"/>
                </a:lnTo>
                <a:lnTo>
                  <a:pt x="11434" y="339"/>
                </a:lnTo>
                <a:lnTo>
                  <a:pt x="11445" y="345"/>
                </a:lnTo>
                <a:lnTo>
                  <a:pt x="11454" y="354"/>
                </a:lnTo>
                <a:lnTo>
                  <a:pt x="11463" y="362"/>
                </a:lnTo>
                <a:lnTo>
                  <a:pt x="11471" y="372"/>
                </a:lnTo>
                <a:lnTo>
                  <a:pt x="11478" y="382"/>
                </a:lnTo>
                <a:lnTo>
                  <a:pt x="11483" y="393"/>
                </a:lnTo>
                <a:lnTo>
                  <a:pt x="11487" y="405"/>
                </a:lnTo>
                <a:lnTo>
                  <a:pt x="11491" y="416"/>
                </a:lnTo>
                <a:lnTo>
                  <a:pt x="11493" y="429"/>
                </a:lnTo>
                <a:lnTo>
                  <a:pt x="11494" y="443"/>
                </a:lnTo>
                <a:close/>
                <a:moveTo>
                  <a:pt x="11130" y="557"/>
                </a:moveTo>
                <a:lnTo>
                  <a:pt x="11048" y="557"/>
                </a:lnTo>
                <a:lnTo>
                  <a:pt x="11048" y="328"/>
                </a:lnTo>
                <a:lnTo>
                  <a:pt x="11126" y="328"/>
                </a:lnTo>
                <a:lnTo>
                  <a:pt x="11126" y="379"/>
                </a:lnTo>
                <a:lnTo>
                  <a:pt x="11129" y="372"/>
                </a:lnTo>
                <a:lnTo>
                  <a:pt x="11134" y="364"/>
                </a:lnTo>
                <a:lnTo>
                  <a:pt x="11141" y="355"/>
                </a:lnTo>
                <a:lnTo>
                  <a:pt x="11148" y="346"/>
                </a:lnTo>
                <a:lnTo>
                  <a:pt x="11158" y="339"/>
                </a:lnTo>
                <a:lnTo>
                  <a:pt x="11168" y="331"/>
                </a:lnTo>
                <a:lnTo>
                  <a:pt x="11174" y="329"/>
                </a:lnTo>
                <a:lnTo>
                  <a:pt x="11179" y="327"/>
                </a:lnTo>
                <a:lnTo>
                  <a:pt x="11185" y="326"/>
                </a:lnTo>
                <a:lnTo>
                  <a:pt x="11192" y="326"/>
                </a:lnTo>
                <a:lnTo>
                  <a:pt x="11200" y="326"/>
                </a:lnTo>
                <a:lnTo>
                  <a:pt x="11200" y="415"/>
                </a:lnTo>
                <a:lnTo>
                  <a:pt x="11194" y="413"/>
                </a:lnTo>
                <a:lnTo>
                  <a:pt x="11185" y="413"/>
                </a:lnTo>
                <a:lnTo>
                  <a:pt x="11174" y="414"/>
                </a:lnTo>
                <a:lnTo>
                  <a:pt x="11162" y="416"/>
                </a:lnTo>
                <a:lnTo>
                  <a:pt x="11152" y="421"/>
                </a:lnTo>
                <a:lnTo>
                  <a:pt x="11145" y="425"/>
                </a:lnTo>
                <a:lnTo>
                  <a:pt x="11139" y="430"/>
                </a:lnTo>
                <a:lnTo>
                  <a:pt x="11133" y="436"/>
                </a:lnTo>
                <a:lnTo>
                  <a:pt x="11131" y="441"/>
                </a:lnTo>
                <a:lnTo>
                  <a:pt x="11130" y="447"/>
                </a:lnTo>
                <a:lnTo>
                  <a:pt x="11130" y="557"/>
                </a:lnTo>
                <a:close/>
                <a:moveTo>
                  <a:pt x="10925" y="492"/>
                </a:moveTo>
                <a:lnTo>
                  <a:pt x="10924" y="486"/>
                </a:lnTo>
                <a:lnTo>
                  <a:pt x="10923" y="481"/>
                </a:lnTo>
                <a:lnTo>
                  <a:pt x="10921" y="477"/>
                </a:lnTo>
                <a:lnTo>
                  <a:pt x="10917" y="473"/>
                </a:lnTo>
                <a:lnTo>
                  <a:pt x="10913" y="469"/>
                </a:lnTo>
                <a:lnTo>
                  <a:pt x="10908" y="466"/>
                </a:lnTo>
                <a:lnTo>
                  <a:pt x="10903" y="465"/>
                </a:lnTo>
                <a:lnTo>
                  <a:pt x="10896" y="464"/>
                </a:lnTo>
                <a:lnTo>
                  <a:pt x="10890" y="465"/>
                </a:lnTo>
                <a:lnTo>
                  <a:pt x="10884" y="466"/>
                </a:lnTo>
                <a:lnTo>
                  <a:pt x="10879" y="469"/>
                </a:lnTo>
                <a:lnTo>
                  <a:pt x="10875" y="473"/>
                </a:lnTo>
                <a:lnTo>
                  <a:pt x="10872" y="477"/>
                </a:lnTo>
                <a:lnTo>
                  <a:pt x="10870" y="481"/>
                </a:lnTo>
                <a:lnTo>
                  <a:pt x="10867" y="486"/>
                </a:lnTo>
                <a:lnTo>
                  <a:pt x="10867" y="492"/>
                </a:lnTo>
                <a:lnTo>
                  <a:pt x="10867" y="497"/>
                </a:lnTo>
                <a:lnTo>
                  <a:pt x="10870" y="502"/>
                </a:lnTo>
                <a:lnTo>
                  <a:pt x="10872" y="508"/>
                </a:lnTo>
                <a:lnTo>
                  <a:pt x="10875" y="512"/>
                </a:lnTo>
                <a:lnTo>
                  <a:pt x="10879" y="516"/>
                </a:lnTo>
                <a:lnTo>
                  <a:pt x="10884" y="518"/>
                </a:lnTo>
                <a:lnTo>
                  <a:pt x="10890" y="520"/>
                </a:lnTo>
                <a:lnTo>
                  <a:pt x="10896" y="520"/>
                </a:lnTo>
                <a:lnTo>
                  <a:pt x="10903" y="520"/>
                </a:lnTo>
                <a:lnTo>
                  <a:pt x="10908" y="518"/>
                </a:lnTo>
                <a:lnTo>
                  <a:pt x="10913" y="516"/>
                </a:lnTo>
                <a:lnTo>
                  <a:pt x="10917" y="513"/>
                </a:lnTo>
                <a:lnTo>
                  <a:pt x="10921" y="509"/>
                </a:lnTo>
                <a:lnTo>
                  <a:pt x="10923" y="503"/>
                </a:lnTo>
                <a:lnTo>
                  <a:pt x="10924" y="498"/>
                </a:lnTo>
                <a:lnTo>
                  <a:pt x="10925" y="492"/>
                </a:lnTo>
                <a:close/>
                <a:moveTo>
                  <a:pt x="10930" y="295"/>
                </a:moveTo>
                <a:lnTo>
                  <a:pt x="10865" y="295"/>
                </a:lnTo>
                <a:lnTo>
                  <a:pt x="10899" y="228"/>
                </a:lnTo>
                <a:lnTo>
                  <a:pt x="10994" y="228"/>
                </a:lnTo>
                <a:lnTo>
                  <a:pt x="10930" y="295"/>
                </a:lnTo>
                <a:close/>
                <a:moveTo>
                  <a:pt x="10930" y="534"/>
                </a:moveTo>
                <a:lnTo>
                  <a:pt x="10925" y="541"/>
                </a:lnTo>
                <a:lnTo>
                  <a:pt x="10919" y="546"/>
                </a:lnTo>
                <a:lnTo>
                  <a:pt x="10911" y="551"/>
                </a:lnTo>
                <a:lnTo>
                  <a:pt x="10904" y="556"/>
                </a:lnTo>
                <a:lnTo>
                  <a:pt x="10895" y="560"/>
                </a:lnTo>
                <a:lnTo>
                  <a:pt x="10884" y="562"/>
                </a:lnTo>
                <a:lnTo>
                  <a:pt x="10874" y="564"/>
                </a:lnTo>
                <a:lnTo>
                  <a:pt x="10863" y="565"/>
                </a:lnTo>
                <a:lnTo>
                  <a:pt x="10854" y="564"/>
                </a:lnTo>
                <a:lnTo>
                  <a:pt x="10845" y="563"/>
                </a:lnTo>
                <a:lnTo>
                  <a:pt x="10838" y="562"/>
                </a:lnTo>
                <a:lnTo>
                  <a:pt x="10830" y="560"/>
                </a:lnTo>
                <a:lnTo>
                  <a:pt x="10823" y="557"/>
                </a:lnTo>
                <a:lnTo>
                  <a:pt x="10816" y="553"/>
                </a:lnTo>
                <a:lnTo>
                  <a:pt x="10811" y="549"/>
                </a:lnTo>
                <a:lnTo>
                  <a:pt x="10806" y="544"/>
                </a:lnTo>
                <a:lnTo>
                  <a:pt x="10800" y="540"/>
                </a:lnTo>
                <a:lnTo>
                  <a:pt x="10796" y="534"/>
                </a:lnTo>
                <a:lnTo>
                  <a:pt x="10793" y="528"/>
                </a:lnTo>
                <a:lnTo>
                  <a:pt x="10790" y="522"/>
                </a:lnTo>
                <a:lnTo>
                  <a:pt x="10788" y="515"/>
                </a:lnTo>
                <a:lnTo>
                  <a:pt x="10787" y="508"/>
                </a:lnTo>
                <a:lnTo>
                  <a:pt x="10786" y="500"/>
                </a:lnTo>
                <a:lnTo>
                  <a:pt x="10785" y="493"/>
                </a:lnTo>
                <a:lnTo>
                  <a:pt x="10786" y="485"/>
                </a:lnTo>
                <a:lnTo>
                  <a:pt x="10787" y="479"/>
                </a:lnTo>
                <a:lnTo>
                  <a:pt x="10788" y="472"/>
                </a:lnTo>
                <a:lnTo>
                  <a:pt x="10790" y="465"/>
                </a:lnTo>
                <a:lnTo>
                  <a:pt x="10793" y="459"/>
                </a:lnTo>
                <a:lnTo>
                  <a:pt x="10797" y="454"/>
                </a:lnTo>
                <a:lnTo>
                  <a:pt x="10802" y="447"/>
                </a:lnTo>
                <a:lnTo>
                  <a:pt x="10806" y="443"/>
                </a:lnTo>
                <a:lnTo>
                  <a:pt x="10811" y="438"/>
                </a:lnTo>
                <a:lnTo>
                  <a:pt x="10818" y="433"/>
                </a:lnTo>
                <a:lnTo>
                  <a:pt x="10824" y="430"/>
                </a:lnTo>
                <a:lnTo>
                  <a:pt x="10831" y="427"/>
                </a:lnTo>
                <a:lnTo>
                  <a:pt x="10840" y="425"/>
                </a:lnTo>
                <a:lnTo>
                  <a:pt x="10848" y="423"/>
                </a:lnTo>
                <a:lnTo>
                  <a:pt x="10857" y="422"/>
                </a:lnTo>
                <a:lnTo>
                  <a:pt x="10866" y="422"/>
                </a:lnTo>
                <a:lnTo>
                  <a:pt x="10876" y="422"/>
                </a:lnTo>
                <a:lnTo>
                  <a:pt x="10884" y="423"/>
                </a:lnTo>
                <a:lnTo>
                  <a:pt x="10892" y="424"/>
                </a:lnTo>
                <a:lnTo>
                  <a:pt x="10899" y="426"/>
                </a:lnTo>
                <a:lnTo>
                  <a:pt x="10907" y="428"/>
                </a:lnTo>
                <a:lnTo>
                  <a:pt x="10913" y="431"/>
                </a:lnTo>
                <a:lnTo>
                  <a:pt x="10919" y="434"/>
                </a:lnTo>
                <a:lnTo>
                  <a:pt x="10924" y="438"/>
                </a:lnTo>
                <a:lnTo>
                  <a:pt x="10924" y="428"/>
                </a:lnTo>
                <a:lnTo>
                  <a:pt x="10923" y="417"/>
                </a:lnTo>
                <a:lnTo>
                  <a:pt x="10921" y="408"/>
                </a:lnTo>
                <a:lnTo>
                  <a:pt x="10919" y="405"/>
                </a:lnTo>
                <a:lnTo>
                  <a:pt x="10916" y="400"/>
                </a:lnTo>
                <a:lnTo>
                  <a:pt x="10914" y="398"/>
                </a:lnTo>
                <a:lnTo>
                  <a:pt x="10911" y="395"/>
                </a:lnTo>
                <a:lnTo>
                  <a:pt x="10904" y="391"/>
                </a:lnTo>
                <a:lnTo>
                  <a:pt x="10896" y="389"/>
                </a:lnTo>
                <a:lnTo>
                  <a:pt x="10886" y="388"/>
                </a:lnTo>
                <a:lnTo>
                  <a:pt x="10875" y="387"/>
                </a:lnTo>
                <a:lnTo>
                  <a:pt x="10864" y="388"/>
                </a:lnTo>
                <a:lnTo>
                  <a:pt x="10852" y="389"/>
                </a:lnTo>
                <a:lnTo>
                  <a:pt x="10837" y="391"/>
                </a:lnTo>
                <a:lnTo>
                  <a:pt x="10819" y="394"/>
                </a:lnTo>
                <a:lnTo>
                  <a:pt x="10818" y="329"/>
                </a:lnTo>
                <a:lnTo>
                  <a:pt x="10837" y="326"/>
                </a:lnTo>
                <a:lnTo>
                  <a:pt x="10855" y="324"/>
                </a:lnTo>
                <a:lnTo>
                  <a:pt x="10873" y="323"/>
                </a:lnTo>
                <a:lnTo>
                  <a:pt x="10893" y="322"/>
                </a:lnTo>
                <a:lnTo>
                  <a:pt x="10907" y="323"/>
                </a:lnTo>
                <a:lnTo>
                  <a:pt x="10920" y="324"/>
                </a:lnTo>
                <a:lnTo>
                  <a:pt x="10931" y="326"/>
                </a:lnTo>
                <a:lnTo>
                  <a:pt x="10942" y="328"/>
                </a:lnTo>
                <a:lnTo>
                  <a:pt x="10951" y="331"/>
                </a:lnTo>
                <a:lnTo>
                  <a:pt x="10961" y="336"/>
                </a:lnTo>
                <a:lnTo>
                  <a:pt x="10970" y="340"/>
                </a:lnTo>
                <a:lnTo>
                  <a:pt x="10977" y="346"/>
                </a:lnTo>
                <a:lnTo>
                  <a:pt x="10983" y="352"/>
                </a:lnTo>
                <a:lnTo>
                  <a:pt x="10989" y="358"/>
                </a:lnTo>
                <a:lnTo>
                  <a:pt x="10994" y="365"/>
                </a:lnTo>
                <a:lnTo>
                  <a:pt x="10998" y="373"/>
                </a:lnTo>
                <a:lnTo>
                  <a:pt x="11001" y="381"/>
                </a:lnTo>
                <a:lnTo>
                  <a:pt x="11004" y="390"/>
                </a:lnTo>
                <a:lnTo>
                  <a:pt x="11005" y="399"/>
                </a:lnTo>
                <a:lnTo>
                  <a:pt x="11006" y="409"/>
                </a:lnTo>
                <a:lnTo>
                  <a:pt x="11006" y="557"/>
                </a:lnTo>
                <a:lnTo>
                  <a:pt x="10930" y="557"/>
                </a:lnTo>
                <a:lnTo>
                  <a:pt x="10930" y="534"/>
                </a:lnTo>
                <a:close/>
                <a:moveTo>
                  <a:pt x="10521" y="365"/>
                </a:moveTo>
                <a:lnTo>
                  <a:pt x="10521" y="557"/>
                </a:lnTo>
                <a:lnTo>
                  <a:pt x="10433" y="557"/>
                </a:lnTo>
                <a:lnTo>
                  <a:pt x="10433" y="216"/>
                </a:lnTo>
                <a:lnTo>
                  <a:pt x="10518" y="216"/>
                </a:lnTo>
                <a:lnTo>
                  <a:pt x="10658" y="408"/>
                </a:lnTo>
                <a:lnTo>
                  <a:pt x="10658" y="216"/>
                </a:lnTo>
                <a:lnTo>
                  <a:pt x="10746" y="216"/>
                </a:lnTo>
                <a:lnTo>
                  <a:pt x="10746" y="557"/>
                </a:lnTo>
                <a:lnTo>
                  <a:pt x="10662" y="557"/>
                </a:lnTo>
                <a:lnTo>
                  <a:pt x="10521" y="365"/>
                </a:lnTo>
                <a:close/>
                <a:moveTo>
                  <a:pt x="9101" y="690"/>
                </a:moveTo>
                <a:lnTo>
                  <a:pt x="9093" y="690"/>
                </a:lnTo>
                <a:lnTo>
                  <a:pt x="9084" y="689"/>
                </a:lnTo>
                <a:lnTo>
                  <a:pt x="9076" y="687"/>
                </a:lnTo>
                <a:lnTo>
                  <a:pt x="9068" y="685"/>
                </a:lnTo>
                <a:lnTo>
                  <a:pt x="9058" y="681"/>
                </a:lnTo>
                <a:lnTo>
                  <a:pt x="9047" y="676"/>
                </a:lnTo>
                <a:lnTo>
                  <a:pt x="9039" y="670"/>
                </a:lnTo>
                <a:lnTo>
                  <a:pt x="9030" y="664"/>
                </a:lnTo>
                <a:lnTo>
                  <a:pt x="9023" y="656"/>
                </a:lnTo>
                <a:lnTo>
                  <a:pt x="9015" y="648"/>
                </a:lnTo>
                <a:lnTo>
                  <a:pt x="9010" y="639"/>
                </a:lnTo>
                <a:lnTo>
                  <a:pt x="9005" y="631"/>
                </a:lnTo>
                <a:lnTo>
                  <a:pt x="9000" y="621"/>
                </a:lnTo>
                <a:lnTo>
                  <a:pt x="8996" y="611"/>
                </a:lnTo>
                <a:lnTo>
                  <a:pt x="8994" y="601"/>
                </a:lnTo>
                <a:lnTo>
                  <a:pt x="8993" y="591"/>
                </a:lnTo>
                <a:lnTo>
                  <a:pt x="8992" y="580"/>
                </a:lnTo>
                <a:lnTo>
                  <a:pt x="8993" y="569"/>
                </a:lnTo>
                <a:lnTo>
                  <a:pt x="8995" y="558"/>
                </a:lnTo>
                <a:lnTo>
                  <a:pt x="8998" y="547"/>
                </a:lnTo>
                <a:lnTo>
                  <a:pt x="9149" y="81"/>
                </a:lnTo>
                <a:lnTo>
                  <a:pt x="9154" y="70"/>
                </a:lnTo>
                <a:lnTo>
                  <a:pt x="9159" y="61"/>
                </a:lnTo>
                <a:lnTo>
                  <a:pt x="9164" y="51"/>
                </a:lnTo>
                <a:lnTo>
                  <a:pt x="9171" y="42"/>
                </a:lnTo>
                <a:lnTo>
                  <a:pt x="9178" y="35"/>
                </a:lnTo>
                <a:lnTo>
                  <a:pt x="9186" y="29"/>
                </a:lnTo>
                <a:lnTo>
                  <a:pt x="9195" y="22"/>
                </a:lnTo>
                <a:lnTo>
                  <a:pt x="9203" y="17"/>
                </a:lnTo>
                <a:lnTo>
                  <a:pt x="9213" y="13"/>
                </a:lnTo>
                <a:lnTo>
                  <a:pt x="9224" y="10"/>
                </a:lnTo>
                <a:lnTo>
                  <a:pt x="9233" y="7"/>
                </a:lnTo>
                <a:lnTo>
                  <a:pt x="9244" y="5"/>
                </a:lnTo>
                <a:lnTo>
                  <a:pt x="9255" y="5"/>
                </a:lnTo>
                <a:lnTo>
                  <a:pt x="9265" y="5"/>
                </a:lnTo>
                <a:lnTo>
                  <a:pt x="9277" y="7"/>
                </a:lnTo>
                <a:lnTo>
                  <a:pt x="9287" y="11"/>
                </a:lnTo>
                <a:lnTo>
                  <a:pt x="9298" y="15"/>
                </a:lnTo>
                <a:lnTo>
                  <a:pt x="9308" y="19"/>
                </a:lnTo>
                <a:lnTo>
                  <a:pt x="9316" y="25"/>
                </a:lnTo>
                <a:lnTo>
                  <a:pt x="9325" y="32"/>
                </a:lnTo>
                <a:lnTo>
                  <a:pt x="9333" y="39"/>
                </a:lnTo>
                <a:lnTo>
                  <a:pt x="9340" y="47"/>
                </a:lnTo>
                <a:lnTo>
                  <a:pt x="9346" y="55"/>
                </a:lnTo>
                <a:lnTo>
                  <a:pt x="9351" y="65"/>
                </a:lnTo>
                <a:lnTo>
                  <a:pt x="9356" y="74"/>
                </a:lnTo>
                <a:lnTo>
                  <a:pt x="9359" y="84"/>
                </a:lnTo>
                <a:lnTo>
                  <a:pt x="9361" y="95"/>
                </a:lnTo>
                <a:lnTo>
                  <a:pt x="9362" y="105"/>
                </a:lnTo>
                <a:lnTo>
                  <a:pt x="9363" y="116"/>
                </a:lnTo>
                <a:lnTo>
                  <a:pt x="9362" y="126"/>
                </a:lnTo>
                <a:lnTo>
                  <a:pt x="9361" y="137"/>
                </a:lnTo>
                <a:lnTo>
                  <a:pt x="9358" y="148"/>
                </a:lnTo>
                <a:lnTo>
                  <a:pt x="9206" y="615"/>
                </a:lnTo>
                <a:lnTo>
                  <a:pt x="9202" y="624"/>
                </a:lnTo>
                <a:lnTo>
                  <a:pt x="9198" y="631"/>
                </a:lnTo>
                <a:lnTo>
                  <a:pt x="9194" y="638"/>
                </a:lnTo>
                <a:lnTo>
                  <a:pt x="9190" y="646"/>
                </a:lnTo>
                <a:lnTo>
                  <a:pt x="9184" y="653"/>
                </a:lnTo>
                <a:lnTo>
                  <a:pt x="9178" y="659"/>
                </a:lnTo>
                <a:lnTo>
                  <a:pt x="9172" y="665"/>
                </a:lnTo>
                <a:lnTo>
                  <a:pt x="9165" y="670"/>
                </a:lnTo>
                <a:lnTo>
                  <a:pt x="9158" y="674"/>
                </a:lnTo>
                <a:lnTo>
                  <a:pt x="9150" y="679"/>
                </a:lnTo>
                <a:lnTo>
                  <a:pt x="9143" y="682"/>
                </a:lnTo>
                <a:lnTo>
                  <a:pt x="9135" y="685"/>
                </a:lnTo>
                <a:lnTo>
                  <a:pt x="9127" y="687"/>
                </a:lnTo>
                <a:lnTo>
                  <a:pt x="9118" y="689"/>
                </a:lnTo>
                <a:lnTo>
                  <a:pt x="9110" y="690"/>
                </a:lnTo>
                <a:lnTo>
                  <a:pt x="9101" y="690"/>
                </a:lnTo>
                <a:close/>
                <a:moveTo>
                  <a:pt x="9818" y="1000"/>
                </a:moveTo>
                <a:lnTo>
                  <a:pt x="9327" y="1000"/>
                </a:lnTo>
                <a:lnTo>
                  <a:pt x="9315" y="1000"/>
                </a:lnTo>
                <a:lnTo>
                  <a:pt x="9305" y="997"/>
                </a:lnTo>
                <a:lnTo>
                  <a:pt x="9294" y="995"/>
                </a:lnTo>
                <a:lnTo>
                  <a:pt x="9284" y="991"/>
                </a:lnTo>
                <a:lnTo>
                  <a:pt x="9275" y="987"/>
                </a:lnTo>
                <a:lnTo>
                  <a:pt x="9265" y="981"/>
                </a:lnTo>
                <a:lnTo>
                  <a:pt x="9258" y="975"/>
                </a:lnTo>
                <a:lnTo>
                  <a:pt x="9249" y="968"/>
                </a:lnTo>
                <a:lnTo>
                  <a:pt x="9243" y="960"/>
                </a:lnTo>
                <a:lnTo>
                  <a:pt x="9236" y="952"/>
                </a:lnTo>
                <a:lnTo>
                  <a:pt x="9231" y="942"/>
                </a:lnTo>
                <a:lnTo>
                  <a:pt x="9226" y="933"/>
                </a:lnTo>
                <a:lnTo>
                  <a:pt x="9223" y="923"/>
                </a:lnTo>
                <a:lnTo>
                  <a:pt x="9219" y="912"/>
                </a:lnTo>
                <a:lnTo>
                  <a:pt x="9218" y="902"/>
                </a:lnTo>
                <a:lnTo>
                  <a:pt x="9217" y="890"/>
                </a:lnTo>
                <a:lnTo>
                  <a:pt x="9218" y="880"/>
                </a:lnTo>
                <a:lnTo>
                  <a:pt x="9219" y="869"/>
                </a:lnTo>
                <a:lnTo>
                  <a:pt x="9223" y="858"/>
                </a:lnTo>
                <a:lnTo>
                  <a:pt x="9226" y="848"/>
                </a:lnTo>
                <a:lnTo>
                  <a:pt x="9231" y="838"/>
                </a:lnTo>
                <a:lnTo>
                  <a:pt x="9236" y="830"/>
                </a:lnTo>
                <a:lnTo>
                  <a:pt x="9243" y="821"/>
                </a:lnTo>
                <a:lnTo>
                  <a:pt x="9249" y="814"/>
                </a:lnTo>
                <a:lnTo>
                  <a:pt x="9258" y="806"/>
                </a:lnTo>
                <a:lnTo>
                  <a:pt x="9265" y="800"/>
                </a:lnTo>
                <a:lnTo>
                  <a:pt x="9275" y="795"/>
                </a:lnTo>
                <a:lnTo>
                  <a:pt x="9284" y="790"/>
                </a:lnTo>
                <a:lnTo>
                  <a:pt x="9294" y="786"/>
                </a:lnTo>
                <a:lnTo>
                  <a:pt x="9305" y="784"/>
                </a:lnTo>
                <a:lnTo>
                  <a:pt x="9315" y="782"/>
                </a:lnTo>
                <a:lnTo>
                  <a:pt x="9327" y="782"/>
                </a:lnTo>
                <a:lnTo>
                  <a:pt x="9818" y="782"/>
                </a:lnTo>
                <a:lnTo>
                  <a:pt x="9830" y="782"/>
                </a:lnTo>
                <a:lnTo>
                  <a:pt x="9840" y="784"/>
                </a:lnTo>
                <a:lnTo>
                  <a:pt x="9851" y="786"/>
                </a:lnTo>
                <a:lnTo>
                  <a:pt x="9861" y="790"/>
                </a:lnTo>
                <a:lnTo>
                  <a:pt x="9870" y="795"/>
                </a:lnTo>
                <a:lnTo>
                  <a:pt x="9879" y="800"/>
                </a:lnTo>
                <a:lnTo>
                  <a:pt x="9887" y="806"/>
                </a:lnTo>
                <a:lnTo>
                  <a:pt x="9896" y="814"/>
                </a:lnTo>
                <a:lnTo>
                  <a:pt x="9902" y="821"/>
                </a:lnTo>
                <a:lnTo>
                  <a:pt x="9908" y="830"/>
                </a:lnTo>
                <a:lnTo>
                  <a:pt x="9914" y="838"/>
                </a:lnTo>
                <a:lnTo>
                  <a:pt x="9919" y="848"/>
                </a:lnTo>
                <a:lnTo>
                  <a:pt x="9922" y="858"/>
                </a:lnTo>
                <a:lnTo>
                  <a:pt x="9925" y="869"/>
                </a:lnTo>
                <a:lnTo>
                  <a:pt x="9927" y="880"/>
                </a:lnTo>
                <a:lnTo>
                  <a:pt x="9928" y="890"/>
                </a:lnTo>
                <a:lnTo>
                  <a:pt x="9927" y="902"/>
                </a:lnTo>
                <a:lnTo>
                  <a:pt x="9925" y="912"/>
                </a:lnTo>
                <a:lnTo>
                  <a:pt x="9922" y="923"/>
                </a:lnTo>
                <a:lnTo>
                  <a:pt x="9919" y="933"/>
                </a:lnTo>
                <a:lnTo>
                  <a:pt x="9914" y="942"/>
                </a:lnTo>
                <a:lnTo>
                  <a:pt x="9908" y="952"/>
                </a:lnTo>
                <a:lnTo>
                  <a:pt x="9902" y="960"/>
                </a:lnTo>
                <a:lnTo>
                  <a:pt x="9896" y="968"/>
                </a:lnTo>
                <a:lnTo>
                  <a:pt x="9887" y="975"/>
                </a:lnTo>
                <a:lnTo>
                  <a:pt x="9879" y="981"/>
                </a:lnTo>
                <a:lnTo>
                  <a:pt x="9870" y="987"/>
                </a:lnTo>
                <a:lnTo>
                  <a:pt x="9861" y="991"/>
                </a:lnTo>
                <a:lnTo>
                  <a:pt x="9851" y="995"/>
                </a:lnTo>
                <a:lnTo>
                  <a:pt x="9840" y="997"/>
                </a:lnTo>
                <a:lnTo>
                  <a:pt x="9830" y="1000"/>
                </a:lnTo>
                <a:lnTo>
                  <a:pt x="9818" y="1000"/>
                </a:lnTo>
                <a:close/>
                <a:moveTo>
                  <a:pt x="9253" y="1776"/>
                </a:moveTo>
                <a:lnTo>
                  <a:pt x="9245" y="1776"/>
                </a:lnTo>
                <a:lnTo>
                  <a:pt x="9236" y="1775"/>
                </a:lnTo>
                <a:lnTo>
                  <a:pt x="9228" y="1773"/>
                </a:lnTo>
                <a:lnTo>
                  <a:pt x="9219" y="1771"/>
                </a:lnTo>
                <a:lnTo>
                  <a:pt x="9212" y="1768"/>
                </a:lnTo>
                <a:lnTo>
                  <a:pt x="9205" y="1764"/>
                </a:lnTo>
                <a:lnTo>
                  <a:pt x="9197" y="1760"/>
                </a:lnTo>
                <a:lnTo>
                  <a:pt x="9190" y="1756"/>
                </a:lnTo>
                <a:lnTo>
                  <a:pt x="9183" y="1751"/>
                </a:lnTo>
                <a:lnTo>
                  <a:pt x="9177" y="1745"/>
                </a:lnTo>
                <a:lnTo>
                  <a:pt x="9172" y="1739"/>
                </a:lnTo>
                <a:lnTo>
                  <a:pt x="9165" y="1731"/>
                </a:lnTo>
                <a:lnTo>
                  <a:pt x="9161" y="1725"/>
                </a:lnTo>
                <a:lnTo>
                  <a:pt x="9157" y="1717"/>
                </a:lnTo>
                <a:lnTo>
                  <a:pt x="9152" y="1709"/>
                </a:lnTo>
                <a:lnTo>
                  <a:pt x="9149" y="1701"/>
                </a:lnTo>
                <a:lnTo>
                  <a:pt x="8998" y="1233"/>
                </a:lnTo>
                <a:lnTo>
                  <a:pt x="8995" y="1223"/>
                </a:lnTo>
                <a:lnTo>
                  <a:pt x="8993" y="1212"/>
                </a:lnTo>
                <a:lnTo>
                  <a:pt x="8992" y="1201"/>
                </a:lnTo>
                <a:lnTo>
                  <a:pt x="8993" y="1191"/>
                </a:lnTo>
                <a:lnTo>
                  <a:pt x="8994" y="1180"/>
                </a:lnTo>
                <a:lnTo>
                  <a:pt x="8996" y="1169"/>
                </a:lnTo>
                <a:lnTo>
                  <a:pt x="9000" y="1160"/>
                </a:lnTo>
                <a:lnTo>
                  <a:pt x="9005" y="1150"/>
                </a:lnTo>
                <a:lnTo>
                  <a:pt x="9010" y="1141"/>
                </a:lnTo>
                <a:lnTo>
                  <a:pt x="9015" y="1132"/>
                </a:lnTo>
                <a:lnTo>
                  <a:pt x="9023" y="1125"/>
                </a:lnTo>
                <a:lnTo>
                  <a:pt x="9030" y="1117"/>
                </a:lnTo>
                <a:lnTo>
                  <a:pt x="9039" y="1111"/>
                </a:lnTo>
                <a:lnTo>
                  <a:pt x="9047" y="1105"/>
                </a:lnTo>
                <a:lnTo>
                  <a:pt x="9058" y="1100"/>
                </a:lnTo>
                <a:lnTo>
                  <a:pt x="9068" y="1096"/>
                </a:lnTo>
                <a:lnTo>
                  <a:pt x="9079" y="1093"/>
                </a:lnTo>
                <a:lnTo>
                  <a:pt x="9090" y="1092"/>
                </a:lnTo>
                <a:lnTo>
                  <a:pt x="9100" y="1091"/>
                </a:lnTo>
                <a:lnTo>
                  <a:pt x="9111" y="1091"/>
                </a:lnTo>
                <a:lnTo>
                  <a:pt x="9122" y="1093"/>
                </a:lnTo>
                <a:lnTo>
                  <a:pt x="9132" y="1095"/>
                </a:lnTo>
                <a:lnTo>
                  <a:pt x="9142" y="1098"/>
                </a:lnTo>
                <a:lnTo>
                  <a:pt x="9151" y="1103"/>
                </a:lnTo>
                <a:lnTo>
                  <a:pt x="9160" y="1108"/>
                </a:lnTo>
                <a:lnTo>
                  <a:pt x="9169" y="1114"/>
                </a:lnTo>
                <a:lnTo>
                  <a:pt x="9177" y="1121"/>
                </a:lnTo>
                <a:lnTo>
                  <a:pt x="9184" y="1128"/>
                </a:lnTo>
                <a:lnTo>
                  <a:pt x="9191" y="1137"/>
                </a:lnTo>
                <a:lnTo>
                  <a:pt x="9197" y="1146"/>
                </a:lnTo>
                <a:lnTo>
                  <a:pt x="9201" y="1156"/>
                </a:lnTo>
                <a:lnTo>
                  <a:pt x="9206" y="1166"/>
                </a:lnTo>
                <a:lnTo>
                  <a:pt x="9358" y="1633"/>
                </a:lnTo>
                <a:lnTo>
                  <a:pt x="9361" y="1644"/>
                </a:lnTo>
                <a:lnTo>
                  <a:pt x="9362" y="1655"/>
                </a:lnTo>
                <a:lnTo>
                  <a:pt x="9363" y="1666"/>
                </a:lnTo>
                <a:lnTo>
                  <a:pt x="9362" y="1676"/>
                </a:lnTo>
                <a:lnTo>
                  <a:pt x="9361" y="1687"/>
                </a:lnTo>
                <a:lnTo>
                  <a:pt x="9359" y="1697"/>
                </a:lnTo>
                <a:lnTo>
                  <a:pt x="9356" y="1707"/>
                </a:lnTo>
                <a:lnTo>
                  <a:pt x="9351" y="1717"/>
                </a:lnTo>
                <a:lnTo>
                  <a:pt x="9346" y="1725"/>
                </a:lnTo>
                <a:lnTo>
                  <a:pt x="9340" y="1734"/>
                </a:lnTo>
                <a:lnTo>
                  <a:pt x="9333" y="1742"/>
                </a:lnTo>
                <a:lnTo>
                  <a:pt x="9325" y="1749"/>
                </a:lnTo>
                <a:lnTo>
                  <a:pt x="9316" y="1756"/>
                </a:lnTo>
                <a:lnTo>
                  <a:pt x="9308" y="1762"/>
                </a:lnTo>
                <a:lnTo>
                  <a:pt x="9298" y="1766"/>
                </a:lnTo>
                <a:lnTo>
                  <a:pt x="9287" y="1771"/>
                </a:lnTo>
                <a:lnTo>
                  <a:pt x="9279" y="1773"/>
                </a:lnTo>
                <a:lnTo>
                  <a:pt x="9270" y="1775"/>
                </a:lnTo>
                <a:lnTo>
                  <a:pt x="9262" y="1776"/>
                </a:lnTo>
                <a:lnTo>
                  <a:pt x="9253" y="1776"/>
                </a:lnTo>
                <a:close/>
                <a:moveTo>
                  <a:pt x="8340" y="1480"/>
                </a:moveTo>
                <a:lnTo>
                  <a:pt x="8327" y="1479"/>
                </a:lnTo>
                <a:lnTo>
                  <a:pt x="8315" y="1476"/>
                </a:lnTo>
                <a:lnTo>
                  <a:pt x="8303" y="1473"/>
                </a:lnTo>
                <a:lnTo>
                  <a:pt x="8291" y="1468"/>
                </a:lnTo>
                <a:lnTo>
                  <a:pt x="8281" y="1462"/>
                </a:lnTo>
                <a:lnTo>
                  <a:pt x="8270" y="1454"/>
                </a:lnTo>
                <a:lnTo>
                  <a:pt x="8260" y="1445"/>
                </a:lnTo>
                <a:lnTo>
                  <a:pt x="8252" y="1434"/>
                </a:lnTo>
                <a:lnTo>
                  <a:pt x="8246" y="1425"/>
                </a:lnTo>
                <a:lnTo>
                  <a:pt x="8240" y="1415"/>
                </a:lnTo>
                <a:lnTo>
                  <a:pt x="8237" y="1405"/>
                </a:lnTo>
                <a:lnTo>
                  <a:pt x="8234" y="1395"/>
                </a:lnTo>
                <a:lnTo>
                  <a:pt x="8232" y="1385"/>
                </a:lnTo>
                <a:lnTo>
                  <a:pt x="8231" y="1374"/>
                </a:lnTo>
                <a:lnTo>
                  <a:pt x="8231" y="1364"/>
                </a:lnTo>
                <a:lnTo>
                  <a:pt x="8232" y="1353"/>
                </a:lnTo>
                <a:lnTo>
                  <a:pt x="8234" y="1343"/>
                </a:lnTo>
                <a:lnTo>
                  <a:pt x="8237" y="1333"/>
                </a:lnTo>
                <a:lnTo>
                  <a:pt x="8241" y="1324"/>
                </a:lnTo>
                <a:lnTo>
                  <a:pt x="8247" y="1314"/>
                </a:lnTo>
                <a:lnTo>
                  <a:pt x="8253" y="1305"/>
                </a:lnTo>
                <a:lnTo>
                  <a:pt x="8259" y="1297"/>
                </a:lnTo>
                <a:lnTo>
                  <a:pt x="8267" y="1290"/>
                </a:lnTo>
                <a:lnTo>
                  <a:pt x="8276" y="1282"/>
                </a:lnTo>
                <a:lnTo>
                  <a:pt x="8815" y="890"/>
                </a:lnTo>
                <a:lnTo>
                  <a:pt x="8276" y="499"/>
                </a:lnTo>
                <a:lnTo>
                  <a:pt x="8267" y="492"/>
                </a:lnTo>
                <a:lnTo>
                  <a:pt x="8259" y="484"/>
                </a:lnTo>
                <a:lnTo>
                  <a:pt x="8253" y="476"/>
                </a:lnTo>
                <a:lnTo>
                  <a:pt x="8247" y="467"/>
                </a:lnTo>
                <a:lnTo>
                  <a:pt x="8241" y="458"/>
                </a:lnTo>
                <a:lnTo>
                  <a:pt x="8237" y="448"/>
                </a:lnTo>
                <a:lnTo>
                  <a:pt x="8234" y="438"/>
                </a:lnTo>
                <a:lnTo>
                  <a:pt x="8232" y="428"/>
                </a:lnTo>
                <a:lnTo>
                  <a:pt x="8231" y="417"/>
                </a:lnTo>
                <a:lnTo>
                  <a:pt x="8231" y="407"/>
                </a:lnTo>
                <a:lnTo>
                  <a:pt x="8232" y="396"/>
                </a:lnTo>
                <a:lnTo>
                  <a:pt x="8234" y="386"/>
                </a:lnTo>
                <a:lnTo>
                  <a:pt x="8237" y="376"/>
                </a:lnTo>
                <a:lnTo>
                  <a:pt x="8240" y="365"/>
                </a:lnTo>
                <a:lnTo>
                  <a:pt x="8246" y="356"/>
                </a:lnTo>
                <a:lnTo>
                  <a:pt x="8252" y="346"/>
                </a:lnTo>
                <a:lnTo>
                  <a:pt x="8258" y="338"/>
                </a:lnTo>
                <a:lnTo>
                  <a:pt x="8267" y="330"/>
                </a:lnTo>
                <a:lnTo>
                  <a:pt x="8274" y="323"/>
                </a:lnTo>
                <a:lnTo>
                  <a:pt x="8284" y="318"/>
                </a:lnTo>
                <a:lnTo>
                  <a:pt x="8293" y="312"/>
                </a:lnTo>
                <a:lnTo>
                  <a:pt x="8303" y="308"/>
                </a:lnTo>
                <a:lnTo>
                  <a:pt x="8312" y="305"/>
                </a:lnTo>
                <a:lnTo>
                  <a:pt x="8323" y="303"/>
                </a:lnTo>
                <a:lnTo>
                  <a:pt x="8334" y="302"/>
                </a:lnTo>
                <a:lnTo>
                  <a:pt x="8344" y="302"/>
                </a:lnTo>
                <a:lnTo>
                  <a:pt x="8354" y="303"/>
                </a:lnTo>
                <a:lnTo>
                  <a:pt x="8365" y="305"/>
                </a:lnTo>
                <a:lnTo>
                  <a:pt x="8375" y="307"/>
                </a:lnTo>
                <a:lnTo>
                  <a:pt x="8385" y="311"/>
                </a:lnTo>
                <a:lnTo>
                  <a:pt x="8395" y="317"/>
                </a:lnTo>
                <a:lnTo>
                  <a:pt x="8404" y="323"/>
                </a:lnTo>
                <a:lnTo>
                  <a:pt x="9065" y="802"/>
                </a:lnTo>
                <a:lnTo>
                  <a:pt x="9075" y="810"/>
                </a:lnTo>
                <a:lnTo>
                  <a:pt x="9084" y="820"/>
                </a:lnTo>
                <a:lnTo>
                  <a:pt x="9092" y="830"/>
                </a:lnTo>
                <a:lnTo>
                  <a:pt x="9098" y="841"/>
                </a:lnTo>
                <a:lnTo>
                  <a:pt x="9104" y="853"/>
                </a:lnTo>
                <a:lnTo>
                  <a:pt x="9107" y="865"/>
                </a:lnTo>
                <a:lnTo>
                  <a:pt x="9110" y="877"/>
                </a:lnTo>
                <a:lnTo>
                  <a:pt x="9110" y="890"/>
                </a:lnTo>
                <a:lnTo>
                  <a:pt x="9110" y="904"/>
                </a:lnTo>
                <a:lnTo>
                  <a:pt x="9107" y="917"/>
                </a:lnTo>
                <a:lnTo>
                  <a:pt x="9104" y="928"/>
                </a:lnTo>
                <a:lnTo>
                  <a:pt x="9098" y="940"/>
                </a:lnTo>
                <a:lnTo>
                  <a:pt x="9092" y="951"/>
                </a:lnTo>
                <a:lnTo>
                  <a:pt x="9084" y="961"/>
                </a:lnTo>
                <a:lnTo>
                  <a:pt x="9075" y="971"/>
                </a:lnTo>
                <a:lnTo>
                  <a:pt x="9065" y="979"/>
                </a:lnTo>
                <a:lnTo>
                  <a:pt x="8404" y="1458"/>
                </a:lnTo>
                <a:lnTo>
                  <a:pt x="8396" y="1464"/>
                </a:lnTo>
                <a:lnTo>
                  <a:pt x="8389" y="1468"/>
                </a:lnTo>
                <a:lnTo>
                  <a:pt x="8382" y="1471"/>
                </a:lnTo>
                <a:lnTo>
                  <a:pt x="8373" y="1474"/>
                </a:lnTo>
                <a:lnTo>
                  <a:pt x="8365" y="1476"/>
                </a:lnTo>
                <a:lnTo>
                  <a:pt x="8357" y="1479"/>
                </a:lnTo>
                <a:lnTo>
                  <a:pt x="8349" y="1480"/>
                </a:lnTo>
                <a:lnTo>
                  <a:pt x="8340" y="1480"/>
                </a:lnTo>
                <a:close/>
                <a:moveTo>
                  <a:pt x="9006" y="243"/>
                </a:moveTo>
                <a:lnTo>
                  <a:pt x="9006" y="243"/>
                </a:lnTo>
                <a:lnTo>
                  <a:pt x="9004" y="239"/>
                </a:lnTo>
                <a:lnTo>
                  <a:pt x="9003" y="236"/>
                </a:lnTo>
                <a:lnTo>
                  <a:pt x="9003" y="232"/>
                </a:lnTo>
                <a:lnTo>
                  <a:pt x="9003" y="227"/>
                </a:lnTo>
                <a:lnTo>
                  <a:pt x="9004" y="223"/>
                </a:lnTo>
                <a:lnTo>
                  <a:pt x="9006" y="220"/>
                </a:lnTo>
                <a:lnTo>
                  <a:pt x="9008" y="217"/>
                </a:lnTo>
                <a:lnTo>
                  <a:pt x="9012" y="214"/>
                </a:lnTo>
                <a:lnTo>
                  <a:pt x="9015" y="212"/>
                </a:lnTo>
                <a:lnTo>
                  <a:pt x="9020" y="210"/>
                </a:lnTo>
                <a:lnTo>
                  <a:pt x="9024" y="210"/>
                </a:lnTo>
                <a:lnTo>
                  <a:pt x="9027" y="210"/>
                </a:lnTo>
                <a:lnTo>
                  <a:pt x="9031" y="212"/>
                </a:lnTo>
                <a:lnTo>
                  <a:pt x="9034" y="214"/>
                </a:lnTo>
                <a:lnTo>
                  <a:pt x="9039" y="217"/>
                </a:lnTo>
                <a:lnTo>
                  <a:pt x="9041" y="220"/>
                </a:lnTo>
                <a:lnTo>
                  <a:pt x="9043" y="223"/>
                </a:lnTo>
                <a:lnTo>
                  <a:pt x="9044" y="227"/>
                </a:lnTo>
                <a:lnTo>
                  <a:pt x="9044" y="232"/>
                </a:lnTo>
                <a:lnTo>
                  <a:pt x="9044" y="236"/>
                </a:lnTo>
                <a:lnTo>
                  <a:pt x="9043" y="239"/>
                </a:lnTo>
                <a:lnTo>
                  <a:pt x="9041" y="243"/>
                </a:lnTo>
                <a:lnTo>
                  <a:pt x="9039" y="246"/>
                </a:lnTo>
                <a:lnTo>
                  <a:pt x="9035" y="249"/>
                </a:lnTo>
                <a:lnTo>
                  <a:pt x="9029" y="252"/>
                </a:lnTo>
                <a:lnTo>
                  <a:pt x="9024" y="253"/>
                </a:lnTo>
                <a:lnTo>
                  <a:pt x="9018" y="252"/>
                </a:lnTo>
                <a:lnTo>
                  <a:pt x="9013" y="251"/>
                </a:lnTo>
                <a:lnTo>
                  <a:pt x="9009" y="247"/>
                </a:lnTo>
                <a:lnTo>
                  <a:pt x="9006" y="243"/>
                </a:lnTo>
                <a:close/>
                <a:moveTo>
                  <a:pt x="8706" y="240"/>
                </a:moveTo>
                <a:lnTo>
                  <a:pt x="8705" y="236"/>
                </a:lnTo>
                <a:lnTo>
                  <a:pt x="8705" y="232"/>
                </a:lnTo>
                <a:lnTo>
                  <a:pt x="8706" y="227"/>
                </a:lnTo>
                <a:lnTo>
                  <a:pt x="8708" y="224"/>
                </a:lnTo>
                <a:lnTo>
                  <a:pt x="8710" y="221"/>
                </a:lnTo>
                <a:lnTo>
                  <a:pt x="8713" y="218"/>
                </a:lnTo>
                <a:lnTo>
                  <a:pt x="8717" y="216"/>
                </a:lnTo>
                <a:lnTo>
                  <a:pt x="8721" y="215"/>
                </a:lnTo>
                <a:lnTo>
                  <a:pt x="8725" y="214"/>
                </a:lnTo>
                <a:lnTo>
                  <a:pt x="8729" y="214"/>
                </a:lnTo>
                <a:lnTo>
                  <a:pt x="8732" y="215"/>
                </a:lnTo>
                <a:lnTo>
                  <a:pt x="8737" y="217"/>
                </a:lnTo>
                <a:lnTo>
                  <a:pt x="8740" y="219"/>
                </a:lnTo>
                <a:lnTo>
                  <a:pt x="8743" y="222"/>
                </a:lnTo>
                <a:lnTo>
                  <a:pt x="8745" y="225"/>
                </a:lnTo>
                <a:lnTo>
                  <a:pt x="8746" y="229"/>
                </a:lnTo>
                <a:lnTo>
                  <a:pt x="8747" y="234"/>
                </a:lnTo>
                <a:lnTo>
                  <a:pt x="8746" y="238"/>
                </a:lnTo>
                <a:lnTo>
                  <a:pt x="8745" y="242"/>
                </a:lnTo>
                <a:lnTo>
                  <a:pt x="8744" y="245"/>
                </a:lnTo>
                <a:lnTo>
                  <a:pt x="8742" y="249"/>
                </a:lnTo>
                <a:lnTo>
                  <a:pt x="8739" y="252"/>
                </a:lnTo>
                <a:lnTo>
                  <a:pt x="8735" y="254"/>
                </a:lnTo>
                <a:lnTo>
                  <a:pt x="8731" y="255"/>
                </a:lnTo>
                <a:lnTo>
                  <a:pt x="8728" y="256"/>
                </a:lnTo>
                <a:lnTo>
                  <a:pt x="8726" y="256"/>
                </a:lnTo>
                <a:lnTo>
                  <a:pt x="8722" y="256"/>
                </a:lnTo>
                <a:lnTo>
                  <a:pt x="8719" y="255"/>
                </a:lnTo>
                <a:lnTo>
                  <a:pt x="8715" y="253"/>
                </a:lnTo>
                <a:lnTo>
                  <a:pt x="8713" y="252"/>
                </a:lnTo>
                <a:lnTo>
                  <a:pt x="8710" y="250"/>
                </a:lnTo>
                <a:lnTo>
                  <a:pt x="8708" y="246"/>
                </a:lnTo>
                <a:lnTo>
                  <a:pt x="8707" y="243"/>
                </a:lnTo>
                <a:lnTo>
                  <a:pt x="8706" y="240"/>
                </a:lnTo>
                <a:close/>
                <a:moveTo>
                  <a:pt x="8793" y="254"/>
                </a:moveTo>
                <a:lnTo>
                  <a:pt x="8791" y="251"/>
                </a:lnTo>
                <a:lnTo>
                  <a:pt x="8789" y="246"/>
                </a:lnTo>
                <a:lnTo>
                  <a:pt x="8788" y="243"/>
                </a:lnTo>
                <a:lnTo>
                  <a:pt x="8789" y="239"/>
                </a:lnTo>
                <a:lnTo>
                  <a:pt x="8789" y="235"/>
                </a:lnTo>
                <a:lnTo>
                  <a:pt x="8791" y="232"/>
                </a:lnTo>
                <a:lnTo>
                  <a:pt x="8793" y="227"/>
                </a:lnTo>
                <a:lnTo>
                  <a:pt x="8796" y="224"/>
                </a:lnTo>
                <a:lnTo>
                  <a:pt x="8799" y="222"/>
                </a:lnTo>
                <a:lnTo>
                  <a:pt x="8804" y="221"/>
                </a:lnTo>
                <a:lnTo>
                  <a:pt x="8807" y="220"/>
                </a:lnTo>
                <a:lnTo>
                  <a:pt x="8811" y="220"/>
                </a:lnTo>
                <a:lnTo>
                  <a:pt x="8815" y="221"/>
                </a:lnTo>
                <a:lnTo>
                  <a:pt x="8820" y="222"/>
                </a:lnTo>
                <a:lnTo>
                  <a:pt x="8823" y="225"/>
                </a:lnTo>
                <a:lnTo>
                  <a:pt x="8826" y="227"/>
                </a:lnTo>
                <a:lnTo>
                  <a:pt x="8828" y="232"/>
                </a:lnTo>
                <a:lnTo>
                  <a:pt x="8829" y="235"/>
                </a:lnTo>
                <a:lnTo>
                  <a:pt x="8830" y="239"/>
                </a:lnTo>
                <a:lnTo>
                  <a:pt x="8830" y="243"/>
                </a:lnTo>
                <a:lnTo>
                  <a:pt x="8829" y="247"/>
                </a:lnTo>
                <a:lnTo>
                  <a:pt x="8828" y="251"/>
                </a:lnTo>
                <a:lnTo>
                  <a:pt x="8826" y="255"/>
                </a:lnTo>
                <a:lnTo>
                  <a:pt x="8823" y="257"/>
                </a:lnTo>
                <a:lnTo>
                  <a:pt x="8820" y="259"/>
                </a:lnTo>
                <a:lnTo>
                  <a:pt x="8816" y="261"/>
                </a:lnTo>
                <a:lnTo>
                  <a:pt x="8813" y="261"/>
                </a:lnTo>
                <a:lnTo>
                  <a:pt x="8809" y="262"/>
                </a:lnTo>
                <a:lnTo>
                  <a:pt x="8805" y="261"/>
                </a:lnTo>
                <a:lnTo>
                  <a:pt x="8801" y="260"/>
                </a:lnTo>
                <a:lnTo>
                  <a:pt x="8796" y="258"/>
                </a:lnTo>
                <a:lnTo>
                  <a:pt x="8793" y="254"/>
                </a:lnTo>
                <a:close/>
                <a:moveTo>
                  <a:pt x="8856" y="286"/>
                </a:moveTo>
                <a:lnTo>
                  <a:pt x="8854" y="283"/>
                </a:lnTo>
                <a:lnTo>
                  <a:pt x="8854" y="278"/>
                </a:lnTo>
                <a:lnTo>
                  <a:pt x="8854" y="274"/>
                </a:lnTo>
                <a:lnTo>
                  <a:pt x="8855" y="270"/>
                </a:lnTo>
                <a:lnTo>
                  <a:pt x="8856" y="267"/>
                </a:lnTo>
                <a:lnTo>
                  <a:pt x="8859" y="263"/>
                </a:lnTo>
                <a:lnTo>
                  <a:pt x="8862" y="260"/>
                </a:lnTo>
                <a:lnTo>
                  <a:pt x="8865" y="258"/>
                </a:lnTo>
                <a:lnTo>
                  <a:pt x="8870" y="257"/>
                </a:lnTo>
                <a:lnTo>
                  <a:pt x="8874" y="256"/>
                </a:lnTo>
                <a:lnTo>
                  <a:pt x="8877" y="256"/>
                </a:lnTo>
                <a:lnTo>
                  <a:pt x="8881" y="257"/>
                </a:lnTo>
                <a:lnTo>
                  <a:pt x="8886" y="259"/>
                </a:lnTo>
                <a:lnTo>
                  <a:pt x="8889" y="261"/>
                </a:lnTo>
                <a:lnTo>
                  <a:pt x="8891" y="264"/>
                </a:lnTo>
                <a:lnTo>
                  <a:pt x="8893" y="268"/>
                </a:lnTo>
                <a:lnTo>
                  <a:pt x="8895" y="272"/>
                </a:lnTo>
                <a:lnTo>
                  <a:pt x="8895" y="276"/>
                </a:lnTo>
                <a:lnTo>
                  <a:pt x="8895" y="280"/>
                </a:lnTo>
                <a:lnTo>
                  <a:pt x="8894" y="284"/>
                </a:lnTo>
                <a:lnTo>
                  <a:pt x="8893" y="288"/>
                </a:lnTo>
                <a:lnTo>
                  <a:pt x="8890" y="291"/>
                </a:lnTo>
                <a:lnTo>
                  <a:pt x="8888" y="294"/>
                </a:lnTo>
                <a:lnTo>
                  <a:pt x="8883" y="296"/>
                </a:lnTo>
                <a:lnTo>
                  <a:pt x="8879" y="297"/>
                </a:lnTo>
                <a:lnTo>
                  <a:pt x="8875" y="298"/>
                </a:lnTo>
                <a:lnTo>
                  <a:pt x="8869" y="297"/>
                </a:lnTo>
                <a:lnTo>
                  <a:pt x="8863" y="295"/>
                </a:lnTo>
                <a:lnTo>
                  <a:pt x="8859" y="291"/>
                </a:lnTo>
                <a:lnTo>
                  <a:pt x="8856" y="286"/>
                </a:lnTo>
                <a:close/>
                <a:moveTo>
                  <a:pt x="8645" y="290"/>
                </a:moveTo>
                <a:lnTo>
                  <a:pt x="8645" y="286"/>
                </a:lnTo>
                <a:lnTo>
                  <a:pt x="8645" y="281"/>
                </a:lnTo>
                <a:lnTo>
                  <a:pt x="8647" y="277"/>
                </a:lnTo>
                <a:lnTo>
                  <a:pt x="8648" y="274"/>
                </a:lnTo>
                <a:lnTo>
                  <a:pt x="8652" y="271"/>
                </a:lnTo>
                <a:lnTo>
                  <a:pt x="8655" y="269"/>
                </a:lnTo>
                <a:lnTo>
                  <a:pt x="8658" y="267"/>
                </a:lnTo>
                <a:lnTo>
                  <a:pt x="8662" y="266"/>
                </a:lnTo>
                <a:lnTo>
                  <a:pt x="8667" y="266"/>
                </a:lnTo>
                <a:lnTo>
                  <a:pt x="8671" y="266"/>
                </a:lnTo>
                <a:lnTo>
                  <a:pt x="8675" y="268"/>
                </a:lnTo>
                <a:lnTo>
                  <a:pt x="8678" y="270"/>
                </a:lnTo>
                <a:lnTo>
                  <a:pt x="8681" y="272"/>
                </a:lnTo>
                <a:lnTo>
                  <a:pt x="8684" y="275"/>
                </a:lnTo>
                <a:lnTo>
                  <a:pt x="8686" y="279"/>
                </a:lnTo>
                <a:lnTo>
                  <a:pt x="8687" y="283"/>
                </a:lnTo>
                <a:lnTo>
                  <a:pt x="8687" y="287"/>
                </a:lnTo>
                <a:lnTo>
                  <a:pt x="8687" y="291"/>
                </a:lnTo>
                <a:lnTo>
                  <a:pt x="8686" y="295"/>
                </a:lnTo>
                <a:lnTo>
                  <a:pt x="8684" y="298"/>
                </a:lnTo>
                <a:lnTo>
                  <a:pt x="8680" y="302"/>
                </a:lnTo>
                <a:lnTo>
                  <a:pt x="8677" y="304"/>
                </a:lnTo>
                <a:lnTo>
                  <a:pt x="8674" y="306"/>
                </a:lnTo>
                <a:lnTo>
                  <a:pt x="8670" y="307"/>
                </a:lnTo>
                <a:lnTo>
                  <a:pt x="8668" y="307"/>
                </a:lnTo>
                <a:lnTo>
                  <a:pt x="8667" y="308"/>
                </a:lnTo>
                <a:lnTo>
                  <a:pt x="8662" y="307"/>
                </a:lnTo>
                <a:lnTo>
                  <a:pt x="8659" y="306"/>
                </a:lnTo>
                <a:lnTo>
                  <a:pt x="8656" y="305"/>
                </a:lnTo>
                <a:lnTo>
                  <a:pt x="8653" y="303"/>
                </a:lnTo>
                <a:lnTo>
                  <a:pt x="8650" y="300"/>
                </a:lnTo>
                <a:lnTo>
                  <a:pt x="8647" y="297"/>
                </a:lnTo>
                <a:lnTo>
                  <a:pt x="8646" y="293"/>
                </a:lnTo>
                <a:lnTo>
                  <a:pt x="8645" y="290"/>
                </a:lnTo>
                <a:close/>
                <a:moveTo>
                  <a:pt x="8580" y="345"/>
                </a:moveTo>
                <a:lnTo>
                  <a:pt x="8577" y="342"/>
                </a:lnTo>
                <a:lnTo>
                  <a:pt x="8575" y="338"/>
                </a:lnTo>
                <a:lnTo>
                  <a:pt x="8574" y="334"/>
                </a:lnTo>
                <a:lnTo>
                  <a:pt x="8574" y="330"/>
                </a:lnTo>
                <a:lnTo>
                  <a:pt x="8575" y="326"/>
                </a:lnTo>
                <a:lnTo>
                  <a:pt x="8576" y="322"/>
                </a:lnTo>
                <a:lnTo>
                  <a:pt x="8578" y="319"/>
                </a:lnTo>
                <a:lnTo>
                  <a:pt x="8580" y="315"/>
                </a:lnTo>
                <a:lnTo>
                  <a:pt x="8584" y="312"/>
                </a:lnTo>
                <a:lnTo>
                  <a:pt x="8588" y="311"/>
                </a:lnTo>
                <a:lnTo>
                  <a:pt x="8592" y="310"/>
                </a:lnTo>
                <a:lnTo>
                  <a:pt x="8595" y="309"/>
                </a:lnTo>
                <a:lnTo>
                  <a:pt x="8600" y="310"/>
                </a:lnTo>
                <a:lnTo>
                  <a:pt x="8604" y="311"/>
                </a:lnTo>
                <a:lnTo>
                  <a:pt x="8607" y="313"/>
                </a:lnTo>
                <a:lnTo>
                  <a:pt x="8610" y="315"/>
                </a:lnTo>
                <a:lnTo>
                  <a:pt x="8613" y="320"/>
                </a:lnTo>
                <a:lnTo>
                  <a:pt x="8614" y="323"/>
                </a:lnTo>
                <a:lnTo>
                  <a:pt x="8616" y="327"/>
                </a:lnTo>
                <a:lnTo>
                  <a:pt x="8617" y="331"/>
                </a:lnTo>
                <a:lnTo>
                  <a:pt x="8616" y="335"/>
                </a:lnTo>
                <a:lnTo>
                  <a:pt x="8614" y="339"/>
                </a:lnTo>
                <a:lnTo>
                  <a:pt x="8612" y="342"/>
                </a:lnTo>
                <a:lnTo>
                  <a:pt x="8610" y="346"/>
                </a:lnTo>
                <a:lnTo>
                  <a:pt x="8607" y="348"/>
                </a:lnTo>
                <a:lnTo>
                  <a:pt x="8603" y="351"/>
                </a:lnTo>
                <a:lnTo>
                  <a:pt x="8600" y="352"/>
                </a:lnTo>
                <a:lnTo>
                  <a:pt x="8595" y="352"/>
                </a:lnTo>
                <a:lnTo>
                  <a:pt x="8591" y="352"/>
                </a:lnTo>
                <a:lnTo>
                  <a:pt x="8587" y="349"/>
                </a:lnTo>
                <a:lnTo>
                  <a:pt x="8584" y="347"/>
                </a:lnTo>
                <a:lnTo>
                  <a:pt x="8580" y="345"/>
                </a:lnTo>
                <a:close/>
                <a:moveTo>
                  <a:pt x="9345" y="433"/>
                </a:moveTo>
                <a:lnTo>
                  <a:pt x="9343" y="429"/>
                </a:lnTo>
                <a:lnTo>
                  <a:pt x="9341" y="426"/>
                </a:lnTo>
                <a:lnTo>
                  <a:pt x="9340" y="422"/>
                </a:lnTo>
                <a:lnTo>
                  <a:pt x="9339" y="417"/>
                </a:lnTo>
                <a:lnTo>
                  <a:pt x="9340" y="414"/>
                </a:lnTo>
                <a:lnTo>
                  <a:pt x="9341" y="410"/>
                </a:lnTo>
                <a:lnTo>
                  <a:pt x="9343" y="407"/>
                </a:lnTo>
                <a:lnTo>
                  <a:pt x="9345" y="404"/>
                </a:lnTo>
                <a:lnTo>
                  <a:pt x="9348" y="400"/>
                </a:lnTo>
                <a:lnTo>
                  <a:pt x="9352" y="398"/>
                </a:lnTo>
                <a:lnTo>
                  <a:pt x="9357" y="397"/>
                </a:lnTo>
                <a:lnTo>
                  <a:pt x="9360" y="397"/>
                </a:lnTo>
                <a:lnTo>
                  <a:pt x="9364" y="397"/>
                </a:lnTo>
                <a:lnTo>
                  <a:pt x="9368" y="398"/>
                </a:lnTo>
                <a:lnTo>
                  <a:pt x="9371" y="400"/>
                </a:lnTo>
                <a:lnTo>
                  <a:pt x="9375" y="404"/>
                </a:lnTo>
                <a:lnTo>
                  <a:pt x="9378" y="407"/>
                </a:lnTo>
                <a:lnTo>
                  <a:pt x="9380" y="410"/>
                </a:lnTo>
                <a:lnTo>
                  <a:pt x="9381" y="414"/>
                </a:lnTo>
                <a:lnTo>
                  <a:pt x="9381" y="419"/>
                </a:lnTo>
                <a:lnTo>
                  <a:pt x="9381" y="422"/>
                </a:lnTo>
                <a:lnTo>
                  <a:pt x="9380" y="426"/>
                </a:lnTo>
                <a:lnTo>
                  <a:pt x="9378" y="430"/>
                </a:lnTo>
                <a:lnTo>
                  <a:pt x="9375" y="433"/>
                </a:lnTo>
                <a:lnTo>
                  <a:pt x="9371" y="436"/>
                </a:lnTo>
                <a:lnTo>
                  <a:pt x="9368" y="438"/>
                </a:lnTo>
                <a:lnTo>
                  <a:pt x="9364" y="439"/>
                </a:lnTo>
                <a:lnTo>
                  <a:pt x="9360" y="439"/>
                </a:lnTo>
                <a:lnTo>
                  <a:pt x="9357" y="439"/>
                </a:lnTo>
                <a:lnTo>
                  <a:pt x="9352" y="438"/>
                </a:lnTo>
                <a:lnTo>
                  <a:pt x="9348" y="436"/>
                </a:lnTo>
                <a:lnTo>
                  <a:pt x="9345" y="433"/>
                </a:lnTo>
                <a:close/>
                <a:moveTo>
                  <a:pt x="9577" y="482"/>
                </a:moveTo>
                <a:lnTo>
                  <a:pt x="9577" y="478"/>
                </a:lnTo>
                <a:lnTo>
                  <a:pt x="9577" y="474"/>
                </a:lnTo>
                <a:lnTo>
                  <a:pt x="9579" y="469"/>
                </a:lnTo>
                <a:lnTo>
                  <a:pt x="9581" y="466"/>
                </a:lnTo>
                <a:lnTo>
                  <a:pt x="9584" y="464"/>
                </a:lnTo>
                <a:lnTo>
                  <a:pt x="9587" y="461"/>
                </a:lnTo>
                <a:lnTo>
                  <a:pt x="9591" y="460"/>
                </a:lnTo>
                <a:lnTo>
                  <a:pt x="9595" y="459"/>
                </a:lnTo>
                <a:lnTo>
                  <a:pt x="9599" y="459"/>
                </a:lnTo>
                <a:lnTo>
                  <a:pt x="9603" y="460"/>
                </a:lnTo>
                <a:lnTo>
                  <a:pt x="9608" y="461"/>
                </a:lnTo>
                <a:lnTo>
                  <a:pt x="9611" y="463"/>
                </a:lnTo>
                <a:lnTo>
                  <a:pt x="9614" y="466"/>
                </a:lnTo>
                <a:lnTo>
                  <a:pt x="9616" y="469"/>
                </a:lnTo>
                <a:lnTo>
                  <a:pt x="9617" y="474"/>
                </a:lnTo>
                <a:lnTo>
                  <a:pt x="9618" y="478"/>
                </a:lnTo>
                <a:lnTo>
                  <a:pt x="9618" y="482"/>
                </a:lnTo>
                <a:lnTo>
                  <a:pt x="9617" y="486"/>
                </a:lnTo>
                <a:lnTo>
                  <a:pt x="9616" y="490"/>
                </a:lnTo>
                <a:lnTo>
                  <a:pt x="9614" y="493"/>
                </a:lnTo>
                <a:lnTo>
                  <a:pt x="9611" y="496"/>
                </a:lnTo>
                <a:lnTo>
                  <a:pt x="9608" y="498"/>
                </a:lnTo>
                <a:lnTo>
                  <a:pt x="9603" y="500"/>
                </a:lnTo>
                <a:lnTo>
                  <a:pt x="9599" y="501"/>
                </a:lnTo>
                <a:lnTo>
                  <a:pt x="9598" y="501"/>
                </a:lnTo>
                <a:lnTo>
                  <a:pt x="9597" y="501"/>
                </a:lnTo>
                <a:lnTo>
                  <a:pt x="9594" y="500"/>
                </a:lnTo>
                <a:lnTo>
                  <a:pt x="9589" y="499"/>
                </a:lnTo>
                <a:lnTo>
                  <a:pt x="9586" y="498"/>
                </a:lnTo>
                <a:lnTo>
                  <a:pt x="9583" y="496"/>
                </a:lnTo>
                <a:lnTo>
                  <a:pt x="9581" y="493"/>
                </a:lnTo>
                <a:lnTo>
                  <a:pt x="9579" y="490"/>
                </a:lnTo>
                <a:lnTo>
                  <a:pt x="9577" y="486"/>
                </a:lnTo>
                <a:lnTo>
                  <a:pt x="9577" y="482"/>
                </a:lnTo>
                <a:close/>
                <a:moveTo>
                  <a:pt x="9336" y="502"/>
                </a:moveTo>
                <a:lnTo>
                  <a:pt x="9336" y="502"/>
                </a:lnTo>
                <a:lnTo>
                  <a:pt x="9333" y="499"/>
                </a:lnTo>
                <a:lnTo>
                  <a:pt x="9331" y="495"/>
                </a:lnTo>
                <a:lnTo>
                  <a:pt x="9330" y="491"/>
                </a:lnTo>
                <a:lnTo>
                  <a:pt x="9330" y="488"/>
                </a:lnTo>
                <a:lnTo>
                  <a:pt x="9331" y="483"/>
                </a:lnTo>
                <a:lnTo>
                  <a:pt x="9332" y="479"/>
                </a:lnTo>
                <a:lnTo>
                  <a:pt x="9334" y="476"/>
                </a:lnTo>
                <a:lnTo>
                  <a:pt x="9336" y="473"/>
                </a:lnTo>
                <a:lnTo>
                  <a:pt x="9340" y="469"/>
                </a:lnTo>
                <a:lnTo>
                  <a:pt x="9344" y="467"/>
                </a:lnTo>
                <a:lnTo>
                  <a:pt x="9348" y="466"/>
                </a:lnTo>
                <a:lnTo>
                  <a:pt x="9351" y="466"/>
                </a:lnTo>
                <a:lnTo>
                  <a:pt x="9356" y="467"/>
                </a:lnTo>
                <a:lnTo>
                  <a:pt x="9360" y="468"/>
                </a:lnTo>
                <a:lnTo>
                  <a:pt x="9363" y="471"/>
                </a:lnTo>
                <a:lnTo>
                  <a:pt x="9366" y="473"/>
                </a:lnTo>
                <a:lnTo>
                  <a:pt x="9369" y="476"/>
                </a:lnTo>
                <a:lnTo>
                  <a:pt x="9371" y="480"/>
                </a:lnTo>
                <a:lnTo>
                  <a:pt x="9373" y="484"/>
                </a:lnTo>
                <a:lnTo>
                  <a:pt x="9373" y="488"/>
                </a:lnTo>
                <a:lnTo>
                  <a:pt x="9371" y="492"/>
                </a:lnTo>
                <a:lnTo>
                  <a:pt x="9370" y="496"/>
                </a:lnTo>
                <a:lnTo>
                  <a:pt x="9368" y="499"/>
                </a:lnTo>
                <a:lnTo>
                  <a:pt x="9366" y="502"/>
                </a:lnTo>
                <a:lnTo>
                  <a:pt x="9363" y="506"/>
                </a:lnTo>
                <a:lnTo>
                  <a:pt x="9359" y="507"/>
                </a:lnTo>
                <a:lnTo>
                  <a:pt x="9356" y="508"/>
                </a:lnTo>
                <a:lnTo>
                  <a:pt x="9351" y="509"/>
                </a:lnTo>
                <a:lnTo>
                  <a:pt x="9347" y="508"/>
                </a:lnTo>
                <a:lnTo>
                  <a:pt x="9343" y="507"/>
                </a:lnTo>
                <a:lnTo>
                  <a:pt x="9340" y="505"/>
                </a:lnTo>
                <a:lnTo>
                  <a:pt x="9336" y="502"/>
                </a:lnTo>
                <a:close/>
                <a:moveTo>
                  <a:pt x="8159" y="519"/>
                </a:moveTo>
                <a:lnTo>
                  <a:pt x="8158" y="515"/>
                </a:lnTo>
                <a:lnTo>
                  <a:pt x="8159" y="511"/>
                </a:lnTo>
                <a:lnTo>
                  <a:pt x="8159" y="507"/>
                </a:lnTo>
                <a:lnTo>
                  <a:pt x="8162" y="502"/>
                </a:lnTo>
                <a:lnTo>
                  <a:pt x="8164" y="499"/>
                </a:lnTo>
                <a:lnTo>
                  <a:pt x="8167" y="497"/>
                </a:lnTo>
                <a:lnTo>
                  <a:pt x="8170" y="495"/>
                </a:lnTo>
                <a:lnTo>
                  <a:pt x="8174" y="493"/>
                </a:lnTo>
                <a:lnTo>
                  <a:pt x="8179" y="492"/>
                </a:lnTo>
                <a:lnTo>
                  <a:pt x="8183" y="492"/>
                </a:lnTo>
                <a:lnTo>
                  <a:pt x="8186" y="493"/>
                </a:lnTo>
                <a:lnTo>
                  <a:pt x="8190" y="495"/>
                </a:lnTo>
                <a:lnTo>
                  <a:pt x="8193" y="497"/>
                </a:lnTo>
                <a:lnTo>
                  <a:pt x="8197" y="500"/>
                </a:lnTo>
                <a:lnTo>
                  <a:pt x="8199" y="503"/>
                </a:lnTo>
                <a:lnTo>
                  <a:pt x="8200" y="508"/>
                </a:lnTo>
                <a:lnTo>
                  <a:pt x="8201" y="512"/>
                </a:lnTo>
                <a:lnTo>
                  <a:pt x="8201" y="515"/>
                </a:lnTo>
                <a:lnTo>
                  <a:pt x="8200" y="519"/>
                </a:lnTo>
                <a:lnTo>
                  <a:pt x="8199" y="524"/>
                </a:lnTo>
                <a:lnTo>
                  <a:pt x="8196" y="527"/>
                </a:lnTo>
                <a:lnTo>
                  <a:pt x="8193" y="530"/>
                </a:lnTo>
                <a:lnTo>
                  <a:pt x="8189" y="532"/>
                </a:lnTo>
                <a:lnTo>
                  <a:pt x="8186" y="533"/>
                </a:lnTo>
                <a:lnTo>
                  <a:pt x="8183" y="534"/>
                </a:lnTo>
                <a:lnTo>
                  <a:pt x="8180" y="534"/>
                </a:lnTo>
                <a:lnTo>
                  <a:pt x="8176" y="534"/>
                </a:lnTo>
                <a:lnTo>
                  <a:pt x="8173" y="533"/>
                </a:lnTo>
                <a:lnTo>
                  <a:pt x="8170" y="532"/>
                </a:lnTo>
                <a:lnTo>
                  <a:pt x="8167" y="530"/>
                </a:lnTo>
                <a:lnTo>
                  <a:pt x="8165" y="528"/>
                </a:lnTo>
                <a:lnTo>
                  <a:pt x="8163" y="525"/>
                </a:lnTo>
                <a:lnTo>
                  <a:pt x="8160" y="523"/>
                </a:lnTo>
                <a:lnTo>
                  <a:pt x="8159" y="519"/>
                </a:lnTo>
                <a:close/>
                <a:moveTo>
                  <a:pt x="9661" y="539"/>
                </a:moveTo>
                <a:lnTo>
                  <a:pt x="9661" y="539"/>
                </a:lnTo>
                <a:lnTo>
                  <a:pt x="9657" y="535"/>
                </a:lnTo>
                <a:lnTo>
                  <a:pt x="9656" y="532"/>
                </a:lnTo>
                <a:lnTo>
                  <a:pt x="9655" y="528"/>
                </a:lnTo>
                <a:lnTo>
                  <a:pt x="9654" y="524"/>
                </a:lnTo>
                <a:lnTo>
                  <a:pt x="9655" y="520"/>
                </a:lnTo>
                <a:lnTo>
                  <a:pt x="9656" y="516"/>
                </a:lnTo>
                <a:lnTo>
                  <a:pt x="9659" y="512"/>
                </a:lnTo>
                <a:lnTo>
                  <a:pt x="9661" y="509"/>
                </a:lnTo>
                <a:lnTo>
                  <a:pt x="9664" y="507"/>
                </a:lnTo>
                <a:lnTo>
                  <a:pt x="9668" y="505"/>
                </a:lnTo>
                <a:lnTo>
                  <a:pt x="9672" y="503"/>
                </a:lnTo>
                <a:lnTo>
                  <a:pt x="9676" y="503"/>
                </a:lnTo>
                <a:lnTo>
                  <a:pt x="9680" y="503"/>
                </a:lnTo>
                <a:lnTo>
                  <a:pt x="9684" y="505"/>
                </a:lnTo>
                <a:lnTo>
                  <a:pt x="9687" y="507"/>
                </a:lnTo>
                <a:lnTo>
                  <a:pt x="9690" y="510"/>
                </a:lnTo>
                <a:lnTo>
                  <a:pt x="9694" y="513"/>
                </a:lnTo>
                <a:lnTo>
                  <a:pt x="9696" y="516"/>
                </a:lnTo>
                <a:lnTo>
                  <a:pt x="9697" y="520"/>
                </a:lnTo>
                <a:lnTo>
                  <a:pt x="9697" y="525"/>
                </a:lnTo>
                <a:lnTo>
                  <a:pt x="9696" y="529"/>
                </a:lnTo>
                <a:lnTo>
                  <a:pt x="9695" y="532"/>
                </a:lnTo>
                <a:lnTo>
                  <a:pt x="9693" y="536"/>
                </a:lnTo>
                <a:lnTo>
                  <a:pt x="9690" y="540"/>
                </a:lnTo>
                <a:lnTo>
                  <a:pt x="9687" y="542"/>
                </a:lnTo>
                <a:lnTo>
                  <a:pt x="9683" y="544"/>
                </a:lnTo>
                <a:lnTo>
                  <a:pt x="9680" y="545"/>
                </a:lnTo>
                <a:lnTo>
                  <a:pt x="9676" y="545"/>
                </a:lnTo>
                <a:lnTo>
                  <a:pt x="9671" y="545"/>
                </a:lnTo>
                <a:lnTo>
                  <a:pt x="9667" y="544"/>
                </a:lnTo>
                <a:lnTo>
                  <a:pt x="9664" y="542"/>
                </a:lnTo>
                <a:lnTo>
                  <a:pt x="9661" y="539"/>
                </a:lnTo>
                <a:close/>
                <a:moveTo>
                  <a:pt x="9735" y="549"/>
                </a:moveTo>
                <a:lnTo>
                  <a:pt x="9735" y="545"/>
                </a:lnTo>
                <a:lnTo>
                  <a:pt x="9736" y="541"/>
                </a:lnTo>
                <a:lnTo>
                  <a:pt x="9737" y="537"/>
                </a:lnTo>
                <a:lnTo>
                  <a:pt x="9739" y="533"/>
                </a:lnTo>
                <a:lnTo>
                  <a:pt x="9743" y="531"/>
                </a:lnTo>
                <a:lnTo>
                  <a:pt x="9746" y="528"/>
                </a:lnTo>
                <a:lnTo>
                  <a:pt x="9749" y="527"/>
                </a:lnTo>
                <a:lnTo>
                  <a:pt x="9753" y="526"/>
                </a:lnTo>
                <a:lnTo>
                  <a:pt x="9757" y="525"/>
                </a:lnTo>
                <a:lnTo>
                  <a:pt x="9762" y="526"/>
                </a:lnTo>
                <a:lnTo>
                  <a:pt x="9765" y="527"/>
                </a:lnTo>
                <a:lnTo>
                  <a:pt x="9769" y="529"/>
                </a:lnTo>
                <a:lnTo>
                  <a:pt x="9772" y="532"/>
                </a:lnTo>
                <a:lnTo>
                  <a:pt x="9774" y="535"/>
                </a:lnTo>
                <a:lnTo>
                  <a:pt x="9777" y="539"/>
                </a:lnTo>
                <a:lnTo>
                  <a:pt x="9778" y="543"/>
                </a:lnTo>
                <a:lnTo>
                  <a:pt x="9778" y="547"/>
                </a:lnTo>
                <a:lnTo>
                  <a:pt x="9777" y="551"/>
                </a:lnTo>
                <a:lnTo>
                  <a:pt x="9776" y="556"/>
                </a:lnTo>
                <a:lnTo>
                  <a:pt x="9773" y="559"/>
                </a:lnTo>
                <a:lnTo>
                  <a:pt x="9770" y="562"/>
                </a:lnTo>
                <a:lnTo>
                  <a:pt x="9767" y="564"/>
                </a:lnTo>
                <a:lnTo>
                  <a:pt x="9764" y="566"/>
                </a:lnTo>
                <a:lnTo>
                  <a:pt x="9760" y="567"/>
                </a:lnTo>
                <a:lnTo>
                  <a:pt x="9757" y="567"/>
                </a:lnTo>
                <a:lnTo>
                  <a:pt x="9756" y="567"/>
                </a:lnTo>
                <a:lnTo>
                  <a:pt x="9752" y="567"/>
                </a:lnTo>
                <a:lnTo>
                  <a:pt x="9749" y="566"/>
                </a:lnTo>
                <a:lnTo>
                  <a:pt x="9746" y="564"/>
                </a:lnTo>
                <a:lnTo>
                  <a:pt x="9743" y="562"/>
                </a:lnTo>
                <a:lnTo>
                  <a:pt x="9740" y="560"/>
                </a:lnTo>
                <a:lnTo>
                  <a:pt x="9738" y="557"/>
                </a:lnTo>
                <a:lnTo>
                  <a:pt x="9736" y="553"/>
                </a:lnTo>
                <a:lnTo>
                  <a:pt x="9735" y="549"/>
                </a:lnTo>
                <a:close/>
                <a:moveTo>
                  <a:pt x="9395" y="570"/>
                </a:moveTo>
                <a:lnTo>
                  <a:pt x="9393" y="567"/>
                </a:lnTo>
                <a:lnTo>
                  <a:pt x="9391" y="563"/>
                </a:lnTo>
                <a:lnTo>
                  <a:pt x="9391" y="559"/>
                </a:lnTo>
                <a:lnTo>
                  <a:pt x="9391" y="554"/>
                </a:lnTo>
                <a:lnTo>
                  <a:pt x="9392" y="551"/>
                </a:lnTo>
                <a:lnTo>
                  <a:pt x="9394" y="547"/>
                </a:lnTo>
                <a:lnTo>
                  <a:pt x="9396" y="544"/>
                </a:lnTo>
                <a:lnTo>
                  <a:pt x="9399" y="541"/>
                </a:lnTo>
                <a:lnTo>
                  <a:pt x="9402" y="539"/>
                </a:lnTo>
                <a:lnTo>
                  <a:pt x="9407" y="537"/>
                </a:lnTo>
                <a:lnTo>
                  <a:pt x="9411" y="536"/>
                </a:lnTo>
                <a:lnTo>
                  <a:pt x="9415" y="537"/>
                </a:lnTo>
                <a:lnTo>
                  <a:pt x="9418" y="539"/>
                </a:lnTo>
                <a:lnTo>
                  <a:pt x="9423" y="540"/>
                </a:lnTo>
                <a:lnTo>
                  <a:pt x="9426" y="542"/>
                </a:lnTo>
                <a:lnTo>
                  <a:pt x="9429" y="545"/>
                </a:lnTo>
                <a:lnTo>
                  <a:pt x="9431" y="549"/>
                </a:lnTo>
                <a:lnTo>
                  <a:pt x="9432" y="553"/>
                </a:lnTo>
                <a:lnTo>
                  <a:pt x="9433" y="557"/>
                </a:lnTo>
                <a:lnTo>
                  <a:pt x="9432" y="561"/>
                </a:lnTo>
                <a:lnTo>
                  <a:pt x="9431" y="565"/>
                </a:lnTo>
                <a:lnTo>
                  <a:pt x="9430" y="568"/>
                </a:lnTo>
                <a:lnTo>
                  <a:pt x="9427" y="573"/>
                </a:lnTo>
                <a:lnTo>
                  <a:pt x="9425" y="575"/>
                </a:lnTo>
                <a:lnTo>
                  <a:pt x="9418" y="578"/>
                </a:lnTo>
                <a:lnTo>
                  <a:pt x="9412" y="579"/>
                </a:lnTo>
                <a:lnTo>
                  <a:pt x="9407" y="579"/>
                </a:lnTo>
                <a:lnTo>
                  <a:pt x="9402" y="577"/>
                </a:lnTo>
                <a:lnTo>
                  <a:pt x="9398" y="575"/>
                </a:lnTo>
                <a:lnTo>
                  <a:pt x="9395" y="570"/>
                </a:lnTo>
                <a:close/>
                <a:moveTo>
                  <a:pt x="9578" y="567"/>
                </a:moveTo>
                <a:lnTo>
                  <a:pt x="9578" y="567"/>
                </a:lnTo>
                <a:lnTo>
                  <a:pt x="9578" y="563"/>
                </a:lnTo>
                <a:lnTo>
                  <a:pt x="9579" y="560"/>
                </a:lnTo>
                <a:lnTo>
                  <a:pt x="9580" y="556"/>
                </a:lnTo>
                <a:lnTo>
                  <a:pt x="9582" y="552"/>
                </a:lnTo>
                <a:lnTo>
                  <a:pt x="9585" y="549"/>
                </a:lnTo>
                <a:lnTo>
                  <a:pt x="9588" y="547"/>
                </a:lnTo>
                <a:lnTo>
                  <a:pt x="9593" y="545"/>
                </a:lnTo>
                <a:lnTo>
                  <a:pt x="9596" y="545"/>
                </a:lnTo>
                <a:lnTo>
                  <a:pt x="9600" y="545"/>
                </a:lnTo>
                <a:lnTo>
                  <a:pt x="9604" y="545"/>
                </a:lnTo>
                <a:lnTo>
                  <a:pt x="9609" y="547"/>
                </a:lnTo>
                <a:lnTo>
                  <a:pt x="9612" y="549"/>
                </a:lnTo>
                <a:lnTo>
                  <a:pt x="9615" y="552"/>
                </a:lnTo>
                <a:lnTo>
                  <a:pt x="9617" y="556"/>
                </a:lnTo>
                <a:lnTo>
                  <a:pt x="9618" y="559"/>
                </a:lnTo>
                <a:lnTo>
                  <a:pt x="9619" y="563"/>
                </a:lnTo>
                <a:lnTo>
                  <a:pt x="9619" y="567"/>
                </a:lnTo>
                <a:lnTo>
                  <a:pt x="9619" y="571"/>
                </a:lnTo>
                <a:lnTo>
                  <a:pt x="9617" y="576"/>
                </a:lnTo>
                <a:lnTo>
                  <a:pt x="9615" y="579"/>
                </a:lnTo>
                <a:lnTo>
                  <a:pt x="9612" y="581"/>
                </a:lnTo>
                <a:lnTo>
                  <a:pt x="9609" y="584"/>
                </a:lnTo>
                <a:lnTo>
                  <a:pt x="9605" y="585"/>
                </a:lnTo>
                <a:lnTo>
                  <a:pt x="9601" y="586"/>
                </a:lnTo>
                <a:lnTo>
                  <a:pt x="9600" y="586"/>
                </a:lnTo>
                <a:lnTo>
                  <a:pt x="9599" y="586"/>
                </a:lnTo>
                <a:lnTo>
                  <a:pt x="9595" y="586"/>
                </a:lnTo>
                <a:lnTo>
                  <a:pt x="9591" y="585"/>
                </a:lnTo>
                <a:lnTo>
                  <a:pt x="9587" y="583"/>
                </a:lnTo>
                <a:lnTo>
                  <a:pt x="9584" y="581"/>
                </a:lnTo>
                <a:lnTo>
                  <a:pt x="9582" y="578"/>
                </a:lnTo>
                <a:lnTo>
                  <a:pt x="9580" y="575"/>
                </a:lnTo>
                <a:lnTo>
                  <a:pt x="9579" y="571"/>
                </a:lnTo>
                <a:lnTo>
                  <a:pt x="9578" y="567"/>
                </a:lnTo>
                <a:close/>
                <a:moveTo>
                  <a:pt x="8098" y="587"/>
                </a:moveTo>
                <a:lnTo>
                  <a:pt x="8093" y="584"/>
                </a:lnTo>
                <a:lnTo>
                  <a:pt x="8091" y="581"/>
                </a:lnTo>
                <a:lnTo>
                  <a:pt x="8089" y="577"/>
                </a:lnTo>
                <a:lnTo>
                  <a:pt x="8088" y="574"/>
                </a:lnTo>
                <a:lnTo>
                  <a:pt x="8088" y="569"/>
                </a:lnTo>
                <a:lnTo>
                  <a:pt x="8088" y="565"/>
                </a:lnTo>
                <a:lnTo>
                  <a:pt x="8089" y="561"/>
                </a:lnTo>
                <a:lnTo>
                  <a:pt x="8091" y="558"/>
                </a:lnTo>
                <a:lnTo>
                  <a:pt x="8091" y="558"/>
                </a:lnTo>
                <a:lnTo>
                  <a:pt x="8095" y="554"/>
                </a:lnTo>
                <a:lnTo>
                  <a:pt x="8098" y="552"/>
                </a:lnTo>
                <a:lnTo>
                  <a:pt x="8101" y="550"/>
                </a:lnTo>
                <a:lnTo>
                  <a:pt x="8105" y="549"/>
                </a:lnTo>
                <a:lnTo>
                  <a:pt x="8109" y="548"/>
                </a:lnTo>
                <a:lnTo>
                  <a:pt x="8114" y="549"/>
                </a:lnTo>
                <a:lnTo>
                  <a:pt x="8117" y="550"/>
                </a:lnTo>
                <a:lnTo>
                  <a:pt x="8121" y="552"/>
                </a:lnTo>
                <a:lnTo>
                  <a:pt x="8124" y="556"/>
                </a:lnTo>
                <a:lnTo>
                  <a:pt x="8126" y="559"/>
                </a:lnTo>
                <a:lnTo>
                  <a:pt x="8129" y="562"/>
                </a:lnTo>
                <a:lnTo>
                  <a:pt x="8130" y="566"/>
                </a:lnTo>
                <a:lnTo>
                  <a:pt x="8131" y="569"/>
                </a:lnTo>
                <a:lnTo>
                  <a:pt x="8130" y="574"/>
                </a:lnTo>
                <a:lnTo>
                  <a:pt x="8129" y="578"/>
                </a:lnTo>
                <a:lnTo>
                  <a:pt x="8126" y="581"/>
                </a:lnTo>
                <a:lnTo>
                  <a:pt x="8123" y="585"/>
                </a:lnTo>
                <a:lnTo>
                  <a:pt x="8119" y="588"/>
                </a:lnTo>
                <a:lnTo>
                  <a:pt x="8114" y="591"/>
                </a:lnTo>
                <a:lnTo>
                  <a:pt x="8109" y="591"/>
                </a:lnTo>
                <a:lnTo>
                  <a:pt x="8103" y="590"/>
                </a:lnTo>
                <a:lnTo>
                  <a:pt x="8098" y="587"/>
                </a:lnTo>
                <a:close/>
                <a:moveTo>
                  <a:pt x="8024" y="586"/>
                </a:moveTo>
                <a:lnTo>
                  <a:pt x="8021" y="583"/>
                </a:lnTo>
                <a:lnTo>
                  <a:pt x="8019" y="579"/>
                </a:lnTo>
                <a:lnTo>
                  <a:pt x="8018" y="576"/>
                </a:lnTo>
                <a:lnTo>
                  <a:pt x="8017" y="571"/>
                </a:lnTo>
                <a:lnTo>
                  <a:pt x="8017" y="567"/>
                </a:lnTo>
                <a:lnTo>
                  <a:pt x="8018" y="563"/>
                </a:lnTo>
                <a:lnTo>
                  <a:pt x="8020" y="560"/>
                </a:lnTo>
                <a:lnTo>
                  <a:pt x="8022" y="557"/>
                </a:lnTo>
                <a:lnTo>
                  <a:pt x="8025" y="553"/>
                </a:lnTo>
                <a:lnTo>
                  <a:pt x="8030" y="551"/>
                </a:lnTo>
                <a:lnTo>
                  <a:pt x="8033" y="550"/>
                </a:lnTo>
                <a:lnTo>
                  <a:pt x="8037" y="549"/>
                </a:lnTo>
                <a:lnTo>
                  <a:pt x="8041" y="549"/>
                </a:lnTo>
                <a:lnTo>
                  <a:pt x="8045" y="550"/>
                </a:lnTo>
                <a:lnTo>
                  <a:pt x="8049" y="552"/>
                </a:lnTo>
                <a:lnTo>
                  <a:pt x="8052" y="554"/>
                </a:lnTo>
                <a:lnTo>
                  <a:pt x="8055" y="558"/>
                </a:lnTo>
                <a:lnTo>
                  <a:pt x="8057" y="562"/>
                </a:lnTo>
                <a:lnTo>
                  <a:pt x="8058" y="565"/>
                </a:lnTo>
                <a:lnTo>
                  <a:pt x="8059" y="569"/>
                </a:lnTo>
                <a:lnTo>
                  <a:pt x="8059" y="574"/>
                </a:lnTo>
                <a:lnTo>
                  <a:pt x="8058" y="577"/>
                </a:lnTo>
                <a:lnTo>
                  <a:pt x="8056" y="581"/>
                </a:lnTo>
                <a:lnTo>
                  <a:pt x="8054" y="584"/>
                </a:lnTo>
                <a:lnTo>
                  <a:pt x="8051" y="587"/>
                </a:lnTo>
                <a:lnTo>
                  <a:pt x="8047" y="590"/>
                </a:lnTo>
                <a:lnTo>
                  <a:pt x="8042" y="591"/>
                </a:lnTo>
                <a:lnTo>
                  <a:pt x="8038" y="592"/>
                </a:lnTo>
                <a:lnTo>
                  <a:pt x="8034" y="591"/>
                </a:lnTo>
                <a:lnTo>
                  <a:pt x="8031" y="590"/>
                </a:lnTo>
                <a:lnTo>
                  <a:pt x="8028" y="588"/>
                </a:lnTo>
                <a:lnTo>
                  <a:pt x="8024" y="586"/>
                </a:lnTo>
                <a:close/>
                <a:moveTo>
                  <a:pt x="9777" y="611"/>
                </a:moveTo>
                <a:lnTo>
                  <a:pt x="9777" y="611"/>
                </a:lnTo>
                <a:lnTo>
                  <a:pt x="9774" y="607"/>
                </a:lnTo>
                <a:lnTo>
                  <a:pt x="9773" y="603"/>
                </a:lnTo>
                <a:lnTo>
                  <a:pt x="9772" y="599"/>
                </a:lnTo>
                <a:lnTo>
                  <a:pt x="9773" y="595"/>
                </a:lnTo>
                <a:lnTo>
                  <a:pt x="9774" y="592"/>
                </a:lnTo>
                <a:lnTo>
                  <a:pt x="9777" y="587"/>
                </a:lnTo>
                <a:lnTo>
                  <a:pt x="9779" y="584"/>
                </a:lnTo>
                <a:lnTo>
                  <a:pt x="9782" y="581"/>
                </a:lnTo>
                <a:lnTo>
                  <a:pt x="9786" y="580"/>
                </a:lnTo>
                <a:lnTo>
                  <a:pt x="9789" y="578"/>
                </a:lnTo>
                <a:lnTo>
                  <a:pt x="9794" y="578"/>
                </a:lnTo>
                <a:lnTo>
                  <a:pt x="9798" y="578"/>
                </a:lnTo>
                <a:lnTo>
                  <a:pt x="9802" y="579"/>
                </a:lnTo>
                <a:lnTo>
                  <a:pt x="9805" y="581"/>
                </a:lnTo>
                <a:lnTo>
                  <a:pt x="9808" y="584"/>
                </a:lnTo>
                <a:lnTo>
                  <a:pt x="9812" y="587"/>
                </a:lnTo>
                <a:lnTo>
                  <a:pt x="9814" y="591"/>
                </a:lnTo>
                <a:lnTo>
                  <a:pt x="9815" y="595"/>
                </a:lnTo>
                <a:lnTo>
                  <a:pt x="9815" y="599"/>
                </a:lnTo>
                <a:lnTo>
                  <a:pt x="9815" y="603"/>
                </a:lnTo>
                <a:lnTo>
                  <a:pt x="9814" y="607"/>
                </a:lnTo>
                <a:lnTo>
                  <a:pt x="9812" y="611"/>
                </a:lnTo>
                <a:lnTo>
                  <a:pt x="9808" y="614"/>
                </a:lnTo>
                <a:lnTo>
                  <a:pt x="9805" y="616"/>
                </a:lnTo>
                <a:lnTo>
                  <a:pt x="9800" y="619"/>
                </a:lnTo>
                <a:lnTo>
                  <a:pt x="9794" y="620"/>
                </a:lnTo>
                <a:lnTo>
                  <a:pt x="9788" y="619"/>
                </a:lnTo>
                <a:lnTo>
                  <a:pt x="9784" y="617"/>
                </a:lnTo>
                <a:lnTo>
                  <a:pt x="9780" y="615"/>
                </a:lnTo>
                <a:lnTo>
                  <a:pt x="9777" y="611"/>
                </a:lnTo>
                <a:close/>
                <a:moveTo>
                  <a:pt x="9521" y="624"/>
                </a:moveTo>
                <a:lnTo>
                  <a:pt x="9518" y="620"/>
                </a:lnTo>
                <a:lnTo>
                  <a:pt x="9516" y="617"/>
                </a:lnTo>
                <a:lnTo>
                  <a:pt x="9514" y="613"/>
                </a:lnTo>
                <a:lnTo>
                  <a:pt x="9514" y="610"/>
                </a:lnTo>
                <a:lnTo>
                  <a:pt x="9514" y="605"/>
                </a:lnTo>
                <a:lnTo>
                  <a:pt x="9514" y="601"/>
                </a:lnTo>
                <a:lnTo>
                  <a:pt x="9516" y="597"/>
                </a:lnTo>
                <a:lnTo>
                  <a:pt x="9518" y="594"/>
                </a:lnTo>
                <a:lnTo>
                  <a:pt x="9518" y="594"/>
                </a:lnTo>
                <a:lnTo>
                  <a:pt x="9521" y="591"/>
                </a:lnTo>
                <a:lnTo>
                  <a:pt x="9525" y="588"/>
                </a:lnTo>
                <a:lnTo>
                  <a:pt x="9529" y="587"/>
                </a:lnTo>
                <a:lnTo>
                  <a:pt x="9532" y="586"/>
                </a:lnTo>
                <a:lnTo>
                  <a:pt x="9536" y="586"/>
                </a:lnTo>
                <a:lnTo>
                  <a:pt x="9541" y="587"/>
                </a:lnTo>
                <a:lnTo>
                  <a:pt x="9545" y="588"/>
                </a:lnTo>
                <a:lnTo>
                  <a:pt x="9548" y="591"/>
                </a:lnTo>
                <a:lnTo>
                  <a:pt x="9551" y="594"/>
                </a:lnTo>
                <a:lnTo>
                  <a:pt x="9553" y="597"/>
                </a:lnTo>
                <a:lnTo>
                  <a:pt x="9554" y="601"/>
                </a:lnTo>
                <a:lnTo>
                  <a:pt x="9555" y="605"/>
                </a:lnTo>
                <a:lnTo>
                  <a:pt x="9555" y="609"/>
                </a:lnTo>
                <a:lnTo>
                  <a:pt x="9554" y="613"/>
                </a:lnTo>
                <a:lnTo>
                  <a:pt x="9553" y="617"/>
                </a:lnTo>
                <a:lnTo>
                  <a:pt x="9551" y="620"/>
                </a:lnTo>
                <a:lnTo>
                  <a:pt x="9547" y="624"/>
                </a:lnTo>
                <a:lnTo>
                  <a:pt x="9544" y="627"/>
                </a:lnTo>
                <a:lnTo>
                  <a:pt x="9539" y="628"/>
                </a:lnTo>
                <a:lnTo>
                  <a:pt x="9534" y="629"/>
                </a:lnTo>
                <a:lnTo>
                  <a:pt x="9531" y="628"/>
                </a:lnTo>
                <a:lnTo>
                  <a:pt x="9528" y="627"/>
                </a:lnTo>
                <a:lnTo>
                  <a:pt x="9525" y="626"/>
                </a:lnTo>
                <a:lnTo>
                  <a:pt x="9521" y="624"/>
                </a:lnTo>
                <a:close/>
                <a:moveTo>
                  <a:pt x="9437" y="652"/>
                </a:moveTo>
                <a:lnTo>
                  <a:pt x="9435" y="649"/>
                </a:lnTo>
                <a:lnTo>
                  <a:pt x="9434" y="645"/>
                </a:lnTo>
                <a:lnTo>
                  <a:pt x="9433" y="641"/>
                </a:lnTo>
                <a:lnTo>
                  <a:pt x="9433" y="636"/>
                </a:lnTo>
                <a:lnTo>
                  <a:pt x="9434" y="633"/>
                </a:lnTo>
                <a:lnTo>
                  <a:pt x="9436" y="629"/>
                </a:lnTo>
                <a:lnTo>
                  <a:pt x="9438" y="626"/>
                </a:lnTo>
                <a:lnTo>
                  <a:pt x="9442" y="622"/>
                </a:lnTo>
                <a:lnTo>
                  <a:pt x="9445" y="620"/>
                </a:lnTo>
                <a:lnTo>
                  <a:pt x="9449" y="619"/>
                </a:lnTo>
                <a:lnTo>
                  <a:pt x="9453" y="618"/>
                </a:lnTo>
                <a:lnTo>
                  <a:pt x="9457" y="618"/>
                </a:lnTo>
                <a:lnTo>
                  <a:pt x="9461" y="619"/>
                </a:lnTo>
                <a:lnTo>
                  <a:pt x="9465" y="621"/>
                </a:lnTo>
                <a:lnTo>
                  <a:pt x="9468" y="624"/>
                </a:lnTo>
                <a:lnTo>
                  <a:pt x="9471" y="627"/>
                </a:lnTo>
                <a:lnTo>
                  <a:pt x="9474" y="630"/>
                </a:lnTo>
                <a:lnTo>
                  <a:pt x="9475" y="634"/>
                </a:lnTo>
                <a:lnTo>
                  <a:pt x="9476" y="638"/>
                </a:lnTo>
                <a:lnTo>
                  <a:pt x="9475" y="643"/>
                </a:lnTo>
                <a:lnTo>
                  <a:pt x="9475" y="646"/>
                </a:lnTo>
                <a:lnTo>
                  <a:pt x="9472" y="650"/>
                </a:lnTo>
                <a:lnTo>
                  <a:pt x="9470" y="653"/>
                </a:lnTo>
                <a:lnTo>
                  <a:pt x="9467" y="656"/>
                </a:lnTo>
                <a:lnTo>
                  <a:pt x="9464" y="659"/>
                </a:lnTo>
                <a:lnTo>
                  <a:pt x="9461" y="660"/>
                </a:lnTo>
                <a:lnTo>
                  <a:pt x="9458" y="661"/>
                </a:lnTo>
                <a:lnTo>
                  <a:pt x="9454" y="661"/>
                </a:lnTo>
                <a:lnTo>
                  <a:pt x="9449" y="660"/>
                </a:lnTo>
                <a:lnTo>
                  <a:pt x="9445" y="659"/>
                </a:lnTo>
                <a:lnTo>
                  <a:pt x="9441" y="655"/>
                </a:lnTo>
                <a:lnTo>
                  <a:pt x="9437" y="652"/>
                </a:lnTo>
                <a:close/>
                <a:moveTo>
                  <a:pt x="8043" y="670"/>
                </a:moveTo>
                <a:lnTo>
                  <a:pt x="8041" y="667"/>
                </a:lnTo>
                <a:lnTo>
                  <a:pt x="8039" y="663"/>
                </a:lnTo>
                <a:lnTo>
                  <a:pt x="8038" y="660"/>
                </a:lnTo>
                <a:lnTo>
                  <a:pt x="8038" y="655"/>
                </a:lnTo>
                <a:lnTo>
                  <a:pt x="8038" y="651"/>
                </a:lnTo>
                <a:lnTo>
                  <a:pt x="8039" y="647"/>
                </a:lnTo>
                <a:lnTo>
                  <a:pt x="8041" y="644"/>
                </a:lnTo>
                <a:lnTo>
                  <a:pt x="8045" y="641"/>
                </a:lnTo>
                <a:lnTo>
                  <a:pt x="8048" y="638"/>
                </a:lnTo>
                <a:lnTo>
                  <a:pt x="8051" y="636"/>
                </a:lnTo>
                <a:lnTo>
                  <a:pt x="8055" y="635"/>
                </a:lnTo>
                <a:lnTo>
                  <a:pt x="8059" y="634"/>
                </a:lnTo>
                <a:lnTo>
                  <a:pt x="8064" y="635"/>
                </a:lnTo>
                <a:lnTo>
                  <a:pt x="8067" y="636"/>
                </a:lnTo>
                <a:lnTo>
                  <a:pt x="8071" y="638"/>
                </a:lnTo>
                <a:lnTo>
                  <a:pt x="8074" y="641"/>
                </a:lnTo>
                <a:lnTo>
                  <a:pt x="8076" y="645"/>
                </a:lnTo>
                <a:lnTo>
                  <a:pt x="8079" y="648"/>
                </a:lnTo>
                <a:lnTo>
                  <a:pt x="8080" y="652"/>
                </a:lnTo>
                <a:lnTo>
                  <a:pt x="8080" y="655"/>
                </a:lnTo>
                <a:lnTo>
                  <a:pt x="8080" y="660"/>
                </a:lnTo>
                <a:lnTo>
                  <a:pt x="8079" y="664"/>
                </a:lnTo>
                <a:lnTo>
                  <a:pt x="8076" y="667"/>
                </a:lnTo>
                <a:lnTo>
                  <a:pt x="8073" y="670"/>
                </a:lnTo>
                <a:lnTo>
                  <a:pt x="8070" y="673"/>
                </a:lnTo>
                <a:lnTo>
                  <a:pt x="8067" y="676"/>
                </a:lnTo>
                <a:lnTo>
                  <a:pt x="8063" y="677"/>
                </a:lnTo>
                <a:lnTo>
                  <a:pt x="8059" y="677"/>
                </a:lnTo>
                <a:lnTo>
                  <a:pt x="8055" y="677"/>
                </a:lnTo>
                <a:lnTo>
                  <a:pt x="8051" y="676"/>
                </a:lnTo>
                <a:lnTo>
                  <a:pt x="8047" y="673"/>
                </a:lnTo>
                <a:lnTo>
                  <a:pt x="8043" y="670"/>
                </a:lnTo>
                <a:close/>
                <a:moveTo>
                  <a:pt x="9837" y="685"/>
                </a:moveTo>
                <a:lnTo>
                  <a:pt x="9834" y="682"/>
                </a:lnTo>
                <a:lnTo>
                  <a:pt x="9833" y="678"/>
                </a:lnTo>
                <a:lnTo>
                  <a:pt x="9832" y="674"/>
                </a:lnTo>
                <a:lnTo>
                  <a:pt x="9831" y="670"/>
                </a:lnTo>
                <a:lnTo>
                  <a:pt x="9832" y="666"/>
                </a:lnTo>
                <a:lnTo>
                  <a:pt x="9833" y="663"/>
                </a:lnTo>
                <a:lnTo>
                  <a:pt x="9835" y="659"/>
                </a:lnTo>
                <a:lnTo>
                  <a:pt x="9838" y="655"/>
                </a:lnTo>
                <a:lnTo>
                  <a:pt x="9841" y="653"/>
                </a:lnTo>
                <a:lnTo>
                  <a:pt x="9846" y="651"/>
                </a:lnTo>
                <a:lnTo>
                  <a:pt x="9849" y="650"/>
                </a:lnTo>
                <a:lnTo>
                  <a:pt x="9853" y="650"/>
                </a:lnTo>
                <a:lnTo>
                  <a:pt x="9857" y="650"/>
                </a:lnTo>
                <a:lnTo>
                  <a:pt x="9861" y="652"/>
                </a:lnTo>
                <a:lnTo>
                  <a:pt x="9865" y="654"/>
                </a:lnTo>
                <a:lnTo>
                  <a:pt x="9868" y="656"/>
                </a:lnTo>
                <a:lnTo>
                  <a:pt x="9870" y="661"/>
                </a:lnTo>
                <a:lnTo>
                  <a:pt x="9872" y="664"/>
                </a:lnTo>
                <a:lnTo>
                  <a:pt x="9873" y="668"/>
                </a:lnTo>
                <a:lnTo>
                  <a:pt x="9873" y="672"/>
                </a:lnTo>
                <a:lnTo>
                  <a:pt x="9873" y="676"/>
                </a:lnTo>
                <a:lnTo>
                  <a:pt x="9871" y="680"/>
                </a:lnTo>
                <a:lnTo>
                  <a:pt x="9869" y="683"/>
                </a:lnTo>
                <a:lnTo>
                  <a:pt x="9867" y="686"/>
                </a:lnTo>
                <a:lnTo>
                  <a:pt x="9864" y="689"/>
                </a:lnTo>
                <a:lnTo>
                  <a:pt x="9860" y="690"/>
                </a:lnTo>
                <a:lnTo>
                  <a:pt x="9856" y="691"/>
                </a:lnTo>
                <a:lnTo>
                  <a:pt x="9852" y="693"/>
                </a:lnTo>
                <a:lnTo>
                  <a:pt x="9848" y="691"/>
                </a:lnTo>
                <a:lnTo>
                  <a:pt x="9844" y="690"/>
                </a:lnTo>
                <a:lnTo>
                  <a:pt x="9840" y="688"/>
                </a:lnTo>
                <a:lnTo>
                  <a:pt x="9837" y="685"/>
                </a:lnTo>
                <a:close/>
                <a:moveTo>
                  <a:pt x="9934" y="701"/>
                </a:moveTo>
                <a:lnTo>
                  <a:pt x="9934" y="701"/>
                </a:lnTo>
                <a:lnTo>
                  <a:pt x="9930" y="700"/>
                </a:lnTo>
                <a:lnTo>
                  <a:pt x="9925" y="699"/>
                </a:lnTo>
                <a:lnTo>
                  <a:pt x="9922" y="697"/>
                </a:lnTo>
                <a:lnTo>
                  <a:pt x="9919" y="694"/>
                </a:lnTo>
                <a:lnTo>
                  <a:pt x="9917" y="690"/>
                </a:lnTo>
                <a:lnTo>
                  <a:pt x="9915" y="687"/>
                </a:lnTo>
                <a:lnTo>
                  <a:pt x="9914" y="683"/>
                </a:lnTo>
                <a:lnTo>
                  <a:pt x="9914" y="679"/>
                </a:lnTo>
                <a:lnTo>
                  <a:pt x="9914" y="674"/>
                </a:lnTo>
                <a:lnTo>
                  <a:pt x="9916" y="671"/>
                </a:lnTo>
                <a:lnTo>
                  <a:pt x="9918" y="667"/>
                </a:lnTo>
                <a:lnTo>
                  <a:pt x="9920" y="664"/>
                </a:lnTo>
                <a:lnTo>
                  <a:pt x="9923" y="662"/>
                </a:lnTo>
                <a:lnTo>
                  <a:pt x="9927" y="660"/>
                </a:lnTo>
                <a:lnTo>
                  <a:pt x="9931" y="659"/>
                </a:lnTo>
                <a:lnTo>
                  <a:pt x="9935" y="659"/>
                </a:lnTo>
                <a:lnTo>
                  <a:pt x="9935" y="659"/>
                </a:lnTo>
                <a:lnTo>
                  <a:pt x="9939" y="659"/>
                </a:lnTo>
                <a:lnTo>
                  <a:pt x="9944" y="661"/>
                </a:lnTo>
                <a:lnTo>
                  <a:pt x="9947" y="663"/>
                </a:lnTo>
                <a:lnTo>
                  <a:pt x="9950" y="665"/>
                </a:lnTo>
                <a:lnTo>
                  <a:pt x="9952" y="668"/>
                </a:lnTo>
                <a:lnTo>
                  <a:pt x="9954" y="672"/>
                </a:lnTo>
                <a:lnTo>
                  <a:pt x="9955" y="676"/>
                </a:lnTo>
                <a:lnTo>
                  <a:pt x="9956" y="680"/>
                </a:lnTo>
                <a:lnTo>
                  <a:pt x="9955" y="684"/>
                </a:lnTo>
                <a:lnTo>
                  <a:pt x="9954" y="688"/>
                </a:lnTo>
                <a:lnTo>
                  <a:pt x="9952" y="691"/>
                </a:lnTo>
                <a:lnTo>
                  <a:pt x="9950" y="695"/>
                </a:lnTo>
                <a:lnTo>
                  <a:pt x="9947" y="697"/>
                </a:lnTo>
                <a:lnTo>
                  <a:pt x="9942" y="699"/>
                </a:lnTo>
                <a:lnTo>
                  <a:pt x="9939" y="700"/>
                </a:lnTo>
                <a:lnTo>
                  <a:pt x="9935" y="701"/>
                </a:lnTo>
                <a:lnTo>
                  <a:pt x="9934" y="701"/>
                </a:lnTo>
                <a:close/>
                <a:moveTo>
                  <a:pt x="10020" y="725"/>
                </a:moveTo>
                <a:lnTo>
                  <a:pt x="10016" y="724"/>
                </a:lnTo>
                <a:lnTo>
                  <a:pt x="10013" y="722"/>
                </a:lnTo>
                <a:lnTo>
                  <a:pt x="10009" y="720"/>
                </a:lnTo>
                <a:lnTo>
                  <a:pt x="10006" y="717"/>
                </a:lnTo>
                <a:lnTo>
                  <a:pt x="10004" y="714"/>
                </a:lnTo>
                <a:lnTo>
                  <a:pt x="10003" y="710"/>
                </a:lnTo>
                <a:lnTo>
                  <a:pt x="10002" y="706"/>
                </a:lnTo>
                <a:lnTo>
                  <a:pt x="10003" y="702"/>
                </a:lnTo>
                <a:lnTo>
                  <a:pt x="10003" y="698"/>
                </a:lnTo>
                <a:lnTo>
                  <a:pt x="10005" y="694"/>
                </a:lnTo>
                <a:lnTo>
                  <a:pt x="10007" y="690"/>
                </a:lnTo>
                <a:lnTo>
                  <a:pt x="10010" y="687"/>
                </a:lnTo>
                <a:lnTo>
                  <a:pt x="10014" y="686"/>
                </a:lnTo>
                <a:lnTo>
                  <a:pt x="10018" y="684"/>
                </a:lnTo>
                <a:lnTo>
                  <a:pt x="10022" y="684"/>
                </a:lnTo>
                <a:lnTo>
                  <a:pt x="10026" y="684"/>
                </a:lnTo>
                <a:lnTo>
                  <a:pt x="10031" y="685"/>
                </a:lnTo>
                <a:lnTo>
                  <a:pt x="10034" y="686"/>
                </a:lnTo>
                <a:lnTo>
                  <a:pt x="10037" y="689"/>
                </a:lnTo>
                <a:lnTo>
                  <a:pt x="10040" y="691"/>
                </a:lnTo>
                <a:lnTo>
                  <a:pt x="10042" y="696"/>
                </a:lnTo>
                <a:lnTo>
                  <a:pt x="10043" y="699"/>
                </a:lnTo>
                <a:lnTo>
                  <a:pt x="10045" y="703"/>
                </a:lnTo>
                <a:lnTo>
                  <a:pt x="10045" y="707"/>
                </a:lnTo>
                <a:lnTo>
                  <a:pt x="10043" y="712"/>
                </a:lnTo>
                <a:lnTo>
                  <a:pt x="10041" y="715"/>
                </a:lnTo>
                <a:lnTo>
                  <a:pt x="10040" y="718"/>
                </a:lnTo>
                <a:lnTo>
                  <a:pt x="10037" y="720"/>
                </a:lnTo>
                <a:lnTo>
                  <a:pt x="10034" y="722"/>
                </a:lnTo>
                <a:lnTo>
                  <a:pt x="10031" y="724"/>
                </a:lnTo>
                <a:lnTo>
                  <a:pt x="10028" y="725"/>
                </a:lnTo>
                <a:lnTo>
                  <a:pt x="10023" y="725"/>
                </a:lnTo>
                <a:lnTo>
                  <a:pt x="10022" y="725"/>
                </a:lnTo>
                <a:lnTo>
                  <a:pt x="10020" y="725"/>
                </a:lnTo>
                <a:close/>
                <a:moveTo>
                  <a:pt x="10089" y="722"/>
                </a:moveTo>
                <a:lnTo>
                  <a:pt x="10087" y="718"/>
                </a:lnTo>
                <a:lnTo>
                  <a:pt x="10087" y="714"/>
                </a:lnTo>
                <a:lnTo>
                  <a:pt x="10087" y="710"/>
                </a:lnTo>
                <a:lnTo>
                  <a:pt x="10088" y="706"/>
                </a:lnTo>
                <a:lnTo>
                  <a:pt x="10090" y="702"/>
                </a:lnTo>
                <a:lnTo>
                  <a:pt x="10092" y="699"/>
                </a:lnTo>
                <a:lnTo>
                  <a:pt x="10096" y="696"/>
                </a:lnTo>
                <a:lnTo>
                  <a:pt x="10099" y="694"/>
                </a:lnTo>
                <a:lnTo>
                  <a:pt x="10103" y="693"/>
                </a:lnTo>
                <a:lnTo>
                  <a:pt x="10107" y="693"/>
                </a:lnTo>
                <a:lnTo>
                  <a:pt x="10112" y="693"/>
                </a:lnTo>
                <a:lnTo>
                  <a:pt x="10116" y="694"/>
                </a:lnTo>
                <a:lnTo>
                  <a:pt x="10119" y="695"/>
                </a:lnTo>
                <a:lnTo>
                  <a:pt x="10122" y="698"/>
                </a:lnTo>
                <a:lnTo>
                  <a:pt x="10125" y="701"/>
                </a:lnTo>
                <a:lnTo>
                  <a:pt x="10127" y="704"/>
                </a:lnTo>
                <a:lnTo>
                  <a:pt x="10129" y="708"/>
                </a:lnTo>
                <a:lnTo>
                  <a:pt x="10129" y="713"/>
                </a:lnTo>
                <a:lnTo>
                  <a:pt x="10129" y="717"/>
                </a:lnTo>
                <a:lnTo>
                  <a:pt x="10127" y="720"/>
                </a:lnTo>
                <a:lnTo>
                  <a:pt x="10126" y="724"/>
                </a:lnTo>
                <a:lnTo>
                  <a:pt x="10123" y="728"/>
                </a:lnTo>
                <a:lnTo>
                  <a:pt x="10120" y="730"/>
                </a:lnTo>
                <a:lnTo>
                  <a:pt x="10117" y="732"/>
                </a:lnTo>
                <a:lnTo>
                  <a:pt x="10113" y="734"/>
                </a:lnTo>
                <a:lnTo>
                  <a:pt x="10108" y="734"/>
                </a:lnTo>
                <a:lnTo>
                  <a:pt x="10102" y="733"/>
                </a:lnTo>
                <a:lnTo>
                  <a:pt x="10097" y="731"/>
                </a:lnTo>
                <a:lnTo>
                  <a:pt x="10092" y="728"/>
                </a:lnTo>
                <a:lnTo>
                  <a:pt x="10089" y="722"/>
                </a:lnTo>
                <a:close/>
                <a:moveTo>
                  <a:pt x="8110" y="735"/>
                </a:moveTo>
                <a:lnTo>
                  <a:pt x="8108" y="732"/>
                </a:lnTo>
                <a:lnTo>
                  <a:pt x="8106" y="729"/>
                </a:lnTo>
                <a:lnTo>
                  <a:pt x="8105" y="724"/>
                </a:lnTo>
                <a:lnTo>
                  <a:pt x="8104" y="720"/>
                </a:lnTo>
                <a:lnTo>
                  <a:pt x="8105" y="716"/>
                </a:lnTo>
                <a:lnTo>
                  <a:pt x="8106" y="713"/>
                </a:lnTo>
                <a:lnTo>
                  <a:pt x="8108" y="708"/>
                </a:lnTo>
                <a:lnTo>
                  <a:pt x="8110" y="705"/>
                </a:lnTo>
                <a:lnTo>
                  <a:pt x="8114" y="703"/>
                </a:lnTo>
                <a:lnTo>
                  <a:pt x="8118" y="701"/>
                </a:lnTo>
                <a:lnTo>
                  <a:pt x="8121" y="700"/>
                </a:lnTo>
                <a:lnTo>
                  <a:pt x="8125" y="699"/>
                </a:lnTo>
                <a:lnTo>
                  <a:pt x="8130" y="700"/>
                </a:lnTo>
                <a:lnTo>
                  <a:pt x="8134" y="701"/>
                </a:lnTo>
                <a:lnTo>
                  <a:pt x="8137" y="703"/>
                </a:lnTo>
                <a:lnTo>
                  <a:pt x="8140" y="705"/>
                </a:lnTo>
                <a:lnTo>
                  <a:pt x="8143" y="708"/>
                </a:lnTo>
                <a:lnTo>
                  <a:pt x="8146" y="713"/>
                </a:lnTo>
                <a:lnTo>
                  <a:pt x="8147" y="716"/>
                </a:lnTo>
                <a:lnTo>
                  <a:pt x="8147" y="720"/>
                </a:lnTo>
                <a:lnTo>
                  <a:pt x="8147" y="724"/>
                </a:lnTo>
                <a:lnTo>
                  <a:pt x="8146" y="729"/>
                </a:lnTo>
                <a:lnTo>
                  <a:pt x="8143" y="732"/>
                </a:lnTo>
                <a:lnTo>
                  <a:pt x="8140" y="735"/>
                </a:lnTo>
                <a:lnTo>
                  <a:pt x="8137" y="738"/>
                </a:lnTo>
                <a:lnTo>
                  <a:pt x="8134" y="740"/>
                </a:lnTo>
                <a:lnTo>
                  <a:pt x="8130" y="741"/>
                </a:lnTo>
                <a:lnTo>
                  <a:pt x="8125" y="741"/>
                </a:lnTo>
                <a:lnTo>
                  <a:pt x="8121" y="741"/>
                </a:lnTo>
                <a:lnTo>
                  <a:pt x="8118" y="740"/>
                </a:lnTo>
                <a:lnTo>
                  <a:pt x="8114" y="738"/>
                </a:lnTo>
                <a:lnTo>
                  <a:pt x="8110" y="735"/>
                </a:lnTo>
                <a:close/>
                <a:moveTo>
                  <a:pt x="10142" y="805"/>
                </a:moveTo>
                <a:lnTo>
                  <a:pt x="10139" y="803"/>
                </a:lnTo>
                <a:lnTo>
                  <a:pt x="10137" y="799"/>
                </a:lnTo>
                <a:lnTo>
                  <a:pt x="10136" y="796"/>
                </a:lnTo>
                <a:lnTo>
                  <a:pt x="10135" y="791"/>
                </a:lnTo>
                <a:lnTo>
                  <a:pt x="10134" y="787"/>
                </a:lnTo>
                <a:lnTo>
                  <a:pt x="10135" y="784"/>
                </a:lnTo>
                <a:lnTo>
                  <a:pt x="10136" y="780"/>
                </a:lnTo>
                <a:lnTo>
                  <a:pt x="10138" y="776"/>
                </a:lnTo>
                <a:lnTo>
                  <a:pt x="10141" y="773"/>
                </a:lnTo>
                <a:lnTo>
                  <a:pt x="10144" y="770"/>
                </a:lnTo>
                <a:lnTo>
                  <a:pt x="10149" y="769"/>
                </a:lnTo>
                <a:lnTo>
                  <a:pt x="10152" y="768"/>
                </a:lnTo>
                <a:lnTo>
                  <a:pt x="10156" y="768"/>
                </a:lnTo>
                <a:lnTo>
                  <a:pt x="10160" y="768"/>
                </a:lnTo>
                <a:lnTo>
                  <a:pt x="10165" y="769"/>
                </a:lnTo>
                <a:lnTo>
                  <a:pt x="10168" y="772"/>
                </a:lnTo>
                <a:lnTo>
                  <a:pt x="10168" y="772"/>
                </a:lnTo>
                <a:lnTo>
                  <a:pt x="10171" y="774"/>
                </a:lnTo>
                <a:lnTo>
                  <a:pt x="10173" y="778"/>
                </a:lnTo>
                <a:lnTo>
                  <a:pt x="10175" y="782"/>
                </a:lnTo>
                <a:lnTo>
                  <a:pt x="10176" y="786"/>
                </a:lnTo>
                <a:lnTo>
                  <a:pt x="10176" y="789"/>
                </a:lnTo>
                <a:lnTo>
                  <a:pt x="10175" y="793"/>
                </a:lnTo>
                <a:lnTo>
                  <a:pt x="10174" y="798"/>
                </a:lnTo>
                <a:lnTo>
                  <a:pt x="10172" y="801"/>
                </a:lnTo>
                <a:lnTo>
                  <a:pt x="10169" y="805"/>
                </a:lnTo>
                <a:lnTo>
                  <a:pt x="10165" y="807"/>
                </a:lnTo>
                <a:lnTo>
                  <a:pt x="10160" y="809"/>
                </a:lnTo>
                <a:lnTo>
                  <a:pt x="10155" y="809"/>
                </a:lnTo>
                <a:lnTo>
                  <a:pt x="10152" y="809"/>
                </a:lnTo>
                <a:lnTo>
                  <a:pt x="10149" y="808"/>
                </a:lnTo>
                <a:lnTo>
                  <a:pt x="10146" y="807"/>
                </a:lnTo>
                <a:lnTo>
                  <a:pt x="10142" y="805"/>
                </a:lnTo>
                <a:close/>
                <a:moveTo>
                  <a:pt x="8131" y="818"/>
                </a:moveTo>
                <a:lnTo>
                  <a:pt x="8126" y="816"/>
                </a:lnTo>
                <a:lnTo>
                  <a:pt x="8123" y="813"/>
                </a:lnTo>
                <a:lnTo>
                  <a:pt x="8121" y="809"/>
                </a:lnTo>
                <a:lnTo>
                  <a:pt x="8120" y="805"/>
                </a:lnTo>
                <a:lnTo>
                  <a:pt x="8119" y="802"/>
                </a:lnTo>
                <a:lnTo>
                  <a:pt x="8119" y="798"/>
                </a:lnTo>
                <a:lnTo>
                  <a:pt x="8119" y="793"/>
                </a:lnTo>
                <a:lnTo>
                  <a:pt x="8121" y="789"/>
                </a:lnTo>
                <a:lnTo>
                  <a:pt x="8123" y="786"/>
                </a:lnTo>
                <a:lnTo>
                  <a:pt x="8125" y="783"/>
                </a:lnTo>
                <a:lnTo>
                  <a:pt x="8130" y="781"/>
                </a:lnTo>
                <a:lnTo>
                  <a:pt x="8133" y="779"/>
                </a:lnTo>
                <a:lnTo>
                  <a:pt x="8137" y="778"/>
                </a:lnTo>
                <a:lnTo>
                  <a:pt x="8141" y="778"/>
                </a:lnTo>
                <a:lnTo>
                  <a:pt x="8144" y="779"/>
                </a:lnTo>
                <a:lnTo>
                  <a:pt x="8149" y="780"/>
                </a:lnTo>
                <a:lnTo>
                  <a:pt x="8153" y="782"/>
                </a:lnTo>
                <a:lnTo>
                  <a:pt x="8155" y="785"/>
                </a:lnTo>
                <a:lnTo>
                  <a:pt x="8158" y="788"/>
                </a:lnTo>
                <a:lnTo>
                  <a:pt x="8159" y="792"/>
                </a:lnTo>
                <a:lnTo>
                  <a:pt x="8160" y="796"/>
                </a:lnTo>
                <a:lnTo>
                  <a:pt x="8160" y="800"/>
                </a:lnTo>
                <a:lnTo>
                  <a:pt x="8160" y="804"/>
                </a:lnTo>
                <a:lnTo>
                  <a:pt x="8158" y="808"/>
                </a:lnTo>
                <a:lnTo>
                  <a:pt x="8155" y="813"/>
                </a:lnTo>
                <a:lnTo>
                  <a:pt x="8151" y="817"/>
                </a:lnTo>
                <a:lnTo>
                  <a:pt x="8146" y="819"/>
                </a:lnTo>
                <a:lnTo>
                  <a:pt x="8139" y="820"/>
                </a:lnTo>
                <a:lnTo>
                  <a:pt x="8135" y="819"/>
                </a:lnTo>
                <a:lnTo>
                  <a:pt x="8131" y="818"/>
                </a:lnTo>
                <a:close/>
                <a:moveTo>
                  <a:pt x="8110" y="893"/>
                </a:moveTo>
                <a:lnTo>
                  <a:pt x="8110" y="893"/>
                </a:lnTo>
                <a:lnTo>
                  <a:pt x="8108" y="889"/>
                </a:lnTo>
                <a:lnTo>
                  <a:pt x="8107" y="886"/>
                </a:lnTo>
                <a:lnTo>
                  <a:pt x="8107" y="882"/>
                </a:lnTo>
                <a:lnTo>
                  <a:pt x="8108" y="877"/>
                </a:lnTo>
                <a:lnTo>
                  <a:pt x="8109" y="874"/>
                </a:lnTo>
                <a:lnTo>
                  <a:pt x="8112" y="870"/>
                </a:lnTo>
                <a:lnTo>
                  <a:pt x="8115" y="867"/>
                </a:lnTo>
                <a:lnTo>
                  <a:pt x="8118" y="865"/>
                </a:lnTo>
                <a:lnTo>
                  <a:pt x="8122" y="863"/>
                </a:lnTo>
                <a:lnTo>
                  <a:pt x="8125" y="863"/>
                </a:lnTo>
                <a:lnTo>
                  <a:pt x="8130" y="861"/>
                </a:lnTo>
                <a:lnTo>
                  <a:pt x="8134" y="863"/>
                </a:lnTo>
                <a:lnTo>
                  <a:pt x="8138" y="864"/>
                </a:lnTo>
                <a:lnTo>
                  <a:pt x="8141" y="866"/>
                </a:lnTo>
                <a:lnTo>
                  <a:pt x="8144" y="869"/>
                </a:lnTo>
                <a:lnTo>
                  <a:pt x="8147" y="872"/>
                </a:lnTo>
                <a:lnTo>
                  <a:pt x="8149" y="876"/>
                </a:lnTo>
                <a:lnTo>
                  <a:pt x="8150" y="881"/>
                </a:lnTo>
                <a:lnTo>
                  <a:pt x="8150" y="884"/>
                </a:lnTo>
                <a:lnTo>
                  <a:pt x="8149" y="888"/>
                </a:lnTo>
                <a:lnTo>
                  <a:pt x="8148" y="892"/>
                </a:lnTo>
                <a:lnTo>
                  <a:pt x="8146" y="895"/>
                </a:lnTo>
                <a:lnTo>
                  <a:pt x="8142" y="899"/>
                </a:lnTo>
                <a:lnTo>
                  <a:pt x="8139" y="901"/>
                </a:lnTo>
                <a:lnTo>
                  <a:pt x="8134" y="903"/>
                </a:lnTo>
                <a:lnTo>
                  <a:pt x="8129" y="904"/>
                </a:lnTo>
                <a:lnTo>
                  <a:pt x="8123" y="903"/>
                </a:lnTo>
                <a:lnTo>
                  <a:pt x="8118" y="901"/>
                </a:lnTo>
                <a:lnTo>
                  <a:pt x="8114" y="898"/>
                </a:lnTo>
                <a:lnTo>
                  <a:pt x="8110" y="893"/>
                </a:lnTo>
                <a:close/>
                <a:moveTo>
                  <a:pt x="10208" y="854"/>
                </a:moveTo>
                <a:lnTo>
                  <a:pt x="10204" y="852"/>
                </a:lnTo>
                <a:lnTo>
                  <a:pt x="10202" y="849"/>
                </a:lnTo>
                <a:lnTo>
                  <a:pt x="10200" y="846"/>
                </a:lnTo>
                <a:lnTo>
                  <a:pt x="10198" y="841"/>
                </a:lnTo>
                <a:lnTo>
                  <a:pt x="10198" y="838"/>
                </a:lnTo>
                <a:lnTo>
                  <a:pt x="10198" y="834"/>
                </a:lnTo>
                <a:lnTo>
                  <a:pt x="10199" y="830"/>
                </a:lnTo>
                <a:lnTo>
                  <a:pt x="10200" y="825"/>
                </a:lnTo>
                <a:lnTo>
                  <a:pt x="10202" y="822"/>
                </a:lnTo>
                <a:lnTo>
                  <a:pt x="10205" y="819"/>
                </a:lnTo>
                <a:lnTo>
                  <a:pt x="10209" y="817"/>
                </a:lnTo>
                <a:lnTo>
                  <a:pt x="10213" y="816"/>
                </a:lnTo>
                <a:lnTo>
                  <a:pt x="10217" y="815"/>
                </a:lnTo>
                <a:lnTo>
                  <a:pt x="10221" y="815"/>
                </a:lnTo>
                <a:lnTo>
                  <a:pt x="10224" y="816"/>
                </a:lnTo>
                <a:lnTo>
                  <a:pt x="10228" y="818"/>
                </a:lnTo>
                <a:lnTo>
                  <a:pt x="10232" y="820"/>
                </a:lnTo>
                <a:lnTo>
                  <a:pt x="10235" y="823"/>
                </a:lnTo>
                <a:lnTo>
                  <a:pt x="10237" y="826"/>
                </a:lnTo>
                <a:lnTo>
                  <a:pt x="10239" y="831"/>
                </a:lnTo>
                <a:lnTo>
                  <a:pt x="10239" y="834"/>
                </a:lnTo>
                <a:lnTo>
                  <a:pt x="10239" y="838"/>
                </a:lnTo>
                <a:lnTo>
                  <a:pt x="10238" y="842"/>
                </a:lnTo>
                <a:lnTo>
                  <a:pt x="10237" y="847"/>
                </a:lnTo>
                <a:lnTo>
                  <a:pt x="10237" y="847"/>
                </a:lnTo>
                <a:lnTo>
                  <a:pt x="10233" y="851"/>
                </a:lnTo>
                <a:lnTo>
                  <a:pt x="10228" y="854"/>
                </a:lnTo>
                <a:lnTo>
                  <a:pt x="10224" y="856"/>
                </a:lnTo>
                <a:lnTo>
                  <a:pt x="10218" y="857"/>
                </a:lnTo>
                <a:lnTo>
                  <a:pt x="10213" y="856"/>
                </a:lnTo>
                <a:lnTo>
                  <a:pt x="10208" y="854"/>
                </a:lnTo>
                <a:close/>
                <a:moveTo>
                  <a:pt x="10183" y="930"/>
                </a:moveTo>
                <a:lnTo>
                  <a:pt x="10180" y="927"/>
                </a:lnTo>
                <a:lnTo>
                  <a:pt x="10176" y="924"/>
                </a:lnTo>
                <a:lnTo>
                  <a:pt x="10174" y="921"/>
                </a:lnTo>
                <a:lnTo>
                  <a:pt x="10173" y="918"/>
                </a:lnTo>
                <a:lnTo>
                  <a:pt x="10172" y="913"/>
                </a:lnTo>
                <a:lnTo>
                  <a:pt x="10172" y="909"/>
                </a:lnTo>
                <a:lnTo>
                  <a:pt x="10173" y="905"/>
                </a:lnTo>
                <a:lnTo>
                  <a:pt x="10174" y="902"/>
                </a:lnTo>
                <a:lnTo>
                  <a:pt x="10177" y="898"/>
                </a:lnTo>
                <a:lnTo>
                  <a:pt x="10180" y="895"/>
                </a:lnTo>
                <a:lnTo>
                  <a:pt x="10184" y="893"/>
                </a:lnTo>
                <a:lnTo>
                  <a:pt x="10187" y="891"/>
                </a:lnTo>
                <a:lnTo>
                  <a:pt x="10191" y="891"/>
                </a:lnTo>
                <a:lnTo>
                  <a:pt x="10196" y="891"/>
                </a:lnTo>
                <a:lnTo>
                  <a:pt x="10200" y="891"/>
                </a:lnTo>
                <a:lnTo>
                  <a:pt x="10203" y="893"/>
                </a:lnTo>
                <a:lnTo>
                  <a:pt x="10207" y="895"/>
                </a:lnTo>
                <a:lnTo>
                  <a:pt x="10209" y="899"/>
                </a:lnTo>
                <a:lnTo>
                  <a:pt x="10211" y="902"/>
                </a:lnTo>
                <a:lnTo>
                  <a:pt x="10214" y="906"/>
                </a:lnTo>
                <a:lnTo>
                  <a:pt x="10214" y="910"/>
                </a:lnTo>
                <a:lnTo>
                  <a:pt x="10214" y="915"/>
                </a:lnTo>
                <a:lnTo>
                  <a:pt x="10214" y="918"/>
                </a:lnTo>
                <a:lnTo>
                  <a:pt x="10211" y="922"/>
                </a:lnTo>
                <a:lnTo>
                  <a:pt x="10211" y="922"/>
                </a:lnTo>
                <a:lnTo>
                  <a:pt x="10208" y="926"/>
                </a:lnTo>
                <a:lnTo>
                  <a:pt x="10204" y="930"/>
                </a:lnTo>
                <a:lnTo>
                  <a:pt x="10199" y="933"/>
                </a:lnTo>
                <a:lnTo>
                  <a:pt x="10193" y="933"/>
                </a:lnTo>
                <a:lnTo>
                  <a:pt x="10188" y="933"/>
                </a:lnTo>
                <a:lnTo>
                  <a:pt x="10183" y="930"/>
                </a:lnTo>
                <a:close/>
                <a:moveTo>
                  <a:pt x="10107" y="962"/>
                </a:moveTo>
                <a:lnTo>
                  <a:pt x="10103" y="960"/>
                </a:lnTo>
                <a:lnTo>
                  <a:pt x="10101" y="957"/>
                </a:lnTo>
                <a:lnTo>
                  <a:pt x="10099" y="954"/>
                </a:lnTo>
                <a:lnTo>
                  <a:pt x="10097" y="950"/>
                </a:lnTo>
                <a:lnTo>
                  <a:pt x="10096" y="946"/>
                </a:lnTo>
                <a:lnTo>
                  <a:pt x="10097" y="942"/>
                </a:lnTo>
                <a:lnTo>
                  <a:pt x="10097" y="938"/>
                </a:lnTo>
                <a:lnTo>
                  <a:pt x="10099" y="934"/>
                </a:lnTo>
                <a:lnTo>
                  <a:pt x="10101" y="930"/>
                </a:lnTo>
                <a:lnTo>
                  <a:pt x="10104" y="927"/>
                </a:lnTo>
                <a:lnTo>
                  <a:pt x="10107" y="925"/>
                </a:lnTo>
                <a:lnTo>
                  <a:pt x="10112" y="924"/>
                </a:lnTo>
                <a:lnTo>
                  <a:pt x="10116" y="923"/>
                </a:lnTo>
                <a:lnTo>
                  <a:pt x="10119" y="923"/>
                </a:lnTo>
                <a:lnTo>
                  <a:pt x="10123" y="924"/>
                </a:lnTo>
                <a:lnTo>
                  <a:pt x="10127" y="926"/>
                </a:lnTo>
                <a:lnTo>
                  <a:pt x="10131" y="928"/>
                </a:lnTo>
                <a:lnTo>
                  <a:pt x="10134" y="932"/>
                </a:lnTo>
                <a:lnTo>
                  <a:pt x="10136" y="935"/>
                </a:lnTo>
                <a:lnTo>
                  <a:pt x="10137" y="939"/>
                </a:lnTo>
                <a:lnTo>
                  <a:pt x="10138" y="942"/>
                </a:lnTo>
                <a:lnTo>
                  <a:pt x="10138" y="946"/>
                </a:lnTo>
                <a:lnTo>
                  <a:pt x="10137" y="951"/>
                </a:lnTo>
                <a:lnTo>
                  <a:pt x="10136" y="955"/>
                </a:lnTo>
                <a:lnTo>
                  <a:pt x="10136" y="955"/>
                </a:lnTo>
                <a:lnTo>
                  <a:pt x="10132" y="959"/>
                </a:lnTo>
                <a:lnTo>
                  <a:pt x="10127" y="962"/>
                </a:lnTo>
                <a:lnTo>
                  <a:pt x="10122" y="964"/>
                </a:lnTo>
                <a:lnTo>
                  <a:pt x="10117" y="966"/>
                </a:lnTo>
                <a:lnTo>
                  <a:pt x="10112" y="964"/>
                </a:lnTo>
                <a:lnTo>
                  <a:pt x="10107" y="962"/>
                </a:lnTo>
                <a:close/>
                <a:moveTo>
                  <a:pt x="8156" y="974"/>
                </a:moveTo>
                <a:lnTo>
                  <a:pt x="8156" y="974"/>
                </a:lnTo>
                <a:lnTo>
                  <a:pt x="8155" y="971"/>
                </a:lnTo>
                <a:lnTo>
                  <a:pt x="8154" y="967"/>
                </a:lnTo>
                <a:lnTo>
                  <a:pt x="8153" y="962"/>
                </a:lnTo>
                <a:lnTo>
                  <a:pt x="8154" y="958"/>
                </a:lnTo>
                <a:lnTo>
                  <a:pt x="8155" y="955"/>
                </a:lnTo>
                <a:lnTo>
                  <a:pt x="8157" y="952"/>
                </a:lnTo>
                <a:lnTo>
                  <a:pt x="8159" y="949"/>
                </a:lnTo>
                <a:lnTo>
                  <a:pt x="8164" y="945"/>
                </a:lnTo>
                <a:lnTo>
                  <a:pt x="8167" y="943"/>
                </a:lnTo>
                <a:lnTo>
                  <a:pt x="8171" y="942"/>
                </a:lnTo>
                <a:lnTo>
                  <a:pt x="8175" y="942"/>
                </a:lnTo>
                <a:lnTo>
                  <a:pt x="8179" y="942"/>
                </a:lnTo>
                <a:lnTo>
                  <a:pt x="8183" y="944"/>
                </a:lnTo>
                <a:lnTo>
                  <a:pt x="8186" y="945"/>
                </a:lnTo>
                <a:lnTo>
                  <a:pt x="8189" y="949"/>
                </a:lnTo>
                <a:lnTo>
                  <a:pt x="8192" y="952"/>
                </a:lnTo>
                <a:lnTo>
                  <a:pt x="8192" y="952"/>
                </a:lnTo>
                <a:lnTo>
                  <a:pt x="8194" y="956"/>
                </a:lnTo>
                <a:lnTo>
                  <a:pt x="8196" y="960"/>
                </a:lnTo>
                <a:lnTo>
                  <a:pt x="8196" y="963"/>
                </a:lnTo>
                <a:lnTo>
                  <a:pt x="8196" y="968"/>
                </a:lnTo>
                <a:lnTo>
                  <a:pt x="8193" y="972"/>
                </a:lnTo>
                <a:lnTo>
                  <a:pt x="8191" y="975"/>
                </a:lnTo>
                <a:lnTo>
                  <a:pt x="8189" y="978"/>
                </a:lnTo>
                <a:lnTo>
                  <a:pt x="8186" y="981"/>
                </a:lnTo>
                <a:lnTo>
                  <a:pt x="8181" y="984"/>
                </a:lnTo>
                <a:lnTo>
                  <a:pt x="8174" y="985"/>
                </a:lnTo>
                <a:lnTo>
                  <a:pt x="8169" y="984"/>
                </a:lnTo>
                <a:lnTo>
                  <a:pt x="8165" y="981"/>
                </a:lnTo>
                <a:lnTo>
                  <a:pt x="8160" y="978"/>
                </a:lnTo>
                <a:lnTo>
                  <a:pt x="8156" y="974"/>
                </a:lnTo>
                <a:close/>
                <a:moveTo>
                  <a:pt x="10040" y="1019"/>
                </a:moveTo>
                <a:lnTo>
                  <a:pt x="10039" y="1014"/>
                </a:lnTo>
                <a:lnTo>
                  <a:pt x="10039" y="1010"/>
                </a:lnTo>
                <a:lnTo>
                  <a:pt x="10040" y="1006"/>
                </a:lnTo>
                <a:lnTo>
                  <a:pt x="10041" y="1003"/>
                </a:lnTo>
                <a:lnTo>
                  <a:pt x="10045" y="1000"/>
                </a:lnTo>
                <a:lnTo>
                  <a:pt x="10047" y="996"/>
                </a:lnTo>
                <a:lnTo>
                  <a:pt x="10051" y="994"/>
                </a:lnTo>
                <a:lnTo>
                  <a:pt x="10054" y="992"/>
                </a:lnTo>
                <a:lnTo>
                  <a:pt x="10054" y="993"/>
                </a:lnTo>
                <a:lnTo>
                  <a:pt x="10058" y="992"/>
                </a:lnTo>
                <a:lnTo>
                  <a:pt x="10063" y="992"/>
                </a:lnTo>
                <a:lnTo>
                  <a:pt x="10067" y="993"/>
                </a:lnTo>
                <a:lnTo>
                  <a:pt x="10070" y="994"/>
                </a:lnTo>
                <a:lnTo>
                  <a:pt x="10074" y="997"/>
                </a:lnTo>
                <a:lnTo>
                  <a:pt x="10076" y="1000"/>
                </a:lnTo>
                <a:lnTo>
                  <a:pt x="10079" y="1004"/>
                </a:lnTo>
                <a:lnTo>
                  <a:pt x="10081" y="1007"/>
                </a:lnTo>
                <a:lnTo>
                  <a:pt x="10081" y="1011"/>
                </a:lnTo>
                <a:lnTo>
                  <a:pt x="10081" y="1015"/>
                </a:lnTo>
                <a:lnTo>
                  <a:pt x="10080" y="1020"/>
                </a:lnTo>
                <a:lnTo>
                  <a:pt x="10079" y="1023"/>
                </a:lnTo>
                <a:lnTo>
                  <a:pt x="10076" y="1027"/>
                </a:lnTo>
                <a:lnTo>
                  <a:pt x="10073" y="1029"/>
                </a:lnTo>
                <a:lnTo>
                  <a:pt x="10070" y="1031"/>
                </a:lnTo>
                <a:lnTo>
                  <a:pt x="10066" y="1034"/>
                </a:lnTo>
                <a:lnTo>
                  <a:pt x="10063" y="1034"/>
                </a:lnTo>
                <a:lnTo>
                  <a:pt x="10060" y="1035"/>
                </a:lnTo>
                <a:lnTo>
                  <a:pt x="10056" y="1034"/>
                </a:lnTo>
                <a:lnTo>
                  <a:pt x="10053" y="1032"/>
                </a:lnTo>
                <a:lnTo>
                  <a:pt x="10050" y="1031"/>
                </a:lnTo>
                <a:lnTo>
                  <a:pt x="10048" y="1029"/>
                </a:lnTo>
                <a:lnTo>
                  <a:pt x="10045" y="1027"/>
                </a:lnTo>
                <a:lnTo>
                  <a:pt x="10042" y="1025"/>
                </a:lnTo>
                <a:lnTo>
                  <a:pt x="10041" y="1022"/>
                </a:lnTo>
                <a:lnTo>
                  <a:pt x="10040" y="1019"/>
                </a:lnTo>
                <a:close/>
                <a:moveTo>
                  <a:pt x="8231" y="1044"/>
                </a:moveTo>
                <a:lnTo>
                  <a:pt x="8231" y="1044"/>
                </a:lnTo>
                <a:lnTo>
                  <a:pt x="8227" y="1042"/>
                </a:lnTo>
                <a:lnTo>
                  <a:pt x="8224" y="1039"/>
                </a:lnTo>
                <a:lnTo>
                  <a:pt x="8222" y="1036"/>
                </a:lnTo>
                <a:lnTo>
                  <a:pt x="8220" y="1032"/>
                </a:lnTo>
                <a:lnTo>
                  <a:pt x="8220" y="1028"/>
                </a:lnTo>
                <a:lnTo>
                  <a:pt x="8220" y="1024"/>
                </a:lnTo>
                <a:lnTo>
                  <a:pt x="8220" y="1020"/>
                </a:lnTo>
                <a:lnTo>
                  <a:pt x="8222" y="1017"/>
                </a:lnTo>
                <a:lnTo>
                  <a:pt x="8224" y="1012"/>
                </a:lnTo>
                <a:lnTo>
                  <a:pt x="8227" y="1010"/>
                </a:lnTo>
                <a:lnTo>
                  <a:pt x="8231" y="1007"/>
                </a:lnTo>
                <a:lnTo>
                  <a:pt x="8235" y="1006"/>
                </a:lnTo>
                <a:lnTo>
                  <a:pt x="8239" y="1005"/>
                </a:lnTo>
                <a:lnTo>
                  <a:pt x="8242" y="1005"/>
                </a:lnTo>
                <a:lnTo>
                  <a:pt x="8247" y="1006"/>
                </a:lnTo>
                <a:lnTo>
                  <a:pt x="8251" y="1008"/>
                </a:lnTo>
                <a:lnTo>
                  <a:pt x="8254" y="1010"/>
                </a:lnTo>
                <a:lnTo>
                  <a:pt x="8257" y="1013"/>
                </a:lnTo>
                <a:lnTo>
                  <a:pt x="8259" y="1017"/>
                </a:lnTo>
                <a:lnTo>
                  <a:pt x="8260" y="1021"/>
                </a:lnTo>
                <a:lnTo>
                  <a:pt x="8261" y="1024"/>
                </a:lnTo>
                <a:lnTo>
                  <a:pt x="8261" y="1028"/>
                </a:lnTo>
                <a:lnTo>
                  <a:pt x="8260" y="1032"/>
                </a:lnTo>
                <a:lnTo>
                  <a:pt x="8259" y="1037"/>
                </a:lnTo>
                <a:lnTo>
                  <a:pt x="8256" y="1041"/>
                </a:lnTo>
                <a:lnTo>
                  <a:pt x="8251" y="1044"/>
                </a:lnTo>
                <a:lnTo>
                  <a:pt x="8247" y="1046"/>
                </a:lnTo>
                <a:lnTo>
                  <a:pt x="8240" y="1047"/>
                </a:lnTo>
                <a:lnTo>
                  <a:pt x="8236" y="1046"/>
                </a:lnTo>
                <a:lnTo>
                  <a:pt x="8231" y="1044"/>
                </a:lnTo>
                <a:close/>
                <a:moveTo>
                  <a:pt x="8307" y="1076"/>
                </a:moveTo>
                <a:lnTo>
                  <a:pt x="8307" y="1076"/>
                </a:lnTo>
                <a:lnTo>
                  <a:pt x="8305" y="1072"/>
                </a:lnTo>
                <a:lnTo>
                  <a:pt x="8304" y="1069"/>
                </a:lnTo>
                <a:lnTo>
                  <a:pt x="8303" y="1064"/>
                </a:lnTo>
                <a:lnTo>
                  <a:pt x="8303" y="1060"/>
                </a:lnTo>
                <a:lnTo>
                  <a:pt x="8304" y="1056"/>
                </a:lnTo>
                <a:lnTo>
                  <a:pt x="8306" y="1053"/>
                </a:lnTo>
                <a:lnTo>
                  <a:pt x="8309" y="1049"/>
                </a:lnTo>
                <a:lnTo>
                  <a:pt x="8312" y="1046"/>
                </a:lnTo>
                <a:lnTo>
                  <a:pt x="8316" y="1044"/>
                </a:lnTo>
                <a:lnTo>
                  <a:pt x="8320" y="1043"/>
                </a:lnTo>
                <a:lnTo>
                  <a:pt x="8324" y="1043"/>
                </a:lnTo>
                <a:lnTo>
                  <a:pt x="8327" y="1043"/>
                </a:lnTo>
                <a:lnTo>
                  <a:pt x="8332" y="1044"/>
                </a:lnTo>
                <a:lnTo>
                  <a:pt x="8335" y="1046"/>
                </a:lnTo>
                <a:lnTo>
                  <a:pt x="8338" y="1048"/>
                </a:lnTo>
                <a:lnTo>
                  <a:pt x="8341" y="1052"/>
                </a:lnTo>
                <a:lnTo>
                  <a:pt x="8341" y="1052"/>
                </a:lnTo>
                <a:lnTo>
                  <a:pt x="8343" y="1056"/>
                </a:lnTo>
                <a:lnTo>
                  <a:pt x="8344" y="1059"/>
                </a:lnTo>
                <a:lnTo>
                  <a:pt x="8345" y="1063"/>
                </a:lnTo>
                <a:lnTo>
                  <a:pt x="8344" y="1068"/>
                </a:lnTo>
                <a:lnTo>
                  <a:pt x="8343" y="1072"/>
                </a:lnTo>
                <a:lnTo>
                  <a:pt x="8342" y="1075"/>
                </a:lnTo>
                <a:lnTo>
                  <a:pt x="8339" y="1078"/>
                </a:lnTo>
                <a:lnTo>
                  <a:pt x="8336" y="1081"/>
                </a:lnTo>
                <a:lnTo>
                  <a:pt x="8331" y="1083"/>
                </a:lnTo>
                <a:lnTo>
                  <a:pt x="8324" y="1085"/>
                </a:lnTo>
                <a:lnTo>
                  <a:pt x="8319" y="1085"/>
                </a:lnTo>
                <a:lnTo>
                  <a:pt x="8315" y="1082"/>
                </a:lnTo>
                <a:lnTo>
                  <a:pt x="8310" y="1079"/>
                </a:lnTo>
                <a:lnTo>
                  <a:pt x="8307" y="1076"/>
                </a:lnTo>
                <a:close/>
                <a:moveTo>
                  <a:pt x="9989" y="1072"/>
                </a:moveTo>
                <a:lnTo>
                  <a:pt x="9989" y="1072"/>
                </a:lnTo>
                <a:lnTo>
                  <a:pt x="9989" y="1068"/>
                </a:lnTo>
                <a:lnTo>
                  <a:pt x="9990" y="1063"/>
                </a:lnTo>
                <a:lnTo>
                  <a:pt x="9991" y="1059"/>
                </a:lnTo>
                <a:lnTo>
                  <a:pt x="9993" y="1056"/>
                </a:lnTo>
                <a:lnTo>
                  <a:pt x="9997" y="1053"/>
                </a:lnTo>
                <a:lnTo>
                  <a:pt x="10000" y="1051"/>
                </a:lnTo>
                <a:lnTo>
                  <a:pt x="10004" y="1049"/>
                </a:lnTo>
                <a:lnTo>
                  <a:pt x="10008" y="1048"/>
                </a:lnTo>
                <a:lnTo>
                  <a:pt x="10013" y="1048"/>
                </a:lnTo>
                <a:lnTo>
                  <a:pt x="10016" y="1049"/>
                </a:lnTo>
                <a:lnTo>
                  <a:pt x="10020" y="1051"/>
                </a:lnTo>
                <a:lnTo>
                  <a:pt x="10023" y="1053"/>
                </a:lnTo>
                <a:lnTo>
                  <a:pt x="10026" y="1056"/>
                </a:lnTo>
                <a:lnTo>
                  <a:pt x="10029" y="1059"/>
                </a:lnTo>
                <a:lnTo>
                  <a:pt x="10031" y="1062"/>
                </a:lnTo>
                <a:lnTo>
                  <a:pt x="10031" y="1066"/>
                </a:lnTo>
                <a:lnTo>
                  <a:pt x="10031" y="1066"/>
                </a:lnTo>
                <a:lnTo>
                  <a:pt x="10032" y="1071"/>
                </a:lnTo>
                <a:lnTo>
                  <a:pt x="10031" y="1075"/>
                </a:lnTo>
                <a:lnTo>
                  <a:pt x="10029" y="1079"/>
                </a:lnTo>
                <a:lnTo>
                  <a:pt x="10026" y="1082"/>
                </a:lnTo>
                <a:lnTo>
                  <a:pt x="10024" y="1086"/>
                </a:lnTo>
                <a:lnTo>
                  <a:pt x="10020" y="1088"/>
                </a:lnTo>
                <a:lnTo>
                  <a:pt x="10017" y="1089"/>
                </a:lnTo>
                <a:lnTo>
                  <a:pt x="10013" y="1090"/>
                </a:lnTo>
                <a:lnTo>
                  <a:pt x="10012" y="1090"/>
                </a:lnTo>
                <a:lnTo>
                  <a:pt x="10010" y="1090"/>
                </a:lnTo>
                <a:lnTo>
                  <a:pt x="10006" y="1090"/>
                </a:lnTo>
                <a:lnTo>
                  <a:pt x="10003" y="1089"/>
                </a:lnTo>
                <a:lnTo>
                  <a:pt x="9999" y="1087"/>
                </a:lnTo>
                <a:lnTo>
                  <a:pt x="9997" y="1085"/>
                </a:lnTo>
                <a:lnTo>
                  <a:pt x="9993" y="1082"/>
                </a:lnTo>
                <a:lnTo>
                  <a:pt x="9991" y="1079"/>
                </a:lnTo>
                <a:lnTo>
                  <a:pt x="9990" y="1075"/>
                </a:lnTo>
                <a:lnTo>
                  <a:pt x="9989" y="1072"/>
                </a:lnTo>
                <a:close/>
                <a:moveTo>
                  <a:pt x="9970" y="1162"/>
                </a:moveTo>
                <a:lnTo>
                  <a:pt x="9968" y="1158"/>
                </a:lnTo>
                <a:lnTo>
                  <a:pt x="9967" y="1154"/>
                </a:lnTo>
                <a:lnTo>
                  <a:pt x="9967" y="1150"/>
                </a:lnTo>
                <a:lnTo>
                  <a:pt x="9967" y="1146"/>
                </a:lnTo>
                <a:lnTo>
                  <a:pt x="9968" y="1142"/>
                </a:lnTo>
                <a:lnTo>
                  <a:pt x="9970" y="1139"/>
                </a:lnTo>
                <a:lnTo>
                  <a:pt x="9973" y="1135"/>
                </a:lnTo>
                <a:lnTo>
                  <a:pt x="9976" y="1132"/>
                </a:lnTo>
                <a:lnTo>
                  <a:pt x="9981" y="1131"/>
                </a:lnTo>
                <a:lnTo>
                  <a:pt x="9984" y="1130"/>
                </a:lnTo>
                <a:lnTo>
                  <a:pt x="9988" y="1129"/>
                </a:lnTo>
                <a:lnTo>
                  <a:pt x="9992" y="1130"/>
                </a:lnTo>
                <a:lnTo>
                  <a:pt x="9997" y="1131"/>
                </a:lnTo>
                <a:lnTo>
                  <a:pt x="10000" y="1133"/>
                </a:lnTo>
                <a:lnTo>
                  <a:pt x="10003" y="1137"/>
                </a:lnTo>
                <a:lnTo>
                  <a:pt x="10005" y="1140"/>
                </a:lnTo>
                <a:lnTo>
                  <a:pt x="10007" y="1143"/>
                </a:lnTo>
                <a:lnTo>
                  <a:pt x="10008" y="1147"/>
                </a:lnTo>
                <a:lnTo>
                  <a:pt x="10008" y="1151"/>
                </a:lnTo>
                <a:lnTo>
                  <a:pt x="10008" y="1156"/>
                </a:lnTo>
                <a:lnTo>
                  <a:pt x="10007" y="1159"/>
                </a:lnTo>
                <a:lnTo>
                  <a:pt x="10005" y="1163"/>
                </a:lnTo>
                <a:lnTo>
                  <a:pt x="10002" y="1166"/>
                </a:lnTo>
                <a:lnTo>
                  <a:pt x="9999" y="1168"/>
                </a:lnTo>
                <a:lnTo>
                  <a:pt x="9993" y="1171"/>
                </a:lnTo>
                <a:lnTo>
                  <a:pt x="9988" y="1172"/>
                </a:lnTo>
                <a:lnTo>
                  <a:pt x="9983" y="1172"/>
                </a:lnTo>
                <a:lnTo>
                  <a:pt x="9978" y="1169"/>
                </a:lnTo>
                <a:lnTo>
                  <a:pt x="9973" y="1166"/>
                </a:lnTo>
                <a:lnTo>
                  <a:pt x="9970" y="1162"/>
                </a:lnTo>
                <a:close/>
                <a:moveTo>
                  <a:pt x="9907" y="1227"/>
                </a:moveTo>
                <a:lnTo>
                  <a:pt x="9904" y="1224"/>
                </a:lnTo>
                <a:lnTo>
                  <a:pt x="9902" y="1220"/>
                </a:lnTo>
                <a:lnTo>
                  <a:pt x="9900" y="1216"/>
                </a:lnTo>
                <a:lnTo>
                  <a:pt x="9899" y="1213"/>
                </a:lnTo>
                <a:lnTo>
                  <a:pt x="9899" y="1209"/>
                </a:lnTo>
                <a:lnTo>
                  <a:pt x="9899" y="1205"/>
                </a:lnTo>
                <a:lnTo>
                  <a:pt x="9900" y="1200"/>
                </a:lnTo>
                <a:lnTo>
                  <a:pt x="9902" y="1197"/>
                </a:lnTo>
                <a:lnTo>
                  <a:pt x="9905" y="1194"/>
                </a:lnTo>
                <a:lnTo>
                  <a:pt x="9908" y="1192"/>
                </a:lnTo>
                <a:lnTo>
                  <a:pt x="9913" y="1190"/>
                </a:lnTo>
                <a:lnTo>
                  <a:pt x="9916" y="1189"/>
                </a:lnTo>
                <a:lnTo>
                  <a:pt x="9920" y="1189"/>
                </a:lnTo>
                <a:lnTo>
                  <a:pt x="9924" y="1189"/>
                </a:lnTo>
                <a:lnTo>
                  <a:pt x="9929" y="1190"/>
                </a:lnTo>
                <a:lnTo>
                  <a:pt x="9932" y="1192"/>
                </a:lnTo>
                <a:lnTo>
                  <a:pt x="9935" y="1195"/>
                </a:lnTo>
                <a:lnTo>
                  <a:pt x="9937" y="1198"/>
                </a:lnTo>
                <a:lnTo>
                  <a:pt x="9939" y="1201"/>
                </a:lnTo>
                <a:lnTo>
                  <a:pt x="9940" y="1206"/>
                </a:lnTo>
                <a:lnTo>
                  <a:pt x="9940" y="1210"/>
                </a:lnTo>
                <a:lnTo>
                  <a:pt x="9940" y="1214"/>
                </a:lnTo>
                <a:lnTo>
                  <a:pt x="9939" y="1217"/>
                </a:lnTo>
                <a:lnTo>
                  <a:pt x="9937" y="1222"/>
                </a:lnTo>
                <a:lnTo>
                  <a:pt x="9933" y="1225"/>
                </a:lnTo>
                <a:lnTo>
                  <a:pt x="9930" y="1228"/>
                </a:lnTo>
                <a:lnTo>
                  <a:pt x="9924" y="1230"/>
                </a:lnTo>
                <a:lnTo>
                  <a:pt x="9920" y="1230"/>
                </a:lnTo>
                <a:lnTo>
                  <a:pt x="9914" y="1229"/>
                </a:lnTo>
                <a:lnTo>
                  <a:pt x="9907" y="1227"/>
                </a:lnTo>
                <a:close/>
                <a:moveTo>
                  <a:pt x="8930" y="1253"/>
                </a:moveTo>
                <a:lnTo>
                  <a:pt x="8930" y="1253"/>
                </a:lnTo>
                <a:lnTo>
                  <a:pt x="8930" y="1249"/>
                </a:lnTo>
                <a:lnTo>
                  <a:pt x="8931" y="1245"/>
                </a:lnTo>
                <a:lnTo>
                  <a:pt x="8932" y="1242"/>
                </a:lnTo>
                <a:lnTo>
                  <a:pt x="8934" y="1237"/>
                </a:lnTo>
                <a:lnTo>
                  <a:pt x="8938" y="1235"/>
                </a:lnTo>
                <a:lnTo>
                  <a:pt x="8941" y="1233"/>
                </a:lnTo>
                <a:lnTo>
                  <a:pt x="8945" y="1231"/>
                </a:lnTo>
                <a:lnTo>
                  <a:pt x="8949" y="1231"/>
                </a:lnTo>
                <a:lnTo>
                  <a:pt x="8954" y="1231"/>
                </a:lnTo>
                <a:lnTo>
                  <a:pt x="8958" y="1232"/>
                </a:lnTo>
                <a:lnTo>
                  <a:pt x="8961" y="1233"/>
                </a:lnTo>
                <a:lnTo>
                  <a:pt x="8964" y="1235"/>
                </a:lnTo>
                <a:lnTo>
                  <a:pt x="8967" y="1239"/>
                </a:lnTo>
                <a:lnTo>
                  <a:pt x="8970" y="1242"/>
                </a:lnTo>
                <a:lnTo>
                  <a:pt x="8971" y="1246"/>
                </a:lnTo>
                <a:lnTo>
                  <a:pt x="8972" y="1250"/>
                </a:lnTo>
                <a:lnTo>
                  <a:pt x="8972" y="1254"/>
                </a:lnTo>
                <a:lnTo>
                  <a:pt x="8971" y="1259"/>
                </a:lnTo>
                <a:lnTo>
                  <a:pt x="8970" y="1262"/>
                </a:lnTo>
                <a:lnTo>
                  <a:pt x="8967" y="1265"/>
                </a:lnTo>
                <a:lnTo>
                  <a:pt x="8964" y="1268"/>
                </a:lnTo>
                <a:lnTo>
                  <a:pt x="8961" y="1270"/>
                </a:lnTo>
                <a:lnTo>
                  <a:pt x="8957" y="1271"/>
                </a:lnTo>
                <a:lnTo>
                  <a:pt x="8953" y="1273"/>
                </a:lnTo>
                <a:lnTo>
                  <a:pt x="8952" y="1273"/>
                </a:lnTo>
                <a:lnTo>
                  <a:pt x="8950" y="1273"/>
                </a:lnTo>
                <a:lnTo>
                  <a:pt x="8947" y="1273"/>
                </a:lnTo>
                <a:lnTo>
                  <a:pt x="8943" y="1271"/>
                </a:lnTo>
                <a:lnTo>
                  <a:pt x="8940" y="1269"/>
                </a:lnTo>
                <a:lnTo>
                  <a:pt x="8937" y="1267"/>
                </a:lnTo>
                <a:lnTo>
                  <a:pt x="8934" y="1264"/>
                </a:lnTo>
                <a:lnTo>
                  <a:pt x="8932" y="1261"/>
                </a:lnTo>
                <a:lnTo>
                  <a:pt x="8930" y="1258"/>
                </a:lnTo>
                <a:lnTo>
                  <a:pt x="8930" y="1253"/>
                </a:lnTo>
                <a:close/>
                <a:moveTo>
                  <a:pt x="9832" y="1278"/>
                </a:moveTo>
                <a:lnTo>
                  <a:pt x="9831" y="1274"/>
                </a:lnTo>
                <a:lnTo>
                  <a:pt x="9831" y="1270"/>
                </a:lnTo>
                <a:lnTo>
                  <a:pt x="9831" y="1266"/>
                </a:lnTo>
                <a:lnTo>
                  <a:pt x="9833" y="1262"/>
                </a:lnTo>
                <a:lnTo>
                  <a:pt x="9834" y="1259"/>
                </a:lnTo>
                <a:lnTo>
                  <a:pt x="9837" y="1256"/>
                </a:lnTo>
                <a:lnTo>
                  <a:pt x="9840" y="1252"/>
                </a:lnTo>
                <a:lnTo>
                  <a:pt x="9844" y="1250"/>
                </a:lnTo>
                <a:lnTo>
                  <a:pt x="9848" y="1249"/>
                </a:lnTo>
                <a:lnTo>
                  <a:pt x="9852" y="1249"/>
                </a:lnTo>
                <a:lnTo>
                  <a:pt x="9856" y="1250"/>
                </a:lnTo>
                <a:lnTo>
                  <a:pt x="9861" y="1251"/>
                </a:lnTo>
                <a:lnTo>
                  <a:pt x="9864" y="1252"/>
                </a:lnTo>
                <a:lnTo>
                  <a:pt x="9867" y="1256"/>
                </a:lnTo>
                <a:lnTo>
                  <a:pt x="9869" y="1259"/>
                </a:lnTo>
                <a:lnTo>
                  <a:pt x="9871" y="1262"/>
                </a:lnTo>
                <a:lnTo>
                  <a:pt x="9872" y="1266"/>
                </a:lnTo>
                <a:lnTo>
                  <a:pt x="9873" y="1270"/>
                </a:lnTo>
                <a:lnTo>
                  <a:pt x="9872" y="1275"/>
                </a:lnTo>
                <a:lnTo>
                  <a:pt x="9871" y="1279"/>
                </a:lnTo>
                <a:lnTo>
                  <a:pt x="9869" y="1282"/>
                </a:lnTo>
                <a:lnTo>
                  <a:pt x="9867" y="1285"/>
                </a:lnTo>
                <a:lnTo>
                  <a:pt x="9864" y="1287"/>
                </a:lnTo>
                <a:lnTo>
                  <a:pt x="9860" y="1290"/>
                </a:lnTo>
                <a:lnTo>
                  <a:pt x="9856" y="1291"/>
                </a:lnTo>
                <a:lnTo>
                  <a:pt x="9852" y="1292"/>
                </a:lnTo>
                <a:lnTo>
                  <a:pt x="9846" y="1291"/>
                </a:lnTo>
                <a:lnTo>
                  <a:pt x="9840" y="1287"/>
                </a:lnTo>
                <a:lnTo>
                  <a:pt x="9836" y="1283"/>
                </a:lnTo>
                <a:lnTo>
                  <a:pt x="9832" y="1278"/>
                </a:lnTo>
                <a:close/>
                <a:moveTo>
                  <a:pt x="9739" y="1280"/>
                </a:moveTo>
                <a:lnTo>
                  <a:pt x="9739" y="1276"/>
                </a:lnTo>
                <a:lnTo>
                  <a:pt x="9740" y="1273"/>
                </a:lnTo>
                <a:lnTo>
                  <a:pt x="9743" y="1268"/>
                </a:lnTo>
                <a:lnTo>
                  <a:pt x="9746" y="1265"/>
                </a:lnTo>
                <a:lnTo>
                  <a:pt x="9749" y="1263"/>
                </a:lnTo>
                <a:lnTo>
                  <a:pt x="9752" y="1261"/>
                </a:lnTo>
                <a:lnTo>
                  <a:pt x="9756" y="1260"/>
                </a:lnTo>
                <a:lnTo>
                  <a:pt x="9761" y="1259"/>
                </a:lnTo>
                <a:lnTo>
                  <a:pt x="9765" y="1260"/>
                </a:lnTo>
                <a:lnTo>
                  <a:pt x="9768" y="1261"/>
                </a:lnTo>
                <a:lnTo>
                  <a:pt x="9772" y="1263"/>
                </a:lnTo>
                <a:lnTo>
                  <a:pt x="9776" y="1265"/>
                </a:lnTo>
                <a:lnTo>
                  <a:pt x="9778" y="1268"/>
                </a:lnTo>
                <a:lnTo>
                  <a:pt x="9780" y="1271"/>
                </a:lnTo>
                <a:lnTo>
                  <a:pt x="9781" y="1276"/>
                </a:lnTo>
                <a:lnTo>
                  <a:pt x="9782" y="1280"/>
                </a:lnTo>
                <a:lnTo>
                  <a:pt x="9781" y="1284"/>
                </a:lnTo>
                <a:lnTo>
                  <a:pt x="9780" y="1288"/>
                </a:lnTo>
                <a:lnTo>
                  <a:pt x="9778" y="1292"/>
                </a:lnTo>
                <a:lnTo>
                  <a:pt x="9776" y="1295"/>
                </a:lnTo>
                <a:lnTo>
                  <a:pt x="9772" y="1298"/>
                </a:lnTo>
                <a:lnTo>
                  <a:pt x="9769" y="1299"/>
                </a:lnTo>
                <a:lnTo>
                  <a:pt x="9765" y="1301"/>
                </a:lnTo>
                <a:lnTo>
                  <a:pt x="9761" y="1301"/>
                </a:lnTo>
                <a:lnTo>
                  <a:pt x="9761" y="1301"/>
                </a:lnTo>
                <a:lnTo>
                  <a:pt x="9756" y="1301"/>
                </a:lnTo>
                <a:lnTo>
                  <a:pt x="9752" y="1300"/>
                </a:lnTo>
                <a:lnTo>
                  <a:pt x="9749" y="1298"/>
                </a:lnTo>
                <a:lnTo>
                  <a:pt x="9746" y="1295"/>
                </a:lnTo>
                <a:lnTo>
                  <a:pt x="9743" y="1292"/>
                </a:lnTo>
                <a:lnTo>
                  <a:pt x="9741" y="1288"/>
                </a:lnTo>
                <a:lnTo>
                  <a:pt x="9739" y="1284"/>
                </a:lnTo>
                <a:lnTo>
                  <a:pt x="9739" y="1280"/>
                </a:lnTo>
                <a:close/>
                <a:moveTo>
                  <a:pt x="9666" y="1326"/>
                </a:moveTo>
                <a:lnTo>
                  <a:pt x="9663" y="1322"/>
                </a:lnTo>
                <a:lnTo>
                  <a:pt x="9661" y="1319"/>
                </a:lnTo>
                <a:lnTo>
                  <a:pt x="9660" y="1315"/>
                </a:lnTo>
                <a:lnTo>
                  <a:pt x="9659" y="1311"/>
                </a:lnTo>
                <a:lnTo>
                  <a:pt x="9659" y="1307"/>
                </a:lnTo>
                <a:lnTo>
                  <a:pt x="9660" y="1303"/>
                </a:lnTo>
                <a:lnTo>
                  <a:pt x="9661" y="1299"/>
                </a:lnTo>
                <a:lnTo>
                  <a:pt x="9664" y="1296"/>
                </a:lnTo>
                <a:lnTo>
                  <a:pt x="9667" y="1293"/>
                </a:lnTo>
                <a:lnTo>
                  <a:pt x="9670" y="1291"/>
                </a:lnTo>
                <a:lnTo>
                  <a:pt x="9675" y="1290"/>
                </a:lnTo>
                <a:lnTo>
                  <a:pt x="9678" y="1288"/>
                </a:lnTo>
                <a:lnTo>
                  <a:pt x="9682" y="1288"/>
                </a:lnTo>
                <a:lnTo>
                  <a:pt x="9686" y="1290"/>
                </a:lnTo>
                <a:lnTo>
                  <a:pt x="9689" y="1291"/>
                </a:lnTo>
                <a:lnTo>
                  <a:pt x="9694" y="1294"/>
                </a:lnTo>
                <a:lnTo>
                  <a:pt x="9696" y="1297"/>
                </a:lnTo>
                <a:lnTo>
                  <a:pt x="9699" y="1300"/>
                </a:lnTo>
                <a:lnTo>
                  <a:pt x="9700" y="1303"/>
                </a:lnTo>
                <a:lnTo>
                  <a:pt x="9701" y="1308"/>
                </a:lnTo>
                <a:lnTo>
                  <a:pt x="9700" y="1312"/>
                </a:lnTo>
                <a:lnTo>
                  <a:pt x="9700" y="1316"/>
                </a:lnTo>
                <a:lnTo>
                  <a:pt x="9698" y="1319"/>
                </a:lnTo>
                <a:lnTo>
                  <a:pt x="9696" y="1324"/>
                </a:lnTo>
                <a:lnTo>
                  <a:pt x="9696" y="1324"/>
                </a:lnTo>
                <a:lnTo>
                  <a:pt x="9693" y="1327"/>
                </a:lnTo>
                <a:lnTo>
                  <a:pt x="9688" y="1329"/>
                </a:lnTo>
                <a:lnTo>
                  <a:pt x="9684" y="1330"/>
                </a:lnTo>
                <a:lnTo>
                  <a:pt x="9680" y="1330"/>
                </a:lnTo>
                <a:lnTo>
                  <a:pt x="9676" y="1330"/>
                </a:lnTo>
                <a:lnTo>
                  <a:pt x="9672" y="1329"/>
                </a:lnTo>
                <a:lnTo>
                  <a:pt x="9669" y="1328"/>
                </a:lnTo>
                <a:lnTo>
                  <a:pt x="9666" y="1326"/>
                </a:lnTo>
                <a:close/>
                <a:moveTo>
                  <a:pt x="9419" y="1331"/>
                </a:moveTo>
                <a:lnTo>
                  <a:pt x="9418" y="1328"/>
                </a:lnTo>
                <a:lnTo>
                  <a:pt x="9417" y="1324"/>
                </a:lnTo>
                <a:lnTo>
                  <a:pt x="9418" y="1319"/>
                </a:lnTo>
                <a:lnTo>
                  <a:pt x="9419" y="1315"/>
                </a:lnTo>
                <a:lnTo>
                  <a:pt x="9420" y="1312"/>
                </a:lnTo>
                <a:lnTo>
                  <a:pt x="9424" y="1309"/>
                </a:lnTo>
                <a:lnTo>
                  <a:pt x="9427" y="1305"/>
                </a:lnTo>
                <a:lnTo>
                  <a:pt x="9430" y="1304"/>
                </a:lnTo>
                <a:lnTo>
                  <a:pt x="9434" y="1302"/>
                </a:lnTo>
                <a:lnTo>
                  <a:pt x="9438" y="1302"/>
                </a:lnTo>
                <a:lnTo>
                  <a:pt x="9443" y="1302"/>
                </a:lnTo>
                <a:lnTo>
                  <a:pt x="9447" y="1304"/>
                </a:lnTo>
                <a:lnTo>
                  <a:pt x="9450" y="1305"/>
                </a:lnTo>
                <a:lnTo>
                  <a:pt x="9453" y="1309"/>
                </a:lnTo>
                <a:lnTo>
                  <a:pt x="9455" y="1312"/>
                </a:lnTo>
                <a:lnTo>
                  <a:pt x="9458" y="1315"/>
                </a:lnTo>
                <a:lnTo>
                  <a:pt x="9459" y="1319"/>
                </a:lnTo>
                <a:lnTo>
                  <a:pt x="9460" y="1324"/>
                </a:lnTo>
                <a:lnTo>
                  <a:pt x="9459" y="1328"/>
                </a:lnTo>
                <a:lnTo>
                  <a:pt x="9458" y="1331"/>
                </a:lnTo>
                <a:lnTo>
                  <a:pt x="9457" y="1335"/>
                </a:lnTo>
                <a:lnTo>
                  <a:pt x="9453" y="1338"/>
                </a:lnTo>
                <a:lnTo>
                  <a:pt x="9450" y="1340"/>
                </a:lnTo>
                <a:lnTo>
                  <a:pt x="9447" y="1343"/>
                </a:lnTo>
                <a:lnTo>
                  <a:pt x="9443" y="1344"/>
                </a:lnTo>
                <a:lnTo>
                  <a:pt x="9438" y="1345"/>
                </a:lnTo>
                <a:lnTo>
                  <a:pt x="9432" y="1344"/>
                </a:lnTo>
                <a:lnTo>
                  <a:pt x="9427" y="1340"/>
                </a:lnTo>
                <a:lnTo>
                  <a:pt x="9423" y="1337"/>
                </a:lnTo>
                <a:lnTo>
                  <a:pt x="9419" y="1331"/>
                </a:lnTo>
                <a:close/>
                <a:moveTo>
                  <a:pt x="8925" y="1351"/>
                </a:moveTo>
                <a:lnTo>
                  <a:pt x="8923" y="1348"/>
                </a:lnTo>
                <a:lnTo>
                  <a:pt x="8922" y="1344"/>
                </a:lnTo>
                <a:lnTo>
                  <a:pt x="8921" y="1339"/>
                </a:lnTo>
                <a:lnTo>
                  <a:pt x="8921" y="1335"/>
                </a:lnTo>
                <a:lnTo>
                  <a:pt x="8922" y="1332"/>
                </a:lnTo>
                <a:lnTo>
                  <a:pt x="8924" y="1328"/>
                </a:lnTo>
                <a:lnTo>
                  <a:pt x="8926" y="1325"/>
                </a:lnTo>
                <a:lnTo>
                  <a:pt x="8929" y="1321"/>
                </a:lnTo>
                <a:lnTo>
                  <a:pt x="8932" y="1319"/>
                </a:lnTo>
                <a:lnTo>
                  <a:pt x="8937" y="1318"/>
                </a:lnTo>
                <a:lnTo>
                  <a:pt x="8941" y="1317"/>
                </a:lnTo>
                <a:lnTo>
                  <a:pt x="8944" y="1317"/>
                </a:lnTo>
                <a:lnTo>
                  <a:pt x="8948" y="1318"/>
                </a:lnTo>
                <a:lnTo>
                  <a:pt x="8953" y="1319"/>
                </a:lnTo>
                <a:lnTo>
                  <a:pt x="8956" y="1322"/>
                </a:lnTo>
                <a:lnTo>
                  <a:pt x="8959" y="1326"/>
                </a:lnTo>
                <a:lnTo>
                  <a:pt x="8961" y="1329"/>
                </a:lnTo>
                <a:lnTo>
                  <a:pt x="8962" y="1333"/>
                </a:lnTo>
                <a:lnTo>
                  <a:pt x="8963" y="1336"/>
                </a:lnTo>
                <a:lnTo>
                  <a:pt x="8963" y="1340"/>
                </a:lnTo>
                <a:lnTo>
                  <a:pt x="8962" y="1345"/>
                </a:lnTo>
                <a:lnTo>
                  <a:pt x="8960" y="1348"/>
                </a:lnTo>
                <a:lnTo>
                  <a:pt x="8958" y="1352"/>
                </a:lnTo>
                <a:lnTo>
                  <a:pt x="8955" y="1354"/>
                </a:lnTo>
                <a:lnTo>
                  <a:pt x="8952" y="1356"/>
                </a:lnTo>
                <a:lnTo>
                  <a:pt x="8948" y="1359"/>
                </a:lnTo>
                <a:lnTo>
                  <a:pt x="8945" y="1359"/>
                </a:lnTo>
                <a:lnTo>
                  <a:pt x="8942" y="1360"/>
                </a:lnTo>
                <a:lnTo>
                  <a:pt x="8938" y="1359"/>
                </a:lnTo>
                <a:lnTo>
                  <a:pt x="8932" y="1357"/>
                </a:lnTo>
                <a:lnTo>
                  <a:pt x="8929" y="1354"/>
                </a:lnTo>
                <a:lnTo>
                  <a:pt x="8925" y="1351"/>
                </a:lnTo>
                <a:close/>
                <a:moveTo>
                  <a:pt x="9515" y="1364"/>
                </a:moveTo>
                <a:lnTo>
                  <a:pt x="9512" y="1362"/>
                </a:lnTo>
                <a:lnTo>
                  <a:pt x="9509" y="1360"/>
                </a:lnTo>
                <a:lnTo>
                  <a:pt x="9505" y="1356"/>
                </a:lnTo>
                <a:lnTo>
                  <a:pt x="9503" y="1353"/>
                </a:lnTo>
                <a:lnTo>
                  <a:pt x="9502" y="1349"/>
                </a:lnTo>
                <a:lnTo>
                  <a:pt x="9501" y="1345"/>
                </a:lnTo>
                <a:lnTo>
                  <a:pt x="9502" y="1340"/>
                </a:lnTo>
                <a:lnTo>
                  <a:pt x="9503" y="1337"/>
                </a:lnTo>
                <a:lnTo>
                  <a:pt x="9505" y="1333"/>
                </a:lnTo>
                <a:lnTo>
                  <a:pt x="9508" y="1330"/>
                </a:lnTo>
                <a:lnTo>
                  <a:pt x="9511" y="1327"/>
                </a:lnTo>
                <a:lnTo>
                  <a:pt x="9514" y="1326"/>
                </a:lnTo>
                <a:lnTo>
                  <a:pt x="9518" y="1324"/>
                </a:lnTo>
                <a:lnTo>
                  <a:pt x="9522" y="1324"/>
                </a:lnTo>
                <a:lnTo>
                  <a:pt x="9527" y="1324"/>
                </a:lnTo>
                <a:lnTo>
                  <a:pt x="9530" y="1325"/>
                </a:lnTo>
                <a:lnTo>
                  <a:pt x="9534" y="1327"/>
                </a:lnTo>
                <a:lnTo>
                  <a:pt x="9537" y="1329"/>
                </a:lnTo>
                <a:lnTo>
                  <a:pt x="9541" y="1332"/>
                </a:lnTo>
                <a:lnTo>
                  <a:pt x="9542" y="1336"/>
                </a:lnTo>
                <a:lnTo>
                  <a:pt x="9544" y="1339"/>
                </a:lnTo>
                <a:lnTo>
                  <a:pt x="9544" y="1344"/>
                </a:lnTo>
                <a:lnTo>
                  <a:pt x="9544" y="1348"/>
                </a:lnTo>
                <a:lnTo>
                  <a:pt x="9543" y="1352"/>
                </a:lnTo>
                <a:lnTo>
                  <a:pt x="9539" y="1357"/>
                </a:lnTo>
                <a:lnTo>
                  <a:pt x="9534" y="1362"/>
                </a:lnTo>
                <a:lnTo>
                  <a:pt x="9529" y="1365"/>
                </a:lnTo>
                <a:lnTo>
                  <a:pt x="9522" y="1366"/>
                </a:lnTo>
                <a:lnTo>
                  <a:pt x="9519" y="1365"/>
                </a:lnTo>
                <a:lnTo>
                  <a:pt x="9515" y="1364"/>
                </a:lnTo>
                <a:close/>
                <a:moveTo>
                  <a:pt x="9329" y="1351"/>
                </a:moveTo>
                <a:lnTo>
                  <a:pt x="9328" y="1347"/>
                </a:lnTo>
                <a:lnTo>
                  <a:pt x="9329" y="1343"/>
                </a:lnTo>
                <a:lnTo>
                  <a:pt x="9331" y="1338"/>
                </a:lnTo>
                <a:lnTo>
                  <a:pt x="9333" y="1335"/>
                </a:lnTo>
                <a:lnTo>
                  <a:pt x="9335" y="1332"/>
                </a:lnTo>
                <a:lnTo>
                  <a:pt x="9339" y="1330"/>
                </a:lnTo>
                <a:lnTo>
                  <a:pt x="9343" y="1329"/>
                </a:lnTo>
                <a:lnTo>
                  <a:pt x="9347" y="1328"/>
                </a:lnTo>
                <a:lnTo>
                  <a:pt x="9351" y="1328"/>
                </a:lnTo>
                <a:lnTo>
                  <a:pt x="9356" y="1328"/>
                </a:lnTo>
                <a:lnTo>
                  <a:pt x="9359" y="1330"/>
                </a:lnTo>
                <a:lnTo>
                  <a:pt x="9363" y="1332"/>
                </a:lnTo>
                <a:lnTo>
                  <a:pt x="9365" y="1334"/>
                </a:lnTo>
                <a:lnTo>
                  <a:pt x="9367" y="1338"/>
                </a:lnTo>
                <a:lnTo>
                  <a:pt x="9369" y="1342"/>
                </a:lnTo>
                <a:lnTo>
                  <a:pt x="9370" y="1346"/>
                </a:lnTo>
                <a:lnTo>
                  <a:pt x="9370" y="1350"/>
                </a:lnTo>
                <a:lnTo>
                  <a:pt x="9369" y="1354"/>
                </a:lnTo>
                <a:lnTo>
                  <a:pt x="9368" y="1357"/>
                </a:lnTo>
                <a:lnTo>
                  <a:pt x="9366" y="1362"/>
                </a:lnTo>
                <a:lnTo>
                  <a:pt x="9363" y="1364"/>
                </a:lnTo>
                <a:lnTo>
                  <a:pt x="9360" y="1367"/>
                </a:lnTo>
                <a:lnTo>
                  <a:pt x="9356" y="1368"/>
                </a:lnTo>
                <a:lnTo>
                  <a:pt x="9351" y="1369"/>
                </a:lnTo>
                <a:lnTo>
                  <a:pt x="9350" y="1369"/>
                </a:lnTo>
                <a:lnTo>
                  <a:pt x="9349" y="1369"/>
                </a:lnTo>
                <a:lnTo>
                  <a:pt x="9346" y="1369"/>
                </a:lnTo>
                <a:lnTo>
                  <a:pt x="9342" y="1368"/>
                </a:lnTo>
                <a:lnTo>
                  <a:pt x="9339" y="1366"/>
                </a:lnTo>
                <a:lnTo>
                  <a:pt x="9335" y="1364"/>
                </a:lnTo>
                <a:lnTo>
                  <a:pt x="9333" y="1362"/>
                </a:lnTo>
                <a:lnTo>
                  <a:pt x="9331" y="1359"/>
                </a:lnTo>
                <a:lnTo>
                  <a:pt x="9329" y="1354"/>
                </a:lnTo>
                <a:lnTo>
                  <a:pt x="9329" y="1351"/>
                </a:lnTo>
                <a:close/>
                <a:moveTo>
                  <a:pt x="9610" y="1389"/>
                </a:moveTo>
                <a:lnTo>
                  <a:pt x="9605" y="1389"/>
                </a:lnTo>
                <a:lnTo>
                  <a:pt x="9602" y="1387"/>
                </a:lnTo>
                <a:lnTo>
                  <a:pt x="9599" y="1385"/>
                </a:lnTo>
                <a:lnTo>
                  <a:pt x="9596" y="1382"/>
                </a:lnTo>
                <a:lnTo>
                  <a:pt x="9594" y="1379"/>
                </a:lnTo>
                <a:lnTo>
                  <a:pt x="9592" y="1376"/>
                </a:lnTo>
                <a:lnTo>
                  <a:pt x="9592" y="1371"/>
                </a:lnTo>
                <a:lnTo>
                  <a:pt x="9592" y="1367"/>
                </a:lnTo>
                <a:lnTo>
                  <a:pt x="9592" y="1363"/>
                </a:lnTo>
                <a:lnTo>
                  <a:pt x="9594" y="1359"/>
                </a:lnTo>
                <a:lnTo>
                  <a:pt x="9596" y="1355"/>
                </a:lnTo>
                <a:lnTo>
                  <a:pt x="9599" y="1352"/>
                </a:lnTo>
                <a:lnTo>
                  <a:pt x="9602" y="1350"/>
                </a:lnTo>
                <a:lnTo>
                  <a:pt x="9605" y="1349"/>
                </a:lnTo>
                <a:lnTo>
                  <a:pt x="9610" y="1348"/>
                </a:lnTo>
                <a:lnTo>
                  <a:pt x="9614" y="1348"/>
                </a:lnTo>
                <a:lnTo>
                  <a:pt x="9614" y="1348"/>
                </a:lnTo>
                <a:lnTo>
                  <a:pt x="9618" y="1349"/>
                </a:lnTo>
                <a:lnTo>
                  <a:pt x="9622" y="1350"/>
                </a:lnTo>
                <a:lnTo>
                  <a:pt x="9626" y="1352"/>
                </a:lnTo>
                <a:lnTo>
                  <a:pt x="9629" y="1355"/>
                </a:lnTo>
                <a:lnTo>
                  <a:pt x="9631" y="1359"/>
                </a:lnTo>
                <a:lnTo>
                  <a:pt x="9632" y="1363"/>
                </a:lnTo>
                <a:lnTo>
                  <a:pt x="9633" y="1367"/>
                </a:lnTo>
                <a:lnTo>
                  <a:pt x="9633" y="1371"/>
                </a:lnTo>
                <a:lnTo>
                  <a:pt x="9632" y="1374"/>
                </a:lnTo>
                <a:lnTo>
                  <a:pt x="9631" y="1379"/>
                </a:lnTo>
                <a:lnTo>
                  <a:pt x="9629" y="1382"/>
                </a:lnTo>
                <a:lnTo>
                  <a:pt x="9627" y="1384"/>
                </a:lnTo>
                <a:lnTo>
                  <a:pt x="9623" y="1387"/>
                </a:lnTo>
                <a:lnTo>
                  <a:pt x="9620" y="1388"/>
                </a:lnTo>
                <a:lnTo>
                  <a:pt x="9616" y="1389"/>
                </a:lnTo>
                <a:lnTo>
                  <a:pt x="9612" y="1389"/>
                </a:lnTo>
                <a:lnTo>
                  <a:pt x="9611" y="1389"/>
                </a:lnTo>
                <a:lnTo>
                  <a:pt x="9610" y="1389"/>
                </a:lnTo>
                <a:close/>
                <a:moveTo>
                  <a:pt x="8626" y="1414"/>
                </a:moveTo>
                <a:lnTo>
                  <a:pt x="8623" y="1411"/>
                </a:lnTo>
                <a:lnTo>
                  <a:pt x="8621" y="1407"/>
                </a:lnTo>
                <a:lnTo>
                  <a:pt x="8620" y="1403"/>
                </a:lnTo>
                <a:lnTo>
                  <a:pt x="8619" y="1400"/>
                </a:lnTo>
                <a:lnTo>
                  <a:pt x="8619" y="1396"/>
                </a:lnTo>
                <a:lnTo>
                  <a:pt x="8620" y="1391"/>
                </a:lnTo>
                <a:lnTo>
                  <a:pt x="8621" y="1387"/>
                </a:lnTo>
                <a:lnTo>
                  <a:pt x="8623" y="1384"/>
                </a:lnTo>
                <a:lnTo>
                  <a:pt x="8626" y="1381"/>
                </a:lnTo>
                <a:lnTo>
                  <a:pt x="8629" y="1379"/>
                </a:lnTo>
                <a:lnTo>
                  <a:pt x="8634" y="1377"/>
                </a:lnTo>
                <a:lnTo>
                  <a:pt x="8637" y="1377"/>
                </a:lnTo>
                <a:lnTo>
                  <a:pt x="8641" y="1377"/>
                </a:lnTo>
                <a:lnTo>
                  <a:pt x="8645" y="1377"/>
                </a:lnTo>
                <a:lnTo>
                  <a:pt x="8650" y="1379"/>
                </a:lnTo>
                <a:lnTo>
                  <a:pt x="8653" y="1381"/>
                </a:lnTo>
                <a:lnTo>
                  <a:pt x="8656" y="1384"/>
                </a:lnTo>
                <a:lnTo>
                  <a:pt x="8658" y="1387"/>
                </a:lnTo>
                <a:lnTo>
                  <a:pt x="8660" y="1390"/>
                </a:lnTo>
                <a:lnTo>
                  <a:pt x="8660" y="1395"/>
                </a:lnTo>
                <a:lnTo>
                  <a:pt x="8660" y="1399"/>
                </a:lnTo>
                <a:lnTo>
                  <a:pt x="8660" y="1403"/>
                </a:lnTo>
                <a:lnTo>
                  <a:pt x="8658" y="1406"/>
                </a:lnTo>
                <a:lnTo>
                  <a:pt x="8656" y="1411"/>
                </a:lnTo>
                <a:lnTo>
                  <a:pt x="8653" y="1414"/>
                </a:lnTo>
                <a:lnTo>
                  <a:pt x="8648" y="1416"/>
                </a:lnTo>
                <a:lnTo>
                  <a:pt x="8644" y="1418"/>
                </a:lnTo>
                <a:lnTo>
                  <a:pt x="8640" y="1418"/>
                </a:lnTo>
                <a:lnTo>
                  <a:pt x="8636" y="1418"/>
                </a:lnTo>
                <a:lnTo>
                  <a:pt x="8633" y="1417"/>
                </a:lnTo>
                <a:lnTo>
                  <a:pt x="8629" y="1416"/>
                </a:lnTo>
                <a:lnTo>
                  <a:pt x="8626" y="1414"/>
                </a:lnTo>
                <a:close/>
                <a:moveTo>
                  <a:pt x="8866" y="1418"/>
                </a:moveTo>
                <a:lnTo>
                  <a:pt x="8863" y="1416"/>
                </a:lnTo>
                <a:lnTo>
                  <a:pt x="8860" y="1413"/>
                </a:lnTo>
                <a:lnTo>
                  <a:pt x="8858" y="1410"/>
                </a:lnTo>
                <a:lnTo>
                  <a:pt x="8856" y="1405"/>
                </a:lnTo>
                <a:lnTo>
                  <a:pt x="8856" y="1401"/>
                </a:lnTo>
                <a:lnTo>
                  <a:pt x="8856" y="1397"/>
                </a:lnTo>
                <a:lnTo>
                  <a:pt x="8857" y="1394"/>
                </a:lnTo>
                <a:lnTo>
                  <a:pt x="8858" y="1389"/>
                </a:lnTo>
                <a:lnTo>
                  <a:pt x="8861" y="1386"/>
                </a:lnTo>
                <a:lnTo>
                  <a:pt x="8864" y="1383"/>
                </a:lnTo>
                <a:lnTo>
                  <a:pt x="8868" y="1381"/>
                </a:lnTo>
                <a:lnTo>
                  <a:pt x="8871" y="1380"/>
                </a:lnTo>
                <a:lnTo>
                  <a:pt x="8875" y="1379"/>
                </a:lnTo>
                <a:lnTo>
                  <a:pt x="8879" y="1379"/>
                </a:lnTo>
                <a:lnTo>
                  <a:pt x="8883" y="1380"/>
                </a:lnTo>
                <a:lnTo>
                  <a:pt x="8887" y="1382"/>
                </a:lnTo>
                <a:lnTo>
                  <a:pt x="8891" y="1384"/>
                </a:lnTo>
                <a:lnTo>
                  <a:pt x="8893" y="1387"/>
                </a:lnTo>
                <a:lnTo>
                  <a:pt x="8895" y="1390"/>
                </a:lnTo>
                <a:lnTo>
                  <a:pt x="8897" y="1395"/>
                </a:lnTo>
                <a:lnTo>
                  <a:pt x="8897" y="1398"/>
                </a:lnTo>
                <a:lnTo>
                  <a:pt x="8897" y="1402"/>
                </a:lnTo>
                <a:lnTo>
                  <a:pt x="8896" y="1406"/>
                </a:lnTo>
                <a:lnTo>
                  <a:pt x="8895" y="1411"/>
                </a:lnTo>
                <a:lnTo>
                  <a:pt x="8892" y="1415"/>
                </a:lnTo>
                <a:lnTo>
                  <a:pt x="8887" y="1418"/>
                </a:lnTo>
                <a:lnTo>
                  <a:pt x="8882" y="1420"/>
                </a:lnTo>
                <a:lnTo>
                  <a:pt x="8877" y="1421"/>
                </a:lnTo>
                <a:lnTo>
                  <a:pt x="8872" y="1420"/>
                </a:lnTo>
                <a:lnTo>
                  <a:pt x="8866" y="1418"/>
                </a:lnTo>
                <a:close/>
                <a:moveTo>
                  <a:pt x="8799" y="1453"/>
                </a:moveTo>
                <a:lnTo>
                  <a:pt x="8795" y="1451"/>
                </a:lnTo>
                <a:lnTo>
                  <a:pt x="8792" y="1449"/>
                </a:lnTo>
                <a:lnTo>
                  <a:pt x="8789" y="1446"/>
                </a:lnTo>
                <a:lnTo>
                  <a:pt x="8787" y="1442"/>
                </a:lnTo>
                <a:lnTo>
                  <a:pt x="8785" y="1439"/>
                </a:lnTo>
                <a:lnTo>
                  <a:pt x="8785" y="1435"/>
                </a:lnTo>
                <a:lnTo>
                  <a:pt x="8784" y="1431"/>
                </a:lnTo>
                <a:lnTo>
                  <a:pt x="8785" y="1427"/>
                </a:lnTo>
                <a:lnTo>
                  <a:pt x="8787" y="1422"/>
                </a:lnTo>
                <a:lnTo>
                  <a:pt x="8789" y="1419"/>
                </a:lnTo>
                <a:lnTo>
                  <a:pt x="8792" y="1417"/>
                </a:lnTo>
                <a:lnTo>
                  <a:pt x="8795" y="1414"/>
                </a:lnTo>
                <a:lnTo>
                  <a:pt x="8798" y="1413"/>
                </a:lnTo>
                <a:lnTo>
                  <a:pt x="8803" y="1412"/>
                </a:lnTo>
                <a:lnTo>
                  <a:pt x="8807" y="1412"/>
                </a:lnTo>
                <a:lnTo>
                  <a:pt x="8811" y="1413"/>
                </a:lnTo>
                <a:lnTo>
                  <a:pt x="8815" y="1414"/>
                </a:lnTo>
                <a:lnTo>
                  <a:pt x="8819" y="1416"/>
                </a:lnTo>
                <a:lnTo>
                  <a:pt x="8822" y="1419"/>
                </a:lnTo>
                <a:lnTo>
                  <a:pt x="8824" y="1422"/>
                </a:lnTo>
                <a:lnTo>
                  <a:pt x="8825" y="1427"/>
                </a:lnTo>
                <a:lnTo>
                  <a:pt x="8826" y="1430"/>
                </a:lnTo>
                <a:lnTo>
                  <a:pt x="8826" y="1434"/>
                </a:lnTo>
                <a:lnTo>
                  <a:pt x="8825" y="1438"/>
                </a:lnTo>
                <a:lnTo>
                  <a:pt x="8824" y="1441"/>
                </a:lnTo>
                <a:lnTo>
                  <a:pt x="8822" y="1445"/>
                </a:lnTo>
                <a:lnTo>
                  <a:pt x="8820" y="1448"/>
                </a:lnTo>
                <a:lnTo>
                  <a:pt x="8818" y="1450"/>
                </a:lnTo>
                <a:lnTo>
                  <a:pt x="8811" y="1453"/>
                </a:lnTo>
                <a:lnTo>
                  <a:pt x="8805" y="1454"/>
                </a:lnTo>
                <a:lnTo>
                  <a:pt x="8802" y="1453"/>
                </a:lnTo>
                <a:lnTo>
                  <a:pt x="8799" y="1453"/>
                </a:lnTo>
                <a:close/>
                <a:moveTo>
                  <a:pt x="8697" y="1447"/>
                </a:moveTo>
                <a:lnTo>
                  <a:pt x="8697" y="1442"/>
                </a:lnTo>
                <a:lnTo>
                  <a:pt x="8698" y="1438"/>
                </a:lnTo>
                <a:lnTo>
                  <a:pt x="8700" y="1435"/>
                </a:lnTo>
                <a:lnTo>
                  <a:pt x="8702" y="1431"/>
                </a:lnTo>
                <a:lnTo>
                  <a:pt x="8705" y="1429"/>
                </a:lnTo>
                <a:lnTo>
                  <a:pt x="8708" y="1425"/>
                </a:lnTo>
                <a:lnTo>
                  <a:pt x="8711" y="1424"/>
                </a:lnTo>
                <a:lnTo>
                  <a:pt x="8715" y="1423"/>
                </a:lnTo>
                <a:lnTo>
                  <a:pt x="8720" y="1423"/>
                </a:lnTo>
                <a:lnTo>
                  <a:pt x="8724" y="1423"/>
                </a:lnTo>
                <a:lnTo>
                  <a:pt x="8727" y="1425"/>
                </a:lnTo>
                <a:lnTo>
                  <a:pt x="8731" y="1428"/>
                </a:lnTo>
                <a:lnTo>
                  <a:pt x="8734" y="1430"/>
                </a:lnTo>
                <a:lnTo>
                  <a:pt x="8737" y="1433"/>
                </a:lnTo>
                <a:lnTo>
                  <a:pt x="8738" y="1437"/>
                </a:lnTo>
                <a:lnTo>
                  <a:pt x="8739" y="1441"/>
                </a:lnTo>
                <a:lnTo>
                  <a:pt x="8739" y="1446"/>
                </a:lnTo>
                <a:lnTo>
                  <a:pt x="8739" y="1450"/>
                </a:lnTo>
                <a:lnTo>
                  <a:pt x="8737" y="1453"/>
                </a:lnTo>
                <a:lnTo>
                  <a:pt x="8735" y="1457"/>
                </a:lnTo>
                <a:lnTo>
                  <a:pt x="8732" y="1459"/>
                </a:lnTo>
                <a:lnTo>
                  <a:pt x="8729" y="1463"/>
                </a:lnTo>
                <a:lnTo>
                  <a:pt x="8725" y="1464"/>
                </a:lnTo>
                <a:lnTo>
                  <a:pt x="8721" y="1465"/>
                </a:lnTo>
                <a:lnTo>
                  <a:pt x="8720" y="1465"/>
                </a:lnTo>
                <a:lnTo>
                  <a:pt x="8719" y="1465"/>
                </a:lnTo>
                <a:lnTo>
                  <a:pt x="8714" y="1465"/>
                </a:lnTo>
                <a:lnTo>
                  <a:pt x="8711" y="1464"/>
                </a:lnTo>
                <a:lnTo>
                  <a:pt x="8708" y="1463"/>
                </a:lnTo>
                <a:lnTo>
                  <a:pt x="8705" y="1459"/>
                </a:lnTo>
                <a:lnTo>
                  <a:pt x="8702" y="1457"/>
                </a:lnTo>
                <a:lnTo>
                  <a:pt x="8700" y="1454"/>
                </a:lnTo>
                <a:lnTo>
                  <a:pt x="8698" y="1451"/>
                </a:lnTo>
                <a:lnTo>
                  <a:pt x="8697" y="14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AAC1989-BB8F-EB24-DB05-F6796A3671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450975"/>
            <a:ext cx="2342980" cy="538488"/>
          </a:xfrm>
          <a:prstGeom prst="rect">
            <a:avLst/>
          </a:prstGeom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08236B8A-C8F3-62D3-922C-66CD242E21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249" y="920839"/>
            <a:ext cx="5251361" cy="393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9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zápatí 9" descr="Název kapitoly nebo prezentace">
            <a:extLst>
              <a:ext uri="{FF2B5EF4-FFF2-40B4-BE49-F238E27FC236}">
                <a16:creationId xmlns:a16="http://schemas.microsoft.com/office/drawing/2014/main" id="{02425D0F-AB39-4584-9916-C5327620A8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11299" y="6472402"/>
            <a:ext cx="10988700" cy="365125"/>
          </a:xfrm>
        </p:spPr>
        <p:txBody>
          <a:bodyPr/>
          <a:lstStyle/>
          <a:p>
            <a:r>
              <a:rPr lang="cs-CZ" dirty="0"/>
              <a:t>Název kapitoly nebo prezentace</a:t>
            </a:r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55E342FB-0466-4BD2-8C72-ACE5283C3E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3566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4156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ÁVĚR">
    <p:bg>
      <p:bgPr>
        <a:solidFill>
          <a:srgbClr val="356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descr="Název celé prezentace">
            <a:extLst>
              <a:ext uri="{FF2B5EF4-FFF2-40B4-BE49-F238E27FC236}">
                <a16:creationId xmlns:a16="http://schemas.microsoft.com/office/drawing/2014/main" id="{944A9230-67BB-4BAB-8165-DEA961BAF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800" y="1661730"/>
            <a:ext cx="10800000" cy="5400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Zůstaňme v kontaktu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510DC5AE-FBD1-4517-9A6C-37BB53E85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2912" y="2201729"/>
            <a:ext cx="10799887" cy="1561171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kontakt</a:t>
            </a:r>
          </a:p>
        </p:txBody>
      </p:sp>
      <p:sp>
        <p:nvSpPr>
          <p:cNvPr id="3" name="Freeform 37">
            <a:extLst>
              <a:ext uri="{FF2B5EF4-FFF2-40B4-BE49-F238E27FC236}">
                <a16:creationId xmlns:a16="http://schemas.microsoft.com/office/drawing/2014/main" id="{CCB2E3DC-B02B-35C3-52D0-D52039EF243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87873" y="4383198"/>
            <a:ext cx="1270896" cy="1753461"/>
          </a:xfrm>
          <a:custGeom>
            <a:avLst/>
            <a:gdLst>
              <a:gd name="T0" fmla="*/ 1534 w 4889"/>
              <a:gd name="T1" fmla="*/ 6695 h 6744"/>
              <a:gd name="T2" fmla="*/ 48 w 4889"/>
              <a:gd name="T3" fmla="*/ 6744 h 6744"/>
              <a:gd name="T4" fmla="*/ 959 w 4889"/>
              <a:gd name="T5" fmla="*/ 6252 h 6744"/>
              <a:gd name="T6" fmla="*/ 1965 w 4889"/>
              <a:gd name="T7" fmla="*/ 5761 h 6744"/>
              <a:gd name="T8" fmla="*/ 1054 w 4889"/>
              <a:gd name="T9" fmla="*/ 5800 h 6744"/>
              <a:gd name="T10" fmla="*/ 1975 w 4889"/>
              <a:gd name="T11" fmla="*/ 5414 h 6744"/>
              <a:gd name="T12" fmla="*/ 481 w 4889"/>
              <a:gd name="T13" fmla="*/ 5376 h 6744"/>
              <a:gd name="T14" fmla="*/ 1476 w 4889"/>
              <a:gd name="T15" fmla="*/ 4876 h 6744"/>
              <a:gd name="T16" fmla="*/ 572 w 4889"/>
              <a:gd name="T17" fmla="*/ 4904 h 6744"/>
              <a:gd name="T18" fmla="*/ 1505 w 4889"/>
              <a:gd name="T19" fmla="*/ 4524 h 6744"/>
              <a:gd name="T20" fmla="*/ 4 w 4889"/>
              <a:gd name="T21" fmla="*/ 4499 h 6744"/>
              <a:gd name="T22" fmla="*/ 988 w 4889"/>
              <a:gd name="T23" fmla="*/ 3992 h 6744"/>
              <a:gd name="T24" fmla="*/ 88 w 4889"/>
              <a:gd name="T25" fmla="*/ 4010 h 6744"/>
              <a:gd name="T26" fmla="*/ 1034 w 4889"/>
              <a:gd name="T27" fmla="*/ 3633 h 6744"/>
              <a:gd name="T28" fmla="*/ 1925 w 4889"/>
              <a:gd name="T29" fmla="*/ 3177 h 6744"/>
              <a:gd name="T30" fmla="*/ 501 w 4889"/>
              <a:gd name="T31" fmla="*/ 3110 h 6744"/>
              <a:gd name="T32" fmla="*/ 2000 w 4889"/>
              <a:gd name="T33" fmla="*/ 2673 h 6744"/>
              <a:gd name="T34" fmla="*/ 561 w 4889"/>
              <a:gd name="T35" fmla="*/ 2741 h 6744"/>
              <a:gd name="T36" fmla="*/ 1452 w 4889"/>
              <a:gd name="T37" fmla="*/ 2298 h 6744"/>
              <a:gd name="T38" fmla="*/ 14 w 4889"/>
              <a:gd name="T39" fmla="*/ 2229 h 6744"/>
              <a:gd name="T40" fmla="*/ 1513 w 4889"/>
              <a:gd name="T41" fmla="*/ 1781 h 6744"/>
              <a:gd name="T42" fmla="*/ 88 w 4889"/>
              <a:gd name="T43" fmla="*/ 1848 h 6744"/>
              <a:gd name="T44" fmla="*/ 980 w 4889"/>
              <a:gd name="T45" fmla="*/ 1417 h 6744"/>
              <a:gd name="T46" fmla="*/ 1925 w 4889"/>
              <a:gd name="T47" fmla="*/ 907 h 6744"/>
              <a:gd name="T48" fmla="*/ 1026 w 4889"/>
              <a:gd name="T49" fmla="*/ 890 h 6744"/>
              <a:gd name="T50" fmla="*/ 2010 w 4889"/>
              <a:gd name="T51" fmla="*/ 510 h 6744"/>
              <a:gd name="T52" fmla="*/ 509 w 4889"/>
              <a:gd name="T53" fmla="*/ 535 h 6744"/>
              <a:gd name="T54" fmla="*/ 1442 w 4889"/>
              <a:gd name="T55" fmla="*/ 30 h 6744"/>
              <a:gd name="T56" fmla="*/ 537 w 4889"/>
              <a:gd name="T57" fmla="*/ 1 h 6744"/>
              <a:gd name="T58" fmla="*/ 3930 w 4889"/>
              <a:gd name="T59" fmla="*/ 6706 h 6744"/>
              <a:gd name="T60" fmla="*/ 2435 w 4889"/>
              <a:gd name="T61" fmla="*/ 6744 h 6744"/>
              <a:gd name="T62" fmla="*/ 3836 w 4889"/>
              <a:gd name="T63" fmla="*/ 6243 h 6744"/>
              <a:gd name="T64" fmla="*/ 2924 w 4889"/>
              <a:gd name="T65" fmla="*/ 6204 h 6744"/>
              <a:gd name="T66" fmla="*/ 4411 w 4889"/>
              <a:gd name="T67" fmla="*/ 5809 h 6744"/>
              <a:gd name="T68" fmla="*/ 2924 w 4889"/>
              <a:gd name="T69" fmla="*/ 5858 h 6744"/>
              <a:gd name="T70" fmla="*/ 4315 w 4889"/>
              <a:gd name="T71" fmla="*/ 5366 h 6744"/>
              <a:gd name="T72" fmla="*/ 2924 w 4889"/>
              <a:gd name="T73" fmla="*/ 5318 h 6744"/>
              <a:gd name="T74" fmla="*/ 4888 w 4889"/>
              <a:gd name="T75" fmla="*/ 4913 h 6744"/>
              <a:gd name="T76" fmla="*/ 3413 w 4889"/>
              <a:gd name="T77" fmla="*/ 4970 h 6744"/>
              <a:gd name="T78" fmla="*/ 4794 w 4889"/>
              <a:gd name="T79" fmla="*/ 4490 h 6744"/>
              <a:gd name="T80" fmla="*/ 3394 w 4889"/>
              <a:gd name="T81" fmla="*/ 4433 h 6744"/>
              <a:gd name="T82" fmla="*/ 2489 w 4889"/>
              <a:gd name="T83" fmla="*/ 4461 h 6744"/>
              <a:gd name="T84" fmla="*/ 3902 w 4889"/>
              <a:gd name="T85" fmla="*/ 4081 h 6744"/>
              <a:gd name="T86" fmla="*/ 2401 w 4889"/>
              <a:gd name="T87" fmla="*/ 4056 h 6744"/>
              <a:gd name="T88" fmla="*/ 3864 w 4889"/>
              <a:gd name="T89" fmla="*/ 3549 h 6744"/>
              <a:gd name="T90" fmla="*/ 2964 w 4889"/>
              <a:gd name="T91" fmla="*/ 3567 h 6744"/>
              <a:gd name="T92" fmla="*/ 4389 w 4889"/>
              <a:gd name="T93" fmla="*/ 3190 h 6744"/>
              <a:gd name="T94" fmla="*/ 2884 w 4889"/>
              <a:gd name="T95" fmla="*/ 3177 h 6744"/>
              <a:gd name="T96" fmla="*/ 4335 w 4889"/>
              <a:gd name="T97" fmla="*/ 2667 h 6744"/>
              <a:gd name="T98" fmla="*/ 3438 w 4889"/>
              <a:gd name="T99" fmla="*/ 2673 h 6744"/>
              <a:gd name="T100" fmla="*/ 4876 w 4889"/>
              <a:gd name="T101" fmla="*/ 2298 h 6744"/>
              <a:gd name="T102" fmla="*/ 3370 w 4889"/>
              <a:gd name="T103" fmla="*/ 2298 h 6744"/>
              <a:gd name="T104" fmla="*/ 4807 w 4889"/>
              <a:gd name="T105" fmla="*/ 1786 h 6744"/>
              <a:gd name="T106" fmla="*/ 3910 w 4889"/>
              <a:gd name="T107" fmla="*/ 1781 h 6744"/>
              <a:gd name="T108" fmla="*/ 2485 w 4889"/>
              <a:gd name="T109" fmla="*/ 1848 h 6744"/>
              <a:gd name="T110" fmla="*/ 3856 w 4889"/>
              <a:gd name="T111" fmla="*/ 1417 h 6744"/>
              <a:gd name="T112" fmla="*/ 2405 w 4889"/>
              <a:gd name="T113" fmla="*/ 1350 h 6744"/>
              <a:gd name="T114" fmla="*/ 4381 w 4889"/>
              <a:gd name="T115" fmla="*/ 890 h 6744"/>
              <a:gd name="T116" fmla="*/ 2968 w 4889"/>
              <a:gd name="T117" fmla="*/ 953 h 6744"/>
              <a:gd name="T118" fmla="*/ 4343 w 4889"/>
              <a:gd name="T119" fmla="*/ 535 h 6744"/>
              <a:gd name="T120" fmla="*/ 2880 w 4889"/>
              <a:gd name="T121" fmla="*/ 473 h 6744"/>
              <a:gd name="T122" fmla="*/ 4852 w 4889"/>
              <a:gd name="T123" fmla="*/ 1 h 6744"/>
              <a:gd name="T124" fmla="*/ 3451 w 4889"/>
              <a:gd name="T125" fmla="*/ 57 h 6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889" h="6744">
                <a:moveTo>
                  <a:pt x="4841" y="6648"/>
                </a:moveTo>
                <a:lnTo>
                  <a:pt x="4832" y="6648"/>
                </a:lnTo>
                <a:lnTo>
                  <a:pt x="4823" y="6651"/>
                </a:lnTo>
                <a:lnTo>
                  <a:pt x="4815" y="6656"/>
                </a:lnTo>
                <a:lnTo>
                  <a:pt x="4807" y="6662"/>
                </a:lnTo>
                <a:lnTo>
                  <a:pt x="4801" y="6669"/>
                </a:lnTo>
                <a:lnTo>
                  <a:pt x="4797" y="6677"/>
                </a:lnTo>
                <a:lnTo>
                  <a:pt x="4794" y="6686"/>
                </a:lnTo>
                <a:lnTo>
                  <a:pt x="4793" y="6695"/>
                </a:lnTo>
                <a:lnTo>
                  <a:pt x="4794" y="6706"/>
                </a:lnTo>
                <a:lnTo>
                  <a:pt x="4797" y="6715"/>
                </a:lnTo>
                <a:lnTo>
                  <a:pt x="4801" y="6723"/>
                </a:lnTo>
                <a:lnTo>
                  <a:pt x="4807" y="6730"/>
                </a:lnTo>
                <a:lnTo>
                  <a:pt x="4815" y="6735"/>
                </a:lnTo>
                <a:lnTo>
                  <a:pt x="4823" y="6741"/>
                </a:lnTo>
                <a:lnTo>
                  <a:pt x="4832" y="6744"/>
                </a:lnTo>
                <a:lnTo>
                  <a:pt x="4841" y="6744"/>
                </a:lnTo>
                <a:lnTo>
                  <a:pt x="4852" y="6744"/>
                </a:lnTo>
                <a:lnTo>
                  <a:pt x="4861" y="6741"/>
                </a:lnTo>
                <a:lnTo>
                  <a:pt x="4869" y="6735"/>
                </a:lnTo>
                <a:lnTo>
                  <a:pt x="4876" y="6730"/>
                </a:lnTo>
                <a:lnTo>
                  <a:pt x="4881" y="6723"/>
                </a:lnTo>
                <a:lnTo>
                  <a:pt x="4886" y="6715"/>
                </a:lnTo>
                <a:lnTo>
                  <a:pt x="4888" y="6706"/>
                </a:lnTo>
                <a:lnTo>
                  <a:pt x="4889" y="6695"/>
                </a:lnTo>
                <a:lnTo>
                  <a:pt x="4888" y="6686"/>
                </a:lnTo>
                <a:lnTo>
                  <a:pt x="4886" y="6677"/>
                </a:lnTo>
                <a:lnTo>
                  <a:pt x="4881" y="6669"/>
                </a:lnTo>
                <a:lnTo>
                  <a:pt x="4876" y="6662"/>
                </a:lnTo>
                <a:lnTo>
                  <a:pt x="4869" y="6656"/>
                </a:lnTo>
                <a:lnTo>
                  <a:pt x="4861" y="6651"/>
                </a:lnTo>
                <a:lnTo>
                  <a:pt x="4852" y="6648"/>
                </a:lnTo>
                <a:lnTo>
                  <a:pt x="4841" y="6648"/>
                </a:lnTo>
                <a:close/>
                <a:moveTo>
                  <a:pt x="1965" y="6648"/>
                </a:moveTo>
                <a:lnTo>
                  <a:pt x="1956" y="6648"/>
                </a:lnTo>
                <a:lnTo>
                  <a:pt x="1947" y="6651"/>
                </a:lnTo>
                <a:lnTo>
                  <a:pt x="1939" y="6656"/>
                </a:lnTo>
                <a:lnTo>
                  <a:pt x="1931" y="6662"/>
                </a:lnTo>
                <a:lnTo>
                  <a:pt x="1925" y="6669"/>
                </a:lnTo>
                <a:lnTo>
                  <a:pt x="1921" y="6677"/>
                </a:lnTo>
                <a:lnTo>
                  <a:pt x="1918" y="6686"/>
                </a:lnTo>
                <a:lnTo>
                  <a:pt x="1917" y="6695"/>
                </a:lnTo>
                <a:lnTo>
                  <a:pt x="1918" y="6706"/>
                </a:lnTo>
                <a:lnTo>
                  <a:pt x="1921" y="6715"/>
                </a:lnTo>
                <a:lnTo>
                  <a:pt x="1925" y="6723"/>
                </a:lnTo>
                <a:lnTo>
                  <a:pt x="1931" y="6730"/>
                </a:lnTo>
                <a:lnTo>
                  <a:pt x="1939" y="6735"/>
                </a:lnTo>
                <a:lnTo>
                  <a:pt x="1947" y="6741"/>
                </a:lnTo>
                <a:lnTo>
                  <a:pt x="1956" y="6744"/>
                </a:lnTo>
                <a:lnTo>
                  <a:pt x="1965" y="6744"/>
                </a:lnTo>
                <a:lnTo>
                  <a:pt x="1975" y="6744"/>
                </a:lnTo>
                <a:lnTo>
                  <a:pt x="1985" y="6741"/>
                </a:lnTo>
                <a:lnTo>
                  <a:pt x="1993" y="6735"/>
                </a:lnTo>
                <a:lnTo>
                  <a:pt x="2000" y="6730"/>
                </a:lnTo>
                <a:lnTo>
                  <a:pt x="2005" y="6723"/>
                </a:lnTo>
                <a:lnTo>
                  <a:pt x="2010" y="6715"/>
                </a:lnTo>
                <a:lnTo>
                  <a:pt x="2012" y="6706"/>
                </a:lnTo>
                <a:lnTo>
                  <a:pt x="2013" y="6695"/>
                </a:lnTo>
                <a:lnTo>
                  <a:pt x="2012" y="6686"/>
                </a:lnTo>
                <a:lnTo>
                  <a:pt x="2010" y="6677"/>
                </a:lnTo>
                <a:lnTo>
                  <a:pt x="2005" y="6669"/>
                </a:lnTo>
                <a:lnTo>
                  <a:pt x="2000" y="6662"/>
                </a:lnTo>
                <a:lnTo>
                  <a:pt x="1993" y="6656"/>
                </a:lnTo>
                <a:lnTo>
                  <a:pt x="1985" y="6651"/>
                </a:lnTo>
                <a:lnTo>
                  <a:pt x="1975" y="6648"/>
                </a:lnTo>
                <a:lnTo>
                  <a:pt x="1965" y="6648"/>
                </a:lnTo>
                <a:close/>
                <a:moveTo>
                  <a:pt x="1486" y="6648"/>
                </a:moveTo>
                <a:lnTo>
                  <a:pt x="1476" y="6648"/>
                </a:lnTo>
                <a:lnTo>
                  <a:pt x="1467" y="6651"/>
                </a:lnTo>
                <a:lnTo>
                  <a:pt x="1459" y="6656"/>
                </a:lnTo>
                <a:lnTo>
                  <a:pt x="1452" y="6662"/>
                </a:lnTo>
                <a:lnTo>
                  <a:pt x="1447" y="6669"/>
                </a:lnTo>
                <a:lnTo>
                  <a:pt x="1442" y="6677"/>
                </a:lnTo>
                <a:lnTo>
                  <a:pt x="1439" y="6686"/>
                </a:lnTo>
                <a:lnTo>
                  <a:pt x="1439" y="6695"/>
                </a:lnTo>
                <a:lnTo>
                  <a:pt x="1439" y="6706"/>
                </a:lnTo>
                <a:lnTo>
                  <a:pt x="1442" y="6715"/>
                </a:lnTo>
                <a:lnTo>
                  <a:pt x="1447" y="6723"/>
                </a:lnTo>
                <a:lnTo>
                  <a:pt x="1452" y="6730"/>
                </a:lnTo>
                <a:lnTo>
                  <a:pt x="1459" y="6735"/>
                </a:lnTo>
                <a:lnTo>
                  <a:pt x="1467" y="6741"/>
                </a:lnTo>
                <a:lnTo>
                  <a:pt x="1476" y="6744"/>
                </a:lnTo>
                <a:lnTo>
                  <a:pt x="1486" y="6744"/>
                </a:lnTo>
                <a:lnTo>
                  <a:pt x="1496" y="6744"/>
                </a:lnTo>
                <a:lnTo>
                  <a:pt x="1505" y="6741"/>
                </a:lnTo>
                <a:lnTo>
                  <a:pt x="1513" y="6735"/>
                </a:lnTo>
                <a:lnTo>
                  <a:pt x="1521" y="6730"/>
                </a:lnTo>
                <a:lnTo>
                  <a:pt x="1526" y="6723"/>
                </a:lnTo>
                <a:lnTo>
                  <a:pt x="1531" y="6715"/>
                </a:lnTo>
                <a:lnTo>
                  <a:pt x="1534" y="6706"/>
                </a:lnTo>
                <a:lnTo>
                  <a:pt x="1534" y="6695"/>
                </a:lnTo>
                <a:lnTo>
                  <a:pt x="1534" y="6686"/>
                </a:lnTo>
                <a:lnTo>
                  <a:pt x="1531" y="6677"/>
                </a:lnTo>
                <a:lnTo>
                  <a:pt x="1526" y="6669"/>
                </a:lnTo>
                <a:lnTo>
                  <a:pt x="1521" y="6662"/>
                </a:lnTo>
                <a:lnTo>
                  <a:pt x="1513" y="6656"/>
                </a:lnTo>
                <a:lnTo>
                  <a:pt x="1505" y="6651"/>
                </a:lnTo>
                <a:lnTo>
                  <a:pt x="1496" y="6648"/>
                </a:lnTo>
                <a:lnTo>
                  <a:pt x="1486" y="6648"/>
                </a:lnTo>
                <a:close/>
                <a:moveTo>
                  <a:pt x="1007" y="6648"/>
                </a:moveTo>
                <a:lnTo>
                  <a:pt x="997" y="6648"/>
                </a:lnTo>
                <a:lnTo>
                  <a:pt x="988" y="6651"/>
                </a:lnTo>
                <a:lnTo>
                  <a:pt x="980" y="6656"/>
                </a:lnTo>
                <a:lnTo>
                  <a:pt x="972" y="6662"/>
                </a:lnTo>
                <a:lnTo>
                  <a:pt x="967" y="6669"/>
                </a:lnTo>
                <a:lnTo>
                  <a:pt x="962" y="6677"/>
                </a:lnTo>
                <a:lnTo>
                  <a:pt x="960" y="6686"/>
                </a:lnTo>
                <a:lnTo>
                  <a:pt x="959" y="6695"/>
                </a:lnTo>
                <a:lnTo>
                  <a:pt x="960" y="6706"/>
                </a:lnTo>
                <a:lnTo>
                  <a:pt x="962" y="6715"/>
                </a:lnTo>
                <a:lnTo>
                  <a:pt x="967" y="6723"/>
                </a:lnTo>
                <a:lnTo>
                  <a:pt x="972" y="6730"/>
                </a:lnTo>
                <a:lnTo>
                  <a:pt x="980" y="6735"/>
                </a:lnTo>
                <a:lnTo>
                  <a:pt x="988" y="6741"/>
                </a:lnTo>
                <a:lnTo>
                  <a:pt x="997" y="6744"/>
                </a:lnTo>
                <a:lnTo>
                  <a:pt x="1007" y="6744"/>
                </a:lnTo>
                <a:lnTo>
                  <a:pt x="1016" y="6744"/>
                </a:lnTo>
                <a:lnTo>
                  <a:pt x="1026" y="6741"/>
                </a:lnTo>
                <a:lnTo>
                  <a:pt x="1034" y="6735"/>
                </a:lnTo>
                <a:lnTo>
                  <a:pt x="1041" y="6730"/>
                </a:lnTo>
                <a:lnTo>
                  <a:pt x="1047" y="6723"/>
                </a:lnTo>
                <a:lnTo>
                  <a:pt x="1051" y="6715"/>
                </a:lnTo>
                <a:lnTo>
                  <a:pt x="1054" y="6706"/>
                </a:lnTo>
                <a:lnTo>
                  <a:pt x="1055" y="6695"/>
                </a:lnTo>
                <a:lnTo>
                  <a:pt x="1054" y="6686"/>
                </a:lnTo>
                <a:lnTo>
                  <a:pt x="1051" y="6677"/>
                </a:lnTo>
                <a:lnTo>
                  <a:pt x="1047" y="6669"/>
                </a:lnTo>
                <a:lnTo>
                  <a:pt x="1041" y="6662"/>
                </a:lnTo>
                <a:lnTo>
                  <a:pt x="1034" y="6656"/>
                </a:lnTo>
                <a:lnTo>
                  <a:pt x="1026" y="6651"/>
                </a:lnTo>
                <a:lnTo>
                  <a:pt x="1016" y="6648"/>
                </a:lnTo>
                <a:lnTo>
                  <a:pt x="1007" y="6648"/>
                </a:lnTo>
                <a:close/>
                <a:moveTo>
                  <a:pt x="528" y="6648"/>
                </a:moveTo>
                <a:lnTo>
                  <a:pt x="517" y="6648"/>
                </a:lnTo>
                <a:lnTo>
                  <a:pt x="509" y="6651"/>
                </a:lnTo>
                <a:lnTo>
                  <a:pt x="501" y="6656"/>
                </a:lnTo>
                <a:lnTo>
                  <a:pt x="494" y="6662"/>
                </a:lnTo>
                <a:lnTo>
                  <a:pt x="488" y="6669"/>
                </a:lnTo>
                <a:lnTo>
                  <a:pt x="484" y="6677"/>
                </a:lnTo>
                <a:lnTo>
                  <a:pt x="481" y="6686"/>
                </a:lnTo>
                <a:lnTo>
                  <a:pt x="480" y="6695"/>
                </a:lnTo>
                <a:lnTo>
                  <a:pt x="481" y="6706"/>
                </a:lnTo>
                <a:lnTo>
                  <a:pt x="484" y="6715"/>
                </a:lnTo>
                <a:lnTo>
                  <a:pt x="488" y="6723"/>
                </a:lnTo>
                <a:lnTo>
                  <a:pt x="494" y="6730"/>
                </a:lnTo>
                <a:lnTo>
                  <a:pt x="501" y="6735"/>
                </a:lnTo>
                <a:lnTo>
                  <a:pt x="509" y="6741"/>
                </a:lnTo>
                <a:lnTo>
                  <a:pt x="517" y="6744"/>
                </a:lnTo>
                <a:lnTo>
                  <a:pt x="528" y="6744"/>
                </a:lnTo>
                <a:lnTo>
                  <a:pt x="537" y="6744"/>
                </a:lnTo>
                <a:lnTo>
                  <a:pt x="546" y="6741"/>
                </a:lnTo>
                <a:lnTo>
                  <a:pt x="554" y="6735"/>
                </a:lnTo>
                <a:lnTo>
                  <a:pt x="561" y="6730"/>
                </a:lnTo>
                <a:lnTo>
                  <a:pt x="568" y="6723"/>
                </a:lnTo>
                <a:lnTo>
                  <a:pt x="572" y="6715"/>
                </a:lnTo>
                <a:lnTo>
                  <a:pt x="575" y="6706"/>
                </a:lnTo>
                <a:lnTo>
                  <a:pt x="576" y="6695"/>
                </a:lnTo>
                <a:lnTo>
                  <a:pt x="575" y="6686"/>
                </a:lnTo>
                <a:lnTo>
                  <a:pt x="572" y="6677"/>
                </a:lnTo>
                <a:lnTo>
                  <a:pt x="568" y="6669"/>
                </a:lnTo>
                <a:lnTo>
                  <a:pt x="561" y="6662"/>
                </a:lnTo>
                <a:lnTo>
                  <a:pt x="554" y="6656"/>
                </a:lnTo>
                <a:lnTo>
                  <a:pt x="546" y="6651"/>
                </a:lnTo>
                <a:lnTo>
                  <a:pt x="537" y="6648"/>
                </a:lnTo>
                <a:lnTo>
                  <a:pt x="528" y="6648"/>
                </a:lnTo>
                <a:close/>
                <a:moveTo>
                  <a:pt x="48" y="6648"/>
                </a:moveTo>
                <a:lnTo>
                  <a:pt x="39" y="6648"/>
                </a:lnTo>
                <a:lnTo>
                  <a:pt x="30" y="6651"/>
                </a:lnTo>
                <a:lnTo>
                  <a:pt x="22" y="6656"/>
                </a:lnTo>
                <a:lnTo>
                  <a:pt x="14" y="6662"/>
                </a:lnTo>
                <a:lnTo>
                  <a:pt x="8" y="6669"/>
                </a:lnTo>
                <a:lnTo>
                  <a:pt x="4" y="6677"/>
                </a:lnTo>
                <a:lnTo>
                  <a:pt x="1" y="6686"/>
                </a:lnTo>
                <a:lnTo>
                  <a:pt x="0" y="6695"/>
                </a:lnTo>
                <a:lnTo>
                  <a:pt x="1" y="6706"/>
                </a:lnTo>
                <a:lnTo>
                  <a:pt x="4" y="6715"/>
                </a:lnTo>
                <a:lnTo>
                  <a:pt x="8" y="6723"/>
                </a:lnTo>
                <a:lnTo>
                  <a:pt x="14" y="6730"/>
                </a:lnTo>
                <a:lnTo>
                  <a:pt x="22" y="6735"/>
                </a:lnTo>
                <a:lnTo>
                  <a:pt x="30" y="6741"/>
                </a:lnTo>
                <a:lnTo>
                  <a:pt x="39" y="6744"/>
                </a:lnTo>
                <a:lnTo>
                  <a:pt x="48" y="6744"/>
                </a:lnTo>
                <a:lnTo>
                  <a:pt x="57" y="6744"/>
                </a:lnTo>
                <a:lnTo>
                  <a:pt x="67" y="6741"/>
                </a:lnTo>
                <a:lnTo>
                  <a:pt x="75" y="6735"/>
                </a:lnTo>
                <a:lnTo>
                  <a:pt x="82" y="6730"/>
                </a:lnTo>
                <a:lnTo>
                  <a:pt x="88" y="6723"/>
                </a:lnTo>
                <a:lnTo>
                  <a:pt x="92" y="6715"/>
                </a:lnTo>
                <a:lnTo>
                  <a:pt x="95" y="6706"/>
                </a:lnTo>
                <a:lnTo>
                  <a:pt x="96" y="6695"/>
                </a:lnTo>
                <a:lnTo>
                  <a:pt x="95" y="6686"/>
                </a:lnTo>
                <a:lnTo>
                  <a:pt x="92" y="6677"/>
                </a:lnTo>
                <a:lnTo>
                  <a:pt x="88" y="6669"/>
                </a:lnTo>
                <a:lnTo>
                  <a:pt x="82" y="6662"/>
                </a:lnTo>
                <a:lnTo>
                  <a:pt x="75" y="6656"/>
                </a:lnTo>
                <a:lnTo>
                  <a:pt x="67" y="6651"/>
                </a:lnTo>
                <a:lnTo>
                  <a:pt x="57" y="6648"/>
                </a:lnTo>
                <a:lnTo>
                  <a:pt x="48" y="6648"/>
                </a:lnTo>
                <a:close/>
                <a:moveTo>
                  <a:pt x="1965" y="6204"/>
                </a:moveTo>
                <a:lnTo>
                  <a:pt x="1956" y="6205"/>
                </a:lnTo>
                <a:lnTo>
                  <a:pt x="1947" y="6208"/>
                </a:lnTo>
                <a:lnTo>
                  <a:pt x="1939" y="6212"/>
                </a:lnTo>
                <a:lnTo>
                  <a:pt x="1931" y="6219"/>
                </a:lnTo>
                <a:lnTo>
                  <a:pt x="1925" y="6226"/>
                </a:lnTo>
                <a:lnTo>
                  <a:pt x="1921" y="6234"/>
                </a:lnTo>
                <a:lnTo>
                  <a:pt x="1918" y="6243"/>
                </a:lnTo>
                <a:lnTo>
                  <a:pt x="1917" y="6252"/>
                </a:lnTo>
                <a:lnTo>
                  <a:pt x="1918" y="6263"/>
                </a:lnTo>
                <a:lnTo>
                  <a:pt x="1921" y="6272"/>
                </a:lnTo>
                <a:lnTo>
                  <a:pt x="1925" y="6280"/>
                </a:lnTo>
                <a:lnTo>
                  <a:pt x="1931" y="6287"/>
                </a:lnTo>
                <a:lnTo>
                  <a:pt x="1939" y="6292"/>
                </a:lnTo>
                <a:lnTo>
                  <a:pt x="1947" y="6297"/>
                </a:lnTo>
                <a:lnTo>
                  <a:pt x="1956" y="6300"/>
                </a:lnTo>
                <a:lnTo>
                  <a:pt x="1965" y="6301"/>
                </a:lnTo>
                <a:lnTo>
                  <a:pt x="1975" y="6300"/>
                </a:lnTo>
                <a:lnTo>
                  <a:pt x="1985" y="6297"/>
                </a:lnTo>
                <a:lnTo>
                  <a:pt x="1993" y="6292"/>
                </a:lnTo>
                <a:lnTo>
                  <a:pt x="2000" y="6287"/>
                </a:lnTo>
                <a:lnTo>
                  <a:pt x="2005" y="6280"/>
                </a:lnTo>
                <a:lnTo>
                  <a:pt x="2010" y="6272"/>
                </a:lnTo>
                <a:lnTo>
                  <a:pt x="2012" y="6263"/>
                </a:lnTo>
                <a:lnTo>
                  <a:pt x="2013" y="6252"/>
                </a:lnTo>
                <a:lnTo>
                  <a:pt x="2012" y="6243"/>
                </a:lnTo>
                <a:lnTo>
                  <a:pt x="2010" y="6234"/>
                </a:lnTo>
                <a:lnTo>
                  <a:pt x="2005" y="6226"/>
                </a:lnTo>
                <a:lnTo>
                  <a:pt x="2000" y="6219"/>
                </a:lnTo>
                <a:lnTo>
                  <a:pt x="1993" y="6212"/>
                </a:lnTo>
                <a:lnTo>
                  <a:pt x="1985" y="6208"/>
                </a:lnTo>
                <a:lnTo>
                  <a:pt x="1975" y="6205"/>
                </a:lnTo>
                <a:lnTo>
                  <a:pt x="1965" y="6204"/>
                </a:lnTo>
                <a:close/>
                <a:moveTo>
                  <a:pt x="1486" y="6204"/>
                </a:moveTo>
                <a:lnTo>
                  <a:pt x="1476" y="6205"/>
                </a:lnTo>
                <a:lnTo>
                  <a:pt x="1467" y="6208"/>
                </a:lnTo>
                <a:lnTo>
                  <a:pt x="1459" y="6212"/>
                </a:lnTo>
                <a:lnTo>
                  <a:pt x="1452" y="6219"/>
                </a:lnTo>
                <a:lnTo>
                  <a:pt x="1447" y="6226"/>
                </a:lnTo>
                <a:lnTo>
                  <a:pt x="1442" y="6234"/>
                </a:lnTo>
                <a:lnTo>
                  <a:pt x="1439" y="6243"/>
                </a:lnTo>
                <a:lnTo>
                  <a:pt x="1439" y="6252"/>
                </a:lnTo>
                <a:lnTo>
                  <a:pt x="1439" y="6263"/>
                </a:lnTo>
                <a:lnTo>
                  <a:pt x="1442" y="6272"/>
                </a:lnTo>
                <a:lnTo>
                  <a:pt x="1447" y="6280"/>
                </a:lnTo>
                <a:lnTo>
                  <a:pt x="1452" y="6287"/>
                </a:lnTo>
                <a:lnTo>
                  <a:pt x="1459" y="6292"/>
                </a:lnTo>
                <a:lnTo>
                  <a:pt x="1467" y="6297"/>
                </a:lnTo>
                <a:lnTo>
                  <a:pt x="1476" y="6300"/>
                </a:lnTo>
                <a:lnTo>
                  <a:pt x="1486" y="6301"/>
                </a:lnTo>
                <a:lnTo>
                  <a:pt x="1496" y="6300"/>
                </a:lnTo>
                <a:lnTo>
                  <a:pt x="1505" y="6297"/>
                </a:lnTo>
                <a:lnTo>
                  <a:pt x="1513" y="6292"/>
                </a:lnTo>
                <a:lnTo>
                  <a:pt x="1521" y="6287"/>
                </a:lnTo>
                <a:lnTo>
                  <a:pt x="1526" y="6280"/>
                </a:lnTo>
                <a:lnTo>
                  <a:pt x="1531" y="6272"/>
                </a:lnTo>
                <a:lnTo>
                  <a:pt x="1534" y="6263"/>
                </a:lnTo>
                <a:lnTo>
                  <a:pt x="1534" y="6252"/>
                </a:lnTo>
                <a:lnTo>
                  <a:pt x="1534" y="6243"/>
                </a:lnTo>
                <a:lnTo>
                  <a:pt x="1531" y="6234"/>
                </a:lnTo>
                <a:lnTo>
                  <a:pt x="1526" y="6226"/>
                </a:lnTo>
                <a:lnTo>
                  <a:pt x="1521" y="6219"/>
                </a:lnTo>
                <a:lnTo>
                  <a:pt x="1513" y="6212"/>
                </a:lnTo>
                <a:lnTo>
                  <a:pt x="1505" y="6208"/>
                </a:lnTo>
                <a:lnTo>
                  <a:pt x="1496" y="6205"/>
                </a:lnTo>
                <a:lnTo>
                  <a:pt x="1486" y="6204"/>
                </a:lnTo>
                <a:close/>
                <a:moveTo>
                  <a:pt x="1007" y="6204"/>
                </a:moveTo>
                <a:lnTo>
                  <a:pt x="997" y="6205"/>
                </a:lnTo>
                <a:lnTo>
                  <a:pt x="988" y="6208"/>
                </a:lnTo>
                <a:lnTo>
                  <a:pt x="980" y="6212"/>
                </a:lnTo>
                <a:lnTo>
                  <a:pt x="972" y="6219"/>
                </a:lnTo>
                <a:lnTo>
                  <a:pt x="967" y="6226"/>
                </a:lnTo>
                <a:lnTo>
                  <a:pt x="962" y="6234"/>
                </a:lnTo>
                <a:lnTo>
                  <a:pt x="960" y="6243"/>
                </a:lnTo>
                <a:lnTo>
                  <a:pt x="959" y="6252"/>
                </a:lnTo>
                <a:lnTo>
                  <a:pt x="960" y="6263"/>
                </a:lnTo>
                <a:lnTo>
                  <a:pt x="962" y="6272"/>
                </a:lnTo>
                <a:lnTo>
                  <a:pt x="967" y="6280"/>
                </a:lnTo>
                <a:lnTo>
                  <a:pt x="972" y="6287"/>
                </a:lnTo>
                <a:lnTo>
                  <a:pt x="980" y="6292"/>
                </a:lnTo>
                <a:lnTo>
                  <a:pt x="988" y="6297"/>
                </a:lnTo>
                <a:lnTo>
                  <a:pt x="997" y="6300"/>
                </a:lnTo>
                <a:lnTo>
                  <a:pt x="1007" y="6301"/>
                </a:lnTo>
                <a:lnTo>
                  <a:pt x="1016" y="6300"/>
                </a:lnTo>
                <a:lnTo>
                  <a:pt x="1026" y="6297"/>
                </a:lnTo>
                <a:lnTo>
                  <a:pt x="1034" y="6292"/>
                </a:lnTo>
                <a:lnTo>
                  <a:pt x="1041" y="6287"/>
                </a:lnTo>
                <a:lnTo>
                  <a:pt x="1047" y="6280"/>
                </a:lnTo>
                <a:lnTo>
                  <a:pt x="1051" y="6272"/>
                </a:lnTo>
                <a:lnTo>
                  <a:pt x="1054" y="6263"/>
                </a:lnTo>
                <a:lnTo>
                  <a:pt x="1055" y="6252"/>
                </a:lnTo>
                <a:lnTo>
                  <a:pt x="1054" y="6243"/>
                </a:lnTo>
                <a:lnTo>
                  <a:pt x="1051" y="6234"/>
                </a:lnTo>
                <a:lnTo>
                  <a:pt x="1047" y="6226"/>
                </a:lnTo>
                <a:lnTo>
                  <a:pt x="1041" y="6219"/>
                </a:lnTo>
                <a:lnTo>
                  <a:pt x="1034" y="6212"/>
                </a:lnTo>
                <a:lnTo>
                  <a:pt x="1026" y="6208"/>
                </a:lnTo>
                <a:lnTo>
                  <a:pt x="1016" y="6205"/>
                </a:lnTo>
                <a:lnTo>
                  <a:pt x="1007" y="6204"/>
                </a:lnTo>
                <a:close/>
                <a:moveTo>
                  <a:pt x="528" y="6204"/>
                </a:moveTo>
                <a:lnTo>
                  <a:pt x="517" y="6205"/>
                </a:lnTo>
                <a:lnTo>
                  <a:pt x="509" y="6208"/>
                </a:lnTo>
                <a:lnTo>
                  <a:pt x="501" y="6212"/>
                </a:lnTo>
                <a:lnTo>
                  <a:pt x="494" y="6219"/>
                </a:lnTo>
                <a:lnTo>
                  <a:pt x="488" y="6226"/>
                </a:lnTo>
                <a:lnTo>
                  <a:pt x="484" y="6234"/>
                </a:lnTo>
                <a:lnTo>
                  <a:pt x="481" y="6243"/>
                </a:lnTo>
                <a:lnTo>
                  <a:pt x="480" y="6252"/>
                </a:lnTo>
                <a:lnTo>
                  <a:pt x="481" y="6263"/>
                </a:lnTo>
                <a:lnTo>
                  <a:pt x="484" y="6272"/>
                </a:lnTo>
                <a:lnTo>
                  <a:pt x="488" y="6280"/>
                </a:lnTo>
                <a:lnTo>
                  <a:pt x="494" y="6287"/>
                </a:lnTo>
                <a:lnTo>
                  <a:pt x="501" y="6292"/>
                </a:lnTo>
                <a:lnTo>
                  <a:pt x="509" y="6297"/>
                </a:lnTo>
                <a:lnTo>
                  <a:pt x="517" y="6300"/>
                </a:lnTo>
                <a:lnTo>
                  <a:pt x="528" y="6301"/>
                </a:lnTo>
                <a:lnTo>
                  <a:pt x="537" y="6300"/>
                </a:lnTo>
                <a:lnTo>
                  <a:pt x="546" y="6297"/>
                </a:lnTo>
                <a:lnTo>
                  <a:pt x="554" y="6292"/>
                </a:lnTo>
                <a:lnTo>
                  <a:pt x="561" y="6287"/>
                </a:lnTo>
                <a:lnTo>
                  <a:pt x="568" y="6280"/>
                </a:lnTo>
                <a:lnTo>
                  <a:pt x="572" y="6272"/>
                </a:lnTo>
                <a:lnTo>
                  <a:pt x="575" y="6263"/>
                </a:lnTo>
                <a:lnTo>
                  <a:pt x="576" y="6252"/>
                </a:lnTo>
                <a:lnTo>
                  <a:pt x="575" y="6243"/>
                </a:lnTo>
                <a:lnTo>
                  <a:pt x="572" y="6234"/>
                </a:lnTo>
                <a:lnTo>
                  <a:pt x="568" y="6226"/>
                </a:lnTo>
                <a:lnTo>
                  <a:pt x="561" y="6219"/>
                </a:lnTo>
                <a:lnTo>
                  <a:pt x="554" y="6212"/>
                </a:lnTo>
                <a:lnTo>
                  <a:pt x="546" y="6208"/>
                </a:lnTo>
                <a:lnTo>
                  <a:pt x="537" y="6205"/>
                </a:lnTo>
                <a:lnTo>
                  <a:pt x="528" y="6204"/>
                </a:lnTo>
                <a:close/>
                <a:moveTo>
                  <a:pt x="48" y="6204"/>
                </a:moveTo>
                <a:lnTo>
                  <a:pt x="39" y="6205"/>
                </a:lnTo>
                <a:lnTo>
                  <a:pt x="30" y="6208"/>
                </a:lnTo>
                <a:lnTo>
                  <a:pt x="22" y="6212"/>
                </a:lnTo>
                <a:lnTo>
                  <a:pt x="14" y="6219"/>
                </a:lnTo>
                <a:lnTo>
                  <a:pt x="8" y="6226"/>
                </a:lnTo>
                <a:lnTo>
                  <a:pt x="4" y="6234"/>
                </a:lnTo>
                <a:lnTo>
                  <a:pt x="1" y="6243"/>
                </a:lnTo>
                <a:lnTo>
                  <a:pt x="0" y="6252"/>
                </a:lnTo>
                <a:lnTo>
                  <a:pt x="1" y="6263"/>
                </a:lnTo>
                <a:lnTo>
                  <a:pt x="4" y="6272"/>
                </a:lnTo>
                <a:lnTo>
                  <a:pt x="8" y="6280"/>
                </a:lnTo>
                <a:lnTo>
                  <a:pt x="14" y="6287"/>
                </a:lnTo>
                <a:lnTo>
                  <a:pt x="22" y="6292"/>
                </a:lnTo>
                <a:lnTo>
                  <a:pt x="30" y="6297"/>
                </a:lnTo>
                <a:lnTo>
                  <a:pt x="39" y="6300"/>
                </a:lnTo>
                <a:lnTo>
                  <a:pt x="48" y="6301"/>
                </a:lnTo>
                <a:lnTo>
                  <a:pt x="57" y="6300"/>
                </a:lnTo>
                <a:lnTo>
                  <a:pt x="67" y="6297"/>
                </a:lnTo>
                <a:lnTo>
                  <a:pt x="75" y="6292"/>
                </a:lnTo>
                <a:lnTo>
                  <a:pt x="82" y="6287"/>
                </a:lnTo>
                <a:lnTo>
                  <a:pt x="88" y="6280"/>
                </a:lnTo>
                <a:lnTo>
                  <a:pt x="92" y="6272"/>
                </a:lnTo>
                <a:lnTo>
                  <a:pt x="95" y="6263"/>
                </a:lnTo>
                <a:lnTo>
                  <a:pt x="96" y="6252"/>
                </a:lnTo>
                <a:lnTo>
                  <a:pt x="95" y="6243"/>
                </a:lnTo>
                <a:lnTo>
                  <a:pt x="92" y="6234"/>
                </a:lnTo>
                <a:lnTo>
                  <a:pt x="88" y="6226"/>
                </a:lnTo>
                <a:lnTo>
                  <a:pt x="82" y="6219"/>
                </a:lnTo>
                <a:lnTo>
                  <a:pt x="75" y="6212"/>
                </a:lnTo>
                <a:lnTo>
                  <a:pt x="67" y="6208"/>
                </a:lnTo>
                <a:lnTo>
                  <a:pt x="57" y="6205"/>
                </a:lnTo>
                <a:lnTo>
                  <a:pt x="48" y="6204"/>
                </a:lnTo>
                <a:close/>
                <a:moveTo>
                  <a:pt x="1965" y="5761"/>
                </a:moveTo>
                <a:lnTo>
                  <a:pt x="1956" y="5762"/>
                </a:lnTo>
                <a:lnTo>
                  <a:pt x="1947" y="5765"/>
                </a:lnTo>
                <a:lnTo>
                  <a:pt x="1939" y="5769"/>
                </a:lnTo>
                <a:lnTo>
                  <a:pt x="1931" y="5776"/>
                </a:lnTo>
                <a:lnTo>
                  <a:pt x="1925" y="5783"/>
                </a:lnTo>
                <a:lnTo>
                  <a:pt x="1921" y="5791"/>
                </a:lnTo>
                <a:lnTo>
                  <a:pt x="1918" y="5800"/>
                </a:lnTo>
                <a:lnTo>
                  <a:pt x="1917" y="5809"/>
                </a:lnTo>
                <a:lnTo>
                  <a:pt x="1918" y="5820"/>
                </a:lnTo>
                <a:lnTo>
                  <a:pt x="1921" y="5828"/>
                </a:lnTo>
                <a:lnTo>
                  <a:pt x="1925" y="5836"/>
                </a:lnTo>
                <a:lnTo>
                  <a:pt x="1931" y="5843"/>
                </a:lnTo>
                <a:lnTo>
                  <a:pt x="1939" y="5849"/>
                </a:lnTo>
                <a:lnTo>
                  <a:pt x="1947" y="5853"/>
                </a:lnTo>
                <a:lnTo>
                  <a:pt x="1956" y="5857"/>
                </a:lnTo>
                <a:lnTo>
                  <a:pt x="1965" y="5858"/>
                </a:lnTo>
                <a:lnTo>
                  <a:pt x="1975" y="5857"/>
                </a:lnTo>
                <a:lnTo>
                  <a:pt x="1985" y="5853"/>
                </a:lnTo>
                <a:lnTo>
                  <a:pt x="1993" y="5849"/>
                </a:lnTo>
                <a:lnTo>
                  <a:pt x="2000" y="5843"/>
                </a:lnTo>
                <a:lnTo>
                  <a:pt x="2005" y="5836"/>
                </a:lnTo>
                <a:lnTo>
                  <a:pt x="2010" y="5828"/>
                </a:lnTo>
                <a:lnTo>
                  <a:pt x="2012" y="5820"/>
                </a:lnTo>
                <a:lnTo>
                  <a:pt x="2013" y="5809"/>
                </a:lnTo>
                <a:lnTo>
                  <a:pt x="2012" y="5800"/>
                </a:lnTo>
                <a:lnTo>
                  <a:pt x="2010" y="5791"/>
                </a:lnTo>
                <a:lnTo>
                  <a:pt x="2005" y="5783"/>
                </a:lnTo>
                <a:lnTo>
                  <a:pt x="2000" y="5776"/>
                </a:lnTo>
                <a:lnTo>
                  <a:pt x="1993" y="5769"/>
                </a:lnTo>
                <a:lnTo>
                  <a:pt x="1985" y="5765"/>
                </a:lnTo>
                <a:lnTo>
                  <a:pt x="1975" y="5762"/>
                </a:lnTo>
                <a:lnTo>
                  <a:pt x="1965" y="5761"/>
                </a:lnTo>
                <a:close/>
                <a:moveTo>
                  <a:pt x="1486" y="5761"/>
                </a:moveTo>
                <a:lnTo>
                  <a:pt x="1476" y="5762"/>
                </a:lnTo>
                <a:lnTo>
                  <a:pt x="1467" y="5765"/>
                </a:lnTo>
                <a:lnTo>
                  <a:pt x="1459" y="5769"/>
                </a:lnTo>
                <a:lnTo>
                  <a:pt x="1452" y="5776"/>
                </a:lnTo>
                <a:lnTo>
                  <a:pt x="1447" y="5783"/>
                </a:lnTo>
                <a:lnTo>
                  <a:pt x="1442" y="5791"/>
                </a:lnTo>
                <a:lnTo>
                  <a:pt x="1439" y="5800"/>
                </a:lnTo>
                <a:lnTo>
                  <a:pt x="1439" y="5809"/>
                </a:lnTo>
                <a:lnTo>
                  <a:pt x="1439" y="5820"/>
                </a:lnTo>
                <a:lnTo>
                  <a:pt x="1442" y="5828"/>
                </a:lnTo>
                <a:lnTo>
                  <a:pt x="1447" y="5836"/>
                </a:lnTo>
                <a:lnTo>
                  <a:pt x="1452" y="5843"/>
                </a:lnTo>
                <a:lnTo>
                  <a:pt x="1459" y="5849"/>
                </a:lnTo>
                <a:lnTo>
                  <a:pt x="1467" y="5853"/>
                </a:lnTo>
                <a:lnTo>
                  <a:pt x="1476" y="5857"/>
                </a:lnTo>
                <a:lnTo>
                  <a:pt x="1486" y="5858"/>
                </a:lnTo>
                <a:lnTo>
                  <a:pt x="1496" y="5857"/>
                </a:lnTo>
                <a:lnTo>
                  <a:pt x="1505" y="5853"/>
                </a:lnTo>
                <a:lnTo>
                  <a:pt x="1513" y="5849"/>
                </a:lnTo>
                <a:lnTo>
                  <a:pt x="1521" y="5843"/>
                </a:lnTo>
                <a:lnTo>
                  <a:pt x="1526" y="5836"/>
                </a:lnTo>
                <a:lnTo>
                  <a:pt x="1531" y="5828"/>
                </a:lnTo>
                <a:lnTo>
                  <a:pt x="1534" y="5820"/>
                </a:lnTo>
                <a:lnTo>
                  <a:pt x="1534" y="5809"/>
                </a:lnTo>
                <a:lnTo>
                  <a:pt x="1534" y="5800"/>
                </a:lnTo>
                <a:lnTo>
                  <a:pt x="1531" y="5791"/>
                </a:lnTo>
                <a:lnTo>
                  <a:pt x="1526" y="5783"/>
                </a:lnTo>
                <a:lnTo>
                  <a:pt x="1521" y="5776"/>
                </a:lnTo>
                <a:lnTo>
                  <a:pt x="1513" y="5769"/>
                </a:lnTo>
                <a:lnTo>
                  <a:pt x="1505" y="5765"/>
                </a:lnTo>
                <a:lnTo>
                  <a:pt x="1496" y="5762"/>
                </a:lnTo>
                <a:lnTo>
                  <a:pt x="1486" y="5761"/>
                </a:lnTo>
                <a:close/>
                <a:moveTo>
                  <a:pt x="1007" y="5761"/>
                </a:moveTo>
                <a:lnTo>
                  <a:pt x="997" y="5762"/>
                </a:lnTo>
                <a:lnTo>
                  <a:pt x="988" y="5765"/>
                </a:lnTo>
                <a:lnTo>
                  <a:pt x="980" y="5769"/>
                </a:lnTo>
                <a:lnTo>
                  <a:pt x="972" y="5776"/>
                </a:lnTo>
                <a:lnTo>
                  <a:pt x="967" y="5783"/>
                </a:lnTo>
                <a:lnTo>
                  <a:pt x="962" y="5791"/>
                </a:lnTo>
                <a:lnTo>
                  <a:pt x="960" y="5800"/>
                </a:lnTo>
                <a:lnTo>
                  <a:pt x="959" y="5809"/>
                </a:lnTo>
                <a:lnTo>
                  <a:pt x="960" y="5820"/>
                </a:lnTo>
                <a:lnTo>
                  <a:pt x="962" y="5828"/>
                </a:lnTo>
                <a:lnTo>
                  <a:pt x="967" y="5836"/>
                </a:lnTo>
                <a:lnTo>
                  <a:pt x="972" y="5843"/>
                </a:lnTo>
                <a:lnTo>
                  <a:pt x="980" y="5849"/>
                </a:lnTo>
                <a:lnTo>
                  <a:pt x="988" y="5853"/>
                </a:lnTo>
                <a:lnTo>
                  <a:pt x="997" y="5857"/>
                </a:lnTo>
                <a:lnTo>
                  <a:pt x="1007" y="5858"/>
                </a:lnTo>
                <a:lnTo>
                  <a:pt x="1016" y="5857"/>
                </a:lnTo>
                <a:lnTo>
                  <a:pt x="1026" y="5853"/>
                </a:lnTo>
                <a:lnTo>
                  <a:pt x="1034" y="5849"/>
                </a:lnTo>
                <a:lnTo>
                  <a:pt x="1041" y="5843"/>
                </a:lnTo>
                <a:lnTo>
                  <a:pt x="1047" y="5836"/>
                </a:lnTo>
                <a:lnTo>
                  <a:pt x="1051" y="5828"/>
                </a:lnTo>
                <a:lnTo>
                  <a:pt x="1054" y="5820"/>
                </a:lnTo>
                <a:lnTo>
                  <a:pt x="1055" y="5809"/>
                </a:lnTo>
                <a:lnTo>
                  <a:pt x="1054" y="5800"/>
                </a:lnTo>
                <a:lnTo>
                  <a:pt x="1051" y="5791"/>
                </a:lnTo>
                <a:lnTo>
                  <a:pt x="1047" y="5783"/>
                </a:lnTo>
                <a:lnTo>
                  <a:pt x="1041" y="5776"/>
                </a:lnTo>
                <a:lnTo>
                  <a:pt x="1034" y="5769"/>
                </a:lnTo>
                <a:lnTo>
                  <a:pt x="1026" y="5765"/>
                </a:lnTo>
                <a:lnTo>
                  <a:pt x="1016" y="5762"/>
                </a:lnTo>
                <a:lnTo>
                  <a:pt x="1007" y="5761"/>
                </a:lnTo>
                <a:close/>
                <a:moveTo>
                  <a:pt x="528" y="5761"/>
                </a:moveTo>
                <a:lnTo>
                  <a:pt x="517" y="5762"/>
                </a:lnTo>
                <a:lnTo>
                  <a:pt x="509" y="5765"/>
                </a:lnTo>
                <a:lnTo>
                  <a:pt x="501" y="5769"/>
                </a:lnTo>
                <a:lnTo>
                  <a:pt x="494" y="5776"/>
                </a:lnTo>
                <a:lnTo>
                  <a:pt x="488" y="5783"/>
                </a:lnTo>
                <a:lnTo>
                  <a:pt x="484" y="5791"/>
                </a:lnTo>
                <a:lnTo>
                  <a:pt x="481" y="5800"/>
                </a:lnTo>
                <a:lnTo>
                  <a:pt x="480" y="5809"/>
                </a:lnTo>
                <a:lnTo>
                  <a:pt x="481" y="5820"/>
                </a:lnTo>
                <a:lnTo>
                  <a:pt x="484" y="5828"/>
                </a:lnTo>
                <a:lnTo>
                  <a:pt x="488" y="5836"/>
                </a:lnTo>
                <a:lnTo>
                  <a:pt x="494" y="5843"/>
                </a:lnTo>
                <a:lnTo>
                  <a:pt x="501" y="5849"/>
                </a:lnTo>
                <a:lnTo>
                  <a:pt x="509" y="5853"/>
                </a:lnTo>
                <a:lnTo>
                  <a:pt x="517" y="5857"/>
                </a:lnTo>
                <a:lnTo>
                  <a:pt x="528" y="5858"/>
                </a:lnTo>
                <a:lnTo>
                  <a:pt x="537" y="5857"/>
                </a:lnTo>
                <a:lnTo>
                  <a:pt x="546" y="5853"/>
                </a:lnTo>
                <a:lnTo>
                  <a:pt x="554" y="5849"/>
                </a:lnTo>
                <a:lnTo>
                  <a:pt x="561" y="5843"/>
                </a:lnTo>
                <a:lnTo>
                  <a:pt x="568" y="5836"/>
                </a:lnTo>
                <a:lnTo>
                  <a:pt x="572" y="5828"/>
                </a:lnTo>
                <a:lnTo>
                  <a:pt x="575" y="5820"/>
                </a:lnTo>
                <a:lnTo>
                  <a:pt x="576" y="5809"/>
                </a:lnTo>
                <a:lnTo>
                  <a:pt x="575" y="5800"/>
                </a:lnTo>
                <a:lnTo>
                  <a:pt x="572" y="5791"/>
                </a:lnTo>
                <a:lnTo>
                  <a:pt x="568" y="5783"/>
                </a:lnTo>
                <a:lnTo>
                  <a:pt x="561" y="5776"/>
                </a:lnTo>
                <a:lnTo>
                  <a:pt x="554" y="5769"/>
                </a:lnTo>
                <a:lnTo>
                  <a:pt x="546" y="5765"/>
                </a:lnTo>
                <a:lnTo>
                  <a:pt x="537" y="5762"/>
                </a:lnTo>
                <a:lnTo>
                  <a:pt x="528" y="5761"/>
                </a:lnTo>
                <a:close/>
                <a:moveTo>
                  <a:pt x="48" y="5761"/>
                </a:moveTo>
                <a:lnTo>
                  <a:pt x="39" y="5762"/>
                </a:lnTo>
                <a:lnTo>
                  <a:pt x="30" y="5765"/>
                </a:lnTo>
                <a:lnTo>
                  <a:pt x="22" y="5769"/>
                </a:lnTo>
                <a:lnTo>
                  <a:pt x="14" y="5776"/>
                </a:lnTo>
                <a:lnTo>
                  <a:pt x="8" y="5783"/>
                </a:lnTo>
                <a:lnTo>
                  <a:pt x="4" y="5791"/>
                </a:lnTo>
                <a:lnTo>
                  <a:pt x="1" y="5800"/>
                </a:lnTo>
                <a:lnTo>
                  <a:pt x="0" y="5809"/>
                </a:lnTo>
                <a:lnTo>
                  <a:pt x="1" y="5820"/>
                </a:lnTo>
                <a:lnTo>
                  <a:pt x="4" y="5828"/>
                </a:lnTo>
                <a:lnTo>
                  <a:pt x="8" y="5836"/>
                </a:lnTo>
                <a:lnTo>
                  <a:pt x="14" y="5843"/>
                </a:lnTo>
                <a:lnTo>
                  <a:pt x="22" y="5849"/>
                </a:lnTo>
                <a:lnTo>
                  <a:pt x="30" y="5853"/>
                </a:lnTo>
                <a:lnTo>
                  <a:pt x="39" y="5857"/>
                </a:lnTo>
                <a:lnTo>
                  <a:pt x="48" y="5858"/>
                </a:lnTo>
                <a:lnTo>
                  <a:pt x="57" y="5857"/>
                </a:lnTo>
                <a:lnTo>
                  <a:pt x="67" y="5853"/>
                </a:lnTo>
                <a:lnTo>
                  <a:pt x="75" y="5849"/>
                </a:lnTo>
                <a:lnTo>
                  <a:pt x="82" y="5843"/>
                </a:lnTo>
                <a:lnTo>
                  <a:pt x="88" y="5836"/>
                </a:lnTo>
                <a:lnTo>
                  <a:pt x="92" y="5828"/>
                </a:lnTo>
                <a:lnTo>
                  <a:pt x="95" y="5820"/>
                </a:lnTo>
                <a:lnTo>
                  <a:pt x="96" y="5809"/>
                </a:lnTo>
                <a:lnTo>
                  <a:pt x="95" y="5800"/>
                </a:lnTo>
                <a:lnTo>
                  <a:pt x="92" y="5791"/>
                </a:lnTo>
                <a:lnTo>
                  <a:pt x="88" y="5783"/>
                </a:lnTo>
                <a:lnTo>
                  <a:pt x="82" y="5776"/>
                </a:lnTo>
                <a:lnTo>
                  <a:pt x="75" y="5769"/>
                </a:lnTo>
                <a:lnTo>
                  <a:pt x="67" y="5765"/>
                </a:lnTo>
                <a:lnTo>
                  <a:pt x="57" y="5762"/>
                </a:lnTo>
                <a:lnTo>
                  <a:pt x="48" y="5761"/>
                </a:lnTo>
                <a:close/>
                <a:moveTo>
                  <a:pt x="1965" y="5318"/>
                </a:moveTo>
                <a:lnTo>
                  <a:pt x="1956" y="5319"/>
                </a:lnTo>
                <a:lnTo>
                  <a:pt x="1947" y="5322"/>
                </a:lnTo>
                <a:lnTo>
                  <a:pt x="1939" y="5326"/>
                </a:lnTo>
                <a:lnTo>
                  <a:pt x="1931" y="5332"/>
                </a:lnTo>
                <a:lnTo>
                  <a:pt x="1925" y="5340"/>
                </a:lnTo>
                <a:lnTo>
                  <a:pt x="1921" y="5348"/>
                </a:lnTo>
                <a:lnTo>
                  <a:pt x="1918" y="5356"/>
                </a:lnTo>
                <a:lnTo>
                  <a:pt x="1917" y="5366"/>
                </a:lnTo>
                <a:lnTo>
                  <a:pt x="1918" y="5376"/>
                </a:lnTo>
                <a:lnTo>
                  <a:pt x="1921" y="5385"/>
                </a:lnTo>
                <a:lnTo>
                  <a:pt x="1925" y="5393"/>
                </a:lnTo>
                <a:lnTo>
                  <a:pt x="1931" y="5400"/>
                </a:lnTo>
                <a:lnTo>
                  <a:pt x="1939" y="5406"/>
                </a:lnTo>
                <a:lnTo>
                  <a:pt x="1947" y="5410"/>
                </a:lnTo>
                <a:lnTo>
                  <a:pt x="1956" y="5414"/>
                </a:lnTo>
                <a:lnTo>
                  <a:pt x="1965" y="5415"/>
                </a:lnTo>
                <a:lnTo>
                  <a:pt x="1975" y="5414"/>
                </a:lnTo>
                <a:lnTo>
                  <a:pt x="1985" y="5410"/>
                </a:lnTo>
                <a:lnTo>
                  <a:pt x="1993" y="5406"/>
                </a:lnTo>
                <a:lnTo>
                  <a:pt x="2000" y="5400"/>
                </a:lnTo>
                <a:lnTo>
                  <a:pt x="2005" y="5393"/>
                </a:lnTo>
                <a:lnTo>
                  <a:pt x="2010" y="5385"/>
                </a:lnTo>
                <a:lnTo>
                  <a:pt x="2012" y="5376"/>
                </a:lnTo>
                <a:lnTo>
                  <a:pt x="2013" y="5366"/>
                </a:lnTo>
                <a:lnTo>
                  <a:pt x="2012" y="5356"/>
                </a:lnTo>
                <a:lnTo>
                  <a:pt x="2010" y="5348"/>
                </a:lnTo>
                <a:lnTo>
                  <a:pt x="2005" y="5340"/>
                </a:lnTo>
                <a:lnTo>
                  <a:pt x="2000" y="5332"/>
                </a:lnTo>
                <a:lnTo>
                  <a:pt x="1993" y="5326"/>
                </a:lnTo>
                <a:lnTo>
                  <a:pt x="1985" y="5322"/>
                </a:lnTo>
                <a:lnTo>
                  <a:pt x="1975" y="5319"/>
                </a:lnTo>
                <a:lnTo>
                  <a:pt x="1965" y="5318"/>
                </a:lnTo>
                <a:close/>
                <a:moveTo>
                  <a:pt x="1486" y="5318"/>
                </a:moveTo>
                <a:lnTo>
                  <a:pt x="1476" y="5319"/>
                </a:lnTo>
                <a:lnTo>
                  <a:pt x="1467" y="5322"/>
                </a:lnTo>
                <a:lnTo>
                  <a:pt x="1459" y="5326"/>
                </a:lnTo>
                <a:lnTo>
                  <a:pt x="1452" y="5332"/>
                </a:lnTo>
                <a:lnTo>
                  <a:pt x="1447" y="5340"/>
                </a:lnTo>
                <a:lnTo>
                  <a:pt x="1442" y="5348"/>
                </a:lnTo>
                <a:lnTo>
                  <a:pt x="1439" y="5356"/>
                </a:lnTo>
                <a:lnTo>
                  <a:pt x="1439" y="5366"/>
                </a:lnTo>
                <a:lnTo>
                  <a:pt x="1439" y="5376"/>
                </a:lnTo>
                <a:lnTo>
                  <a:pt x="1442" y="5385"/>
                </a:lnTo>
                <a:lnTo>
                  <a:pt x="1447" y="5393"/>
                </a:lnTo>
                <a:lnTo>
                  <a:pt x="1452" y="5400"/>
                </a:lnTo>
                <a:lnTo>
                  <a:pt x="1459" y="5406"/>
                </a:lnTo>
                <a:lnTo>
                  <a:pt x="1467" y="5410"/>
                </a:lnTo>
                <a:lnTo>
                  <a:pt x="1476" y="5414"/>
                </a:lnTo>
                <a:lnTo>
                  <a:pt x="1486" y="5415"/>
                </a:lnTo>
                <a:lnTo>
                  <a:pt x="1496" y="5414"/>
                </a:lnTo>
                <a:lnTo>
                  <a:pt x="1505" y="5410"/>
                </a:lnTo>
                <a:lnTo>
                  <a:pt x="1513" y="5406"/>
                </a:lnTo>
                <a:lnTo>
                  <a:pt x="1521" y="5400"/>
                </a:lnTo>
                <a:lnTo>
                  <a:pt x="1526" y="5393"/>
                </a:lnTo>
                <a:lnTo>
                  <a:pt x="1531" y="5385"/>
                </a:lnTo>
                <a:lnTo>
                  <a:pt x="1534" y="5376"/>
                </a:lnTo>
                <a:lnTo>
                  <a:pt x="1534" y="5366"/>
                </a:lnTo>
                <a:lnTo>
                  <a:pt x="1534" y="5356"/>
                </a:lnTo>
                <a:lnTo>
                  <a:pt x="1531" y="5348"/>
                </a:lnTo>
                <a:lnTo>
                  <a:pt x="1526" y="5340"/>
                </a:lnTo>
                <a:lnTo>
                  <a:pt x="1521" y="5332"/>
                </a:lnTo>
                <a:lnTo>
                  <a:pt x="1513" y="5326"/>
                </a:lnTo>
                <a:lnTo>
                  <a:pt x="1505" y="5322"/>
                </a:lnTo>
                <a:lnTo>
                  <a:pt x="1496" y="5319"/>
                </a:lnTo>
                <a:lnTo>
                  <a:pt x="1486" y="5318"/>
                </a:lnTo>
                <a:close/>
                <a:moveTo>
                  <a:pt x="1007" y="5318"/>
                </a:moveTo>
                <a:lnTo>
                  <a:pt x="997" y="5319"/>
                </a:lnTo>
                <a:lnTo>
                  <a:pt x="988" y="5322"/>
                </a:lnTo>
                <a:lnTo>
                  <a:pt x="980" y="5326"/>
                </a:lnTo>
                <a:lnTo>
                  <a:pt x="972" y="5332"/>
                </a:lnTo>
                <a:lnTo>
                  <a:pt x="967" y="5340"/>
                </a:lnTo>
                <a:lnTo>
                  <a:pt x="962" y="5348"/>
                </a:lnTo>
                <a:lnTo>
                  <a:pt x="960" y="5356"/>
                </a:lnTo>
                <a:lnTo>
                  <a:pt x="959" y="5366"/>
                </a:lnTo>
                <a:lnTo>
                  <a:pt x="960" y="5376"/>
                </a:lnTo>
                <a:lnTo>
                  <a:pt x="962" y="5385"/>
                </a:lnTo>
                <a:lnTo>
                  <a:pt x="967" y="5393"/>
                </a:lnTo>
                <a:lnTo>
                  <a:pt x="972" y="5400"/>
                </a:lnTo>
                <a:lnTo>
                  <a:pt x="980" y="5406"/>
                </a:lnTo>
                <a:lnTo>
                  <a:pt x="988" y="5410"/>
                </a:lnTo>
                <a:lnTo>
                  <a:pt x="997" y="5414"/>
                </a:lnTo>
                <a:lnTo>
                  <a:pt x="1007" y="5415"/>
                </a:lnTo>
                <a:lnTo>
                  <a:pt x="1016" y="5414"/>
                </a:lnTo>
                <a:lnTo>
                  <a:pt x="1026" y="5410"/>
                </a:lnTo>
                <a:lnTo>
                  <a:pt x="1034" y="5406"/>
                </a:lnTo>
                <a:lnTo>
                  <a:pt x="1041" y="5400"/>
                </a:lnTo>
                <a:lnTo>
                  <a:pt x="1047" y="5393"/>
                </a:lnTo>
                <a:lnTo>
                  <a:pt x="1051" y="5385"/>
                </a:lnTo>
                <a:lnTo>
                  <a:pt x="1054" y="5376"/>
                </a:lnTo>
                <a:lnTo>
                  <a:pt x="1055" y="5366"/>
                </a:lnTo>
                <a:lnTo>
                  <a:pt x="1054" y="5356"/>
                </a:lnTo>
                <a:lnTo>
                  <a:pt x="1051" y="5348"/>
                </a:lnTo>
                <a:lnTo>
                  <a:pt x="1047" y="5340"/>
                </a:lnTo>
                <a:lnTo>
                  <a:pt x="1041" y="5332"/>
                </a:lnTo>
                <a:lnTo>
                  <a:pt x="1034" y="5326"/>
                </a:lnTo>
                <a:lnTo>
                  <a:pt x="1026" y="5322"/>
                </a:lnTo>
                <a:lnTo>
                  <a:pt x="1016" y="5319"/>
                </a:lnTo>
                <a:lnTo>
                  <a:pt x="1007" y="5318"/>
                </a:lnTo>
                <a:close/>
                <a:moveTo>
                  <a:pt x="528" y="5318"/>
                </a:moveTo>
                <a:lnTo>
                  <a:pt x="517" y="5319"/>
                </a:lnTo>
                <a:lnTo>
                  <a:pt x="509" y="5322"/>
                </a:lnTo>
                <a:lnTo>
                  <a:pt x="501" y="5326"/>
                </a:lnTo>
                <a:lnTo>
                  <a:pt x="494" y="5332"/>
                </a:lnTo>
                <a:lnTo>
                  <a:pt x="488" y="5340"/>
                </a:lnTo>
                <a:lnTo>
                  <a:pt x="484" y="5348"/>
                </a:lnTo>
                <a:lnTo>
                  <a:pt x="481" y="5356"/>
                </a:lnTo>
                <a:lnTo>
                  <a:pt x="480" y="5366"/>
                </a:lnTo>
                <a:lnTo>
                  <a:pt x="481" y="5376"/>
                </a:lnTo>
                <a:lnTo>
                  <a:pt x="484" y="5385"/>
                </a:lnTo>
                <a:lnTo>
                  <a:pt x="488" y="5393"/>
                </a:lnTo>
                <a:lnTo>
                  <a:pt x="494" y="5400"/>
                </a:lnTo>
                <a:lnTo>
                  <a:pt x="501" y="5406"/>
                </a:lnTo>
                <a:lnTo>
                  <a:pt x="509" y="5410"/>
                </a:lnTo>
                <a:lnTo>
                  <a:pt x="517" y="5414"/>
                </a:lnTo>
                <a:lnTo>
                  <a:pt x="528" y="5415"/>
                </a:lnTo>
                <a:lnTo>
                  <a:pt x="537" y="5414"/>
                </a:lnTo>
                <a:lnTo>
                  <a:pt x="546" y="5410"/>
                </a:lnTo>
                <a:lnTo>
                  <a:pt x="554" y="5406"/>
                </a:lnTo>
                <a:lnTo>
                  <a:pt x="561" y="5400"/>
                </a:lnTo>
                <a:lnTo>
                  <a:pt x="568" y="5393"/>
                </a:lnTo>
                <a:lnTo>
                  <a:pt x="572" y="5385"/>
                </a:lnTo>
                <a:lnTo>
                  <a:pt x="575" y="5376"/>
                </a:lnTo>
                <a:lnTo>
                  <a:pt x="576" y="5366"/>
                </a:lnTo>
                <a:lnTo>
                  <a:pt x="575" y="5356"/>
                </a:lnTo>
                <a:lnTo>
                  <a:pt x="572" y="5348"/>
                </a:lnTo>
                <a:lnTo>
                  <a:pt x="568" y="5340"/>
                </a:lnTo>
                <a:lnTo>
                  <a:pt x="561" y="5332"/>
                </a:lnTo>
                <a:lnTo>
                  <a:pt x="554" y="5326"/>
                </a:lnTo>
                <a:lnTo>
                  <a:pt x="546" y="5322"/>
                </a:lnTo>
                <a:lnTo>
                  <a:pt x="537" y="5319"/>
                </a:lnTo>
                <a:lnTo>
                  <a:pt x="528" y="5318"/>
                </a:lnTo>
                <a:close/>
                <a:moveTo>
                  <a:pt x="48" y="5318"/>
                </a:moveTo>
                <a:lnTo>
                  <a:pt x="39" y="5319"/>
                </a:lnTo>
                <a:lnTo>
                  <a:pt x="30" y="5322"/>
                </a:lnTo>
                <a:lnTo>
                  <a:pt x="22" y="5326"/>
                </a:lnTo>
                <a:lnTo>
                  <a:pt x="14" y="5332"/>
                </a:lnTo>
                <a:lnTo>
                  <a:pt x="8" y="5340"/>
                </a:lnTo>
                <a:lnTo>
                  <a:pt x="4" y="5348"/>
                </a:lnTo>
                <a:lnTo>
                  <a:pt x="1" y="5356"/>
                </a:lnTo>
                <a:lnTo>
                  <a:pt x="0" y="5366"/>
                </a:lnTo>
                <a:lnTo>
                  <a:pt x="1" y="5376"/>
                </a:lnTo>
                <a:lnTo>
                  <a:pt x="4" y="5385"/>
                </a:lnTo>
                <a:lnTo>
                  <a:pt x="8" y="5393"/>
                </a:lnTo>
                <a:lnTo>
                  <a:pt x="14" y="5400"/>
                </a:lnTo>
                <a:lnTo>
                  <a:pt x="22" y="5406"/>
                </a:lnTo>
                <a:lnTo>
                  <a:pt x="30" y="5410"/>
                </a:lnTo>
                <a:lnTo>
                  <a:pt x="39" y="5414"/>
                </a:lnTo>
                <a:lnTo>
                  <a:pt x="48" y="5415"/>
                </a:lnTo>
                <a:lnTo>
                  <a:pt x="57" y="5414"/>
                </a:lnTo>
                <a:lnTo>
                  <a:pt x="67" y="5410"/>
                </a:lnTo>
                <a:lnTo>
                  <a:pt x="75" y="5406"/>
                </a:lnTo>
                <a:lnTo>
                  <a:pt x="82" y="5400"/>
                </a:lnTo>
                <a:lnTo>
                  <a:pt x="88" y="5393"/>
                </a:lnTo>
                <a:lnTo>
                  <a:pt x="92" y="5385"/>
                </a:lnTo>
                <a:lnTo>
                  <a:pt x="95" y="5376"/>
                </a:lnTo>
                <a:lnTo>
                  <a:pt x="96" y="5366"/>
                </a:lnTo>
                <a:lnTo>
                  <a:pt x="95" y="5356"/>
                </a:lnTo>
                <a:lnTo>
                  <a:pt x="92" y="5348"/>
                </a:lnTo>
                <a:lnTo>
                  <a:pt x="88" y="5340"/>
                </a:lnTo>
                <a:lnTo>
                  <a:pt x="82" y="5332"/>
                </a:lnTo>
                <a:lnTo>
                  <a:pt x="75" y="5326"/>
                </a:lnTo>
                <a:lnTo>
                  <a:pt x="67" y="5322"/>
                </a:lnTo>
                <a:lnTo>
                  <a:pt x="57" y="5319"/>
                </a:lnTo>
                <a:lnTo>
                  <a:pt x="48" y="5318"/>
                </a:lnTo>
                <a:close/>
                <a:moveTo>
                  <a:pt x="1965" y="4875"/>
                </a:moveTo>
                <a:lnTo>
                  <a:pt x="1956" y="4876"/>
                </a:lnTo>
                <a:lnTo>
                  <a:pt x="1947" y="4878"/>
                </a:lnTo>
                <a:lnTo>
                  <a:pt x="1939" y="4883"/>
                </a:lnTo>
                <a:lnTo>
                  <a:pt x="1931" y="4889"/>
                </a:lnTo>
                <a:lnTo>
                  <a:pt x="1925" y="4897"/>
                </a:lnTo>
                <a:lnTo>
                  <a:pt x="1921" y="4904"/>
                </a:lnTo>
                <a:lnTo>
                  <a:pt x="1918" y="4913"/>
                </a:lnTo>
                <a:lnTo>
                  <a:pt x="1917" y="4923"/>
                </a:lnTo>
                <a:lnTo>
                  <a:pt x="1918" y="4933"/>
                </a:lnTo>
                <a:lnTo>
                  <a:pt x="1921" y="4942"/>
                </a:lnTo>
                <a:lnTo>
                  <a:pt x="1925" y="4950"/>
                </a:lnTo>
                <a:lnTo>
                  <a:pt x="1931" y="4957"/>
                </a:lnTo>
                <a:lnTo>
                  <a:pt x="1939" y="4963"/>
                </a:lnTo>
                <a:lnTo>
                  <a:pt x="1947" y="4967"/>
                </a:lnTo>
                <a:lnTo>
                  <a:pt x="1956" y="4970"/>
                </a:lnTo>
                <a:lnTo>
                  <a:pt x="1965" y="4972"/>
                </a:lnTo>
                <a:lnTo>
                  <a:pt x="1975" y="4970"/>
                </a:lnTo>
                <a:lnTo>
                  <a:pt x="1985" y="4967"/>
                </a:lnTo>
                <a:lnTo>
                  <a:pt x="1993" y="4963"/>
                </a:lnTo>
                <a:lnTo>
                  <a:pt x="2000" y="4957"/>
                </a:lnTo>
                <a:lnTo>
                  <a:pt x="2005" y="4950"/>
                </a:lnTo>
                <a:lnTo>
                  <a:pt x="2010" y="4942"/>
                </a:lnTo>
                <a:lnTo>
                  <a:pt x="2012" y="4933"/>
                </a:lnTo>
                <a:lnTo>
                  <a:pt x="2013" y="4923"/>
                </a:lnTo>
                <a:lnTo>
                  <a:pt x="2012" y="4913"/>
                </a:lnTo>
                <a:lnTo>
                  <a:pt x="2010" y="4904"/>
                </a:lnTo>
                <a:lnTo>
                  <a:pt x="2005" y="4897"/>
                </a:lnTo>
                <a:lnTo>
                  <a:pt x="2000" y="4889"/>
                </a:lnTo>
                <a:lnTo>
                  <a:pt x="1993" y="4883"/>
                </a:lnTo>
                <a:lnTo>
                  <a:pt x="1985" y="4878"/>
                </a:lnTo>
                <a:lnTo>
                  <a:pt x="1975" y="4876"/>
                </a:lnTo>
                <a:lnTo>
                  <a:pt x="1965" y="4875"/>
                </a:lnTo>
                <a:close/>
                <a:moveTo>
                  <a:pt x="1486" y="4875"/>
                </a:moveTo>
                <a:lnTo>
                  <a:pt x="1476" y="4876"/>
                </a:lnTo>
                <a:lnTo>
                  <a:pt x="1467" y="4878"/>
                </a:lnTo>
                <a:lnTo>
                  <a:pt x="1459" y="4883"/>
                </a:lnTo>
                <a:lnTo>
                  <a:pt x="1452" y="4889"/>
                </a:lnTo>
                <a:lnTo>
                  <a:pt x="1447" y="4897"/>
                </a:lnTo>
                <a:lnTo>
                  <a:pt x="1442" y="4904"/>
                </a:lnTo>
                <a:lnTo>
                  <a:pt x="1439" y="4913"/>
                </a:lnTo>
                <a:lnTo>
                  <a:pt x="1439" y="4923"/>
                </a:lnTo>
                <a:lnTo>
                  <a:pt x="1439" y="4933"/>
                </a:lnTo>
                <a:lnTo>
                  <a:pt x="1442" y="4942"/>
                </a:lnTo>
                <a:lnTo>
                  <a:pt x="1447" y="4950"/>
                </a:lnTo>
                <a:lnTo>
                  <a:pt x="1452" y="4957"/>
                </a:lnTo>
                <a:lnTo>
                  <a:pt x="1459" y="4963"/>
                </a:lnTo>
                <a:lnTo>
                  <a:pt x="1467" y="4967"/>
                </a:lnTo>
                <a:lnTo>
                  <a:pt x="1476" y="4970"/>
                </a:lnTo>
                <a:lnTo>
                  <a:pt x="1486" y="4972"/>
                </a:lnTo>
                <a:lnTo>
                  <a:pt x="1496" y="4970"/>
                </a:lnTo>
                <a:lnTo>
                  <a:pt x="1505" y="4967"/>
                </a:lnTo>
                <a:lnTo>
                  <a:pt x="1513" y="4963"/>
                </a:lnTo>
                <a:lnTo>
                  <a:pt x="1521" y="4957"/>
                </a:lnTo>
                <a:lnTo>
                  <a:pt x="1526" y="4950"/>
                </a:lnTo>
                <a:lnTo>
                  <a:pt x="1531" y="4942"/>
                </a:lnTo>
                <a:lnTo>
                  <a:pt x="1534" y="4933"/>
                </a:lnTo>
                <a:lnTo>
                  <a:pt x="1534" y="4923"/>
                </a:lnTo>
                <a:lnTo>
                  <a:pt x="1534" y="4913"/>
                </a:lnTo>
                <a:lnTo>
                  <a:pt x="1531" y="4904"/>
                </a:lnTo>
                <a:lnTo>
                  <a:pt x="1526" y="4897"/>
                </a:lnTo>
                <a:lnTo>
                  <a:pt x="1521" y="4889"/>
                </a:lnTo>
                <a:lnTo>
                  <a:pt x="1513" y="4883"/>
                </a:lnTo>
                <a:lnTo>
                  <a:pt x="1505" y="4878"/>
                </a:lnTo>
                <a:lnTo>
                  <a:pt x="1496" y="4876"/>
                </a:lnTo>
                <a:lnTo>
                  <a:pt x="1486" y="4875"/>
                </a:lnTo>
                <a:close/>
                <a:moveTo>
                  <a:pt x="1007" y="4875"/>
                </a:moveTo>
                <a:lnTo>
                  <a:pt x="997" y="4876"/>
                </a:lnTo>
                <a:lnTo>
                  <a:pt x="988" y="4878"/>
                </a:lnTo>
                <a:lnTo>
                  <a:pt x="980" y="4883"/>
                </a:lnTo>
                <a:lnTo>
                  <a:pt x="972" y="4889"/>
                </a:lnTo>
                <a:lnTo>
                  <a:pt x="967" y="4897"/>
                </a:lnTo>
                <a:lnTo>
                  <a:pt x="962" y="4904"/>
                </a:lnTo>
                <a:lnTo>
                  <a:pt x="960" y="4913"/>
                </a:lnTo>
                <a:lnTo>
                  <a:pt x="959" y="4923"/>
                </a:lnTo>
                <a:lnTo>
                  <a:pt x="960" y="4933"/>
                </a:lnTo>
                <a:lnTo>
                  <a:pt x="962" y="4942"/>
                </a:lnTo>
                <a:lnTo>
                  <a:pt x="967" y="4950"/>
                </a:lnTo>
                <a:lnTo>
                  <a:pt x="972" y="4957"/>
                </a:lnTo>
                <a:lnTo>
                  <a:pt x="980" y="4963"/>
                </a:lnTo>
                <a:lnTo>
                  <a:pt x="988" y="4967"/>
                </a:lnTo>
                <a:lnTo>
                  <a:pt x="997" y="4970"/>
                </a:lnTo>
                <a:lnTo>
                  <a:pt x="1007" y="4972"/>
                </a:lnTo>
                <a:lnTo>
                  <a:pt x="1016" y="4970"/>
                </a:lnTo>
                <a:lnTo>
                  <a:pt x="1026" y="4967"/>
                </a:lnTo>
                <a:lnTo>
                  <a:pt x="1034" y="4963"/>
                </a:lnTo>
                <a:lnTo>
                  <a:pt x="1041" y="4957"/>
                </a:lnTo>
                <a:lnTo>
                  <a:pt x="1047" y="4950"/>
                </a:lnTo>
                <a:lnTo>
                  <a:pt x="1051" y="4942"/>
                </a:lnTo>
                <a:lnTo>
                  <a:pt x="1054" y="4933"/>
                </a:lnTo>
                <a:lnTo>
                  <a:pt x="1055" y="4923"/>
                </a:lnTo>
                <a:lnTo>
                  <a:pt x="1054" y="4913"/>
                </a:lnTo>
                <a:lnTo>
                  <a:pt x="1051" y="4904"/>
                </a:lnTo>
                <a:lnTo>
                  <a:pt x="1047" y="4897"/>
                </a:lnTo>
                <a:lnTo>
                  <a:pt x="1041" y="4889"/>
                </a:lnTo>
                <a:lnTo>
                  <a:pt x="1034" y="4883"/>
                </a:lnTo>
                <a:lnTo>
                  <a:pt x="1026" y="4878"/>
                </a:lnTo>
                <a:lnTo>
                  <a:pt x="1016" y="4876"/>
                </a:lnTo>
                <a:lnTo>
                  <a:pt x="1007" y="4875"/>
                </a:lnTo>
                <a:close/>
                <a:moveTo>
                  <a:pt x="528" y="4875"/>
                </a:moveTo>
                <a:lnTo>
                  <a:pt x="517" y="4876"/>
                </a:lnTo>
                <a:lnTo>
                  <a:pt x="509" y="4878"/>
                </a:lnTo>
                <a:lnTo>
                  <a:pt x="501" y="4883"/>
                </a:lnTo>
                <a:lnTo>
                  <a:pt x="494" y="4889"/>
                </a:lnTo>
                <a:lnTo>
                  <a:pt x="488" y="4897"/>
                </a:lnTo>
                <a:lnTo>
                  <a:pt x="484" y="4904"/>
                </a:lnTo>
                <a:lnTo>
                  <a:pt x="481" y="4913"/>
                </a:lnTo>
                <a:lnTo>
                  <a:pt x="480" y="4923"/>
                </a:lnTo>
                <a:lnTo>
                  <a:pt x="481" y="4933"/>
                </a:lnTo>
                <a:lnTo>
                  <a:pt x="484" y="4942"/>
                </a:lnTo>
                <a:lnTo>
                  <a:pt x="488" y="4950"/>
                </a:lnTo>
                <a:lnTo>
                  <a:pt x="494" y="4957"/>
                </a:lnTo>
                <a:lnTo>
                  <a:pt x="501" y="4963"/>
                </a:lnTo>
                <a:lnTo>
                  <a:pt x="509" y="4967"/>
                </a:lnTo>
                <a:lnTo>
                  <a:pt x="517" y="4970"/>
                </a:lnTo>
                <a:lnTo>
                  <a:pt x="528" y="4972"/>
                </a:lnTo>
                <a:lnTo>
                  <a:pt x="537" y="4970"/>
                </a:lnTo>
                <a:lnTo>
                  <a:pt x="546" y="4967"/>
                </a:lnTo>
                <a:lnTo>
                  <a:pt x="554" y="4963"/>
                </a:lnTo>
                <a:lnTo>
                  <a:pt x="561" y="4957"/>
                </a:lnTo>
                <a:lnTo>
                  <a:pt x="568" y="4950"/>
                </a:lnTo>
                <a:lnTo>
                  <a:pt x="572" y="4942"/>
                </a:lnTo>
                <a:lnTo>
                  <a:pt x="575" y="4933"/>
                </a:lnTo>
                <a:lnTo>
                  <a:pt x="576" y="4923"/>
                </a:lnTo>
                <a:lnTo>
                  <a:pt x="575" y="4913"/>
                </a:lnTo>
                <a:lnTo>
                  <a:pt x="572" y="4904"/>
                </a:lnTo>
                <a:lnTo>
                  <a:pt x="568" y="4897"/>
                </a:lnTo>
                <a:lnTo>
                  <a:pt x="561" y="4889"/>
                </a:lnTo>
                <a:lnTo>
                  <a:pt x="554" y="4883"/>
                </a:lnTo>
                <a:lnTo>
                  <a:pt x="546" y="4878"/>
                </a:lnTo>
                <a:lnTo>
                  <a:pt x="537" y="4876"/>
                </a:lnTo>
                <a:lnTo>
                  <a:pt x="528" y="4875"/>
                </a:lnTo>
                <a:close/>
                <a:moveTo>
                  <a:pt x="48" y="4875"/>
                </a:moveTo>
                <a:lnTo>
                  <a:pt x="39" y="4876"/>
                </a:lnTo>
                <a:lnTo>
                  <a:pt x="30" y="4878"/>
                </a:lnTo>
                <a:lnTo>
                  <a:pt x="22" y="4883"/>
                </a:lnTo>
                <a:lnTo>
                  <a:pt x="14" y="4889"/>
                </a:lnTo>
                <a:lnTo>
                  <a:pt x="8" y="4897"/>
                </a:lnTo>
                <a:lnTo>
                  <a:pt x="4" y="4904"/>
                </a:lnTo>
                <a:lnTo>
                  <a:pt x="1" y="4913"/>
                </a:lnTo>
                <a:lnTo>
                  <a:pt x="0" y="4923"/>
                </a:lnTo>
                <a:lnTo>
                  <a:pt x="1" y="4933"/>
                </a:lnTo>
                <a:lnTo>
                  <a:pt x="4" y="4942"/>
                </a:lnTo>
                <a:lnTo>
                  <a:pt x="8" y="4950"/>
                </a:lnTo>
                <a:lnTo>
                  <a:pt x="14" y="4957"/>
                </a:lnTo>
                <a:lnTo>
                  <a:pt x="22" y="4963"/>
                </a:lnTo>
                <a:lnTo>
                  <a:pt x="30" y="4967"/>
                </a:lnTo>
                <a:lnTo>
                  <a:pt x="39" y="4970"/>
                </a:lnTo>
                <a:lnTo>
                  <a:pt x="48" y="4972"/>
                </a:lnTo>
                <a:lnTo>
                  <a:pt x="57" y="4970"/>
                </a:lnTo>
                <a:lnTo>
                  <a:pt x="67" y="4967"/>
                </a:lnTo>
                <a:lnTo>
                  <a:pt x="75" y="4963"/>
                </a:lnTo>
                <a:lnTo>
                  <a:pt x="82" y="4957"/>
                </a:lnTo>
                <a:lnTo>
                  <a:pt x="88" y="4950"/>
                </a:lnTo>
                <a:lnTo>
                  <a:pt x="92" y="4942"/>
                </a:lnTo>
                <a:lnTo>
                  <a:pt x="95" y="4933"/>
                </a:lnTo>
                <a:lnTo>
                  <a:pt x="96" y="4923"/>
                </a:lnTo>
                <a:lnTo>
                  <a:pt x="95" y="4913"/>
                </a:lnTo>
                <a:lnTo>
                  <a:pt x="92" y="4904"/>
                </a:lnTo>
                <a:lnTo>
                  <a:pt x="88" y="4897"/>
                </a:lnTo>
                <a:lnTo>
                  <a:pt x="82" y="4889"/>
                </a:lnTo>
                <a:lnTo>
                  <a:pt x="75" y="4883"/>
                </a:lnTo>
                <a:lnTo>
                  <a:pt x="67" y="4878"/>
                </a:lnTo>
                <a:lnTo>
                  <a:pt x="57" y="4876"/>
                </a:lnTo>
                <a:lnTo>
                  <a:pt x="48" y="4875"/>
                </a:lnTo>
                <a:close/>
                <a:moveTo>
                  <a:pt x="1965" y="4432"/>
                </a:moveTo>
                <a:lnTo>
                  <a:pt x="1956" y="4433"/>
                </a:lnTo>
                <a:lnTo>
                  <a:pt x="1947" y="4435"/>
                </a:lnTo>
                <a:lnTo>
                  <a:pt x="1939" y="4440"/>
                </a:lnTo>
                <a:lnTo>
                  <a:pt x="1931" y="4445"/>
                </a:lnTo>
                <a:lnTo>
                  <a:pt x="1925" y="4453"/>
                </a:lnTo>
                <a:lnTo>
                  <a:pt x="1921" y="4461"/>
                </a:lnTo>
                <a:lnTo>
                  <a:pt x="1918" y="4470"/>
                </a:lnTo>
                <a:lnTo>
                  <a:pt x="1917" y="4480"/>
                </a:lnTo>
                <a:lnTo>
                  <a:pt x="1918" y="4490"/>
                </a:lnTo>
                <a:lnTo>
                  <a:pt x="1921" y="4499"/>
                </a:lnTo>
                <a:lnTo>
                  <a:pt x="1925" y="4507"/>
                </a:lnTo>
                <a:lnTo>
                  <a:pt x="1931" y="4514"/>
                </a:lnTo>
                <a:lnTo>
                  <a:pt x="1939" y="4520"/>
                </a:lnTo>
                <a:lnTo>
                  <a:pt x="1947" y="4524"/>
                </a:lnTo>
                <a:lnTo>
                  <a:pt x="1956" y="4527"/>
                </a:lnTo>
                <a:lnTo>
                  <a:pt x="1965" y="4528"/>
                </a:lnTo>
                <a:lnTo>
                  <a:pt x="1975" y="4527"/>
                </a:lnTo>
                <a:lnTo>
                  <a:pt x="1985" y="4524"/>
                </a:lnTo>
                <a:lnTo>
                  <a:pt x="1993" y="4520"/>
                </a:lnTo>
                <a:lnTo>
                  <a:pt x="2000" y="4514"/>
                </a:lnTo>
                <a:lnTo>
                  <a:pt x="2005" y="4507"/>
                </a:lnTo>
                <a:lnTo>
                  <a:pt x="2010" y="4499"/>
                </a:lnTo>
                <a:lnTo>
                  <a:pt x="2012" y="4490"/>
                </a:lnTo>
                <a:lnTo>
                  <a:pt x="2013" y="4480"/>
                </a:lnTo>
                <a:lnTo>
                  <a:pt x="2012" y="4470"/>
                </a:lnTo>
                <a:lnTo>
                  <a:pt x="2010" y="4461"/>
                </a:lnTo>
                <a:lnTo>
                  <a:pt x="2005" y="4453"/>
                </a:lnTo>
                <a:lnTo>
                  <a:pt x="2000" y="4445"/>
                </a:lnTo>
                <a:lnTo>
                  <a:pt x="1993" y="4440"/>
                </a:lnTo>
                <a:lnTo>
                  <a:pt x="1985" y="4435"/>
                </a:lnTo>
                <a:lnTo>
                  <a:pt x="1975" y="4433"/>
                </a:lnTo>
                <a:lnTo>
                  <a:pt x="1965" y="4432"/>
                </a:lnTo>
                <a:close/>
                <a:moveTo>
                  <a:pt x="1486" y="4432"/>
                </a:moveTo>
                <a:lnTo>
                  <a:pt x="1476" y="4433"/>
                </a:lnTo>
                <a:lnTo>
                  <a:pt x="1467" y="4435"/>
                </a:lnTo>
                <a:lnTo>
                  <a:pt x="1459" y="4440"/>
                </a:lnTo>
                <a:lnTo>
                  <a:pt x="1452" y="4445"/>
                </a:lnTo>
                <a:lnTo>
                  <a:pt x="1447" y="4453"/>
                </a:lnTo>
                <a:lnTo>
                  <a:pt x="1442" y="4461"/>
                </a:lnTo>
                <a:lnTo>
                  <a:pt x="1439" y="4470"/>
                </a:lnTo>
                <a:lnTo>
                  <a:pt x="1439" y="4480"/>
                </a:lnTo>
                <a:lnTo>
                  <a:pt x="1439" y="4490"/>
                </a:lnTo>
                <a:lnTo>
                  <a:pt x="1442" y="4499"/>
                </a:lnTo>
                <a:lnTo>
                  <a:pt x="1447" y="4507"/>
                </a:lnTo>
                <a:lnTo>
                  <a:pt x="1452" y="4514"/>
                </a:lnTo>
                <a:lnTo>
                  <a:pt x="1459" y="4520"/>
                </a:lnTo>
                <a:lnTo>
                  <a:pt x="1467" y="4524"/>
                </a:lnTo>
                <a:lnTo>
                  <a:pt x="1476" y="4527"/>
                </a:lnTo>
                <a:lnTo>
                  <a:pt x="1486" y="4528"/>
                </a:lnTo>
                <a:lnTo>
                  <a:pt x="1496" y="4527"/>
                </a:lnTo>
                <a:lnTo>
                  <a:pt x="1505" y="4524"/>
                </a:lnTo>
                <a:lnTo>
                  <a:pt x="1513" y="4520"/>
                </a:lnTo>
                <a:lnTo>
                  <a:pt x="1521" y="4514"/>
                </a:lnTo>
                <a:lnTo>
                  <a:pt x="1526" y="4507"/>
                </a:lnTo>
                <a:lnTo>
                  <a:pt x="1531" y="4499"/>
                </a:lnTo>
                <a:lnTo>
                  <a:pt x="1534" y="4490"/>
                </a:lnTo>
                <a:lnTo>
                  <a:pt x="1534" y="4480"/>
                </a:lnTo>
                <a:lnTo>
                  <a:pt x="1534" y="4470"/>
                </a:lnTo>
                <a:lnTo>
                  <a:pt x="1531" y="4461"/>
                </a:lnTo>
                <a:lnTo>
                  <a:pt x="1526" y="4453"/>
                </a:lnTo>
                <a:lnTo>
                  <a:pt x="1521" y="4445"/>
                </a:lnTo>
                <a:lnTo>
                  <a:pt x="1513" y="4440"/>
                </a:lnTo>
                <a:lnTo>
                  <a:pt x="1505" y="4435"/>
                </a:lnTo>
                <a:lnTo>
                  <a:pt x="1496" y="4433"/>
                </a:lnTo>
                <a:lnTo>
                  <a:pt x="1486" y="4432"/>
                </a:lnTo>
                <a:close/>
                <a:moveTo>
                  <a:pt x="1007" y="4432"/>
                </a:moveTo>
                <a:lnTo>
                  <a:pt x="997" y="4433"/>
                </a:lnTo>
                <a:lnTo>
                  <a:pt x="988" y="4435"/>
                </a:lnTo>
                <a:lnTo>
                  <a:pt x="980" y="4440"/>
                </a:lnTo>
                <a:lnTo>
                  <a:pt x="972" y="4445"/>
                </a:lnTo>
                <a:lnTo>
                  <a:pt x="967" y="4453"/>
                </a:lnTo>
                <a:lnTo>
                  <a:pt x="962" y="4461"/>
                </a:lnTo>
                <a:lnTo>
                  <a:pt x="960" y="4470"/>
                </a:lnTo>
                <a:lnTo>
                  <a:pt x="959" y="4480"/>
                </a:lnTo>
                <a:lnTo>
                  <a:pt x="960" y="4490"/>
                </a:lnTo>
                <a:lnTo>
                  <a:pt x="962" y="4499"/>
                </a:lnTo>
                <a:lnTo>
                  <a:pt x="967" y="4507"/>
                </a:lnTo>
                <a:lnTo>
                  <a:pt x="972" y="4514"/>
                </a:lnTo>
                <a:lnTo>
                  <a:pt x="980" y="4520"/>
                </a:lnTo>
                <a:lnTo>
                  <a:pt x="988" y="4524"/>
                </a:lnTo>
                <a:lnTo>
                  <a:pt x="997" y="4527"/>
                </a:lnTo>
                <a:lnTo>
                  <a:pt x="1007" y="4528"/>
                </a:lnTo>
                <a:lnTo>
                  <a:pt x="1016" y="4527"/>
                </a:lnTo>
                <a:lnTo>
                  <a:pt x="1026" y="4524"/>
                </a:lnTo>
                <a:lnTo>
                  <a:pt x="1034" y="4520"/>
                </a:lnTo>
                <a:lnTo>
                  <a:pt x="1041" y="4514"/>
                </a:lnTo>
                <a:lnTo>
                  <a:pt x="1047" y="4507"/>
                </a:lnTo>
                <a:lnTo>
                  <a:pt x="1051" y="4499"/>
                </a:lnTo>
                <a:lnTo>
                  <a:pt x="1054" y="4490"/>
                </a:lnTo>
                <a:lnTo>
                  <a:pt x="1055" y="4480"/>
                </a:lnTo>
                <a:lnTo>
                  <a:pt x="1054" y="4470"/>
                </a:lnTo>
                <a:lnTo>
                  <a:pt x="1051" y="4461"/>
                </a:lnTo>
                <a:lnTo>
                  <a:pt x="1047" y="4453"/>
                </a:lnTo>
                <a:lnTo>
                  <a:pt x="1041" y="4445"/>
                </a:lnTo>
                <a:lnTo>
                  <a:pt x="1034" y="4440"/>
                </a:lnTo>
                <a:lnTo>
                  <a:pt x="1026" y="4435"/>
                </a:lnTo>
                <a:lnTo>
                  <a:pt x="1016" y="4433"/>
                </a:lnTo>
                <a:lnTo>
                  <a:pt x="1007" y="4432"/>
                </a:lnTo>
                <a:close/>
                <a:moveTo>
                  <a:pt x="528" y="4432"/>
                </a:moveTo>
                <a:lnTo>
                  <a:pt x="517" y="4433"/>
                </a:lnTo>
                <a:lnTo>
                  <a:pt x="509" y="4435"/>
                </a:lnTo>
                <a:lnTo>
                  <a:pt x="501" y="4440"/>
                </a:lnTo>
                <a:lnTo>
                  <a:pt x="494" y="4445"/>
                </a:lnTo>
                <a:lnTo>
                  <a:pt x="488" y="4453"/>
                </a:lnTo>
                <a:lnTo>
                  <a:pt x="484" y="4461"/>
                </a:lnTo>
                <a:lnTo>
                  <a:pt x="481" y="4470"/>
                </a:lnTo>
                <a:lnTo>
                  <a:pt x="480" y="4480"/>
                </a:lnTo>
                <a:lnTo>
                  <a:pt x="481" y="4490"/>
                </a:lnTo>
                <a:lnTo>
                  <a:pt x="484" y="4499"/>
                </a:lnTo>
                <a:lnTo>
                  <a:pt x="488" y="4507"/>
                </a:lnTo>
                <a:lnTo>
                  <a:pt x="494" y="4514"/>
                </a:lnTo>
                <a:lnTo>
                  <a:pt x="501" y="4520"/>
                </a:lnTo>
                <a:lnTo>
                  <a:pt x="509" y="4524"/>
                </a:lnTo>
                <a:lnTo>
                  <a:pt x="517" y="4527"/>
                </a:lnTo>
                <a:lnTo>
                  <a:pt x="528" y="4528"/>
                </a:lnTo>
                <a:lnTo>
                  <a:pt x="537" y="4527"/>
                </a:lnTo>
                <a:lnTo>
                  <a:pt x="546" y="4524"/>
                </a:lnTo>
                <a:lnTo>
                  <a:pt x="554" y="4520"/>
                </a:lnTo>
                <a:lnTo>
                  <a:pt x="561" y="4514"/>
                </a:lnTo>
                <a:lnTo>
                  <a:pt x="568" y="4507"/>
                </a:lnTo>
                <a:lnTo>
                  <a:pt x="572" y="4499"/>
                </a:lnTo>
                <a:lnTo>
                  <a:pt x="575" y="4490"/>
                </a:lnTo>
                <a:lnTo>
                  <a:pt x="576" y="4480"/>
                </a:lnTo>
                <a:lnTo>
                  <a:pt x="575" y="4470"/>
                </a:lnTo>
                <a:lnTo>
                  <a:pt x="572" y="4461"/>
                </a:lnTo>
                <a:lnTo>
                  <a:pt x="568" y="4453"/>
                </a:lnTo>
                <a:lnTo>
                  <a:pt x="561" y="4445"/>
                </a:lnTo>
                <a:lnTo>
                  <a:pt x="554" y="4440"/>
                </a:lnTo>
                <a:lnTo>
                  <a:pt x="546" y="4435"/>
                </a:lnTo>
                <a:lnTo>
                  <a:pt x="537" y="4433"/>
                </a:lnTo>
                <a:lnTo>
                  <a:pt x="528" y="4432"/>
                </a:lnTo>
                <a:close/>
                <a:moveTo>
                  <a:pt x="48" y="4432"/>
                </a:moveTo>
                <a:lnTo>
                  <a:pt x="39" y="4433"/>
                </a:lnTo>
                <a:lnTo>
                  <a:pt x="30" y="4435"/>
                </a:lnTo>
                <a:lnTo>
                  <a:pt x="22" y="4440"/>
                </a:lnTo>
                <a:lnTo>
                  <a:pt x="14" y="4445"/>
                </a:lnTo>
                <a:lnTo>
                  <a:pt x="8" y="4453"/>
                </a:lnTo>
                <a:lnTo>
                  <a:pt x="4" y="4461"/>
                </a:lnTo>
                <a:lnTo>
                  <a:pt x="1" y="4470"/>
                </a:lnTo>
                <a:lnTo>
                  <a:pt x="0" y="4480"/>
                </a:lnTo>
                <a:lnTo>
                  <a:pt x="1" y="4490"/>
                </a:lnTo>
                <a:lnTo>
                  <a:pt x="4" y="4499"/>
                </a:lnTo>
                <a:lnTo>
                  <a:pt x="8" y="4507"/>
                </a:lnTo>
                <a:lnTo>
                  <a:pt x="14" y="4514"/>
                </a:lnTo>
                <a:lnTo>
                  <a:pt x="22" y="4520"/>
                </a:lnTo>
                <a:lnTo>
                  <a:pt x="30" y="4524"/>
                </a:lnTo>
                <a:lnTo>
                  <a:pt x="39" y="4527"/>
                </a:lnTo>
                <a:lnTo>
                  <a:pt x="48" y="4528"/>
                </a:lnTo>
                <a:lnTo>
                  <a:pt x="57" y="4527"/>
                </a:lnTo>
                <a:lnTo>
                  <a:pt x="67" y="4524"/>
                </a:lnTo>
                <a:lnTo>
                  <a:pt x="75" y="4520"/>
                </a:lnTo>
                <a:lnTo>
                  <a:pt x="82" y="4514"/>
                </a:lnTo>
                <a:lnTo>
                  <a:pt x="88" y="4507"/>
                </a:lnTo>
                <a:lnTo>
                  <a:pt x="92" y="4499"/>
                </a:lnTo>
                <a:lnTo>
                  <a:pt x="95" y="4490"/>
                </a:lnTo>
                <a:lnTo>
                  <a:pt x="96" y="4480"/>
                </a:lnTo>
                <a:lnTo>
                  <a:pt x="95" y="4470"/>
                </a:lnTo>
                <a:lnTo>
                  <a:pt x="92" y="4461"/>
                </a:lnTo>
                <a:lnTo>
                  <a:pt x="88" y="4453"/>
                </a:lnTo>
                <a:lnTo>
                  <a:pt x="82" y="4445"/>
                </a:lnTo>
                <a:lnTo>
                  <a:pt x="75" y="4440"/>
                </a:lnTo>
                <a:lnTo>
                  <a:pt x="67" y="4435"/>
                </a:lnTo>
                <a:lnTo>
                  <a:pt x="57" y="4433"/>
                </a:lnTo>
                <a:lnTo>
                  <a:pt x="48" y="4432"/>
                </a:lnTo>
                <a:close/>
                <a:moveTo>
                  <a:pt x="1965" y="3988"/>
                </a:moveTo>
                <a:lnTo>
                  <a:pt x="1956" y="3989"/>
                </a:lnTo>
                <a:lnTo>
                  <a:pt x="1947" y="3992"/>
                </a:lnTo>
                <a:lnTo>
                  <a:pt x="1939" y="3996"/>
                </a:lnTo>
                <a:lnTo>
                  <a:pt x="1931" y="4002"/>
                </a:lnTo>
                <a:lnTo>
                  <a:pt x="1925" y="4010"/>
                </a:lnTo>
                <a:lnTo>
                  <a:pt x="1921" y="4018"/>
                </a:lnTo>
                <a:lnTo>
                  <a:pt x="1918" y="4027"/>
                </a:lnTo>
                <a:lnTo>
                  <a:pt x="1917" y="4036"/>
                </a:lnTo>
                <a:lnTo>
                  <a:pt x="1918" y="4047"/>
                </a:lnTo>
                <a:lnTo>
                  <a:pt x="1921" y="4056"/>
                </a:lnTo>
                <a:lnTo>
                  <a:pt x="1925" y="4064"/>
                </a:lnTo>
                <a:lnTo>
                  <a:pt x="1931" y="4071"/>
                </a:lnTo>
                <a:lnTo>
                  <a:pt x="1939" y="4076"/>
                </a:lnTo>
                <a:lnTo>
                  <a:pt x="1947" y="4081"/>
                </a:lnTo>
                <a:lnTo>
                  <a:pt x="1956" y="4083"/>
                </a:lnTo>
                <a:lnTo>
                  <a:pt x="1965" y="4084"/>
                </a:lnTo>
                <a:lnTo>
                  <a:pt x="1975" y="4083"/>
                </a:lnTo>
                <a:lnTo>
                  <a:pt x="1985" y="4081"/>
                </a:lnTo>
                <a:lnTo>
                  <a:pt x="1993" y="4076"/>
                </a:lnTo>
                <a:lnTo>
                  <a:pt x="2000" y="4071"/>
                </a:lnTo>
                <a:lnTo>
                  <a:pt x="2005" y="4064"/>
                </a:lnTo>
                <a:lnTo>
                  <a:pt x="2010" y="4056"/>
                </a:lnTo>
                <a:lnTo>
                  <a:pt x="2012" y="4047"/>
                </a:lnTo>
                <a:lnTo>
                  <a:pt x="2013" y="4036"/>
                </a:lnTo>
                <a:lnTo>
                  <a:pt x="2012" y="4027"/>
                </a:lnTo>
                <a:lnTo>
                  <a:pt x="2010" y="4018"/>
                </a:lnTo>
                <a:lnTo>
                  <a:pt x="2005" y="4010"/>
                </a:lnTo>
                <a:lnTo>
                  <a:pt x="2000" y="4002"/>
                </a:lnTo>
                <a:lnTo>
                  <a:pt x="1993" y="3996"/>
                </a:lnTo>
                <a:lnTo>
                  <a:pt x="1985" y="3992"/>
                </a:lnTo>
                <a:lnTo>
                  <a:pt x="1975" y="3989"/>
                </a:lnTo>
                <a:lnTo>
                  <a:pt x="1965" y="3988"/>
                </a:lnTo>
                <a:close/>
                <a:moveTo>
                  <a:pt x="1486" y="3988"/>
                </a:moveTo>
                <a:lnTo>
                  <a:pt x="1476" y="3989"/>
                </a:lnTo>
                <a:lnTo>
                  <a:pt x="1467" y="3992"/>
                </a:lnTo>
                <a:lnTo>
                  <a:pt x="1459" y="3996"/>
                </a:lnTo>
                <a:lnTo>
                  <a:pt x="1452" y="4002"/>
                </a:lnTo>
                <a:lnTo>
                  <a:pt x="1447" y="4010"/>
                </a:lnTo>
                <a:lnTo>
                  <a:pt x="1442" y="4018"/>
                </a:lnTo>
                <a:lnTo>
                  <a:pt x="1439" y="4027"/>
                </a:lnTo>
                <a:lnTo>
                  <a:pt x="1439" y="4036"/>
                </a:lnTo>
                <a:lnTo>
                  <a:pt x="1439" y="4047"/>
                </a:lnTo>
                <a:lnTo>
                  <a:pt x="1442" y="4056"/>
                </a:lnTo>
                <a:lnTo>
                  <a:pt x="1447" y="4064"/>
                </a:lnTo>
                <a:lnTo>
                  <a:pt x="1452" y="4071"/>
                </a:lnTo>
                <a:lnTo>
                  <a:pt x="1459" y="4076"/>
                </a:lnTo>
                <a:lnTo>
                  <a:pt x="1467" y="4081"/>
                </a:lnTo>
                <a:lnTo>
                  <a:pt x="1476" y="4083"/>
                </a:lnTo>
                <a:lnTo>
                  <a:pt x="1486" y="4084"/>
                </a:lnTo>
                <a:lnTo>
                  <a:pt x="1496" y="4083"/>
                </a:lnTo>
                <a:lnTo>
                  <a:pt x="1505" y="4081"/>
                </a:lnTo>
                <a:lnTo>
                  <a:pt x="1513" y="4076"/>
                </a:lnTo>
                <a:lnTo>
                  <a:pt x="1521" y="4071"/>
                </a:lnTo>
                <a:lnTo>
                  <a:pt x="1526" y="4064"/>
                </a:lnTo>
                <a:lnTo>
                  <a:pt x="1531" y="4056"/>
                </a:lnTo>
                <a:lnTo>
                  <a:pt x="1534" y="4047"/>
                </a:lnTo>
                <a:lnTo>
                  <a:pt x="1534" y="4036"/>
                </a:lnTo>
                <a:lnTo>
                  <a:pt x="1534" y="4027"/>
                </a:lnTo>
                <a:lnTo>
                  <a:pt x="1531" y="4018"/>
                </a:lnTo>
                <a:lnTo>
                  <a:pt x="1526" y="4010"/>
                </a:lnTo>
                <a:lnTo>
                  <a:pt x="1521" y="4002"/>
                </a:lnTo>
                <a:lnTo>
                  <a:pt x="1513" y="3996"/>
                </a:lnTo>
                <a:lnTo>
                  <a:pt x="1505" y="3992"/>
                </a:lnTo>
                <a:lnTo>
                  <a:pt x="1496" y="3989"/>
                </a:lnTo>
                <a:lnTo>
                  <a:pt x="1486" y="3988"/>
                </a:lnTo>
                <a:close/>
                <a:moveTo>
                  <a:pt x="1007" y="3988"/>
                </a:moveTo>
                <a:lnTo>
                  <a:pt x="997" y="3989"/>
                </a:lnTo>
                <a:lnTo>
                  <a:pt x="988" y="3992"/>
                </a:lnTo>
                <a:lnTo>
                  <a:pt x="980" y="3996"/>
                </a:lnTo>
                <a:lnTo>
                  <a:pt x="972" y="4002"/>
                </a:lnTo>
                <a:lnTo>
                  <a:pt x="967" y="4010"/>
                </a:lnTo>
                <a:lnTo>
                  <a:pt x="962" y="4018"/>
                </a:lnTo>
                <a:lnTo>
                  <a:pt x="960" y="4027"/>
                </a:lnTo>
                <a:lnTo>
                  <a:pt x="959" y="4036"/>
                </a:lnTo>
                <a:lnTo>
                  <a:pt x="960" y="4047"/>
                </a:lnTo>
                <a:lnTo>
                  <a:pt x="962" y="4056"/>
                </a:lnTo>
                <a:lnTo>
                  <a:pt x="967" y="4064"/>
                </a:lnTo>
                <a:lnTo>
                  <a:pt x="972" y="4071"/>
                </a:lnTo>
                <a:lnTo>
                  <a:pt x="980" y="4076"/>
                </a:lnTo>
                <a:lnTo>
                  <a:pt x="988" y="4081"/>
                </a:lnTo>
                <a:lnTo>
                  <a:pt x="997" y="4083"/>
                </a:lnTo>
                <a:lnTo>
                  <a:pt x="1007" y="4084"/>
                </a:lnTo>
                <a:lnTo>
                  <a:pt x="1016" y="4083"/>
                </a:lnTo>
                <a:lnTo>
                  <a:pt x="1026" y="4081"/>
                </a:lnTo>
                <a:lnTo>
                  <a:pt x="1034" y="4076"/>
                </a:lnTo>
                <a:lnTo>
                  <a:pt x="1041" y="4071"/>
                </a:lnTo>
                <a:lnTo>
                  <a:pt x="1047" y="4064"/>
                </a:lnTo>
                <a:lnTo>
                  <a:pt x="1051" y="4056"/>
                </a:lnTo>
                <a:lnTo>
                  <a:pt x="1054" y="4047"/>
                </a:lnTo>
                <a:lnTo>
                  <a:pt x="1055" y="4036"/>
                </a:lnTo>
                <a:lnTo>
                  <a:pt x="1054" y="4027"/>
                </a:lnTo>
                <a:lnTo>
                  <a:pt x="1051" y="4018"/>
                </a:lnTo>
                <a:lnTo>
                  <a:pt x="1047" y="4010"/>
                </a:lnTo>
                <a:lnTo>
                  <a:pt x="1041" y="4002"/>
                </a:lnTo>
                <a:lnTo>
                  <a:pt x="1034" y="3996"/>
                </a:lnTo>
                <a:lnTo>
                  <a:pt x="1026" y="3992"/>
                </a:lnTo>
                <a:lnTo>
                  <a:pt x="1016" y="3989"/>
                </a:lnTo>
                <a:lnTo>
                  <a:pt x="1007" y="3988"/>
                </a:lnTo>
                <a:close/>
                <a:moveTo>
                  <a:pt x="528" y="3988"/>
                </a:moveTo>
                <a:lnTo>
                  <a:pt x="517" y="3989"/>
                </a:lnTo>
                <a:lnTo>
                  <a:pt x="509" y="3992"/>
                </a:lnTo>
                <a:lnTo>
                  <a:pt x="501" y="3996"/>
                </a:lnTo>
                <a:lnTo>
                  <a:pt x="494" y="4002"/>
                </a:lnTo>
                <a:lnTo>
                  <a:pt x="488" y="4010"/>
                </a:lnTo>
                <a:lnTo>
                  <a:pt x="484" y="4018"/>
                </a:lnTo>
                <a:lnTo>
                  <a:pt x="481" y="4027"/>
                </a:lnTo>
                <a:lnTo>
                  <a:pt x="480" y="4036"/>
                </a:lnTo>
                <a:lnTo>
                  <a:pt x="481" y="4047"/>
                </a:lnTo>
                <a:lnTo>
                  <a:pt x="484" y="4056"/>
                </a:lnTo>
                <a:lnTo>
                  <a:pt x="488" y="4064"/>
                </a:lnTo>
                <a:lnTo>
                  <a:pt x="494" y="4071"/>
                </a:lnTo>
                <a:lnTo>
                  <a:pt x="501" y="4076"/>
                </a:lnTo>
                <a:lnTo>
                  <a:pt x="509" y="4081"/>
                </a:lnTo>
                <a:lnTo>
                  <a:pt x="517" y="4083"/>
                </a:lnTo>
                <a:lnTo>
                  <a:pt x="528" y="4084"/>
                </a:lnTo>
                <a:lnTo>
                  <a:pt x="537" y="4083"/>
                </a:lnTo>
                <a:lnTo>
                  <a:pt x="546" y="4081"/>
                </a:lnTo>
                <a:lnTo>
                  <a:pt x="554" y="4076"/>
                </a:lnTo>
                <a:lnTo>
                  <a:pt x="561" y="4071"/>
                </a:lnTo>
                <a:lnTo>
                  <a:pt x="568" y="4064"/>
                </a:lnTo>
                <a:lnTo>
                  <a:pt x="572" y="4056"/>
                </a:lnTo>
                <a:lnTo>
                  <a:pt x="575" y="4047"/>
                </a:lnTo>
                <a:lnTo>
                  <a:pt x="576" y="4036"/>
                </a:lnTo>
                <a:lnTo>
                  <a:pt x="575" y="4027"/>
                </a:lnTo>
                <a:lnTo>
                  <a:pt x="572" y="4018"/>
                </a:lnTo>
                <a:lnTo>
                  <a:pt x="568" y="4010"/>
                </a:lnTo>
                <a:lnTo>
                  <a:pt x="561" y="4002"/>
                </a:lnTo>
                <a:lnTo>
                  <a:pt x="554" y="3996"/>
                </a:lnTo>
                <a:lnTo>
                  <a:pt x="546" y="3992"/>
                </a:lnTo>
                <a:lnTo>
                  <a:pt x="537" y="3989"/>
                </a:lnTo>
                <a:lnTo>
                  <a:pt x="528" y="3988"/>
                </a:lnTo>
                <a:close/>
                <a:moveTo>
                  <a:pt x="48" y="3988"/>
                </a:moveTo>
                <a:lnTo>
                  <a:pt x="39" y="3989"/>
                </a:lnTo>
                <a:lnTo>
                  <a:pt x="30" y="3992"/>
                </a:lnTo>
                <a:lnTo>
                  <a:pt x="22" y="3996"/>
                </a:lnTo>
                <a:lnTo>
                  <a:pt x="14" y="4002"/>
                </a:lnTo>
                <a:lnTo>
                  <a:pt x="8" y="4010"/>
                </a:lnTo>
                <a:lnTo>
                  <a:pt x="4" y="4018"/>
                </a:lnTo>
                <a:lnTo>
                  <a:pt x="1" y="4027"/>
                </a:lnTo>
                <a:lnTo>
                  <a:pt x="0" y="4036"/>
                </a:lnTo>
                <a:lnTo>
                  <a:pt x="1" y="4047"/>
                </a:lnTo>
                <a:lnTo>
                  <a:pt x="4" y="4056"/>
                </a:lnTo>
                <a:lnTo>
                  <a:pt x="8" y="4064"/>
                </a:lnTo>
                <a:lnTo>
                  <a:pt x="14" y="4071"/>
                </a:lnTo>
                <a:lnTo>
                  <a:pt x="22" y="4076"/>
                </a:lnTo>
                <a:lnTo>
                  <a:pt x="30" y="4081"/>
                </a:lnTo>
                <a:lnTo>
                  <a:pt x="39" y="4083"/>
                </a:lnTo>
                <a:lnTo>
                  <a:pt x="48" y="4084"/>
                </a:lnTo>
                <a:lnTo>
                  <a:pt x="57" y="4083"/>
                </a:lnTo>
                <a:lnTo>
                  <a:pt x="67" y="4081"/>
                </a:lnTo>
                <a:lnTo>
                  <a:pt x="75" y="4076"/>
                </a:lnTo>
                <a:lnTo>
                  <a:pt x="82" y="4071"/>
                </a:lnTo>
                <a:lnTo>
                  <a:pt x="88" y="4064"/>
                </a:lnTo>
                <a:lnTo>
                  <a:pt x="92" y="4056"/>
                </a:lnTo>
                <a:lnTo>
                  <a:pt x="95" y="4047"/>
                </a:lnTo>
                <a:lnTo>
                  <a:pt x="96" y="4036"/>
                </a:lnTo>
                <a:lnTo>
                  <a:pt x="95" y="4027"/>
                </a:lnTo>
                <a:lnTo>
                  <a:pt x="92" y="4018"/>
                </a:lnTo>
                <a:lnTo>
                  <a:pt x="88" y="4010"/>
                </a:lnTo>
                <a:lnTo>
                  <a:pt x="82" y="4002"/>
                </a:lnTo>
                <a:lnTo>
                  <a:pt x="75" y="3996"/>
                </a:lnTo>
                <a:lnTo>
                  <a:pt x="67" y="3992"/>
                </a:lnTo>
                <a:lnTo>
                  <a:pt x="57" y="3989"/>
                </a:lnTo>
                <a:lnTo>
                  <a:pt x="48" y="3988"/>
                </a:lnTo>
                <a:close/>
                <a:moveTo>
                  <a:pt x="1965" y="3545"/>
                </a:moveTo>
                <a:lnTo>
                  <a:pt x="1956" y="3546"/>
                </a:lnTo>
                <a:lnTo>
                  <a:pt x="1947" y="3549"/>
                </a:lnTo>
                <a:lnTo>
                  <a:pt x="1939" y="3553"/>
                </a:lnTo>
                <a:lnTo>
                  <a:pt x="1931" y="3559"/>
                </a:lnTo>
                <a:lnTo>
                  <a:pt x="1925" y="3567"/>
                </a:lnTo>
                <a:lnTo>
                  <a:pt x="1921" y="3575"/>
                </a:lnTo>
                <a:lnTo>
                  <a:pt x="1918" y="3584"/>
                </a:lnTo>
                <a:lnTo>
                  <a:pt x="1917" y="3593"/>
                </a:lnTo>
                <a:lnTo>
                  <a:pt x="1918" y="3603"/>
                </a:lnTo>
                <a:lnTo>
                  <a:pt x="1921" y="3613"/>
                </a:lnTo>
                <a:lnTo>
                  <a:pt x="1925" y="3621"/>
                </a:lnTo>
                <a:lnTo>
                  <a:pt x="1931" y="3627"/>
                </a:lnTo>
                <a:lnTo>
                  <a:pt x="1939" y="3633"/>
                </a:lnTo>
                <a:lnTo>
                  <a:pt x="1947" y="3638"/>
                </a:lnTo>
                <a:lnTo>
                  <a:pt x="1956" y="3640"/>
                </a:lnTo>
                <a:lnTo>
                  <a:pt x="1965" y="3641"/>
                </a:lnTo>
                <a:lnTo>
                  <a:pt x="1975" y="3640"/>
                </a:lnTo>
                <a:lnTo>
                  <a:pt x="1985" y="3638"/>
                </a:lnTo>
                <a:lnTo>
                  <a:pt x="1993" y="3633"/>
                </a:lnTo>
                <a:lnTo>
                  <a:pt x="2000" y="3627"/>
                </a:lnTo>
                <a:lnTo>
                  <a:pt x="2005" y="3621"/>
                </a:lnTo>
                <a:lnTo>
                  <a:pt x="2010" y="3613"/>
                </a:lnTo>
                <a:lnTo>
                  <a:pt x="2012" y="3603"/>
                </a:lnTo>
                <a:lnTo>
                  <a:pt x="2013" y="3593"/>
                </a:lnTo>
                <a:lnTo>
                  <a:pt x="2012" y="3584"/>
                </a:lnTo>
                <a:lnTo>
                  <a:pt x="2010" y="3575"/>
                </a:lnTo>
                <a:lnTo>
                  <a:pt x="2005" y="3567"/>
                </a:lnTo>
                <a:lnTo>
                  <a:pt x="2000" y="3559"/>
                </a:lnTo>
                <a:lnTo>
                  <a:pt x="1993" y="3553"/>
                </a:lnTo>
                <a:lnTo>
                  <a:pt x="1985" y="3549"/>
                </a:lnTo>
                <a:lnTo>
                  <a:pt x="1975" y="3546"/>
                </a:lnTo>
                <a:lnTo>
                  <a:pt x="1965" y="3545"/>
                </a:lnTo>
                <a:close/>
                <a:moveTo>
                  <a:pt x="1486" y="3545"/>
                </a:moveTo>
                <a:lnTo>
                  <a:pt x="1476" y="3546"/>
                </a:lnTo>
                <a:lnTo>
                  <a:pt x="1467" y="3549"/>
                </a:lnTo>
                <a:lnTo>
                  <a:pt x="1459" y="3553"/>
                </a:lnTo>
                <a:lnTo>
                  <a:pt x="1452" y="3559"/>
                </a:lnTo>
                <a:lnTo>
                  <a:pt x="1447" y="3567"/>
                </a:lnTo>
                <a:lnTo>
                  <a:pt x="1442" y="3575"/>
                </a:lnTo>
                <a:lnTo>
                  <a:pt x="1439" y="3584"/>
                </a:lnTo>
                <a:lnTo>
                  <a:pt x="1439" y="3593"/>
                </a:lnTo>
                <a:lnTo>
                  <a:pt x="1439" y="3603"/>
                </a:lnTo>
                <a:lnTo>
                  <a:pt x="1442" y="3613"/>
                </a:lnTo>
                <a:lnTo>
                  <a:pt x="1447" y="3621"/>
                </a:lnTo>
                <a:lnTo>
                  <a:pt x="1452" y="3627"/>
                </a:lnTo>
                <a:lnTo>
                  <a:pt x="1459" y="3633"/>
                </a:lnTo>
                <a:lnTo>
                  <a:pt x="1467" y="3638"/>
                </a:lnTo>
                <a:lnTo>
                  <a:pt x="1476" y="3640"/>
                </a:lnTo>
                <a:lnTo>
                  <a:pt x="1486" y="3641"/>
                </a:lnTo>
                <a:lnTo>
                  <a:pt x="1496" y="3640"/>
                </a:lnTo>
                <a:lnTo>
                  <a:pt x="1505" y="3638"/>
                </a:lnTo>
                <a:lnTo>
                  <a:pt x="1513" y="3633"/>
                </a:lnTo>
                <a:lnTo>
                  <a:pt x="1521" y="3627"/>
                </a:lnTo>
                <a:lnTo>
                  <a:pt x="1526" y="3621"/>
                </a:lnTo>
                <a:lnTo>
                  <a:pt x="1531" y="3613"/>
                </a:lnTo>
                <a:lnTo>
                  <a:pt x="1534" y="3603"/>
                </a:lnTo>
                <a:lnTo>
                  <a:pt x="1534" y="3593"/>
                </a:lnTo>
                <a:lnTo>
                  <a:pt x="1534" y="3584"/>
                </a:lnTo>
                <a:lnTo>
                  <a:pt x="1531" y="3575"/>
                </a:lnTo>
                <a:lnTo>
                  <a:pt x="1526" y="3567"/>
                </a:lnTo>
                <a:lnTo>
                  <a:pt x="1521" y="3559"/>
                </a:lnTo>
                <a:lnTo>
                  <a:pt x="1513" y="3553"/>
                </a:lnTo>
                <a:lnTo>
                  <a:pt x="1505" y="3549"/>
                </a:lnTo>
                <a:lnTo>
                  <a:pt x="1496" y="3546"/>
                </a:lnTo>
                <a:lnTo>
                  <a:pt x="1486" y="3545"/>
                </a:lnTo>
                <a:close/>
                <a:moveTo>
                  <a:pt x="1007" y="3545"/>
                </a:moveTo>
                <a:lnTo>
                  <a:pt x="997" y="3546"/>
                </a:lnTo>
                <a:lnTo>
                  <a:pt x="988" y="3549"/>
                </a:lnTo>
                <a:lnTo>
                  <a:pt x="980" y="3553"/>
                </a:lnTo>
                <a:lnTo>
                  <a:pt x="972" y="3559"/>
                </a:lnTo>
                <a:lnTo>
                  <a:pt x="967" y="3567"/>
                </a:lnTo>
                <a:lnTo>
                  <a:pt x="962" y="3575"/>
                </a:lnTo>
                <a:lnTo>
                  <a:pt x="960" y="3584"/>
                </a:lnTo>
                <a:lnTo>
                  <a:pt x="959" y="3593"/>
                </a:lnTo>
                <a:lnTo>
                  <a:pt x="960" y="3603"/>
                </a:lnTo>
                <a:lnTo>
                  <a:pt x="962" y="3613"/>
                </a:lnTo>
                <a:lnTo>
                  <a:pt x="967" y="3621"/>
                </a:lnTo>
                <a:lnTo>
                  <a:pt x="972" y="3627"/>
                </a:lnTo>
                <a:lnTo>
                  <a:pt x="980" y="3633"/>
                </a:lnTo>
                <a:lnTo>
                  <a:pt x="988" y="3638"/>
                </a:lnTo>
                <a:lnTo>
                  <a:pt x="997" y="3640"/>
                </a:lnTo>
                <a:lnTo>
                  <a:pt x="1007" y="3641"/>
                </a:lnTo>
                <a:lnTo>
                  <a:pt x="1016" y="3640"/>
                </a:lnTo>
                <a:lnTo>
                  <a:pt x="1026" y="3638"/>
                </a:lnTo>
                <a:lnTo>
                  <a:pt x="1034" y="3633"/>
                </a:lnTo>
                <a:lnTo>
                  <a:pt x="1041" y="3627"/>
                </a:lnTo>
                <a:lnTo>
                  <a:pt x="1047" y="3621"/>
                </a:lnTo>
                <a:lnTo>
                  <a:pt x="1051" y="3613"/>
                </a:lnTo>
                <a:lnTo>
                  <a:pt x="1054" y="3603"/>
                </a:lnTo>
                <a:lnTo>
                  <a:pt x="1055" y="3593"/>
                </a:lnTo>
                <a:lnTo>
                  <a:pt x="1054" y="3584"/>
                </a:lnTo>
                <a:lnTo>
                  <a:pt x="1051" y="3575"/>
                </a:lnTo>
                <a:lnTo>
                  <a:pt x="1047" y="3567"/>
                </a:lnTo>
                <a:lnTo>
                  <a:pt x="1041" y="3559"/>
                </a:lnTo>
                <a:lnTo>
                  <a:pt x="1034" y="3553"/>
                </a:lnTo>
                <a:lnTo>
                  <a:pt x="1026" y="3549"/>
                </a:lnTo>
                <a:lnTo>
                  <a:pt x="1016" y="3546"/>
                </a:lnTo>
                <a:lnTo>
                  <a:pt x="1007" y="3545"/>
                </a:lnTo>
                <a:close/>
                <a:moveTo>
                  <a:pt x="528" y="3545"/>
                </a:moveTo>
                <a:lnTo>
                  <a:pt x="517" y="3546"/>
                </a:lnTo>
                <a:lnTo>
                  <a:pt x="509" y="3549"/>
                </a:lnTo>
                <a:lnTo>
                  <a:pt x="501" y="3553"/>
                </a:lnTo>
                <a:lnTo>
                  <a:pt x="494" y="3559"/>
                </a:lnTo>
                <a:lnTo>
                  <a:pt x="488" y="3567"/>
                </a:lnTo>
                <a:lnTo>
                  <a:pt x="484" y="3575"/>
                </a:lnTo>
                <a:lnTo>
                  <a:pt x="481" y="3584"/>
                </a:lnTo>
                <a:lnTo>
                  <a:pt x="480" y="3593"/>
                </a:lnTo>
                <a:lnTo>
                  <a:pt x="481" y="3603"/>
                </a:lnTo>
                <a:lnTo>
                  <a:pt x="484" y="3613"/>
                </a:lnTo>
                <a:lnTo>
                  <a:pt x="488" y="3621"/>
                </a:lnTo>
                <a:lnTo>
                  <a:pt x="494" y="3627"/>
                </a:lnTo>
                <a:lnTo>
                  <a:pt x="501" y="3633"/>
                </a:lnTo>
                <a:lnTo>
                  <a:pt x="509" y="3638"/>
                </a:lnTo>
                <a:lnTo>
                  <a:pt x="517" y="3640"/>
                </a:lnTo>
                <a:lnTo>
                  <a:pt x="528" y="3641"/>
                </a:lnTo>
                <a:lnTo>
                  <a:pt x="537" y="3640"/>
                </a:lnTo>
                <a:lnTo>
                  <a:pt x="546" y="3638"/>
                </a:lnTo>
                <a:lnTo>
                  <a:pt x="554" y="3633"/>
                </a:lnTo>
                <a:lnTo>
                  <a:pt x="561" y="3627"/>
                </a:lnTo>
                <a:lnTo>
                  <a:pt x="568" y="3621"/>
                </a:lnTo>
                <a:lnTo>
                  <a:pt x="572" y="3613"/>
                </a:lnTo>
                <a:lnTo>
                  <a:pt x="575" y="3603"/>
                </a:lnTo>
                <a:lnTo>
                  <a:pt x="576" y="3593"/>
                </a:lnTo>
                <a:lnTo>
                  <a:pt x="575" y="3584"/>
                </a:lnTo>
                <a:lnTo>
                  <a:pt x="572" y="3575"/>
                </a:lnTo>
                <a:lnTo>
                  <a:pt x="568" y="3567"/>
                </a:lnTo>
                <a:lnTo>
                  <a:pt x="561" y="3559"/>
                </a:lnTo>
                <a:lnTo>
                  <a:pt x="554" y="3553"/>
                </a:lnTo>
                <a:lnTo>
                  <a:pt x="546" y="3549"/>
                </a:lnTo>
                <a:lnTo>
                  <a:pt x="537" y="3546"/>
                </a:lnTo>
                <a:lnTo>
                  <a:pt x="528" y="3545"/>
                </a:lnTo>
                <a:close/>
                <a:moveTo>
                  <a:pt x="48" y="3545"/>
                </a:moveTo>
                <a:lnTo>
                  <a:pt x="39" y="3546"/>
                </a:lnTo>
                <a:lnTo>
                  <a:pt x="30" y="3549"/>
                </a:lnTo>
                <a:lnTo>
                  <a:pt x="22" y="3553"/>
                </a:lnTo>
                <a:lnTo>
                  <a:pt x="14" y="3559"/>
                </a:lnTo>
                <a:lnTo>
                  <a:pt x="8" y="3567"/>
                </a:lnTo>
                <a:lnTo>
                  <a:pt x="4" y="3575"/>
                </a:lnTo>
                <a:lnTo>
                  <a:pt x="1" y="3584"/>
                </a:lnTo>
                <a:lnTo>
                  <a:pt x="0" y="3593"/>
                </a:lnTo>
                <a:lnTo>
                  <a:pt x="1" y="3603"/>
                </a:lnTo>
                <a:lnTo>
                  <a:pt x="4" y="3613"/>
                </a:lnTo>
                <a:lnTo>
                  <a:pt x="8" y="3621"/>
                </a:lnTo>
                <a:lnTo>
                  <a:pt x="14" y="3627"/>
                </a:lnTo>
                <a:lnTo>
                  <a:pt x="22" y="3633"/>
                </a:lnTo>
                <a:lnTo>
                  <a:pt x="30" y="3638"/>
                </a:lnTo>
                <a:lnTo>
                  <a:pt x="39" y="3640"/>
                </a:lnTo>
                <a:lnTo>
                  <a:pt x="48" y="3641"/>
                </a:lnTo>
                <a:lnTo>
                  <a:pt x="57" y="3640"/>
                </a:lnTo>
                <a:lnTo>
                  <a:pt x="67" y="3638"/>
                </a:lnTo>
                <a:lnTo>
                  <a:pt x="75" y="3633"/>
                </a:lnTo>
                <a:lnTo>
                  <a:pt x="82" y="3627"/>
                </a:lnTo>
                <a:lnTo>
                  <a:pt x="88" y="3621"/>
                </a:lnTo>
                <a:lnTo>
                  <a:pt x="92" y="3613"/>
                </a:lnTo>
                <a:lnTo>
                  <a:pt x="95" y="3603"/>
                </a:lnTo>
                <a:lnTo>
                  <a:pt x="96" y="3593"/>
                </a:lnTo>
                <a:lnTo>
                  <a:pt x="95" y="3584"/>
                </a:lnTo>
                <a:lnTo>
                  <a:pt x="92" y="3575"/>
                </a:lnTo>
                <a:lnTo>
                  <a:pt x="88" y="3567"/>
                </a:lnTo>
                <a:lnTo>
                  <a:pt x="82" y="3559"/>
                </a:lnTo>
                <a:lnTo>
                  <a:pt x="75" y="3553"/>
                </a:lnTo>
                <a:lnTo>
                  <a:pt x="67" y="3549"/>
                </a:lnTo>
                <a:lnTo>
                  <a:pt x="57" y="3546"/>
                </a:lnTo>
                <a:lnTo>
                  <a:pt x="48" y="3545"/>
                </a:lnTo>
                <a:close/>
                <a:moveTo>
                  <a:pt x="1965" y="3102"/>
                </a:moveTo>
                <a:lnTo>
                  <a:pt x="1956" y="3103"/>
                </a:lnTo>
                <a:lnTo>
                  <a:pt x="1947" y="3106"/>
                </a:lnTo>
                <a:lnTo>
                  <a:pt x="1939" y="3110"/>
                </a:lnTo>
                <a:lnTo>
                  <a:pt x="1931" y="3116"/>
                </a:lnTo>
                <a:lnTo>
                  <a:pt x="1925" y="3124"/>
                </a:lnTo>
                <a:lnTo>
                  <a:pt x="1921" y="3132"/>
                </a:lnTo>
                <a:lnTo>
                  <a:pt x="1918" y="3141"/>
                </a:lnTo>
                <a:lnTo>
                  <a:pt x="1917" y="3150"/>
                </a:lnTo>
                <a:lnTo>
                  <a:pt x="1918" y="3160"/>
                </a:lnTo>
                <a:lnTo>
                  <a:pt x="1921" y="3169"/>
                </a:lnTo>
                <a:lnTo>
                  <a:pt x="1925" y="3177"/>
                </a:lnTo>
                <a:lnTo>
                  <a:pt x="1931" y="3184"/>
                </a:lnTo>
                <a:lnTo>
                  <a:pt x="1939" y="3190"/>
                </a:lnTo>
                <a:lnTo>
                  <a:pt x="1947" y="3194"/>
                </a:lnTo>
                <a:lnTo>
                  <a:pt x="1956" y="3197"/>
                </a:lnTo>
                <a:lnTo>
                  <a:pt x="1965" y="3198"/>
                </a:lnTo>
                <a:lnTo>
                  <a:pt x="1975" y="3197"/>
                </a:lnTo>
                <a:lnTo>
                  <a:pt x="1985" y="3194"/>
                </a:lnTo>
                <a:lnTo>
                  <a:pt x="1993" y="3190"/>
                </a:lnTo>
                <a:lnTo>
                  <a:pt x="2000" y="3184"/>
                </a:lnTo>
                <a:lnTo>
                  <a:pt x="2005" y="3177"/>
                </a:lnTo>
                <a:lnTo>
                  <a:pt x="2010" y="3169"/>
                </a:lnTo>
                <a:lnTo>
                  <a:pt x="2012" y="3160"/>
                </a:lnTo>
                <a:lnTo>
                  <a:pt x="2013" y="3150"/>
                </a:lnTo>
                <a:lnTo>
                  <a:pt x="2012" y="3141"/>
                </a:lnTo>
                <a:lnTo>
                  <a:pt x="2010" y="3132"/>
                </a:lnTo>
                <a:lnTo>
                  <a:pt x="2005" y="3124"/>
                </a:lnTo>
                <a:lnTo>
                  <a:pt x="2000" y="3116"/>
                </a:lnTo>
                <a:lnTo>
                  <a:pt x="1993" y="3110"/>
                </a:lnTo>
                <a:lnTo>
                  <a:pt x="1985" y="3106"/>
                </a:lnTo>
                <a:lnTo>
                  <a:pt x="1975" y="3103"/>
                </a:lnTo>
                <a:lnTo>
                  <a:pt x="1965" y="3102"/>
                </a:lnTo>
                <a:close/>
                <a:moveTo>
                  <a:pt x="1486" y="3102"/>
                </a:moveTo>
                <a:lnTo>
                  <a:pt x="1476" y="3103"/>
                </a:lnTo>
                <a:lnTo>
                  <a:pt x="1467" y="3106"/>
                </a:lnTo>
                <a:lnTo>
                  <a:pt x="1459" y="3110"/>
                </a:lnTo>
                <a:lnTo>
                  <a:pt x="1452" y="3116"/>
                </a:lnTo>
                <a:lnTo>
                  <a:pt x="1447" y="3124"/>
                </a:lnTo>
                <a:lnTo>
                  <a:pt x="1442" y="3132"/>
                </a:lnTo>
                <a:lnTo>
                  <a:pt x="1439" y="3141"/>
                </a:lnTo>
                <a:lnTo>
                  <a:pt x="1439" y="3150"/>
                </a:lnTo>
                <a:lnTo>
                  <a:pt x="1439" y="3160"/>
                </a:lnTo>
                <a:lnTo>
                  <a:pt x="1442" y="3169"/>
                </a:lnTo>
                <a:lnTo>
                  <a:pt x="1447" y="3177"/>
                </a:lnTo>
                <a:lnTo>
                  <a:pt x="1452" y="3184"/>
                </a:lnTo>
                <a:lnTo>
                  <a:pt x="1459" y="3190"/>
                </a:lnTo>
                <a:lnTo>
                  <a:pt x="1467" y="3194"/>
                </a:lnTo>
                <a:lnTo>
                  <a:pt x="1476" y="3197"/>
                </a:lnTo>
                <a:lnTo>
                  <a:pt x="1486" y="3198"/>
                </a:lnTo>
                <a:lnTo>
                  <a:pt x="1496" y="3197"/>
                </a:lnTo>
                <a:lnTo>
                  <a:pt x="1505" y="3194"/>
                </a:lnTo>
                <a:lnTo>
                  <a:pt x="1513" y="3190"/>
                </a:lnTo>
                <a:lnTo>
                  <a:pt x="1521" y="3184"/>
                </a:lnTo>
                <a:lnTo>
                  <a:pt x="1526" y="3177"/>
                </a:lnTo>
                <a:lnTo>
                  <a:pt x="1531" y="3169"/>
                </a:lnTo>
                <a:lnTo>
                  <a:pt x="1534" y="3160"/>
                </a:lnTo>
                <a:lnTo>
                  <a:pt x="1534" y="3150"/>
                </a:lnTo>
                <a:lnTo>
                  <a:pt x="1534" y="3141"/>
                </a:lnTo>
                <a:lnTo>
                  <a:pt x="1531" y="3132"/>
                </a:lnTo>
                <a:lnTo>
                  <a:pt x="1526" y="3124"/>
                </a:lnTo>
                <a:lnTo>
                  <a:pt x="1521" y="3116"/>
                </a:lnTo>
                <a:lnTo>
                  <a:pt x="1513" y="3110"/>
                </a:lnTo>
                <a:lnTo>
                  <a:pt x="1505" y="3106"/>
                </a:lnTo>
                <a:lnTo>
                  <a:pt x="1496" y="3103"/>
                </a:lnTo>
                <a:lnTo>
                  <a:pt x="1486" y="3102"/>
                </a:lnTo>
                <a:close/>
                <a:moveTo>
                  <a:pt x="1007" y="3102"/>
                </a:moveTo>
                <a:lnTo>
                  <a:pt x="997" y="3103"/>
                </a:lnTo>
                <a:lnTo>
                  <a:pt x="988" y="3106"/>
                </a:lnTo>
                <a:lnTo>
                  <a:pt x="980" y="3110"/>
                </a:lnTo>
                <a:lnTo>
                  <a:pt x="972" y="3116"/>
                </a:lnTo>
                <a:lnTo>
                  <a:pt x="967" y="3124"/>
                </a:lnTo>
                <a:lnTo>
                  <a:pt x="962" y="3132"/>
                </a:lnTo>
                <a:lnTo>
                  <a:pt x="960" y="3141"/>
                </a:lnTo>
                <a:lnTo>
                  <a:pt x="959" y="3150"/>
                </a:lnTo>
                <a:lnTo>
                  <a:pt x="960" y="3160"/>
                </a:lnTo>
                <a:lnTo>
                  <a:pt x="962" y="3169"/>
                </a:lnTo>
                <a:lnTo>
                  <a:pt x="967" y="3177"/>
                </a:lnTo>
                <a:lnTo>
                  <a:pt x="972" y="3184"/>
                </a:lnTo>
                <a:lnTo>
                  <a:pt x="980" y="3190"/>
                </a:lnTo>
                <a:lnTo>
                  <a:pt x="988" y="3194"/>
                </a:lnTo>
                <a:lnTo>
                  <a:pt x="997" y="3197"/>
                </a:lnTo>
                <a:lnTo>
                  <a:pt x="1007" y="3198"/>
                </a:lnTo>
                <a:lnTo>
                  <a:pt x="1016" y="3197"/>
                </a:lnTo>
                <a:lnTo>
                  <a:pt x="1026" y="3194"/>
                </a:lnTo>
                <a:lnTo>
                  <a:pt x="1034" y="3190"/>
                </a:lnTo>
                <a:lnTo>
                  <a:pt x="1041" y="3184"/>
                </a:lnTo>
                <a:lnTo>
                  <a:pt x="1047" y="3177"/>
                </a:lnTo>
                <a:lnTo>
                  <a:pt x="1051" y="3169"/>
                </a:lnTo>
                <a:lnTo>
                  <a:pt x="1054" y="3160"/>
                </a:lnTo>
                <a:lnTo>
                  <a:pt x="1055" y="3150"/>
                </a:lnTo>
                <a:lnTo>
                  <a:pt x="1054" y="3141"/>
                </a:lnTo>
                <a:lnTo>
                  <a:pt x="1051" y="3132"/>
                </a:lnTo>
                <a:lnTo>
                  <a:pt x="1047" y="3124"/>
                </a:lnTo>
                <a:lnTo>
                  <a:pt x="1041" y="3116"/>
                </a:lnTo>
                <a:lnTo>
                  <a:pt x="1034" y="3110"/>
                </a:lnTo>
                <a:lnTo>
                  <a:pt x="1026" y="3106"/>
                </a:lnTo>
                <a:lnTo>
                  <a:pt x="1016" y="3103"/>
                </a:lnTo>
                <a:lnTo>
                  <a:pt x="1007" y="3102"/>
                </a:lnTo>
                <a:close/>
                <a:moveTo>
                  <a:pt x="528" y="3102"/>
                </a:moveTo>
                <a:lnTo>
                  <a:pt x="517" y="3103"/>
                </a:lnTo>
                <a:lnTo>
                  <a:pt x="509" y="3106"/>
                </a:lnTo>
                <a:lnTo>
                  <a:pt x="501" y="3110"/>
                </a:lnTo>
                <a:lnTo>
                  <a:pt x="494" y="3116"/>
                </a:lnTo>
                <a:lnTo>
                  <a:pt x="488" y="3124"/>
                </a:lnTo>
                <a:lnTo>
                  <a:pt x="484" y="3132"/>
                </a:lnTo>
                <a:lnTo>
                  <a:pt x="481" y="3141"/>
                </a:lnTo>
                <a:lnTo>
                  <a:pt x="480" y="3150"/>
                </a:lnTo>
                <a:lnTo>
                  <a:pt x="481" y="3160"/>
                </a:lnTo>
                <a:lnTo>
                  <a:pt x="484" y="3169"/>
                </a:lnTo>
                <a:lnTo>
                  <a:pt x="488" y="3177"/>
                </a:lnTo>
                <a:lnTo>
                  <a:pt x="494" y="3184"/>
                </a:lnTo>
                <a:lnTo>
                  <a:pt x="501" y="3190"/>
                </a:lnTo>
                <a:lnTo>
                  <a:pt x="509" y="3194"/>
                </a:lnTo>
                <a:lnTo>
                  <a:pt x="517" y="3197"/>
                </a:lnTo>
                <a:lnTo>
                  <a:pt x="528" y="3198"/>
                </a:lnTo>
                <a:lnTo>
                  <a:pt x="537" y="3197"/>
                </a:lnTo>
                <a:lnTo>
                  <a:pt x="546" y="3194"/>
                </a:lnTo>
                <a:lnTo>
                  <a:pt x="554" y="3190"/>
                </a:lnTo>
                <a:lnTo>
                  <a:pt x="561" y="3184"/>
                </a:lnTo>
                <a:lnTo>
                  <a:pt x="568" y="3177"/>
                </a:lnTo>
                <a:lnTo>
                  <a:pt x="572" y="3169"/>
                </a:lnTo>
                <a:lnTo>
                  <a:pt x="575" y="3160"/>
                </a:lnTo>
                <a:lnTo>
                  <a:pt x="576" y="3150"/>
                </a:lnTo>
                <a:lnTo>
                  <a:pt x="575" y="3141"/>
                </a:lnTo>
                <a:lnTo>
                  <a:pt x="572" y="3132"/>
                </a:lnTo>
                <a:lnTo>
                  <a:pt x="568" y="3124"/>
                </a:lnTo>
                <a:lnTo>
                  <a:pt x="561" y="3116"/>
                </a:lnTo>
                <a:lnTo>
                  <a:pt x="554" y="3110"/>
                </a:lnTo>
                <a:lnTo>
                  <a:pt x="546" y="3106"/>
                </a:lnTo>
                <a:lnTo>
                  <a:pt x="537" y="3103"/>
                </a:lnTo>
                <a:lnTo>
                  <a:pt x="528" y="3102"/>
                </a:lnTo>
                <a:close/>
                <a:moveTo>
                  <a:pt x="48" y="3102"/>
                </a:moveTo>
                <a:lnTo>
                  <a:pt x="39" y="3103"/>
                </a:lnTo>
                <a:lnTo>
                  <a:pt x="30" y="3106"/>
                </a:lnTo>
                <a:lnTo>
                  <a:pt x="22" y="3110"/>
                </a:lnTo>
                <a:lnTo>
                  <a:pt x="14" y="3116"/>
                </a:lnTo>
                <a:lnTo>
                  <a:pt x="8" y="3124"/>
                </a:lnTo>
                <a:lnTo>
                  <a:pt x="4" y="3132"/>
                </a:lnTo>
                <a:lnTo>
                  <a:pt x="1" y="3141"/>
                </a:lnTo>
                <a:lnTo>
                  <a:pt x="0" y="3150"/>
                </a:lnTo>
                <a:lnTo>
                  <a:pt x="1" y="3160"/>
                </a:lnTo>
                <a:lnTo>
                  <a:pt x="4" y="3169"/>
                </a:lnTo>
                <a:lnTo>
                  <a:pt x="8" y="3177"/>
                </a:lnTo>
                <a:lnTo>
                  <a:pt x="14" y="3184"/>
                </a:lnTo>
                <a:lnTo>
                  <a:pt x="22" y="3190"/>
                </a:lnTo>
                <a:lnTo>
                  <a:pt x="30" y="3194"/>
                </a:lnTo>
                <a:lnTo>
                  <a:pt x="39" y="3197"/>
                </a:lnTo>
                <a:lnTo>
                  <a:pt x="48" y="3198"/>
                </a:lnTo>
                <a:lnTo>
                  <a:pt x="57" y="3197"/>
                </a:lnTo>
                <a:lnTo>
                  <a:pt x="67" y="3194"/>
                </a:lnTo>
                <a:lnTo>
                  <a:pt x="75" y="3190"/>
                </a:lnTo>
                <a:lnTo>
                  <a:pt x="82" y="3184"/>
                </a:lnTo>
                <a:lnTo>
                  <a:pt x="88" y="3177"/>
                </a:lnTo>
                <a:lnTo>
                  <a:pt x="92" y="3169"/>
                </a:lnTo>
                <a:lnTo>
                  <a:pt x="95" y="3160"/>
                </a:lnTo>
                <a:lnTo>
                  <a:pt x="96" y="3150"/>
                </a:lnTo>
                <a:lnTo>
                  <a:pt x="95" y="3141"/>
                </a:lnTo>
                <a:lnTo>
                  <a:pt x="92" y="3132"/>
                </a:lnTo>
                <a:lnTo>
                  <a:pt x="88" y="3124"/>
                </a:lnTo>
                <a:lnTo>
                  <a:pt x="82" y="3116"/>
                </a:lnTo>
                <a:lnTo>
                  <a:pt x="75" y="3110"/>
                </a:lnTo>
                <a:lnTo>
                  <a:pt x="67" y="3106"/>
                </a:lnTo>
                <a:lnTo>
                  <a:pt x="57" y="3103"/>
                </a:lnTo>
                <a:lnTo>
                  <a:pt x="48" y="3102"/>
                </a:lnTo>
                <a:close/>
                <a:moveTo>
                  <a:pt x="1965" y="2659"/>
                </a:moveTo>
                <a:lnTo>
                  <a:pt x="1956" y="2660"/>
                </a:lnTo>
                <a:lnTo>
                  <a:pt x="1947" y="2663"/>
                </a:lnTo>
                <a:lnTo>
                  <a:pt x="1939" y="2667"/>
                </a:lnTo>
                <a:lnTo>
                  <a:pt x="1931" y="2673"/>
                </a:lnTo>
                <a:lnTo>
                  <a:pt x="1925" y="2681"/>
                </a:lnTo>
                <a:lnTo>
                  <a:pt x="1921" y="2689"/>
                </a:lnTo>
                <a:lnTo>
                  <a:pt x="1918" y="2697"/>
                </a:lnTo>
                <a:lnTo>
                  <a:pt x="1917" y="2707"/>
                </a:lnTo>
                <a:lnTo>
                  <a:pt x="1918" y="2716"/>
                </a:lnTo>
                <a:lnTo>
                  <a:pt x="1921" y="2726"/>
                </a:lnTo>
                <a:lnTo>
                  <a:pt x="1925" y="2734"/>
                </a:lnTo>
                <a:lnTo>
                  <a:pt x="1931" y="2741"/>
                </a:lnTo>
                <a:lnTo>
                  <a:pt x="1939" y="2747"/>
                </a:lnTo>
                <a:lnTo>
                  <a:pt x="1947" y="2751"/>
                </a:lnTo>
                <a:lnTo>
                  <a:pt x="1956" y="2754"/>
                </a:lnTo>
                <a:lnTo>
                  <a:pt x="1965" y="2755"/>
                </a:lnTo>
                <a:lnTo>
                  <a:pt x="1975" y="2754"/>
                </a:lnTo>
                <a:lnTo>
                  <a:pt x="1985" y="2751"/>
                </a:lnTo>
                <a:lnTo>
                  <a:pt x="1993" y="2747"/>
                </a:lnTo>
                <a:lnTo>
                  <a:pt x="2000" y="2741"/>
                </a:lnTo>
                <a:lnTo>
                  <a:pt x="2005" y="2734"/>
                </a:lnTo>
                <a:lnTo>
                  <a:pt x="2010" y="2726"/>
                </a:lnTo>
                <a:lnTo>
                  <a:pt x="2012" y="2716"/>
                </a:lnTo>
                <a:lnTo>
                  <a:pt x="2013" y="2707"/>
                </a:lnTo>
                <a:lnTo>
                  <a:pt x="2012" y="2697"/>
                </a:lnTo>
                <a:lnTo>
                  <a:pt x="2010" y="2689"/>
                </a:lnTo>
                <a:lnTo>
                  <a:pt x="2005" y="2681"/>
                </a:lnTo>
                <a:lnTo>
                  <a:pt x="2000" y="2673"/>
                </a:lnTo>
                <a:lnTo>
                  <a:pt x="1993" y="2667"/>
                </a:lnTo>
                <a:lnTo>
                  <a:pt x="1985" y="2663"/>
                </a:lnTo>
                <a:lnTo>
                  <a:pt x="1975" y="2660"/>
                </a:lnTo>
                <a:lnTo>
                  <a:pt x="1965" y="2659"/>
                </a:lnTo>
                <a:close/>
                <a:moveTo>
                  <a:pt x="1486" y="2659"/>
                </a:moveTo>
                <a:lnTo>
                  <a:pt x="1476" y="2660"/>
                </a:lnTo>
                <a:lnTo>
                  <a:pt x="1467" y="2663"/>
                </a:lnTo>
                <a:lnTo>
                  <a:pt x="1459" y="2667"/>
                </a:lnTo>
                <a:lnTo>
                  <a:pt x="1452" y="2673"/>
                </a:lnTo>
                <a:lnTo>
                  <a:pt x="1447" y="2681"/>
                </a:lnTo>
                <a:lnTo>
                  <a:pt x="1442" y="2689"/>
                </a:lnTo>
                <a:lnTo>
                  <a:pt x="1439" y="2697"/>
                </a:lnTo>
                <a:lnTo>
                  <a:pt x="1439" y="2707"/>
                </a:lnTo>
                <a:lnTo>
                  <a:pt x="1439" y="2716"/>
                </a:lnTo>
                <a:lnTo>
                  <a:pt x="1442" y="2726"/>
                </a:lnTo>
                <a:lnTo>
                  <a:pt x="1447" y="2734"/>
                </a:lnTo>
                <a:lnTo>
                  <a:pt x="1452" y="2741"/>
                </a:lnTo>
                <a:lnTo>
                  <a:pt x="1459" y="2747"/>
                </a:lnTo>
                <a:lnTo>
                  <a:pt x="1467" y="2751"/>
                </a:lnTo>
                <a:lnTo>
                  <a:pt x="1476" y="2754"/>
                </a:lnTo>
                <a:lnTo>
                  <a:pt x="1486" y="2755"/>
                </a:lnTo>
                <a:lnTo>
                  <a:pt x="1496" y="2754"/>
                </a:lnTo>
                <a:lnTo>
                  <a:pt x="1505" y="2751"/>
                </a:lnTo>
                <a:lnTo>
                  <a:pt x="1513" y="2747"/>
                </a:lnTo>
                <a:lnTo>
                  <a:pt x="1521" y="2741"/>
                </a:lnTo>
                <a:lnTo>
                  <a:pt x="1526" y="2734"/>
                </a:lnTo>
                <a:lnTo>
                  <a:pt x="1531" y="2726"/>
                </a:lnTo>
                <a:lnTo>
                  <a:pt x="1534" y="2716"/>
                </a:lnTo>
                <a:lnTo>
                  <a:pt x="1534" y="2707"/>
                </a:lnTo>
                <a:lnTo>
                  <a:pt x="1534" y="2697"/>
                </a:lnTo>
                <a:lnTo>
                  <a:pt x="1531" y="2689"/>
                </a:lnTo>
                <a:lnTo>
                  <a:pt x="1526" y="2681"/>
                </a:lnTo>
                <a:lnTo>
                  <a:pt x="1521" y="2673"/>
                </a:lnTo>
                <a:lnTo>
                  <a:pt x="1513" y="2667"/>
                </a:lnTo>
                <a:lnTo>
                  <a:pt x="1505" y="2663"/>
                </a:lnTo>
                <a:lnTo>
                  <a:pt x="1496" y="2660"/>
                </a:lnTo>
                <a:lnTo>
                  <a:pt x="1486" y="2659"/>
                </a:lnTo>
                <a:close/>
                <a:moveTo>
                  <a:pt x="1007" y="2659"/>
                </a:moveTo>
                <a:lnTo>
                  <a:pt x="997" y="2660"/>
                </a:lnTo>
                <a:lnTo>
                  <a:pt x="988" y="2663"/>
                </a:lnTo>
                <a:lnTo>
                  <a:pt x="980" y="2667"/>
                </a:lnTo>
                <a:lnTo>
                  <a:pt x="972" y="2673"/>
                </a:lnTo>
                <a:lnTo>
                  <a:pt x="967" y="2681"/>
                </a:lnTo>
                <a:lnTo>
                  <a:pt x="962" y="2689"/>
                </a:lnTo>
                <a:lnTo>
                  <a:pt x="960" y="2697"/>
                </a:lnTo>
                <a:lnTo>
                  <a:pt x="959" y="2707"/>
                </a:lnTo>
                <a:lnTo>
                  <a:pt x="960" y="2716"/>
                </a:lnTo>
                <a:lnTo>
                  <a:pt x="962" y="2726"/>
                </a:lnTo>
                <a:lnTo>
                  <a:pt x="967" y="2734"/>
                </a:lnTo>
                <a:lnTo>
                  <a:pt x="972" y="2741"/>
                </a:lnTo>
                <a:lnTo>
                  <a:pt x="980" y="2747"/>
                </a:lnTo>
                <a:lnTo>
                  <a:pt x="988" y="2751"/>
                </a:lnTo>
                <a:lnTo>
                  <a:pt x="997" y="2754"/>
                </a:lnTo>
                <a:lnTo>
                  <a:pt x="1007" y="2755"/>
                </a:lnTo>
                <a:lnTo>
                  <a:pt x="1016" y="2754"/>
                </a:lnTo>
                <a:lnTo>
                  <a:pt x="1026" y="2751"/>
                </a:lnTo>
                <a:lnTo>
                  <a:pt x="1034" y="2747"/>
                </a:lnTo>
                <a:lnTo>
                  <a:pt x="1041" y="2741"/>
                </a:lnTo>
                <a:lnTo>
                  <a:pt x="1047" y="2734"/>
                </a:lnTo>
                <a:lnTo>
                  <a:pt x="1051" y="2726"/>
                </a:lnTo>
                <a:lnTo>
                  <a:pt x="1054" y="2716"/>
                </a:lnTo>
                <a:lnTo>
                  <a:pt x="1055" y="2707"/>
                </a:lnTo>
                <a:lnTo>
                  <a:pt x="1054" y="2697"/>
                </a:lnTo>
                <a:lnTo>
                  <a:pt x="1051" y="2689"/>
                </a:lnTo>
                <a:lnTo>
                  <a:pt x="1047" y="2681"/>
                </a:lnTo>
                <a:lnTo>
                  <a:pt x="1041" y="2673"/>
                </a:lnTo>
                <a:lnTo>
                  <a:pt x="1034" y="2667"/>
                </a:lnTo>
                <a:lnTo>
                  <a:pt x="1026" y="2663"/>
                </a:lnTo>
                <a:lnTo>
                  <a:pt x="1016" y="2660"/>
                </a:lnTo>
                <a:lnTo>
                  <a:pt x="1007" y="2659"/>
                </a:lnTo>
                <a:close/>
                <a:moveTo>
                  <a:pt x="528" y="2659"/>
                </a:moveTo>
                <a:lnTo>
                  <a:pt x="517" y="2660"/>
                </a:lnTo>
                <a:lnTo>
                  <a:pt x="509" y="2663"/>
                </a:lnTo>
                <a:lnTo>
                  <a:pt x="501" y="2667"/>
                </a:lnTo>
                <a:lnTo>
                  <a:pt x="494" y="2673"/>
                </a:lnTo>
                <a:lnTo>
                  <a:pt x="488" y="2681"/>
                </a:lnTo>
                <a:lnTo>
                  <a:pt x="484" y="2689"/>
                </a:lnTo>
                <a:lnTo>
                  <a:pt x="481" y="2697"/>
                </a:lnTo>
                <a:lnTo>
                  <a:pt x="480" y="2707"/>
                </a:lnTo>
                <a:lnTo>
                  <a:pt x="481" y="2716"/>
                </a:lnTo>
                <a:lnTo>
                  <a:pt x="484" y="2726"/>
                </a:lnTo>
                <a:lnTo>
                  <a:pt x="488" y="2734"/>
                </a:lnTo>
                <a:lnTo>
                  <a:pt x="494" y="2741"/>
                </a:lnTo>
                <a:lnTo>
                  <a:pt x="501" y="2747"/>
                </a:lnTo>
                <a:lnTo>
                  <a:pt x="509" y="2751"/>
                </a:lnTo>
                <a:lnTo>
                  <a:pt x="517" y="2754"/>
                </a:lnTo>
                <a:lnTo>
                  <a:pt x="528" y="2755"/>
                </a:lnTo>
                <a:lnTo>
                  <a:pt x="537" y="2754"/>
                </a:lnTo>
                <a:lnTo>
                  <a:pt x="546" y="2751"/>
                </a:lnTo>
                <a:lnTo>
                  <a:pt x="554" y="2747"/>
                </a:lnTo>
                <a:lnTo>
                  <a:pt x="561" y="2741"/>
                </a:lnTo>
                <a:lnTo>
                  <a:pt x="568" y="2734"/>
                </a:lnTo>
                <a:lnTo>
                  <a:pt x="572" y="2726"/>
                </a:lnTo>
                <a:lnTo>
                  <a:pt x="575" y="2716"/>
                </a:lnTo>
                <a:lnTo>
                  <a:pt x="576" y="2707"/>
                </a:lnTo>
                <a:lnTo>
                  <a:pt x="575" y="2697"/>
                </a:lnTo>
                <a:lnTo>
                  <a:pt x="572" y="2689"/>
                </a:lnTo>
                <a:lnTo>
                  <a:pt x="568" y="2681"/>
                </a:lnTo>
                <a:lnTo>
                  <a:pt x="561" y="2673"/>
                </a:lnTo>
                <a:lnTo>
                  <a:pt x="554" y="2667"/>
                </a:lnTo>
                <a:lnTo>
                  <a:pt x="546" y="2663"/>
                </a:lnTo>
                <a:lnTo>
                  <a:pt x="537" y="2660"/>
                </a:lnTo>
                <a:lnTo>
                  <a:pt x="528" y="2659"/>
                </a:lnTo>
                <a:close/>
                <a:moveTo>
                  <a:pt x="48" y="2659"/>
                </a:moveTo>
                <a:lnTo>
                  <a:pt x="39" y="2660"/>
                </a:lnTo>
                <a:lnTo>
                  <a:pt x="30" y="2663"/>
                </a:lnTo>
                <a:lnTo>
                  <a:pt x="22" y="2667"/>
                </a:lnTo>
                <a:lnTo>
                  <a:pt x="14" y="2673"/>
                </a:lnTo>
                <a:lnTo>
                  <a:pt x="8" y="2681"/>
                </a:lnTo>
                <a:lnTo>
                  <a:pt x="4" y="2689"/>
                </a:lnTo>
                <a:lnTo>
                  <a:pt x="1" y="2697"/>
                </a:lnTo>
                <a:lnTo>
                  <a:pt x="0" y="2707"/>
                </a:lnTo>
                <a:lnTo>
                  <a:pt x="1" y="2716"/>
                </a:lnTo>
                <a:lnTo>
                  <a:pt x="4" y="2726"/>
                </a:lnTo>
                <a:lnTo>
                  <a:pt x="8" y="2734"/>
                </a:lnTo>
                <a:lnTo>
                  <a:pt x="14" y="2741"/>
                </a:lnTo>
                <a:lnTo>
                  <a:pt x="22" y="2747"/>
                </a:lnTo>
                <a:lnTo>
                  <a:pt x="30" y="2751"/>
                </a:lnTo>
                <a:lnTo>
                  <a:pt x="39" y="2754"/>
                </a:lnTo>
                <a:lnTo>
                  <a:pt x="48" y="2755"/>
                </a:lnTo>
                <a:lnTo>
                  <a:pt x="57" y="2754"/>
                </a:lnTo>
                <a:lnTo>
                  <a:pt x="67" y="2751"/>
                </a:lnTo>
                <a:lnTo>
                  <a:pt x="75" y="2747"/>
                </a:lnTo>
                <a:lnTo>
                  <a:pt x="82" y="2741"/>
                </a:lnTo>
                <a:lnTo>
                  <a:pt x="88" y="2734"/>
                </a:lnTo>
                <a:lnTo>
                  <a:pt x="92" y="2726"/>
                </a:lnTo>
                <a:lnTo>
                  <a:pt x="95" y="2716"/>
                </a:lnTo>
                <a:lnTo>
                  <a:pt x="96" y="2707"/>
                </a:lnTo>
                <a:lnTo>
                  <a:pt x="95" y="2697"/>
                </a:lnTo>
                <a:lnTo>
                  <a:pt x="92" y="2689"/>
                </a:lnTo>
                <a:lnTo>
                  <a:pt x="88" y="2681"/>
                </a:lnTo>
                <a:lnTo>
                  <a:pt x="82" y="2673"/>
                </a:lnTo>
                <a:lnTo>
                  <a:pt x="75" y="2667"/>
                </a:lnTo>
                <a:lnTo>
                  <a:pt x="67" y="2663"/>
                </a:lnTo>
                <a:lnTo>
                  <a:pt x="57" y="2660"/>
                </a:lnTo>
                <a:lnTo>
                  <a:pt x="48" y="2659"/>
                </a:lnTo>
                <a:close/>
                <a:moveTo>
                  <a:pt x="1965" y="2216"/>
                </a:moveTo>
                <a:lnTo>
                  <a:pt x="1956" y="2217"/>
                </a:lnTo>
                <a:lnTo>
                  <a:pt x="1947" y="2219"/>
                </a:lnTo>
                <a:lnTo>
                  <a:pt x="1939" y="2224"/>
                </a:lnTo>
                <a:lnTo>
                  <a:pt x="1931" y="2229"/>
                </a:lnTo>
                <a:lnTo>
                  <a:pt x="1925" y="2237"/>
                </a:lnTo>
                <a:lnTo>
                  <a:pt x="1921" y="2245"/>
                </a:lnTo>
                <a:lnTo>
                  <a:pt x="1918" y="2254"/>
                </a:lnTo>
                <a:lnTo>
                  <a:pt x="1917" y="2264"/>
                </a:lnTo>
                <a:lnTo>
                  <a:pt x="1918" y="2273"/>
                </a:lnTo>
                <a:lnTo>
                  <a:pt x="1921" y="2283"/>
                </a:lnTo>
                <a:lnTo>
                  <a:pt x="1925" y="2291"/>
                </a:lnTo>
                <a:lnTo>
                  <a:pt x="1931" y="2298"/>
                </a:lnTo>
                <a:lnTo>
                  <a:pt x="1939" y="2304"/>
                </a:lnTo>
                <a:lnTo>
                  <a:pt x="1947" y="2308"/>
                </a:lnTo>
                <a:lnTo>
                  <a:pt x="1956" y="2311"/>
                </a:lnTo>
                <a:lnTo>
                  <a:pt x="1965" y="2312"/>
                </a:lnTo>
                <a:lnTo>
                  <a:pt x="1975" y="2311"/>
                </a:lnTo>
                <a:lnTo>
                  <a:pt x="1985" y="2308"/>
                </a:lnTo>
                <a:lnTo>
                  <a:pt x="1993" y="2304"/>
                </a:lnTo>
                <a:lnTo>
                  <a:pt x="2000" y="2298"/>
                </a:lnTo>
                <a:lnTo>
                  <a:pt x="2005" y="2291"/>
                </a:lnTo>
                <a:lnTo>
                  <a:pt x="2010" y="2283"/>
                </a:lnTo>
                <a:lnTo>
                  <a:pt x="2012" y="2273"/>
                </a:lnTo>
                <a:lnTo>
                  <a:pt x="2013" y="2264"/>
                </a:lnTo>
                <a:lnTo>
                  <a:pt x="2012" y="2254"/>
                </a:lnTo>
                <a:lnTo>
                  <a:pt x="2010" y="2245"/>
                </a:lnTo>
                <a:lnTo>
                  <a:pt x="2005" y="2237"/>
                </a:lnTo>
                <a:lnTo>
                  <a:pt x="2000" y="2229"/>
                </a:lnTo>
                <a:lnTo>
                  <a:pt x="1993" y="2224"/>
                </a:lnTo>
                <a:lnTo>
                  <a:pt x="1985" y="2219"/>
                </a:lnTo>
                <a:lnTo>
                  <a:pt x="1975" y="2217"/>
                </a:lnTo>
                <a:lnTo>
                  <a:pt x="1965" y="2216"/>
                </a:lnTo>
                <a:close/>
                <a:moveTo>
                  <a:pt x="1486" y="2216"/>
                </a:moveTo>
                <a:lnTo>
                  <a:pt x="1476" y="2217"/>
                </a:lnTo>
                <a:lnTo>
                  <a:pt x="1467" y="2219"/>
                </a:lnTo>
                <a:lnTo>
                  <a:pt x="1459" y="2224"/>
                </a:lnTo>
                <a:lnTo>
                  <a:pt x="1452" y="2229"/>
                </a:lnTo>
                <a:lnTo>
                  <a:pt x="1447" y="2237"/>
                </a:lnTo>
                <a:lnTo>
                  <a:pt x="1442" y="2245"/>
                </a:lnTo>
                <a:lnTo>
                  <a:pt x="1439" y="2254"/>
                </a:lnTo>
                <a:lnTo>
                  <a:pt x="1439" y="2264"/>
                </a:lnTo>
                <a:lnTo>
                  <a:pt x="1439" y="2273"/>
                </a:lnTo>
                <a:lnTo>
                  <a:pt x="1442" y="2283"/>
                </a:lnTo>
                <a:lnTo>
                  <a:pt x="1447" y="2291"/>
                </a:lnTo>
                <a:lnTo>
                  <a:pt x="1452" y="2298"/>
                </a:lnTo>
                <a:lnTo>
                  <a:pt x="1459" y="2304"/>
                </a:lnTo>
                <a:lnTo>
                  <a:pt x="1467" y="2308"/>
                </a:lnTo>
                <a:lnTo>
                  <a:pt x="1476" y="2311"/>
                </a:lnTo>
                <a:lnTo>
                  <a:pt x="1486" y="2312"/>
                </a:lnTo>
                <a:lnTo>
                  <a:pt x="1496" y="2311"/>
                </a:lnTo>
                <a:lnTo>
                  <a:pt x="1505" y="2308"/>
                </a:lnTo>
                <a:lnTo>
                  <a:pt x="1513" y="2304"/>
                </a:lnTo>
                <a:lnTo>
                  <a:pt x="1521" y="2298"/>
                </a:lnTo>
                <a:lnTo>
                  <a:pt x="1526" y="2291"/>
                </a:lnTo>
                <a:lnTo>
                  <a:pt x="1531" y="2283"/>
                </a:lnTo>
                <a:lnTo>
                  <a:pt x="1534" y="2273"/>
                </a:lnTo>
                <a:lnTo>
                  <a:pt x="1534" y="2264"/>
                </a:lnTo>
                <a:lnTo>
                  <a:pt x="1534" y="2254"/>
                </a:lnTo>
                <a:lnTo>
                  <a:pt x="1531" y="2245"/>
                </a:lnTo>
                <a:lnTo>
                  <a:pt x="1526" y="2237"/>
                </a:lnTo>
                <a:lnTo>
                  <a:pt x="1521" y="2229"/>
                </a:lnTo>
                <a:lnTo>
                  <a:pt x="1513" y="2224"/>
                </a:lnTo>
                <a:lnTo>
                  <a:pt x="1505" y="2219"/>
                </a:lnTo>
                <a:lnTo>
                  <a:pt x="1496" y="2217"/>
                </a:lnTo>
                <a:lnTo>
                  <a:pt x="1486" y="2216"/>
                </a:lnTo>
                <a:close/>
                <a:moveTo>
                  <a:pt x="1007" y="2216"/>
                </a:moveTo>
                <a:lnTo>
                  <a:pt x="997" y="2217"/>
                </a:lnTo>
                <a:lnTo>
                  <a:pt x="988" y="2219"/>
                </a:lnTo>
                <a:lnTo>
                  <a:pt x="980" y="2224"/>
                </a:lnTo>
                <a:lnTo>
                  <a:pt x="972" y="2229"/>
                </a:lnTo>
                <a:lnTo>
                  <a:pt x="967" y="2237"/>
                </a:lnTo>
                <a:lnTo>
                  <a:pt x="962" y="2245"/>
                </a:lnTo>
                <a:lnTo>
                  <a:pt x="960" y="2254"/>
                </a:lnTo>
                <a:lnTo>
                  <a:pt x="959" y="2264"/>
                </a:lnTo>
                <a:lnTo>
                  <a:pt x="960" y="2273"/>
                </a:lnTo>
                <a:lnTo>
                  <a:pt x="962" y="2283"/>
                </a:lnTo>
                <a:lnTo>
                  <a:pt x="967" y="2291"/>
                </a:lnTo>
                <a:lnTo>
                  <a:pt x="972" y="2298"/>
                </a:lnTo>
                <a:lnTo>
                  <a:pt x="980" y="2304"/>
                </a:lnTo>
                <a:lnTo>
                  <a:pt x="988" y="2308"/>
                </a:lnTo>
                <a:lnTo>
                  <a:pt x="997" y="2311"/>
                </a:lnTo>
                <a:lnTo>
                  <a:pt x="1007" y="2312"/>
                </a:lnTo>
                <a:lnTo>
                  <a:pt x="1016" y="2311"/>
                </a:lnTo>
                <a:lnTo>
                  <a:pt x="1026" y="2308"/>
                </a:lnTo>
                <a:lnTo>
                  <a:pt x="1034" y="2304"/>
                </a:lnTo>
                <a:lnTo>
                  <a:pt x="1041" y="2298"/>
                </a:lnTo>
                <a:lnTo>
                  <a:pt x="1047" y="2291"/>
                </a:lnTo>
                <a:lnTo>
                  <a:pt x="1051" y="2283"/>
                </a:lnTo>
                <a:lnTo>
                  <a:pt x="1054" y="2273"/>
                </a:lnTo>
                <a:lnTo>
                  <a:pt x="1055" y="2264"/>
                </a:lnTo>
                <a:lnTo>
                  <a:pt x="1054" y="2254"/>
                </a:lnTo>
                <a:lnTo>
                  <a:pt x="1051" y="2245"/>
                </a:lnTo>
                <a:lnTo>
                  <a:pt x="1047" y="2237"/>
                </a:lnTo>
                <a:lnTo>
                  <a:pt x="1041" y="2229"/>
                </a:lnTo>
                <a:lnTo>
                  <a:pt x="1034" y="2224"/>
                </a:lnTo>
                <a:lnTo>
                  <a:pt x="1026" y="2219"/>
                </a:lnTo>
                <a:lnTo>
                  <a:pt x="1016" y="2217"/>
                </a:lnTo>
                <a:lnTo>
                  <a:pt x="1007" y="2216"/>
                </a:lnTo>
                <a:close/>
                <a:moveTo>
                  <a:pt x="528" y="2216"/>
                </a:moveTo>
                <a:lnTo>
                  <a:pt x="517" y="2217"/>
                </a:lnTo>
                <a:lnTo>
                  <a:pt x="509" y="2219"/>
                </a:lnTo>
                <a:lnTo>
                  <a:pt x="501" y="2224"/>
                </a:lnTo>
                <a:lnTo>
                  <a:pt x="494" y="2229"/>
                </a:lnTo>
                <a:lnTo>
                  <a:pt x="488" y="2237"/>
                </a:lnTo>
                <a:lnTo>
                  <a:pt x="484" y="2245"/>
                </a:lnTo>
                <a:lnTo>
                  <a:pt x="481" y="2254"/>
                </a:lnTo>
                <a:lnTo>
                  <a:pt x="480" y="2264"/>
                </a:lnTo>
                <a:lnTo>
                  <a:pt x="481" y="2273"/>
                </a:lnTo>
                <a:lnTo>
                  <a:pt x="484" y="2283"/>
                </a:lnTo>
                <a:lnTo>
                  <a:pt x="488" y="2291"/>
                </a:lnTo>
                <a:lnTo>
                  <a:pt x="494" y="2298"/>
                </a:lnTo>
                <a:lnTo>
                  <a:pt x="501" y="2304"/>
                </a:lnTo>
                <a:lnTo>
                  <a:pt x="509" y="2308"/>
                </a:lnTo>
                <a:lnTo>
                  <a:pt x="517" y="2311"/>
                </a:lnTo>
                <a:lnTo>
                  <a:pt x="528" y="2312"/>
                </a:lnTo>
                <a:lnTo>
                  <a:pt x="537" y="2311"/>
                </a:lnTo>
                <a:lnTo>
                  <a:pt x="546" y="2308"/>
                </a:lnTo>
                <a:lnTo>
                  <a:pt x="554" y="2304"/>
                </a:lnTo>
                <a:lnTo>
                  <a:pt x="561" y="2298"/>
                </a:lnTo>
                <a:lnTo>
                  <a:pt x="568" y="2291"/>
                </a:lnTo>
                <a:lnTo>
                  <a:pt x="572" y="2283"/>
                </a:lnTo>
                <a:lnTo>
                  <a:pt x="575" y="2273"/>
                </a:lnTo>
                <a:lnTo>
                  <a:pt x="576" y="2264"/>
                </a:lnTo>
                <a:lnTo>
                  <a:pt x="575" y="2254"/>
                </a:lnTo>
                <a:lnTo>
                  <a:pt x="572" y="2245"/>
                </a:lnTo>
                <a:lnTo>
                  <a:pt x="568" y="2237"/>
                </a:lnTo>
                <a:lnTo>
                  <a:pt x="561" y="2229"/>
                </a:lnTo>
                <a:lnTo>
                  <a:pt x="554" y="2224"/>
                </a:lnTo>
                <a:lnTo>
                  <a:pt x="546" y="2219"/>
                </a:lnTo>
                <a:lnTo>
                  <a:pt x="537" y="2217"/>
                </a:lnTo>
                <a:lnTo>
                  <a:pt x="528" y="2216"/>
                </a:lnTo>
                <a:close/>
                <a:moveTo>
                  <a:pt x="48" y="2216"/>
                </a:moveTo>
                <a:lnTo>
                  <a:pt x="39" y="2217"/>
                </a:lnTo>
                <a:lnTo>
                  <a:pt x="30" y="2219"/>
                </a:lnTo>
                <a:lnTo>
                  <a:pt x="22" y="2224"/>
                </a:lnTo>
                <a:lnTo>
                  <a:pt x="14" y="2229"/>
                </a:lnTo>
                <a:lnTo>
                  <a:pt x="8" y="2237"/>
                </a:lnTo>
                <a:lnTo>
                  <a:pt x="4" y="2245"/>
                </a:lnTo>
                <a:lnTo>
                  <a:pt x="1" y="2254"/>
                </a:lnTo>
                <a:lnTo>
                  <a:pt x="0" y="2264"/>
                </a:lnTo>
                <a:lnTo>
                  <a:pt x="1" y="2273"/>
                </a:lnTo>
                <a:lnTo>
                  <a:pt x="4" y="2283"/>
                </a:lnTo>
                <a:lnTo>
                  <a:pt x="8" y="2291"/>
                </a:lnTo>
                <a:lnTo>
                  <a:pt x="14" y="2298"/>
                </a:lnTo>
                <a:lnTo>
                  <a:pt x="22" y="2304"/>
                </a:lnTo>
                <a:lnTo>
                  <a:pt x="30" y="2308"/>
                </a:lnTo>
                <a:lnTo>
                  <a:pt x="39" y="2311"/>
                </a:lnTo>
                <a:lnTo>
                  <a:pt x="48" y="2312"/>
                </a:lnTo>
                <a:lnTo>
                  <a:pt x="57" y="2311"/>
                </a:lnTo>
                <a:lnTo>
                  <a:pt x="67" y="2308"/>
                </a:lnTo>
                <a:lnTo>
                  <a:pt x="75" y="2304"/>
                </a:lnTo>
                <a:lnTo>
                  <a:pt x="82" y="2298"/>
                </a:lnTo>
                <a:lnTo>
                  <a:pt x="88" y="2291"/>
                </a:lnTo>
                <a:lnTo>
                  <a:pt x="92" y="2283"/>
                </a:lnTo>
                <a:lnTo>
                  <a:pt x="95" y="2273"/>
                </a:lnTo>
                <a:lnTo>
                  <a:pt x="96" y="2264"/>
                </a:lnTo>
                <a:lnTo>
                  <a:pt x="95" y="2254"/>
                </a:lnTo>
                <a:lnTo>
                  <a:pt x="92" y="2245"/>
                </a:lnTo>
                <a:lnTo>
                  <a:pt x="88" y="2237"/>
                </a:lnTo>
                <a:lnTo>
                  <a:pt x="82" y="2229"/>
                </a:lnTo>
                <a:lnTo>
                  <a:pt x="75" y="2224"/>
                </a:lnTo>
                <a:lnTo>
                  <a:pt x="67" y="2219"/>
                </a:lnTo>
                <a:lnTo>
                  <a:pt x="57" y="2217"/>
                </a:lnTo>
                <a:lnTo>
                  <a:pt x="48" y="2216"/>
                </a:lnTo>
                <a:close/>
                <a:moveTo>
                  <a:pt x="1965" y="1773"/>
                </a:moveTo>
                <a:lnTo>
                  <a:pt x="1956" y="1774"/>
                </a:lnTo>
                <a:lnTo>
                  <a:pt x="1947" y="1776"/>
                </a:lnTo>
                <a:lnTo>
                  <a:pt x="1939" y="1781"/>
                </a:lnTo>
                <a:lnTo>
                  <a:pt x="1931" y="1786"/>
                </a:lnTo>
                <a:lnTo>
                  <a:pt x="1925" y="1793"/>
                </a:lnTo>
                <a:lnTo>
                  <a:pt x="1921" y="1802"/>
                </a:lnTo>
                <a:lnTo>
                  <a:pt x="1918" y="1811"/>
                </a:lnTo>
                <a:lnTo>
                  <a:pt x="1917" y="1821"/>
                </a:lnTo>
                <a:lnTo>
                  <a:pt x="1918" y="1830"/>
                </a:lnTo>
                <a:lnTo>
                  <a:pt x="1921" y="1840"/>
                </a:lnTo>
                <a:lnTo>
                  <a:pt x="1925" y="1848"/>
                </a:lnTo>
                <a:lnTo>
                  <a:pt x="1931" y="1855"/>
                </a:lnTo>
                <a:lnTo>
                  <a:pt x="1939" y="1860"/>
                </a:lnTo>
                <a:lnTo>
                  <a:pt x="1947" y="1865"/>
                </a:lnTo>
                <a:lnTo>
                  <a:pt x="1956" y="1868"/>
                </a:lnTo>
                <a:lnTo>
                  <a:pt x="1965" y="1869"/>
                </a:lnTo>
                <a:lnTo>
                  <a:pt x="1975" y="1868"/>
                </a:lnTo>
                <a:lnTo>
                  <a:pt x="1985" y="1865"/>
                </a:lnTo>
                <a:lnTo>
                  <a:pt x="1993" y="1860"/>
                </a:lnTo>
                <a:lnTo>
                  <a:pt x="2000" y="1855"/>
                </a:lnTo>
                <a:lnTo>
                  <a:pt x="2005" y="1848"/>
                </a:lnTo>
                <a:lnTo>
                  <a:pt x="2010" y="1840"/>
                </a:lnTo>
                <a:lnTo>
                  <a:pt x="2012" y="1830"/>
                </a:lnTo>
                <a:lnTo>
                  <a:pt x="2013" y="1821"/>
                </a:lnTo>
                <a:lnTo>
                  <a:pt x="2012" y="1811"/>
                </a:lnTo>
                <a:lnTo>
                  <a:pt x="2010" y="1802"/>
                </a:lnTo>
                <a:lnTo>
                  <a:pt x="2005" y="1793"/>
                </a:lnTo>
                <a:lnTo>
                  <a:pt x="2000" y="1786"/>
                </a:lnTo>
                <a:lnTo>
                  <a:pt x="1993" y="1781"/>
                </a:lnTo>
                <a:lnTo>
                  <a:pt x="1985" y="1776"/>
                </a:lnTo>
                <a:lnTo>
                  <a:pt x="1975" y="1774"/>
                </a:lnTo>
                <a:lnTo>
                  <a:pt x="1965" y="1773"/>
                </a:lnTo>
                <a:close/>
                <a:moveTo>
                  <a:pt x="1486" y="1773"/>
                </a:moveTo>
                <a:lnTo>
                  <a:pt x="1476" y="1774"/>
                </a:lnTo>
                <a:lnTo>
                  <a:pt x="1467" y="1776"/>
                </a:lnTo>
                <a:lnTo>
                  <a:pt x="1459" y="1781"/>
                </a:lnTo>
                <a:lnTo>
                  <a:pt x="1452" y="1786"/>
                </a:lnTo>
                <a:lnTo>
                  <a:pt x="1447" y="1793"/>
                </a:lnTo>
                <a:lnTo>
                  <a:pt x="1442" y="1802"/>
                </a:lnTo>
                <a:lnTo>
                  <a:pt x="1439" y="1811"/>
                </a:lnTo>
                <a:lnTo>
                  <a:pt x="1439" y="1821"/>
                </a:lnTo>
                <a:lnTo>
                  <a:pt x="1439" y="1830"/>
                </a:lnTo>
                <a:lnTo>
                  <a:pt x="1442" y="1840"/>
                </a:lnTo>
                <a:lnTo>
                  <a:pt x="1447" y="1848"/>
                </a:lnTo>
                <a:lnTo>
                  <a:pt x="1452" y="1855"/>
                </a:lnTo>
                <a:lnTo>
                  <a:pt x="1459" y="1860"/>
                </a:lnTo>
                <a:lnTo>
                  <a:pt x="1467" y="1865"/>
                </a:lnTo>
                <a:lnTo>
                  <a:pt x="1476" y="1868"/>
                </a:lnTo>
                <a:lnTo>
                  <a:pt x="1486" y="1869"/>
                </a:lnTo>
                <a:lnTo>
                  <a:pt x="1496" y="1868"/>
                </a:lnTo>
                <a:lnTo>
                  <a:pt x="1505" y="1865"/>
                </a:lnTo>
                <a:lnTo>
                  <a:pt x="1513" y="1860"/>
                </a:lnTo>
                <a:lnTo>
                  <a:pt x="1521" y="1855"/>
                </a:lnTo>
                <a:lnTo>
                  <a:pt x="1526" y="1848"/>
                </a:lnTo>
                <a:lnTo>
                  <a:pt x="1531" y="1840"/>
                </a:lnTo>
                <a:lnTo>
                  <a:pt x="1534" y="1830"/>
                </a:lnTo>
                <a:lnTo>
                  <a:pt x="1534" y="1821"/>
                </a:lnTo>
                <a:lnTo>
                  <a:pt x="1534" y="1811"/>
                </a:lnTo>
                <a:lnTo>
                  <a:pt x="1531" y="1802"/>
                </a:lnTo>
                <a:lnTo>
                  <a:pt x="1526" y="1793"/>
                </a:lnTo>
                <a:lnTo>
                  <a:pt x="1521" y="1786"/>
                </a:lnTo>
                <a:lnTo>
                  <a:pt x="1513" y="1781"/>
                </a:lnTo>
                <a:lnTo>
                  <a:pt x="1505" y="1776"/>
                </a:lnTo>
                <a:lnTo>
                  <a:pt x="1496" y="1774"/>
                </a:lnTo>
                <a:lnTo>
                  <a:pt x="1486" y="1773"/>
                </a:lnTo>
                <a:close/>
                <a:moveTo>
                  <a:pt x="1007" y="1773"/>
                </a:moveTo>
                <a:lnTo>
                  <a:pt x="997" y="1774"/>
                </a:lnTo>
                <a:lnTo>
                  <a:pt x="988" y="1776"/>
                </a:lnTo>
                <a:lnTo>
                  <a:pt x="980" y="1781"/>
                </a:lnTo>
                <a:lnTo>
                  <a:pt x="972" y="1786"/>
                </a:lnTo>
                <a:lnTo>
                  <a:pt x="967" y="1793"/>
                </a:lnTo>
                <a:lnTo>
                  <a:pt x="962" y="1802"/>
                </a:lnTo>
                <a:lnTo>
                  <a:pt x="960" y="1811"/>
                </a:lnTo>
                <a:lnTo>
                  <a:pt x="959" y="1821"/>
                </a:lnTo>
                <a:lnTo>
                  <a:pt x="960" y="1830"/>
                </a:lnTo>
                <a:lnTo>
                  <a:pt x="962" y="1840"/>
                </a:lnTo>
                <a:lnTo>
                  <a:pt x="967" y="1848"/>
                </a:lnTo>
                <a:lnTo>
                  <a:pt x="972" y="1855"/>
                </a:lnTo>
                <a:lnTo>
                  <a:pt x="980" y="1860"/>
                </a:lnTo>
                <a:lnTo>
                  <a:pt x="988" y="1865"/>
                </a:lnTo>
                <a:lnTo>
                  <a:pt x="997" y="1868"/>
                </a:lnTo>
                <a:lnTo>
                  <a:pt x="1007" y="1869"/>
                </a:lnTo>
                <a:lnTo>
                  <a:pt x="1016" y="1868"/>
                </a:lnTo>
                <a:lnTo>
                  <a:pt x="1026" y="1865"/>
                </a:lnTo>
                <a:lnTo>
                  <a:pt x="1034" y="1860"/>
                </a:lnTo>
                <a:lnTo>
                  <a:pt x="1041" y="1855"/>
                </a:lnTo>
                <a:lnTo>
                  <a:pt x="1047" y="1848"/>
                </a:lnTo>
                <a:lnTo>
                  <a:pt x="1051" y="1840"/>
                </a:lnTo>
                <a:lnTo>
                  <a:pt x="1054" y="1830"/>
                </a:lnTo>
                <a:lnTo>
                  <a:pt x="1055" y="1821"/>
                </a:lnTo>
                <a:lnTo>
                  <a:pt x="1054" y="1811"/>
                </a:lnTo>
                <a:lnTo>
                  <a:pt x="1051" y="1802"/>
                </a:lnTo>
                <a:lnTo>
                  <a:pt x="1047" y="1793"/>
                </a:lnTo>
                <a:lnTo>
                  <a:pt x="1041" y="1786"/>
                </a:lnTo>
                <a:lnTo>
                  <a:pt x="1034" y="1781"/>
                </a:lnTo>
                <a:lnTo>
                  <a:pt x="1026" y="1776"/>
                </a:lnTo>
                <a:lnTo>
                  <a:pt x="1016" y="1774"/>
                </a:lnTo>
                <a:lnTo>
                  <a:pt x="1007" y="1773"/>
                </a:lnTo>
                <a:close/>
                <a:moveTo>
                  <a:pt x="528" y="1773"/>
                </a:moveTo>
                <a:lnTo>
                  <a:pt x="517" y="1774"/>
                </a:lnTo>
                <a:lnTo>
                  <a:pt x="509" y="1776"/>
                </a:lnTo>
                <a:lnTo>
                  <a:pt x="501" y="1781"/>
                </a:lnTo>
                <a:lnTo>
                  <a:pt x="494" y="1786"/>
                </a:lnTo>
                <a:lnTo>
                  <a:pt x="488" y="1793"/>
                </a:lnTo>
                <a:lnTo>
                  <a:pt x="484" y="1802"/>
                </a:lnTo>
                <a:lnTo>
                  <a:pt x="481" y="1811"/>
                </a:lnTo>
                <a:lnTo>
                  <a:pt x="480" y="1821"/>
                </a:lnTo>
                <a:lnTo>
                  <a:pt x="481" y="1830"/>
                </a:lnTo>
                <a:lnTo>
                  <a:pt x="484" y="1840"/>
                </a:lnTo>
                <a:lnTo>
                  <a:pt x="488" y="1848"/>
                </a:lnTo>
                <a:lnTo>
                  <a:pt x="494" y="1855"/>
                </a:lnTo>
                <a:lnTo>
                  <a:pt x="501" y="1860"/>
                </a:lnTo>
                <a:lnTo>
                  <a:pt x="509" y="1865"/>
                </a:lnTo>
                <a:lnTo>
                  <a:pt x="517" y="1868"/>
                </a:lnTo>
                <a:lnTo>
                  <a:pt x="528" y="1869"/>
                </a:lnTo>
                <a:lnTo>
                  <a:pt x="537" y="1868"/>
                </a:lnTo>
                <a:lnTo>
                  <a:pt x="546" y="1865"/>
                </a:lnTo>
                <a:lnTo>
                  <a:pt x="554" y="1860"/>
                </a:lnTo>
                <a:lnTo>
                  <a:pt x="561" y="1855"/>
                </a:lnTo>
                <a:lnTo>
                  <a:pt x="568" y="1848"/>
                </a:lnTo>
                <a:lnTo>
                  <a:pt x="572" y="1840"/>
                </a:lnTo>
                <a:lnTo>
                  <a:pt x="575" y="1830"/>
                </a:lnTo>
                <a:lnTo>
                  <a:pt x="576" y="1821"/>
                </a:lnTo>
                <a:lnTo>
                  <a:pt x="575" y="1811"/>
                </a:lnTo>
                <a:lnTo>
                  <a:pt x="572" y="1802"/>
                </a:lnTo>
                <a:lnTo>
                  <a:pt x="568" y="1793"/>
                </a:lnTo>
                <a:lnTo>
                  <a:pt x="561" y="1786"/>
                </a:lnTo>
                <a:lnTo>
                  <a:pt x="554" y="1781"/>
                </a:lnTo>
                <a:lnTo>
                  <a:pt x="546" y="1776"/>
                </a:lnTo>
                <a:lnTo>
                  <a:pt x="537" y="1774"/>
                </a:lnTo>
                <a:lnTo>
                  <a:pt x="528" y="1773"/>
                </a:lnTo>
                <a:close/>
                <a:moveTo>
                  <a:pt x="48" y="1773"/>
                </a:moveTo>
                <a:lnTo>
                  <a:pt x="39" y="1774"/>
                </a:lnTo>
                <a:lnTo>
                  <a:pt x="30" y="1776"/>
                </a:lnTo>
                <a:lnTo>
                  <a:pt x="22" y="1781"/>
                </a:lnTo>
                <a:lnTo>
                  <a:pt x="14" y="1786"/>
                </a:lnTo>
                <a:lnTo>
                  <a:pt x="8" y="1793"/>
                </a:lnTo>
                <a:lnTo>
                  <a:pt x="4" y="1802"/>
                </a:lnTo>
                <a:lnTo>
                  <a:pt x="1" y="1811"/>
                </a:lnTo>
                <a:lnTo>
                  <a:pt x="0" y="1821"/>
                </a:lnTo>
                <a:lnTo>
                  <a:pt x="1" y="1830"/>
                </a:lnTo>
                <a:lnTo>
                  <a:pt x="4" y="1840"/>
                </a:lnTo>
                <a:lnTo>
                  <a:pt x="8" y="1848"/>
                </a:lnTo>
                <a:lnTo>
                  <a:pt x="14" y="1855"/>
                </a:lnTo>
                <a:lnTo>
                  <a:pt x="22" y="1860"/>
                </a:lnTo>
                <a:lnTo>
                  <a:pt x="30" y="1865"/>
                </a:lnTo>
                <a:lnTo>
                  <a:pt x="39" y="1868"/>
                </a:lnTo>
                <a:lnTo>
                  <a:pt x="48" y="1869"/>
                </a:lnTo>
                <a:lnTo>
                  <a:pt x="57" y="1868"/>
                </a:lnTo>
                <a:lnTo>
                  <a:pt x="67" y="1865"/>
                </a:lnTo>
                <a:lnTo>
                  <a:pt x="75" y="1860"/>
                </a:lnTo>
                <a:lnTo>
                  <a:pt x="82" y="1855"/>
                </a:lnTo>
                <a:lnTo>
                  <a:pt x="88" y="1848"/>
                </a:lnTo>
                <a:lnTo>
                  <a:pt x="92" y="1840"/>
                </a:lnTo>
                <a:lnTo>
                  <a:pt x="95" y="1830"/>
                </a:lnTo>
                <a:lnTo>
                  <a:pt x="96" y="1821"/>
                </a:lnTo>
                <a:lnTo>
                  <a:pt x="95" y="1811"/>
                </a:lnTo>
                <a:lnTo>
                  <a:pt x="92" y="1802"/>
                </a:lnTo>
                <a:lnTo>
                  <a:pt x="88" y="1793"/>
                </a:lnTo>
                <a:lnTo>
                  <a:pt x="82" y="1786"/>
                </a:lnTo>
                <a:lnTo>
                  <a:pt x="75" y="1781"/>
                </a:lnTo>
                <a:lnTo>
                  <a:pt x="67" y="1776"/>
                </a:lnTo>
                <a:lnTo>
                  <a:pt x="57" y="1774"/>
                </a:lnTo>
                <a:lnTo>
                  <a:pt x="48" y="1773"/>
                </a:lnTo>
                <a:close/>
                <a:moveTo>
                  <a:pt x="1965" y="1329"/>
                </a:moveTo>
                <a:lnTo>
                  <a:pt x="1956" y="1330"/>
                </a:lnTo>
                <a:lnTo>
                  <a:pt x="1947" y="1333"/>
                </a:lnTo>
                <a:lnTo>
                  <a:pt x="1939" y="1337"/>
                </a:lnTo>
                <a:lnTo>
                  <a:pt x="1931" y="1343"/>
                </a:lnTo>
                <a:lnTo>
                  <a:pt x="1925" y="1350"/>
                </a:lnTo>
                <a:lnTo>
                  <a:pt x="1921" y="1359"/>
                </a:lnTo>
                <a:lnTo>
                  <a:pt x="1918" y="1368"/>
                </a:lnTo>
                <a:lnTo>
                  <a:pt x="1917" y="1377"/>
                </a:lnTo>
                <a:lnTo>
                  <a:pt x="1918" y="1387"/>
                </a:lnTo>
                <a:lnTo>
                  <a:pt x="1921" y="1397"/>
                </a:lnTo>
                <a:lnTo>
                  <a:pt x="1925" y="1405"/>
                </a:lnTo>
                <a:lnTo>
                  <a:pt x="1931" y="1412"/>
                </a:lnTo>
                <a:lnTo>
                  <a:pt x="1939" y="1417"/>
                </a:lnTo>
                <a:lnTo>
                  <a:pt x="1947" y="1422"/>
                </a:lnTo>
                <a:lnTo>
                  <a:pt x="1956" y="1424"/>
                </a:lnTo>
                <a:lnTo>
                  <a:pt x="1965" y="1425"/>
                </a:lnTo>
                <a:lnTo>
                  <a:pt x="1975" y="1424"/>
                </a:lnTo>
                <a:lnTo>
                  <a:pt x="1985" y="1422"/>
                </a:lnTo>
                <a:lnTo>
                  <a:pt x="1993" y="1417"/>
                </a:lnTo>
                <a:lnTo>
                  <a:pt x="2000" y="1412"/>
                </a:lnTo>
                <a:lnTo>
                  <a:pt x="2005" y="1405"/>
                </a:lnTo>
                <a:lnTo>
                  <a:pt x="2010" y="1397"/>
                </a:lnTo>
                <a:lnTo>
                  <a:pt x="2012" y="1387"/>
                </a:lnTo>
                <a:lnTo>
                  <a:pt x="2013" y="1377"/>
                </a:lnTo>
                <a:lnTo>
                  <a:pt x="2012" y="1368"/>
                </a:lnTo>
                <a:lnTo>
                  <a:pt x="2010" y="1359"/>
                </a:lnTo>
                <a:lnTo>
                  <a:pt x="2005" y="1350"/>
                </a:lnTo>
                <a:lnTo>
                  <a:pt x="2000" y="1343"/>
                </a:lnTo>
                <a:lnTo>
                  <a:pt x="1993" y="1337"/>
                </a:lnTo>
                <a:lnTo>
                  <a:pt x="1985" y="1333"/>
                </a:lnTo>
                <a:lnTo>
                  <a:pt x="1975" y="1330"/>
                </a:lnTo>
                <a:lnTo>
                  <a:pt x="1965" y="1329"/>
                </a:lnTo>
                <a:close/>
                <a:moveTo>
                  <a:pt x="1486" y="1329"/>
                </a:moveTo>
                <a:lnTo>
                  <a:pt x="1476" y="1330"/>
                </a:lnTo>
                <a:lnTo>
                  <a:pt x="1467" y="1333"/>
                </a:lnTo>
                <a:lnTo>
                  <a:pt x="1459" y="1337"/>
                </a:lnTo>
                <a:lnTo>
                  <a:pt x="1452" y="1343"/>
                </a:lnTo>
                <a:lnTo>
                  <a:pt x="1447" y="1350"/>
                </a:lnTo>
                <a:lnTo>
                  <a:pt x="1442" y="1359"/>
                </a:lnTo>
                <a:lnTo>
                  <a:pt x="1439" y="1368"/>
                </a:lnTo>
                <a:lnTo>
                  <a:pt x="1439" y="1377"/>
                </a:lnTo>
                <a:lnTo>
                  <a:pt x="1439" y="1387"/>
                </a:lnTo>
                <a:lnTo>
                  <a:pt x="1442" y="1397"/>
                </a:lnTo>
                <a:lnTo>
                  <a:pt x="1447" y="1405"/>
                </a:lnTo>
                <a:lnTo>
                  <a:pt x="1452" y="1412"/>
                </a:lnTo>
                <a:lnTo>
                  <a:pt x="1459" y="1417"/>
                </a:lnTo>
                <a:lnTo>
                  <a:pt x="1467" y="1422"/>
                </a:lnTo>
                <a:lnTo>
                  <a:pt x="1476" y="1424"/>
                </a:lnTo>
                <a:lnTo>
                  <a:pt x="1486" y="1425"/>
                </a:lnTo>
                <a:lnTo>
                  <a:pt x="1496" y="1424"/>
                </a:lnTo>
                <a:lnTo>
                  <a:pt x="1505" y="1422"/>
                </a:lnTo>
                <a:lnTo>
                  <a:pt x="1513" y="1417"/>
                </a:lnTo>
                <a:lnTo>
                  <a:pt x="1521" y="1412"/>
                </a:lnTo>
                <a:lnTo>
                  <a:pt x="1526" y="1405"/>
                </a:lnTo>
                <a:lnTo>
                  <a:pt x="1531" y="1397"/>
                </a:lnTo>
                <a:lnTo>
                  <a:pt x="1534" y="1387"/>
                </a:lnTo>
                <a:lnTo>
                  <a:pt x="1534" y="1377"/>
                </a:lnTo>
                <a:lnTo>
                  <a:pt x="1534" y="1368"/>
                </a:lnTo>
                <a:lnTo>
                  <a:pt x="1531" y="1359"/>
                </a:lnTo>
                <a:lnTo>
                  <a:pt x="1526" y="1350"/>
                </a:lnTo>
                <a:lnTo>
                  <a:pt x="1521" y="1343"/>
                </a:lnTo>
                <a:lnTo>
                  <a:pt x="1513" y="1337"/>
                </a:lnTo>
                <a:lnTo>
                  <a:pt x="1505" y="1333"/>
                </a:lnTo>
                <a:lnTo>
                  <a:pt x="1496" y="1330"/>
                </a:lnTo>
                <a:lnTo>
                  <a:pt x="1486" y="1329"/>
                </a:lnTo>
                <a:close/>
                <a:moveTo>
                  <a:pt x="1007" y="1329"/>
                </a:moveTo>
                <a:lnTo>
                  <a:pt x="997" y="1330"/>
                </a:lnTo>
                <a:lnTo>
                  <a:pt x="988" y="1333"/>
                </a:lnTo>
                <a:lnTo>
                  <a:pt x="980" y="1337"/>
                </a:lnTo>
                <a:lnTo>
                  <a:pt x="972" y="1343"/>
                </a:lnTo>
                <a:lnTo>
                  <a:pt x="967" y="1350"/>
                </a:lnTo>
                <a:lnTo>
                  <a:pt x="962" y="1359"/>
                </a:lnTo>
                <a:lnTo>
                  <a:pt x="960" y="1368"/>
                </a:lnTo>
                <a:lnTo>
                  <a:pt x="959" y="1377"/>
                </a:lnTo>
                <a:lnTo>
                  <a:pt x="960" y="1387"/>
                </a:lnTo>
                <a:lnTo>
                  <a:pt x="962" y="1397"/>
                </a:lnTo>
                <a:lnTo>
                  <a:pt x="967" y="1405"/>
                </a:lnTo>
                <a:lnTo>
                  <a:pt x="972" y="1412"/>
                </a:lnTo>
                <a:lnTo>
                  <a:pt x="980" y="1417"/>
                </a:lnTo>
                <a:lnTo>
                  <a:pt x="988" y="1422"/>
                </a:lnTo>
                <a:lnTo>
                  <a:pt x="997" y="1424"/>
                </a:lnTo>
                <a:lnTo>
                  <a:pt x="1007" y="1425"/>
                </a:lnTo>
                <a:lnTo>
                  <a:pt x="1016" y="1424"/>
                </a:lnTo>
                <a:lnTo>
                  <a:pt x="1026" y="1422"/>
                </a:lnTo>
                <a:lnTo>
                  <a:pt x="1034" y="1417"/>
                </a:lnTo>
                <a:lnTo>
                  <a:pt x="1041" y="1412"/>
                </a:lnTo>
                <a:lnTo>
                  <a:pt x="1047" y="1405"/>
                </a:lnTo>
                <a:lnTo>
                  <a:pt x="1051" y="1397"/>
                </a:lnTo>
                <a:lnTo>
                  <a:pt x="1054" y="1387"/>
                </a:lnTo>
                <a:lnTo>
                  <a:pt x="1055" y="1377"/>
                </a:lnTo>
                <a:lnTo>
                  <a:pt x="1054" y="1368"/>
                </a:lnTo>
                <a:lnTo>
                  <a:pt x="1051" y="1359"/>
                </a:lnTo>
                <a:lnTo>
                  <a:pt x="1047" y="1350"/>
                </a:lnTo>
                <a:lnTo>
                  <a:pt x="1041" y="1343"/>
                </a:lnTo>
                <a:lnTo>
                  <a:pt x="1034" y="1337"/>
                </a:lnTo>
                <a:lnTo>
                  <a:pt x="1026" y="1333"/>
                </a:lnTo>
                <a:lnTo>
                  <a:pt x="1016" y="1330"/>
                </a:lnTo>
                <a:lnTo>
                  <a:pt x="1007" y="1329"/>
                </a:lnTo>
                <a:close/>
                <a:moveTo>
                  <a:pt x="528" y="1329"/>
                </a:moveTo>
                <a:lnTo>
                  <a:pt x="517" y="1330"/>
                </a:lnTo>
                <a:lnTo>
                  <a:pt x="509" y="1333"/>
                </a:lnTo>
                <a:lnTo>
                  <a:pt x="501" y="1337"/>
                </a:lnTo>
                <a:lnTo>
                  <a:pt x="494" y="1343"/>
                </a:lnTo>
                <a:lnTo>
                  <a:pt x="488" y="1350"/>
                </a:lnTo>
                <a:lnTo>
                  <a:pt x="484" y="1359"/>
                </a:lnTo>
                <a:lnTo>
                  <a:pt x="481" y="1368"/>
                </a:lnTo>
                <a:lnTo>
                  <a:pt x="480" y="1377"/>
                </a:lnTo>
                <a:lnTo>
                  <a:pt x="481" y="1387"/>
                </a:lnTo>
                <a:lnTo>
                  <a:pt x="484" y="1397"/>
                </a:lnTo>
                <a:lnTo>
                  <a:pt x="488" y="1405"/>
                </a:lnTo>
                <a:lnTo>
                  <a:pt x="494" y="1412"/>
                </a:lnTo>
                <a:lnTo>
                  <a:pt x="501" y="1417"/>
                </a:lnTo>
                <a:lnTo>
                  <a:pt x="509" y="1422"/>
                </a:lnTo>
                <a:lnTo>
                  <a:pt x="517" y="1424"/>
                </a:lnTo>
                <a:lnTo>
                  <a:pt x="528" y="1425"/>
                </a:lnTo>
                <a:lnTo>
                  <a:pt x="537" y="1424"/>
                </a:lnTo>
                <a:lnTo>
                  <a:pt x="546" y="1422"/>
                </a:lnTo>
                <a:lnTo>
                  <a:pt x="554" y="1417"/>
                </a:lnTo>
                <a:lnTo>
                  <a:pt x="561" y="1412"/>
                </a:lnTo>
                <a:lnTo>
                  <a:pt x="568" y="1405"/>
                </a:lnTo>
                <a:lnTo>
                  <a:pt x="572" y="1397"/>
                </a:lnTo>
                <a:lnTo>
                  <a:pt x="575" y="1387"/>
                </a:lnTo>
                <a:lnTo>
                  <a:pt x="576" y="1377"/>
                </a:lnTo>
                <a:lnTo>
                  <a:pt x="575" y="1368"/>
                </a:lnTo>
                <a:lnTo>
                  <a:pt x="572" y="1359"/>
                </a:lnTo>
                <a:lnTo>
                  <a:pt x="568" y="1350"/>
                </a:lnTo>
                <a:lnTo>
                  <a:pt x="561" y="1343"/>
                </a:lnTo>
                <a:lnTo>
                  <a:pt x="554" y="1337"/>
                </a:lnTo>
                <a:lnTo>
                  <a:pt x="546" y="1333"/>
                </a:lnTo>
                <a:lnTo>
                  <a:pt x="537" y="1330"/>
                </a:lnTo>
                <a:lnTo>
                  <a:pt x="528" y="1329"/>
                </a:lnTo>
                <a:close/>
                <a:moveTo>
                  <a:pt x="48" y="1329"/>
                </a:moveTo>
                <a:lnTo>
                  <a:pt x="39" y="1330"/>
                </a:lnTo>
                <a:lnTo>
                  <a:pt x="30" y="1333"/>
                </a:lnTo>
                <a:lnTo>
                  <a:pt x="22" y="1337"/>
                </a:lnTo>
                <a:lnTo>
                  <a:pt x="14" y="1343"/>
                </a:lnTo>
                <a:lnTo>
                  <a:pt x="8" y="1350"/>
                </a:lnTo>
                <a:lnTo>
                  <a:pt x="4" y="1359"/>
                </a:lnTo>
                <a:lnTo>
                  <a:pt x="1" y="1368"/>
                </a:lnTo>
                <a:lnTo>
                  <a:pt x="0" y="1377"/>
                </a:lnTo>
                <a:lnTo>
                  <a:pt x="1" y="1387"/>
                </a:lnTo>
                <a:lnTo>
                  <a:pt x="4" y="1397"/>
                </a:lnTo>
                <a:lnTo>
                  <a:pt x="8" y="1405"/>
                </a:lnTo>
                <a:lnTo>
                  <a:pt x="14" y="1412"/>
                </a:lnTo>
                <a:lnTo>
                  <a:pt x="22" y="1417"/>
                </a:lnTo>
                <a:lnTo>
                  <a:pt x="30" y="1422"/>
                </a:lnTo>
                <a:lnTo>
                  <a:pt x="39" y="1424"/>
                </a:lnTo>
                <a:lnTo>
                  <a:pt x="48" y="1425"/>
                </a:lnTo>
                <a:lnTo>
                  <a:pt x="57" y="1424"/>
                </a:lnTo>
                <a:lnTo>
                  <a:pt x="67" y="1422"/>
                </a:lnTo>
                <a:lnTo>
                  <a:pt x="75" y="1417"/>
                </a:lnTo>
                <a:lnTo>
                  <a:pt x="82" y="1412"/>
                </a:lnTo>
                <a:lnTo>
                  <a:pt x="88" y="1405"/>
                </a:lnTo>
                <a:lnTo>
                  <a:pt x="92" y="1397"/>
                </a:lnTo>
                <a:lnTo>
                  <a:pt x="95" y="1387"/>
                </a:lnTo>
                <a:lnTo>
                  <a:pt x="96" y="1377"/>
                </a:lnTo>
                <a:lnTo>
                  <a:pt x="95" y="1368"/>
                </a:lnTo>
                <a:lnTo>
                  <a:pt x="92" y="1359"/>
                </a:lnTo>
                <a:lnTo>
                  <a:pt x="88" y="1350"/>
                </a:lnTo>
                <a:lnTo>
                  <a:pt x="82" y="1343"/>
                </a:lnTo>
                <a:lnTo>
                  <a:pt x="75" y="1337"/>
                </a:lnTo>
                <a:lnTo>
                  <a:pt x="67" y="1333"/>
                </a:lnTo>
                <a:lnTo>
                  <a:pt x="57" y="1330"/>
                </a:lnTo>
                <a:lnTo>
                  <a:pt x="48" y="1329"/>
                </a:lnTo>
                <a:close/>
                <a:moveTo>
                  <a:pt x="1965" y="886"/>
                </a:moveTo>
                <a:lnTo>
                  <a:pt x="1956" y="887"/>
                </a:lnTo>
                <a:lnTo>
                  <a:pt x="1947" y="890"/>
                </a:lnTo>
                <a:lnTo>
                  <a:pt x="1939" y="894"/>
                </a:lnTo>
                <a:lnTo>
                  <a:pt x="1931" y="900"/>
                </a:lnTo>
                <a:lnTo>
                  <a:pt x="1925" y="907"/>
                </a:lnTo>
                <a:lnTo>
                  <a:pt x="1921" y="916"/>
                </a:lnTo>
                <a:lnTo>
                  <a:pt x="1918" y="925"/>
                </a:lnTo>
                <a:lnTo>
                  <a:pt x="1917" y="934"/>
                </a:lnTo>
                <a:lnTo>
                  <a:pt x="1918" y="944"/>
                </a:lnTo>
                <a:lnTo>
                  <a:pt x="1921" y="953"/>
                </a:lnTo>
                <a:lnTo>
                  <a:pt x="1925" y="961"/>
                </a:lnTo>
                <a:lnTo>
                  <a:pt x="1931" y="968"/>
                </a:lnTo>
                <a:lnTo>
                  <a:pt x="1939" y="974"/>
                </a:lnTo>
                <a:lnTo>
                  <a:pt x="1947" y="978"/>
                </a:lnTo>
                <a:lnTo>
                  <a:pt x="1956" y="981"/>
                </a:lnTo>
                <a:lnTo>
                  <a:pt x="1965" y="982"/>
                </a:lnTo>
                <a:lnTo>
                  <a:pt x="1975" y="981"/>
                </a:lnTo>
                <a:lnTo>
                  <a:pt x="1985" y="978"/>
                </a:lnTo>
                <a:lnTo>
                  <a:pt x="1993" y="974"/>
                </a:lnTo>
                <a:lnTo>
                  <a:pt x="2000" y="968"/>
                </a:lnTo>
                <a:lnTo>
                  <a:pt x="2005" y="961"/>
                </a:lnTo>
                <a:lnTo>
                  <a:pt x="2010" y="953"/>
                </a:lnTo>
                <a:lnTo>
                  <a:pt x="2012" y="944"/>
                </a:lnTo>
                <a:lnTo>
                  <a:pt x="2013" y="934"/>
                </a:lnTo>
                <a:lnTo>
                  <a:pt x="2012" y="925"/>
                </a:lnTo>
                <a:lnTo>
                  <a:pt x="2010" y="916"/>
                </a:lnTo>
                <a:lnTo>
                  <a:pt x="2005" y="907"/>
                </a:lnTo>
                <a:lnTo>
                  <a:pt x="2000" y="900"/>
                </a:lnTo>
                <a:lnTo>
                  <a:pt x="1993" y="894"/>
                </a:lnTo>
                <a:lnTo>
                  <a:pt x="1985" y="890"/>
                </a:lnTo>
                <a:lnTo>
                  <a:pt x="1975" y="887"/>
                </a:lnTo>
                <a:lnTo>
                  <a:pt x="1965" y="886"/>
                </a:lnTo>
                <a:close/>
                <a:moveTo>
                  <a:pt x="1486" y="886"/>
                </a:moveTo>
                <a:lnTo>
                  <a:pt x="1476" y="887"/>
                </a:lnTo>
                <a:lnTo>
                  <a:pt x="1467" y="890"/>
                </a:lnTo>
                <a:lnTo>
                  <a:pt x="1459" y="894"/>
                </a:lnTo>
                <a:lnTo>
                  <a:pt x="1452" y="900"/>
                </a:lnTo>
                <a:lnTo>
                  <a:pt x="1447" y="907"/>
                </a:lnTo>
                <a:lnTo>
                  <a:pt x="1442" y="916"/>
                </a:lnTo>
                <a:lnTo>
                  <a:pt x="1439" y="925"/>
                </a:lnTo>
                <a:lnTo>
                  <a:pt x="1439" y="934"/>
                </a:lnTo>
                <a:lnTo>
                  <a:pt x="1439" y="944"/>
                </a:lnTo>
                <a:lnTo>
                  <a:pt x="1442" y="953"/>
                </a:lnTo>
                <a:lnTo>
                  <a:pt x="1447" y="961"/>
                </a:lnTo>
                <a:lnTo>
                  <a:pt x="1452" y="968"/>
                </a:lnTo>
                <a:lnTo>
                  <a:pt x="1459" y="974"/>
                </a:lnTo>
                <a:lnTo>
                  <a:pt x="1467" y="978"/>
                </a:lnTo>
                <a:lnTo>
                  <a:pt x="1476" y="981"/>
                </a:lnTo>
                <a:lnTo>
                  <a:pt x="1486" y="982"/>
                </a:lnTo>
                <a:lnTo>
                  <a:pt x="1496" y="981"/>
                </a:lnTo>
                <a:lnTo>
                  <a:pt x="1505" y="978"/>
                </a:lnTo>
                <a:lnTo>
                  <a:pt x="1513" y="974"/>
                </a:lnTo>
                <a:lnTo>
                  <a:pt x="1521" y="968"/>
                </a:lnTo>
                <a:lnTo>
                  <a:pt x="1526" y="961"/>
                </a:lnTo>
                <a:lnTo>
                  <a:pt x="1531" y="953"/>
                </a:lnTo>
                <a:lnTo>
                  <a:pt x="1534" y="944"/>
                </a:lnTo>
                <a:lnTo>
                  <a:pt x="1534" y="934"/>
                </a:lnTo>
                <a:lnTo>
                  <a:pt x="1534" y="925"/>
                </a:lnTo>
                <a:lnTo>
                  <a:pt x="1531" y="916"/>
                </a:lnTo>
                <a:lnTo>
                  <a:pt x="1526" y="907"/>
                </a:lnTo>
                <a:lnTo>
                  <a:pt x="1521" y="900"/>
                </a:lnTo>
                <a:lnTo>
                  <a:pt x="1513" y="894"/>
                </a:lnTo>
                <a:lnTo>
                  <a:pt x="1505" y="890"/>
                </a:lnTo>
                <a:lnTo>
                  <a:pt x="1496" y="887"/>
                </a:lnTo>
                <a:lnTo>
                  <a:pt x="1486" y="886"/>
                </a:lnTo>
                <a:close/>
                <a:moveTo>
                  <a:pt x="1007" y="886"/>
                </a:moveTo>
                <a:lnTo>
                  <a:pt x="997" y="887"/>
                </a:lnTo>
                <a:lnTo>
                  <a:pt x="988" y="890"/>
                </a:lnTo>
                <a:lnTo>
                  <a:pt x="980" y="894"/>
                </a:lnTo>
                <a:lnTo>
                  <a:pt x="972" y="900"/>
                </a:lnTo>
                <a:lnTo>
                  <a:pt x="967" y="907"/>
                </a:lnTo>
                <a:lnTo>
                  <a:pt x="962" y="916"/>
                </a:lnTo>
                <a:lnTo>
                  <a:pt x="960" y="925"/>
                </a:lnTo>
                <a:lnTo>
                  <a:pt x="959" y="934"/>
                </a:lnTo>
                <a:lnTo>
                  <a:pt x="960" y="944"/>
                </a:lnTo>
                <a:lnTo>
                  <a:pt x="962" y="953"/>
                </a:lnTo>
                <a:lnTo>
                  <a:pt x="967" y="961"/>
                </a:lnTo>
                <a:lnTo>
                  <a:pt x="972" y="968"/>
                </a:lnTo>
                <a:lnTo>
                  <a:pt x="980" y="974"/>
                </a:lnTo>
                <a:lnTo>
                  <a:pt x="988" y="978"/>
                </a:lnTo>
                <a:lnTo>
                  <a:pt x="997" y="981"/>
                </a:lnTo>
                <a:lnTo>
                  <a:pt x="1007" y="982"/>
                </a:lnTo>
                <a:lnTo>
                  <a:pt x="1016" y="981"/>
                </a:lnTo>
                <a:lnTo>
                  <a:pt x="1026" y="978"/>
                </a:lnTo>
                <a:lnTo>
                  <a:pt x="1034" y="974"/>
                </a:lnTo>
                <a:lnTo>
                  <a:pt x="1041" y="968"/>
                </a:lnTo>
                <a:lnTo>
                  <a:pt x="1047" y="961"/>
                </a:lnTo>
                <a:lnTo>
                  <a:pt x="1051" y="953"/>
                </a:lnTo>
                <a:lnTo>
                  <a:pt x="1054" y="944"/>
                </a:lnTo>
                <a:lnTo>
                  <a:pt x="1055" y="934"/>
                </a:lnTo>
                <a:lnTo>
                  <a:pt x="1054" y="925"/>
                </a:lnTo>
                <a:lnTo>
                  <a:pt x="1051" y="916"/>
                </a:lnTo>
                <a:lnTo>
                  <a:pt x="1047" y="907"/>
                </a:lnTo>
                <a:lnTo>
                  <a:pt x="1041" y="900"/>
                </a:lnTo>
                <a:lnTo>
                  <a:pt x="1034" y="894"/>
                </a:lnTo>
                <a:lnTo>
                  <a:pt x="1026" y="890"/>
                </a:lnTo>
                <a:lnTo>
                  <a:pt x="1016" y="887"/>
                </a:lnTo>
                <a:lnTo>
                  <a:pt x="1007" y="886"/>
                </a:lnTo>
                <a:close/>
                <a:moveTo>
                  <a:pt x="528" y="886"/>
                </a:moveTo>
                <a:lnTo>
                  <a:pt x="517" y="887"/>
                </a:lnTo>
                <a:lnTo>
                  <a:pt x="509" y="890"/>
                </a:lnTo>
                <a:lnTo>
                  <a:pt x="501" y="894"/>
                </a:lnTo>
                <a:lnTo>
                  <a:pt x="494" y="900"/>
                </a:lnTo>
                <a:lnTo>
                  <a:pt x="488" y="907"/>
                </a:lnTo>
                <a:lnTo>
                  <a:pt x="484" y="916"/>
                </a:lnTo>
                <a:lnTo>
                  <a:pt x="481" y="925"/>
                </a:lnTo>
                <a:lnTo>
                  <a:pt x="480" y="934"/>
                </a:lnTo>
                <a:lnTo>
                  <a:pt x="481" y="944"/>
                </a:lnTo>
                <a:lnTo>
                  <a:pt x="484" y="953"/>
                </a:lnTo>
                <a:lnTo>
                  <a:pt x="488" y="961"/>
                </a:lnTo>
                <a:lnTo>
                  <a:pt x="494" y="968"/>
                </a:lnTo>
                <a:lnTo>
                  <a:pt x="501" y="974"/>
                </a:lnTo>
                <a:lnTo>
                  <a:pt x="509" y="978"/>
                </a:lnTo>
                <a:lnTo>
                  <a:pt x="517" y="981"/>
                </a:lnTo>
                <a:lnTo>
                  <a:pt x="528" y="982"/>
                </a:lnTo>
                <a:lnTo>
                  <a:pt x="537" y="981"/>
                </a:lnTo>
                <a:lnTo>
                  <a:pt x="546" y="978"/>
                </a:lnTo>
                <a:lnTo>
                  <a:pt x="554" y="974"/>
                </a:lnTo>
                <a:lnTo>
                  <a:pt x="561" y="968"/>
                </a:lnTo>
                <a:lnTo>
                  <a:pt x="568" y="961"/>
                </a:lnTo>
                <a:lnTo>
                  <a:pt x="572" y="953"/>
                </a:lnTo>
                <a:lnTo>
                  <a:pt x="575" y="944"/>
                </a:lnTo>
                <a:lnTo>
                  <a:pt x="576" y="934"/>
                </a:lnTo>
                <a:lnTo>
                  <a:pt x="575" y="925"/>
                </a:lnTo>
                <a:lnTo>
                  <a:pt x="572" y="916"/>
                </a:lnTo>
                <a:lnTo>
                  <a:pt x="568" y="907"/>
                </a:lnTo>
                <a:lnTo>
                  <a:pt x="561" y="900"/>
                </a:lnTo>
                <a:lnTo>
                  <a:pt x="554" y="894"/>
                </a:lnTo>
                <a:lnTo>
                  <a:pt x="546" y="890"/>
                </a:lnTo>
                <a:lnTo>
                  <a:pt x="537" y="887"/>
                </a:lnTo>
                <a:lnTo>
                  <a:pt x="528" y="886"/>
                </a:lnTo>
                <a:close/>
                <a:moveTo>
                  <a:pt x="48" y="886"/>
                </a:moveTo>
                <a:lnTo>
                  <a:pt x="39" y="887"/>
                </a:lnTo>
                <a:lnTo>
                  <a:pt x="30" y="890"/>
                </a:lnTo>
                <a:lnTo>
                  <a:pt x="22" y="894"/>
                </a:lnTo>
                <a:lnTo>
                  <a:pt x="14" y="900"/>
                </a:lnTo>
                <a:lnTo>
                  <a:pt x="8" y="907"/>
                </a:lnTo>
                <a:lnTo>
                  <a:pt x="4" y="916"/>
                </a:lnTo>
                <a:lnTo>
                  <a:pt x="1" y="925"/>
                </a:lnTo>
                <a:lnTo>
                  <a:pt x="0" y="934"/>
                </a:lnTo>
                <a:lnTo>
                  <a:pt x="1" y="944"/>
                </a:lnTo>
                <a:lnTo>
                  <a:pt x="4" y="953"/>
                </a:lnTo>
                <a:lnTo>
                  <a:pt x="8" y="961"/>
                </a:lnTo>
                <a:lnTo>
                  <a:pt x="14" y="968"/>
                </a:lnTo>
                <a:lnTo>
                  <a:pt x="22" y="974"/>
                </a:lnTo>
                <a:lnTo>
                  <a:pt x="30" y="978"/>
                </a:lnTo>
                <a:lnTo>
                  <a:pt x="39" y="981"/>
                </a:lnTo>
                <a:lnTo>
                  <a:pt x="48" y="982"/>
                </a:lnTo>
                <a:lnTo>
                  <a:pt x="57" y="981"/>
                </a:lnTo>
                <a:lnTo>
                  <a:pt x="67" y="978"/>
                </a:lnTo>
                <a:lnTo>
                  <a:pt x="75" y="974"/>
                </a:lnTo>
                <a:lnTo>
                  <a:pt x="82" y="968"/>
                </a:lnTo>
                <a:lnTo>
                  <a:pt x="88" y="961"/>
                </a:lnTo>
                <a:lnTo>
                  <a:pt x="92" y="953"/>
                </a:lnTo>
                <a:lnTo>
                  <a:pt x="95" y="944"/>
                </a:lnTo>
                <a:lnTo>
                  <a:pt x="96" y="934"/>
                </a:lnTo>
                <a:lnTo>
                  <a:pt x="95" y="925"/>
                </a:lnTo>
                <a:lnTo>
                  <a:pt x="92" y="916"/>
                </a:lnTo>
                <a:lnTo>
                  <a:pt x="88" y="907"/>
                </a:lnTo>
                <a:lnTo>
                  <a:pt x="82" y="900"/>
                </a:lnTo>
                <a:lnTo>
                  <a:pt x="75" y="894"/>
                </a:lnTo>
                <a:lnTo>
                  <a:pt x="67" y="890"/>
                </a:lnTo>
                <a:lnTo>
                  <a:pt x="57" y="887"/>
                </a:lnTo>
                <a:lnTo>
                  <a:pt x="48" y="886"/>
                </a:lnTo>
                <a:close/>
                <a:moveTo>
                  <a:pt x="1965" y="443"/>
                </a:moveTo>
                <a:lnTo>
                  <a:pt x="1956" y="444"/>
                </a:lnTo>
                <a:lnTo>
                  <a:pt x="1947" y="447"/>
                </a:lnTo>
                <a:lnTo>
                  <a:pt x="1939" y="451"/>
                </a:lnTo>
                <a:lnTo>
                  <a:pt x="1931" y="457"/>
                </a:lnTo>
                <a:lnTo>
                  <a:pt x="1925" y="464"/>
                </a:lnTo>
                <a:lnTo>
                  <a:pt x="1921" y="473"/>
                </a:lnTo>
                <a:lnTo>
                  <a:pt x="1918" y="482"/>
                </a:lnTo>
                <a:lnTo>
                  <a:pt x="1917" y="491"/>
                </a:lnTo>
                <a:lnTo>
                  <a:pt x="1918" y="500"/>
                </a:lnTo>
                <a:lnTo>
                  <a:pt x="1921" y="510"/>
                </a:lnTo>
                <a:lnTo>
                  <a:pt x="1925" y="518"/>
                </a:lnTo>
                <a:lnTo>
                  <a:pt x="1931" y="525"/>
                </a:lnTo>
                <a:lnTo>
                  <a:pt x="1939" y="531"/>
                </a:lnTo>
                <a:lnTo>
                  <a:pt x="1947" y="535"/>
                </a:lnTo>
                <a:lnTo>
                  <a:pt x="1956" y="538"/>
                </a:lnTo>
                <a:lnTo>
                  <a:pt x="1965" y="539"/>
                </a:lnTo>
                <a:lnTo>
                  <a:pt x="1975" y="538"/>
                </a:lnTo>
                <a:lnTo>
                  <a:pt x="1985" y="535"/>
                </a:lnTo>
                <a:lnTo>
                  <a:pt x="1993" y="531"/>
                </a:lnTo>
                <a:lnTo>
                  <a:pt x="2000" y="525"/>
                </a:lnTo>
                <a:lnTo>
                  <a:pt x="2005" y="518"/>
                </a:lnTo>
                <a:lnTo>
                  <a:pt x="2010" y="510"/>
                </a:lnTo>
                <a:lnTo>
                  <a:pt x="2012" y="500"/>
                </a:lnTo>
                <a:lnTo>
                  <a:pt x="2013" y="491"/>
                </a:lnTo>
                <a:lnTo>
                  <a:pt x="2012" y="482"/>
                </a:lnTo>
                <a:lnTo>
                  <a:pt x="2010" y="473"/>
                </a:lnTo>
                <a:lnTo>
                  <a:pt x="2005" y="464"/>
                </a:lnTo>
                <a:lnTo>
                  <a:pt x="2000" y="457"/>
                </a:lnTo>
                <a:lnTo>
                  <a:pt x="1993" y="451"/>
                </a:lnTo>
                <a:lnTo>
                  <a:pt x="1985" y="447"/>
                </a:lnTo>
                <a:lnTo>
                  <a:pt x="1975" y="444"/>
                </a:lnTo>
                <a:lnTo>
                  <a:pt x="1965" y="443"/>
                </a:lnTo>
                <a:close/>
                <a:moveTo>
                  <a:pt x="1486" y="443"/>
                </a:moveTo>
                <a:lnTo>
                  <a:pt x="1476" y="444"/>
                </a:lnTo>
                <a:lnTo>
                  <a:pt x="1467" y="447"/>
                </a:lnTo>
                <a:lnTo>
                  <a:pt x="1459" y="451"/>
                </a:lnTo>
                <a:lnTo>
                  <a:pt x="1452" y="457"/>
                </a:lnTo>
                <a:lnTo>
                  <a:pt x="1447" y="464"/>
                </a:lnTo>
                <a:lnTo>
                  <a:pt x="1442" y="473"/>
                </a:lnTo>
                <a:lnTo>
                  <a:pt x="1439" y="482"/>
                </a:lnTo>
                <a:lnTo>
                  <a:pt x="1439" y="491"/>
                </a:lnTo>
                <a:lnTo>
                  <a:pt x="1439" y="500"/>
                </a:lnTo>
                <a:lnTo>
                  <a:pt x="1442" y="510"/>
                </a:lnTo>
                <a:lnTo>
                  <a:pt x="1447" y="518"/>
                </a:lnTo>
                <a:lnTo>
                  <a:pt x="1452" y="525"/>
                </a:lnTo>
                <a:lnTo>
                  <a:pt x="1459" y="531"/>
                </a:lnTo>
                <a:lnTo>
                  <a:pt x="1467" y="535"/>
                </a:lnTo>
                <a:lnTo>
                  <a:pt x="1476" y="538"/>
                </a:lnTo>
                <a:lnTo>
                  <a:pt x="1486" y="539"/>
                </a:lnTo>
                <a:lnTo>
                  <a:pt x="1496" y="538"/>
                </a:lnTo>
                <a:lnTo>
                  <a:pt x="1505" y="535"/>
                </a:lnTo>
                <a:lnTo>
                  <a:pt x="1513" y="531"/>
                </a:lnTo>
                <a:lnTo>
                  <a:pt x="1521" y="525"/>
                </a:lnTo>
                <a:lnTo>
                  <a:pt x="1526" y="518"/>
                </a:lnTo>
                <a:lnTo>
                  <a:pt x="1531" y="510"/>
                </a:lnTo>
                <a:lnTo>
                  <a:pt x="1534" y="500"/>
                </a:lnTo>
                <a:lnTo>
                  <a:pt x="1534" y="491"/>
                </a:lnTo>
                <a:lnTo>
                  <a:pt x="1534" y="482"/>
                </a:lnTo>
                <a:lnTo>
                  <a:pt x="1531" y="473"/>
                </a:lnTo>
                <a:lnTo>
                  <a:pt x="1526" y="464"/>
                </a:lnTo>
                <a:lnTo>
                  <a:pt x="1521" y="457"/>
                </a:lnTo>
                <a:lnTo>
                  <a:pt x="1513" y="451"/>
                </a:lnTo>
                <a:lnTo>
                  <a:pt x="1505" y="447"/>
                </a:lnTo>
                <a:lnTo>
                  <a:pt x="1496" y="444"/>
                </a:lnTo>
                <a:lnTo>
                  <a:pt x="1486" y="443"/>
                </a:lnTo>
                <a:close/>
                <a:moveTo>
                  <a:pt x="1007" y="443"/>
                </a:moveTo>
                <a:lnTo>
                  <a:pt x="997" y="444"/>
                </a:lnTo>
                <a:lnTo>
                  <a:pt x="988" y="447"/>
                </a:lnTo>
                <a:lnTo>
                  <a:pt x="980" y="451"/>
                </a:lnTo>
                <a:lnTo>
                  <a:pt x="972" y="457"/>
                </a:lnTo>
                <a:lnTo>
                  <a:pt x="967" y="464"/>
                </a:lnTo>
                <a:lnTo>
                  <a:pt x="962" y="473"/>
                </a:lnTo>
                <a:lnTo>
                  <a:pt x="960" y="482"/>
                </a:lnTo>
                <a:lnTo>
                  <a:pt x="959" y="491"/>
                </a:lnTo>
                <a:lnTo>
                  <a:pt x="960" y="500"/>
                </a:lnTo>
                <a:lnTo>
                  <a:pt x="962" y="510"/>
                </a:lnTo>
                <a:lnTo>
                  <a:pt x="967" y="518"/>
                </a:lnTo>
                <a:lnTo>
                  <a:pt x="972" y="525"/>
                </a:lnTo>
                <a:lnTo>
                  <a:pt x="980" y="531"/>
                </a:lnTo>
                <a:lnTo>
                  <a:pt x="988" y="535"/>
                </a:lnTo>
                <a:lnTo>
                  <a:pt x="997" y="538"/>
                </a:lnTo>
                <a:lnTo>
                  <a:pt x="1007" y="539"/>
                </a:lnTo>
                <a:lnTo>
                  <a:pt x="1016" y="538"/>
                </a:lnTo>
                <a:lnTo>
                  <a:pt x="1026" y="535"/>
                </a:lnTo>
                <a:lnTo>
                  <a:pt x="1034" y="531"/>
                </a:lnTo>
                <a:lnTo>
                  <a:pt x="1041" y="525"/>
                </a:lnTo>
                <a:lnTo>
                  <a:pt x="1047" y="518"/>
                </a:lnTo>
                <a:lnTo>
                  <a:pt x="1051" y="510"/>
                </a:lnTo>
                <a:lnTo>
                  <a:pt x="1054" y="500"/>
                </a:lnTo>
                <a:lnTo>
                  <a:pt x="1055" y="491"/>
                </a:lnTo>
                <a:lnTo>
                  <a:pt x="1054" y="482"/>
                </a:lnTo>
                <a:lnTo>
                  <a:pt x="1051" y="473"/>
                </a:lnTo>
                <a:lnTo>
                  <a:pt x="1047" y="464"/>
                </a:lnTo>
                <a:lnTo>
                  <a:pt x="1041" y="457"/>
                </a:lnTo>
                <a:lnTo>
                  <a:pt x="1034" y="451"/>
                </a:lnTo>
                <a:lnTo>
                  <a:pt x="1026" y="447"/>
                </a:lnTo>
                <a:lnTo>
                  <a:pt x="1016" y="444"/>
                </a:lnTo>
                <a:lnTo>
                  <a:pt x="1007" y="443"/>
                </a:lnTo>
                <a:close/>
                <a:moveTo>
                  <a:pt x="528" y="443"/>
                </a:moveTo>
                <a:lnTo>
                  <a:pt x="517" y="444"/>
                </a:lnTo>
                <a:lnTo>
                  <a:pt x="509" y="447"/>
                </a:lnTo>
                <a:lnTo>
                  <a:pt x="501" y="451"/>
                </a:lnTo>
                <a:lnTo>
                  <a:pt x="494" y="457"/>
                </a:lnTo>
                <a:lnTo>
                  <a:pt x="488" y="464"/>
                </a:lnTo>
                <a:lnTo>
                  <a:pt x="484" y="473"/>
                </a:lnTo>
                <a:lnTo>
                  <a:pt x="481" y="482"/>
                </a:lnTo>
                <a:lnTo>
                  <a:pt x="480" y="491"/>
                </a:lnTo>
                <a:lnTo>
                  <a:pt x="481" y="500"/>
                </a:lnTo>
                <a:lnTo>
                  <a:pt x="484" y="510"/>
                </a:lnTo>
                <a:lnTo>
                  <a:pt x="488" y="518"/>
                </a:lnTo>
                <a:lnTo>
                  <a:pt x="494" y="525"/>
                </a:lnTo>
                <a:lnTo>
                  <a:pt x="501" y="531"/>
                </a:lnTo>
                <a:lnTo>
                  <a:pt x="509" y="535"/>
                </a:lnTo>
                <a:lnTo>
                  <a:pt x="517" y="538"/>
                </a:lnTo>
                <a:lnTo>
                  <a:pt x="528" y="539"/>
                </a:lnTo>
                <a:lnTo>
                  <a:pt x="537" y="538"/>
                </a:lnTo>
                <a:lnTo>
                  <a:pt x="546" y="535"/>
                </a:lnTo>
                <a:lnTo>
                  <a:pt x="554" y="531"/>
                </a:lnTo>
                <a:lnTo>
                  <a:pt x="561" y="525"/>
                </a:lnTo>
                <a:lnTo>
                  <a:pt x="568" y="518"/>
                </a:lnTo>
                <a:lnTo>
                  <a:pt x="572" y="510"/>
                </a:lnTo>
                <a:lnTo>
                  <a:pt x="575" y="500"/>
                </a:lnTo>
                <a:lnTo>
                  <a:pt x="576" y="491"/>
                </a:lnTo>
                <a:lnTo>
                  <a:pt x="575" y="482"/>
                </a:lnTo>
                <a:lnTo>
                  <a:pt x="572" y="473"/>
                </a:lnTo>
                <a:lnTo>
                  <a:pt x="568" y="464"/>
                </a:lnTo>
                <a:lnTo>
                  <a:pt x="561" y="457"/>
                </a:lnTo>
                <a:lnTo>
                  <a:pt x="554" y="451"/>
                </a:lnTo>
                <a:lnTo>
                  <a:pt x="546" y="447"/>
                </a:lnTo>
                <a:lnTo>
                  <a:pt x="537" y="444"/>
                </a:lnTo>
                <a:lnTo>
                  <a:pt x="528" y="443"/>
                </a:lnTo>
                <a:close/>
                <a:moveTo>
                  <a:pt x="48" y="443"/>
                </a:moveTo>
                <a:lnTo>
                  <a:pt x="39" y="444"/>
                </a:lnTo>
                <a:lnTo>
                  <a:pt x="30" y="447"/>
                </a:lnTo>
                <a:lnTo>
                  <a:pt x="22" y="451"/>
                </a:lnTo>
                <a:lnTo>
                  <a:pt x="14" y="457"/>
                </a:lnTo>
                <a:lnTo>
                  <a:pt x="8" y="464"/>
                </a:lnTo>
                <a:lnTo>
                  <a:pt x="4" y="473"/>
                </a:lnTo>
                <a:lnTo>
                  <a:pt x="1" y="482"/>
                </a:lnTo>
                <a:lnTo>
                  <a:pt x="0" y="491"/>
                </a:lnTo>
                <a:lnTo>
                  <a:pt x="1" y="500"/>
                </a:lnTo>
                <a:lnTo>
                  <a:pt x="4" y="510"/>
                </a:lnTo>
                <a:lnTo>
                  <a:pt x="8" y="518"/>
                </a:lnTo>
                <a:lnTo>
                  <a:pt x="14" y="525"/>
                </a:lnTo>
                <a:lnTo>
                  <a:pt x="22" y="531"/>
                </a:lnTo>
                <a:lnTo>
                  <a:pt x="30" y="535"/>
                </a:lnTo>
                <a:lnTo>
                  <a:pt x="39" y="538"/>
                </a:lnTo>
                <a:lnTo>
                  <a:pt x="48" y="539"/>
                </a:lnTo>
                <a:lnTo>
                  <a:pt x="57" y="538"/>
                </a:lnTo>
                <a:lnTo>
                  <a:pt x="67" y="535"/>
                </a:lnTo>
                <a:lnTo>
                  <a:pt x="75" y="531"/>
                </a:lnTo>
                <a:lnTo>
                  <a:pt x="82" y="525"/>
                </a:lnTo>
                <a:lnTo>
                  <a:pt x="88" y="518"/>
                </a:lnTo>
                <a:lnTo>
                  <a:pt x="92" y="510"/>
                </a:lnTo>
                <a:lnTo>
                  <a:pt x="95" y="500"/>
                </a:lnTo>
                <a:lnTo>
                  <a:pt x="96" y="491"/>
                </a:lnTo>
                <a:lnTo>
                  <a:pt x="95" y="482"/>
                </a:lnTo>
                <a:lnTo>
                  <a:pt x="92" y="473"/>
                </a:lnTo>
                <a:lnTo>
                  <a:pt x="88" y="464"/>
                </a:lnTo>
                <a:lnTo>
                  <a:pt x="82" y="457"/>
                </a:lnTo>
                <a:lnTo>
                  <a:pt x="75" y="451"/>
                </a:lnTo>
                <a:lnTo>
                  <a:pt x="67" y="447"/>
                </a:lnTo>
                <a:lnTo>
                  <a:pt x="57" y="444"/>
                </a:lnTo>
                <a:lnTo>
                  <a:pt x="48" y="443"/>
                </a:lnTo>
                <a:close/>
                <a:moveTo>
                  <a:pt x="1965" y="0"/>
                </a:moveTo>
                <a:lnTo>
                  <a:pt x="1956" y="1"/>
                </a:lnTo>
                <a:lnTo>
                  <a:pt x="1947" y="4"/>
                </a:lnTo>
                <a:lnTo>
                  <a:pt x="1939" y="8"/>
                </a:lnTo>
                <a:lnTo>
                  <a:pt x="1931" y="14"/>
                </a:lnTo>
                <a:lnTo>
                  <a:pt x="1925" y="21"/>
                </a:lnTo>
                <a:lnTo>
                  <a:pt x="1921" y="30"/>
                </a:lnTo>
                <a:lnTo>
                  <a:pt x="1918" y="38"/>
                </a:lnTo>
                <a:lnTo>
                  <a:pt x="1917" y="48"/>
                </a:lnTo>
                <a:lnTo>
                  <a:pt x="1918" y="57"/>
                </a:lnTo>
                <a:lnTo>
                  <a:pt x="1921" y="67"/>
                </a:lnTo>
                <a:lnTo>
                  <a:pt x="1925" y="75"/>
                </a:lnTo>
                <a:lnTo>
                  <a:pt x="1931" y="82"/>
                </a:lnTo>
                <a:lnTo>
                  <a:pt x="1939" y="88"/>
                </a:lnTo>
                <a:lnTo>
                  <a:pt x="1947" y="92"/>
                </a:lnTo>
                <a:lnTo>
                  <a:pt x="1956" y="95"/>
                </a:lnTo>
                <a:lnTo>
                  <a:pt x="1965" y="96"/>
                </a:lnTo>
                <a:lnTo>
                  <a:pt x="1975" y="95"/>
                </a:lnTo>
                <a:lnTo>
                  <a:pt x="1985" y="92"/>
                </a:lnTo>
                <a:lnTo>
                  <a:pt x="1993" y="88"/>
                </a:lnTo>
                <a:lnTo>
                  <a:pt x="2000" y="82"/>
                </a:lnTo>
                <a:lnTo>
                  <a:pt x="2005" y="75"/>
                </a:lnTo>
                <a:lnTo>
                  <a:pt x="2010" y="67"/>
                </a:lnTo>
                <a:lnTo>
                  <a:pt x="2012" y="57"/>
                </a:lnTo>
                <a:lnTo>
                  <a:pt x="2013" y="48"/>
                </a:lnTo>
                <a:lnTo>
                  <a:pt x="2012" y="38"/>
                </a:lnTo>
                <a:lnTo>
                  <a:pt x="2010" y="30"/>
                </a:lnTo>
                <a:lnTo>
                  <a:pt x="2005" y="21"/>
                </a:lnTo>
                <a:lnTo>
                  <a:pt x="2000" y="14"/>
                </a:lnTo>
                <a:lnTo>
                  <a:pt x="1993" y="8"/>
                </a:lnTo>
                <a:lnTo>
                  <a:pt x="1985" y="4"/>
                </a:lnTo>
                <a:lnTo>
                  <a:pt x="1975" y="1"/>
                </a:lnTo>
                <a:lnTo>
                  <a:pt x="1965" y="0"/>
                </a:lnTo>
                <a:close/>
                <a:moveTo>
                  <a:pt x="1486" y="0"/>
                </a:moveTo>
                <a:lnTo>
                  <a:pt x="1476" y="1"/>
                </a:lnTo>
                <a:lnTo>
                  <a:pt x="1467" y="4"/>
                </a:lnTo>
                <a:lnTo>
                  <a:pt x="1459" y="8"/>
                </a:lnTo>
                <a:lnTo>
                  <a:pt x="1452" y="14"/>
                </a:lnTo>
                <a:lnTo>
                  <a:pt x="1447" y="21"/>
                </a:lnTo>
                <a:lnTo>
                  <a:pt x="1442" y="30"/>
                </a:lnTo>
                <a:lnTo>
                  <a:pt x="1439" y="38"/>
                </a:lnTo>
                <a:lnTo>
                  <a:pt x="1439" y="48"/>
                </a:lnTo>
                <a:lnTo>
                  <a:pt x="1439" y="57"/>
                </a:lnTo>
                <a:lnTo>
                  <a:pt x="1442" y="67"/>
                </a:lnTo>
                <a:lnTo>
                  <a:pt x="1447" y="75"/>
                </a:lnTo>
                <a:lnTo>
                  <a:pt x="1452" y="82"/>
                </a:lnTo>
                <a:lnTo>
                  <a:pt x="1459" y="88"/>
                </a:lnTo>
                <a:lnTo>
                  <a:pt x="1467" y="92"/>
                </a:lnTo>
                <a:lnTo>
                  <a:pt x="1476" y="95"/>
                </a:lnTo>
                <a:lnTo>
                  <a:pt x="1486" y="96"/>
                </a:lnTo>
                <a:lnTo>
                  <a:pt x="1496" y="95"/>
                </a:lnTo>
                <a:lnTo>
                  <a:pt x="1505" y="92"/>
                </a:lnTo>
                <a:lnTo>
                  <a:pt x="1513" y="88"/>
                </a:lnTo>
                <a:lnTo>
                  <a:pt x="1521" y="82"/>
                </a:lnTo>
                <a:lnTo>
                  <a:pt x="1526" y="75"/>
                </a:lnTo>
                <a:lnTo>
                  <a:pt x="1531" y="67"/>
                </a:lnTo>
                <a:lnTo>
                  <a:pt x="1534" y="57"/>
                </a:lnTo>
                <a:lnTo>
                  <a:pt x="1534" y="48"/>
                </a:lnTo>
                <a:lnTo>
                  <a:pt x="1534" y="38"/>
                </a:lnTo>
                <a:lnTo>
                  <a:pt x="1531" y="30"/>
                </a:lnTo>
                <a:lnTo>
                  <a:pt x="1526" y="21"/>
                </a:lnTo>
                <a:lnTo>
                  <a:pt x="1521" y="14"/>
                </a:lnTo>
                <a:lnTo>
                  <a:pt x="1513" y="8"/>
                </a:lnTo>
                <a:lnTo>
                  <a:pt x="1505" y="4"/>
                </a:lnTo>
                <a:lnTo>
                  <a:pt x="1496" y="1"/>
                </a:lnTo>
                <a:lnTo>
                  <a:pt x="1486" y="0"/>
                </a:lnTo>
                <a:close/>
                <a:moveTo>
                  <a:pt x="1007" y="0"/>
                </a:moveTo>
                <a:lnTo>
                  <a:pt x="997" y="1"/>
                </a:lnTo>
                <a:lnTo>
                  <a:pt x="988" y="4"/>
                </a:lnTo>
                <a:lnTo>
                  <a:pt x="980" y="8"/>
                </a:lnTo>
                <a:lnTo>
                  <a:pt x="972" y="14"/>
                </a:lnTo>
                <a:lnTo>
                  <a:pt x="967" y="21"/>
                </a:lnTo>
                <a:lnTo>
                  <a:pt x="962" y="30"/>
                </a:lnTo>
                <a:lnTo>
                  <a:pt x="960" y="38"/>
                </a:lnTo>
                <a:lnTo>
                  <a:pt x="959" y="48"/>
                </a:lnTo>
                <a:lnTo>
                  <a:pt x="960" y="57"/>
                </a:lnTo>
                <a:lnTo>
                  <a:pt x="962" y="67"/>
                </a:lnTo>
                <a:lnTo>
                  <a:pt x="967" y="75"/>
                </a:lnTo>
                <a:lnTo>
                  <a:pt x="972" y="82"/>
                </a:lnTo>
                <a:lnTo>
                  <a:pt x="980" y="88"/>
                </a:lnTo>
                <a:lnTo>
                  <a:pt x="988" y="92"/>
                </a:lnTo>
                <a:lnTo>
                  <a:pt x="997" y="95"/>
                </a:lnTo>
                <a:lnTo>
                  <a:pt x="1007" y="96"/>
                </a:lnTo>
                <a:lnTo>
                  <a:pt x="1016" y="95"/>
                </a:lnTo>
                <a:lnTo>
                  <a:pt x="1026" y="92"/>
                </a:lnTo>
                <a:lnTo>
                  <a:pt x="1034" y="88"/>
                </a:lnTo>
                <a:lnTo>
                  <a:pt x="1041" y="82"/>
                </a:lnTo>
                <a:lnTo>
                  <a:pt x="1047" y="75"/>
                </a:lnTo>
                <a:lnTo>
                  <a:pt x="1051" y="67"/>
                </a:lnTo>
                <a:lnTo>
                  <a:pt x="1054" y="57"/>
                </a:lnTo>
                <a:lnTo>
                  <a:pt x="1055" y="48"/>
                </a:lnTo>
                <a:lnTo>
                  <a:pt x="1054" y="38"/>
                </a:lnTo>
                <a:lnTo>
                  <a:pt x="1051" y="30"/>
                </a:lnTo>
                <a:lnTo>
                  <a:pt x="1047" y="21"/>
                </a:lnTo>
                <a:lnTo>
                  <a:pt x="1041" y="14"/>
                </a:lnTo>
                <a:lnTo>
                  <a:pt x="1034" y="8"/>
                </a:lnTo>
                <a:lnTo>
                  <a:pt x="1026" y="4"/>
                </a:lnTo>
                <a:lnTo>
                  <a:pt x="1016" y="1"/>
                </a:lnTo>
                <a:lnTo>
                  <a:pt x="1007" y="0"/>
                </a:lnTo>
                <a:close/>
                <a:moveTo>
                  <a:pt x="528" y="0"/>
                </a:moveTo>
                <a:lnTo>
                  <a:pt x="517" y="1"/>
                </a:lnTo>
                <a:lnTo>
                  <a:pt x="509" y="4"/>
                </a:lnTo>
                <a:lnTo>
                  <a:pt x="501" y="8"/>
                </a:lnTo>
                <a:lnTo>
                  <a:pt x="494" y="14"/>
                </a:lnTo>
                <a:lnTo>
                  <a:pt x="488" y="21"/>
                </a:lnTo>
                <a:lnTo>
                  <a:pt x="484" y="30"/>
                </a:lnTo>
                <a:lnTo>
                  <a:pt x="481" y="38"/>
                </a:lnTo>
                <a:lnTo>
                  <a:pt x="480" y="48"/>
                </a:lnTo>
                <a:lnTo>
                  <a:pt x="481" y="57"/>
                </a:lnTo>
                <a:lnTo>
                  <a:pt x="484" y="67"/>
                </a:lnTo>
                <a:lnTo>
                  <a:pt x="488" y="75"/>
                </a:lnTo>
                <a:lnTo>
                  <a:pt x="494" y="82"/>
                </a:lnTo>
                <a:lnTo>
                  <a:pt x="501" y="88"/>
                </a:lnTo>
                <a:lnTo>
                  <a:pt x="509" y="92"/>
                </a:lnTo>
                <a:lnTo>
                  <a:pt x="517" y="95"/>
                </a:lnTo>
                <a:lnTo>
                  <a:pt x="528" y="96"/>
                </a:lnTo>
                <a:lnTo>
                  <a:pt x="537" y="95"/>
                </a:lnTo>
                <a:lnTo>
                  <a:pt x="546" y="92"/>
                </a:lnTo>
                <a:lnTo>
                  <a:pt x="554" y="88"/>
                </a:lnTo>
                <a:lnTo>
                  <a:pt x="561" y="82"/>
                </a:lnTo>
                <a:lnTo>
                  <a:pt x="568" y="75"/>
                </a:lnTo>
                <a:lnTo>
                  <a:pt x="572" y="67"/>
                </a:lnTo>
                <a:lnTo>
                  <a:pt x="575" y="57"/>
                </a:lnTo>
                <a:lnTo>
                  <a:pt x="576" y="48"/>
                </a:lnTo>
                <a:lnTo>
                  <a:pt x="575" y="38"/>
                </a:lnTo>
                <a:lnTo>
                  <a:pt x="572" y="30"/>
                </a:lnTo>
                <a:lnTo>
                  <a:pt x="568" y="21"/>
                </a:lnTo>
                <a:lnTo>
                  <a:pt x="561" y="14"/>
                </a:lnTo>
                <a:lnTo>
                  <a:pt x="554" y="8"/>
                </a:lnTo>
                <a:lnTo>
                  <a:pt x="546" y="4"/>
                </a:lnTo>
                <a:lnTo>
                  <a:pt x="537" y="1"/>
                </a:lnTo>
                <a:lnTo>
                  <a:pt x="528" y="0"/>
                </a:lnTo>
                <a:close/>
                <a:moveTo>
                  <a:pt x="48" y="0"/>
                </a:moveTo>
                <a:lnTo>
                  <a:pt x="39" y="1"/>
                </a:lnTo>
                <a:lnTo>
                  <a:pt x="30" y="4"/>
                </a:lnTo>
                <a:lnTo>
                  <a:pt x="22" y="8"/>
                </a:lnTo>
                <a:lnTo>
                  <a:pt x="14" y="14"/>
                </a:lnTo>
                <a:lnTo>
                  <a:pt x="8" y="21"/>
                </a:lnTo>
                <a:lnTo>
                  <a:pt x="4" y="30"/>
                </a:lnTo>
                <a:lnTo>
                  <a:pt x="1" y="38"/>
                </a:lnTo>
                <a:lnTo>
                  <a:pt x="0" y="48"/>
                </a:lnTo>
                <a:lnTo>
                  <a:pt x="1" y="57"/>
                </a:lnTo>
                <a:lnTo>
                  <a:pt x="4" y="67"/>
                </a:lnTo>
                <a:lnTo>
                  <a:pt x="8" y="75"/>
                </a:lnTo>
                <a:lnTo>
                  <a:pt x="14" y="82"/>
                </a:lnTo>
                <a:lnTo>
                  <a:pt x="22" y="88"/>
                </a:lnTo>
                <a:lnTo>
                  <a:pt x="30" y="92"/>
                </a:lnTo>
                <a:lnTo>
                  <a:pt x="39" y="95"/>
                </a:lnTo>
                <a:lnTo>
                  <a:pt x="48" y="96"/>
                </a:lnTo>
                <a:lnTo>
                  <a:pt x="57" y="95"/>
                </a:lnTo>
                <a:lnTo>
                  <a:pt x="67" y="92"/>
                </a:lnTo>
                <a:lnTo>
                  <a:pt x="75" y="88"/>
                </a:lnTo>
                <a:lnTo>
                  <a:pt x="82" y="82"/>
                </a:lnTo>
                <a:lnTo>
                  <a:pt x="88" y="75"/>
                </a:lnTo>
                <a:lnTo>
                  <a:pt x="92" y="67"/>
                </a:lnTo>
                <a:lnTo>
                  <a:pt x="95" y="57"/>
                </a:lnTo>
                <a:lnTo>
                  <a:pt x="96" y="48"/>
                </a:lnTo>
                <a:lnTo>
                  <a:pt x="95" y="38"/>
                </a:lnTo>
                <a:lnTo>
                  <a:pt x="92" y="30"/>
                </a:lnTo>
                <a:lnTo>
                  <a:pt x="88" y="21"/>
                </a:lnTo>
                <a:lnTo>
                  <a:pt x="82" y="14"/>
                </a:lnTo>
                <a:lnTo>
                  <a:pt x="75" y="8"/>
                </a:lnTo>
                <a:lnTo>
                  <a:pt x="67" y="4"/>
                </a:lnTo>
                <a:lnTo>
                  <a:pt x="57" y="1"/>
                </a:lnTo>
                <a:lnTo>
                  <a:pt x="48" y="0"/>
                </a:lnTo>
                <a:close/>
                <a:moveTo>
                  <a:pt x="4363" y="6648"/>
                </a:moveTo>
                <a:lnTo>
                  <a:pt x="4353" y="6648"/>
                </a:lnTo>
                <a:lnTo>
                  <a:pt x="4343" y="6651"/>
                </a:lnTo>
                <a:lnTo>
                  <a:pt x="4335" y="6656"/>
                </a:lnTo>
                <a:lnTo>
                  <a:pt x="4328" y="6662"/>
                </a:lnTo>
                <a:lnTo>
                  <a:pt x="4323" y="6669"/>
                </a:lnTo>
                <a:lnTo>
                  <a:pt x="4318" y="6677"/>
                </a:lnTo>
                <a:lnTo>
                  <a:pt x="4315" y="6686"/>
                </a:lnTo>
                <a:lnTo>
                  <a:pt x="4315" y="6695"/>
                </a:lnTo>
                <a:lnTo>
                  <a:pt x="4315" y="6706"/>
                </a:lnTo>
                <a:lnTo>
                  <a:pt x="4318" y="6715"/>
                </a:lnTo>
                <a:lnTo>
                  <a:pt x="4323" y="6723"/>
                </a:lnTo>
                <a:lnTo>
                  <a:pt x="4328" y="6730"/>
                </a:lnTo>
                <a:lnTo>
                  <a:pt x="4335" y="6735"/>
                </a:lnTo>
                <a:lnTo>
                  <a:pt x="4343" y="6741"/>
                </a:lnTo>
                <a:lnTo>
                  <a:pt x="4353" y="6744"/>
                </a:lnTo>
                <a:lnTo>
                  <a:pt x="4363" y="6744"/>
                </a:lnTo>
                <a:lnTo>
                  <a:pt x="4372" y="6744"/>
                </a:lnTo>
                <a:lnTo>
                  <a:pt x="4381" y="6741"/>
                </a:lnTo>
                <a:lnTo>
                  <a:pt x="4389" y="6735"/>
                </a:lnTo>
                <a:lnTo>
                  <a:pt x="4397" y="6730"/>
                </a:lnTo>
                <a:lnTo>
                  <a:pt x="4402" y="6723"/>
                </a:lnTo>
                <a:lnTo>
                  <a:pt x="4407" y="6715"/>
                </a:lnTo>
                <a:lnTo>
                  <a:pt x="4410" y="6706"/>
                </a:lnTo>
                <a:lnTo>
                  <a:pt x="4411" y="6695"/>
                </a:lnTo>
                <a:lnTo>
                  <a:pt x="4410" y="6686"/>
                </a:lnTo>
                <a:lnTo>
                  <a:pt x="4407" y="6677"/>
                </a:lnTo>
                <a:lnTo>
                  <a:pt x="4402" y="6669"/>
                </a:lnTo>
                <a:lnTo>
                  <a:pt x="4397" y="6662"/>
                </a:lnTo>
                <a:lnTo>
                  <a:pt x="4389" y="6656"/>
                </a:lnTo>
                <a:lnTo>
                  <a:pt x="4381" y="6651"/>
                </a:lnTo>
                <a:lnTo>
                  <a:pt x="4372" y="6648"/>
                </a:lnTo>
                <a:lnTo>
                  <a:pt x="4363" y="6648"/>
                </a:lnTo>
                <a:close/>
                <a:moveTo>
                  <a:pt x="3883" y="6648"/>
                </a:moveTo>
                <a:lnTo>
                  <a:pt x="3873" y="6648"/>
                </a:lnTo>
                <a:lnTo>
                  <a:pt x="3864" y="6651"/>
                </a:lnTo>
                <a:lnTo>
                  <a:pt x="3856" y="6656"/>
                </a:lnTo>
                <a:lnTo>
                  <a:pt x="3848" y="6662"/>
                </a:lnTo>
                <a:lnTo>
                  <a:pt x="3843" y="6669"/>
                </a:lnTo>
                <a:lnTo>
                  <a:pt x="3838" y="6677"/>
                </a:lnTo>
                <a:lnTo>
                  <a:pt x="3836" y="6686"/>
                </a:lnTo>
                <a:lnTo>
                  <a:pt x="3835" y="6695"/>
                </a:lnTo>
                <a:lnTo>
                  <a:pt x="3836" y="6706"/>
                </a:lnTo>
                <a:lnTo>
                  <a:pt x="3838" y="6715"/>
                </a:lnTo>
                <a:lnTo>
                  <a:pt x="3843" y="6723"/>
                </a:lnTo>
                <a:lnTo>
                  <a:pt x="3848" y="6730"/>
                </a:lnTo>
                <a:lnTo>
                  <a:pt x="3856" y="6735"/>
                </a:lnTo>
                <a:lnTo>
                  <a:pt x="3864" y="6741"/>
                </a:lnTo>
                <a:lnTo>
                  <a:pt x="3873" y="6744"/>
                </a:lnTo>
                <a:lnTo>
                  <a:pt x="3883" y="6744"/>
                </a:lnTo>
                <a:lnTo>
                  <a:pt x="3892" y="6744"/>
                </a:lnTo>
                <a:lnTo>
                  <a:pt x="3902" y="6741"/>
                </a:lnTo>
                <a:lnTo>
                  <a:pt x="3910" y="6735"/>
                </a:lnTo>
                <a:lnTo>
                  <a:pt x="3917" y="6730"/>
                </a:lnTo>
                <a:lnTo>
                  <a:pt x="3923" y="6723"/>
                </a:lnTo>
                <a:lnTo>
                  <a:pt x="3927" y="6715"/>
                </a:lnTo>
                <a:lnTo>
                  <a:pt x="3930" y="6706"/>
                </a:lnTo>
                <a:lnTo>
                  <a:pt x="3931" y="6695"/>
                </a:lnTo>
                <a:lnTo>
                  <a:pt x="3930" y="6686"/>
                </a:lnTo>
                <a:lnTo>
                  <a:pt x="3927" y="6677"/>
                </a:lnTo>
                <a:lnTo>
                  <a:pt x="3923" y="6669"/>
                </a:lnTo>
                <a:lnTo>
                  <a:pt x="3917" y="6662"/>
                </a:lnTo>
                <a:lnTo>
                  <a:pt x="3910" y="6656"/>
                </a:lnTo>
                <a:lnTo>
                  <a:pt x="3902" y="6651"/>
                </a:lnTo>
                <a:lnTo>
                  <a:pt x="3892" y="6648"/>
                </a:lnTo>
                <a:lnTo>
                  <a:pt x="3883" y="6648"/>
                </a:lnTo>
                <a:close/>
                <a:moveTo>
                  <a:pt x="3404" y="6648"/>
                </a:moveTo>
                <a:lnTo>
                  <a:pt x="3394" y="6648"/>
                </a:lnTo>
                <a:lnTo>
                  <a:pt x="3385" y="6651"/>
                </a:lnTo>
                <a:lnTo>
                  <a:pt x="3377" y="6656"/>
                </a:lnTo>
                <a:lnTo>
                  <a:pt x="3370" y="6662"/>
                </a:lnTo>
                <a:lnTo>
                  <a:pt x="3364" y="6669"/>
                </a:lnTo>
                <a:lnTo>
                  <a:pt x="3360" y="6677"/>
                </a:lnTo>
                <a:lnTo>
                  <a:pt x="3357" y="6686"/>
                </a:lnTo>
                <a:lnTo>
                  <a:pt x="3356" y="6695"/>
                </a:lnTo>
                <a:lnTo>
                  <a:pt x="3357" y="6706"/>
                </a:lnTo>
                <a:lnTo>
                  <a:pt x="3360" y="6715"/>
                </a:lnTo>
                <a:lnTo>
                  <a:pt x="3364" y="6723"/>
                </a:lnTo>
                <a:lnTo>
                  <a:pt x="3370" y="6730"/>
                </a:lnTo>
                <a:lnTo>
                  <a:pt x="3377" y="6735"/>
                </a:lnTo>
                <a:lnTo>
                  <a:pt x="3385" y="6741"/>
                </a:lnTo>
                <a:lnTo>
                  <a:pt x="3394" y="6744"/>
                </a:lnTo>
                <a:lnTo>
                  <a:pt x="3404" y="6744"/>
                </a:lnTo>
                <a:lnTo>
                  <a:pt x="3413" y="6744"/>
                </a:lnTo>
                <a:lnTo>
                  <a:pt x="3422" y="6741"/>
                </a:lnTo>
                <a:lnTo>
                  <a:pt x="3430" y="6735"/>
                </a:lnTo>
                <a:lnTo>
                  <a:pt x="3438" y="6730"/>
                </a:lnTo>
                <a:lnTo>
                  <a:pt x="3444" y="6723"/>
                </a:lnTo>
                <a:lnTo>
                  <a:pt x="3448" y="6715"/>
                </a:lnTo>
                <a:lnTo>
                  <a:pt x="3451" y="6706"/>
                </a:lnTo>
                <a:lnTo>
                  <a:pt x="3452" y="6695"/>
                </a:lnTo>
                <a:lnTo>
                  <a:pt x="3451" y="6686"/>
                </a:lnTo>
                <a:lnTo>
                  <a:pt x="3448" y="6677"/>
                </a:lnTo>
                <a:lnTo>
                  <a:pt x="3444" y="6669"/>
                </a:lnTo>
                <a:lnTo>
                  <a:pt x="3438" y="6662"/>
                </a:lnTo>
                <a:lnTo>
                  <a:pt x="3430" y="6656"/>
                </a:lnTo>
                <a:lnTo>
                  <a:pt x="3422" y="6651"/>
                </a:lnTo>
                <a:lnTo>
                  <a:pt x="3413" y="6648"/>
                </a:lnTo>
                <a:lnTo>
                  <a:pt x="3404" y="6648"/>
                </a:lnTo>
                <a:close/>
                <a:moveTo>
                  <a:pt x="2924" y="6648"/>
                </a:moveTo>
                <a:lnTo>
                  <a:pt x="2915" y="6648"/>
                </a:lnTo>
                <a:lnTo>
                  <a:pt x="2906" y="6651"/>
                </a:lnTo>
                <a:lnTo>
                  <a:pt x="2898" y="6656"/>
                </a:lnTo>
                <a:lnTo>
                  <a:pt x="2890" y="6662"/>
                </a:lnTo>
                <a:lnTo>
                  <a:pt x="2884" y="6669"/>
                </a:lnTo>
                <a:lnTo>
                  <a:pt x="2880" y="6677"/>
                </a:lnTo>
                <a:lnTo>
                  <a:pt x="2877" y="6686"/>
                </a:lnTo>
                <a:lnTo>
                  <a:pt x="2876" y="6695"/>
                </a:lnTo>
                <a:lnTo>
                  <a:pt x="2877" y="6706"/>
                </a:lnTo>
                <a:lnTo>
                  <a:pt x="2880" y="6715"/>
                </a:lnTo>
                <a:lnTo>
                  <a:pt x="2884" y="6723"/>
                </a:lnTo>
                <a:lnTo>
                  <a:pt x="2890" y="6730"/>
                </a:lnTo>
                <a:lnTo>
                  <a:pt x="2898" y="6735"/>
                </a:lnTo>
                <a:lnTo>
                  <a:pt x="2906" y="6741"/>
                </a:lnTo>
                <a:lnTo>
                  <a:pt x="2915" y="6744"/>
                </a:lnTo>
                <a:lnTo>
                  <a:pt x="2924" y="6744"/>
                </a:lnTo>
                <a:lnTo>
                  <a:pt x="2933" y="6744"/>
                </a:lnTo>
                <a:lnTo>
                  <a:pt x="2943" y="6741"/>
                </a:lnTo>
                <a:lnTo>
                  <a:pt x="2951" y="6735"/>
                </a:lnTo>
                <a:lnTo>
                  <a:pt x="2958" y="6730"/>
                </a:lnTo>
                <a:lnTo>
                  <a:pt x="2964" y="6723"/>
                </a:lnTo>
                <a:lnTo>
                  <a:pt x="2968" y="6715"/>
                </a:lnTo>
                <a:lnTo>
                  <a:pt x="2971" y="6706"/>
                </a:lnTo>
                <a:lnTo>
                  <a:pt x="2972" y="6695"/>
                </a:lnTo>
                <a:lnTo>
                  <a:pt x="2971" y="6686"/>
                </a:lnTo>
                <a:lnTo>
                  <a:pt x="2968" y="6677"/>
                </a:lnTo>
                <a:lnTo>
                  <a:pt x="2964" y="6669"/>
                </a:lnTo>
                <a:lnTo>
                  <a:pt x="2958" y="6662"/>
                </a:lnTo>
                <a:lnTo>
                  <a:pt x="2951" y="6656"/>
                </a:lnTo>
                <a:lnTo>
                  <a:pt x="2943" y="6651"/>
                </a:lnTo>
                <a:lnTo>
                  <a:pt x="2933" y="6648"/>
                </a:lnTo>
                <a:lnTo>
                  <a:pt x="2924" y="6648"/>
                </a:lnTo>
                <a:close/>
                <a:moveTo>
                  <a:pt x="2445" y="6648"/>
                </a:moveTo>
                <a:lnTo>
                  <a:pt x="2435" y="6648"/>
                </a:lnTo>
                <a:lnTo>
                  <a:pt x="2426" y="6651"/>
                </a:lnTo>
                <a:lnTo>
                  <a:pt x="2418" y="6656"/>
                </a:lnTo>
                <a:lnTo>
                  <a:pt x="2411" y="6662"/>
                </a:lnTo>
                <a:lnTo>
                  <a:pt x="2405" y="6669"/>
                </a:lnTo>
                <a:lnTo>
                  <a:pt x="2401" y="6677"/>
                </a:lnTo>
                <a:lnTo>
                  <a:pt x="2398" y="6686"/>
                </a:lnTo>
                <a:lnTo>
                  <a:pt x="2397" y="6695"/>
                </a:lnTo>
                <a:lnTo>
                  <a:pt x="2398" y="6706"/>
                </a:lnTo>
                <a:lnTo>
                  <a:pt x="2401" y="6715"/>
                </a:lnTo>
                <a:lnTo>
                  <a:pt x="2405" y="6723"/>
                </a:lnTo>
                <a:lnTo>
                  <a:pt x="2411" y="6730"/>
                </a:lnTo>
                <a:lnTo>
                  <a:pt x="2418" y="6735"/>
                </a:lnTo>
                <a:lnTo>
                  <a:pt x="2426" y="6741"/>
                </a:lnTo>
                <a:lnTo>
                  <a:pt x="2435" y="6744"/>
                </a:lnTo>
                <a:lnTo>
                  <a:pt x="2445" y="6744"/>
                </a:lnTo>
                <a:lnTo>
                  <a:pt x="2455" y="6744"/>
                </a:lnTo>
                <a:lnTo>
                  <a:pt x="2463" y="6741"/>
                </a:lnTo>
                <a:lnTo>
                  <a:pt x="2471" y="6735"/>
                </a:lnTo>
                <a:lnTo>
                  <a:pt x="2479" y="6730"/>
                </a:lnTo>
                <a:lnTo>
                  <a:pt x="2485" y="6723"/>
                </a:lnTo>
                <a:lnTo>
                  <a:pt x="2489" y="6715"/>
                </a:lnTo>
                <a:lnTo>
                  <a:pt x="2492" y="6706"/>
                </a:lnTo>
                <a:lnTo>
                  <a:pt x="2493" y="6695"/>
                </a:lnTo>
                <a:lnTo>
                  <a:pt x="2492" y="6686"/>
                </a:lnTo>
                <a:lnTo>
                  <a:pt x="2489" y="6677"/>
                </a:lnTo>
                <a:lnTo>
                  <a:pt x="2485" y="6669"/>
                </a:lnTo>
                <a:lnTo>
                  <a:pt x="2479" y="6662"/>
                </a:lnTo>
                <a:lnTo>
                  <a:pt x="2471" y="6656"/>
                </a:lnTo>
                <a:lnTo>
                  <a:pt x="2463" y="6651"/>
                </a:lnTo>
                <a:lnTo>
                  <a:pt x="2455" y="6648"/>
                </a:lnTo>
                <a:lnTo>
                  <a:pt x="2445" y="6648"/>
                </a:lnTo>
                <a:close/>
                <a:moveTo>
                  <a:pt x="4841" y="6204"/>
                </a:moveTo>
                <a:lnTo>
                  <a:pt x="4832" y="6205"/>
                </a:lnTo>
                <a:lnTo>
                  <a:pt x="4823" y="6208"/>
                </a:lnTo>
                <a:lnTo>
                  <a:pt x="4815" y="6212"/>
                </a:lnTo>
                <a:lnTo>
                  <a:pt x="4807" y="6219"/>
                </a:lnTo>
                <a:lnTo>
                  <a:pt x="4801" y="6226"/>
                </a:lnTo>
                <a:lnTo>
                  <a:pt x="4797" y="6234"/>
                </a:lnTo>
                <a:lnTo>
                  <a:pt x="4794" y="6243"/>
                </a:lnTo>
                <a:lnTo>
                  <a:pt x="4793" y="6252"/>
                </a:lnTo>
                <a:lnTo>
                  <a:pt x="4794" y="6263"/>
                </a:lnTo>
                <a:lnTo>
                  <a:pt x="4797" y="6272"/>
                </a:lnTo>
                <a:lnTo>
                  <a:pt x="4801" y="6280"/>
                </a:lnTo>
                <a:lnTo>
                  <a:pt x="4807" y="6287"/>
                </a:lnTo>
                <a:lnTo>
                  <a:pt x="4815" y="6292"/>
                </a:lnTo>
                <a:lnTo>
                  <a:pt x="4823" y="6297"/>
                </a:lnTo>
                <a:lnTo>
                  <a:pt x="4832" y="6300"/>
                </a:lnTo>
                <a:lnTo>
                  <a:pt x="4841" y="6301"/>
                </a:lnTo>
                <a:lnTo>
                  <a:pt x="4852" y="6300"/>
                </a:lnTo>
                <a:lnTo>
                  <a:pt x="4861" y="6297"/>
                </a:lnTo>
                <a:lnTo>
                  <a:pt x="4869" y="6292"/>
                </a:lnTo>
                <a:lnTo>
                  <a:pt x="4876" y="6287"/>
                </a:lnTo>
                <a:lnTo>
                  <a:pt x="4881" y="6280"/>
                </a:lnTo>
                <a:lnTo>
                  <a:pt x="4886" y="6272"/>
                </a:lnTo>
                <a:lnTo>
                  <a:pt x="4888" y="6263"/>
                </a:lnTo>
                <a:lnTo>
                  <a:pt x="4889" y="6252"/>
                </a:lnTo>
                <a:lnTo>
                  <a:pt x="4888" y="6243"/>
                </a:lnTo>
                <a:lnTo>
                  <a:pt x="4886" y="6234"/>
                </a:lnTo>
                <a:lnTo>
                  <a:pt x="4881" y="6226"/>
                </a:lnTo>
                <a:lnTo>
                  <a:pt x="4876" y="6219"/>
                </a:lnTo>
                <a:lnTo>
                  <a:pt x="4869" y="6212"/>
                </a:lnTo>
                <a:lnTo>
                  <a:pt x="4861" y="6208"/>
                </a:lnTo>
                <a:lnTo>
                  <a:pt x="4852" y="6205"/>
                </a:lnTo>
                <a:lnTo>
                  <a:pt x="4841" y="6204"/>
                </a:lnTo>
                <a:close/>
                <a:moveTo>
                  <a:pt x="4363" y="6204"/>
                </a:moveTo>
                <a:lnTo>
                  <a:pt x="4353" y="6205"/>
                </a:lnTo>
                <a:lnTo>
                  <a:pt x="4343" y="6208"/>
                </a:lnTo>
                <a:lnTo>
                  <a:pt x="4335" y="6212"/>
                </a:lnTo>
                <a:lnTo>
                  <a:pt x="4328" y="6219"/>
                </a:lnTo>
                <a:lnTo>
                  <a:pt x="4323" y="6226"/>
                </a:lnTo>
                <a:lnTo>
                  <a:pt x="4318" y="6234"/>
                </a:lnTo>
                <a:lnTo>
                  <a:pt x="4315" y="6243"/>
                </a:lnTo>
                <a:lnTo>
                  <a:pt x="4315" y="6252"/>
                </a:lnTo>
                <a:lnTo>
                  <a:pt x="4315" y="6263"/>
                </a:lnTo>
                <a:lnTo>
                  <a:pt x="4318" y="6272"/>
                </a:lnTo>
                <a:lnTo>
                  <a:pt x="4323" y="6280"/>
                </a:lnTo>
                <a:lnTo>
                  <a:pt x="4328" y="6287"/>
                </a:lnTo>
                <a:lnTo>
                  <a:pt x="4335" y="6292"/>
                </a:lnTo>
                <a:lnTo>
                  <a:pt x="4343" y="6297"/>
                </a:lnTo>
                <a:lnTo>
                  <a:pt x="4353" y="6300"/>
                </a:lnTo>
                <a:lnTo>
                  <a:pt x="4363" y="6301"/>
                </a:lnTo>
                <a:lnTo>
                  <a:pt x="4372" y="6300"/>
                </a:lnTo>
                <a:lnTo>
                  <a:pt x="4381" y="6297"/>
                </a:lnTo>
                <a:lnTo>
                  <a:pt x="4389" y="6292"/>
                </a:lnTo>
                <a:lnTo>
                  <a:pt x="4397" y="6287"/>
                </a:lnTo>
                <a:lnTo>
                  <a:pt x="4402" y="6280"/>
                </a:lnTo>
                <a:lnTo>
                  <a:pt x="4407" y="6272"/>
                </a:lnTo>
                <a:lnTo>
                  <a:pt x="4410" y="6263"/>
                </a:lnTo>
                <a:lnTo>
                  <a:pt x="4411" y="6252"/>
                </a:lnTo>
                <a:lnTo>
                  <a:pt x="4410" y="6243"/>
                </a:lnTo>
                <a:lnTo>
                  <a:pt x="4407" y="6234"/>
                </a:lnTo>
                <a:lnTo>
                  <a:pt x="4402" y="6226"/>
                </a:lnTo>
                <a:lnTo>
                  <a:pt x="4397" y="6219"/>
                </a:lnTo>
                <a:lnTo>
                  <a:pt x="4389" y="6212"/>
                </a:lnTo>
                <a:lnTo>
                  <a:pt x="4381" y="6208"/>
                </a:lnTo>
                <a:lnTo>
                  <a:pt x="4372" y="6205"/>
                </a:lnTo>
                <a:lnTo>
                  <a:pt x="4363" y="6204"/>
                </a:lnTo>
                <a:close/>
                <a:moveTo>
                  <a:pt x="3883" y="6204"/>
                </a:moveTo>
                <a:lnTo>
                  <a:pt x="3873" y="6205"/>
                </a:lnTo>
                <a:lnTo>
                  <a:pt x="3864" y="6208"/>
                </a:lnTo>
                <a:lnTo>
                  <a:pt x="3856" y="6212"/>
                </a:lnTo>
                <a:lnTo>
                  <a:pt x="3848" y="6219"/>
                </a:lnTo>
                <a:lnTo>
                  <a:pt x="3843" y="6226"/>
                </a:lnTo>
                <a:lnTo>
                  <a:pt x="3838" y="6234"/>
                </a:lnTo>
                <a:lnTo>
                  <a:pt x="3836" y="6243"/>
                </a:lnTo>
                <a:lnTo>
                  <a:pt x="3835" y="6252"/>
                </a:lnTo>
                <a:lnTo>
                  <a:pt x="3836" y="6263"/>
                </a:lnTo>
                <a:lnTo>
                  <a:pt x="3838" y="6272"/>
                </a:lnTo>
                <a:lnTo>
                  <a:pt x="3843" y="6280"/>
                </a:lnTo>
                <a:lnTo>
                  <a:pt x="3848" y="6287"/>
                </a:lnTo>
                <a:lnTo>
                  <a:pt x="3856" y="6292"/>
                </a:lnTo>
                <a:lnTo>
                  <a:pt x="3864" y="6297"/>
                </a:lnTo>
                <a:lnTo>
                  <a:pt x="3873" y="6300"/>
                </a:lnTo>
                <a:lnTo>
                  <a:pt x="3883" y="6301"/>
                </a:lnTo>
                <a:lnTo>
                  <a:pt x="3892" y="6300"/>
                </a:lnTo>
                <a:lnTo>
                  <a:pt x="3902" y="6297"/>
                </a:lnTo>
                <a:lnTo>
                  <a:pt x="3910" y="6292"/>
                </a:lnTo>
                <a:lnTo>
                  <a:pt x="3917" y="6287"/>
                </a:lnTo>
                <a:lnTo>
                  <a:pt x="3923" y="6280"/>
                </a:lnTo>
                <a:lnTo>
                  <a:pt x="3927" y="6272"/>
                </a:lnTo>
                <a:lnTo>
                  <a:pt x="3930" y="6263"/>
                </a:lnTo>
                <a:lnTo>
                  <a:pt x="3931" y="6252"/>
                </a:lnTo>
                <a:lnTo>
                  <a:pt x="3930" y="6243"/>
                </a:lnTo>
                <a:lnTo>
                  <a:pt x="3927" y="6234"/>
                </a:lnTo>
                <a:lnTo>
                  <a:pt x="3923" y="6226"/>
                </a:lnTo>
                <a:lnTo>
                  <a:pt x="3917" y="6219"/>
                </a:lnTo>
                <a:lnTo>
                  <a:pt x="3910" y="6212"/>
                </a:lnTo>
                <a:lnTo>
                  <a:pt x="3902" y="6208"/>
                </a:lnTo>
                <a:lnTo>
                  <a:pt x="3892" y="6205"/>
                </a:lnTo>
                <a:lnTo>
                  <a:pt x="3883" y="6204"/>
                </a:lnTo>
                <a:close/>
                <a:moveTo>
                  <a:pt x="3404" y="6204"/>
                </a:moveTo>
                <a:lnTo>
                  <a:pt x="3394" y="6205"/>
                </a:lnTo>
                <a:lnTo>
                  <a:pt x="3385" y="6208"/>
                </a:lnTo>
                <a:lnTo>
                  <a:pt x="3377" y="6212"/>
                </a:lnTo>
                <a:lnTo>
                  <a:pt x="3370" y="6219"/>
                </a:lnTo>
                <a:lnTo>
                  <a:pt x="3364" y="6226"/>
                </a:lnTo>
                <a:lnTo>
                  <a:pt x="3360" y="6234"/>
                </a:lnTo>
                <a:lnTo>
                  <a:pt x="3357" y="6243"/>
                </a:lnTo>
                <a:lnTo>
                  <a:pt x="3356" y="6252"/>
                </a:lnTo>
                <a:lnTo>
                  <a:pt x="3357" y="6263"/>
                </a:lnTo>
                <a:lnTo>
                  <a:pt x="3360" y="6272"/>
                </a:lnTo>
                <a:lnTo>
                  <a:pt x="3364" y="6280"/>
                </a:lnTo>
                <a:lnTo>
                  <a:pt x="3370" y="6287"/>
                </a:lnTo>
                <a:lnTo>
                  <a:pt x="3377" y="6292"/>
                </a:lnTo>
                <a:lnTo>
                  <a:pt x="3385" y="6297"/>
                </a:lnTo>
                <a:lnTo>
                  <a:pt x="3394" y="6300"/>
                </a:lnTo>
                <a:lnTo>
                  <a:pt x="3404" y="6301"/>
                </a:lnTo>
                <a:lnTo>
                  <a:pt x="3413" y="6300"/>
                </a:lnTo>
                <a:lnTo>
                  <a:pt x="3422" y="6297"/>
                </a:lnTo>
                <a:lnTo>
                  <a:pt x="3430" y="6292"/>
                </a:lnTo>
                <a:lnTo>
                  <a:pt x="3438" y="6287"/>
                </a:lnTo>
                <a:lnTo>
                  <a:pt x="3444" y="6280"/>
                </a:lnTo>
                <a:lnTo>
                  <a:pt x="3448" y="6272"/>
                </a:lnTo>
                <a:lnTo>
                  <a:pt x="3451" y="6263"/>
                </a:lnTo>
                <a:lnTo>
                  <a:pt x="3452" y="6252"/>
                </a:lnTo>
                <a:lnTo>
                  <a:pt x="3451" y="6243"/>
                </a:lnTo>
                <a:lnTo>
                  <a:pt x="3448" y="6234"/>
                </a:lnTo>
                <a:lnTo>
                  <a:pt x="3444" y="6226"/>
                </a:lnTo>
                <a:lnTo>
                  <a:pt x="3438" y="6219"/>
                </a:lnTo>
                <a:lnTo>
                  <a:pt x="3430" y="6212"/>
                </a:lnTo>
                <a:lnTo>
                  <a:pt x="3422" y="6208"/>
                </a:lnTo>
                <a:lnTo>
                  <a:pt x="3413" y="6205"/>
                </a:lnTo>
                <a:lnTo>
                  <a:pt x="3404" y="6204"/>
                </a:lnTo>
                <a:close/>
                <a:moveTo>
                  <a:pt x="2924" y="6204"/>
                </a:moveTo>
                <a:lnTo>
                  <a:pt x="2915" y="6205"/>
                </a:lnTo>
                <a:lnTo>
                  <a:pt x="2906" y="6208"/>
                </a:lnTo>
                <a:lnTo>
                  <a:pt x="2898" y="6212"/>
                </a:lnTo>
                <a:lnTo>
                  <a:pt x="2890" y="6219"/>
                </a:lnTo>
                <a:lnTo>
                  <a:pt x="2884" y="6226"/>
                </a:lnTo>
                <a:lnTo>
                  <a:pt x="2880" y="6234"/>
                </a:lnTo>
                <a:lnTo>
                  <a:pt x="2877" y="6243"/>
                </a:lnTo>
                <a:lnTo>
                  <a:pt x="2876" y="6252"/>
                </a:lnTo>
                <a:lnTo>
                  <a:pt x="2877" y="6263"/>
                </a:lnTo>
                <a:lnTo>
                  <a:pt x="2880" y="6272"/>
                </a:lnTo>
                <a:lnTo>
                  <a:pt x="2884" y="6280"/>
                </a:lnTo>
                <a:lnTo>
                  <a:pt x="2890" y="6287"/>
                </a:lnTo>
                <a:lnTo>
                  <a:pt x="2898" y="6292"/>
                </a:lnTo>
                <a:lnTo>
                  <a:pt x="2906" y="6297"/>
                </a:lnTo>
                <a:lnTo>
                  <a:pt x="2915" y="6300"/>
                </a:lnTo>
                <a:lnTo>
                  <a:pt x="2924" y="6301"/>
                </a:lnTo>
                <a:lnTo>
                  <a:pt x="2933" y="6300"/>
                </a:lnTo>
                <a:lnTo>
                  <a:pt x="2943" y="6297"/>
                </a:lnTo>
                <a:lnTo>
                  <a:pt x="2951" y="6292"/>
                </a:lnTo>
                <a:lnTo>
                  <a:pt x="2958" y="6287"/>
                </a:lnTo>
                <a:lnTo>
                  <a:pt x="2964" y="6280"/>
                </a:lnTo>
                <a:lnTo>
                  <a:pt x="2968" y="6272"/>
                </a:lnTo>
                <a:lnTo>
                  <a:pt x="2971" y="6263"/>
                </a:lnTo>
                <a:lnTo>
                  <a:pt x="2972" y="6252"/>
                </a:lnTo>
                <a:lnTo>
                  <a:pt x="2971" y="6243"/>
                </a:lnTo>
                <a:lnTo>
                  <a:pt x="2968" y="6234"/>
                </a:lnTo>
                <a:lnTo>
                  <a:pt x="2964" y="6226"/>
                </a:lnTo>
                <a:lnTo>
                  <a:pt x="2958" y="6219"/>
                </a:lnTo>
                <a:lnTo>
                  <a:pt x="2951" y="6212"/>
                </a:lnTo>
                <a:lnTo>
                  <a:pt x="2943" y="6208"/>
                </a:lnTo>
                <a:lnTo>
                  <a:pt x="2933" y="6205"/>
                </a:lnTo>
                <a:lnTo>
                  <a:pt x="2924" y="6204"/>
                </a:lnTo>
                <a:close/>
                <a:moveTo>
                  <a:pt x="2445" y="6204"/>
                </a:moveTo>
                <a:lnTo>
                  <a:pt x="2435" y="6205"/>
                </a:lnTo>
                <a:lnTo>
                  <a:pt x="2426" y="6208"/>
                </a:lnTo>
                <a:lnTo>
                  <a:pt x="2418" y="6212"/>
                </a:lnTo>
                <a:lnTo>
                  <a:pt x="2411" y="6219"/>
                </a:lnTo>
                <a:lnTo>
                  <a:pt x="2405" y="6226"/>
                </a:lnTo>
                <a:lnTo>
                  <a:pt x="2401" y="6234"/>
                </a:lnTo>
                <a:lnTo>
                  <a:pt x="2398" y="6243"/>
                </a:lnTo>
                <a:lnTo>
                  <a:pt x="2397" y="6252"/>
                </a:lnTo>
                <a:lnTo>
                  <a:pt x="2398" y="6263"/>
                </a:lnTo>
                <a:lnTo>
                  <a:pt x="2401" y="6272"/>
                </a:lnTo>
                <a:lnTo>
                  <a:pt x="2405" y="6280"/>
                </a:lnTo>
                <a:lnTo>
                  <a:pt x="2411" y="6287"/>
                </a:lnTo>
                <a:lnTo>
                  <a:pt x="2418" y="6292"/>
                </a:lnTo>
                <a:lnTo>
                  <a:pt x="2426" y="6297"/>
                </a:lnTo>
                <a:lnTo>
                  <a:pt x="2435" y="6300"/>
                </a:lnTo>
                <a:lnTo>
                  <a:pt x="2445" y="6301"/>
                </a:lnTo>
                <a:lnTo>
                  <a:pt x="2455" y="6300"/>
                </a:lnTo>
                <a:lnTo>
                  <a:pt x="2463" y="6297"/>
                </a:lnTo>
                <a:lnTo>
                  <a:pt x="2471" y="6292"/>
                </a:lnTo>
                <a:lnTo>
                  <a:pt x="2479" y="6287"/>
                </a:lnTo>
                <a:lnTo>
                  <a:pt x="2485" y="6280"/>
                </a:lnTo>
                <a:lnTo>
                  <a:pt x="2489" y="6272"/>
                </a:lnTo>
                <a:lnTo>
                  <a:pt x="2492" y="6263"/>
                </a:lnTo>
                <a:lnTo>
                  <a:pt x="2493" y="6252"/>
                </a:lnTo>
                <a:lnTo>
                  <a:pt x="2492" y="6243"/>
                </a:lnTo>
                <a:lnTo>
                  <a:pt x="2489" y="6234"/>
                </a:lnTo>
                <a:lnTo>
                  <a:pt x="2485" y="6226"/>
                </a:lnTo>
                <a:lnTo>
                  <a:pt x="2479" y="6219"/>
                </a:lnTo>
                <a:lnTo>
                  <a:pt x="2471" y="6212"/>
                </a:lnTo>
                <a:lnTo>
                  <a:pt x="2463" y="6208"/>
                </a:lnTo>
                <a:lnTo>
                  <a:pt x="2455" y="6205"/>
                </a:lnTo>
                <a:lnTo>
                  <a:pt x="2445" y="6204"/>
                </a:lnTo>
                <a:close/>
                <a:moveTo>
                  <a:pt x="4841" y="5761"/>
                </a:moveTo>
                <a:lnTo>
                  <a:pt x="4832" y="5762"/>
                </a:lnTo>
                <a:lnTo>
                  <a:pt x="4823" y="5765"/>
                </a:lnTo>
                <a:lnTo>
                  <a:pt x="4815" y="5769"/>
                </a:lnTo>
                <a:lnTo>
                  <a:pt x="4807" y="5776"/>
                </a:lnTo>
                <a:lnTo>
                  <a:pt x="4801" y="5783"/>
                </a:lnTo>
                <a:lnTo>
                  <a:pt x="4797" y="5791"/>
                </a:lnTo>
                <a:lnTo>
                  <a:pt x="4794" y="5800"/>
                </a:lnTo>
                <a:lnTo>
                  <a:pt x="4793" y="5809"/>
                </a:lnTo>
                <a:lnTo>
                  <a:pt x="4794" y="5820"/>
                </a:lnTo>
                <a:lnTo>
                  <a:pt x="4797" y="5828"/>
                </a:lnTo>
                <a:lnTo>
                  <a:pt x="4801" y="5836"/>
                </a:lnTo>
                <a:lnTo>
                  <a:pt x="4807" y="5843"/>
                </a:lnTo>
                <a:lnTo>
                  <a:pt x="4815" y="5849"/>
                </a:lnTo>
                <a:lnTo>
                  <a:pt x="4823" y="5853"/>
                </a:lnTo>
                <a:lnTo>
                  <a:pt x="4832" y="5857"/>
                </a:lnTo>
                <a:lnTo>
                  <a:pt x="4841" y="5858"/>
                </a:lnTo>
                <a:lnTo>
                  <a:pt x="4852" y="5857"/>
                </a:lnTo>
                <a:lnTo>
                  <a:pt x="4861" y="5853"/>
                </a:lnTo>
                <a:lnTo>
                  <a:pt x="4869" y="5849"/>
                </a:lnTo>
                <a:lnTo>
                  <a:pt x="4876" y="5843"/>
                </a:lnTo>
                <a:lnTo>
                  <a:pt x="4881" y="5836"/>
                </a:lnTo>
                <a:lnTo>
                  <a:pt x="4886" y="5828"/>
                </a:lnTo>
                <a:lnTo>
                  <a:pt x="4888" y="5820"/>
                </a:lnTo>
                <a:lnTo>
                  <a:pt x="4889" y="5809"/>
                </a:lnTo>
                <a:lnTo>
                  <a:pt x="4888" y="5800"/>
                </a:lnTo>
                <a:lnTo>
                  <a:pt x="4886" y="5791"/>
                </a:lnTo>
                <a:lnTo>
                  <a:pt x="4881" y="5783"/>
                </a:lnTo>
                <a:lnTo>
                  <a:pt x="4876" y="5776"/>
                </a:lnTo>
                <a:lnTo>
                  <a:pt x="4869" y="5769"/>
                </a:lnTo>
                <a:lnTo>
                  <a:pt x="4861" y="5765"/>
                </a:lnTo>
                <a:lnTo>
                  <a:pt x="4852" y="5762"/>
                </a:lnTo>
                <a:lnTo>
                  <a:pt x="4841" y="5761"/>
                </a:lnTo>
                <a:close/>
                <a:moveTo>
                  <a:pt x="4363" y="5761"/>
                </a:moveTo>
                <a:lnTo>
                  <a:pt x="4353" y="5762"/>
                </a:lnTo>
                <a:lnTo>
                  <a:pt x="4343" y="5765"/>
                </a:lnTo>
                <a:lnTo>
                  <a:pt x="4335" y="5769"/>
                </a:lnTo>
                <a:lnTo>
                  <a:pt x="4328" y="5776"/>
                </a:lnTo>
                <a:lnTo>
                  <a:pt x="4323" y="5783"/>
                </a:lnTo>
                <a:lnTo>
                  <a:pt x="4318" y="5791"/>
                </a:lnTo>
                <a:lnTo>
                  <a:pt x="4315" y="5800"/>
                </a:lnTo>
                <a:lnTo>
                  <a:pt x="4315" y="5809"/>
                </a:lnTo>
                <a:lnTo>
                  <a:pt x="4315" y="5820"/>
                </a:lnTo>
                <a:lnTo>
                  <a:pt x="4318" y="5828"/>
                </a:lnTo>
                <a:lnTo>
                  <a:pt x="4323" y="5836"/>
                </a:lnTo>
                <a:lnTo>
                  <a:pt x="4328" y="5843"/>
                </a:lnTo>
                <a:lnTo>
                  <a:pt x="4335" y="5849"/>
                </a:lnTo>
                <a:lnTo>
                  <a:pt x="4343" y="5853"/>
                </a:lnTo>
                <a:lnTo>
                  <a:pt x="4353" y="5857"/>
                </a:lnTo>
                <a:lnTo>
                  <a:pt x="4363" y="5858"/>
                </a:lnTo>
                <a:lnTo>
                  <a:pt x="4372" y="5857"/>
                </a:lnTo>
                <a:lnTo>
                  <a:pt x="4381" y="5853"/>
                </a:lnTo>
                <a:lnTo>
                  <a:pt x="4389" y="5849"/>
                </a:lnTo>
                <a:lnTo>
                  <a:pt x="4397" y="5843"/>
                </a:lnTo>
                <a:lnTo>
                  <a:pt x="4402" y="5836"/>
                </a:lnTo>
                <a:lnTo>
                  <a:pt x="4407" y="5828"/>
                </a:lnTo>
                <a:lnTo>
                  <a:pt x="4410" y="5820"/>
                </a:lnTo>
                <a:lnTo>
                  <a:pt x="4411" y="5809"/>
                </a:lnTo>
                <a:lnTo>
                  <a:pt x="4410" y="5800"/>
                </a:lnTo>
                <a:lnTo>
                  <a:pt x="4407" y="5791"/>
                </a:lnTo>
                <a:lnTo>
                  <a:pt x="4402" y="5783"/>
                </a:lnTo>
                <a:lnTo>
                  <a:pt x="4397" y="5776"/>
                </a:lnTo>
                <a:lnTo>
                  <a:pt x="4389" y="5769"/>
                </a:lnTo>
                <a:lnTo>
                  <a:pt x="4381" y="5765"/>
                </a:lnTo>
                <a:lnTo>
                  <a:pt x="4372" y="5762"/>
                </a:lnTo>
                <a:lnTo>
                  <a:pt x="4363" y="5761"/>
                </a:lnTo>
                <a:close/>
                <a:moveTo>
                  <a:pt x="3883" y="5761"/>
                </a:moveTo>
                <a:lnTo>
                  <a:pt x="3873" y="5762"/>
                </a:lnTo>
                <a:lnTo>
                  <a:pt x="3864" y="5765"/>
                </a:lnTo>
                <a:lnTo>
                  <a:pt x="3856" y="5769"/>
                </a:lnTo>
                <a:lnTo>
                  <a:pt x="3848" y="5776"/>
                </a:lnTo>
                <a:lnTo>
                  <a:pt x="3843" y="5783"/>
                </a:lnTo>
                <a:lnTo>
                  <a:pt x="3838" y="5791"/>
                </a:lnTo>
                <a:lnTo>
                  <a:pt x="3836" y="5800"/>
                </a:lnTo>
                <a:lnTo>
                  <a:pt x="3835" y="5809"/>
                </a:lnTo>
                <a:lnTo>
                  <a:pt x="3836" y="5820"/>
                </a:lnTo>
                <a:lnTo>
                  <a:pt x="3838" y="5828"/>
                </a:lnTo>
                <a:lnTo>
                  <a:pt x="3843" y="5836"/>
                </a:lnTo>
                <a:lnTo>
                  <a:pt x="3848" y="5843"/>
                </a:lnTo>
                <a:lnTo>
                  <a:pt x="3856" y="5849"/>
                </a:lnTo>
                <a:lnTo>
                  <a:pt x="3864" y="5853"/>
                </a:lnTo>
                <a:lnTo>
                  <a:pt x="3873" y="5857"/>
                </a:lnTo>
                <a:lnTo>
                  <a:pt x="3883" y="5858"/>
                </a:lnTo>
                <a:lnTo>
                  <a:pt x="3892" y="5857"/>
                </a:lnTo>
                <a:lnTo>
                  <a:pt x="3902" y="5853"/>
                </a:lnTo>
                <a:lnTo>
                  <a:pt x="3910" y="5849"/>
                </a:lnTo>
                <a:lnTo>
                  <a:pt x="3917" y="5843"/>
                </a:lnTo>
                <a:lnTo>
                  <a:pt x="3923" y="5836"/>
                </a:lnTo>
                <a:lnTo>
                  <a:pt x="3927" y="5828"/>
                </a:lnTo>
                <a:lnTo>
                  <a:pt x="3930" y="5820"/>
                </a:lnTo>
                <a:lnTo>
                  <a:pt x="3931" y="5809"/>
                </a:lnTo>
                <a:lnTo>
                  <a:pt x="3930" y="5800"/>
                </a:lnTo>
                <a:lnTo>
                  <a:pt x="3927" y="5791"/>
                </a:lnTo>
                <a:lnTo>
                  <a:pt x="3923" y="5783"/>
                </a:lnTo>
                <a:lnTo>
                  <a:pt x="3917" y="5776"/>
                </a:lnTo>
                <a:lnTo>
                  <a:pt x="3910" y="5769"/>
                </a:lnTo>
                <a:lnTo>
                  <a:pt x="3902" y="5765"/>
                </a:lnTo>
                <a:lnTo>
                  <a:pt x="3892" y="5762"/>
                </a:lnTo>
                <a:lnTo>
                  <a:pt x="3883" y="5761"/>
                </a:lnTo>
                <a:close/>
                <a:moveTo>
                  <a:pt x="3404" y="5761"/>
                </a:moveTo>
                <a:lnTo>
                  <a:pt x="3394" y="5762"/>
                </a:lnTo>
                <a:lnTo>
                  <a:pt x="3385" y="5765"/>
                </a:lnTo>
                <a:lnTo>
                  <a:pt x="3377" y="5769"/>
                </a:lnTo>
                <a:lnTo>
                  <a:pt x="3370" y="5776"/>
                </a:lnTo>
                <a:lnTo>
                  <a:pt x="3364" y="5783"/>
                </a:lnTo>
                <a:lnTo>
                  <a:pt x="3360" y="5791"/>
                </a:lnTo>
                <a:lnTo>
                  <a:pt x="3357" y="5800"/>
                </a:lnTo>
                <a:lnTo>
                  <a:pt x="3356" y="5809"/>
                </a:lnTo>
                <a:lnTo>
                  <a:pt x="3357" y="5820"/>
                </a:lnTo>
                <a:lnTo>
                  <a:pt x="3360" y="5828"/>
                </a:lnTo>
                <a:lnTo>
                  <a:pt x="3364" y="5836"/>
                </a:lnTo>
                <a:lnTo>
                  <a:pt x="3370" y="5843"/>
                </a:lnTo>
                <a:lnTo>
                  <a:pt x="3377" y="5849"/>
                </a:lnTo>
                <a:lnTo>
                  <a:pt x="3385" y="5853"/>
                </a:lnTo>
                <a:lnTo>
                  <a:pt x="3394" y="5857"/>
                </a:lnTo>
                <a:lnTo>
                  <a:pt x="3404" y="5858"/>
                </a:lnTo>
                <a:lnTo>
                  <a:pt x="3413" y="5857"/>
                </a:lnTo>
                <a:lnTo>
                  <a:pt x="3422" y="5853"/>
                </a:lnTo>
                <a:lnTo>
                  <a:pt x="3430" y="5849"/>
                </a:lnTo>
                <a:lnTo>
                  <a:pt x="3438" y="5843"/>
                </a:lnTo>
                <a:lnTo>
                  <a:pt x="3444" y="5836"/>
                </a:lnTo>
                <a:lnTo>
                  <a:pt x="3448" y="5828"/>
                </a:lnTo>
                <a:lnTo>
                  <a:pt x="3451" y="5820"/>
                </a:lnTo>
                <a:lnTo>
                  <a:pt x="3452" y="5809"/>
                </a:lnTo>
                <a:lnTo>
                  <a:pt x="3451" y="5800"/>
                </a:lnTo>
                <a:lnTo>
                  <a:pt x="3448" y="5791"/>
                </a:lnTo>
                <a:lnTo>
                  <a:pt x="3444" y="5783"/>
                </a:lnTo>
                <a:lnTo>
                  <a:pt x="3438" y="5776"/>
                </a:lnTo>
                <a:lnTo>
                  <a:pt x="3430" y="5769"/>
                </a:lnTo>
                <a:lnTo>
                  <a:pt x="3422" y="5765"/>
                </a:lnTo>
                <a:lnTo>
                  <a:pt x="3413" y="5762"/>
                </a:lnTo>
                <a:lnTo>
                  <a:pt x="3404" y="5761"/>
                </a:lnTo>
                <a:close/>
                <a:moveTo>
                  <a:pt x="2924" y="5761"/>
                </a:moveTo>
                <a:lnTo>
                  <a:pt x="2915" y="5762"/>
                </a:lnTo>
                <a:lnTo>
                  <a:pt x="2906" y="5765"/>
                </a:lnTo>
                <a:lnTo>
                  <a:pt x="2898" y="5769"/>
                </a:lnTo>
                <a:lnTo>
                  <a:pt x="2890" y="5776"/>
                </a:lnTo>
                <a:lnTo>
                  <a:pt x="2884" y="5783"/>
                </a:lnTo>
                <a:lnTo>
                  <a:pt x="2880" y="5791"/>
                </a:lnTo>
                <a:lnTo>
                  <a:pt x="2877" y="5800"/>
                </a:lnTo>
                <a:lnTo>
                  <a:pt x="2876" y="5809"/>
                </a:lnTo>
                <a:lnTo>
                  <a:pt x="2877" y="5820"/>
                </a:lnTo>
                <a:lnTo>
                  <a:pt x="2880" y="5828"/>
                </a:lnTo>
                <a:lnTo>
                  <a:pt x="2884" y="5836"/>
                </a:lnTo>
                <a:lnTo>
                  <a:pt x="2890" y="5843"/>
                </a:lnTo>
                <a:lnTo>
                  <a:pt x="2898" y="5849"/>
                </a:lnTo>
                <a:lnTo>
                  <a:pt x="2906" y="5853"/>
                </a:lnTo>
                <a:lnTo>
                  <a:pt x="2915" y="5857"/>
                </a:lnTo>
                <a:lnTo>
                  <a:pt x="2924" y="5858"/>
                </a:lnTo>
                <a:lnTo>
                  <a:pt x="2933" y="5857"/>
                </a:lnTo>
                <a:lnTo>
                  <a:pt x="2943" y="5853"/>
                </a:lnTo>
                <a:lnTo>
                  <a:pt x="2951" y="5849"/>
                </a:lnTo>
                <a:lnTo>
                  <a:pt x="2958" y="5843"/>
                </a:lnTo>
                <a:lnTo>
                  <a:pt x="2964" y="5836"/>
                </a:lnTo>
                <a:lnTo>
                  <a:pt x="2968" y="5828"/>
                </a:lnTo>
                <a:lnTo>
                  <a:pt x="2971" y="5820"/>
                </a:lnTo>
                <a:lnTo>
                  <a:pt x="2972" y="5809"/>
                </a:lnTo>
                <a:lnTo>
                  <a:pt x="2971" y="5800"/>
                </a:lnTo>
                <a:lnTo>
                  <a:pt x="2968" y="5791"/>
                </a:lnTo>
                <a:lnTo>
                  <a:pt x="2964" y="5783"/>
                </a:lnTo>
                <a:lnTo>
                  <a:pt x="2958" y="5776"/>
                </a:lnTo>
                <a:lnTo>
                  <a:pt x="2951" y="5769"/>
                </a:lnTo>
                <a:lnTo>
                  <a:pt x="2943" y="5765"/>
                </a:lnTo>
                <a:lnTo>
                  <a:pt x="2933" y="5762"/>
                </a:lnTo>
                <a:lnTo>
                  <a:pt x="2924" y="5761"/>
                </a:lnTo>
                <a:close/>
                <a:moveTo>
                  <a:pt x="2445" y="5761"/>
                </a:moveTo>
                <a:lnTo>
                  <a:pt x="2435" y="5762"/>
                </a:lnTo>
                <a:lnTo>
                  <a:pt x="2426" y="5765"/>
                </a:lnTo>
                <a:lnTo>
                  <a:pt x="2418" y="5769"/>
                </a:lnTo>
                <a:lnTo>
                  <a:pt x="2411" y="5776"/>
                </a:lnTo>
                <a:lnTo>
                  <a:pt x="2405" y="5783"/>
                </a:lnTo>
                <a:lnTo>
                  <a:pt x="2401" y="5791"/>
                </a:lnTo>
                <a:lnTo>
                  <a:pt x="2398" y="5800"/>
                </a:lnTo>
                <a:lnTo>
                  <a:pt x="2397" y="5809"/>
                </a:lnTo>
                <a:lnTo>
                  <a:pt x="2398" y="5820"/>
                </a:lnTo>
                <a:lnTo>
                  <a:pt x="2401" y="5828"/>
                </a:lnTo>
                <a:lnTo>
                  <a:pt x="2405" y="5836"/>
                </a:lnTo>
                <a:lnTo>
                  <a:pt x="2411" y="5843"/>
                </a:lnTo>
                <a:lnTo>
                  <a:pt x="2418" y="5849"/>
                </a:lnTo>
                <a:lnTo>
                  <a:pt x="2426" y="5853"/>
                </a:lnTo>
                <a:lnTo>
                  <a:pt x="2435" y="5857"/>
                </a:lnTo>
                <a:lnTo>
                  <a:pt x="2445" y="5858"/>
                </a:lnTo>
                <a:lnTo>
                  <a:pt x="2455" y="5857"/>
                </a:lnTo>
                <a:lnTo>
                  <a:pt x="2463" y="5853"/>
                </a:lnTo>
                <a:lnTo>
                  <a:pt x="2471" y="5849"/>
                </a:lnTo>
                <a:lnTo>
                  <a:pt x="2479" y="5843"/>
                </a:lnTo>
                <a:lnTo>
                  <a:pt x="2485" y="5836"/>
                </a:lnTo>
                <a:lnTo>
                  <a:pt x="2489" y="5828"/>
                </a:lnTo>
                <a:lnTo>
                  <a:pt x="2492" y="5820"/>
                </a:lnTo>
                <a:lnTo>
                  <a:pt x="2493" y="5809"/>
                </a:lnTo>
                <a:lnTo>
                  <a:pt x="2492" y="5800"/>
                </a:lnTo>
                <a:lnTo>
                  <a:pt x="2489" y="5791"/>
                </a:lnTo>
                <a:lnTo>
                  <a:pt x="2485" y="5783"/>
                </a:lnTo>
                <a:lnTo>
                  <a:pt x="2479" y="5776"/>
                </a:lnTo>
                <a:lnTo>
                  <a:pt x="2471" y="5769"/>
                </a:lnTo>
                <a:lnTo>
                  <a:pt x="2463" y="5765"/>
                </a:lnTo>
                <a:lnTo>
                  <a:pt x="2455" y="5762"/>
                </a:lnTo>
                <a:lnTo>
                  <a:pt x="2445" y="5761"/>
                </a:lnTo>
                <a:close/>
                <a:moveTo>
                  <a:pt x="4841" y="5318"/>
                </a:moveTo>
                <a:lnTo>
                  <a:pt x="4832" y="5319"/>
                </a:lnTo>
                <a:lnTo>
                  <a:pt x="4823" y="5322"/>
                </a:lnTo>
                <a:lnTo>
                  <a:pt x="4815" y="5326"/>
                </a:lnTo>
                <a:lnTo>
                  <a:pt x="4807" y="5332"/>
                </a:lnTo>
                <a:lnTo>
                  <a:pt x="4801" y="5340"/>
                </a:lnTo>
                <a:lnTo>
                  <a:pt x="4797" y="5348"/>
                </a:lnTo>
                <a:lnTo>
                  <a:pt x="4794" y="5356"/>
                </a:lnTo>
                <a:lnTo>
                  <a:pt x="4793" y="5366"/>
                </a:lnTo>
                <a:lnTo>
                  <a:pt x="4794" y="5376"/>
                </a:lnTo>
                <a:lnTo>
                  <a:pt x="4797" y="5385"/>
                </a:lnTo>
                <a:lnTo>
                  <a:pt x="4801" y="5393"/>
                </a:lnTo>
                <a:lnTo>
                  <a:pt x="4807" y="5400"/>
                </a:lnTo>
                <a:lnTo>
                  <a:pt x="4815" y="5406"/>
                </a:lnTo>
                <a:lnTo>
                  <a:pt x="4823" y="5410"/>
                </a:lnTo>
                <a:lnTo>
                  <a:pt x="4832" y="5414"/>
                </a:lnTo>
                <a:lnTo>
                  <a:pt x="4841" y="5415"/>
                </a:lnTo>
                <a:lnTo>
                  <a:pt x="4852" y="5414"/>
                </a:lnTo>
                <a:lnTo>
                  <a:pt x="4861" y="5410"/>
                </a:lnTo>
                <a:lnTo>
                  <a:pt x="4869" y="5406"/>
                </a:lnTo>
                <a:lnTo>
                  <a:pt x="4876" y="5400"/>
                </a:lnTo>
                <a:lnTo>
                  <a:pt x="4881" y="5393"/>
                </a:lnTo>
                <a:lnTo>
                  <a:pt x="4886" y="5385"/>
                </a:lnTo>
                <a:lnTo>
                  <a:pt x="4888" y="5376"/>
                </a:lnTo>
                <a:lnTo>
                  <a:pt x="4889" y="5366"/>
                </a:lnTo>
                <a:lnTo>
                  <a:pt x="4888" y="5356"/>
                </a:lnTo>
                <a:lnTo>
                  <a:pt x="4886" y="5348"/>
                </a:lnTo>
                <a:lnTo>
                  <a:pt x="4881" y="5340"/>
                </a:lnTo>
                <a:lnTo>
                  <a:pt x="4876" y="5332"/>
                </a:lnTo>
                <a:lnTo>
                  <a:pt x="4869" y="5326"/>
                </a:lnTo>
                <a:lnTo>
                  <a:pt x="4861" y="5322"/>
                </a:lnTo>
                <a:lnTo>
                  <a:pt x="4852" y="5319"/>
                </a:lnTo>
                <a:lnTo>
                  <a:pt x="4841" y="5318"/>
                </a:lnTo>
                <a:close/>
                <a:moveTo>
                  <a:pt x="4363" y="5318"/>
                </a:moveTo>
                <a:lnTo>
                  <a:pt x="4353" y="5319"/>
                </a:lnTo>
                <a:lnTo>
                  <a:pt x="4343" y="5322"/>
                </a:lnTo>
                <a:lnTo>
                  <a:pt x="4335" y="5326"/>
                </a:lnTo>
                <a:lnTo>
                  <a:pt x="4328" y="5332"/>
                </a:lnTo>
                <a:lnTo>
                  <a:pt x="4323" y="5340"/>
                </a:lnTo>
                <a:lnTo>
                  <a:pt x="4318" y="5348"/>
                </a:lnTo>
                <a:lnTo>
                  <a:pt x="4315" y="5356"/>
                </a:lnTo>
                <a:lnTo>
                  <a:pt x="4315" y="5366"/>
                </a:lnTo>
                <a:lnTo>
                  <a:pt x="4315" y="5376"/>
                </a:lnTo>
                <a:lnTo>
                  <a:pt x="4318" y="5385"/>
                </a:lnTo>
                <a:lnTo>
                  <a:pt x="4323" y="5393"/>
                </a:lnTo>
                <a:lnTo>
                  <a:pt x="4328" y="5400"/>
                </a:lnTo>
                <a:lnTo>
                  <a:pt x="4335" y="5406"/>
                </a:lnTo>
                <a:lnTo>
                  <a:pt x="4343" y="5410"/>
                </a:lnTo>
                <a:lnTo>
                  <a:pt x="4353" y="5414"/>
                </a:lnTo>
                <a:lnTo>
                  <a:pt x="4363" y="5415"/>
                </a:lnTo>
                <a:lnTo>
                  <a:pt x="4372" y="5414"/>
                </a:lnTo>
                <a:lnTo>
                  <a:pt x="4381" y="5410"/>
                </a:lnTo>
                <a:lnTo>
                  <a:pt x="4389" y="5406"/>
                </a:lnTo>
                <a:lnTo>
                  <a:pt x="4397" y="5400"/>
                </a:lnTo>
                <a:lnTo>
                  <a:pt x="4402" y="5393"/>
                </a:lnTo>
                <a:lnTo>
                  <a:pt x="4407" y="5385"/>
                </a:lnTo>
                <a:lnTo>
                  <a:pt x="4410" y="5376"/>
                </a:lnTo>
                <a:lnTo>
                  <a:pt x="4411" y="5366"/>
                </a:lnTo>
                <a:lnTo>
                  <a:pt x="4410" y="5356"/>
                </a:lnTo>
                <a:lnTo>
                  <a:pt x="4407" y="5348"/>
                </a:lnTo>
                <a:lnTo>
                  <a:pt x="4402" y="5340"/>
                </a:lnTo>
                <a:lnTo>
                  <a:pt x="4397" y="5332"/>
                </a:lnTo>
                <a:lnTo>
                  <a:pt x="4389" y="5326"/>
                </a:lnTo>
                <a:lnTo>
                  <a:pt x="4381" y="5322"/>
                </a:lnTo>
                <a:lnTo>
                  <a:pt x="4372" y="5319"/>
                </a:lnTo>
                <a:lnTo>
                  <a:pt x="4363" y="5318"/>
                </a:lnTo>
                <a:close/>
                <a:moveTo>
                  <a:pt x="3883" y="5318"/>
                </a:moveTo>
                <a:lnTo>
                  <a:pt x="3873" y="5319"/>
                </a:lnTo>
                <a:lnTo>
                  <a:pt x="3864" y="5322"/>
                </a:lnTo>
                <a:lnTo>
                  <a:pt x="3856" y="5326"/>
                </a:lnTo>
                <a:lnTo>
                  <a:pt x="3848" y="5332"/>
                </a:lnTo>
                <a:lnTo>
                  <a:pt x="3843" y="5340"/>
                </a:lnTo>
                <a:lnTo>
                  <a:pt x="3838" y="5348"/>
                </a:lnTo>
                <a:lnTo>
                  <a:pt x="3836" y="5356"/>
                </a:lnTo>
                <a:lnTo>
                  <a:pt x="3835" y="5366"/>
                </a:lnTo>
                <a:lnTo>
                  <a:pt x="3836" y="5376"/>
                </a:lnTo>
                <a:lnTo>
                  <a:pt x="3838" y="5385"/>
                </a:lnTo>
                <a:lnTo>
                  <a:pt x="3843" y="5393"/>
                </a:lnTo>
                <a:lnTo>
                  <a:pt x="3848" y="5400"/>
                </a:lnTo>
                <a:lnTo>
                  <a:pt x="3856" y="5406"/>
                </a:lnTo>
                <a:lnTo>
                  <a:pt x="3864" y="5410"/>
                </a:lnTo>
                <a:lnTo>
                  <a:pt x="3873" y="5414"/>
                </a:lnTo>
                <a:lnTo>
                  <a:pt x="3883" y="5415"/>
                </a:lnTo>
                <a:lnTo>
                  <a:pt x="3892" y="5414"/>
                </a:lnTo>
                <a:lnTo>
                  <a:pt x="3902" y="5410"/>
                </a:lnTo>
                <a:lnTo>
                  <a:pt x="3910" y="5406"/>
                </a:lnTo>
                <a:lnTo>
                  <a:pt x="3917" y="5400"/>
                </a:lnTo>
                <a:lnTo>
                  <a:pt x="3923" y="5393"/>
                </a:lnTo>
                <a:lnTo>
                  <a:pt x="3927" y="5385"/>
                </a:lnTo>
                <a:lnTo>
                  <a:pt x="3930" y="5376"/>
                </a:lnTo>
                <a:lnTo>
                  <a:pt x="3931" y="5366"/>
                </a:lnTo>
                <a:lnTo>
                  <a:pt x="3930" y="5356"/>
                </a:lnTo>
                <a:lnTo>
                  <a:pt x="3927" y="5348"/>
                </a:lnTo>
                <a:lnTo>
                  <a:pt x="3923" y="5340"/>
                </a:lnTo>
                <a:lnTo>
                  <a:pt x="3917" y="5332"/>
                </a:lnTo>
                <a:lnTo>
                  <a:pt x="3910" y="5326"/>
                </a:lnTo>
                <a:lnTo>
                  <a:pt x="3902" y="5322"/>
                </a:lnTo>
                <a:lnTo>
                  <a:pt x="3892" y="5319"/>
                </a:lnTo>
                <a:lnTo>
                  <a:pt x="3883" y="5318"/>
                </a:lnTo>
                <a:close/>
                <a:moveTo>
                  <a:pt x="3404" y="5318"/>
                </a:moveTo>
                <a:lnTo>
                  <a:pt x="3394" y="5319"/>
                </a:lnTo>
                <a:lnTo>
                  <a:pt x="3385" y="5322"/>
                </a:lnTo>
                <a:lnTo>
                  <a:pt x="3377" y="5326"/>
                </a:lnTo>
                <a:lnTo>
                  <a:pt x="3370" y="5332"/>
                </a:lnTo>
                <a:lnTo>
                  <a:pt x="3364" y="5340"/>
                </a:lnTo>
                <a:lnTo>
                  <a:pt x="3360" y="5348"/>
                </a:lnTo>
                <a:lnTo>
                  <a:pt x="3357" y="5356"/>
                </a:lnTo>
                <a:lnTo>
                  <a:pt x="3356" y="5366"/>
                </a:lnTo>
                <a:lnTo>
                  <a:pt x="3357" y="5376"/>
                </a:lnTo>
                <a:lnTo>
                  <a:pt x="3360" y="5385"/>
                </a:lnTo>
                <a:lnTo>
                  <a:pt x="3364" y="5393"/>
                </a:lnTo>
                <a:lnTo>
                  <a:pt x="3370" y="5400"/>
                </a:lnTo>
                <a:lnTo>
                  <a:pt x="3377" y="5406"/>
                </a:lnTo>
                <a:lnTo>
                  <a:pt x="3385" y="5410"/>
                </a:lnTo>
                <a:lnTo>
                  <a:pt x="3394" y="5414"/>
                </a:lnTo>
                <a:lnTo>
                  <a:pt x="3404" y="5415"/>
                </a:lnTo>
                <a:lnTo>
                  <a:pt x="3413" y="5414"/>
                </a:lnTo>
                <a:lnTo>
                  <a:pt x="3422" y="5410"/>
                </a:lnTo>
                <a:lnTo>
                  <a:pt x="3430" y="5406"/>
                </a:lnTo>
                <a:lnTo>
                  <a:pt x="3438" y="5400"/>
                </a:lnTo>
                <a:lnTo>
                  <a:pt x="3444" y="5393"/>
                </a:lnTo>
                <a:lnTo>
                  <a:pt x="3448" y="5385"/>
                </a:lnTo>
                <a:lnTo>
                  <a:pt x="3451" y="5376"/>
                </a:lnTo>
                <a:lnTo>
                  <a:pt x="3452" y="5366"/>
                </a:lnTo>
                <a:lnTo>
                  <a:pt x="3451" y="5356"/>
                </a:lnTo>
                <a:lnTo>
                  <a:pt x="3448" y="5348"/>
                </a:lnTo>
                <a:lnTo>
                  <a:pt x="3444" y="5340"/>
                </a:lnTo>
                <a:lnTo>
                  <a:pt x="3438" y="5332"/>
                </a:lnTo>
                <a:lnTo>
                  <a:pt x="3430" y="5326"/>
                </a:lnTo>
                <a:lnTo>
                  <a:pt x="3422" y="5322"/>
                </a:lnTo>
                <a:lnTo>
                  <a:pt x="3413" y="5319"/>
                </a:lnTo>
                <a:lnTo>
                  <a:pt x="3404" y="5318"/>
                </a:lnTo>
                <a:close/>
                <a:moveTo>
                  <a:pt x="2924" y="5318"/>
                </a:moveTo>
                <a:lnTo>
                  <a:pt x="2915" y="5319"/>
                </a:lnTo>
                <a:lnTo>
                  <a:pt x="2906" y="5322"/>
                </a:lnTo>
                <a:lnTo>
                  <a:pt x="2898" y="5326"/>
                </a:lnTo>
                <a:lnTo>
                  <a:pt x="2890" y="5332"/>
                </a:lnTo>
                <a:lnTo>
                  <a:pt x="2884" y="5340"/>
                </a:lnTo>
                <a:lnTo>
                  <a:pt x="2880" y="5348"/>
                </a:lnTo>
                <a:lnTo>
                  <a:pt x="2877" y="5356"/>
                </a:lnTo>
                <a:lnTo>
                  <a:pt x="2876" y="5366"/>
                </a:lnTo>
                <a:lnTo>
                  <a:pt x="2877" y="5376"/>
                </a:lnTo>
                <a:lnTo>
                  <a:pt x="2880" y="5385"/>
                </a:lnTo>
                <a:lnTo>
                  <a:pt x="2884" y="5393"/>
                </a:lnTo>
                <a:lnTo>
                  <a:pt x="2890" y="5400"/>
                </a:lnTo>
                <a:lnTo>
                  <a:pt x="2898" y="5406"/>
                </a:lnTo>
                <a:lnTo>
                  <a:pt x="2906" y="5410"/>
                </a:lnTo>
                <a:lnTo>
                  <a:pt x="2915" y="5414"/>
                </a:lnTo>
                <a:lnTo>
                  <a:pt x="2924" y="5415"/>
                </a:lnTo>
                <a:lnTo>
                  <a:pt x="2933" y="5414"/>
                </a:lnTo>
                <a:lnTo>
                  <a:pt x="2943" y="5410"/>
                </a:lnTo>
                <a:lnTo>
                  <a:pt x="2951" y="5406"/>
                </a:lnTo>
                <a:lnTo>
                  <a:pt x="2958" y="5400"/>
                </a:lnTo>
                <a:lnTo>
                  <a:pt x="2964" y="5393"/>
                </a:lnTo>
                <a:lnTo>
                  <a:pt x="2968" y="5385"/>
                </a:lnTo>
                <a:lnTo>
                  <a:pt x="2971" y="5376"/>
                </a:lnTo>
                <a:lnTo>
                  <a:pt x="2972" y="5366"/>
                </a:lnTo>
                <a:lnTo>
                  <a:pt x="2971" y="5356"/>
                </a:lnTo>
                <a:lnTo>
                  <a:pt x="2968" y="5348"/>
                </a:lnTo>
                <a:lnTo>
                  <a:pt x="2964" y="5340"/>
                </a:lnTo>
                <a:lnTo>
                  <a:pt x="2958" y="5332"/>
                </a:lnTo>
                <a:lnTo>
                  <a:pt x="2951" y="5326"/>
                </a:lnTo>
                <a:lnTo>
                  <a:pt x="2943" y="5322"/>
                </a:lnTo>
                <a:lnTo>
                  <a:pt x="2933" y="5319"/>
                </a:lnTo>
                <a:lnTo>
                  <a:pt x="2924" y="5318"/>
                </a:lnTo>
                <a:close/>
                <a:moveTo>
                  <a:pt x="2445" y="5318"/>
                </a:moveTo>
                <a:lnTo>
                  <a:pt x="2435" y="5319"/>
                </a:lnTo>
                <a:lnTo>
                  <a:pt x="2426" y="5322"/>
                </a:lnTo>
                <a:lnTo>
                  <a:pt x="2418" y="5326"/>
                </a:lnTo>
                <a:lnTo>
                  <a:pt x="2411" y="5332"/>
                </a:lnTo>
                <a:lnTo>
                  <a:pt x="2405" y="5340"/>
                </a:lnTo>
                <a:lnTo>
                  <a:pt x="2401" y="5348"/>
                </a:lnTo>
                <a:lnTo>
                  <a:pt x="2398" y="5356"/>
                </a:lnTo>
                <a:lnTo>
                  <a:pt x="2397" y="5366"/>
                </a:lnTo>
                <a:lnTo>
                  <a:pt x="2398" y="5376"/>
                </a:lnTo>
                <a:lnTo>
                  <a:pt x="2401" y="5385"/>
                </a:lnTo>
                <a:lnTo>
                  <a:pt x="2405" y="5393"/>
                </a:lnTo>
                <a:lnTo>
                  <a:pt x="2411" y="5400"/>
                </a:lnTo>
                <a:lnTo>
                  <a:pt x="2418" y="5406"/>
                </a:lnTo>
                <a:lnTo>
                  <a:pt x="2426" y="5410"/>
                </a:lnTo>
                <a:lnTo>
                  <a:pt x="2435" y="5414"/>
                </a:lnTo>
                <a:lnTo>
                  <a:pt x="2445" y="5415"/>
                </a:lnTo>
                <a:lnTo>
                  <a:pt x="2455" y="5414"/>
                </a:lnTo>
                <a:lnTo>
                  <a:pt x="2463" y="5410"/>
                </a:lnTo>
                <a:lnTo>
                  <a:pt x="2471" y="5406"/>
                </a:lnTo>
                <a:lnTo>
                  <a:pt x="2479" y="5400"/>
                </a:lnTo>
                <a:lnTo>
                  <a:pt x="2485" y="5393"/>
                </a:lnTo>
                <a:lnTo>
                  <a:pt x="2489" y="5385"/>
                </a:lnTo>
                <a:lnTo>
                  <a:pt x="2492" y="5376"/>
                </a:lnTo>
                <a:lnTo>
                  <a:pt x="2493" y="5366"/>
                </a:lnTo>
                <a:lnTo>
                  <a:pt x="2492" y="5356"/>
                </a:lnTo>
                <a:lnTo>
                  <a:pt x="2489" y="5348"/>
                </a:lnTo>
                <a:lnTo>
                  <a:pt x="2485" y="5340"/>
                </a:lnTo>
                <a:lnTo>
                  <a:pt x="2479" y="5332"/>
                </a:lnTo>
                <a:lnTo>
                  <a:pt x="2471" y="5326"/>
                </a:lnTo>
                <a:lnTo>
                  <a:pt x="2463" y="5322"/>
                </a:lnTo>
                <a:lnTo>
                  <a:pt x="2455" y="5319"/>
                </a:lnTo>
                <a:lnTo>
                  <a:pt x="2445" y="5318"/>
                </a:lnTo>
                <a:close/>
                <a:moveTo>
                  <a:pt x="4841" y="4875"/>
                </a:moveTo>
                <a:lnTo>
                  <a:pt x="4832" y="4876"/>
                </a:lnTo>
                <a:lnTo>
                  <a:pt x="4823" y="4878"/>
                </a:lnTo>
                <a:lnTo>
                  <a:pt x="4815" y="4883"/>
                </a:lnTo>
                <a:lnTo>
                  <a:pt x="4807" y="4889"/>
                </a:lnTo>
                <a:lnTo>
                  <a:pt x="4801" y="4897"/>
                </a:lnTo>
                <a:lnTo>
                  <a:pt x="4797" y="4904"/>
                </a:lnTo>
                <a:lnTo>
                  <a:pt x="4794" y="4913"/>
                </a:lnTo>
                <a:lnTo>
                  <a:pt x="4793" y="4923"/>
                </a:lnTo>
                <a:lnTo>
                  <a:pt x="4794" y="4933"/>
                </a:lnTo>
                <a:lnTo>
                  <a:pt x="4797" y="4942"/>
                </a:lnTo>
                <a:lnTo>
                  <a:pt x="4801" y="4950"/>
                </a:lnTo>
                <a:lnTo>
                  <a:pt x="4807" y="4957"/>
                </a:lnTo>
                <a:lnTo>
                  <a:pt x="4815" y="4963"/>
                </a:lnTo>
                <a:lnTo>
                  <a:pt x="4823" y="4967"/>
                </a:lnTo>
                <a:lnTo>
                  <a:pt x="4832" y="4970"/>
                </a:lnTo>
                <a:lnTo>
                  <a:pt x="4841" y="4972"/>
                </a:lnTo>
                <a:lnTo>
                  <a:pt x="4852" y="4970"/>
                </a:lnTo>
                <a:lnTo>
                  <a:pt x="4861" y="4967"/>
                </a:lnTo>
                <a:lnTo>
                  <a:pt x="4869" y="4963"/>
                </a:lnTo>
                <a:lnTo>
                  <a:pt x="4876" y="4957"/>
                </a:lnTo>
                <a:lnTo>
                  <a:pt x="4881" y="4950"/>
                </a:lnTo>
                <a:lnTo>
                  <a:pt x="4886" y="4942"/>
                </a:lnTo>
                <a:lnTo>
                  <a:pt x="4888" y="4933"/>
                </a:lnTo>
                <a:lnTo>
                  <a:pt x="4889" y="4923"/>
                </a:lnTo>
                <a:lnTo>
                  <a:pt x="4888" y="4913"/>
                </a:lnTo>
                <a:lnTo>
                  <a:pt x="4886" y="4904"/>
                </a:lnTo>
                <a:lnTo>
                  <a:pt x="4881" y="4897"/>
                </a:lnTo>
                <a:lnTo>
                  <a:pt x="4876" y="4889"/>
                </a:lnTo>
                <a:lnTo>
                  <a:pt x="4869" y="4883"/>
                </a:lnTo>
                <a:lnTo>
                  <a:pt x="4861" y="4878"/>
                </a:lnTo>
                <a:lnTo>
                  <a:pt x="4852" y="4876"/>
                </a:lnTo>
                <a:lnTo>
                  <a:pt x="4841" y="4875"/>
                </a:lnTo>
                <a:close/>
                <a:moveTo>
                  <a:pt x="4363" y="4875"/>
                </a:moveTo>
                <a:lnTo>
                  <a:pt x="4353" y="4876"/>
                </a:lnTo>
                <a:lnTo>
                  <a:pt x="4343" y="4878"/>
                </a:lnTo>
                <a:lnTo>
                  <a:pt x="4335" y="4883"/>
                </a:lnTo>
                <a:lnTo>
                  <a:pt x="4328" y="4889"/>
                </a:lnTo>
                <a:lnTo>
                  <a:pt x="4323" y="4897"/>
                </a:lnTo>
                <a:lnTo>
                  <a:pt x="4318" y="4904"/>
                </a:lnTo>
                <a:lnTo>
                  <a:pt x="4315" y="4913"/>
                </a:lnTo>
                <a:lnTo>
                  <a:pt x="4315" y="4923"/>
                </a:lnTo>
                <a:lnTo>
                  <a:pt x="4315" y="4933"/>
                </a:lnTo>
                <a:lnTo>
                  <a:pt x="4318" y="4942"/>
                </a:lnTo>
                <a:lnTo>
                  <a:pt x="4323" y="4950"/>
                </a:lnTo>
                <a:lnTo>
                  <a:pt x="4328" y="4957"/>
                </a:lnTo>
                <a:lnTo>
                  <a:pt x="4335" y="4963"/>
                </a:lnTo>
                <a:lnTo>
                  <a:pt x="4343" y="4967"/>
                </a:lnTo>
                <a:lnTo>
                  <a:pt x="4353" y="4970"/>
                </a:lnTo>
                <a:lnTo>
                  <a:pt x="4363" y="4972"/>
                </a:lnTo>
                <a:lnTo>
                  <a:pt x="4372" y="4970"/>
                </a:lnTo>
                <a:lnTo>
                  <a:pt x="4381" y="4967"/>
                </a:lnTo>
                <a:lnTo>
                  <a:pt x="4389" y="4963"/>
                </a:lnTo>
                <a:lnTo>
                  <a:pt x="4397" y="4957"/>
                </a:lnTo>
                <a:lnTo>
                  <a:pt x="4402" y="4950"/>
                </a:lnTo>
                <a:lnTo>
                  <a:pt x="4407" y="4942"/>
                </a:lnTo>
                <a:lnTo>
                  <a:pt x="4410" y="4933"/>
                </a:lnTo>
                <a:lnTo>
                  <a:pt x="4411" y="4923"/>
                </a:lnTo>
                <a:lnTo>
                  <a:pt x="4410" y="4913"/>
                </a:lnTo>
                <a:lnTo>
                  <a:pt x="4407" y="4904"/>
                </a:lnTo>
                <a:lnTo>
                  <a:pt x="4402" y="4897"/>
                </a:lnTo>
                <a:lnTo>
                  <a:pt x="4397" y="4889"/>
                </a:lnTo>
                <a:lnTo>
                  <a:pt x="4389" y="4883"/>
                </a:lnTo>
                <a:lnTo>
                  <a:pt x="4381" y="4878"/>
                </a:lnTo>
                <a:lnTo>
                  <a:pt x="4372" y="4876"/>
                </a:lnTo>
                <a:lnTo>
                  <a:pt x="4363" y="4875"/>
                </a:lnTo>
                <a:close/>
                <a:moveTo>
                  <a:pt x="3883" y="4875"/>
                </a:moveTo>
                <a:lnTo>
                  <a:pt x="3873" y="4876"/>
                </a:lnTo>
                <a:lnTo>
                  <a:pt x="3864" y="4878"/>
                </a:lnTo>
                <a:lnTo>
                  <a:pt x="3856" y="4883"/>
                </a:lnTo>
                <a:lnTo>
                  <a:pt x="3848" y="4889"/>
                </a:lnTo>
                <a:lnTo>
                  <a:pt x="3843" y="4897"/>
                </a:lnTo>
                <a:lnTo>
                  <a:pt x="3838" y="4904"/>
                </a:lnTo>
                <a:lnTo>
                  <a:pt x="3836" y="4913"/>
                </a:lnTo>
                <a:lnTo>
                  <a:pt x="3835" y="4923"/>
                </a:lnTo>
                <a:lnTo>
                  <a:pt x="3836" y="4933"/>
                </a:lnTo>
                <a:lnTo>
                  <a:pt x="3838" y="4942"/>
                </a:lnTo>
                <a:lnTo>
                  <a:pt x="3843" y="4950"/>
                </a:lnTo>
                <a:lnTo>
                  <a:pt x="3848" y="4957"/>
                </a:lnTo>
                <a:lnTo>
                  <a:pt x="3856" y="4963"/>
                </a:lnTo>
                <a:lnTo>
                  <a:pt x="3864" y="4967"/>
                </a:lnTo>
                <a:lnTo>
                  <a:pt x="3873" y="4970"/>
                </a:lnTo>
                <a:lnTo>
                  <a:pt x="3883" y="4972"/>
                </a:lnTo>
                <a:lnTo>
                  <a:pt x="3892" y="4970"/>
                </a:lnTo>
                <a:lnTo>
                  <a:pt x="3902" y="4967"/>
                </a:lnTo>
                <a:lnTo>
                  <a:pt x="3910" y="4963"/>
                </a:lnTo>
                <a:lnTo>
                  <a:pt x="3917" y="4957"/>
                </a:lnTo>
                <a:lnTo>
                  <a:pt x="3923" y="4950"/>
                </a:lnTo>
                <a:lnTo>
                  <a:pt x="3927" y="4942"/>
                </a:lnTo>
                <a:lnTo>
                  <a:pt x="3930" y="4933"/>
                </a:lnTo>
                <a:lnTo>
                  <a:pt x="3931" y="4923"/>
                </a:lnTo>
                <a:lnTo>
                  <a:pt x="3930" y="4913"/>
                </a:lnTo>
                <a:lnTo>
                  <a:pt x="3927" y="4904"/>
                </a:lnTo>
                <a:lnTo>
                  <a:pt x="3923" y="4897"/>
                </a:lnTo>
                <a:lnTo>
                  <a:pt x="3917" y="4889"/>
                </a:lnTo>
                <a:lnTo>
                  <a:pt x="3910" y="4883"/>
                </a:lnTo>
                <a:lnTo>
                  <a:pt x="3902" y="4878"/>
                </a:lnTo>
                <a:lnTo>
                  <a:pt x="3892" y="4876"/>
                </a:lnTo>
                <a:lnTo>
                  <a:pt x="3883" y="4875"/>
                </a:lnTo>
                <a:close/>
                <a:moveTo>
                  <a:pt x="3404" y="4875"/>
                </a:moveTo>
                <a:lnTo>
                  <a:pt x="3394" y="4876"/>
                </a:lnTo>
                <a:lnTo>
                  <a:pt x="3385" y="4878"/>
                </a:lnTo>
                <a:lnTo>
                  <a:pt x="3377" y="4883"/>
                </a:lnTo>
                <a:lnTo>
                  <a:pt x="3370" y="4889"/>
                </a:lnTo>
                <a:lnTo>
                  <a:pt x="3364" y="4897"/>
                </a:lnTo>
                <a:lnTo>
                  <a:pt x="3360" y="4904"/>
                </a:lnTo>
                <a:lnTo>
                  <a:pt x="3357" y="4913"/>
                </a:lnTo>
                <a:lnTo>
                  <a:pt x="3356" y="4923"/>
                </a:lnTo>
                <a:lnTo>
                  <a:pt x="3357" y="4933"/>
                </a:lnTo>
                <a:lnTo>
                  <a:pt x="3360" y="4942"/>
                </a:lnTo>
                <a:lnTo>
                  <a:pt x="3364" y="4950"/>
                </a:lnTo>
                <a:lnTo>
                  <a:pt x="3370" y="4957"/>
                </a:lnTo>
                <a:lnTo>
                  <a:pt x="3377" y="4963"/>
                </a:lnTo>
                <a:lnTo>
                  <a:pt x="3385" y="4967"/>
                </a:lnTo>
                <a:lnTo>
                  <a:pt x="3394" y="4970"/>
                </a:lnTo>
                <a:lnTo>
                  <a:pt x="3404" y="4972"/>
                </a:lnTo>
                <a:lnTo>
                  <a:pt x="3413" y="4970"/>
                </a:lnTo>
                <a:lnTo>
                  <a:pt x="3422" y="4967"/>
                </a:lnTo>
                <a:lnTo>
                  <a:pt x="3430" y="4963"/>
                </a:lnTo>
                <a:lnTo>
                  <a:pt x="3438" y="4957"/>
                </a:lnTo>
                <a:lnTo>
                  <a:pt x="3444" y="4950"/>
                </a:lnTo>
                <a:lnTo>
                  <a:pt x="3448" y="4942"/>
                </a:lnTo>
                <a:lnTo>
                  <a:pt x="3451" y="4933"/>
                </a:lnTo>
                <a:lnTo>
                  <a:pt x="3452" y="4923"/>
                </a:lnTo>
                <a:lnTo>
                  <a:pt x="3451" y="4913"/>
                </a:lnTo>
                <a:lnTo>
                  <a:pt x="3448" y="4904"/>
                </a:lnTo>
                <a:lnTo>
                  <a:pt x="3444" y="4897"/>
                </a:lnTo>
                <a:lnTo>
                  <a:pt x="3438" y="4889"/>
                </a:lnTo>
                <a:lnTo>
                  <a:pt x="3430" y="4883"/>
                </a:lnTo>
                <a:lnTo>
                  <a:pt x="3422" y="4878"/>
                </a:lnTo>
                <a:lnTo>
                  <a:pt x="3413" y="4876"/>
                </a:lnTo>
                <a:lnTo>
                  <a:pt x="3404" y="4875"/>
                </a:lnTo>
                <a:close/>
                <a:moveTo>
                  <a:pt x="2924" y="4875"/>
                </a:moveTo>
                <a:lnTo>
                  <a:pt x="2915" y="4876"/>
                </a:lnTo>
                <a:lnTo>
                  <a:pt x="2906" y="4878"/>
                </a:lnTo>
                <a:lnTo>
                  <a:pt x="2898" y="4883"/>
                </a:lnTo>
                <a:lnTo>
                  <a:pt x="2890" y="4889"/>
                </a:lnTo>
                <a:lnTo>
                  <a:pt x="2884" y="4897"/>
                </a:lnTo>
                <a:lnTo>
                  <a:pt x="2880" y="4904"/>
                </a:lnTo>
                <a:lnTo>
                  <a:pt x="2877" y="4913"/>
                </a:lnTo>
                <a:lnTo>
                  <a:pt x="2876" y="4923"/>
                </a:lnTo>
                <a:lnTo>
                  <a:pt x="2877" y="4933"/>
                </a:lnTo>
                <a:lnTo>
                  <a:pt x="2880" y="4942"/>
                </a:lnTo>
                <a:lnTo>
                  <a:pt x="2884" y="4950"/>
                </a:lnTo>
                <a:lnTo>
                  <a:pt x="2890" y="4957"/>
                </a:lnTo>
                <a:lnTo>
                  <a:pt x="2898" y="4963"/>
                </a:lnTo>
                <a:lnTo>
                  <a:pt x="2906" y="4967"/>
                </a:lnTo>
                <a:lnTo>
                  <a:pt x="2915" y="4970"/>
                </a:lnTo>
                <a:lnTo>
                  <a:pt x="2924" y="4972"/>
                </a:lnTo>
                <a:lnTo>
                  <a:pt x="2933" y="4970"/>
                </a:lnTo>
                <a:lnTo>
                  <a:pt x="2943" y="4967"/>
                </a:lnTo>
                <a:lnTo>
                  <a:pt x="2951" y="4963"/>
                </a:lnTo>
                <a:lnTo>
                  <a:pt x="2958" y="4957"/>
                </a:lnTo>
                <a:lnTo>
                  <a:pt x="2964" y="4950"/>
                </a:lnTo>
                <a:lnTo>
                  <a:pt x="2968" y="4942"/>
                </a:lnTo>
                <a:lnTo>
                  <a:pt x="2971" y="4933"/>
                </a:lnTo>
                <a:lnTo>
                  <a:pt x="2972" y="4923"/>
                </a:lnTo>
                <a:lnTo>
                  <a:pt x="2971" y="4913"/>
                </a:lnTo>
                <a:lnTo>
                  <a:pt x="2968" y="4904"/>
                </a:lnTo>
                <a:lnTo>
                  <a:pt x="2964" y="4897"/>
                </a:lnTo>
                <a:lnTo>
                  <a:pt x="2958" y="4889"/>
                </a:lnTo>
                <a:lnTo>
                  <a:pt x="2951" y="4883"/>
                </a:lnTo>
                <a:lnTo>
                  <a:pt x="2943" y="4878"/>
                </a:lnTo>
                <a:lnTo>
                  <a:pt x="2933" y="4876"/>
                </a:lnTo>
                <a:lnTo>
                  <a:pt x="2924" y="4875"/>
                </a:lnTo>
                <a:close/>
                <a:moveTo>
                  <a:pt x="2445" y="4875"/>
                </a:moveTo>
                <a:lnTo>
                  <a:pt x="2435" y="4876"/>
                </a:lnTo>
                <a:lnTo>
                  <a:pt x="2426" y="4878"/>
                </a:lnTo>
                <a:lnTo>
                  <a:pt x="2418" y="4883"/>
                </a:lnTo>
                <a:lnTo>
                  <a:pt x="2411" y="4889"/>
                </a:lnTo>
                <a:lnTo>
                  <a:pt x="2405" y="4897"/>
                </a:lnTo>
                <a:lnTo>
                  <a:pt x="2401" y="4904"/>
                </a:lnTo>
                <a:lnTo>
                  <a:pt x="2398" y="4913"/>
                </a:lnTo>
                <a:lnTo>
                  <a:pt x="2397" y="4923"/>
                </a:lnTo>
                <a:lnTo>
                  <a:pt x="2398" y="4933"/>
                </a:lnTo>
                <a:lnTo>
                  <a:pt x="2401" y="4942"/>
                </a:lnTo>
                <a:lnTo>
                  <a:pt x="2405" y="4950"/>
                </a:lnTo>
                <a:lnTo>
                  <a:pt x="2411" y="4957"/>
                </a:lnTo>
                <a:lnTo>
                  <a:pt x="2418" y="4963"/>
                </a:lnTo>
                <a:lnTo>
                  <a:pt x="2426" y="4967"/>
                </a:lnTo>
                <a:lnTo>
                  <a:pt x="2435" y="4970"/>
                </a:lnTo>
                <a:lnTo>
                  <a:pt x="2445" y="4972"/>
                </a:lnTo>
                <a:lnTo>
                  <a:pt x="2455" y="4970"/>
                </a:lnTo>
                <a:lnTo>
                  <a:pt x="2463" y="4967"/>
                </a:lnTo>
                <a:lnTo>
                  <a:pt x="2471" y="4963"/>
                </a:lnTo>
                <a:lnTo>
                  <a:pt x="2479" y="4957"/>
                </a:lnTo>
                <a:lnTo>
                  <a:pt x="2485" y="4950"/>
                </a:lnTo>
                <a:lnTo>
                  <a:pt x="2489" y="4942"/>
                </a:lnTo>
                <a:lnTo>
                  <a:pt x="2492" y="4933"/>
                </a:lnTo>
                <a:lnTo>
                  <a:pt x="2493" y="4923"/>
                </a:lnTo>
                <a:lnTo>
                  <a:pt x="2492" y="4913"/>
                </a:lnTo>
                <a:lnTo>
                  <a:pt x="2489" y="4904"/>
                </a:lnTo>
                <a:lnTo>
                  <a:pt x="2485" y="4897"/>
                </a:lnTo>
                <a:lnTo>
                  <a:pt x="2479" y="4889"/>
                </a:lnTo>
                <a:lnTo>
                  <a:pt x="2471" y="4883"/>
                </a:lnTo>
                <a:lnTo>
                  <a:pt x="2463" y="4878"/>
                </a:lnTo>
                <a:lnTo>
                  <a:pt x="2455" y="4876"/>
                </a:lnTo>
                <a:lnTo>
                  <a:pt x="2445" y="4875"/>
                </a:lnTo>
                <a:close/>
                <a:moveTo>
                  <a:pt x="4841" y="4432"/>
                </a:moveTo>
                <a:lnTo>
                  <a:pt x="4832" y="4433"/>
                </a:lnTo>
                <a:lnTo>
                  <a:pt x="4823" y="4435"/>
                </a:lnTo>
                <a:lnTo>
                  <a:pt x="4815" y="4440"/>
                </a:lnTo>
                <a:lnTo>
                  <a:pt x="4807" y="4445"/>
                </a:lnTo>
                <a:lnTo>
                  <a:pt x="4801" y="4453"/>
                </a:lnTo>
                <a:lnTo>
                  <a:pt x="4797" y="4461"/>
                </a:lnTo>
                <a:lnTo>
                  <a:pt x="4794" y="4470"/>
                </a:lnTo>
                <a:lnTo>
                  <a:pt x="4793" y="4480"/>
                </a:lnTo>
                <a:lnTo>
                  <a:pt x="4794" y="4490"/>
                </a:lnTo>
                <a:lnTo>
                  <a:pt x="4797" y="4499"/>
                </a:lnTo>
                <a:lnTo>
                  <a:pt x="4801" y="4507"/>
                </a:lnTo>
                <a:lnTo>
                  <a:pt x="4807" y="4514"/>
                </a:lnTo>
                <a:lnTo>
                  <a:pt x="4815" y="4520"/>
                </a:lnTo>
                <a:lnTo>
                  <a:pt x="4823" y="4524"/>
                </a:lnTo>
                <a:lnTo>
                  <a:pt x="4832" y="4527"/>
                </a:lnTo>
                <a:lnTo>
                  <a:pt x="4841" y="4528"/>
                </a:lnTo>
                <a:lnTo>
                  <a:pt x="4852" y="4527"/>
                </a:lnTo>
                <a:lnTo>
                  <a:pt x="4861" y="4524"/>
                </a:lnTo>
                <a:lnTo>
                  <a:pt x="4869" y="4520"/>
                </a:lnTo>
                <a:lnTo>
                  <a:pt x="4876" y="4514"/>
                </a:lnTo>
                <a:lnTo>
                  <a:pt x="4881" y="4507"/>
                </a:lnTo>
                <a:lnTo>
                  <a:pt x="4886" y="4499"/>
                </a:lnTo>
                <a:lnTo>
                  <a:pt x="4888" y="4490"/>
                </a:lnTo>
                <a:lnTo>
                  <a:pt x="4889" y="4480"/>
                </a:lnTo>
                <a:lnTo>
                  <a:pt x="4888" y="4470"/>
                </a:lnTo>
                <a:lnTo>
                  <a:pt x="4886" y="4461"/>
                </a:lnTo>
                <a:lnTo>
                  <a:pt x="4881" y="4453"/>
                </a:lnTo>
                <a:lnTo>
                  <a:pt x="4876" y="4445"/>
                </a:lnTo>
                <a:lnTo>
                  <a:pt x="4869" y="4440"/>
                </a:lnTo>
                <a:lnTo>
                  <a:pt x="4861" y="4435"/>
                </a:lnTo>
                <a:lnTo>
                  <a:pt x="4852" y="4433"/>
                </a:lnTo>
                <a:lnTo>
                  <a:pt x="4841" y="4432"/>
                </a:lnTo>
                <a:close/>
                <a:moveTo>
                  <a:pt x="4363" y="4432"/>
                </a:moveTo>
                <a:lnTo>
                  <a:pt x="4353" y="4433"/>
                </a:lnTo>
                <a:lnTo>
                  <a:pt x="4343" y="4435"/>
                </a:lnTo>
                <a:lnTo>
                  <a:pt x="4335" y="4440"/>
                </a:lnTo>
                <a:lnTo>
                  <a:pt x="4328" y="4445"/>
                </a:lnTo>
                <a:lnTo>
                  <a:pt x="4323" y="4453"/>
                </a:lnTo>
                <a:lnTo>
                  <a:pt x="4318" y="4461"/>
                </a:lnTo>
                <a:lnTo>
                  <a:pt x="4315" y="4470"/>
                </a:lnTo>
                <a:lnTo>
                  <a:pt x="4315" y="4480"/>
                </a:lnTo>
                <a:lnTo>
                  <a:pt x="4315" y="4490"/>
                </a:lnTo>
                <a:lnTo>
                  <a:pt x="4318" y="4499"/>
                </a:lnTo>
                <a:lnTo>
                  <a:pt x="4323" y="4507"/>
                </a:lnTo>
                <a:lnTo>
                  <a:pt x="4328" y="4514"/>
                </a:lnTo>
                <a:lnTo>
                  <a:pt x="4335" y="4520"/>
                </a:lnTo>
                <a:lnTo>
                  <a:pt x="4343" y="4524"/>
                </a:lnTo>
                <a:lnTo>
                  <a:pt x="4353" y="4527"/>
                </a:lnTo>
                <a:lnTo>
                  <a:pt x="4363" y="4528"/>
                </a:lnTo>
                <a:lnTo>
                  <a:pt x="4372" y="4527"/>
                </a:lnTo>
                <a:lnTo>
                  <a:pt x="4381" y="4524"/>
                </a:lnTo>
                <a:lnTo>
                  <a:pt x="4389" y="4520"/>
                </a:lnTo>
                <a:lnTo>
                  <a:pt x="4397" y="4514"/>
                </a:lnTo>
                <a:lnTo>
                  <a:pt x="4402" y="4507"/>
                </a:lnTo>
                <a:lnTo>
                  <a:pt x="4407" y="4499"/>
                </a:lnTo>
                <a:lnTo>
                  <a:pt x="4410" y="4490"/>
                </a:lnTo>
                <a:lnTo>
                  <a:pt x="4411" y="4480"/>
                </a:lnTo>
                <a:lnTo>
                  <a:pt x="4410" y="4470"/>
                </a:lnTo>
                <a:lnTo>
                  <a:pt x="4407" y="4461"/>
                </a:lnTo>
                <a:lnTo>
                  <a:pt x="4402" y="4453"/>
                </a:lnTo>
                <a:lnTo>
                  <a:pt x="4397" y="4445"/>
                </a:lnTo>
                <a:lnTo>
                  <a:pt x="4389" y="4440"/>
                </a:lnTo>
                <a:lnTo>
                  <a:pt x="4381" y="4435"/>
                </a:lnTo>
                <a:lnTo>
                  <a:pt x="4372" y="4433"/>
                </a:lnTo>
                <a:lnTo>
                  <a:pt x="4363" y="4432"/>
                </a:lnTo>
                <a:close/>
                <a:moveTo>
                  <a:pt x="3883" y="4432"/>
                </a:moveTo>
                <a:lnTo>
                  <a:pt x="3873" y="4433"/>
                </a:lnTo>
                <a:lnTo>
                  <a:pt x="3864" y="4435"/>
                </a:lnTo>
                <a:lnTo>
                  <a:pt x="3856" y="4440"/>
                </a:lnTo>
                <a:lnTo>
                  <a:pt x="3848" y="4445"/>
                </a:lnTo>
                <a:lnTo>
                  <a:pt x="3843" y="4453"/>
                </a:lnTo>
                <a:lnTo>
                  <a:pt x="3838" y="4461"/>
                </a:lnTo>
                <a:lnTo>
                  <a:pt x="3836" y="4470"/>
                </a:lnTo>
                <a:lnTo>
                  <a:pt x="3835" y="4480"/>
                </a:lnTo>
                <a:lnTo>
                  <a:pt x="3836" y="4490"/>
                </a:lnTo>
                <a:lnTo>
                  <a:pt x="3838" y="4499"/>
                </a:lnTo>
                <a:lnTo>
                  <a:pt x="3843" y="4507"/>
                </a:lnTo>
                <a:lnTo>
                  <a:pt x="3848" y="4514"/>
                </a:lnTo>
                <a:lnTo>
                  <a:pt x="3856" y="4520"/>
                </a:lnTo>
                <a:lnTo>
                  <a:pt x="3864" y="4524"/>
                </a:lnTo>
                <a:lnTo>
                  <a:pt x="3873" y="4527"/>
                </a:lnTo>
                <a:lnTo>
                  <a:pt x="3883" y="4528"/>
                </a:lnTo>
                <a:lnTo>
                  <a:pt x="3892" y="4527"/>
                </a:lnTo>
                <a:lnTo>
                  <a:pt x="3902" y="4524"/>
                </a:lnTo>
                <a:lnTo>
                  <a:pt x="3910" y="4520"/>
                </a:lnTo>
                <a:lnTo>
                  <a:pt x="3917" y="4514"/>
                </a:lnTo>
                <a:lnTo>
                  <a:pt x="3923" y="4507"/>
                </a:lnTo>
                <a:lnTo>
                  <a:pt x="3927" y="4499"/>
                </a:lnTo>
                <a:lnTo>
                  <a:pt x="3930" y="4490"/>
                </a:lnTo>
                <a:lnTo>
                  <a:pt x="3931" y="4480"/>
                </a:lnTo>
                <a:lnTo>
                  <a:pt x="3930" y="4470"/>
                </a:lnTo>
                <a:lnTo>
                  <a:pt x="3927" y="4461"/>
                </a:lnTo>
                <a:lnTo>
                  <a:pt x="3923" y="4453"/>
                </a:lnTo>
                <a:lnTo>
                  <a:pt x="3917" y="4445"/>
                </a:lnTo>
                <a:lnTo>
                  <a:pt x="3910" y="4440"/>
                </a:lnTo>
                <a:lnTo>
                  <a:pt x="3902" y="4435"/>
                </a:lnTo>
                <a:lnTo>
                  <a:pt x="3892" y="4433"/>
                </a:lnTo>
                <a:lnTo>
                  <a:pt x="3883" y="4432"/>
                </a:lnTo>
                <a:close/>
                <a:moveTo>
                  <a:pt x="3404" y="4432"/>
                </a:moveTo>
                <a:lnTo>
                  <a:pt x="3394" y="4433"/>
                </a:lnTo>
                <a:lnTo>
                  <a:pt x="3385" y="4435"/>
                </a:lnTo>
                <a:lnTo>
                  <a:pt x="3377" y="4440"/>
                </a:lnTo>
                <a:lnTo>
                  <a:pt x="3370" y="4445"/>
                </a:lnTo>
                <a:lnTo>
                  <a:pt x="3364" y="4453"/>
                </a:lnTo>
                <a:lnTo>
                  <a:pt x="3360" y="4461"/>
                </a:lnTo>
                <a:lnTo>
                  <a:pt x="3357" y="4470"/>
                </a:lnTo>
                <a:lnTo>
                  <a:pt x="3356" y="4480"/>
                </a:lnTo>
                <a:lnTo>
                  <a:pt x="3357" y="4490"/>
                </a:lnTo>
                <a:lnTo>
                  <a:pt x="3360" y="4499"/>
                </a:lnTo>
                <a:lnTo>
                  <a:pt x="3364" y="4507"/>
                </a:lnTo>
                <a:lnTo>
                  <a:pt x="3370" y="4514"/>
                </a:lnTo>
                <a:lnTo>
                  <a:pt x="3377" y="4520"/>
                </a:lnTo>
                <a:lnTo>
                  <a:pt x="3385" y="4524"/>
                </a:lnTo>
                <a:lnTo>
                  <a:pt x="3394" y="4527"/>
                </a:lnTo>
                <a:lnTo>
                  <a:pt x="3404" y="4528"/>
                </a:lnTo>
                <a:lnTo>
                  <a:pt x="3413" y="4527"/>
                </a:lnTo>
                <a:lnTo>
                  <a:pt x="3422" y="4524"/>
                </a:lnTo>
                <a:lnTo>
                  <a:pt x="3430" y="4520"/>
                </a:lnTo>
                <a:lnTo>
                  <a:pt x="3438" y="4514"/>
                </a:lnTo>
                <a:lnTo>
                  <a:pt x="3444" y="4507"/>
                </a:lnTo>
                <a:lnTo>
                  <a:pt x="3448" y="4499"/>
                </a:lnTo>
                <a:lnTo>
                  <a:pt x="3451" y="4490"/>
                </a:lnTo>
                <a:lnTo>
                  <a:pt x="3452" y="4480"/>
                </a:lnTo>
                <a:lnTo>
                  <a:pt x="3451" y="4470"/>
                </a:lnTo>
                <a:lnTo>
                  <a:pt x="3448" y="4461"/>
                </a:lnTo>
                <a:lnTo>
                  <a:pt x="3444" y="4453"/>
                </a:lnTo>
                <a:lnTo>
                  <a:pt x="3438" y="4445"/>
                </a:lnTo>
                <a:lnTo>
                  <a:pt x="3430" y="4440"/>
                </a:lnTo>
                <a:lnTo>
                  <a:pt x="3422" y="4435"/>
                </a:lnTo>
                <a:lnTo>
                  <a:pt x="3413" y="4433"/>
                </a:lnTo>
                <a:lnTo>
                  <a:pt x="3404" y="4432"/>
                </a:lnTo>
                <a:close/>
                <a:moveTo>
                  <a:pt x="2924" y="4432"/>
                </a:moveTo>
                <a:lnTo>
                  <a:pt x="2915" y="4433"/>
                </a:lnTo>
                <a:lnTo>
                  <a:pt x="2906" y="4435"/>
                </a:lnTo>
                <a:lnTo>
                  <a:pt x="2898" y="4440"/>
                </a:lnTo>
                <a:lnTo>
                  <a:pt x="2890" y="4445"/>
                </a:lnTo>
                <a:lnTo>
                  <a:pt x="2884" y="4453"/>
                </a:lnTo>
                <a:lnTo>
                  <a:pt x="2880" y="4461"/>
                </a:lnTo>
                <a:lnTo>
                  <a:pt x="2877" y="4470"/>
                </a:lnTo>
                <a:lnTo>
                  <a:pt x="2876" y="4480"/>
                </a:lnTo>
                <a:lnTo>
                  <a:pt x="2877" y="4490"/>
                </a:lnTo>
                <a:lnTo>
                  <a:pt x="2880" y="4499"/>
                </a:lnTo>
                <a:lnTo>
                  <a:pt x="2884" y="4507"/>
                </a:lnTo>
                <a:lnTo>
                  <a:pt x="2890" y="4514"/>
                </a:lnTo>
                <a:lnTo>
                  <a:pt x="2898" y="4520"/>
                </a:lnTo>
                <a:lnTo>
                  <a:pt x="2906" y="4524"/>
                </a:lnTo>
                <a:lnTo>
                  <a:pt x="2915" y="4527"/>
                </a:lnTo>
                <a:lnTo>
                  <a:pt x="2924" y="4528"/>
                </a:lnTo>
                <a:lnTo>
                  <a:pt x="2933" y="4527"/>
                </a:lnTo>
                <a:lnTo>
                  <a:pt x="2943" y="4524"/>
                </a:lnTo>
                <a:lnTo>
                  <a:pt x="2951" y="4520"/>
                </a:lnTo>
                <a:lnTo>
                  <a:pt x="2958" y="4514"/>
                </a:lnTo>
                <a:lnTo>
                  <a:pt x="2964" y="4507"/>
                </a:lnTo>
                <a:lnTo>
                  <a:pt x="2968" y="4499"/>
                </a:lnTo>
                <a:lnTo>
                  <a:pt x="2971" y="4490"/>
                </a:lnTo>
                <a:lnTo>
                  <a:pt x="2972" y="4480"/>
                </a:lnTo>
                <a:lnTo>
                  <a:pt x="2971" y="4470"/>
                </a:lnTo>
                <a:lnTo>
                  <a:pt x="2968" y="4461"/>
                </a:lnTo>
                <a:lnTo>
                  <a:pt x="2964" y="4453"/>
                </a:lnTo>
                <a:lnTo>
                  <a:pt x="2958" y="4445"/>
                </a:lnTo>
                <a:lnTo>
                  <a:pt x="2951" y="4440"/>
                </a:lnTo>
                <a:lnTo>
                  <a:pt x="2943" y="4435"/>
                </a:lnTo>
                <a:lnTo>
                  <a:pt x="2933" y="4433"/>
                </a:lnTo>
                <a:lnTo>
                  <a:pt x="2924" y="4432"/>
                </a:lnTo>
                <a:close/>
                <a:moveTo>
                  <a:pt x="2445" y="4432"/>
                </a:moveTo>
                <a:lnTo>
                  <a:pt x="2435" y="4433"/>
                </a:lnTo>
                <a:lnTo>
                  <a:pt x="2426" y="4435"/>
                </a:lnTo>
                <a:lnTo>
                  <a:pt x="2418" y="4440"/>
                </a:lnTo>
                <a:lnTo>
                  <a:pt x="2411" y="4445"/>
                </a:lnTo>
                <a:lnTo>
                  <a:pt x="2405" y="4453"/>
                </a:lnTo>
                <a:lnTo>
                  <a:pt x="2401" y="4461"/>
                </a:lnTo>
                <a:lnTo>
                  <a:pt x="2398" y="4470"/>
                </a:lnTo>
                <a:lnTo>
                  <a:pt x="2397" y="4480"/>
                </a:lnTo>
                <a:lnTo>
                  <a:pt x="2398" y="4490"/>
                </a:lnTo>
                <a:lnTo>
                  <a:pt x="2401" y="4499"/>
                </a:lnTo>
                <a:lnTo>
                  <a:pt x="2405" y="4507"/>
                </a:lnTo>
                <a:lnTo>
                  <a:pt x="2411" y="4514"/>
                </a:lnTo>
                <a:lnTo>
                  <a:pt x="2418" y="4520"/>
                </a:lnTo>
                <a:lnTo>
                  <a:pt x="2426" y="4524"/>
                </a:lnTo>
                <a:lnTo>
                  <a:pt x="2435" y="4527"/>
                </a:lnTo>
                <a:lnTo>
                  <a:pt x="2445" y="4528"/>
                </a:lnTo>
                <a:lnTo>
                  <a:pt x="2455" y="4527"/>
                </a:lnTo>
                <a:lnTo>
                  <a:pt x="2463" y="4524"/>
                </a:lnTo>
                <a:lnTo>
                  <a:pt x="2471" y="4520"/>
                </a:lnTo>
                <a:lnTo>
                  <a:pt x="2479" y="4514"/>
                </a:lnTo>
                <a:lnTo>
                  <a:pt x="2485" y="4507"/>
                </a:lnTo>
                <a:lnTo>
                  <a:pt x="2489" y="4499"/>
                </a:lnTo>
                <a:lnTo>
                  <a:pt x="2492" y="4490"/>
                </a:lnTo>
                <a:lnTo>
                  <a:pt x="2493" y="4480"/>
                </a:lnTo>
                <a:lnTo>
                  <a:pt x="2492" y="4470"/>
                </a:lnTo>
                <a:lnTo>
                  <a:pt x="2489" y="4461"/>
                </a:lnTo>
                <a:lnTo>
                  <a:pt x="2485" y="4453"/>
                </a:lnTo>
                <a:lnTo>
                  <a:pt x="2479" y="4445"/>
                </a:lnTo>
                <a:lnTo>
                  <a:pt x="2471" y="4440"/>
                </a:lnTo>
                <a:lnTo>
                  <a:pt x="2463" y="4435"/>
                </a:lnTo>
                <a:lnTo>
                  <a:pt x="2455" y="4433"/>
                </a:lnTo>
                <a:lnTo>
                  <a:pt x="2445" y="4432"/>
                </a:lnTo>
                <a:close/>
                <a:moveTo>
                  <a:pt x="4841" y="3988"/>
                </a:moveTo>
                <a:lnTo>
                  <a:pt x="4832" y="3989"/>
                </a:lnTo>
                <a:lnTo>
                  <a:pt x="4823" y="3992"/>
                </a:lnTo>
                <a:lnTo>
                  <a:pt x="4815" y="3996"/>
                </a:lnTo>
                <a:lnTo>
                  <a:pt x="4807" y="4002"/>
                </a:lnTo>
                <a:lnTo>
                  <a:pt x="4801" y="4010"/>
                </a:lnTo>
                <a:lnTo>
                  <a:pt x="4797" y="4018"/>
                </a:lnTo>
                <a:lnTo>
                  <a:pt x="4794" y="4027"/>
                </a:lnTo>
                <a:lnTo>
                  <a:pt x="4793" y="4036"/>
                </a:lnTo>
                <a:lnTo>
                  <a:pt x="4794" y="4047"/>
                </a:lnTo>
                <a:lnTo>
                  <a:pt x="4797" y="4056"/>
                </a:lnTo>
                <a:lnTo>
                  <a:pt x="4801" y="4064"/>
                </a:lnTo>
                <a:lnTo>
                  <a:pt x="4807" y="4071"/>
                </a:lnTo>
                <a:lnTo>
                  <a:pt x="4815" y="4076"/>
                </a:lnTo>
                <a:lnTo>
                  <a:pt x="4823" y="4081"/>
                </a:lnTo>
                <a:lnTo>
                  <a:pt x="4832" y="4083"/>
                </a:lnTo>
                <a:lnTo>
                  <a:pt x="4841" y="4084"/>
                </a:lnTo>
                <a:lnTo>
                  <a:pt x="4852" y="4083"/>
                </a:lnTo>
                <a:lnTo>
                  <a:pt x="4861" y="4081"/>
                </a:lnTo>
                <a:lnTo>
                  <a:pt x="4869" y="4076"/>
                </a:lnTo>
                <a:lnTo>
                  <a:pt x="4876" y="4071"/>
                </a:lnTo>
                <a:lnTo>
                  <a:pt x="4881" y="4064"/>
                </a:lnTo>
                <a:lnTo>
                  <a:pt x="4886" y="4056"/>
                </a:lnTo>
                <a:lnTo>
                  <a:pt x="4888" y="4047"/>
                </a:lnTo>
                <a:lnTo>
                  <a:pt x="4889" y="4036"/>
                </a:lnTo>
                <a:lnTo>
                  <a:pt x="4888" y="4027"/>
                </a:lnTo>
                <a:lnTo>
                  <a:pt x="4886" y="4018"/>
                </a:lnTo>
                <a:lnTo>
                  <a:pt x="4881" y="4010"/>
                </a:lnTo>
                <a:lnTo>
                  <a:pt x="4876" y="4002"/>
                </a:lnTo>
                <a:lnTo>
                  <a:pt x="4869" y="3996"/>
                </a:lnTo>
                <a:lnTo>
                  <a:pt x="4861" y="3992"/>
                </a:lnTo>
                <a:lnTo>
                  <a:pt x="4852" y="3989"/>
                </a:lnTo>
                <a:lnTo>
                  <a:pt x="4841" y="3988"/>
                </a:lnTo>
                <a:close/>
                <a:moveTo>
                  <a:pt x="4363" y="3988"/>
                </a:moveTo>
                <a:lnTo>
                  <a:pt x="4353" y="3989"/>
                </a:lnTo>
                <a:lnTo>
                  <a:pt x="4343" y="3992"/>
                </a:lnTo>
                <a:lnTo>
                  <a:pt x="4335" y="3996"/>
                </a:lnTo>
                <a:lnTo>
                  <a:pt x="4328" y="4002"/>
                </a:lnTo>
                <a:lnTo>
                  <a:pt x="4323" y="4010"/>
                </a:lnTo>
                <a:lnTo>
                  <a:pt x="4318" y="4018"/>
                </a:lnTo>
                <a:lnTo>
                  <a:pt x="4315" y="4027"/>
                </a:lnTo>
                <a:lnTo>
                  <a:pt x="4315" y="4036"/>
                </a:lnTo>
                <a:lnTo>
                  <a:pt x="4315" y="4047"/>
                </a:lnTo>
                <a:lnTo>
                  <a:pt x="4318" y="4056"/>
                </a:lnTo>
                <a:lnTo>
                  <a:pt x="4323" y="4064"/>
                </a:lnTo>
                <a:lnTo>
                  <a:pt x="4328" y="4071"/>
                </a:lnTo>
                <a:lnTo>
                  <a:pt x="4335" y="4076"/>
                </a:lnTo>
                <a:lnTo>
                  <a:pt x="4343" y="4081"/>
                </a:lnTo>
                <a:lnTo>
                  <a:pt x="4353" y="4083"/>
                </a:lnTo>
                <a:lnTo>
                  <a:pt x="4363" y="4084"/>
                </a:lnTo>
                <a:lnTo>
                  <a:pt x="4372" y="4083"/>
                </a:lnTo>
                <a:lnTo>
                  <a:pt x="4381" y="4081"/>
                </a:lnTo>
                <a:lnTo>
                  <a:pt x="4389" y="4076"/>
                </a:lnTo>
                <a:lnTo>
                  <a:pt x="4397" y="4071"/>
                </a:lnTo>
                <a:lnTo>
                  <a:pt x="4402" y="4064"/>
                </a:lnTo>
                <a:lnTo>
                  <a:pt x="4407" y="4056"/>
                </a:lnTo>
                <a:lnTo>
                  <a:pt x="4410" y="4047"/>
                </a:lnTo>
                <a:lnTo>
                  <a:pt x="4411" y="4036"/>
                </a:lnTo>
                <a:lnTo>
                  <a:pt x="4410" y="4027"/>
                </a:lnTo>
                <a:lnTo>
                  <a:pt x="4407" y="4018"/>
                </a:lnTo>
                <a:lnTo>
                  <a:pt x="4402" y="4010"/>
                </a:lnTo>
                <a:lnTo>
                  <a:pt x="4397" y="4002"/>
                </a:lnTo>
                <a:lnTo>
                  <a:pt x="4389" y="3996"/>
                </a:lnTo>
                <a:lnTo>
                  <a:pt x="4381" y="3992"/>
                </a:lnTo>
                <a:lnTo>
                  <a:pt x="4372" y="3989"/>
                </a:lnTo>
                <a:lnTo>
                  <a:pt x="4363" y="3988"/>
                </a:lnTo>
                <a:close/>
                <a:moveTo>
                  <a:pt x="3883" y="3988"/>
                </a:moveTo>
                <a:lnTo>
                  <a:pt x="3873" y="3989"/>
                </a:lnTo>
                <a:lnTo>
                  <a:pt x="3864" y="3992"/>
                </a:lnTo>
                <a:lnTo>
                  <a:pt x="3856" y="3996"/>
                </a:lnTo>
                <a:lnTo>
                  <a:pt x="3848" y="4002"/>
                </a:lnTo>
                <a:lnTo>
                  <a:pt x="3843" y="4010"/>
                </a:lnTo>
                <a:lnTo>
                  <a:pt x="3838" y="4018"/>
                </a:lnTo>
                <a:lnTo>
                  <a:pt x="3836" y="4027"/>
                </a:lnTo>
                <a:lnTo>
                  <a:pt x="3835" y="4036"/>
                </a:lnTo>
                <a:lnTo>
                  <a:pt x="3836" y="4047"/>
                </a:lnTo>
                <a:lnTo>
                  <a:pt x="3838" y="4056"/>
                </a:lnTo>
                <a:lnTo>
                  <a:pt x="3843" y="4064"/>
                </a:lnTo>
                <a:lnTo>
                  <a:pt x="3848" y="4071"/>
                </a:lnTo>
                <a:lnTo>
                  <a:pt x="3856" y="4076"/>
                </a:lnTo>
                <a:lnTo>
                  <a:pt x="3864" y="4081"/>
                </a:lnTo>
                <a:lnTo>
                  <a:pt x="3873" y="4083"/>
                </a:lnTo>
                <a:lnTo>
                  <a:pt x="3883" y="4084"/>
                </a:lnTo>
                <a:lnTo>
                  <a:pt x="3892" y="4083"/>
                </a:lnTo>
                <a:lnTo>
                  <a:pt x="3902" y="4081"/>
                </a:lnTo>
                <a:lnTo>
                  <a:pt x="3910" y="4076"/>
                </a:lnTo>
                <a:lnTo>
                  <a:pt x="3917" y="4071"/>
                </a:lnTo>
                <a:lnTo>
                  <a:pt x="3923" y="4064"/>
                </a:lnTo>
                <a:lnTo>
                  <a:pt x="3927" y="4056"/>
                </a:lnTo>
                <a:lnTo>
                  <a:pt x="3930" y="4047"/>
                </a:lnTo>
                <a:lnTo>
                  <a:pt x="3931" y="4036"/>
                </a:lnTo>
                <a:lnTo>
                  <a:pt x="3930" y="4027"/>
                </a:lnTo>
                <a:lnTo>
                  <a:pt x="3927" y="4018"/>
                </a:lnTo>
                <a:lnTo>
                  <a:pt x="3923" y="4010"/>
                </a:lnTo>
                <a:lnTo>
                  <a:pt x="3917" y="4002"/>
                </a:lnTo>
                <a:lnTo>
                  <a:pt x="3910" y="3996"/>
                </a:lnTo>
                <a:lnTo>
                  <a:pt x="3902" y="3992"/>
                </a:lnTo>
                <a:lnTo>
                  <a:pt x="3892" y="3989"/>
                </a:lnTo>
                <a:lnTo>
                  <a:pt x="3883" y="3988"/>
                </a:lnTo>
                <a:close/>
                <a:moveTo>
                  <a:pt x="3404" y="3988"/>
                </a:moveTo>
                <a:lnTo>
                  <a:pt x="3394" y="3989"/>
                </a:lnTo>
                <a:lnTo>
                  <a:pt x="3385" y="3992"/>
                </a:lnTo>
                <a:lnTo>
                  <a:pt x="3377" y="3996"/>
                </a:lnTo>
                <a:lnTo>
                  <a:pt x="3370" y="4002"/>
                </a:lnTo>
                <a:lnTo>
                  <a:pt x="3364" y="4010"/>
                </a:lnTo>
                <a:lnTo>
                  <a:pt x="3360" y="4018"/>
                </a:lnTo>
                <a:lnTo>
                  <a:pt x="3357" y="4027"/>
                </a:lnTo>
                <a:lnTo>
                  <a:pt x="3356" y="4036"/>
                </a:lnTo>
                <a:lnTo>
                  <a:pt x="3357" y="4047"/>
                </a:lnTo>
                <a:lnTo>
                  <a:pt x="3360" y="4056"/>
                </a:lnTo>
                <a:lnTo>
                  <a:pt x="3364" y="4064"/>
                </a:lnTo>
                <a:lnTo>
                  <a:pt x="3370" y="4071"/>
                </a:lnTo>
                <a:lnTo>
                  <a:pt x="3377" y="4076"/>
                </a:lnTo>
                <a:lnTo>
                  <a:pt x="3385" y="4081"/>
                </a:lnTo>
                <a:lnTo>
                  <a:pt x="3394" y="4083"/>
                </a:lnTo>
                <a:lnTo>
                  <a:pt x="3404" y="4084"/>
                </a:lnTo>
                <a:lnTo>
                  <a:pt x="3413" y="4083"/>
                </a:lnTo>
                <a:lnTo>
                  <a:pt x="3422" y="4081"/>
                </a:lnTo>
                <a:lnTo>
                  <a:pt x="3430" y="4076"/>
                </a:lnTo>
                <a:lnTo>
                  <a:pt x="3438" y="4071"/>
                </a:lnTo>
                <a:lnTo>
                  <a:pt x="3444" y="4064"/>
                </a:lnTo>
                <a:lnTo>
                  <a:pt x="3448" y="4056"/>
                </a:lnTo>
                <a:lnTo>
                  <a:pt x="3451" y="4047"/>
                </a:lnTo>
                <a:lnTo>
                  <a:pt x="3452" y="4036"/>
                </a:lnTo>
                <a:lnTo>
                  <a:pt x="3451" y="4027"/>
                </a:lnTo>
                <a:lnTo>
                  <a:pt x="3448" y="4018"/>
                </a:lnTo>
                <a:lnTo>
                  <a:pt x="3444" y="4010"/>
                </a:lnTo>
                <a:lnTo>
                  <a:pt x="3438" y="4002"/>
                </a:lnTo>
                <a:lnTo>
                  <a:pt x="3430" y="3996"/>
                </a:lnTo>
                <a:lnTo>
                  <a:pt x="3422" y="3992"/>
                </a:lnTo>
                <a:lnTo>
                  <a:pt x="3413" y="3989"/>
                </a:lnTo>
                <a:lnTo>
                  <a:pt x="3404" y="3988"/>
                </a:lnTo>
                <a:close/>
                <a:moveTo>
                  <a:pt x="2924" y="3988"/>
                </a:moveTo>
                <a:lnTo>
                  <a:pt x="2915" y="3989"/>
                </a:lnTo>
                <a:lnTo>
                  <a:pt x="2906" y="3992"/>
                </a:lnTo>
                <a:lnTo>
                  <a:pt x="2898" y="3996"/>
                </a:lnTo>
                <a:lnTo>
                  <a:pt x="2890" y="4002"/>
                </a:lnTo>
                <a:lnTo>
                  <a:pt x="2884" y="4010"/>
                </a:lnTo>
                <a:lnTo>
                  <a:pt x="2880" y="4018"/>
                </a:lnTo>
                <a:lnTo>
                  <a:pt x="2877" y="4027"/>
                </a:lnTo>
                <a:lnTo>
                  <a:pt x="2876" y="4036"/>
                </a:lnTo>
                <a:lnTo>
                  <a:pt x="2877" y="4047"/>
                </a:lnTo>
                <a:lnTo>
                  <a:pt x="2880" y="4056"/>
                </a:lnTo>
                <a:lnTo>
                  <a:pt x="2884" y="4064"/>
                </a:lnTo>
                <a:lnTo>
                  <a:pt x="2890" y="4071"/>
                </a:lnTo>
                <a:lnTo>
                  <a:pt x="2898" y="4076"/>
                </a:lnTo>
                <a:lnTo>
                  <a:pt x="2906" y="4081"/>
                </a:lnTo>
                <a:lnTo>
                  <a:pt x="2915" y="4083"/>
                </a:lnTo>
                <a:lnTo>
                  <a:pt x="2924" y="4084"/>
                </a:lnTo>
                <a:lnTo>
                  <a:pt x="2933" y="4083"/>
                </a:lnTo>
                <a:lnTo>
                  <a:pt x="2943" y="4081"/>
                </a:lnTo>
                <a:lnTo>
                  <a:pt x="2951" y="4076"/>
                </a:lnTo>
                <a:lnTo>
                  <a:pt x="2958" y="4071"/>
                </a:lnTo>
                <a:lnTo>
                  <a:pt x="2964" y="4064"/>
                </a:lnTo>
                <a:lnTo>
                  <a:pt x="2968" y="4056"/>
                </a:lnTo>
                <a:lnTo>
                  <a:pt x="2971" y="4047"/>
                </a:lnTo>
                <a:lnTo>
                  <a:pt x="2972" y="4036"/>
                </a:lnTo>
                <a:lnTo>
                  <a:pt x="2971" y="4027"/>
                </a:lnTo>
                <a:lnTo>
                  <a:pt x="2968" y="4018"/>
                </a:lnTo>
                <a:lnTo>
                  <a:pt x="2964" y="4010"/>
                </a:lnTo>
                <a:lnTo>
                  <a:pt x="2958" y="4002"/>
                </a:lnTo>
                <a:lnTo>
                  <a:pt x="2951" y="3996"/>
                </a:lnTo>
                <a:lnTo>
                  <a:pt x="2943" y="3992"/>
                </a:lnTo>
                <a:lnTo>
                  <a:pt x="2933" y="3989"/>
                </a:lnTo>
                <a:lnTo>
                  <a:pt x="2924" y="3988"/>
                </a:lnTo>
                <a:close/>
                <a:moveTo>
                  <a:pt x="2445" y="3988"/>
                </a:moveTo>
                <a:lnTo>
                  <a:pt x="2435" y="3989"/>
                </a:lnTo>
                <a:lnTo>
                  <a:pt x="2426" y="3992"/>
                </a:lnTo>
                <a:lnTo>
                  <a:pt x="2418" y="3996"/>
                </a:lnTo>
                <a:lnTo>
                  <a:pt x="2411" y="4002"/>
                </a:lnTo>
                <a:lnTo>
                  <a:pt x="2405" y="4010"/>
                </a:lnTo>
                <a:lnTo>
                  <a:pt x="2401" y="4018"/>
                </a:lnTo>
                <a:lnTo>
                  <a:pt x="2398" y="4027"/>
                </a:lnTo>
                <a:lnTo>
                  <a:pt x="2397" y="4036"/>
                </a:lnTo>
                <a:lnTo>
                  <a:pt x="2398" y="4047"/>
                </a:lnTo>
                <a:lnTo>
                  <a:pt x="2401" y="4056"/>
                </a:lnTo>
                <a:lnTo>
                  <a:pt x="2405" y="4064"/>
                </a:lnTo>
                <a:lnTo>
                  <a:pt x="2411" y="4071"/>
                </a:lnTo>
                <a:lnTo>
                  <a:pt x="2418" y="4076"/>
                </a:lnTo>
                <a:lnTo>
                  <a:pt x="2426" y="4081"/>
                </a:lnTo>
                <a:lnTo>
                  <a:pt x="2435" y="4083"/>
                </a:lnTo>
                <a:lnTo>
                  <a:pt x="2445" y="4084"/>
                </a:lnTo>
                <a:lnTo>
                  <a:pt x="2455" y="4083"/>
                </a:lnTo>
                <a:lnTo>
                  <a:pt x="2463" y="4081"/>
                </a:lnTo>
                <a:lnTo>
                  <a:pt x="2471" y="4076"/>
                </a:lnTo>
                <a:lnTo>
                  <a:pt x="2479" y="4071"/>
                </a:lnTo>
                <a:lnTo>
                  <a:pt x="2485" y="4064"/>
                </a:lnTo>
                <a:lnTo>
                  <a:pt x="2489" y="4056"/>
                </a:lnTo>
                <a:lnTo>
                  <a:pt x="2492" y="4047"/>
                </a:lnTo>
                <a:lnTo>
                  <a:pt x="2493" y="4036"/>
                </a:lnTo>
                <a:lnTo>
                  <a:pt x="2492" y="4027"/>
                </a:lnTo>
                <a:lnTo>
                  <a:pt x="2489" y="4018"/>
                </a:lnTo>
                <a:lnTo>
                  <a:pt x="2485" y="4010"/>
                </a:lnTo>
                <a:lnTo>
                  <a:pt x="2479" y="4002"/>
                </a:lnTo>
                <a:lnTo>
                  <a:pt x="2471" y="3996"/>
                </a:lnTo>
                <a:lnTo>
                  <a:pt x="2463" y="3992"/>
                </a:lnTo>
                <a:lnTo>
                  <a:pt x="2455" y="3989"/>
                </a:lnTo>
                <a:lnTo>
                  <a:pt x="2445" y="3988"/>
                </a:lnTo>
                <a:close/>
                <a:moveTo>
                  <a:pt x="4841" y="3545"/>
                </a:moveTo>
                <a:lnTo>
                  <a:pt x="4832" y="3546"/>
                </a:lnTo>
                <a:lnTo>
                  <a:pt x="4823" y="3549"/>
                </a:lnTo>
                <a:lnTo>
                  <a:pt x="4815" y="3553"/>
                </a:lnTo>
                <a:lnTo>
                  <a:pt x="4807" y="3559"/>
                </a:lnTo>
                <a:lnTo>
                  <a:pt x="4801" y="3567"/>
                </a:lnTo>
                <a:lnTo>
                  <a:pt x="4797" y="3575"/>
                </a:lnTo>
                <a:lnTo>
                  <a:pt x="4794" y="3584"/>
                </a:lnTo>
                <a:lnTo>
                  <a:pt x="4793" y="3593"/>
                </a:lnTo>
                <a:lnTo>
                  <a:pt x="4794" y="3603"/>
                </a:lnTo>
                <a:lnTo>
                  <a:pt x="4797" y="3613"/>
                </a:lnTo>
                <a:lnTo>
                  <a:pt x="4801" y="3621"/>
                </a:lnTo>
                <a:lnTo>
                  <a:pt x="4807" y="3627"/>
                </a:lnTo>
                <a:lnTo>
                  <a:pt x="4815" y="3633"/>
                </a:lnTo>
                <a:lnTo>
                  <a:pt x="4823" y="3638"/>
                </a:lnTo>
                <a:lnTo>
                  <a:pt x="4832" y="3640"/>
                </a:lnTo>
                <a:lnTo>
                  <a:pt x="4841" y="3641"/>
                </a:lnTo>
                <a:lnTo>
                  <a:pt x="4852" y="3640"/>
                </a:lnTo>
                <a:lnTo>
                  <a:pt x="4861" y="3638"/>
                </a:lnTo>
                <a:lnTo>
                  <a:pt x="4869" y="3633"/>
                </a:lnTo>
                <a:lnTo>
                  <a:pt x="4876" y="3627"/>
                </a:lnTo>
                <a:lnTo>
                  <a:pt x="4881" y="3621"/>
                </a:lnTo>
                <a:lnTo>
                  <a:pt x="4886" y="3613"/>
                </a:lnTo>
                <a:lnTo>
                  <a:pt x="4888" y="3603"/>
                </a:lnTo>
                <a:lnTo>
                  <a:pt x="4889" y="3593"/>
                </a:lnTo>
                <a:lnTo>
                  <a:pt x="4888" y="3584"/>
                </a:lnTo>
                <a:lnTo>
                  <a:pt x="4886" y="3575"/>
                </a:lnTo>
                <a:lnTo>
                  <a:pt x="4881" y="3567"/>
                </a:lnTo>
                <a:lnTo>
                  <a:pt x="4876" y="3559"/>
                </a:lnTo>
                <a:lnTo>
                  <a:pt x="4869" y="3553"/>
                </a:lnTo>
                <a:lnTo>
                  <a:pt x="4861" y="3549"/>
                </a:lnTo>
                <a:lnTo>
                  <a:pt x="4852" y="3546"/>
                </a:lnTo>
                <a:lnTo>
                  <a:pt x="4841" y="3545"/>
                </a:lnTo>
                <a:close/>
                <a:moveTo>
                  <a:pt x="4363" y="3545"/>
                </a:moveTo>
                <a:lnTo>
                  <a:pt x="4353" y="3546"/>
                </a:lnTo>
                <a:lnTo>
                  <a:pt x="4343" y="3549"/>
                </a:lnTo>
                <a:lnTo>
                  <a:pt x="4335" y="3553"/>
                </a:lnTo>
                <a:lnTo>
                  <a:pt x="4328" y="3559"/>
                </a:lnTo>
                <a:lnTo>
                  <a:pt x="4323" y="3567"/>
                </a:lnTo>
                <a:lnTo>
                  <a:pt x="4318" y="3575"/>
                </a:lnTo>
                <a:lnTo>
                  <a:pt x="4315" y="3584"/>
                </a:lnTo>
                <a:lnTo>
                  <a:pt x="4315" y="3593"/>
                </a:lnTo>
                <a:lnTo>
                  <a:pt x="4315" y="3603"/>
                </a:lnTo>
                <a:lnTo>
                  <a:pt x="4318" y="3613"/>
                </a:lnTo>
                <a:lnTo>
                  <a:pt x="4323" y="3621"/>
                </a:lnTo>
                <a:lnTo>
                  <a:pt x="4328" y="3627"/>
                </a:lnTo>
                <a:lnTo>
                  <a:pt x="4335" y="3633"/>
                </a:lnTo>
                <a:lnTo>
                  <a:pt x="4343" y="3638"/>
                </a:lnTo>
                <a:lnTo>
                  <a:pt x="4353" y="3640"/>
                </a:lnTo>
                <a:lnTo>
                  <a:pt x="4363" y="3641"/>
                </a:lnTo>
                <a:lnTo>
                  <a:pt x="4372" y="3640"/>
                </a:lnTo>
                <a:lnTo>
                  <a:pt x="4381" y="3638"/>
                </a:lnTo>
                <a:lnTo>
                  <a:pt x="4389" y="3633"/>
                </a:lnTo>
                <a:lnTo>
                  <a:pt x="4397" y="3627"/>
                </a:lnTo>
                <a:lnTo>
                  <a:pt x="4402" y="3621"/>
                </a:lnTo>
                <a:lnTo>
                  <a:pt x="4407" y="3613"/>
                </a:lnTo>
                <a:lnTo>
                  <a:pt x="4410" y="3603"/>
                </a:lnTo>
                <a:lnTo>
                  <a:pt x="4411" y="3593"/>
                </a:lnTo>
                <a:lnTo>
                  <a:pt x="4410" y="3584"/>
                </a:lnTo>
                <a:lnTo>
                  <a:pt x="4407" y="3575"/>
                </a:lnTo>
                <a:lnTo>
                  <a:pt x="4402" y="3567"/>
                </a:lnTo>
                <a:lnTo>
                  <a:pt x="4397" y="3559"/>
                </a:lnTo>
                <a:lnTo>
                  <a:pt x="4389" y="3553"/>
                </a:lnTo>
                <a:lnTo>
                  <a:pt x="4381" y="3549"/>
                </a:lnTo>
                <a:lnTo>
                  <a:pt x="4372" y="3546"/>
                </a:lnTo>
                <a:lnTo>
                  <a:pt x="4363" y="3545"/>
                </a:lnTo>
                <a:close/>
                <a:moveTo>
                  <a:pt x="3883" y="3545"/>
                </a:moveTo>
                <a:lnTo>
                  <a:pt x="3873" y="3546"/>
                </a:lnTo>
                <a:lnTo>
                  <a:pt x="3864" y="3549"/>
                </a:lnTo>
                <a:lnTo>
                  <a:pt x="3856" y="3553"/>
                </a:lnTo>
                <a:lnTo>
                  <a:pt x="3848" y="3559"/>
                </a:lnTo>
                <a:lnTo>
                  <a:pt x="3843" y="3567"/>
                </a:lnTo>
                <a:lnTo>
                  <a:pt x="3838" y="3575"/>
                </a:lnTo>
                <a:lnTo>
                  <a:pt x="3836" y="3584"/>
                </a:lnTo>
                <a:lnTo>
                  <a:pt x="3835" y="3593"/>
                </a:lnTo>
                <a:lnTo>
                  <a:pt x="3836" y="3603"/>
                </a:lnTo>
                <a:lnTo>
                  <a:pt x="3838" y="3613"/>
                </a:lnTo>
                <a:lnTo>
                  <a:pt x="3843" y="3621"/>
                </a:lnTo>
                <a:lnTo>
                  <a:pt x="3848" y="3627"/>
                </a:lnTo>
                <a:lnTo>
                  <a:pt x="3856" y="3633"/>
                </a:lnTo>
                <a:lnTo>
                  <a:pt x="3864" y="3638"/>
                </a:lnTo>
                <a:lnTo>
                  <a:pt x="3873" y="3640"/>
                </a:lnTo>
                <a:lnTo>
                  <a:pt x="3883" y="3641"/>
                </a:lnTo>
                <a:lnTo>
                  <a:pt x="3892" y="3640"/>
                </a:lnTo>
                <a:lnTo>
                  <a:pt x="3902" y="3638"/>
                </a:lnTo>
                <a:lnTo>
                  <a:pt x="3910" y="3633"/>
                </a:lnTo>
                <a:lnTo>
                  <a:pt x="3917" y="3627"/>
                </a:lnTo>
                <a:lnTo>
                  <a:pt x="3923" y="3621"/>
                </a:lnTo>
                <a:lnTo>
                  <a:pt x="3927" y="3613"/>
                </a:lnTo>
                <a:lnTo>
                  <a:pt x="3930" y="3603"/>
                </a:lnTo>
                <a:lnTo>
                  <a:pt x="3931" y="3593"/>
                </a:lnTo>
                <a:lnTo>
                  <a:pt x="3930" y="3584"/>
                </a:lnTo>
                <a:lnTo>
                  <a:pt x="3927" y="3575"/>
                </a:lnTo>
                <a:lnTo>
                  <a:pt x="3923" y="3567"/>
                </a:lnTo>
                <a:lnTo>
                  <a:pt x="3917" y="3559"/>
                </a:lnTo>
                <a:lnTo>
                  <a:pt x="3910" y="3553"/>
                </a:lnTo>
                <a:lnTo>
                  <a:pt x="3902" y="3549"/>
                </a:lnTo>
                <a:lnTo>
                  <a:pt x="3892" y="3546"/>
                </a:lnTo>
                <a:lnTo>
                  <a:pt x="3883" y="3545"/>
                </a:lnTo>
                <a:close/>
                <a:moveTo>
                  <a:pt x="3404" y="3545"/>
                </a:moveTo>
                <a:lnTo>
                  <a:pt x="3394" y="3546"/>
                </a:lnTo>
                <a:lnTo>
                  <a:pt x="3385" y="3549"/>
                </a:lnTo>
                <a:lnTo>
                  <a:pt x="3377" y="3553"/>
                </a:lnTo>
                <a:lnTo>
                  <a:pt x="3370" y="3559"/>
                </a:lnTo>
                <a:lnTo>
                  <a:pt x="3364" y="3567"/>
                </a:lnTo>
                <a:lnTo>
                  <a:pt x="3360" y="3575"/>
                </a:lnTo>
                <a:lnTo>
                  <a:pt x="3357" y="3584"/>
                </a:lnTo>
                <a:lnTo>
                  <a:pt x="3356" y="3593"/>
                </a:lnTo>
                <a:lnTo>
                  <a:pt x="3357" y="3603"/>
                </a:lnTo>
                <a:lnTo>
                  <a:pt x="3360" y="3613"/>
                </a:lnTo>
                <a:lnTo>
                  <a:pt x="3364" y="3621"/>
                </a:lnTo>
                <a:lnTo>
                  <a:pt x="3370" y="3627"/>
                </a:lnTo>
                <a:lnTo>
                  <a:pt x="3377" y="3633"/>
                </a:lnTo>
                <a:lnTo>
                  <a:pt x="3385" y="3638"/>
                </a:lnTo>
                <a:lnTo>
                  <a:pt x="3394" y="3640"/>
                </a:lnTo>
                <a:lnTo>
                  <a:pt x="3404" y="3641"/>
                </a:lnTo>
                <a:lnTo>
                  <a:pt x="3413" y="3640"/>
                </a:lnTo>
                <a:lnTo>
                  <a:pt x="3422" y="3638"/>
                </a:lnTo>
                <a:lnTo>
                  <a:pt x="3430" y="3633"/>
                </a:lnTo>
                <a:lnTo>
                  <a:pt x="3438" y="3627"/>
                </a:lnTo>
                <a:lnTo>
                  <a:pt x="3444" y="3621"/>
                </a:lnTo>
                <a:lnTo>
                  <a:pt x="3448" y="3613"/>
                </a:lnTo>
                <a:lnTo>
                  <a:pt x="3451" y="3603"/>
                </a:lnTo>
                <a:lnTo>
                  <a:pt x="3452" y="3593"/>
                </a:lnTo>
                <a:lnTo>
                  <a:pt x="3451" y="3584"/>
                </a:lnTo>
                <a:lnTo>
                  <a:pt x="3448" y="3575"/>
                </a:lnTo>
                <a:lnTo>
                  <a:pt x="3444" y="3567"/>
                </a:lnTo>
                <a:lnTo>
                  <a:pt x="3438" y="3559"/>
                </a:lnTo>
                <a:lnTo>
                  <a:pt x="3430" y="3553"/>
                </a:lnTo>
                <a:lnTo>
                  <a:pt x="3422" y="3549"/>
                </a:lnTo>
                <a:lnTo>
                  <a:pt x="3413" y="3546"/>
                </a:lnTo>
                <a:lnTo>
                  <a:pt x="3404" y="3545"/>
                </a:lnTo>
                <a:close/>
                <a:moveTo>
                  <a:pt x="2924" y="3545"/>
                </a:moveTo>
                <a:lnTo>
                  <a:pt x="2915" y="3546"/>
                </a:lnTo>
                <a:lnTo>
                  <a:pt x="2906" y="3549"/>
                </a:lnTo>
                <a:lnTo>
                  <a:pt x="2898" y="3553"/>
                </a:lnTo>
                <a:lnTo>
                  <a:pt x="2890" y="3559"/>
                </a:lnTo>
                <a:lnTo>
                  <a:pt x="2884" y="3567"/>
                </a:lnTo>
                <a:lnTo>
                  <a:pt x="2880" y="3575"/>
                </a:lnTo>
                <a:lnTo>
                  <a:pt x="2877" y="3584"/>
                </a:lnTo>
                <a:lnTo>
                  <a:pt x="2876" y="3593"/>
                </a:lnTo>
                <a:lnTo>
                  <a:pt x="2877" y="3603"/>
                </a:lnTo>
                <a:lnTo>
                  <a:pt x="2880" y="3613"/>
                </a:lnTo>
                <a:lnTo>
                  <a:pt x="2884" y="3621"/>
                </a:lnTo>
                <a:lnTo>
                  <a:pt x="2890" y="3627"/>
                </a:lnTo>
                <a:lnTo>
                  <a:pt x="2898" y="3633"/>
                </a:lnTo>
                <a:lnTo>
                  <a:pt x="2906" y="3638"/>
                </a:lnTo>
                <a:lnTo>
                  <a:pt x="2915" y="3640"/>
                </a:lnTo>
                <a:lnTo>
                  <a:pt x="2924" y="3641"/>
                </a:lnTo>
                <a:lnTo>
                  <a:pt x="2933" y="3640"/>
                </a:lnTo>
                <a:lnTo>
                  <a:pt x="2943" y="3638"/>
                </a:lnTo>
                <a:lnTo>
                  <a:pt x="2951" y="3633"/>
                </a:lnTo>
                <a:lnTo>
                  <a:pt x="2958" y="3627"/>
                </a:lnTo>
                <a:lnTo>
                  <a:pt x="2964" y="3621"/>
                </a:lnTo>
                <a:lnTo>
                  <a:pt x="2968" y="3613"/>
                </a:lnTo>
                <a:lnTo>
                  <a:pt x="2971" y="3603"/>
                </a:lnTo>
                <a:lnTo>
                  <a:pt x="2972" y="3593"/>
                </a:lnTo>
                <a:lnTo>
                  <a:pt x="2971" y="3584"/>
                </a:lnTo>
                <a:lnTo>
                  <a:pt x="2968" y="3575"/>
                </a:lnTo>
                <a:lnTo>
                  <a:pt x="2964" y="3567"/>
                </a:lnTo>
                <a:lnTo>
                  <a:pt x="2958" y="3559"/>
                </a:lnTo>
                <a:lnTo>
                  <a:pt x="2951" y="3553"/>
                </a:lnTo>
                <a:lnTo>
                  <a:pt x="2943" y="3549"/>
                </a:lnTo>
                <a:lnTo>
                  <a:pt x="2933" y="3546"/>
                </a:lnTo>
                <a:lnTo>
                  <a:pt x="2924" y="3545"/>
                </a:lnTo>
                <a:close/>
                <a:moveTo>
                  <a:pt x="2445" y="3545"/>
                </a:moveTo>
                <a:lnTo>
                  <a:pt x="2435" y="3546"/>
                </a:lnTo>
                <a:lnTo>
                  <a:pt x="2426" y="3549"/>
                </a:lnTo>
                <a:lnTo>
                  <a:pt x="2418" y="3553"/>
                </a:lnTo>
                <a:lnTo>
                  <a:pt x="2411" y="3559"/>
                </a:lnTo>
                <a:lnTo>
                  <a:pt x="2405" y="3567"/>
                </a:lnTo>
                <a:lnTo>
                  <a:pt x="2401" y="3575"/>
                </a:lnTo>
                <a:lnTo>
                  <a:pt x="2398" y="3584"/>
                </a:lnTo>
                <a:lnTo>
                  <a:pt x="2397" y="3593"/>
                </a:lnTo>
                <a:lnTo>
                  <a:pt x="2398" y="3603"/>
                </a:lnTo>
                <a:lnTo>
                  <a:pt x="2401" y="3613"/>
                </a:lnTo>
                <a:lnTo>
                  <a:pt x="2405" y="3621"/>
                </a:lnTo>
                <a:lnTo>
                  <a:pt x="2411" y="3627"/>
                </a:lnTo>
                <a:lnTo>
                  <a:pt x="2418" y="3633"/>
                </a:lnTo>
                <a:lnTo>
                  <a:pt x="2426" y="3638"/>
                </a:lnTo>
                <a:lnTo>
                  <a:pt x="2435" y="3640"/>
                </a:lnTo>
                <a:lnTo>
                  <a:pt x="2445" y="3641"/>
                </a:lnTo>
                <a:lnTo>
                  <a:pt x="2455" y="3640"/>
                </a:lnTo>
                <a:lnTo>
                  <a:pt x="2463" y="3638"/>
                </a:lnTo>
                <a:lnTo>
                  <a:pt x="2471" y="3633"/>
                </a:lnTo>
                <a:lnTo>
                  <a:pt x="2479" y="3627"/>
                </a:lnTo>
                <a:lnTo>
                  <a:pt x="2485" y="3621"/>
                </a:lnTo>
                <a:lnTo>
                  <a:pt x="2489" y="3613"/>
                </a:lnTo>
                <a:lnTo>
                  <a:pt x="2492" y="3603"/>
                </a:lnTo>
                <a:lnTo>
                  <a:pt x="2493" y="3593"/>
                </a:lnTo>
                <a:lnTo>
                  <a:pt x="2492" y="3584"/>
                </a:lnTo>
                <a:lnTo>
                  <a:pt x="2489" y="3575"/>
                </a:lnTo>
                <a:lnTo>
                  <a:pt x="2485" y="3567"/>
                </a:lnTo>
                <a:lnTo>
                  <a:pt x="2479" y="3559"/>
                </a:lnTo>
                <a:lnTo>
                  <a:pt x="2471" y="3553"/>
                </a:lnTo>
                <a:lnTo>
                  <a:pt x="2463" y="3549"/>
                </a:lnTo>
                <a:lnTo>
                  <a:pt x="2455" y="3546"/>
                </a:lnTo>
                <a:lnTo>
                  <a:pt x="2445" y="3545"/>
                </a:lnTo>
                <a:close/>
                <a:moveTo>
                  <a:pt x="4841" y="3102"/>
                </a:moveTo>
                <a:lnTo>
                  <a:pt x="4832" y="3103"/>
                </a:lnTo>
                <a:lnTo>
                  <a:pt x="4823" y="3106"/>
                </a:lnTo>
                <a:lnTo>
                  <a:pt x="4815" y="3110"/>
                </a:lnTo>
                <a:lnTo>
                  <a:pt x="4807" y="3116"/>
                </a:lnTo>
                <a:lnTo>
                  <a:pt x="4801" y="3124"/>
                </a:lnTo>
                <a:lnTo>
                  <a:pt x="4797" y="3132"/>
                </a:lnTo>
                <a:lnTo>
                  <a:pt x="4794" y="3141"/>
                </a:lnTo>
                <a:lnTo>
                  <a:pt x="4793" y="3150"/>
                </a:lnTo>
                <a:lnTo>
                  <a:pt x="4794" y="3160"/>
                </a:lnTo>
                <a:lnTo>
                  <a:pt x="4797" y="3169"/>
                </a:lnTo>
                <a:lnTo>
                  <a:pt x="4801" y="3177"/>
                </a:lnTo>
                <a:lnTo>
                  <a:pt x="4807" y="3184"/>
                </a:lnTo>
                <a:lnTo>
                  <a:pt x="4815" y="3190"/>
                </a:lnTo>
                <a:lnTo>
                  <a:pt x="4823" y="3194"/>
                </a:lnTo>
                <a:lnTo>
                  <a:pt x="4832" y="3197"/>
                </a:lnTo>
                <a:lnTo>
                  <a:pt x="4841" y="3198"/>
                </a:lnTo>
                <a:lnTo>
                  <a:pt x="4852" y="3197"/>
                </a:lnTo>
                <a:lnTo>
                  <a:pt x="4861" y="3194"/>
                </a:lnTo>
                <a:lnTo>
                  <a:pt x="4869" y="3190"/>
                </a:lnTo>
                <a:lnTo>
                  <a:pt x="4876" y="3184"/>
                </a:lnTo>
                <a:lnTo>
                  <a:pt x="4881" y="3177"/>
                </a:lnTo>
                <a:lnTo>
                  <a:pt x="4886" y="3169"/>
                </a:lnTo>
                <a:lnTo>
                  <a:pt x="4888" y="3160"/>
                </a:lnTo>
                <a:lnTo>
                  <a:pt x="4889" y="3150"/>
                </a:lnTo>
                <a:lnTo>
                  <a:pt x="4888" y="3141"/>
                </a:lnTo>
                <a:lnTo>
                  <a:pt x="4886" y="3132"/>
                </a:lnTo>
                <a:lnTo>
                  <a:pt x="4881" y="3124"/>
                </a:lnTo>
                <a:lnTo>
                  <a:pt x="4876" y="3116"/>
                </a:lnTo>
                <a:lnTo>
                  <a:pt x="4869" y="3110"/>
                </a:lnTo>
                <a:lnTo>
                  <a:pt x="4861" y="3106"/>
                </a:lnTo>
                <a:lnTo>
                  <a:pt x="4852" y="3103"/>
                </a:lnTo>
                <a:lnTo>
                  <a:pt x="4841" y="3102"/>
                </a:lnTo>
                <a:close/>
                <a:moveTo>
                  <a:pt x="4363" y="3102"/>
                </a:moveTo>
                <a:lnTo>
                  <a:pt x="4353" y="3103"/>
                </a:lnTo>
                <a:lnTo>
                  <a:pt x="4343" y="3106"/>
                </a:lnTo>
                <a:lnTo>
                  <a:pt x="4335" y="3110"/>
                </a:lnTo>
                <a:lnTo>
                  <a:pt x="4328" y="3116"/>
                </a:lnTo>
                <a:lnTo>
                  <a:pt x="4323" y="3124"/>
                </a:lnTo>
                <a:lnTo>
                  <a:pt x="4318" y="3132"/>
                </a:lnTo>
                <a:lnTo>
                  <a:pt x="4315" y="3141"/>
                </a:lnTo>
                <a:lnTo>
                  <a:pt x="4315" y="3150"/>
                </a:lnTo>
                <a:lnTo>
                  <a:pt x="4315" y="3160"/>
                </a:lnTo>
                <a:lnTo>
                  <a:pt x="4318" y="3169"/>
                </a:lnTo>
                <a:lnTo>
                  <a:pt x="4323" y="3177"/>
                </a:lnTo>
                <a:lnTo>
                  <a:pt x="4328" y="3184"/>
                </a:lnTo>
                <a:lnTo>
                  <a:pt x="4335" y="3190"/>
                </a:lnTo>
                <a:lnTo>
                  <a:pt x="4343" y="3194"/>
                </a:lnTo>
                <a:lnTo>
                  <a:pt x="4353" y="3197"/>
                </a:lnTo>
                <a:lnTo>
                  <a:pt x="4363" y="3198"/>
                </a:lnTo>
                <a:lnTo>
                  <a:pt x="4372" y="3197"/>
                </a:lnTo>
                <a:lnTo>
                  <a:pt x="4381" y="3194"/>
                </a:lnTo>
                <a:lnTo>
                  <a:pt x="4389" y="3190"/>
                </a:lnTo>
                <a:lnTo>
                  <a:pt x="4397" y="3184"/>
                </a:lnTo>
                <a:lnTo>
                  <a:pt x="4402" y="3177"/>
                </a:lnTo>
                <a:lnTo>
                  <a:pt x="4407" y="3169"/>
                </a:lnTo>
                <a:lnTo>
                  <a:pt x="4410" y="3160"/>
                </a:lnTo>
                <a:lnTo>
                  <a:pt x="4411" y="3150"/>
                </a:lnTo>
                <a:lnTo>
                  <a:pt x="4410" y="3141"/>
                </a:lnTo>
                <a:lnTo>
                  <a:pt x="4407" y="3132"/>
                </a:lnTo>
                <a:lnTo>
                  <a:pt x="4402" y="3124"/>
                </a:lnTo>
                <a:lnTo>
                  <a:pt x="4397" y="3116"/>
                </a:lnTo>
                <a:lnTo>
                  <a:pt x="4389" y="3110"/>
                </a:lnTo>
                <a:lnTo>
                  <a:pt x="4381" y="3106"/>
                </a:lnTo>
                <a:lnTo>
                  <a:pt x="4372" y="3103"/>
                </a:lnTo>
                <a:lnTo>
                  <a:pt x="4363" y="3102"/>
                </a:lnTo>
                <a:close/>
                <a:moveTo>
                  <a:pt x="3883" y="3102"/>
                </a:moveTo>
                <a:lnTo>
                  <a:pt x="3873" y="3103"/>
                </a:lnTo>
                <a:lnTo>
                  <a:pt x="3864" y="3106"/>
                </a:lnTo>
                <a:lnTo>
                  <a:pt x="3856" y="3110"/>
                </a:lnTo>
                <a:lnTo>
                  <a:pt x="3848" y="3116"/>
                </a:lnTo>
                <a:lnTo>
                  <a:pt x="3843" y="3124"/>
                </a:lnTo>
                <a:lnTo>
                  <a:pt x="3838" y="3132"/>
                </a:lnTo>
                <a:lnTo>
                  <a:pt x="3836" y="3141"/>
                </a:lnTo>
                <a:lnTo>
                  <a:pt x="3835" y="3150"/>
                </a:lnTo>
                <a:lnTo>
                  <a:pt x="3836" y="3160"/>
                </a:lnTo>
                <a:lnTo>
                  <a:pt x="3838" y="3169"/>
                </a:lnTo>
                <a:lnTo>
                  <a:pt x="3843" y="3177"/>
                </a:lnTo>
                <a:lnTo>
                  <a:pt x="3848" y="3184"/>
                </a:lnTo>
                <a:lnTo>
                  <a:pt x="3856" y="3190"/>
                </a:lnTo>
                <a:lnTo>
                  <a:pt x="3864" y="3194"/>
                </a:lnTo>
                <a:lnTo>
                  <a:pt x="3873" y="3197"/>
                </a:lnTo>
                <a:lnTo>
                  <a:pt x="3883" y="3198"/>
                </a:lnTo>
                <a:lnTo>
                  <a:pt x="3892" y="3197"/>
                </a:lnTo>
                <a:lnTo>
                  <a:pt x="3902" y="3194"/>
                </a:lnTo>
                <a:lnTo>
                  <a:pt x="3910" y="3190"/>
                </a:lnTo>
                <a:lnTo>
                  <a:pt x="3917" y="3184"/>
                </a:lnTo>
                <a:lnTo>
                  <a:pt x="3923" y="3177"/>
                </a:lnTo>
                <a:lnTo>
                  <a:pt x="3927" y="3169"/>
                </a:lnTo>
                <a:lnTo>
                  <a:pt x="3930" y="3160"/>
                </a:lnTo>
                <a:lnTo>
                  <a:pt x="3931" y="3150"/>
                </a:lnTo>
                <a:lnTo>
                  <a:pt x="3930" y="3141"/>
                </a:lnTo>
                <a:lnTo>
                  <a:pt x="3927" y="3132"/>
                </a:lnTo>
                <a:lnTo>
                  <a:pt x="3923" y="3124"/>
                </a:lnTo>
                <a:lnTo>
                  <a:pt x="3917" y="3116"/>
                </a:lnTo>
                <a:lnTo>
                  <a:pt x="3910" y="3110"/>
                </a:lnTo>
                <a:lnTo>
                  <a:pt x="3902" y="3106"/>
                </a:lnTo>
                <a:lnTo>
                  <a:pt x="3892" y="3103"/>
                </a:lnTo>
                <a:lnTo>
                  <a:pt x="3883" y="3102"/>
                </a:lnTo>
                <a:close/>
                <a:moveTo>
                  <a:pt x="3404" y="3102"/>
                </a:moveTo>
                <a:lnTo>
                  <a:pt x="3394" y="3103"/>
                </a:lnTo>
                <a:lnTo>
                  <a:pt x="3385" y="3106"/>
                </a:lnTo>
                <a:lnTo>
                  <a:pt x="3377" y="3110"/>
                </a:lnTo>
                <a:lnTo>
                  <a:pt x="3370" y="3116"/>
                </a:lnTo>
                <a:lnTo>
                  <a:pt x="3364" y="3124"/>
                </a:lnTo>
                <a:lnTo>
                  <a:pt x="3360" y="3132"/>
                </a:lnTo>
                <a:lnTo>
                  <a:pt x="3357" y="3141"/>
                </a:lnTo>
                <a:lnTo>
                  <a:pt x="3356" y="3150"/>
                </a:lnTo>
                <a:lnTo>
                  <a:pt x="3357" y="3160"/>
                </a:lnTo>
                <a:lnTo>
                  <a:pt x="3360" y="3169"/>
                </a:lnTo>
                <a:lnTo>
                  <a:pt x="3364" y="3177"/>
                </a:lnTo>
                <a:lnTo>
                  <a:pt x="3370" y="3184"/>
                </a:lnTo>
                <a:lnTo>
                  <a:pt x="3377" y="3190"/>
                </a:lnTo>
                <a:lnTo>
                  <a:pt x="3385" y="3194"/>
                </a:lnTo>
                <a:lnTo>
                  <a:pt x="3394" y="3197"/>
                </a:lnTo>
                <a:lnTo>
                  <a:pt x="3404" y="3198"/>
                </a:lnTo>
                <a:lnTo>
                  <a:pt x="3413" y="3197"/>
                </a:lnTo>
                <a:lnTo>
                  <a:pt x="3422" y="3194"/>
                </a:lnTo>
                <a:lnTo>
                  <a:pt x="3430" y="3190"/>
                </a:lnTo>
                <a:lnTo>
                  <a:pt x="3438" y="3184"/>
                </a:lnTo>
                <a:lnTo>
                  <a:pt x="3444" y="3177"/>
                </a:lnTo>
                <a:lnTo>
                  <a:pt x="3448" y="3169"/>
                </a:lnTo>
                <a:lnTo>
                  <a:pt x="3451" y="3160"/>
                </a:lnTo>
                <a:lnTo>
                  <a:pt x="3452" y="3150"/>
                </a:lnTo>
                <a:lnTo>
                  <a:pt x="3451" y="3141"/>
                </a:lnTo>
                <a:lnTo>
                  <a:pt x="3448" y="3132"/>
                </a:lnTo>
                <a:lnTo>
                  <a:pt x="3444" y="3124"/>
                </a:lnTo>
                <a:lnTo>
                  <a:pt x="3438" y="3116"/>
                </a:lnTo>
                <a:lnTo>
                  <a:pt x="3430" y="3110"/>
                </a:lnTo>
                <a:lnTo>
                  <a:pt x="3422" y="3106"/>
                </a:lnTo>
                <a:lnTo>
                  <a:pt x="3413" y="3103"/>
                </a:lnTo>
                <a:lnTo>
                  <a:pt x="3404" y="3102"/>
                </a:lnTo>
                <a:close/>
                <a:moveTo>
                  <a:pt x="2924" y="3102"/>
                </a:moveTo>
                <a:lnTo>
                  <a:pt x="2915" y="3103"/>
                </a:lnTo>
                <a:lnTo>
                  <a:pt x="2906" y="3106"/>
                </a:lnTo>
                <a:lnTo>
                  <a:pt x="2898" y="3110"/>
                </a:lnTo>
                <a:lnTo>
                  <a:pt x="2890" y="3116"/>
                </a:lnTo>
                <a:lnTo>
                  <a:pt x="2884" y="3124"/>
                </a:lnTo>
                <a:lnTo>
                  <a:pt x="2880" y="3132"/>
                </a:lnTo>
                <a:lnTo>
                  <a:pt x="2877" y="3141"/>
                </a:lnTo>
                <a:lnTo>
                  <a:pt x="2876" y="3150"/>
                </a:lnTo>
                <a:lnTo>
                  <a:pt x="2877" y="3160"/>
                </a:lnTo>
                <a:lnTo>
                  <a:pt x="2880" y="3169"/>
                </a:lnTo>
                <a:lnTo>
                  <a:pt x="2884" y="3177"/>
                </a:lnTo>
                <a:lnTo>
                  <a:pt x="2890" y="3184"/>
                </a:lnTo>
                <a:lnTo>
                  <a:pt x="2898" y="3190"/>
                </a:lnTo>
                <a:lnTo>
                  <a:pt x="2906" y="3194"/>
                </a:lnTo>
                <a:lnTo>
                  <a:pt x="2915" y="3197"/>
                </a:lnTo>
                <a:lnTo>
                  <a:pt x="2924" y="3198"/>
                </a:lnTo>
                <a:lnTo>
                  <a:pt x="2933" y="3197"/>
                </a:lnTo>
                <a:lnTo>
                  <a:pt x="2943" y="3194"/>
                </a:lnTo>
                <a:lnTo>
                  <a:pt x="2951" y="3190"/>
                </a:lnTo>
                <a:lnTo>
                  <a:pt x="2958" y="3184"/>
                </a:lnTo>
                <a:lnTo>
                  <a:pt x="2964" y="3177"/>
                </a:lnTo>
                <a:lnTo>
                  <a:pt x="2968" y="3169"/>
                </a:lnTo>
                <a:lnTo>
                  <a:pt x="2971" y="3160"/>
                </a:lnTo>
                <a:lnTo>
                  <a:pt x="2972" y="3150"/>
                </a:lnTo>
                <a:lnTo>
                  <a:pt x="2971" y="3141"/>
                </a:lnTo>
                <a:lnTo>
                  <a:pt x="2968" y="3132"/>
                </a:lnTo>
                <a:lnTo>
                  <a:pt x="2964" y="3124"/>
                </a:lnTo>
                <a:lnTo>
                  <a:pt x="2958" y="3116"/>
                </a:lnTo>
                <a:lnTo>
                  <a:pt x="2951" y="3110"/>
                </a:lnTo>
                <a:lnTo>
                  <a:pt x="2943" y="3106"/>
                </a:lnTo>
                <a:lnTo>
                  <a:pt x="2933" y="3103"/>
                </a:lnTo>
                <a:lnTo>
                  <a:pt x="2924" y="3102"/>
                </a:lnTo>
                <a:close/>
                <a:moveTo>
                  <a:pt x="2445" y="3102"/>
                </a:moveTo>
                <a:lnTo>
                  <a:pt x="2435" y="3103"/>
                </a:lnTo>
                <a:lnTo>
                  <a:pt x="2426" y="3106"/>
                </a:lnTo>
                <a:lnTo>
                  <a:pt x="2418" y="3110"/>
                </a:lnTo>
                <a:lnTo>
                  <a:pt x="2411" y="3116"/>
                </a:lnTo>
                <a:lnTo>
                  <a:pt x="2405" y="3124"/>
                </a:lnTo>
                <a:lnTo>
                  <a:pt x="2401" y="3132"/>
                </a:lnTo>
                <a:lnTo>
                  <a:pt x="2398" y="3141"/>
                </a:lnTo>
                <a:lnTo>
                  <a:pt x="2397" y="3150"/>
                </a:lnTo>
                <a:lnTo>
                  <a:pt x="2398" y="3160"/>
                </a:lnTo>
                <a:lnTo>
                  <a:pt x="2401" y="3169"/>
                </a:lnTo>
                <a:lnTo>
                  <a:pt x="2405" y="3177"/>
                </a:lnTo>
                <a:lnTo>
                  <a:pt x="2411" y="3184"/>
                </a:lnTo>
                <a:lnTo>
                  <a:pt x="2418" y="3190"/>
                </a:lnTo>
                <a:lnTo>
                  <a:pt x="2426" y="3194"/>
                </a:lnTo>
                <a:lnTo>
                  <a:pt x="2435" y="3197"/>
                </a:lnTo>
                <a:lnTo>
                  <a:pt x="2445" y="3198"/>
                </a:lnTo>
                <a:lnTo>
                  <a:pt x="2455" y="3197"/>
                </a:lnTo>
                <a:lnTo>
                  <a:pt x="2463" y="3194"/>
                </a:lnTo>
                <a:lnTo>
                  <a:pt x="2471" y="3190"/>
                </a:lnTo>
                <a:lnTo>
                  <a:pt x="2479" y="3184"/>
                </a:lnTo>
                <a:lnTo>
                  <a:pt x="2485" y="3177"/>
                </a:lnTo>
                <a:lnTo>
                  <a:pt x="2489" y="3169"/>
                </a:lnTo>
                <a:lnTo>
                  <a:pt x="2492" y="3160"/>
                </a:lnTo>
                <a:lnTo>
                  <a:pt x="2493" y="3150"/>
                </a:lnTo>
                <a:lnTo>
                  <a:pt x="2492" y="3141"/>
                </a:lnTo>
                <a:lnTo>
                  <a:pt x="2489" y="3132"/>
                </a:lnTo>
                <a:lnTo>
                  <a:pt x="2485" y="3124"/>
                </a:lnTo>
                <a:lnTo>
                  <a:pt x="2479" y="3116"/>
                </a:lnTo>
                <a:lnTo>
                  <a:pt x="2471" y="3110"/>
                </a:lnTo>
                <a:lnTo>
                  <a:pt x="2463" y="3106"/>
                </a:lnTo>
                <a:lnTo>
                  <a:pt x="2455" y="3103"/>
                </a:lnTo>
                <a:lnTo>
                  <a:pt x="2445" y="3102"/>
                </a:lnTo>
                <a:close/>
                <a:moveTo>
                  <a:pt x="4841" y="2659"/>
                </a:moveTo>
                <a:lnTo>
                  <a:pt x="4832" y="2660"/>
                </a:lnTo>
                <a:lnTo>
                  <a:pt x="4823" y="2663"/>
                </a:lnTo>
                <a:lnTo>
                  <a:pt x="4815" y="2667"/>
                </a:lnTo>
                <a:lnTo>
                  <a:pt x="4807" y="2673"/>
                </a:lnTo>
                <a:lnTo>
                  <a:pt x="4801" y="2681"/>
                </a:lnTo>
                <a:lnTo>
                  <a:pt x="4797" y="2689"/>
                </a:lnTo>
                <a:lnTo>
                  <a:pt x="4794" y="2697"/>
                </a:lnTo>
                <a:lnTo>
                  <a:pt x="4793" y="2707"/>
                </a:lnTo>
                <a:lnTo>
                  <a:pt x="4794" y="2716"/>
                </a:lnTo>
                <a:lnTo>
                  <a:pt x="4797" y="2726"/>
                </a:lnTo>
                <a:lnTo>
                  <a:pt x="4801" y="2734"/>
                </a:lnTo>
                <a:lnTo>
                  <a:pt x="4807" y="2741"/>
                </a:lnTo>
                <a:lnTo>
                  <a:pt x="4815" y="2747"/>
                </a:lnTo>
                <a:lnTo>
                  <a:pt x="4823" y="2751"/>
                </a:lnTo>
                <a:lnTo>
                  <a:pt x="4832" y="2754"/>
                </a:lnTo>
                <a:lnTo>
                  <a:pt x="4841" y="2755"/>
                </a:lnTo>
                <a:lnTo>
                  <a:pt x="4852" y="2754"/>
                </a:lnTo>
                <a:lnTo>
                  <a:pt x="4861" y="2751"/>
                </a:lnTo>
                <a:lnTo>
                  <a:pt x="4869" y="2747"/>
                </a:lnTo>
                <a:lnTo>
                  <a:pt x="4876" y="2741"/>
                </a:lnTo>
                <a:lnTo>
                  <a:pt x="4881" y="2734"/>
                </a:lnTo>
                <a:lnTo>
                  <a:pt x="4886" y="2726"/>
                </a:lnTo>
                <a:lnTo>
                  <a:pt x="4888" y="2716"/>
                </a:lnTo>
                <a:lnTo>
                  <a:pt x="4889" y="2707"/>
                </a:lnTo>
                <a:lnTo>
                  <a:pt x="4888" y="2697"/>
                </a:lnTo>
                <a:lnTo>
                  <a:pt x="4886" y="2689"/>
                </a:lnTo>
                <a:lnTo>
                  <a:pt x="4881" y="2681"/>
                </a:lnTo>
                <a:lnTo>
                  <a:pt x="4876" y="2673"/>
                </a:lnTo>
                <a:lnTo>
                  <a:pt x="4869" y="2667"/>
                </a:lnTo>
                <a:lnTo>
                  <a:pt x="4861" y="2663"/>
                </a:lnTo>
                <a:lnTo>
                  <a:pt x="4852" y="2660"/>
                </a:lnTo>
                <a:lnTo>
                  <a:pt x="4841" y="2659"/>
                </a:lnTo>
                <a:close/>
                <a:moveTo>
                  <a:pt x="4363" y="2659"/>
                </a:moveTo>
                <a:lnTo>
                  <a:pt x="4353" y="2660"/>
                </a:lnTo>
                <a:lnTo>
                  <a:pt x="4343" y="2663"/>
                </a:lnTo>
                <a:lnTo>
                  <a:pt x="4335" y="2667"/>
                </a:lnTo>
                <a:lnTo>
                  <a:pt x="4328" y="2673"/>
                </a:lnTo>
                <a:lnTo>
                  <a:pt x="4323" y="2681"/>
                </a:lnTo>
                <a:lnTo>
                  <a:pt x="4318" y="2689"/>
                </a:lnTo>
                <a:lnTo>
                  <a:pt x="4315" y="2697"/>
                </a:lnTo>
                <a:lnTo>
                  <a:pt x="4315" y="2707"/>
                </a:lnTo>
                <a:lnTo>
                  <a:pt x="4315" y="2716"/>
                </a:lnTo>
                <a:lnTo>
                  <a:pt x="4318" y="2726"/>
                </a:lnTo>
                <a:lnTo>
                  <a:pt x="4323" y="2734"/>
                </a:lnTo>
                <a:lnTo>
                  <a:pt x="4328" y="2741"/>
                </a:lnTo>
                <a:lnTo>
                  <a:pt x="4335" y="2747"/>
                </a:lnTo>
                <a:lnTo>
                  <a:pt x="4343" y="2751"/>
                </a:lnTo>
                <a:lnTo>
                  <a:pt x="4353" y="2754"/>
                </a:lnTo>
                <a:lnTo>
                  <a:pt x="4363" y="2755"/>
                </a:lnTo>
                <a:lnTo>
                  <a:pt x="4372" y="2754"/>
                </a:lnTo>
                <a:lnTo>
                  <a:pt x="4381" y="2751"/>
                </a:lnTo>
                <a:lnTo>
                  <a:pt x="4389" y="2747"/>
                </a:lnTo>
                <a:lnTo>
                  <a:pt x="4397" y="2741"/>
                </a:lnTo>
                <a:lnTo>
                  <a:pt x="4402" y="2734"/>
                </a:lnTo>
                <a:lnTo>
                  <a:pt x="4407" y="2726"/>
                </a:lnTo>
                <a:lnTo>
                  <a:pt x="4410" y="2716"/>
                </a:lnTo>
                <a:lnTo>
                  <a:pt x="4411" y="2707"/>
                </a:lnTo>
                <a:lnTo>
                  <a:pt x="4410" y="2697"/>
                </a:lnTo>
                <a:lnTo>
                  <a:pt x="4407" y="2689"/>
                </a:lnTo>
                <a:lnTo>
                  <a:pt x="4402" y="2681"/>
                </a:lnTo>
                <a:lnTo>
                  <a:pt x="4397" y="2673"/>
                </a:lnTo>
                <a:lnTo>
                  <a:pt x="4389" y="2667"/>
                </a:lnTo>
                <a:lnTo>
                  <a:pt x="4381" y="2663"/>
                </a:lnTo>
                <a:lnTo>
                  <a:pt x="4372" y="2660"/>
                </a:lnTo>
                <a:lnTo>
                  <a:pt x="4363" y="2659"/>
                </a:lnTo>
                <a:close/>
                <a:moveTo>
                  <a:pt x="3883" y="2659"/>
                </a:moveTo>
                <a:lnTo>
                  <a:pt x="3873" y="2660"/>
                </a:lnTo>
                <a:lnTo>
                  <a:pt x="3864" y="2663"/>
                </a:lnTo>
                <a:lnTo>
                  <a:pt x="3856" y="2667"/>
                </a:lnTo>
                <a:lnTo>
                  <a:pt x="3848" y="2673"/>
                </a:lnTo>
                <a:lnTo>
                  <a:pt x="3843" y="2681"/>
                </a:lnTo>
                <a:lnTo>
                  <a:pt x="3838" y="2689"/>
                </a:lnTo>
                <a:lnTo>
                  <a:pt x="3836" y="2697"/>
                </a:lnTo>
                <a:lnTo>
                  <a:pt x="3835" y="2707"/>
                </a:lnTo>
                <a:lnTo>
                  <a:pt x="3836" y="2716"/>
                </a:lnTo>
                <a:lnTo>
                  <a:pt x="3838" y="2726"/>
                </a:lnTo>
                <a:lnTo>
                  <a:pt x="3843" y="2734"/>
                </a:lnTo>
                <a:lnTo>
                  <a:pt x="3848" y="2741"/>
                </a:lnTo>
                <a:lnTo>
                  <a:pt x="3856" y="2747"/>
                </a:lnTo>
                <a:lnTo>
                  <a:pt x="3864" y="2751"/>
                </a:lnTo>
                <a:lnTo>
                  <a:pt x="3873" y="2754"/>
                </a:lnTo>
                <a:lnTo>
                  <a:pt x="3883" y="2755"/>
                </a:lnTo>
                <a:lnTo>
                  <a:pt x="3892" y="2754"/>
                </a:lnTo>
                <a:lnTo>
                  <a:pt x="3902" y="2751"/>
                </a:lnTo>
                <a:lnTo>
                  <a:pt x="3910" y="2747"/>
                </a:lnTo>
                <a:lnTo>
                  <a:pt x="3917" y="2741"/>
                </a:lnTo>
                <a:lnTo>
                  <a:pt x="3923" y="2734"/>
                </a:lnTo>
                <a:lnTo>
                  <a:pt x="3927" y="2726"/>
                </a:lnTo>
                <a:lnTo>
                  <a:pt x="3930" y="2716"/>
                </a:lnTo>
                <a:lnTo>
                  <a:pt x="3931" y="2707"/>
                </a:lnTo>
                <a:lnTo>
                  <a:pt x="3930" y="2697"/>
                </a:lnTo>
                <a:lnTo>
                  <a:pt x="3927" y="2689"/>
                </a:lnTo>
                <a:lnTo>
                  <a:pt x="3923" y="2681"/>
                </a:lnTo>
                <a:lnTo>
                  <a:pt x="3917" y="2673"/>
                </a:lnTo>
                <a:lnTo>
                  <a:pt x="3910" y="2667"/>
                </a:lnTo>
                <a:lnTo>
                  <a:pt x="3902" y="2663"/>
                </a:lnTo>
                <a:lnTo>
                  <a:pt x="3892" y="2660"/>
                </a:lnTo>
                <a:lnTo>
                  <a:pt x="3883" y="2659"/>
                </a:lnTo>
                <a:close/>
                <a:moveTo>
                  <a:pt x="3404" y="2659"/>
                </a:moveTo>
                <a:lnTo>
                  <a:pt x="3394" y="2660"/>
                </a:lnTo>
                <a:lnTo>
                  <a:pt x="3385" y="2663"/>
                </a:lnTo>
                <a:lnTo>
                  <a:pt x="3377" y="2667"/>
                </a:lnTo>
                <a:lnTo>
                  <a:pt x="3370" y="2673"/>
                </a:lnTo>
                <a:lnTo>
                  <a:pt x="3364" y="2681"/>
                </a:lnTo>
                <a:lnTo>
                  <a:pt x="3360" y="2689"/>
                </a:lnTo>
                <a:lnTo>
                  <a:pt x="3357" y="2697"/>
                </a:lnTo>
                <a:lnTo>
                  <a:pt x="3356" y="2707"/>
                </a:lnTo>
                <a:lnTo>
                  <a:pt x="3357" y="2716"/>
                </a:lnTo>
                <a:lnTo>
                  <a:pt x="3360" y="2726"/>
                </a:lnTo>
                <a:lnTo>
                  <a:pt x="3364" y="2734"/>
                </a:lnTo>
                <a:lnTo>
                  <a:pt x="3370" y="2741"/>
                </a:lnTo>
                <a:lnTo>
                  <a:pt x="3377" y="2747"/>
                </a:lnTo>
                <a:lnTo>
                  <a:pt x="3385" y="2751"/>
                </a:lnTo>
                <a:lnTo>
                  <a:pt x="3394" y="2754"/>
                </a:lnTo>
                <a:lnTo>
                  <a:pt x="3404" y="2755"/>
                </a:lnTo>
                <a:lnTo>
                  <a:pt x="3413" y="2754"/>
                </a:lnTo>
                <a:lnTo>
                  <a:pt x="3422" y="2751"/>
                </a:lnTo>
                <a:lnTo>
                  <a:pt x="3430" y="2747"/>
                </a:lnTo>
                <a:lnTo>
                  <a:pt x="3438" y="2741"/>
                </a:lnTo>
                <a:lnTo>
                  <a:pt x="3444" y="2734"/>
                </a:lnTo>
                <a:lnTo>
                  <a:pt x="3448" y="2726"/>
                </a:lnTo>
                <a:lnTo>
                  <a:pt x="3451" y="2716"/>
                </a:lnTo>
                <a:lnTo>
                  <a:pt x="3452" y="2707"/>
                </a:lnTo>
                <a:lnTo>
                  <a:pt x="3451" y="2697"/>
                </a:lnTo>
                <a:lnTo>
                  <a:pt x="3448" y="2689"/>
                </a:lnTo>
                <a:lnTo>
                  <a:pt x="3444" y="2681"/>
                </a:lnTo>
                <a:lnTo>
                  <a:pt x="3438" y="2673"/>
                </a:lnTo>
                <a:lnTo>
                  <a:pt x="3430" y="2667"/>
                </a:lnTo>
                <a:lnTo>
                  <a:pt x="3422" y="2663"/>
                </a:lnTo>
                <a:lnTo>
                  <a:pt x="3413" y="2660"/>
                </a:lnTo>
                <a:lnTo>
                  <a:pt x="3404" y="2659"/>
                </a:lnTo>
                <a:close/>
                <a:moveTo>
                  <a:pt x="2924" y="2659"/>
                </a:moveTo>
                <a:lnTo>
                  <a:pt x="2915" y="2660"/>
                </a:lnTo>
                <a:lnTo>
                  <a:pt x="2906" y="2663"/>
                </a:lnTo>
                <a:lnTo>
                  <a:pt x="2898" y="2667"/>
                </a:lnTo>
                <a:lnTo>
                  <a:pt x="2890" y="2673"/>
                </a:lnTo>
                <a:lnTo>
                  <a:pt x="2884" y="2681"/>
                </a:lnTo>
                <a:lnTo>
                  <a:pt x="2880" y="2689"/>
                </a:lnTo>
                <a:lnTo>
                  <a:pt x="2877" y="2697"/>
                </a:lnTo>
                <a:lnTo>
                  <a:pt x="2876" y="2707"/>
                </a:lnTo>
                <a:lnTo>
                  <a:pt x="2877" y="2716"/>
                </a:lnTo>
                <a:lnTo>
                  <a:pt x="2880" y="2726"/>
                </a:lnTo>
                <a:lnTo>
                  <a:pt x="2884" y="2734"/>
                </a:lnTo>
                <a:lnTo>
                  <a:pt x="2890" y="2741"/>
                </a:lnTo>
                <a:lnTo>
                  <a:pt x="2898" y="2747"/>
                </a:lnTo>
                <a:lnTo>
                  <a:pt x="2906" y="2751"/>
                </a:lnTo>
                <a:lnTo>
                  <a:pt x="2915" y="2754"/>
                </a:lnTo>
                <a:lnTo>
                  <a:pt x="2924" y="2755"/>
                </a:lnTo>
                <a:lnTo>
                  <a:pt x="2933" y="2754"/>
                </a:lnTo>
                <a:lnTo>
                  <a:pt x="2943" y="2751"/>
                </a:lnTo>
                <a:lnTo>
                  <a:pt x="2951" y="2747"/>
                </a:lnTo>
                <a:lnTo>
                  <a:pt x="2958" y="2741"/>
                </a:lnTo>
                <a:lnTo>
                  <a:pt x="2964" y="2734"/>
                </a:lnTo>
                <a:lnTo>
                  <a:pt x="2968" y="2726"/>
                </a:lnTo>
                <a:lnTo>
                  <a:pt x="2971" y="2716"/>
                </a:lnTo>
                <a:lnTo>
                  <a:pt x="2972" y="2707"/>
                </a:lnTo>
                <a:lnTo>
                  <a:pt x="2971" y="2697"/>
                </a:lnTo>
                <a:lnTo>
                  <a:pt x="2968" y="2689"/>
                </a:lnTo>
                <a:lnTo>
                  <a:pt x="2964" y="2681"/>
                </a:lnTo>
                <a:lnTo>
                  <a:pt x="2958" y="2673"/>
                </a:lnTo>
                <a:lnTo>
                  <a:pt x="2951" y="2667"/>
                </a:lnTo>
                <a:lnTo>
                  <a:pt x="2943" y="2663"/>
                </a:lnTo>
                <a:lnTo>
                  <a:pt x="2933" y="2660"/>
                </a:lnTo>
                <a:lnTo>
                  <a:pt x="2924" y="2659"/>
                </a:lnTo>
                <a:close/>
                <a:moveTo>
                  <a:pt x="2445" y="2659"/>
                </a:moveTo>
                <a:lnTo>
                  <a:pt x="2435" y="2660"/>
                </a:lnTo>
                <a:lnTo>
                  <a:pt x="2426" y="2663"/>
                </a:lnTo>
                <a:lnTo>
                  <a:pt x="2418" y="2667"/>
                </a:lnTo>
                <a:lnTo>
                  <a:pt x="2411" y="2673"/>
                </a:lnTo>
                <a:lnTo>
                  <a:pt x="2405" y="2681"/>
                </a:lnTo>
                <a:lnTo>
                  <a:pt x="2401" y="2689"/>
                </a:lnTo>
                <a:lnTo>
                  <a:pt x="2398" y="2697"/>
                </a:lnTo>
                <a:lnTo>
                  <a:pt x="2397" y="2707"/>
                </a:lnTo>
                <a:lnTo>
                  <a:pt x="2398" y="2716"/>
                </a:lnTo>
                <a:lnTo>
                  <a:pt x="2401" y="2726"/>
                </a:lnTo>
                <a:lnTo>
                  <a:pt x="2405" y="2734"/>
                </a:lnTo>
                <a:lnTo>
                  <a:pt x="2411" y="2741"/>
                </a:lnTo>
                <a:lnTo>
                  <a:pt x="2418" y="2747"/>
                </a:lnTo>
                <a:lnTo>
                  <a:pt x="2426" y="2751"/>
                </a:lnTo>
                <a:lnTo>
                  <a:pt x="2435" y="2754"/>
                </a:lnTo>
                <a:lnTo>
                  <a:pt x="2445" y="2755"/>
                </a:lnTo>
                <a:lnTo>
                  <a:pt x="2455" y="2754"/>
                </a:lnTo>
                <a:lnTo>
                  <a:pt x="2463" y="2751"/>
                </a:lnTo>
                <a:lnTo>
                  <a:pt x="2471" y="2747"/>
                </a:lnTo>
                <a:lnTo>
                  <a:pt x="2479" y="2741"/>
                </a:lnTo>
                <a:lnTo>
                  <a:pt x="2485" y="2734"/>
                </a:lnTo>
                <a:lnTo>
                  <a:pt x="2489" y="2726"/>
                </a:lnTo>
                <a:lnTo>
                  <a:pt x="2492" y="2716"/>
                </a:lnTo>
                <a:lnTo>
                  <a:pt x="2493" y="2707"/>
                </a:lnTo>
                <a:lnTo>
                  <a:pt x="2492" y="2697"/>
                </a:lnTo>
                <a:lnTo>
                  <a:pt x="2489" y="2689"/>
                </a:lnTo>
                <a:lnTo>
                  <a:pt x="2485" y="2681"/>
                </a:lnTo>
                <a:lnTo>
                  <a:pt x="2479" y="2673"/>
                </a:lnTo>
                <a:lnTo>
                  <a:pt x="2471" y="2667"/>
                </a:lnTo>
                <a:lnTo>
                  <a:pt x="2463" y="2663"/>
                </a:lnTo>
                <a:lnTo>
                  <a:pt x="2455" y="2660"/>
                </a:lnTo>
                <a:lnTo>
                  <a:pt x="2445" y="2659"/>
                </a:lnTo>
                <a:close/>
                <a:moveTo>
                  <a:pt x="4841" y="2216"/>
                </a:moveTo>
                <a:lnTo>
                  <a:pt x="4832" y="2217"/>
                </a:lnTo>
                <a:lnTo>
                  <a:pt x="4823" y="2219"/>
                </a:lnTo>
                <a:lnTo>
                  <a:pt x="4815" y="2224"/>
                </a:lnTo>
                <a:lnTo>
                  <a:pt x="4807" y="2229"/>
                </a:lnTo>
                <a:lnTo>
                  <a:pt x="4801" y="2237"/>
                </a:lnTo>
                <a:lnTo>
                  <a:pt x="4797" y="2245"/>
                </a:lnTo>
                <a:lnTo>
                  <a:pt x="4794" y="2254"/>
                </a:lnTo>
                <a:lnTo>
                  <a:pt x="4793" y="2264"/>
                </a:lnTo>
                <a:lnTo>
                  <a:pt x="4794" y="2273"/>
                </a:lnTo>
                <a:lnTo>
                  <a:pt x="4797" y="2283"/>
                </a:lnTo>
                <a:lnTo>
                  <a:pt x="4801" y="2291"/>
                </a:lnTo>
                <a:lnTo>
                  <a:pt x="4807" y="2298"/>
                </a:lnTo>
                <a:lnTo>
                  <a:pt x="4815" y="2304"/>
                </a:lnTo>
                <a:lnTo>
                  <a:pt x="4823" y="2308"/>
                </a:lnTo>
                <a:lnTo>
                  <a:pt x="4832" y="2311"/>
                </a:lnTo>
                <a:lnTo>
                  <a:pt x="4841" y="2312"/>
                </a:lnTo>
                <a:lnTo>
                  <a:pt x="4852" y="2311"/>
                </a:lnTo>
                <a:lnTo>
                  <a:pt x="4861" y="2308"/>
                </a:lnTo>
                <a:lnTo>
                  <a:pt x="4869" y="2304"/>
                </a:lnTo>
                <a:lnTo>
                  <a:pt x="4876" y="2298"/>
                </a:lnTo>
                <a:lnTo>
                  <a:pt x="4881" y="2291"/>
                </a:lnTo>
                <a:lnTo>
                  <a:pt x="4886" y="2283"/>
                </a:lnTo>
                <a:lnTo>
                  <a:pt x="4888" y="2273"/>
                </a:lnTo>
                <a:lnTo>
                  <a:pt x="4889" y="2264"/>
                </a:lnTo>
                <a:lnTo>
                  <a:pt x="4888" y="2254"/>
                </a:lnTo>
                <a:lnTo>
                  <a:pt x="4886" y="2245"/>
                </a:lnTo>
                <a:lnTo>
                  <a:pt x="4881" y="2237"/>
                </a:lnTo>
                <a:lnTo>
                  <a:pt x="4876" y="2229"/>
                </a:lnTo>
                <a:lnTo>
                  <a:pt x="4869" y="2224"/>
                </a:lnTo>
                <a:lnTo>
                  <a:pt x="4861" y="2219"/>
                </a:lnTo>
                <a:lnTo>
                  <a:pt x="4852" y="2217"/>
                </a:lnTo>
                <a:lnTo>
                  <a:pt x="4841" y="2216"/>
                </a:lnTo>
                <a:close/>
                <a:moveTo>
                  <a:pt x="4363" y="2216"/>
                </a:moveTo>
                <a:lnTo>
                  <a:pt x="4353" y="2217"/>
                </a:lnTo>
                <a:lnTo>
                  <a:pt x="4343" y="2219"/>
                </a:lnTo>
                <a:lnTo>
                  <a:pt x="4335" y="2224"/>
                </a:lnTo>
                <a:lnTo>
                  <a:pt x="4328" y="2229"/>
                </a:lnTo>
                <a:lnTo>
                  <a:pt x="4323" y="2237"/>
                </a:lnTo>
                <a:lnTo>
                  <a:pt x="4318" y="2245"/>
                </a:lnTo>
                <a:lnTo>
                  <a:pt x="4315" y="2254"/>
                </a:lnTo>
                <a:lnTo>
                  <a:pt x="4315" y="2264"/>
                </a:lnTo>
                <a:lnTo>
                  <a:pt x="4315" y="2273"/>
                </a:lnTo>
                <a:lnTo>
                  <a:pt x="4318" y="2283"/>
                </a:lnTo>
                <a:lnTo>
                  <a:pt x="4323" y="2291"/>
                </a:lnTo>
                <a:lnTo>
                  <a:pt x="4328" y="2298"/>
                </a:lnTo>
                <a:lnTo>
                  <a:pt x="4335" y="2304"/>
                </a:lnTo>
                <a:lnTo>
                  <a:pt x="4343" y="2308"/>
                </a:lnTo>
                <a:lnTo>
                  <a:pt x="4353" y="2311"/>
                </a:lnTo>
                <a:lnTo>
                  <a:pt x="4363" y="2312"/>
                </a:lnTo>
                <a:lnTo>
                  <a:pt x="4372" y="2311"/>
                </a:lnTo>
                <a:lnTo>
                  <a:pt x="4381" y="2308"/>
                </a:lnTo>
                <a:lnTo>
                  <a:pt x="4389" y="2304"/>
                </a:lnTo>
                <a:lnTo>
                  <a:pt x="4397" y="2298"/>
                </a:lnTo>
                <a:lnTo>
                  <a:pt x="4402" y="2291"/>
                </a:lnTo>
                <a:lnTo>
                  <a:pt x="4407" y="2283"/>
                </a:lnTo>
                <a:lnTo>
                  <a:pt x="4410" y="2273"/>
                </a:lnTo>
                <a:lnTo>
                  <a:pt x="4411" y="2264"/>
                </a:lnTo>
                <a:lnTo>
                  <a:pt x="4410" y="2254"/>
                </a:lnTo>
                <a:lnTo>
                  <a:pt x="4407" y="2245"/>
                </a:lnTo>
                <a:lnTo>
                  <a:pt x="4402" y="2237"/>
                </a:lnTo>
                <a:lnTo>
                  <a:pt x="4397" y="2229"/>
                </a:lnTo>
                <a:lnTo>
                  <a:pt x="4389" y="2224"/>
                </a:lnTo>
                <a:lnTo>
                  <a:pt x="4381" y="2219"/>
                </a:lnTo>
                <a:lnTo>
                  <a:pt x="4372" y="2217"/>
                </a:lnTo>
                <a:lnTo>
                  <a:pt x="4363" y="2216"/>
                </a:lnTo>
                <a:close/>
                <a:moveTo>
                  <a:pt x="3883" y="2216"/>
                </a:moveTo>
                <a:lnTo>
                  <a:pt x="3873" y="2217"/>
                </a:lnTo>
                <a:lnTo>
                  <a:pt x="3864" y="2219"/>
                </a:lnTo>
                <a:lnTo>
                  <a:pt x="3856" y="2224"/>
                </a:lnTo>
                <a:lnTo>
                  <a:pt x="3848" y="2229"/>
                </a:lnTo>
                <a:lnTo>
                  <a:pt x="3843" y="2237"/>
                </a:lnTo>
                <a:lnTo>
                  <a:pt x="3838" y="2245"/>
                </a:lnTo>
                <a:lnTo>
                  <a:pt x="3836" y="2254"/>
                </a:lnTo>
                <a:lnTo>
                  <a:pt x="3835" y="2264"/>
                </a:lnTo>
                <a:lnTo>
                  <a:pt x="3836" y="2273"/>
                </a:lnTo>
                <a:lnTo>
                  <a:pt x="3838" y="2283"/>
                </a:lnTo>
                <a:lnTo>
                  <a:pt x="3843" y="2291"/>
                </a:lnTo>
                <a:lnTo>
                  <a:pt x="3848" y="2298"/>
                </a:lnTo>
                <a:lnTo>
                  <a:pt x="3856" y="2304"/>
                </a:lnTo>
                <a:lnTo>
                  <a:pt x="3864" y="2308"/>
                </a:lnTo>
                <a:lnTo>
                  <a:pt x="3873" y="2311"/>
                </a:lnTo>
                <a:lnTo>
                  <a:pt x="3883" y="2312"/>
                </a:lnTo>
                <a:lnTo>
                  <a:pt x="3892" y="2311"/>
                </a:lnTo>
                <a:lnTo>
                  <a:pt x="3902" y="2308"/>
                </a:lnTo>
                <a:lnTo>
                  <a:pt x="3910" y="2304"/>
                </a:lnTo>
                <a:lnTo>
                  <a:pt x="3917" y="2298"/>
                </a:lnTo>
                <a:lnTo>
                  <a:pt x="3923" y="2291"/>
                </a:lnTo>
                <a:lnTo>
                  <a:pt x="3927" y="2283"/>
                </a:lnTo>
                <a:lnTo>
                  <a:pt x="3930" y="2273"/>
                </a:lnTo>
                <a:lnTo>
                  <a:pt x="3931" y="2264"/>
                </a:lnTo>
                <a:lnTo>
                  <a:pt x="3930" y="2254"/>
                </a:lnTo>
                <a:lnTo>
                  <a:pt x="3927" y="2245"/>
                </a:lnTo>
                <a:lnTo>
                  <a:pt x="3923" y="2237"/>
                </a:lnTo>
                <a:lnTo>
                  <a:pt x="3917" y="2229"/>
                </a:lnTo>
                <a:lnTo>
                  <a:pt x="3910" y="2224"/>
                </a:lnTo>
                <a:lnTo>
                  <a:pt x="3902" y="2219"/>
                </a:lnTo>
                <a:lnTo>
                  <a:pt x="3892" y="2217"/>
                </a:lnTo>
                <a:lnTo>
                  <a:pt x="3883" y="2216"/>
                </a:lnTo>
                <a:close/>
                <a:moveTo>
                  <a:pt x="3404" y="2216"/>
                </a:moveTo>
                <a:lnTo>
                  <a:pt x="3394" y="2217"/>
                </a:lnTo>
                <a:lnTo>
                  <a:pt x="3385" y="2219"/>
                </a:lnTo>
                <a:lnTo>
                  <a:pt x="3377" y="2224"/>
                </a:lnTo>
                <a:lnTo>
                  <a:pt x="3370" y="2229"/>
                </a:lnTo>
                <a:lnTo>
                  <a:pt x="3364" y="2237"/>
                </a:lnTo>
                <a:lnTo>
                  <a:pt x="3360" y="2245"/>
                </a:lnTo>
                <a:lnTo>
                  <a:pt x="3357" y="2254"/>
                </a:lnTo>
                <a:lnTo>
                  <a:pt x="3356" y="2264"/>
                </a:lnTo>
                <a:lnTo>
                  <a:pt x="3357" y="2273"/>
                </a:lnTo>
                <a:lnTo>
                  <a:pt x="3360" y="2283"/>
                </a:lnTo>
                <a:lnTo>
                  <a:pt x="3364" y="2291"/>
                </a:lnTo>
                <a:lnTo>
                  <a:pt x="3370" y="2298"/>
                </a:lnTo>
                <a:lnTo>
                  <a:pt x="3377" y="2304"/>
                </a:lnTo>
                <a:lnTo>
                  <a:pt x="3385" y="2308"/>
                </a:lnTo>
                <a:lnTo>
                  <a:pt x="3394" y="2311"/>
                </a:lnTo>
                <a:lnTo>
                  <a:pt x="3404" y="2312"/>
                </a:lnTo>
                <a:lnTo>
                  <a:pt x="3413" y="2311"/>
                </a:lnTo>
                <a:lnTo>
                  <a:pt x="3422" y="2308"/>
                </a:lnTo>
                <a:lnTo>
                  <a:pt x="3430" y="2304"/>
                </a:lnTo>
                <a:lnTo>
                  <a:pt x="3438" y="2298"/>
                </a:lnTo>
                <a:lnTo>
                  <a:pt x="3444" y="2291"/>
                </a:lnTo>
                <a:lnTo>
                  <a:pt x="3448" y="2283"/>
                </a:lnTo>
                <a:lnTo>
                  <a:pt x="3451" y="2273"/>
                </a:lnTo>
                <a:lnTo>
                  <a:pt x="3452" y="2264"/>
                </a:lnTo>
                <a:lnTo>
                  <a:pt x="3451" y="2254"/>
                </a:lnTo>
                <a:lnTo>
                  <a:pt x="3448" y="2245"/>
                </a:lnTo>
                <a:lnTo>
                  <a:pt x="3444" y="2237"/>
                </a:lnTo>
                <a:lnTo>
                  <a:pt x="3438" y="2229"/>
                </a:lnTo>
                <a:lnTo>
                  <a:pt x="3430" y="2224"/>
                </a:lnTo>
                <a:lnTo>
                  <a:pt x="3422" y="2219"/>
                </a:lnTo>
                <a:lnTo>
                  <a:pt x="3413" y="2217"/>
                </a:lnTo>
                <a:lnTo>
                  <a:pt x="3404" y="2216"/>
                </a:lnTo>
                <a:close/>
                <a:moveTo>
                  <a:pt x="2924" y="2216"/>
                </a:moveTo>
                <a:lnTo>
                  <a:pt x="2915" y="2217"/>
                </a:lnTo>
                <a:lnTo>
                  <a:pt x="2906" y="2219"/>
                </a:lnTo>
                <a:lnTo>
                  <a:pt x="2898" y="2224"/>
                </a:lnTo>
                <a:lnTo>
                  <a:pt x="2890" y="2229"/>
                </a:lnTo>
                <a:lnTo>
                  <a:pt x="2884" y="2237"/>
                </a:lnTo>
                <a:lnTo>
                  <a:pt x="2880" y="2245"/>
                </a:lnTo>
                <a:lnTo>
                  <a:pt x="2877" y="2254"/>
                </a:lnTo>
                <a:lnTo>
                  <a:pt x="2876" y="2264"/>
                </a:lnTo>
                <a:lnTo>
                  <a:pt x="2877" y="2273"/>
                </a:lnTo>
                <a:lnTo>
                  <a:pt x="2880" y="2283"/>
                </a:lnTo>
                <a:lnTo>
                  <a:pt x="2884" y="2291"/>
                </a:lnTo>
                <a:lnTo>
                  <a:pt x="2890" y="2298"/>
                </a:lnTo>
                <a:lnTo>
                  <a:pt x="2898" y="2304"/>
                </a:lnTo>
                <a:lnTo>
                  <a:pt x="2906" y="2308"/>
                </a:lnTo>
                <a:lnTo>
                  <a:pt x="2915" y="2311"/>
                </a:lnTo>
                <a:lnTo>
                  <a:pt x="2924" y="2312"/>
                </a:lnTo>
                <a:lnTo>
                  <a:pt x="2933" y="2311"/>
                </a:lnTo>
                <a:lnTo>
                  <a:pt x="2943" y="2308"/>
                </a:lnTo>
                <a:lnTo>
                  <a:pt x="2951" y="2304"/>
                </a:lnTo>
                <a:lnTo>
                  <a:pt x="2958" y="2298"/>
                </a:lnTo>
                <a:lnTo>
                  <a:pt x="2964" y="2291"/>
                </a:lnTo>
                <a:lnTo>
                  <a:pt x="2968" y="2283"/>
                </a:lnTo>
                <a:lnTo>
                  <a:pt x="2971" y="2273"/>
                </a:lnTo>
                <a:lnTo>
                  <a:pt x="2972" y="2264"/>
                </a:lnTo>
                <a:lnTo>
                  <a:pt x="2971" y="2254"/>
                </a:lnTo>
                <a:lnTo>
                  <a:pt x="2968" y="2245"/>
                </a:lnTo>
                <a:lnTo>
                  <a:pt x="2964" y="2237"/>
                </a:lnTo>
                <a:lnTo>
                  <a:pt x="2958" y="2229"/>
                </a:lnTo>
                <a:lnTo>
                  <a:pt x="2951" y="2224"/>
                </a:lnTo>
                <a:lnTo>
                  <a:pt x="2943" y="2219"/>
                </a:lnTo>
                <a:lnTo>
                  <a:pt x="2933" y="2217"/>
                </a:lnTo>
                <a:lnTo>
                  <a:pt x="2924" y="2216"/>
                </a:lnTo>
                <a:close/>
                <a:moveTo>
                  <a:pt x="2445" y="2216"/>
                </a:moveTo>
                <a:lnTo>
                  <a:pt x="2435" y="2217"/>
                </a:lnTo>
                <a:lnTo>
                  <a:pt x="2426" y="2219"/>
                </a:lnTo>
                <a:lnTo>
                  <a:pt x="2418" y="2224"/>
                </a:lnTo>
                <a:lnTo>
                  <a:pt x="2411" y="2229"/>
                </a:lnTo>
                <a:lnTo>
                  <a:pt x="2405" y="2237"/>
                </a:lnTo>
                <a:lnTo>
                  <a:pt x="2401" y="2245"/>
                </a:lnTo>
                <a:lnTo>
                  <a:pt x="2398" y="2254"/>
                </a:lnTo>
                <a:lnTo>
                  <a:pt x="2397" y="2264"/>
                </a:lnTo>
                <a:lnTo>
                  <a:pt x="2398" y="2273"/>
                </a:lnTo>
                <a:lnTo>
                  <a:pt x="2401" y="2283"/>
                </a:lnTo>
                <a:lnTo>
                  <a:pt x="2405" y="2291"/>
                </a:lnTo>
                <a:lnTo>
                  <a:pt x="2411" y="2298"/>
                </a:lnTo>
                <a:lnTo>
                  <a:pt x="2418" y="2304"/>
                </a:lnTo>
                <a:lnTo>
                  <a:pt x="2426" y="2308"/>
                </a:lnTo>
                <a:lnTo>
                  <a:pt x="2435" y="2311"/>
                </a:lnTo>
                <a:lnTo>
                  <a:pt x="2445" y="2312"/>
                </a:lnTo>
                <a:lnTo>
                  <a:pt x="2455" y="2311"/>
                </a:lnTo>
                <a:lnTo>
                  <a:pt x="2463" y="2308"/>
                </a:lnTo>
                <a:lnTo>
                  <a:pt x="2471" y="2304"/>
                </a:lnTo>
                <a:lnTo>
                  <a:pt x="2479" y="2298"/>
                </a:lnTo>
                <a:lnTo>
                  <a:pt x="2485" y="2291"/>
                </a:lnTo>
                <a:lnTo>
                  <a:pt x="2489" y="2283"/>
                </a:lnTo>
                <a:lnTo>
                  <a:pt x="2492" y="2273"/>
                </a:lnTo>
                <a:lnTo>
                  <a:pt x="2493" y="2264"/>
                </a:lnTo>
                <a:lnTo>
                  <a:pt x="2492" y="2254"/>
                </a:lnTo>
                <a:lnTo>
                  <a:pt x="2489" y="2245"/>
                </a:lnTo>
                <a:lnTo>
                  <a:pt x="2485" y="2237"/>
                </a:lnTo>
                <a:lnTo>
                  <a:pt x="2479" y="2229"/>
                </a:lnTo>
                <a:lnTo>
                  <a:pt x="2471" y="2224"/>
                </a:lnTo>
                <a:lnTo>
                  <a:pt x="2463" y="2219"/>
                </a:lnTo>
                <a:lnTo>
                  <a:pt x="2455" y="2217"/>
                </a:lnTo>
                <a:lnTo>
                  <a:pt x="2445" y="2216"/>
                </a:lnTo>
                <a:close/>
                <a:moveTo>
                  <a:pt x="4841" y="1773"/>
                </a:moveTo>
                <a:lnTo>
                  <a:pt x="4832" y="1774"/>
                </a:lnTo>
                <a:lnTo>
                  <a:pt x="4823" y="1776"/>
                </a:lnTo>
                <a:lnTo>
                  <a:pt x="4815" y="1781"/>
                </a:lnTo>
                <a:lnTo>
                  <a:pt x="4807" y="1786"/>
                </a:lnTo>
                <a:lnTo>
                  <a:pt x="4801" y="1793"/>
                </a:lnTo>
                <a:lnTo>
                  <a:pt x="4797" y="1802"/>
                </a:lnTo>
                <a:lnTo>
                  <a:pt x="4794" y="1811"/>
                </a:lnTo>
                <a:lnTo>
                  <a:pt x="4793" y="1821"/>
                </a:lnTo>
                <a:lnTo>
                  <a:pt x="4794" y="1830"/>
                </a:lnTo>
                <a:lnTo>
                  <a:pt x="4797" y="1840"/>
                </a:lnTo>
                <a:lnTo>
                  <a:pt x="4801" y="1848"/>
                </a:lnTo>
                <a:lnTo>
                  <a:pt x="4807" y="1855"/>
                </a:lnTo>
                <a:lnTo>
                  <a:pt x="4815" y="1860"/>
                </a:lnTo>
                <a:lnTo>
                  <a:pt x="4823" y="1865"/>
                </a:lnTo>
                <a:lnTo>
                  <a:pt x="4832" y="1868"/>
                </a:lnTo>
                <a:lnTo>
                  <a:pt x="4841" y="1869"/>
                </a:lnTo>
                <a:lnTo>
                  <a:pt x="4852" y="1868"/>
                </a:lnTo>
                <a:lnTo>
                  <a:pt x="4861" y="1865"/>
                </a:lnTo>
                <a:lnTo>
                  <a:pt x="4869" y="1860"/>
                </a:lnTo>
                <a:lnTo>
                  <a:pt x="4876" y="1855"/>
                </a:lnTo>
                <a:lnTo>
                  <a:pt x="4881" y="1848"/>
                </a:lnTo>
                <a:lnTo>
                  <a:pt x="4886" y="1840"/>
                </a:lnTo>
                <a:lnTo>
                  <a:pt x="4888" y="1830"/>
                </a:lnTo>
                <a:lnTo>
                  <a:pt x="4889" y="1821"/>
                </a:lnTo>
                <a:lnTo>
                  <a:pt x="4888" y="1811"/>
                </a:lnTo>
                <a:lnTo>
                  <a:pt x="4886" y="1802"/>
                </a:lnTo>
                <a:lnTo>
                  <a:pt x="4881" y="1793"/>
                </a:lnTo>
                <a:lnTo>
                  <a:pt x="4876" y="1786"/>
                </a:lnTo>
                <a:lnTo>
                  <a:pt x="4869" y="1781"/>
                </a:lnTo>
                <a:lnTo>
                  <a:pt x="4861" y="1776"/>
                </a:lnTo>
                <a:lnTo>
                  <a:pt x="4852" y="1774"/>
                </a:lnTo>
                <a:lnTo>
                  <a:pt x="4841" y="1773"/>
                </a:lnTo>
                <a:close/>
                <a:moveTo>
                  <a:pt x="4363" y="1773"/>
                </a:moveTo>
                <a:lnTo>
                  <a:pt x="4353" y="1774"/>
                </a:lnTo>
                <a:lnTo>
                  <a:pt x="4343" y="1776"/>
                </a:lnTo>
                <a:lnTo>
                  <a:pt x="4335" y="1781"/>
                </a:lnTo>
                <a:lnTo>
                  <a:pt x="4328" y="1786"/>
                </a:lnTo>
                <a:lnTo>
                  <a:pt x="4323" y="1793"/>
                </a:lnTo>
                <a:lnTo>
                  <a:pt x="4318" y="1802"/>
                </a:lnTo>
                <a:lnTo>
                  <a:pt x="4315" y="1811"/>
                </a:lnTo>
                <a:lnTo>
                  <a:pt x="4315" y="1821"/>
                </a:lnTo>
                <a:lnTo>
                  <a:pt x="4315" y="1830"/>
                </a:lnTo>
                <a:lnTo>
                  <a:pt x="4318" y="1840"/>
                </a:lnTo>
                <a:lnTo>
                  <a:pt x="4323" y="1848"/>
                </a:lnTo>
                <a:lnTo>
                  <a:pt x="4328" y="1855"/>
                </a:lnTo>
                <a:lnTo>
                  <a:pt x="4335" y="1860"/>
                </a:lnTo>
                <a:lnTo>
                  <a:pt x="4343" y="1865"/>
                </a:lnTo>
                <a:lnTo>
                  <a:pt x="4353" y="1868"/>
                </a:lnTo>
                <a:lnTo>
                  <a:pt x="4363" y="1869"/>
                </a:lnTo>
                <a:lnTo>
                  <a:pt x="4372" y="1868"/>
                </a:lnTo>
                <a:lnTo>
                  <a:pt x="4381" y="1865"/>
                </a:lnTo>
                <a:lnTo>
                  <a:pt x="4389" y="1860"/>
                </a:lnTo>
                <a:lnTo>
                  <a:pt x="4397" y="1855"/>
                </a:lnTo>
                <a:lnTo>
                  <a:pt x="4402" y="1848"/>
                </a:lnTo>
                <a:lnTo>
                  <a:pt x="4407" y="1840"/>
                </a:lnTo>
                <a:lnTo>
                  <a:pt x="4410" y="1830"/>
                </a:lnTo>
                <a:lnTo>
                  <a:pt x="4411" y="1821"/>
                </a:lnTo>
                <a:lnTo>
                  <a:pt x="4410" y="1811"/>
                </a:lnTo>
                <a:lnTo>
                  <a:pt x="4407" y="1802"/>
                </a:lnTo>
                <a:lnTo>
                  <a:pt x="4402" y="1793"/>
                </a:lnTo>
                <a:lnTo>
                  <a:pt x="4397" y="1786"/>
                </a:lnTo>
                <a:lnTo>
                  <a:pt x="4389" y="1781"/>
                </a:lnTo>
                <a:lnTo>
                  <a:pt x="4381" y="1776"/>
                </a:lnTo>
                <a:lnTo>
                  <a:pt x="4372" y="1774"/>
                </a:lnTo>
                <a:lnTo>
                  <a:pt x="4363" y="1773"/>
                </a:lnTo>
                <a:close/>
                <a:moveTo>
                  <a:pt x="3883" y="1773"/>
                </a:moveTo>
                <a:lnTo>
                  <a:pt x="3873" y="1774"/>
                </a:lnTo>
                <a:lnTo>
                  <a:pt x="3864" y="1776"/>
                </a:lnTo>
                <a:lnTo>
                  <a:pt x="3856" y="1781"/>
                </a:lnTo>
                <a:lnTo>
                  <a:pt x="3848" y="1786"/>
                </a:lnTo>
                <a:lnTo>
                  <a:pt x="3843" y="1793"/>
                </a:lnTo>
                <a:lnTo>
                  <a:pt x="3838" y="1802"/>
                </a:lnTo>
                <a:lnTo>
                  <a:pt x="3836" y="1811"/>
                </a:lnTo>
                <a:lnTo>
                  <a:pt x="3835" y="1821"/>
                </a:lnTo>
                <a:lnTo>
                  <a:pt x="3836" y="1830"/>
                </a:lnTo>
                <a:lnTo>
                  <a:pt x="3838" y="1840"/>
                </a:lnTo>
                <a:lnTo>
                  <a:pt x="3843" y="1848"/>
                </a:lnTo>
                <a:lnTo>
                  <a:pt x="3848" y="1855"/>
                </a:lnTo>
                <a:lnTo>
                  <a:pt x="3856" y="1860"/>
                </a:lnTo>
                <a:lnTo>
                  <a:pt x="3864" y="1865"/>
                </a:lnTo>
                <a:lnTo>
                  <a:pt x="3873" y="1868"/>
                </a:lnTo>
                <a:lnTo>
                  <a:pt x="3883" y="1869"/>
                </a:lnTo>
                <a:lnTo>
                  <a:pt x="3892" y="1868"/>
                </a:lnTo>
                <a:lnTo>
                  <a:pt x="3902" y="1865"/>
                </a:lnTo>
                <a:lnTo>
                  <a:pt x="3910" y="1860"/>
                </a:lnTo>
                <a:lnTo>
                  <a:pt x="3917" y="1855"/>
                </a:lnTo>
                <a:lnTo>
                  <a:pt x="3923" y="1848"/>
                </a:lnTo>
                <a:lnTo>
                  <a:pt x="3927" y="1840"/>
                </a:lnTo>
                <a:lnTo>
                  <a:pt x="3930" y="1830"/>
                </a:lnTo>
                <a:lnTo>
                  <a:pt x="3931" y="1821"/>
                </a:lnTo>
                <a:lnTo>
                  <a:pt x="3930" y="1811"/>
                </a:lnTo>
                <a:lnTo>
                  <a:pt x="3927" y="1802"/>
                </a:lnTo>
                <a:lnTo>
                  <a:pt x="3923" y="1793"/>
                </a:lnTo>
                <a:lnTo>
                  <a:pt x="3917" y="1786"/>
                </a:lnTo>
                <a:lnTo>
                  <a:pt x="3910" y="1781"/>
                </a:lnTo>
                <a:lnTo>
                  <a:pt x="3902" y="1776"/>
                </a:lnTo>
                <a:lnTo>
                  <a:pt x="3892" y="1774"/>
                </a:lnTo>
                <a:lnTo>
                  <a:pt x="3883" y="1773"/>
                </a:lnTo>
                <a:close/>
                <a:moveTo>
                  <a:pt x="3404" y="1773"/>
                </a:moveTo>
                <a:lnTo>
                  <a:pt x="3394" y="1774"/>
                </a:lnTo>
                <a:lnTo>
                  <a:pt x="3385" y="1776"/>
                </a:lnTo>
                <a:lnTo>
                  <a:pt x="3377" y="1781"/>
                </a:lnTo>
                <a:lnTo>
                  <a:pt x="3370" y="1786"/>
                </a:lnTo>
                <a:lnTo>
                  <a:pt x="3364" y="1793"/>
                </a:lnTo>
                <a:lnTo>
                  <a:pt x="3360" y="1802"/>
                </a:lnTo>
                <a:lnTo>
                  <a:pt x="3357" y="1811"/>
                </a:lnTo>
                <a:lnTo>
                  <a:pt x="3356" y="1821"/>
                </a:lnTo>
                <a:lnTo>
                  <a:pt x="3357" y="1830"/>
                </a:lnTo>
                <a:lnTo>
                  <a:pt x="3360" y="1840"/>
                </a:lnTo>
                <a:lnTo>
                  <a:pt x="3364" y="1848"/>
                </a:lnTo>
                <a:lnTo>
                  <a:pt x="3370" y="1855"/>
                </a:lnTo>
                <a:lnTo>
                  <a:pt x="3377" y="1860"/>
                </a:lnTo>
                <a:lnTo>
                  <a:pt x="3385" y="1865"/>
                </a:lnTo>
                <a:lnTo>
                  <a:pt x="3394" y="1868"/>
                </a:lnTo>
                <a:lnTo>
                  <a:pt x="3404" y="1869"/>
                </a:lnTo>
                <a:lnTo>
                  <a:pt x="3413" y="1868"/>
                </a:lnTo>
                <a:lnTo>
                  <a:pt x="3422" y="1865"/>
                </a:lnTo>
                <a:lnTo>
                  <a:pt x="3430" y="1860"/>
                </a:lnTo>
                <a:lnTo>
                  <a:pt x="3438" y="1855"/>
                </a:lnTo>
                <a:lnTo>
                  <a:pt x="3444" y="1848"/>
                </a:lnTo>
                <a:lnTo>
                  <a:pt x="3448" y="1840"/>
                </a:lnTo>
                <a:lnTo>
                  <a:pt x="3451" y="1830"/>
                </a:lnTo>
                <a:lnTo>
                  <a:pt x="3452" y="1821"/>
                </a:lnTo>
                <a:lnTo>
                  <a:pt x="3451" y="1811"/>
                </a:lnTo>
                <a:lnTo>
                  <a:pt x="3448" y="1802"/>
                </a:lnTo>
                <a:lnTo>
                  <a:pt x="3444" y="1793"/>
                </a:lnTo>
                <a:lnTo>
                  <a:pt x="3438" y="1786"/>
                </a:lnTo>
                <a:lnTo>
                  <a:pt x="3430" y="1781"/>
                </a:lnTo>
                <a:lnTo>
                  <a:pt x="3422" y="1776"/>
                </a:lnTo>
                <a:lnTo>
                  <a:pt x="3413" y="1774"/>
                </a:lnTo>
                <a:lnTo>
                  <a:pt x="3404" y="1773"/>
                </a:lnTo>
                <a:close/>
                <a:moveTo>
                  <a:pt x="2924" y="1773"/>
                </a:moveTo>
                <a:lnTo>
                  <a:pt x="2915" y="1774"/>
                </a:lnTo>
                <a:lnTo>
                  <a:pt x="2906" y="1776"/>
                </a:lnTo>
                <a:lnTo>
                  <a:pt x="2898" y="1781"/>
                </a:lnTo>
                <a:lnTo>
                  <a:pt x="2890" y="1786"/>
                </a:lnTo>
                <a:lnTo>
                  <a:pt x="2884" y="1793"/>
                </a:lnTo>
                <a:lnTo>
                  <a:pt x="2880" y="1802"/>
                </a:lnTo>
                <a:lnTo>
                  <a:pt x="2877" y="1811"/>
                </a:lnTo>
                <a:lnTo>
                  <a:pt x="2876" y="1821"/>
                </a:lnTo>
                <a:lnTo>
                  <a:pt x="2877" y="1830"/>
                </a:lnTo>
                <a:lnTo>
                  <a:pt x="2880" y="1840"/>
                </a:lnTo>
                <a:lnTo>
                  <a:pt x="2884" y="1848"/>
                </a:lnTo>
                <a:lnTo>
                  <a:pt x="2890" y="1855"/>
                </a:lnTo>
                <a:lnTo>
                  <a:pt x="2898" y="1860"/>
                </a:lnTo>
                <a:lnTo>
                  <a:pt x="2906" y="1865"/>
                </a:lnTo>
                <a:lnTo>
                  <a:pt x="2915" y="1868"/>
                </a:lnTo>
                <a:lnTo>
                  <a:pt x="2924" y="1869"/>
                </a:lnTo>
                <a:lnTo>
                  <a:pt x="2933" y="1868"/>
                </a:lnTo>
                <a:lnTo>
                  <a:pt x="2943" y="1865"/>
                </a:lnTo>
                <a:lnTo>
                  <a:pt x="2951" y="1860"/>
                </a:lnTo>
                <a:lnTo>
                  <a:pt x="2958" y="1855"/>
                </a:lnTo>
                <a:lnTo>
                  <a:pt x="2964" y="1848"/>
                </a:lnTo>
                <a:lnTo>
                  <a:pt x="2968" y="1840"/>
                </a:lnTo>
                <a:lnTo>
                  <a:pt x="2971" y="1830"/>
                </a:lnTo>
                <a:lnTo>
                  <a:pt x="2972" y="1821"/>
                </a:lnTo>
                <a:lnTo>
                  <a:pt x="2971" y="1811"/>
                </a:lnTo>
                <a:lnTo>
                  <a:pt x="2968" y="1802"/>
                </a:lnTo>
                <a:lnTo>
                  <a:pt x="2964" y="1793"/>
                </a:lnTo>
                <a:lnTo>
                  <a:pt x="2958" y="1786"/>
                </a:lnTo>
                <a:lnTo>
                  <a:pt x="2951" y="1781"/>
                </a:lnTo>
                <a:lnTo>
                  <a:pt x="2943" y="1776"/>
                </a:lnTo>
                <a:lnTo>
                  <a:pt x="2933" y="1774"/>
                </a:lnTo>
                <a:lnTo>
                  <a:pt x="2924" y="1773"/>
                </a:lnTo>
                <a:close/>
                <a:moveTo>
                  <a:pt x="2445" y="1773"/>
                </a:moveTo>
                <a:lnTo>
                  <a:pt x="2435" y="1774"/>
                </a:lnTo>
                <a:lnTo>
                  <a:pt x="2426" y="1776"/>
                </a:lnTo>
                <a:lnTo>
                  <a:pt x="2418" y="1781"/>
                </a:lnTo>
                <a:lnTo>
                  <a:pt x="2411" y="1786"/>
                </a:lnTo>
                <a:lnTo>
                  <a:pt x="2405" y="1793"/>
                </a:lnTo>
                <a:lnTo>
                  <a:pt x="2401" y="1802"/>
                </a:lnTo>
                <a:lnTo>
                  <a:pt x="2398" y="1811"/>
                </a:lnTo>
                <a:lnTo>
                  <a:pt x="2397" y="1821"/>
                </a:lnTo>
                <a:lnTo>
                  <a:pt x="2398" y="1830"/>
                </a:lnTo>
                <a:lnTo>
                  <a:pt x="2401" y="1840"/>
                </a:lnTo>
                <a:lnTo>
                  <a:pt x="2405" y="1848"/>
                </a:lnTo>
                <a:lnTo>
                  <a:pt x="2411" y="1855"/>
                </a:lnTo>
                <a:lnTo>
                  <a:pt x="2418" y="1860"/>
                </a:lnTo>
                <a:lnTo>
                  <a:pt x="2426" y="1865"/>
                </a:lnTo>
                <a:lnTo>
                  <a:pt x="2435" y="1868"/>
                </a:lnTo>
                <a:lnTo>
                  <a:pt x="2445" y="1869"/>
                </a:lnTo>
                <a:lnTo>
                  <a:pt x="2455" y="1868"/>
                </a:lnTo>
                <a:lnTo>
                  <a:pt x="2463" y="1865"/>
                </a:lnTo>
                <a:lnTo>
                  <a:pt x="2471" y="1860"/>
                </a:lnTo>
                <a:lnTo>
                  <a:pt x="2479" y="1855"/>
                </a:lnTo>
                <a:lnTo>
                  <a:pt x="2485" y="1848"/>
                </a:lnTo>
                <a:lnTo>
                  <a:pt x="2489" y="1840"/>
                </a:lnTo>
                <a:lnTo>
                  <a:pt x="2492" y="1830"/>
                </a:lnTo>
                <a:lnTo>
                  <a:pt x="2493" y="1821"/>
                </a:lnTo>
                <a:lnTo>
                  <a:pt x="2492" y="1811"/>
                </a:lnTo>
                <a:lnTo>
                  <a:pt x="2489" y="1802"/>
                </a:lnTo>
                <a:lnTo>
                  <a:pt x="2485" y="1793"/>
                </a:lnTo>
                <a:lnTo>
                  <a:pt x="2479" y="1786"/>
                </a:lnTo>
                <a:lnTo>
                  <a:pt x="2471" y="1781"/>
                </a:lnTo>
                <a:lnTo>
                  <a:pt x="2463" y="1776"/>
                </a:lnTo>
                <a:lnTo>
                  <a:pt x="2455" y="1774"/>
                </a:lnTo>
                <a:lnTo>
                  <a:pt x="2445" y="1773"/>
                </a:lnTo>
                <a:close/>
                <a:moveTo>
                  <a:pt x="4841" y="1329"/>
                </a:moveTo>
                <a:lnTo>
                  <a:pt x="4832" y="1330"/>
                </a:lnTo>
                <a:lnTo>
                  <a:pt x="4823" y="1333"/>
                </a:lnTo>
                <a:lnTo>
                  <a:pt x="4815" y="1337"/>
                </a:lnTo>
                <a:lnTo>
                  <a:pt x="4807" y="1343"/>
                </a:lnTo>
                <a:lnTo>
                  <a:pt x="4801" y="1350"/>
                </a:lnTo>
                <a:lnTo>
                  <a:pt x="4797" y="1359"/>
                </a:lnTo>
                <a:lnTo>
                  <a:pt x="4794" y="1368"/>
                </a:lnTo>
                <a:lnTo>
                  <a:pt x="4793" y="1377"/>
                </a:lnTo>
                <a:lnTo>
                  <a:pt x="4794" y="1387"/>
                </a:lnTo>
                <a:lnTo>
                  <a:pt x="4797" y="1397"/>
                </a:lnTo>
                <a:lnTo>
                  <a:pt x="4801" y="1405"/>
                </a:lnTo>
                <a:lnTo>
                  <a:pt x="4807" y="1412"/>
                </a:lnTo>
                <a:lnTo>
                  <a:pt x="4815" y="1417"/>
                </a:lnTo>
                <a:lnTo>
                  <a:pt x="4823" y="1422"/>
                </a:lnTo>
                <a:lnTo>
                  <a:pt x="4832" y="1424"/>
                </a:lnTo>
                <a:lnTo>
                  <a:pt x="4841" y="1425"/>
                </a:lnTo>
                <a:lnTo>
                  <a:pt x="4852" y="1424"/>
                </a:lnTo>
                <a:lnTo>
                  <a:pt x="4861" y="1422"/>
                </a:lnTo>
                <a:lnTo>
                  <a:pt x="4869" y="1417"/>
                </a:lnTo>
                <a:lnTo>
                  <a:pt x="4876" y="1412"/>
                </a:lnTo>
                <a:lnTo>
                  <a:pt x="4881" y="1405"/>
                </a:lnTo>
                <a:lnTo>
                  <a:pt x="4886" y="1397"/>
                </a:lnTo>
                <a:lnTo>
                  <a:pt x="4888" y="1387"/>
                </a:lnTo>
                <a:lnTo>
                  <a:pt x="4889" y="1377"/>
                </a:lnTo>
                <a:lnTo>
                  <a:pt x="4888" y="1368"/>
                </a:lnTo>
                <a:lnTo>
                  <a:pt x="4886" y="1359"/>
                </a:lnTo>
                <a:lnTo>
                  <a:pt x="4881" y="1350"/>
                </a:lnTo>
                <a:lnTo>
                  <a:pt x="4876" y="1343"/>
                </a:lnTo>
                <a:lnTo>
                  <a:pt x="4869" y="1337"/>
                </a:lnTo>
                <a:lnTo>
                  <a:pt x="4861" y="1333"/>
                </a:lnTo>
                <a:lnTo>
                  <a:pt x="4852" y="1330"/>
                </a:lnTo>
                <a:lnTo>
                  <a:pt x="4841" y="1329"/>
                </a:lnTo>
                <a:close/>
                <a:moveTo>
                  <a:pt x="4363" y="1329"/>
                </a:moveTo>
                <a:lnTo>
                  <a:pt x="4353" y="1330"/>
                </a:lnTo>
                <a:lnTo>
                  <a:pt x="4343" y="1333"/>
                </a:lnTo>
                <a:lnTo>
                  <a:pt x="4335" y="1337"/>
                </a:lnTo>
                <a:lnTo>
                  <a:pt x="4328" y="1343"/>
                </a:lnTo>
                <a:lnTo>
                  <a:pt x="4323" y="1350"/>
                </a:lnTo>
                <a:lnTo>
                  <a:pt x="4318" y="1359"/>
                </a:lnTo>
                <a:lnTo>
                  <a:pt x="4315" y="1368"/>
                </a:lnTo>
                <a:lnTo>
                  <a:pt x="4315" y="1377"/>
                </a:lnTo>
                <a:lnTo>
                  <a:pt x="4315" y="1387"/>
                </a:lnTo>
                <a:lnTo>
                  <a:pt x="4318" y="1397"/>
                </a:lnTo>
                <a:lnTo>
                  <a:pt x="4323" y="1405"/>
                </a:lnTo>
                <a:lnTo>
                  <a:pt x="4328" y="1412"/>
                </a:lnTo>
                <a:lnTo>
                  <a:pt x="4335" y="1417"/>
                </a:lnTo>
                <a:lnTo>
                  <a:pt x="4343" y="1422"/>
                </a:lnTo>
                <a:lnTo>
                  <a:pt x="4353" y="1424"/>
                </a:lnTo>
                <a:lnTo>
                  <a:pt x="4363" y="1425"/>
                </a:lnTo>
                <a:lnTo>
                  <a:pt x="4372" y="1424"/>
                </a:lnTo>
                <a:lnTo>
                  <a:pt x="4381" y="1422"/>
                </a:lnTo>
                <a:lnTo>
                  <a:pt x="4389" y="1417"/>
                </a:lnTo>
                <a:lnTo>
                  <a:pt x="4397" y="1412"/>
                </a:lnTo>
                <a:lnTo>
                  <a:pt x="4402" y="1405"/>
                </a:lnTo>
                <a:lnTo>
                  <a:pt x="4407" y="1397"/>
                </a:lnTo>
                <a:lnTo>
                  <a:pt x="4410" y="1387"/>
                </a:lnTo>
                <a:lnTo>
                  <a:pt x="4411" y="1377"/>
                </a:lnTo>
                <a:lnTo>
                  <a:pt x="4410" y="1368"/>
                </a:lnTo>
                <a:lnTo>
                  <a:pt x="4407" y="1359"/>
                </a:lnTo>
                <a:lnTo>
                  <a:pt x="4402" y="1350"/>
                </a:lnTo>
                <a:lnTo>
                  <a:pt x="4397" y="1343"/>
                </a:lnTo>
                <a:lnTo>
                  <a:pt x="4389" y="1337"/>
                </a:lnTo>
                <a:lnTo>
                  <a:pt x="4381" y="1333"/>
                </a:lnTo>
                <a:lnTo>
                  <a:pt x="4372" y="1330"/>
                </a:lnTo>
                <a:lnTo>
                  <a:pt x="4363" y="1329"/>
                </a:lnTo>
                <a:close/>
                <a:moveTo>
                  <a:pt x="3883" y="1329"/>
                </a:moveTo>
                <a:lnTo>
                  <a:pt x="3873" y="1330"/>
                </a:lnTo>
                <a:lnTo>
                  <a:pt x="3864" y="1333"/>
                </a:lnTo>
                <a:lnTo>
                  <a:pt x="3856" y="1337"/>
                </a:lnTo>
                <a:lnTo>
                  <a:pt x="3848" y="1343"/>
                </a:lnTo>
                <a:lnTo>
                  <a:pt x="3843" y="1350"/>
                </a:lnTo>
                <a:lnTo>
                  <a:pt x="3838" y="1359"/>
                </a:lnTo>
                <a:lnTo>
                  <a:pt x="3836" y="1368"/>
                </a:lnTo>
                <a:lnTo>
                  <a:pt x="3835" y="1377"/>
                </a:lnTo>
                <a:lnTo>
                  <a:pt x="3836" y="1387"/>
                </a:lnTo>
                <a:lnTo>
                  <a:pt x="3838" y="1397"/>
                </a:lnTo>
                <a:lnTo>
                  <a:pt x="3843" y="1405"/>
                </a:lnTo>
                <a:lnTo>
                  <a:pt x="3848" y="1412"/>
                </a:lnTo>
                <a:lnTo>
                  <a:pt x="3856" y="1417"/>
                </a:lnTo>
                <a:lnTo>
                  <a:pt x="3864" y="1422"/>
                </a:lnTo>
                <a:lnTo>
                  <a:pt x="3873" y="1424"/>
                </a:lnTo>
                <a:lnTo>
                  <a:pt x="3883" y="1425"/>
                </a:lnTo>
                <a:lnTo>
                  <a:pt x="3892" y="1424"/>
                </a:lnTo>
                <a:lnTo>
                  <a:pt x="3902" y="1422"/>
                </a:lnTo>
                <a:lnTo>
                  <a:pt x="3910" y="1417"/>
                </a:lnTo>
                <a:lnTo>
                  <a:pt x="3917" y="1412"/>
                </a:lnTo>
                <a:lnTo>
                  <a:pt x="3923" y="1405"/>
                </a:lnTo>
                <a:lnTo>
                  <a:pt x="3927" y="1397"/>
                </a:lnTo>
                <a:lnTo>
                  <a:pt x="3930" y="1387"/>
                </a:lnTo>
                <a:lnTo>
                  <a:pt x="3931" y="1377"/>
                </a:lnTo>
                <a:lnTo>
                  <a:pt x="3930" y="1368"/>
                </a:lnTo>
                <a:lnTo>
                  <a:pt x="3927" y="1359"/>
                </a:lnTo>
                <a:lnTo>
                  <a:pt x="3923" y="1350"/>
                </a:lnTo>
                <a:lnTo>
                  <a:pt x="3917" y="1343"/>
                </a:lnTo>
                <a:lnTo>
                  <a:pt x="3910" y="1337"/>
                </a:lnTo>
                <a:lnTo>
                  <a:pt x="3902" y="1333"/>
                </a:lnTo>
                <a:lnTo>
                  <a:pt x="3892" y="1330"/>
                </a:lnTo>
                <a:lnTo>
                  <a:pt x="3883" y="1329"/>
                </a:lnTo>
                <a:close/>
                <a:moveTo>
                  <a:pt x="3404" y="1329"/>
                </a:moveTo>
                <a:lnTo>
                  <a:pt x="3394" y="1330"/>
                </a:lnTo>
                <a:lnTo>
                  <a:pt x="3385" y="1333"/>
                </a:lnTo>
                <a:lnTo>
                  <a:pt x="3377" y="1337"/>
                </a:lnTo>
                <a:lnTo>
                  <a:pt x="3370" y="1343"/>
                </a:lnTo>
                <a:lnTo>
                  <a:pt x="3364" y="1350"/>
                </a:lnTo>
                <a:lnTo>
                  <a:pt x="3360" y="1359"/>
                </a:lnTo>
                <a:lnTo>
                  <a:pt x="3357" y="1368"/>
                </a:lnTo>
                <a:lnTo>
                  <a:pt x="3356" y="1377"/>
                </a:lnTo>
                <a:lnTo>
                  <a:pt x="3357" y="1387"/>
                </a:lnTo>
                <a:lnTo>
                  <a:pt x="3360" y="1397"/>
                </a:lnTo>
                <a:lnTo>
                  <a:pt x="3364" y="1405"/>
                </a:lnTo>
                <a:lnTo>
                  <a:pt x="3370" y="1412"/>
                </a:lnTo>
                <a:lnTo>
                  <a:pt x="3377" y="1417"/>
                </a:lnTo>
                <a:lnTo>
                  <a:pt x="3385" y="1422"/>
                </a:lnTo>
                <a:lnTo>
                  <a:pt x="3394" y="1424"/>
                </a:lnTo>
                <a:lnTo>
                  <a:pt x="3404" y="1425"/>
                </a:lnTo>
                <a:lnTo>
                  <a:pt x="3413" y="1424"/>
                </a:lnTo>
                <a:lnTo>
                  <a:pt x="3422" y="1422"/>
                </a:lnTo>
                <a:lnTo>
                  <a:pt x="3430" y="1417"/>
                </a:lnTo>
                <a:lnTo>
                  <a:pt x="3438" y="1412"/>
                </a:lnTo>
                <a:lnTo>
                  <a:pt x="3444" y="1405"/>
                </a:lnTo>
                <a:lnTo>
                  <a:pt x="3448" y="1397"/>
                </a:lnTo>
                <a:lnTo>
                  <a:pt x="3451" y="1387"/>
                </a:lnTo>
                <a:lnTo>
                  <a:pt x="3452" y="1377"/>
                </a:lnTo>
                <a:lnTo>
                  <a:pt x="3451" y="1368"/>
                </a:lnTo>
                <a:lnTo>
                  <a:pt x="3448" y="1359"/>
                </a:lnTo>
                <a:lnTo>
                  <a:pt x="3444" y="1350"/>
                </a:lnTo>
                <a:lnTo>
                  <a:pt x="3438" y="1343"/>
                </a:lnTo>
                <a:lnTo>
                  <a:pt x="3430" y="1337"/>
                </a:lnTo>
                <a:lnTo>
                  <a:pt x="3422" y="1333"/>
                </a:lnTo>
                <a:lnTo>
                  <a:pt x="3413" y="1330"/>
                </a:lnTo>
                <a:lnTo>
                  <a:pt x="3404" y="1329"/>
                </a:lnTo>
                <a:close/>
                <a:moveTo>
                  <a:pt x="2924" y="1329"/>
                </a:moveTo>
                <a:lnTo>
                  <a:pt x="2915" y="1330"/>
                </a:lnTo>
                <a:lnTo>
                  <a:pt x="2906" y="1333"/>
                </a:lnTo>
                <a:lnTo>
                  <a:pt x="2898" y="1337"/>
                </a:lnTo>
                <a:lnTo>
                  <a:pt x="2890" y="1343"/>
                </a:lnTo>
                <a:lnTo>
                  <a:pt x="2884" y="1350"/>
                </a:lnTo>
                <a:lnTo>
                  <a:pt x="2880" y="1359"/>
                </a:lnTo>
                <a:lnTo>
                  <a:pt x="2877" y="1368"/>
                </a:lnTo>
                <a:lnTo>
                  <a:pt x="2876" y="1377"/>
                </a:lnTo>
                <a:lnTo>
                  <a:pt x="2877" y="1387"/>
                </a:lnTo>
                <a:lnTo>
                  <a:pt x="2880" y="1397"/>
                </a:lnTo>
                <a:lnTo>
                  <a:pt x="2884" y="1405"/>
                </a:lnTo>
                <a:lnTo>
                  <a:pt x="2890" y="1412"/>
                </a:lnTo>
                <a:lnTo>
                  <a:pt x="2898" y="1417"/>
                </a:lnTo>
                <a:lnTo>
                  <a:pt x="2906" y="1422"/>
                </a:lnTo>
                <a:lnTo>
                  <a:pt x="2915" y="1424"/>
                </a:lnTo>
                <a:lnTo>
                  <a:pt x="2924" y="1425"/>
                </a:lnTo>
                <a:lnTo>
                  <a:pt x="2933" y="1424"/>
                </a:lnTo>
                <a:lnTo>
                  <a:pt x="2943" y="1422"/>
                </a:lnTo>
                <a:lnTo>
                  <a:pt x="2951" y="1417"/>
                </a:lnTo>
                <a:lnTo>
                  <a:pt x="2958" y="1412"/>
                </a:lnTo>
                <a:lnTo>
                  <a:pt x="2964" y="1405"/>
                </a:lnTo>
                <a:lnTo>
                  <a:pt x="2968" y="1397"/>
                </a:lnTo>
                <a:lnTo>
                  <a:pt x="2971" y="1387"/>
                </a:lnTo>
                <a:lnTo>
                  <a:pt x="2972" y="1377"/>
                </a:lnTo>
                <a:lnTo>
                  <a:pt x="2971" y="1368"/>
                </a:lnTo>
                <a:lnTo>
                  <a:pt x="2968" y="1359"/>
                </a:lnTo>
                <a:lnTo>
                  <a:pt x="2964" y="1350"/>
                </a:lnTo>
                <a:lnTo>
                  <a:pt x="2958" y="1343"/>
                </a:lnTo>
                <a:lnTo>
                  <a:pt x="2951" y="1337"/>
                </a:lnTo>
                <a:lnTo>
                  <a:pt x="2943" y="1333"/>
                </a:lnTo>
                <a:lnTo>
                  <a:pt x="2933" y="1330"/>
                </a:lnTo>
                <a:lnTo>
                  <a:pt x="2924" y="1329"/>
                </a:lnTo>
                <a:close/>
                <a:moveTo>
                  <a:pt x="2445" y="1329"/>
                </a:moveTo>
                <a:lnTo>
                  <a:pt x="2435" y="1330"/>
                </a:lnTo>
                <a:lnTo>
                  <a:pt x="2426" y="1333"/>
                </a:lnTo>
                <a:lnTo>
                  <a:pt x="2418" y="1337"/>
                </a:lnTo>
                <a:lnTo>
                  <a:pt x="2411" y="1343"/>
                </a:lnTo>
                <a:lnTo>
                  <a:pt x="2405" y="1350"/>
                </a:lnTo>
                <a:lnTo>
                  <a:pt x="2401" y="1359"/>
                </a:lnTo>
                <a:lnTo>
                  <a:pt x="2398" y="1368"/>
                </a:lnTo>
                <a:lnTo>
                  <a:pt x="2397" y="1377"/>
                </a:lnTo>
                <a:lnTo>
                  <a:pt x="2398" y="1387"/>
                </a:lnTo>
                <a:lnTo>
                  <a:pt x="2401" y="1397"/>
                </a:lnTo>
                <a:lnTo>
                  <a:pt x="2405" y="1405"/>
                </a:lnTo>
                <a:lnTo>
                  <a:pt x="2411" y="1412"/>
                </a:lnTo>
                <a:lnTo>
                  <a:pt x="2418" y="1417"/>
                </a:lnTo>
                <a:lnTo>
                  <a:pt x="2426" y="1422"/>
                </a:lnTo>
                <a:lnTo>
                  <a:pt x="2435" y="1424"/>
                </a:lnTo>
                <a:lnTo>
                  <a:pt x="2445" y="1425"/>
                </a:lnTo>
                <a:lnTo>
                  <a:pt x="2455" y="1424"/>
                </a:lnTo>
                <a:lnTo>
                  <a:pt x="2463" y="1422"/>
                </a:lnTo>
                <a:lnTo>
                  <a:pt x="2471" y="1417"/>
                </a:lnTo>
                <a:lnTo>
                  <a:pt x="2479" y="1412"/>
                </a:lnTo>
                <a:lnTo>
                  <a:pt x="2485" y="1405"/>
                </a:lnTo>
                <a:lnTo>
                  <a:pt x="2489" y="1397"/>
                </a:lnTo>
                <a:lnTo>
                  <a:pt x="2492" y="1387"/>
                </a:lnTo>
                <a:lnTo>
                  <a:pt x="2493" y="1377"/>
                </a:lnTo>
                <a:lnTo>
                  <a:pt x="2492" y="1368"/>
                </a:lnTo>
                <a:lnTo>
                  <a:pt x="2489" y="1359"/>
                </a:lnTo>
                <a:lnTo>
                  <a:pt x="2485" y="1350"/>
                </a:lnTo>
                <a:lnTo>
                  <a:pt x="2479" y="1343"/>
                </a:lnTo>
                <a:lnTo>
                  <a:pt x="2471" y="1337"/>
                </a:lnTo>
                <a:lnTo>
                  <a:pt x="2463" y="1333"/>
                </a:lnTo>
                <a:lnTo>
                  <a:pt x="2455" y="1330"/>
                </a:lnTo>
                <a:lnTo>
                  <a:pt x="2445" y="1329"/>
                </a:lnTo>
                <a:close/>
                <a:moveTo>
                  <a:pt x="4841" y="886"/>
                </a:moveTo>
                <a:lnTo>
                  <a:pt x="4832" y="887"/>
                </a:lnTo>
                <a:lnTo>
                  <a:pt x="4823" y="890"/>
                </a:lnTo>
                <a:lnTo>
                  <a:pt x="4815" y="894"/>
                </a:lnTo>
                <a:lnTo>
                  <a:pt x="4807" y="900"/>
                </a:lnTo>
                <a:lnTo>
                  <a:pt x="4801" y="907"/>
                </a:lnTo>
                <a:lnTo>
                  <a:pt x="4797" y="916"/>
                </a:lnTo>
                <a:lnTo>
                  <a:pt x="4794" y="925"/>
                </a:lnTo>
                <a:lnTo>
                  <a:pt x="4793" y="934"/>
                </a:lnTo>
                <a:lnTo>
                  <a:pt x="4794" y="944"/>
                </a:lnTo>
                <a:lnTo>
                  <a:pt x="4797" y="953"/>
                </a:lnTo>
                <a:lnTo>
                  <a:pt x="4801" y="961"/>
                </a:lnTo>
                <a:lnTo>
                  <a:pt x="4807" y="968"/>
                </a:lnTo>
                <a:lnTo>
                  <a:pt x="4815" y="974"/>
                </a:lnTo>
                <a:lnTo>
                  <a:pt x="4823" y="978"/>
                </a:lnTo>
                <a:lnTo>
                  <a:pt x="4832" y="981"/>
                </a:lnTo>
                <a:lnTo>
                  <a:pt x="4841" y="982"/>
                </a:lnTo>
                <a:lnTo>
                  <a:pt x="4852" y="981"/>
                </a:lnTo>
                <a:lnTo>
                  <a:pt x="4861" y="978"/>
                </a:lnTo>
                <a:lnTo>
                  <a:pt x="4869" y="974"/>
                </a:lnTo>
                <a:lnTo>
                  <a:pt x="4876" y="968"/>
                </a:lnTo>
                <a:lnTo>
                  <a:pt x="4881" y="961"/>
                </a:lnTo>
                <a:lnTo>
                  <a:pt x="4886" y="953"/>
                </a:lnTo>
                <a:lnTo>
                  <a:pt x="4888" y="944"/>
                </a:lnTo>
                <a:lnTo>
                  <a:pt x="4889" y="934"/>
                </a:lnTo>
                <a:lnTo>
                  <a:pt x="4888" y="925"/>
                </a:lnTo>
                <a:lnTo>
                  <a:pt x="4886" y="916"/>
                </a:lnTo>
                <a:lnTo>
                  <a:pt x="4881" y="907"/>
                </a:lnTo>
                <a:lnTo>
                  <a:pt x="4876" y="900"/>
                </a:lnTo>
                <a:lnTo>
                  <a:pt x="4869" y="894"/>
                </a:lnTo>
                <a:lnTo>
                  <a:pt x="4861" y="890"/>
                </a:lnTo>
                <a:lnTo>
                  <a:pt x="4852" y="887"/>
                </a:lnTo>
                <a:lnTo>
                  <a:pt x="4841" y="886"/>
                </a:lnTo>
                <a:close/>
                <a:moveTo>
                  <a:pt x="4363" y="886"/>
                </a:moveTo>
                <a:lnTo>
                  <a:pt x="4353" y="887"/>
                </a:lnTo>
                <a:lnTo>
                  <a:pt x="4343" y="890"/>
                </a:lnTo>
                <a:lnTo>
                  <a:pt x="4335" y="894"/>
                </a:lnTo>
                <a:lnTo>
                  <a:pt x="4328" y="900"/>
                </a:lnTo>
                <a:lnTo>
                  <a:pt x="4323" y="907"/>
                </a:lnTo>
                <a:lnTo>
                  <a:pt x="4318" y="916"/>
                </a:lnTo>
                <a:lnTo>
                  <a:pt x="4315" y="925"/>
                </a:lnTo>
                <a:lnTo>
                  <a:pt x="4315" y="934"/>
                </a:lnTo>
                <a:lnTo>
                  <a:pt x="4315" y="944"/>
                </a:lnTo>
                <a:lnTo>
                  <a:pt x="4318" y="953"/>
                </a:lnTo>
                <a:lnTo>
                  <a:pt x="4323" y="961"/>
                </a:lnTo>
                <a:lnTo>
                  <a:pt x="4328" y="968"/>
                </a:lnTo>
                <a:lnTo>
                  <a:pt x="4335" y="974"/>
                </a:lnTo>
                <a:lnTo>
                  <a:pt x="4343" y="978"/>
                </a:lnTo>
                <a:lnTo>
                  <a:pt x="4353" y="981"/>
                </a:lnTo>
                <a:lnTo>
                  <a:pt x="4363" y="982"/>
                </a:lnTo>
                <a:lnTo>
                  <a:pt x="4372" y="981"/>
                </a:lnTo>
                <a:lnTo>
                  <a:pt x="4381" y="978"/>
                </a:lnTo>
                <a:lnTo>
                  <a:pt x="4389" y="974"/>
                </a:lnTo>
                <a:lnTo>
                  <a:pt x="4397" y="968"/>
                </a:lnTo>
                <a:lnTo>
                  <a:pt x="4402" y="961"/>
                </a:lnTo>
                <a:lnTo>
                  <a:pt x="4407" y="953"/>
                </a:lnTo>
                <a:lnTo>
                  <a:pt x="4410" y="944"/>
                </a:lnTo>
                <a:lnTo>
                  <a:pt x="4411" y="934"/>
                </a:lnTo>
                <a:lnTo>
                  <a:pt x="4410" y="925"/>
                </a:lnTo>
                <a:lnTo>
                  <a:pt x="4407" y="916"/>
                </a:lnTo>
                <a:lnTo>
                  <a:pt x="4402" y="907"/>
                </a:lnTo>
                <a:lnTo>
                  <a:pt x="4397" y="900"/>
                </a:lnTo>
                <a:lnTo>
                  <a:pt x="4389" y="894"/>
                </a:lnTo>
                <a:lnTo>
                  <a:pt x="4381" y="890"/>
                </a:lnTo>
                <a:lnTo>
                  <a:pt x="4372" y="887"/>
                </a:lnTo>
                <a:lnTo>
                  <a:pt x="4363" y="886"/>
                </a:lnTo>
                <a:close/>
                <a:moveTo>
                  <a:pt x="3883" y="886"/>
                </a:moveTo>
                <a:lnTo>
                  <a:pt x="3873" y="887"/>
                </a:lnTo>
                <a:lnTo>
                  <a:pt x="3864" y="890"/>
                </a:lnTo>
                <a:lnTo>
                  <a:pt x="3856" y="894"/>
                </a:lnTo>
                <a:lnTo>
                  <a:pt x="3848" y="900"/>
                </a:lnTo>
                <a:lnTo>
                  <a:pt x="3843" y="907"/>
                </a:lnTo>
                <a:lnTo>
                  <a:pt x="3838" y="916"/>
                </a:lnTo>
                <a:lnTo>
                  <a:pt x="3836" y="925"/>
                </a:lnTo>
                <a:lnTo>
                  <a:pt x="3835" y="934"/>
                </a:lnTo>
                <a:lnTo>
                  <a:pt x="3836" y="944"/>
                </a:lnTo>
                <a:lnTo>
                  <a:pt x="3838" y="953"/>
                </a:lnTo>
                <a:lnTo>
                  <a:pt x="3843" y="961"/>
                </a:lnTo>
                <a:lnTo>
                  <a:pt x="3848" y="968"/>
                </a:lnTo>
                <a:lnTo>
                  <a:pt x="3856" y="974"/>
                </a:lnTo>
                <a:lnTo>
                  <a:pt x="3864" y="978"/>
                </a:lnTo>
                <a:lnTo>
                  <a:pt x="3873" y="981"/>
                </a:lnTo>
                <a:lnTo>
                  <a:pt x="3883" y="982"/>
                </a:lnTo>
                <a:lnTo>
                  <a:pt x="3892" y="981"/>
                </a:lnTo>
                <a:lnTo>
                  <a:pt x="3902" y="978"/>
                </a:lnTo>
                <a:lnTo>
                  <a:pt x="3910" y="974"/>
                </a:lnTo>
                <a:lnTo>
                  <a:pt x="3917" y="968"/>
                </a:lnTo>
                <a:lnTo>
                  <a:pt x="3923" y="961"/>
                </a:lnTo>
                <a:lnTo>
                  <a:pt x="3927" y="953"/>
                </a:lnTo>
                <a:lnTo>
                  <a:pt x="3930" y="944"/>
                </a:lnTo>
                <a:lnTo>
                  <a:pt x="3931" y="934"/>
                </a:lnTo>
                <a:lnTo>
                  <a:pt x="3930" y="925"/>
                </a:lnTo>
                <a:lnTo>
                  <a:pt x="3927" y="916"/>
                </a:lnTo>
                <a:lnTo>
                  <a:pt x="3923" y="907"/>
                </a:lnTo>
                <a:lnTo>
                  <a:pt x="3917" y="900"/>
                </a:lnTo>
                <a:lnTo>
                  <a:pt x="3910" y="894"/>
                </a:lnTo>
                <a:lnTo>
                  <a:pt x="3902" y="890"/>
                </a:lnTo>
                <a:lnTo>
                  <a:pt x="3892" y="887"/>
                </a:lnTo>
                <a:lnTo>
                  <a:pt x="3883" y="886"/>
                </a:lnTo>
                <a:close/>
                <a:moveTo>
                  <a:pt x="3404" y="886"/>
                </a:moveTo>
                <a:lnTo>
                  <a:pt x="3394" y="887"/>
                </a:lnTo>
                <a:lnTo>
                  <a:pt x="3385" y="890"/>
                </a:lnTo>
                <a:lnTo>
                  <a:pt x="3377" y="894"/>
                </a:lnTo>
                <a:lnTo>
                  <a:pt x="3370" y="900"/>
                </a:lnTo>
                <a:lnTo>
                  <a:pt x="3364" y="907"/>
                </a:lnTo>
                <a:lnTo>
                  <a:pt x="3360" y="916"/>
                </a:lnTo>
                <a:lnTo>
                  <a:pt x="3357" y="925"/>
                </a:lnTo>
                <a:lnTo>
                  <a:pt x="3356" y="934"/>
                </a:lnTo>
                <a:lnTo>
                  <a:pt x="3357" y="944"/>
                </a:lnTo>
                <a:lnTo>
                  <a:pt x="3360" y="953"/>
                </a:lnTo>
                <a:lnTo>
                  <a:pt x="3364" y="961"/>
                </a:lnTo>
                <a:lnTo>
                  <a:pt x="3370" y="968"/>
                </a:lnTo>
                <a:lnTo>
                  <a:pt x="3377" y="974"/>
                </a:lnTo>
                <a:lnTo>
                  <a:pt x="3385" y="978"/>
                </a:lnTo>
                <a:lnTo>
                  <a:pt x="3394" y="981"/>
                </a:lnTo>
                <a:lnTo>
                  <a:pt x="3404" y="982"/>
                </a:lnTo>
                <a:lnTo>
                  <a:pt x="3413" y="981"/>
                </a:lnTo>
                <a:lnTo>
                  <a:pt x="3422" y="978"/>
                </a:lnTo>
                <a:lnTo>
                  <a:pt x="3430" y="974"/>
                </a:lnTo>
                <a:lnTo>
                  <a:pt x="3438" y="968"/>
                </a:lnTo>
                <a:lnTo>
                  <a:pt x="3444" y="961"/>
                </a:lnTo>
                <a:lnTo>
                  <a:pt x="3448" y="953"/>
                </a:lnTo>
                <a:lnTo>
                  <a:pt x="3451" y="944"/>
                </a:lnTo>
                <a:lnTo>
                  <a:pt x="3452" y="934"/>
                </a:lnTo>
                <a:lnTo>
                  <a:pt x="3451" y="925"/>
                </a:lnTo>
                <a:lnTo>
                  <a:pt x="3448" y="916"/>
                </a:lnTo>
                <a:lnTo>
                  <a:pt x="3444" y="907"/>
                </a:lnTo>
                <a:lnTo>
                  <a:pt x="3438" y="900"/>
                </a:lnTo>
                <a:lnTo>
                  <a:pt x="3430" y="894"/>
                </a:lnTo>
                <a:lnTo>
                  <a:pt x="3422" y="890"/>
                </a:lnTo>
                <a:lnTo>
                  <a:pt x="3413" y="887"/>
                </a:lnTo>
                <a:lnTo>
                  <a:pt x="3404" y="886"/>
                </a:lnTo>
                <a:close/>
                <a:moveTo>
                  <a:pt x="2924" y="886"/>
                </a:moveTo>
                <a:lnTo>
                  <a:pt x="2915" y="887"/>
                </a:lnTo>
                <a:lnTo>
                  <a:pt x="2906" y="890"/>
                </a:lnTo>
                <a:lnTo>
                  <a:pt x="2898" y="894"/>
                </a:lnTo>
                <a:lnTo>
                  <a:pt x="2890" y="900"/>
                </a:lnTo>
                <a:lnTo>
                  <a:pt x="2884" y="907"/>
                </a:lnTo>
                <a:lnTo>
                  <a:pt x="2880" y="916"/>
                </a:lnTo>
                <a:lnTo>
                  <a:pt x="2877" y="925"/>
                </a:lnTo>
                <a:lnTo>
                  <a:pt x="2876" y="934"/>
                </a:lnTo>
                <a:lnTo>
                  <a:pt x="2877" y="944"/>
                </a:lnTo>
                <a:lnTo>
                  <a:pt x="2880" y="953"/>
                </a:lnTo>
                <a:lnTo>
                  <a:pt x="2884" y="961"/>
                </a:lnTo>
                <a:lnTo>
                  <a:pt x="2890" y="968"/>
                </a:lnTo>
                <a:lnTo>
                  <a:pt x="2898" y="974"/>
                </a:lnTo>
                <a:lnTo>
                  <a:pt x="2906" y="978"/>
                </a:lnTo>
                <a:lnTo>
                  <a:pt x="2915" y="981"/>
                </a:lnTo>
                <a:lnTo>
                  <a:pt x="2924" y="982"/>
                </a:lnTo>
                <a:lnTo>
                  <a:pt x="2933" y="981"/>
                </a:lnTo>
                <a:lnTo>
                  <a:pt x="2943" y="978"/>
                </a:lnTo>
                <a:lnTo>
                  <a:pt x="2951" y="974"/>
                </a:lnTo>
                <a:lnTo>
                  <a:pt x="2958" y="968"/>
                </a:lnTo>
                <a:lnTo>
                  <a:pt x="2964" y="961"/>
                </a:lnTo>
                <a:lnTo>
                  <a:pt x="2968" y="953"/>
                </a:lnTo>
                <a:lnTo>
                  <a:pt x="2971" y="944"/>
                </a:lnTo>
                <a:lnTo>
                  <a:pt x="2972" y="934"/>
                </a:lnTo>
                <a:lnTo>
                  <a:pt x="2971" y="925"/>
                </a:lnTo>
                <a:lnTo>
                  <a:pt x="2968" y="916"/>
                </a:lnTo>
                <a:lnTo>
                  <a:pt x="2964" y="907"/>
                </a:lnTo>
                <a:lnTo>
                  <a:pt x="2958" y="900"/>
                </a:lnTo>
                <a:lnTo>
                  <a:pt x="2951" y="894"/>
                </a:lnTo>
                <a:lnTo>
                  <a:pt x="2943" y="890"/>
                </a:lnTo>
                <a:lnTo>
                  <a:pt x="2933" y="887"/>
                </a:lnTo>
                <a:lnTo>
                  <a:pt x="2924" y="886"/>
                </a:lnTo>
                <a:close/>
                <a:moveTo>
                  <a:pt x="2445" y="886"/>
                </a:moveTo>
                <a:lnTo>
                  <a:pt x="2435" y="887"/>
                </a:lnTo>
                <a:lnTo>
                  <a:pt x="2426" y="890"/>
                </a:lnTo>
                <a:lnTo>
                  <a:pt x="2418" y="894"/>
                </a:lnTo>
                <a:lnTo>
                  <a:pt x="2411" y="900"/>
                </a:lnTo>
                <a:lnTo>
                  <a:pt x="2405" y="907"/>
                </a:lnTo>
                <a:lnTo>
                  <a:pt x="2401" y="916"/>
                </a:lnTo>
                <a:lnTo>
                  <a:pt x="2398" y="925"/>
                </a:lnTo>
                <a:lnTo>
                  <a:pt x="2397" y="934"/>
                </a:lnTo>
                <a:lnTo>
                  <a:pt x="2398" y="944"/>
                </a:lnTo>
                <a:lnTo>
                  <a:pt x="2401" y="953"/>
                </a:lnTo>
                <a:lnTo>
                  <a:pt x="2405" y="961"/>
                </a:lnTo>
                <a:lnTo>
                  <a:pt x="2411" y="968"/>
                </a:lnTo>
                <a:lnTo>
                  <a:pt x="2418" y="974"/>
                </a:lnTo>
                <a:lnTo>
                  <a:pt x="2426" y="978"/>
                </a:lnTo>
                <a:lnTo>
                  <a:pt x="2435" y="981"/>
                </a:lnTo>
                <a:lnTo>
                  <a:pt x="2445" y="982"/>
                </a:lnTo>
                <a:lnTo>
                  <a:pt x="2455" y="981"/>
                </a:lnTo>
                <a:lnTo>
                  <a:pt x="2463" y="978"/>
                </a:lnTo>
                <a:lnTo>
                  <a:pt x="2471" y="974"/>
                </a:lnTo>
                <a:lnTo>
                  <a:pt x="2479" y="968"/>
                </a:lnTo>
                <a:lnTo>
                  <a:pt x="2485" y="961"/>
                </a:lnTo>
                <a:lnTo>
                  <a:pt x="2489" y="953"/>
                </a:lnTo>
                <a:lnTo>
                  <a:pt x="2492" y="944"/>
                </a:lnTo>
                <a:lnTo>
                  <a:pt x="2493" y="934"/>
                </a:lnTo>
                <a:lnTo>
                  <a:pt x="2492" y="925"/>
                </a:lnTo>
                <a:lnTo>
                  <a:pt x="2489" y="916"/>
                </a:lnTo>
                <a:lnTo>
                  <a:pt x="2485" y="907"/>
                </a:lnTo>
                <a:lnTo>
                  <a:pt x="2479" y="900"/>
                </a:lnTo>
                <a:lnTo>
                  <a:pt x="2471" y="894"/>
                </a:lnTo>
                <a:lnTo>
                  <a:pt x="2463" y="890"/>
                </a:lnTo>
                <a:lnTo>
                  <a:pt x="2455" y="887"/>
                </a:lnTo>
                <a:lnTo>
                  <a:pt x="2445" y="886"/>
                </a:lnTo>
                <a:close/>
                <a:moveTo>
                  <a:pt x="4841" y="443"/>
                </a:moveTo>
                <a:lnTo>
                  <a:pt x="4832" y="444"/>
                </a:lnTo>
                <a:lnTo>
                  <a:pt x="4823" y="447"/>
                </a:lnTo>
                <a:lnTo>
                  <a:pt x="4815" y="451"/>
                </a:lnTo>
                <a:lnTo>
                  <a:pt x="4807" y="457"/>
                </a:lnTo>
                <a:lnTo>
                  <a:pt x="4801" y="464"/>
                </a:lnTo>
                <a:lnTo>
                  <a:pt x="4797" y="473"/>
                </a:lnTo>
                <a:lnTo>
                  <a:pt x="4794" y="482"/>
                </a:lnTo>
                <a:lnTo>
                  <a:pt x="4793" y="491"/>
                </a:lnTo>
                <a:lnTo>
                  <a:pt x="4794" y="500"/>
                </a:lnTo>
                <a:lnTo>
                  <a:pt x="4797" y="510"/>
                </a:lnTo>
                <a:lnTo>
                  <a:pt x="4801" y="518"/>
                </a:lnTo>
                <a:lnTo>
                  <a:pt x="4807" y="525"/>
                </a:lnTo>
                <a:lnTo>
                  <a:pt x="4815" y="531"/>
                </a:lnTo>
                <a:lnTo>
                  <a:pt x="4823" y="535"/>
                </a:lnTo>
                <a:lnTo>
                  <a:pt x="4832" y="538"/>
                </a:lnTo>
                <a:lnTo>
                  <a:pt x="4841" y="539"/>
                </a:lnTo>
                <a:lnTo>
                  <a:pt x="4852" y="538"/>
                </a:lnTo>
                <a:lnTo>
                  <a:pt x="4861" y="535"/>
                </a:lnTo>
                <a:lnTo>
                  <a:pt x="4869" y="531"/>
                </a:lnTo>
                <a:lnTo>
                  <a:pt x="4876" y="525"/>
                </a:lnTo>
                <a:lnTo>
                  <a:pt x="4881" y="518"/>
                </a:lnTo>
                <a:lnTo>
                  <a:pt x="4886" y="510"/>
                </a:lnTo>
                <a:lnTo>
                  <a:pt x="4888" y="500"/>
                </a:lnTo>
                <a:lnTo>
                  <a:pt x="4889" y="491"/>
                </a:lnTo>
                <a:lnTo>
                  <a:pt x="4888" y="482"/>
                </a:lnTo>
                <a:lnTo>
                  <a:pt x="4886" y="473"/>
                </a:lnTo>
                <a:lnTo>
                  <a:pt x="4881" y="464"/>
                </a:lnTo>
                <a:lnTo>
                  <a:pt x="4876" y="457"/>
                </a:lnTo>
                <a:lnTo>
                  <a:pt x="4869" y="451"/>
                </a:lnTo>
                <a:lnTo>
                  <a:pt x="4861" y="447"/>
                </a:lnTo>
                <a:lnTo>
                  <a:pt x="4852" y="444"/>
                </a:lnTo>
                <a:lnTo>
                  <a:pt x="4841" y="443"/>
                </a:lnTo>
                <a:close/>
                <a:moveTo>
                  <a:pt x="4363" y="443"/>
                </a:moveTo>
                <a:lnTo>
                  <a:pt x="4353" y="444"/>
                </a:lnTo>
                <a:lnTo>
                  <a:pt x="4343" y="447"/>
                </a:lnTo>
                <a:lnTo>
                  <a:pt x="4335" y="451"/>
                </a:lnTo>
                <a:lnTo>
                  <a:pt x="4328" y="457"/>
                </a:lnTo>
                <a:lnTo>
                  <a:pt x="4323" y="464"/>
                </a:lnTo>
                <a:lnTo>
                  <a:pt x="4318" y="473"/>
                </a:lnTo>
                <a:lnTo>
                  <a:pt x="4315" y="482"/>
                </a:lnTo>
                <a:lnTo>
                  <a:pt x="4315" y="491"/>
                </a:lnTo>
                <a:lnTo>
                  <a:pt x="4315" y="500"/>
                </a:lnTo>
                <a:lnTo>
                  <a:pt x="4318" y="510"/>
                </a:lnTo>
                <a:lnTo>
                  <a:pt x="4323" y="518"/>
                </a:lnTo>
                <a:lnTo>
                  <a:pt x="4328" y="525"/>
                </a:lnTo>
                <a:lnTo>
                  <a:pt x="4335" y="531"/>
                </a:lnTo>
                <a:lnTo>
                  <a:pt x="4343" y="535"/>
                </a:lnTo>
                <a:lnTo>
                  <a:pt x="4353" y="538"/>
                </a:lnTo>
                <a:lnTo>
                  <a:pt x="4363" y="539"/>
                </a:lnTo>
                <a:lnTo>
                  <a:pt x="4372" y="538"/>
                </a:lnTo>
                <a:lnTo>
                  <a:pt x="4381" y="535"/>
                </a:lnTo>
                <a:lnTo>
                  <a:pt x="4389" y="531"/>
                </a:lnTo>
                <a:lnTo>
                  <a:pt x="4397" y="525"/>
                </a:lnTo>
                <a:lnTo>
                  <a:pt x="4402" y="518"/>
                </a:lnTo>
                <a:lnTo>
                  <a:pt x="4407" y="510"/>
                </a:lnTo>
                <a:lnTo>
                  <a:pt x="4410" y="500"/>
                </a:lnTo>
                <a:lnTo>
                  <a:pt x="4411" y="491"/>
                </a:lnTo>
                <a:lnTo>
                  <a:pt x="4410" y="482"/>
                </a:lnTo>
                <a:lnTo>
                  <a:pt x="4407" y="473"/>
                </a:lnTo>
                <a:lnTo>
                  <a:pt x="4402" y="464"/>
                </a:lnTo>
                <a:lnTo>
                  <a:pt x="4397" y="457"/>
                </a:lnTo>
                <a:lnTo>
                  <a:pt x="4389" y="451"/>
                </a:lnTo>
                <a:lnTo>
                  <a:pt x="4381" y="447"/>
                </a:lnTo>
                <a:lnTo>
                  <a:pt x="4372" y="444"/>
                </a:lnTo>
                <a:lnTo>
                  <a:pt x="4363" y="443"/>
                </a:lnTo>
                <a:close/>
                <a:moveTo>
                  <a:pt x="3883" y="443"/>
                </a:moveTo>
                <a:lnTo>
                  <a:pt x="3873" y="444"/>
                </a:lnTo>
                <a:lnTo>
                  <a:pt x="3864" y="447"/>
                </a:lnTo>
                <a:lnTo>
                  <a:pt x="3856" y="451"/>
                </a:lnTo>
                <a:lnTo>
                  <a:pt x="3848" y="457"/>
                </a:lnTo>
                <a:lnTo>
                  <a:pt x="3843" y="464"/>
                </a:lnTo>
                <a:lnTo>
                  <a:pt x="3838" y="473"/>
                </a:lnTo>
                <a:lnTo>
                  <a:pt x="3836" y="482"/>
                </a:lnTo>
                <a:lnTo>
                  <a:pt x="3835" y="491"/>
                </a:lnTo>
                <a:lnTo>
                  <a:pt x="3836" y="500"/>
                </a:lnTo>
                <a:lnTo>
                  <a:pt x="3838" y="510"/>
                </a:lnTo>
                <a:lnTo>
                  <a:pt x="3843" y="518"/>
                </a:lnTo>
                <a:lnTo>
                  <a:pt x="3848" y="525"/>
                </a:lnTo>
                <a:lnTo>
                  <a:pt x="3856" y="531"/>
                </a:lnTo>
                <a:lnTo>
                  <a:pt x="3864" y="535"/>
                </a:lnTo>
                <a:lnTo>
                  <a:pt x="3873" y="538"/>
                </a:lnTo>
                <a:lnTo>
                  <a:pt x="3883" y="539"/>
                </a:lnTo>
                <a:lnTo>
                  <a:pt x="3892" y="538"/>
                </a:lnTo>
                <a:lnTo>
                  <a:pt x="3902" y="535"/>
                </a:lnTo>
                <a:lnTo>
                  <a:pt x="3910" y="531"/>
                </a:lnTo>
                <a:lnTo>
                  <a:pt x="3917" y="525"/>
                </a:lnTo>
                <a:lnTo>
                  <a:pt x="3923" y="518"/>
                </a:lnTo>
                <a:lnTo>
                  <a:pt x="3927" y="510"/>
                </a:lnTo>
                <a:lnTo>
                  <a:pt x="3930" y="500"/>
                </a:lnTo>
                <a:lnTo>
                  <a:pt x="3931" y="491"/>
                </a:lnTo>
                <a:lnTo>
                  <a:pt x="3930" y="482"/>
                </a:lnTo>
                <a:lnTo>
                  <a:pt x="3927" y="473"/>
                </a:lnTo>
                <a:lnTo>
                  <a:pt x="3923" y="464"/>
                </a:lnTo>
                <a:lnTo>
                  <a:pt x="3917" y="457"/>
                </a:lnTo>
                <a:lnTo>
                  <a:pt x="3910" y="451"/>
                </a:lnTo>
                <a:lnTo>
                  <a:pt x="3902" y="447"/>
                </a:lnTo>
                <a:lnTo>
                  <a:pt x="3892" y="444"/>
                </a:lnTo>
                <a:lnTo>
                  <a:pt x="3883" y="443"/>
                </a:lnTo>
                <a:close/>
                <a:moveTo>
                  <a:pt x="3404" y="443"/>
                </a:moveTo>
                <a:lnTo>
                  <a:pt x="3394" y="444"/>
                </a:lnTo>
                <a:lnTo>
                  <a:pt x="3385" y="447"/>
                </a:lnTo>
                <a:lnTo>
                  <a:pt x="3377" y="451"/>
                </a:lnTo>
                <a:lnTo>
                  <a:pt x="3370" y="457"/>
                </a:lnTo>
                <a:lnTo>
                  <a:pt x="3364" y="464"/>
                </a:lnTo>
                <a:lnTo>
                  <a:pt x="3360" y="473"/>
                </a:lnTo>
                <a:lnTo>
                  <a:pt x="3357" y="482"/>
                </a:lnTo>
                <a:lnTo>
                  <a:pt x="3356" y="491"/>
                </a:lnTo>
                <a:lnTo>
                  <a:pt x="3357" y="500"/>
                </a:lnTo>
                <a:lnTo>
                  <a:pt x="3360" y="510"/>
                </a:lnTo>
                <a:lnTo>
                  <a:pt x="3364" y="518"/>
                </a:lnTo>
                <a:lnTo>
                  <a:pt x="3370" y="525"/>
                </a:lnTo>
                <a:lnTo>
                  <a:pt x="3377" y="531"/>
                </a:lnTo>
                <a:lnTo>
                  <a:pt x="3385" y="535"/>
                </a:lnTo>
                <a:lnTo>
                  <a:pt x="3394" y="538"/>
                </a:lnTo>
                <a:lnTo>
                  <a:pt x="3404" y="539"/>
                </a:lnTo>
                <a:lnTo>
                  <a:pt x="3413" y="538"/>
                </a:lnTo>
                <a:lnTo>
                  <a:pt x="3422" y="535"/>
                </a:lnTo>
                <a:lnTo>
                  <a:pt x="3430" y="531"/>
                </a:lnTo>
                <a:lnTo>
                  <a:pt x="3438" y="525"/>
                </a:lnTo>
                <a:lnTo>
                  <a:pt x="3444" y="518"/>
                </a:lnTo>
                <a:lnTo>
                  <a:pt x="3448" y="510"/>
                </a:lnTo>
                <a:lnTo>
                  <a:pt x="3451" y="500"/>
                </a:lnTo>
                <a:lnTo>
                  <a:pt x="3452" y="491"/>
                </a:lnTo>
                <a:lnTo>
                  <a:pt x="3451" y="482"/>
                </a:lnTo>
                <a:lnTo>
                  <a:pt x="3448" y="473"/>
                </a:lnTo>
                <a:lnTo>
                  <a:pt x="3444" y="464"/>
                </a:lnTo>
                <a:lnTo>
                  <a:pt x="3438" y="457"/>
                </a:lnTo>
                <a:lnTo>
                  <a:pt x="3430" y="451"/>
                </a:lnTo>
                <a:lnTo>
                  <a:pt x="3422" y="447"/>
                </a:lnTo>
                <a:lnTo>
                  <a:pt x="3413" y="444"/>
                </a:lnTo>
                <a:lnTo>
                  <a:pt x="3404" y="443"/>
                </a:lnTo>
                <a:close/>
                <a:moveTo>
                  <a:pt x="2924" y="443"/>
                </a:moveTo>
                <a:lnTo>
                  <a:pt x="2915" y="444"/>
                </a:lnTo>
                <a:lnTo>
                  <a:pt x="2906" y="447"/>
                </a:lnTo>
                <a:lnTo>
                  <a:pt x="2898" y="451"/>
                </a:lnTo>
                <a:lnTo>
                  <a:pt x="2890" y="457"/>
                </a:lnTo>
                <a:lnTo>
                  <a:pt x="2884" y="464"/>
                </a:lnTo>
                <a:lnTo>
                  <a:pt x="2880" y="473"/>
                </a:lnTo>
                <a:lnTo>
                  <a:pt x="2877" y="482"/>
                </a:lnTo>
                <a:lnTo>
                  <a:pt x="2876" y="491"/>
                </a:lnTo>
                <a:lnTo>
                  <a:pt x="2877" y="500"/>
                </a:lnTo>
                <a:lnTo>
                  <a:pt x="2880" y="510"/>
                </a:lnTo>
                <a:lnTo>
                  <a:pt x="2884" y="518"/>
                </a:lnTo>
                <a:lnTo>
                  <a:pt x="2890" y="525"/>
                </a:lnTo>
                <a:lnTo>
                  <a:pt x="2898" y="531"/>
                </a:lnTo>
                <a:lnTo>
                  <a:pt x="2906" y="535"/>
                </a:lnTo>
                <a:lnTo>
                  <a:pt x="2915" y="538"/>
                </a:lnTo>
                <a:lnTo>
                  <a:pt x="2924" y="539"/>
                </a:lnTo>
                <a:lnTo>
                  <a:pt x="2933" y="538"/>
                </a:lnTo>
                <a:lnTo>
                  <a:pt x="2943" y="535"/>
                </a:lnTo>
                <a:lnTo>
                  <a:pt x="2951" y="531"/>
                </a:lnTo>
                <a:lnTo>
                  <a:pt x="2958" y="525"/>
                </a:lnTo>
                <a:lnTo>
                  <a:pt x="2964" y="518"/>
                </a:lnTo>
                <a:lnTo>
                  <a:pt x="2968" y="510"/>
                </a:lnTo>
                <a:lnTo>
                  <a:pt x="2971" y="500"/>
                </a:lnTo>
                <a:lnTo>
                  <a:pt x="2972" y="491"/>
                </a:lnTo>
                <a:lnTo>
                  <a:pt x="2971" y="482"/>
                </a:lnTo>
                <a:lnTo>
                  <a:pt x="2968" y="473"/>
                </a:lnTo>
                <a:lnTo>
                  <a:pt x="2964" y="464"/>
                </a:lnTo>
                <a:lnTo>
                  <a:pt x="2958" y="457"/>
                </a:lnTo>
                <a:lnTo>
                  <a:pt x="2951" y="451"/>
                </a:lnTo>
                <a:lnTo>
                  <a:pt x="2943" y="447"/>
                </a:lnTo>
                <a:lnTo>
                  <a:pt x="2933" y="444"/>
                </a:lnTo>
                <a:lnTo>
                  <a:pt x="2924" y="443"/>
                </a:lnTo>
                <a:close/>
                <a:moveTo>
                  <a:pt x="2445" y="443"/>
                </a:moveTo>
                <a:lnTo>
                  <a:pt x="2435" y="444"/>
                </a:lnTo>
                <a:lnTo>
                  <a:pt x="2426" y="447"/>
                </a:lnTo>
                <a:lnTo>
                  <a:pt x="2418" y="451"/>
                </a:lnTo>
                <a:lnTo>
                  <a:pt x="2411" y="457"/>
                </a:lnTo>
                <a:lnTo>
                  <a:pt x="2405" y="464"/>
                </a:lnTo>
                <a:lnTo>
                  <a:pt x="2401" y="473"/>
                </a:lnTo>
                <a:lnTo>
                  <a:pt x="2398" y="482"/>
                </a:lnTo>
                <a:lnTo>
                  <a:pt x="2397" y="491"/>
                </a:lnTo>
                <a:lnTo>
                  <a:pt x="2398" y="500"/>
                </a:lnTo>
                <a:lnTo>
                  <a:pt x="2401" y="510"/>
                </a:lnTo>
                <a:lnTo>
                  <a:pt x="2405" y="518"/>
                </a:lnTo>
                <a:lnTo>
                  <a:pt x="2411" y="525"/>
                </a:lnTo>
                <a:lnTo>
                  <a:pt x="2418" y="531"/>
                </a:lnTo>
                <a:lnTo>
                  <a:pt x="2426" y="535"/>
                </a:lnTo>
                <a:lnTo>
                  <a:pt x="2435" y="538"/>
                </a:lnTo>
                <a:lnTo>
                  <a:pt x="2445" y="539"/>
                </a:lnTo>
                <a:lnTo>
                  <a:pt x="2455" y="538"/>
                </a:lnTo>
                <a:lnTo>
                  <a:pt x="2463" y="535"/>
                </a:lnTo>
                <a:lnTo>
                  <a:pt x="2471" y="531"/>
                </a:lnTo>
                <a:lnTo>
                  <a:pt x="2479" y="525"/>
                </a:lnTo>
                <a:lnTo>
                  <a:pt x="2485" y="518"/>
                </a:lnTo>
                <a:lnTo>
                  <a:pt x="2489" y="510"/>
                </a:lnTo>
                <a:lnTo>
                  <a:pt x="2492" y="500"/>
                </a:lnTo>
                <a:lnTo>
                  <a:pt x="2493" y="491"/>
                </a:lnTo>
                <a:lnTo>
                  <a:pt x="2492" y="482"/>
                </a:lnTo>
                <a:lnTo>
                  <a:pt x="2489" y="473"/>
                </a:lnTo>
                <a:lnTo>
                  <a:pt x="2485" y="464"/>
                </a:lnTo>
                <a:lnTo>
                  <a:pt x="2479" y="457"/>
                </a:lnTo>
                <a:lnTo>
                  <a:pt x="2471" y="451"/>
                </a:lnTo>
                <a:lnTo>
                  <a:pt x="2463" y="447"/>
                </a:lnTo>
                <a:lnTo>
                  <a:pt x="2455" y="444"/>
                </a:lnTo>
                <a:lnTo>
                  <a:pt x="2445" y="443"/>
                </a:lnTo>
                <a:close/>
                <a:moveTo>
                  <a:pt x="4841" y="0"/>
                </a:moveTo>
                <a:lnTo>
                  <a:pt x="4832" y="1"/>
                </a:lnTo>
                <a:lnTo>
                  <a:pt x="4823" y="4"/>
                </a:lnTo>
                <a:lnTo>
                  <a:pt x="4815" y="8"/>
                </a:lnTo>
                <a:lnTo>
                  <a:pt x="4807" y="14"/>
                </a:lnTo>
                <a:lnTo>
                  <a:pt x="4801" y="21"/>
                </a:lnTo>
                <a:lnTo>
                  <a:pt x="4797" y="30"/>
                </a:lnTo>
                <a:lnTo>
                  <a:pt x="4794" y="38"/>
                </a:lnTo>
                <a:lnTo>
                  <a:pt x="4793" y="48"/>
                </a:lnTo>
                <a:lnTo>
                  <a:pt x="4794" y="57"/>
                </a:lnTo>
                <a:lnTo>
                  <a:pt x="4797" y="67"/>
                </a:lnTo>
                <a:lnTo>
                  <a:pt x="4801" y="75"/>
                </a:lnTo>
                <a:lnTo>
                  <a:pt x="4807" y="82"/>
                </a:lnTo>
                <a:lnTo>
                  <a:pt x="4815" y="88"/>
                </a:lnTo>
                <a:lnTo>
                  <a:pt x="4823" y="92"/>
                </a:lnTo>
                <a:lnTo>
                  <a:pt x="4832" y="95"/>
                </a:lnTo>
                <a:lnTo>
                  <a:pt x="4841" y="96"/>
                </a:lnTo>
                <a:lnTo>
                  <a:pt x="4852" y="95"/>
                </a:lnTo>
                <a:lnTo>
                  <a:pt x="4861" y="92"/>
                </a:lnTo>
                <a:lnTo>
                  <a:pt x="4869" y="88"/>
                </a:lnTo>
                <a:lnTo>
                  <a:pt x="4876" y="82"/>
                </a:lnTo>
                <a:lnTo>
                  <a:pt x="4881" y="75"/>
                </a:lnTo>
                <a:lnTo>
                  <a:pt x="4886" y="67"/>
                </a:lnTo>
                <a:lnTo>
                  <a:pt x="4888" y="57"/>
                </a:lnTo>
                <a:lnTo>
                  <a:pt x="4889" y="48"/>
                </a:lnTo>
                <a:lnTo>
                  <a:pt x="4888" y="38"/>
                </a:lnTo>
                <a:lnTo>
                  <a:pt x="4886" y="30"/>
                </a:lnTo>
                <a:lnTo>
                  <a:pt x="4881" y="21"/>
                </a:lnTo>
                <a:lnTo>
                  <a:pt x="4876" y="14"/>
                </a:lnTo>
                <a:lnTo>
                  <a:pt x="4869" y="8"/>
                </a:lnTo>
                <a:lnTo>
                  <a:pt x="4861" y="4"/>
                </a:lnTo>
                <a:lnTo>
                  <a:pt x="4852" y="1"/>
                </a:lnTo>
                <a:lnTo>
                  <a:pt x="4841" y="0"/>
                </a:lnTo>
                <a:close/>
                <a:moveTo>
                  <a:pt x="4363" y="0"/>
                </a:moveTo>
                <a:lnTo>
                  <a:pt x="4353" y="1"/>
                </a:lnTo>
                <a:lnTo>
                  <a:pt x="4343" y="4"/>
                </a:lnTo>
                <a:lnTo>
                  <a:pt x="4335" y="8"/>
                </a:lnTo>
                <a:lnTo>
                  <a:pt x="4328" y="14"/>
                </a:lnTo>
                <a:lnTo>
                  <a:pt x="4323" y="21"/>
                </a:lnTo>
                <a:lnTo>
                  <a:pt x="4318" y="30"/>
                </a:lnTo>
                <a:lnTo>
                  <a:pt x="4315" y="38"/>
                </a:lnTo>
                <a:lnTo>
                  <a:pt x="4315" y="48"/>
                </a:lnTo>
                <a:lnTo>
                  <a:pt x="4315" y="57"/>
                </a:lnTo>
                <a:lnTo>
                  <a:pt x="4318" y="67"/>
                </a:lnTo>
                <a:lnTo>
                  <a:pt x="4323" y="75"/>
                </a:lnTo>
                <a:lnTo>
                  <a:pt x="4328" y="82"/>
                </a:lnTo>
                <a:lnTo>
                  <a:pt x="4335" y="88"/>
                </a:lnTo>
                <a:lnTo>
                  <a:pt x="4343" y="92"/>
                </a:lnTo>
                <a:lnTo>
                  <a:pt x="4353" y="95"/>
                </a:lnTo>
                <a:lnTo>
                  <a:pt x="4363" y="96"/>
                </a:lnTo>
                <a:lnTo>
                  <a:pt x="4372" y="95"/>
                </a:lnTo>
                <a:lnTo>
                  <a:pt x="4381" y="92"/>
                </a:lnTo>
                <a:lnTo>
                  <a:pt x="4389" y="88"/>
                </a:lnTo>
                <a:lnTo>
                  <a:pt x="4397" y="82"/>
                </a:lnTo>
                <a:lnTo>
                  <a:pt x="4402" y="75"/>
                </a:lnTo>
                <a:lnTo>
                  <a:pt x="4407" y="67"/>
                </a:lnTo>
                <a:lnTo>
                  <a:pt x="4410" y="57"/>
                </a:lnTo>
                <a:lnTo>
                  <a:pt x="4411" y="48"/>
                </a:lnTo>
                <a:lnTo>
                  <a:pt x="4410" y="38"/>
                </a:lnTo>
                <a:lnTo>
                  <a:pt x="4407" y="30"/>
                </a:lnTo>
                <a:lnTo>
                  <a:pt x="4402" y="21"/>
                </a:lnTo>
                <a:lnTo>
                  <a:pt x="4397" y="14"/>
                </a:lnTo>
                <a:lnTo>
                  <a:pt x="4389" y="8"/>
                </a:lnTo>
                <a:lnTo>
                  <a:pt x="4381" y="4"/>
                </a:lnTo>
                <a:lnTo>
                  <a:pt x="4372" y="1"/>
                </a:lnTo>
                <a:lnTo>
                  <a:pt x="4363" y="0"/>
                </a:lnTo>
                <a:close/>
                <a:moveTo>
                  <a:pt x="3883" y="0"/>
                </a:moveTo>
                <a:lnTo>
                  <a:pt x="3873" y="1"/>
                </a:lnTo>
                <a:lnTo>
                  <a:pt x="3864" y="4"/>
                </a:lnTo>
                <a:lnTo>
                  <a:pt x="3856" y="8"/>
                </a:lnTo>
                <a:lnTo>
                  <a:pt x="3848" y="14"/>
                </a:lnTo>
                <a:lnTo>
                  <a:pt x="3843" y="21"/>
                </a:lnTo>
                <a:lnTo>
                  <a:pt x="3838" y="30"/>
                </a:lnTo>
                <a:lnTo>
                  <a:pt x="3836" y="38"/>
                </a:lnTo>
                <a:lnTo>
                  <a:pt x="3835" y="48"/>
                </a:lnTo>
                <a:lnTo>
                  <a:pt x="3836" y="57"/>
                </a:lnTo>
                <a:lnTo>
                  <a:pt x="3838" y="67"/>
                </a:lnTo>
                <a:lnTo>
                  <a:pt x="3843" y="75"/>
                </a:lnTo>
                <a:lnTo>
                  <a:pt x="3848" y="82"/>
                </a:lnTo>
                <a:lnTo>
                  <a:pt x="3856" y="88"/>
                </a:lnTo>
                <a:lnTo>
                  <a:pt x="3864" y="92"/>
                </a:lnTo>
                <a:lnTo>
                  <a:pt x="3873" y="95"/>
                </a:lnTo>
                <a:lnTo>
                  <a:pt x="3883" y="96"/>
                </a:lnTo>
                <a:lnTo>
                  <a:pt x="3892" y="95"/>
                </a:lnTo>
                <a:lnTo>
                  <a:pt x="3902" y="92"/>
                </a:lnTo>
                <a:lnTo>
                  <a:pt x="3910" y="88"/>
                </a:lnTo>
                <a:lnTo>
                  <a:pt x="3917" y="82"/>
                </a:lnTo>
                <a:lnTo>
                  <a:pt x="3923" y="75"/>
                </a:lnTo>
                <a:lnTo>
                  <a:pt x="3927" y="67"/>
                </a:lnTo>
                <a:lnTo>
                  <a:pt x="3930" y="57"/>
                </a:lnTo>
                <a:lnTo>
                  <a:pt x="3931" y="48"/>
                </a:lnTo>
                <a:lnTo>
                  <a:pt x="3930" y="38"/>
                </a:lnTo>
                <a:lnTo>
                  <a:pt x="3927" y="30"/>
                </a:lnTo>
                <a:lnTo>
                  <a:pt x="3923" y="21"/>
                </a:lnTo>
                <a:lnTo>
                  <a:pt x="3917" y="14"/>
                </a:lnTo>
                <a:lnTo>
                  <a:pt x="3910" y="8"/>
                </a:lnTo>
                <a:lnTo>
                  <a:pt x="3902" y="4"/>
                </a:lnTo>
                <a:lnTo>
                  <a:pt x="3892" y="1"/>
                </a:lnTo>
                <a:lnTo>
                  <a:pt x="3883" y="0"/>
                </a:lnTo>
                <a:close/>
                <a:moveTo>
                  <a:pt x="3404" y="0"/>
                </a:moveTo>
                <a:lnTo>
                  <a:pt x="3394" y="1"/>
                </a:lnTo>
                <a:lnTo>
                  <a:pt x="3385" y="4"/>
                </a:lnTo>
                <a:lnTo>
                  <a:pt x="3377" y="8"/>
                </a:lnTo>
                <a:lnTo>
                  <a:pt x="3370" y="14"/>
                </a:lnTo>
                <a:lnTo>
                  <a:pt x="3364" y="21"/>
                </a:lnTo>
                <a:lnTo>
                  <a:pt x="3360" y="30"/>
                </a:lnTo>
                <a:lnTo>
                  <a:pt x="3357" y="38"/>
                </a:lnTo>
                <a:lnTo>
                  <a:pt x="3356" y="48"/>
                </a:lnTo>
                <a:lnTo>
                  <a:pt x="3357" y="57"/>
                </a:lnTo>
                <a:lnTo>
                  <a:pt x="3360" y="67"/>
                </a:lnTo>
                <a:lnTo>
                  <a:pt x="3364" y="75"/>
                </a:lnTo>
                <a:lnTo>
                  <a:pt x="3370" y="82"/>
                </a:lnTo>
                <a:lnTo>
                  <a:pt x="3377" y="88"/>
                </a:lnTo>
                <a:lnTo>
                  <a:pt x="3385" y="92"/>
                </a:lnTo>
                <a:lnTo>
                  <a:pt x="3394" y="95"/>
                </a:lnTo>
                <a:lnTo>
                  <a:pt x="3404" y="96"/>
                </a:lnTo>
                <a:lnTo>
                  <a:pt x="3413" y="95"/>
                </a:lnTo>
                <a:lnTo>
                  <a:pt x="3422" y="92"/>
                </a:lnTo>
                <a:lnTo>
                  <a:pt x="3430" y="88"/>
                </a:lnTo>
                <a:lnTo>
                  <a:pt x="3438" y="82"/>
                </a:lnTo>
                <a:lnTo>
                  <a:pt x="3444" y="75"/>
                </a:lnTo>
                <a:lnTo>
                  <a:pt x="3448" y="67"/>
                </a:lnTo>
                <a:lnTo>
                  <a:pt x="3451" y="57"/>
                </a:lnTo>
                <a:lnTo>
                  <a:pt x="3452" y="48"/>
                </a:lnTo>
                <a:lnTo>
                  <a:pt x="3451" y="38"/>
                </a:lnTo>
                <a:lnTo>
                  <a:pt x="3448" y="30"/>
                </a:lnTo>
                <a:lnTo>
                  <a:pt x="3444" y="21"/>
                </a:lnTo>
                <a:lnTo>
                  <a:pt x="3438" y="14"/>
                </a:lnTo>
                <a:lnTo>
                  <a:pt x="3430" y="8"/>
                </a:lnTo>
                <a:lnTo>
                  <a:pt x="3422" y="4"/>
                </a:lnTo>
                <a:lnTo>
                  <a:pt x="3413" y="1"/>
                </a:lnTo>
                <a:lnTo>
                  <a:pt x="3404" y="0"/>
                </a:lnTo>
                <a:close/>
                <a:moveTo>
                  <a:pt x="2924" y="0"/>
                </a:moveTo>
                <a:lnTo>
                  <a:pt x="2915" y="1"/>
                </a:lnTo>
                <a:lnTo>
                  <a:pt x="2906" y="4"/>
                </a:lnTo>
                <a:lnTo>
                  <a:pt x="2898" y="8"/>
                </a:lnTo>
                <a:lnTo>
                  <a:pt x="2890" y="14"/>
                </a:lnTo>
                <a:lnTo>
                  <a:pt x="2884" y="21"/>
                </a:lnTo>
                <a:lnTo>
                  <a:pt x="2880" y="30"/>
                </a:lnTo>
                <a:lnTo>
                  <a:pt x="2877" y="38"/>
                </a:lnTo>
                <a:lnTo>
                  <a:pt x="2876" y="48"/>
                </a:lnTo>
                <a:lnTo>
                  <a:pt x="2877" y="57"/>
                </a:lnTo>
                <a:lnTo>
                  <a:pt x="2880" y="67"/>
                </a:lnTo>
                <a:lnTo>
                  <a:pt x="2884" y="75"/>
                </a:lnTo>
                <a:lnTo>
                  <a:pt x="2890" y="82"/>
                </a:lnTo>
                <a:lnTo>
                  <a:pt x="2898" y="88"/>
                </a:lnTo>
                <a:lnTo>
                  <a:pt x="2906" y="92"/>
                </a:lnTo>
                <a:lnTo>
                  <a:pt x="2915" y="95"/>
                </a:lnTo>
                <a:lnTo>
                  <a:pt x="2924" y="96"/>
                </a:lnTo>
                <a:lnTo>
                  <a:pt x="2933" y="95"/>
                </a:lnTo>
                <a:lnTo>
                  <a:pt x="2943" y="92"/>
                </a:lnTo>
                <a:lnTo>
                  <a:pt x="2951" y="88"/>
                </a:lnTo>
                <a:lnTo>
                  <a:pt x="2958" y="82"/>
                </a:lnTo>
                <a:lnTo>
                  <a:pt x="2964" y="75"/>
                </a:lnTo>
                <a:lnTo>
                  <a:pt x="2968" y="67"/>
                </a:lnTo>
                <a:lnTo>
                  <a:pt x="2971" y="57"/>
                </a:lnTo>
                <a:lnTo>
                  <a:pt x="2972" y="48"/>
                </a:lnTo>
                <a:lnTo>
                  <a:pt x="2971" y="38"/>
                </a:lnTo>
                <a:lnTo>
                  <a:pt x="2968" y="30"/>
                </a:lnTo>
                <a:lnTo>
                  <a:pt x="2964" y="21"/>
                </a:lnTo>
                <a:lnTo>
                  <a:pt x="2958" y="14"/>
                </a:lnTo>
                <a:lnTo>
                  <a:pt x="2951" y="8"/>
                </a:lnTo>
                <a:lnTo>
                  <a:pt x="2943" y="4"/>
                </a:lnTo>
                <a:lnTo>
                  <a:pt x="2933" y="1"/>
                </a:lnTo>
                <a:lnTo>
                  <a:pt x="2924" y="0"/>
                </a:lnTo>
                <a:close/>
                <a:moveTo>
                  <a:pt x="2445" y="0"/>
                </a:moveTo>
                <a:lnTo>
                  <a:pt x="2435" y="1"/>
                </a:lnTo>
                <a:lnTo>
                  <a:pt x="2426" y="4"/>
                </a:lnTo>
                <a:lnTo>
                  <a:pt x="2418" y="8"/>
                </a:lnTo>
                <a:lnTo>
                  <a:pt x="2411" y="14"/>
                </a:lnTo>
                <a:lnTo>
                  <a:pt x="2405" y="21"/>
                </a:lnTo>
                <a:lnTo>
                  <a:pt x="2401" y="30"/>
                </a:lnTo>
                <a:lnTo>
                  <a:pt x="2398" y="38"/>
                </a:lnTo>
                <a:lnTo>
                  <a:pt x="2397" y="48"/>
                </a:lnTo>
                <a:lnTo>
                  <a:pt x="2398" y="57"/>
                </a:lnTo>
                <a:lnTo>
                  <a:pt x="2401" y="67"/>
                </a:lnTo>
                <a:lnTo>
                  <a:pt x="2405" y="75"/>
                </a:lnTo>
                <a:lnTo>
                  <a:pt x="2411" y="82"/>
                </a:lnTo>
                <a:lnTo>
                  <a:pt x="2418" y="88"/>
                </a:lnTo>
                <a:lnTo>
                  <a:pt x="2426" y="92"/>
                </a:lnTo>
                <a:lnTo>
                  <a:pt x="2435" y="95"/>
                </a:lnTo>
                <a:lnTo>
                  <a:pt x="2445" y="96"/>
                </a:lnTo>
                <a:lnTo>
                  <a:pt x="2455" y="95"/>
                </a:lnTo>
                <a:lnTo>
                  <a:pt x="2463" y="92"/>
                </a:lnTo>
                <a:lnTo>
                  <a:pt x="2471" y="88"/>
                </a:lnTo>
                <a:lnTo>
                  <a:pt x="2479" y="82"/>
                </a:lnTo>
                <a:lnTo>
                  <a:pt x="2485" y="75"/>
                </a:lnTo>
                <a:lnTo>
                  <a:pt x="2489" y="67"/>
                </a:lnTo>
                <a:lnTo>
                  <a:pt x="2492" y="57"/>
                </a:lnTo>
                <a:lnTo>
                  <a:pt x="2493" y="48"/>
                </a:lnTo>
                <a:lnTo>
                  <a:pt x="2492" y="38"/>
                </a:lnTo>
                <a:lnTo>
                  <a:pt x="2489" y="30"/>
                </a:lnTo>
                <a:lnTo>
                  <a:pt x="2485" y="21"/>
                </a:lnTo>
                <a:lnTo>
                  <a:pt x="2479" y="14"/>
                </a:lnTo>
                <a:lnTo>
                  <a:pt x="2471" y="8"/>
                </a:lnTo>
                <a:lnTo>
                  <a:pt x="2463" y="4"/>
                </a:lnTo>
                <a:lnTo>
                  <a:pt x="2455" y="1"/>
                </a:lnTo>
                <a:lnTo>
                  <a:pt x="244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" name="Line 26">
            <a:extLst>
              <a:ext uri="{FF2B5EF4-FFF2-40B4-BE49-F238E27FC236}">
                <a16:creationId xmlns:a16="http://schemas.microsoft.com/office/drawing/2014/main" id="{55FD856E-0CAB-21EA-B9F9-85AB642E588E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9597587" y="4521774"/>
            <a:ext cx="1647830" cy="542679"/>
          </a:xfrm>
          <a:prstGeom prst="line">
            <a:avLst/>
          </a:prstGeom>
          <a:noFill/>
          <a:ln w="635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" name="Line 27">
            <a:extLst>
              <a:ext uri="{FF2B5EF4-FFF2-40B4-BE49-F238E27FC236}">
                <a16:creationId xmlns:a16="http://schemas.microsoft.com/office/drawing/2014/main" id="{406AEE79-945E-54FC-43AC-E27A06A18974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9537573" y="4670532"/>
            <a:ext cx="1806801" cy="595032"/>
          </a:xfrm>
          <a:prstGeom prst="line">
            <a:avLst/>
          </a:prstGeom>
          <a:noFill/>
          <a:ln w="635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7" name="Line 28">
            <a:extLst>
              <a:ext uri="{FF2B5EF4-FFF2-40B4-BE49-F238E27FC236}">
                <a16:creationId xmlns:a16="http://schemas.microsoft.com/office/drawing/2014/main" id="{C5933DD1-0E7E-98D9-2FD0-E3B116C4AC83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9540766" y="4829506"/>
            <a:ext cx="1870645" cy="615463"/>
          </a:xfrm>
          <a:prstGeom prst="line">
            <a:avLst/>
          </a:prstGeom>
          <a:noFill/>
          <a:ln w="635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9" name="Line 29">
            <a:extLst>
              <a:ext uri="{FF2B5EF4-FFF2-40B4-BE49-F238E27FC236}">
                <a16:creationId xmlns:a16="http://schemas.microsoft.com/office/drawing/2014/main" id="{1827999B-813D-6FC6-F35C-383A83D354AC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9586733" y="4996778"/>
            <a:ext cx="1866816" cy="614185"/>
          </a:xfrm>
          <a:prstGeom prst="line">
            <a:avLst/>
          </a:prstGeom>
          <a:noFill/>
          <a:ln w="635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0" name="Line 30">
            <a:extLst>
              <a:ext uri="{FF2B5EF4-FFF2-40B4-BE49-F238E27FC236}">
                <a16:creationId xmlns:a16="http://schemas.microsoft.com/office/drawing/2014/main" id="{DCC58B45-54B9-2911-88CE-E04A96A99CCA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9673563" y="5183204"/>
            <a:ext cx="1763388" cy="580349"/>
          </a:xfrm>
          <a:prstGeom prst="line">
            <a:avLst/>
          </a:prstGeom>
          <a:noFill/>
          <a:ln w="635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1" name="Line 31">
            <a:extLst>
              <a:ext uri="{FF2B5EF4-FFF2-40B4-BE49-F238E27FC236}">
                <a16:creationId xmlns:a16="http://schemas.microsoft.com/office/drawing/2014/main" id="{758CF02C-43FE-EF03-A93D-185C7C7A58B4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9811468" y="5398999"/>
            <a:ext cx="1520138" cy="500541"/>
          </a:xfrm>
          <a:prstGeom prst="line">
            <a:avLst/>
          </a:prstGeom>
          <a:noFill/>
          <a:ln w="635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2" name="Line 32">
            <a:extLst>
              <a:ext uri="{FF2B5EF4-FFF2-40B4-BE49-F238E27FC236}">
                <a16:creationId xmlns:a16="http://schemas.microsoft.com/office/drawing/2014/main" id="{A5E05504-B7FF-20EE-2D72-98DB2D414145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10032368" y="5655015"/>
            <a:ext cx="1071952" cy="352422"/>
          </a:xfrm>
          <a:prstGeom prst="line">
            <a:avLst/>
          </a:prstGeom>
          <a:noFill/>
          <a:ln w="635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3" name="Freeform 16">
            <a:extLst>
              <a:ext uri="{FF2B5EF4-FFF2-40B4-BE49-F238E27FC236}">
                <a16:creationId xmlns:a16="http://schemas.microsoft.com/office/drawing/2014/main" id="{04DA421B-DE8E-4E59-7032-C9CF56A29666}"/>
              </a:ext>
            </a:extLst>
          </p:cNvPr>
          <p:cNvSpPr>
            <a:spLocks/>
          </p:cNvSpPr>
          <p:nvPr userDrawn="1"/>
        </p:nvSpPr>
        <p:spPr bwMode="auto">
          <a:xfrm flipH="1">
            <a:off x="9723185" y="4374463"/>
            <a:ext cx="525877" cy="537249"/>
          </a:xfrm>
          <a:custGeom>
            <a:avLst/>
            <a:gdLst>
              <a:gd name="T0" fmla="*/ 2533 w 2599"/>
              <a:gd name="T1" fmla="*/ 2602 h 2650"/>
              <a:gd name="T2" fmla="*/ 2554 w 2599"/>
              <a:gd name="T3" fmla="*/ 2563 h 2650"/>
              <a:gd name="T4" fmla="*/ 2570 w 2599"/>
              <a:gd name="T5" fmla="*/ 2518 h 2650"/>
              <a:gd name="T6" fmla="*/ 2582 w 2599"/>
              <a:gd name="T7" fmla="*/ 2468 h 2650"/>
              <a:gd name="T8" fmla="*/ 2591 w 2599"/>
              <a:gd name="T9" fmla="*/ 2377 h 2650"/>
              <a:gd name="T10" fmla="*/ 2593 w 2599"/>
              <a:gd name="T11" fmla="*/ 2267 h 2650"/>
              <a:gd name="T12" fmla="*/ 2591 w 2599"/>
              <a:gd name="T13" fmla="*/ 2111 h 2650"/>
              <a:gd name="T14" fmla="*/ 2597 w 2599"/>
              <a:gd name="T15" fmla="*/ 1921 h 2650"/>
              <a:gd name="T16" fmla="*/ 2598 w 2599"/>
              <a:gd name="T17" fmla="*/ 1742 h 2650"/>
              <a:gd name="T18" fmla="*/ 2549 w 2599"/>
              <a:gd name="T19" fmla="*/ 624 h 2650"/>
              <a:gd name="T20" fmla="*/ 2547 w 2599"/>
              <a:gd name="T21" fmla="*/ 430 h 2650"/>
              <a:gd name="T22" fmla="*/ 2546 w 2599"/>
              <a:gd name="T23" fmla="*/ 295 h 2650"/>
              <a:gd name="T24" fmla="*/ 2538 w 2599"/>
              <a:gd name="T25" fmla="*/ 200 h 2650"/>
              <a:gd name="T26" fmla="*/ 2523 w 2599"/>
              <a:gd name="T27" fmla="*/ 118 h 2650"/>
              <a:gd name="T28" fmla="*/ 2494 w 2599"/>
              <a:gd name="T29" fmla="*/ 53 h 2650"/>
              <a:gd name="T30" fmla="*/ 2450 w 2599"/>
              <a:gd name="T31" fmla="*/ 13 h 2650"/>
              <a:gd name="T32" fmla="*/ 2387 w 2599"/>
              <a:gd name="T33" fmla="*/ 0 h 2650"/>
              <a:gd name="T34" fmla="*/ 2301 w 2599"/>
              <a:gd name="T35" fmla="*/ 24 h 2650"/>
              <a:gd name="T36" fmla="*/ 2188 w 2599"/>
              <a:gd name="T37" fmla="*/ 87 h 2650"/>
              <a:gd name="T38" fmla="*/ 525 w 2599"/>
              <a:gd name="T39" fmla="*/ 1161 h 2650"/>
              <a:gd name="T40" fmla="*/ 454 w 2599"/>
              <a:gd name="T41" fmla="*/ 1214 h 2650"/>
              <a:gd name="T42" fmla="*/ 378 w 2599"/>
              <a:gd name="T43" fmla="*/ 1267 h 2650"/>
              <a:gd name="T44" fmla="*/ 298 w 2599"/>
              <a:gd name="T45" fmla="*/ 1323 h 2650"/>
              <a:gd name="T46" fmla="*/ 261 w 2599"/>
              <a:gd name="T47" fmla="*/ 1350 h 2650"/>
              <a:gd name="T48" fmla="*/ 73 w 2599"/>
              <a:gd name="T49" fmla="*/ 1522 h 2650"/>
              <a:gd name="T50" fmla="*/ 33 w 2599"/>
              <a:gd name="T51" fmla="*/ 1562 h 2650"/>
              <a:gd name="T52" fmla="*/ 8 w 2599"/>
              <a:gd name="T53" fmla="*/ 1596 h 2650"/>
              <a:gd name="T54" fmla="*/ 0 w 2599"/>
              <a:gd name="T55" fmla="*/ 1627 h 2650"/>
              <a:gd name="T56" fmla="*/ 7 w 2599"/>
              <a:gd name="T57" fmla="*/ 1656 h 2650"/>
              <a:gd name="T58" fmla="*/ 33 w 2599"/>
              <a:gd name="T59" fmla="*/ 1685 h 2650"/>
              <a:gd name="T60" fmla="*/ 75 w 2599"/>
              <a:gd name="T61" fmla="*/ 1717 h 2650"/>
              <a:gd name="T62" fmla="*/ 163 w 2599"/>
              <a:gd name="T63" fmla="*/ 1767 h 2650"/>
              <a:gd name="T64" fmla="*/ 363 w 2599"/>
              <a:gd name="T65" fmla="*/ 1872 h 2650"/>
              <a:gd name="T66" fmla="*/ 540 w 2599"/>
              <a:gd name="T67" fmla="*/ 1956 h 2650"/>
              <a:gd name="T68" fmla="*/ 650 w 2599"/>
              <a:gd name="T69" fmla="*/ 2001 h 2650"/>
              <a:gd name="T70" fmla="*/ 765 w 2599"/>
              <a:gd name="T71" fmla="*/ 2041 h 2650"/>
              <a:gd name="T72" fmla="*/ 929 w 2599"/>
              <a:gd name="T73" fmla="*/ 2098 h 2650"/>
              <a:gd name="T74" fmla="*/ 1256 w 2599"/>
              <a:gd name="T75" fmla="*/ 2224 h 2650"/>
              <a:gd name="T76" fmla="*/ 1666 w 2599"/>
              <a:gd name="T77" fmla="*/ 2382 h 2650"/>
              <a:gd name="T78" fmla="*/ 2067 w 2599"/>
              <a:gd name="T79" fmla="*/ 2532 h 2650"/>
              <a:gd name="T80" fmla="*/ 2284 w 2599"/>
              <a:gd name="T81" fmla="*/ 2607 h 2650"/>
              <a:gd name="T82" fmla="*/ 2400 w 2599"/>
              <a:gd name="T83" fmla="*/ 2640 h 2650"/>
              <a:gd name="T84" fmla="*/ 2464 w 2599"/>
              <a:gd name="T85" fmla="*/ 2650 h 2650"/>
              <a:gd name="T86" fmla="*/ 2499 w 2599"/>
              <a:gd name="T87" fmla="*/ 2640 h 2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599" h="2650">
                <a:moveTo>
                  <a:pt x="2515" y="2623"/>
                </a:moveTo>
                <a:lnTo>
                  <a:pt x="2524" y="2612"/>
                </a:lnTo>
                <a:lnTo>
                  <a:pt x="2533" y="2602"/>
                </a:lnTo>
                <a:lnTo>
                  <a:pt x="2540" y="2590"/>
                </a:lnTo>
                <a:lnTo>
                  <a:pt x="2548" y="2577"/>
                </a:lnTo>
                <a:lnTo>
                  <a:pt x="2554" y="2563"/>
                </a:lnTo>
                <a:lnTo>
                  <a:pt x="2561" y="2548"/>
                </a:lnTo>
                <a:lnTo>
                  <a:pt x="2566" y="2533"/>
                </a:lnTo>
                <a:lnTo>
                  <a:pt x="2570" y="2518"/>
                </a:lnTo>
                <a:lnTo>
                  <a:pt x="2574" y="2502"/>
                </a:lnTo>
                <a:lnTo>
                  <a:pt x="2579" y="2485"/>
                </a:lnTo>
                <a:lnTo>
                  <a:pt x="2582" y="2468"/>
                </a:lnTo>
                <a:lnTo>
                  <a:pt x="2584" y="2450"/>
                </a:lnTo>
                <a:lnTo>
                  <a:pt x="2588" y="2414"/>
                </a:lnTo>
                <a:lnTo>
                  <a:pt x="2591" y="2377"/>
                </a:lnTo>
                <a:lnTo>
                  <a:pt x="2593" y="2340"/>
                </a:lnTo>
                <a:lnTo>
                  <a:pt x="2594" y="2303"/>
                </a:lnTo>
                <a:lnTo>
                  <a:pt x="2593" y="2267"/>
                </a:lnTo>
                <a:lnTo>
                  <a:pt x="2593" y="2232"/>
                </a:lnTo>
                <a:lnTo>
                  <a:pt x="2591" y="2166"/>
                </a:lnTo>
                <a:lnTo>
                  <a:pt x="2591" y="2111"/>
                </a:lnTo>
                <a:lnTo>
                  <a:pt x="2594" y="2046"/>
                </a:lnTo>
                <a:lnTo>
                  <a:pt x="2596" y="1982"/>
                </a:lnTo>
                <a:lnTo>
                  <a:pt x="2597" y="1921"/>
                </a:lnTo>
                <a:lnTo>
                  <a:pt x="2598" y="1862"/>
                </a:lnTo>
                <a:lnTo>
                  <a:pt x="2599" y="1802"/>
                </a:lnTo>
                <a:lnTo>
                  <a:pt x="2598" y="1742"/>
                </a:lnTo>
                <a:lnTo>
                  <a:pt x="2596" y="1679"/>
                </a:lnTo>
                <a:lnTo>
                  <a:pt x="2594" y="1615"/>
                </a:lnTo>
                <a:lnTo>
                  <a:pt x="2549" y="624"/>
                </a:lnTo>
                <a:lnTo>
                  <a:pt x="2547" y="563"/>
                </a:lnTo>
                <a:lnTo>
                  <a:pt x="2547" y="497"/>
                </a:lnTo>
                <a:lnTo>
                  <a:pt x="2547" y="430"/>
                </a:lnTo>
                <a:lnTo>
                  <a:pt x="2547" y="361"/>
                </a:lnTo>
                <a:lnTo>
                  <a:pt x="2547" y="328"/>
                </a:lnTo>
                <a:lnTo>
                  <a:pt x="2546" y="295"/>
                </a:lnTo>
                <a:lnTo>
                  <a:pt x="2543" y="262"/>
                </a:lnTo>
                <a:lnTo>
                  <a:pt x="2541" y="231"/>
                </a:lnTo>
                <a:lnTo>
                  <a:pt x="2538" y="200"/>
                </a:lnTo>
                <a:lnTo>
                  <a:pt x="2535" y="171"/>
                </a:lnTo>
                <a:lnTo>
                  <a:pt x="2530" y="143"/>
                </a:lnTo>
                <a:lnTo>
                  <a:pt x="2523" y="118"/>
                </a:lnTo>
                <a:lnTo>
                  <a:pt x="2515" y="94"/>
                </a:lnTo>
                <a:lnTo>
                  <a:pt x="2506" y="73"/>
                </a:lnTo>
                <a:lnTo>
                  <a:pt x="2494" y="53"/>
                </a:lnTo>
                <a:lnTo>
                  <a:pt x="2483" y="36"/>
                </a:lnTo>
                <a:lnTo>
                  <a:pt x="2468" y="24"/>
                </a:lnTo>
                <a:lnTo>
                  <a:pt x="2450" y="13"/>
                </a:lnTo>
                <a:lnTo>
                  <a:pt x="2432" y="4"/>
                </a:lnTo>
                <a:lnTo>
                  <a:pt x="2411" y="1"/>
                </a:lnTo>
                <a:lnTo>
                  <a:pt x="2387" y="0"/>
                </a:lnTo>
                <a:lnTo>
                  <a:pt x="2361" y="4"/>
                </a:lnTo>
                <a:lnTo>
                  <a:pt x="2333" y="12"/>
                </a:lnTo>
                <a:lnTo>
                  <a:pt x="2301" y="24"/>
                </a:lnTo>
                <a:lnTo>
                  <a:pt x="2267" y="40"/>
                </a:lnTo>
                <a:lnTo>
                  <a:pt x="2228" y="61"/>
                </a:lnTo>
                <a:lnTo>
                  <a:pt x="2188" y="87"/>
                </a:lnTo>
                <a:lnTo>
                  <a:pt x="2144" y="118"/>
                </a:lnTo>
                <a:lnTo>
                  <a:pt x="550" y="1142"/>
                </a:lnTo>
                <a:lnTo>
                  <a:pt x="525" y="1161"/>
                </a:lnTo>
                <a:lnTo>
                  <a:pt x="501" y="1179"/>
                </a:lnTo>
                <a:lnTo>
                  <a:pt x="477" y="1197"/>
                </a:lnTo>
                <a:lnTo>
                  <a:pt x="454" y="1214"/>
                </a:lnTo>
                <a:lnTo>
                  <a:pt x="429" y="1231"/>
                </a:lnTo>
                <a:lnTo>
                  <a:pt x="403" y="1249"/>
                </a:lnTo>
                <a:lnTo>
                  <a:pt x="378" y="1267"/>
                </a:lnTo>
                <a:lnTo>
                  <a:pt x="351" y="1286"/>
                </a:lnTo>
                <a:lnTo>
                  <a:pt x="321" y="1307"/>
                </a:lnTo>
                <a:lnTo>
                  <a:pt x="298" y="1323"/>
                </a:lnTo>
                <a:lnTo>
                  <a:pt x="286" y="1331"/>
                </a:lnTo>
                <a:lnTo>
                  <a:pt x="274" y="1340"/>
                </a:lnTo>
                <a:lnTo>
                  <a:pt x="261" y="1350"/>
                </a:lnTo>
                <a:lnTo>
                  <a:pt x="246" y="1363"/>
                </a:lnTo>
                <a:lnTo>
                  <a:pt x="148" y="1453"/>
                </a:lnTo>
                <a:lnTo>
                  <a:pt x="73" y="1522"/>
                </a:lnTo>
                <a:lnTo>
                  <a:pt x="58" y="1537"/>
                </a:lnTo>
                <a:lnTo>
                  <a:pt x="44" y="1549"/>
                </a:lnTo>
                <a:lnTo>
                  <a:pt x="33" y="1562"/>
                </a:lnTo>
                <a:lnTo>
                  <a:pt x="23" y="1575"/>
                </a:lnTo>
                <a:lnTo>
                  <a:pt x="15" y="1586"/>
                </a:lnTo>
                <a:lnTo>
                  <a:pt x="8" y="1596"/>
                </a:lnTo>
                <a:lnTo>
                  <a:pt x="4" y="1607"/>
                </a:lnTo>
                <a:lnTo>
                  <a:pt x="1" y="1618"/>
                </a:lnTo>
                <a:lnTo>
                  <a:pt x="0" y="1627"/>
                </a:lnTo>
                <a:lnTo>
                  <a:pt x="1" y="1637"/>
                </a:lnTo>
                <a:lnTo>
                  <a:pt x="3" y="1647"/>
                </a:lnTo>
                <a:lnTo>
                  <a:pt x="7" y="1656"/>
                </a:lnTo>
                <a:lnTo>
                  <a:pt x="14" y="1666"/>
                </a:lnTo>
                <a:lnTo>
                  <a:pt x="22" y="1676"/>
                </a:lnTo>
                <a:lnTo>
                  <a:pt x="33" y="1685"/>
                </a:lnTo>
                <a:lnTo>
                  <a:pt x="44" y="1695"/>
                </a:lnTo>
                <a:lnTo>
                  <a:pt x="59" y="1705"/>
                </a:lnTo>
                <a:lnTo>
                  <a:pt x="75" y="1717"/>
                </a:lnTo>
                <a:lnTo>
                  <a:pt x="95" y="1729"/>
                </a:lnTo>
                <a:lnTo>
                  <a:pt x="115" y="1741"/>
                </a:lnTo>
                <a:lnTo>
                  <a:pt x="163" y="1767"/>
                </a:lnTo>
                <a:lnTo>
                  <a:pt x="220" y="1799"/>
                </a:lnTo>
                <a:lnTo>
                  <a:pt x="292" y="1836"/>
                </a:lnTo>
                <a:lnTo>
                  <a:pt x="363" y="1872"/>
                </a:lnTo>
                <a:lnTo>
                  <a:pt x="434" y="1908"/>
                </a:lnTo>
                <a:lnTo>
                  <a:pt x="505" y="1940"/>
                </a:lnTo>
                <a:lnTo>
                  <a:pt x="540" y="1956"/>
                </a:lnTo>
                <a:lnTo>
                  <a:pt x="577" y="1972"/>
                </a:lnTo>
                <a:lnTo>
                  <a:pt x="613" y="1987"/>
                </a:lnTo>
                <a:lnTo>
                  <a:pt x="650" y="2001"/>
                </a:lnTo>
                <a:lnTo>
                  <a:pt x="688" y="2015"/>
                </a:lnTo>
                <a:lnTo>
                  <a:pt x="725" y="2028"/>
                </a:lnTo>
                <a:lnTo>
                  <a:pt x="765" y="2041"/>
                </a:lnTo>
                <a:lnTo>
                  <a:pt x="803" y="2054"/>
                </a:lnTo>
                <a:lnTo>
                  <a:pt x="855" y="2071"/>
                </a:lnTo>
                <a:lnTo>
                  <a:pt x="929" y="2098"/>
                </a:lnTo>
                <a:lnTo>
                  <a:pt x="1023" y="2134"/>
                </a:lnTo>
                <a:lnTo>
                  <a:pt x="1133" y="2176"/>
                </a:lnTo>
                <a:lnTo>
                  <a:pt x="1256" y="2224"/>
                </a:lnTo>
                <a:lnTo>
                  <a:pt x="1389" y="2274"/>
                </a:lnTo>
                <a:lnTo>
                  <a:pt x="1526" y="2328"/>
                </a:lnTo>
                <a:lnTo>
                  <a:pt x="1666" y="2382"/>
                </a:lnTo>
                <a:lnTo>
                  <a:pt x="1805" y="2435"/>
                </a:lnTo>
                <a:lnTo>
                  <a:pt x="1941" y="2485"/>
                </a:lnTo>
                <a:lnTo>
                  <a:pt x="2067" y="2532"/>
                </a:lnTo>
                <a:lnTo>
                  <a:pt x="2183" y="2573"/>
                </a:lnTo>
                <a:lnTo>
                  <a:pt x="2236" y="2591"/>
                </a:lnTo>
                <a:lnTo>
                  <a:pt x="2284" y="2607"/>
                </a:lnTo>
                <a:lnTo>
                  <a:pt x="2328" y="2620"/>
                </a:lnTo>
                <a:lnTo>
                  <a:pt x="2367" y="2631"/>
                </a:lnTo>
                <a:lnTo>
                  <a:pt x="2400" y="2640"/>
                </a:lnTo>
                <a:lnTo>
                  <a:pt x="2428" y="2646"/>
                </a:lnTo>
                <a:lnTo>
                  <a:pt x="2449" y="2650"/>
                </a:lnTo>
                <a:lnTo>
                  <a:pt x="2464" y="2650"/>
                </a:lnTo>
                <a:lnTo>
                  <a:pt x="2488" y="2648"/>
                </a:lnTo>
                <a:lnTo>
                  <a:pt x="2494" y="2646"/>
                </a:lnTo>
                <a:lnTo>
                  <a:pt x="2499" y="2640"/>
                </a:lnTo>
                <a:lnTo>
                  <a:pt x="2515" y="2623"/>
                </a:lnTo>
                <a:close/>
              </a:path>
            </a:pathLst>
          </a:custGeom>
          <a:solidFill>
            <a:srgbClr val="FF6A4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" name="Freeform 41">
            <a:extLst>
              <a:ext uri="{FF2B5EF4-FFF2-40B4-BE49-F238E27FC236}">
                <a16:creationId xmlns:a16="http://schemas.microsoft.com/office/drawing/2014/main" id="{92C12C70-FDC3-7661-4CD7-CBCCEDB7F4D3}"/>
              </a:ext>
            </a:extLst>
          </p:cNvPr>
          <p:cNvSpPr>
            <a:spLocks/>
          </p:cNvSpPr>
          <p:nvPr userDrawn="1"/>
        </p:nvSpPr>
        <p:spPr bwMode="auto">
          <a:xfrm flipH="1">
            <a:off x="8902894" y="4941823"/>
            <a:ext cx="1619248" cy="523686"/>
          </a:xfrm>
          <a:custGeom>
            <a:avLst/>
            <a:gdLst>
              <a:gd name="T0" fmla="*/ 18 w 4030"/>
              <a:gd name="T1" fmla="*/ 675 h 1308"/>
              <a:gd name="T2" fmla="*/ 23 w 4030"/>
              <a:gd name="T3" fmla="*/ 699 h 1308"/>
              <a:gd name="T4" fmla="*/ 31 w 4030"/>
              <a:gd name="T5" fmla="*/ 726 h 1308"/>
              <a:gd name="T6" fmla="*/ 37 w 4030"/>
              <a:gd name="T7" fmla="*/ 756 h 1308"/>
              <a:gd name="T8" fmla="*/ 43 w 4030"/>
              <a:gd name="T9" fmla="*/ 804 h 1308"/>
              <a:gd name="T10" fmla="*/ 45 w 4030"/>
              <a:gd name="T11" fmla="*/ 856 h 1308"/>
              <a:gd name="T12" fmla="*/ 87 w 4030"/>
              <a:gd name="T13" fmla="*/ 1232 h 1308"/>
              <a:gd name="T14" fmla="*/ 94 w 4030"/>
              <a:gd name="T15" fmla="*/ 1269 h 1308"/>
              <a:gd name="T16" fmla="*/ 99 w 4030"/>
              <a:gd name="T17" fmla="*/ 1282 h 1308"/>
              <a:gd name="T18" fmla="*/ 104 w 4030"/>
              <a:gd name="T19" fmla="*/ 1292 h 1308"/>
              <a:gd name="T20" fmla="*/ 110 w 4030"/>
              <a:gd name="T21" fmla="*/ 1299 h 1308"/>
              <a:gd name="T22" fmla="*/ 118 w 4030"/>
              <a:gd name="T23" fmla="*/ 1305 h 1308"/>
              <a:gd name="T24" fmla="*/ 129 w 4030"/>
              <a:gd name="T25" fmla="*/ 1307 h 1308"/>
              <a:gd name="T26" fmla="*/ 143 w 4030"/>
              <a:gd name="T27" fmla="*/ 1308 h 1308"/>
              <a:gd name="T28" fmla="*/ 198 w 4030"/>
              <a:gd name="T29" fmla="*/ 1305 h 1308"/>
              <a:gd name="T30" fmla="*/ 313 w 4030"/>
              <a:gd name="T31" fmla="*/ 1292 h 1308"/>
              <a:gd name="T32" fmla="*/ 688 w 4030"/>
              <a:gd name="T33" fmla="*/ 1250 h 1308"/>
              <a:gd name="T34" fmla="*/ 1201 w 4030"/>
              <a:gd name="T35" fmla="*/ 1191 h 1308"/>
              <a:gd name="T36" fmla="*/ 1784 w 4030"/>
              <a:gd name="T37" fmla="*/ 1122 h 1308"/>
              <a:gd name="T38" fmla="*/ 2371 w 4030"/>
              <a:gd name="T39" fmla="*/ 1052 h 1308"/>
              <a:gd name="T40" fmla="*/ 2894 w 4030"/>
              <a:gd name="T41" fmla="*/ 991 h 1308"/>
              <a:gd name="T42" fmla="*/ 3286 w 4030"/>
              <a:gd name="T43" fmla="*/ 947 h 1308"/>
              <a:gd name="T44" fmla="*/ 3411 w 4030"/>
              <a:gd name="T45" fmla="*/ 934 h 1308"/>
              <a:gd name="T46" fmla="*/ 3479 w 4030"/>
              <a:gd name="T47" fmla="*/ 929 h 1308"/>
              <a:gd name="T48" fmla="*/ 3544 w 4030"/>
              <a:gd name="T49" fmla="*/ 924 h 1308"/>
              <a:gd name="T50" fmla="*/ 3615 w 4030"/>
              <a:gd name="T51" fmla="*/ 916 h 1308"/>
              <a:gd name="T52" fmla="*/ 3686 w 4030"/>
              <a:gd name="T53" fmla="*/ 908 h 1308"/>
              <a:gd name="T54" fmla="*/ 3752 w 4030"/>
              <a:gd name="T55" fmla="*/ 899 h 1308"/>
              <a:gd name="T56" fmla="*/ 4022 w 4030"/>
              <a:gd name="T57" fmla="*/ 872 h 1308"/>
              <a:gd name="T58" fmla="*/ 4026 w 4030"/>
              <a:gd name="T59" fmla="*/ 851 h 1308"/>
              <a:gd name="T60" fmla="*/ 4029 w 4030"/>
              <a:gd name="T61" fmla="*/ 811 h 1308"/>
              <a:gd name="T62" fmla="*/ 4030 w 4030"/>
              <a:gd name="T63" fmla="*/ 750 h 1308"/>
              <a:gd name="T64" fmla="*/ 4027 w 4030"/>
              <a:gd name="T65" fmla="*/ 692 h 1308"/>
              <a:gd name="T66" fmla="*/ 4016 w 4030"/>
              <a:gd name="T67" fmla="*/ 616 h 1308"/>
              <a:gd name="T68" fmla="*/ 3987 w 4030"/>
              <a:gd name="T69" fmla="*/ 453 h 1308"/>
              <a:gd name="T70" fmla="*/ 3951 w 4030"/>
              <a:gd name="T71" fmla="*/ 262 h 1308"/>
              <a:gd name="T72" fmla="*/ 3924 w 4030"/>
              <a:gd name="T73" fmla="*/ 135 h 1308"/>
              <a:gd name="T74" fmla="*/ 3910 w 4030"/>
              <a:gd name="T75" fmla="*/ 72 h 1308"/>
              <a:gd name="T76" fmla="*/ 3889 w 4030"/>
              <a:gd name="T77" fmla="*/ 7 h 1308"/>
              <a:gd name="T78" fmla="*/ 3886 w 4030"/>
              <a:gd name="T79" fmla="*/ 2 h 1308"/>
              <a:gd name="T80" fmla="*/ 3836 w 4030"/>
              <a:gd name="T81" fmla="*/ 1 h 1308"/>
              <a:gd name="T82" fmla="*/ 3715 w 4030"/>
              <a:gd name="T83" fmla="*/ 9 h 1308"/>
              <a:gd name="T84" fmla="*/ 3299 w 4030"/>
              <a:gd name="T85" fmla="*/ 48 h 1308"/>
              <a:gd name="T86" fmla="*/ 2719 w 4030"/>
              <a:gd name="T87" fmla="*/ 110 h 1308"/>
              <a:gd name="T88" fmla="*/ 2056 w 4030"/>
              <a:gd name="T89" fmla="*/ 183 h 1308"/>
              <a:gd name="T90" fmla="*/ 1395 w 4030"/>
              <a:gd name="T91" fmla="*/ 257 h 1308"/>
              <a:gd name="T92" fmla="*/ 818 w 4030"/>
              <a:gd name="T93" fmla="*/ 325 h 1308"/>
              <a:gd name="T94" fmla="*/ 409 w 4030"/>
              <a:gd name="T95" fmla="*/ 373 h 1308"/>
              <a:gd name="T96" fmla="*/ 249 w 4030"/>
              <a:gd name="T97" fmla="*/ 392 h 1308"/>
              <a:gd name="T98" fmla="*/ 217 w 4030"/>
              <a:gd name="T99" fmla="*/ 398 h 1308"/>
              <a:gd name="T100" fmla="*/ 185 w 4030"/>
              <a:gd name="T101" fmla="*/ 401 h 1308"/>
              <a:gd name="T102" fmla="*/ 119 w 4030"/>
              <a:gd name="T103" fmla="*/ 405 h 1308"/>
              <a:gd name="T104" fmla="*/ 57 w 4030"/>
              <a:gd name="T105" fmla="*/ 412 h 1308"/>
              <a:gd name="T106" fmla="*/ 27 w 4030"/>
              <a:gd name="T107" fmla="*/ 420 h 1308"/>
              <a:gd name="T108" fmla="*/ 0 w 4030"/>
              <a:gd name="T109" fmla="*/ 431 h 1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030" h="1308">
                <a:moveTo>
                  <a:pt x="16" y="663"/>
                </a:moveTo>
                <a:lnTo>
                  <a:pt x="18" y="675"/>
                </a:lnTo>
                <a:lnTo>
                  <a:pt x="20" y="687"/>
                </a:lnTo>
                <a:lnTo>
                  <a:pt x="23" y="699"/>
                </a:lnTo>
                <a:lnTo>
                  <a:pt x="27" y="713"/>
                </a:lnTo>
                <a:lnTo>
                  <a:pt x="31" y="726"/>
                </a:lnTo>
                <a:lnTo>
                  <a:pt x="34" y="741"/>
                </a:lnTo>
                <a:lnTo>
                  <a:pt x="37" y="756"/>
                </a:lnTo>
                <a:lnTo>
                  <a:pt x="40" y="772"/>
                </a:lnTo>
                <a:lnTo>
                  <a:pt x="43" y="804"/>
                </a:lnTo>
                <a:lnTo>
                  <a:pt x="45" y="832"/>
                </a:lnTo>
                <a:lnTo>
                  <a:pt x="45" y="856"/>
                </a:lnTo>
                <a:lnTo>
                  <a:pt x="47" y="884"/>
                </a:lnTo>
                <a:lnTo>
                  <a:pt x="87" y="1232"/>
                </a:lnTo>
                <a:lnTo>
                  <a:pt x="91" y="1252"/>
                </a:lnTo>
                <a:lnTo>
                  <a:pt x="94" y="1269"/>
                </a:lnTo>
                <a:lnTo>
                  <a:pt x="97" y="1276"/>
                </a:lnTo>
                <a:lnTo>
                  <a:pt x="99" y="1282"/>
                </a:lnTo>
                <a:lnTo>
                  <a:pt x="101" y="1287"/>
                </a:lnTo>
                <a:lnTo>
                  <a:pt x="104" y="1292"/>
                </a:lnTo>
                <a:lnTo>
                  <a:pt x="107" y="1296"/>
                </a:lnTo>
                <a:lnTo>
                  <a:pt x="110" y="1299"/>
                </a:lnTo>
                <a:lnTo>
                  <a:pt x="114" y="1302"/>
                </a:lnTo>
                <a:lnTo>
                  <a:pt x="118" y="1305"/>
                </a:lnTo>
                <a:lnTo>
                  <a:pt x="123" y="1306"/>
                </a:lnTo>
                <a:lnTo>
                  <a:pt x="129" y="1307"/>
                </a:lnTo>
                <a:lnTo>
                  <a:pt x="135" y="1308"/>
                </a:lnTo>
                <a:lnTo>
                  <a:pt x="143" y="1308"/>
                </a:lnTo>
                <a:lnTo>
                  <a:pt x="162" y="1308"/>
                </a:lnTo>
                <a:lnTo>
                  <a:pt x="198" y="1305"/>
                </a:lnTo>
                <a:lnTo>
                  <a:pt x="248" y="1299"/>
                </a:lnTo>
                <a:lnTo>
                  <a:pt x="313" y="1292"/>
                </a:lnTo>
                <a:lnTo>
                  <a:pt x="479" y="1275"/>
                </a:lnTo>
                <a:lnTo>
                  <a:pt x="688" y="1250"/>
                </a:lnTo>
                <a:lnTo>
                  <a:pt x="932" y="1222"/>
                </a:lnTo>
                <a:lnTo>
                  <a:pt x="1201" y="1191"/>
                </a:lnTo>
                <a:lnTo>
                  <a:pt x="1488" y="1157"/>
                </a:lnTo>
                <a:lnTo>
                  <a:pt x="1784" y="1122"/>
                </a:lnTo>
                <a:lnTo>
                  <a:pt x="2081" y="1086"/>
                </a:lnTo>
                <a:lnTo>
                  <a:pt x="2371" y="1052"/>
                </a:lnTo>
                <a:lnTo>
                  <a:pt x="2645" y="1020"/>
                </a:lnTo>
                <a:lnTo>
                  <a:pt x="2894" y="991"/>
                </a:lnTo>
                <a:lnTo>
                  <a:pt x="3111" y="966"/>
                </a:lnTo>
                <a:lnTo>
                  <a:pt x="3286" y="947"/>
                </a:lnTo>
                <a:lnTo>
                  <a:pt x="3355" y="939"/>
                </a:lnTo>
                <a:lnTo>
                  <a:pt x="3411" y="934"/>
                </a:lnTo>
                <a:lnTo>
                  <a:pt x="3453" y="930"/>
                </a:lnTo>
                <a:lnTo>
                  <a:pt x="3479" y="929"/>
                </a:lnTo>
                <a:lnTo>
                  <a:pt x="3511" y="927"/>
                </a:lnTo>
                <a:lnTo>
                  <a:pt x="3544" y="924"/>
                </a:lnTo>
                <a:lnTo>
                  <a:pt x="3579" y="921"/>
                </a:lnTo>
                <a:lnTo>
                  <a:pt x="3615" y="916"/>
                </a:lnTo>
                <a:lnTo>
                  <a:pt x="3651" y="912"/>
                </a:lnTo>
                <a:lnTo>
                  <a:pt x="3686" y="908"/>
                </a:lnTo>
                <a:lnTo>
                  <a:pt x="3720" y="904"/>
                </a:lnTo>
                <a:lnTo>
                  <a:pt x="3752" y="899"/>
                </a:lnTo>
                <a:lnTo>
                  <a:pt x="4020" y="879"/>
                </a:lnTo>
                <a:lnTo>
                  <a:pt x="4022" y="872"/>
                </a:lnTo>
                <a:lnTo>
                  <a:pt x="4024" y="863"/>
                </a:lnTo>
                <a:lnTo>
                  <a:pt x="4026" y="851"/>
                </a:lnTo>
                <a:lnTo>
                  <a:pt x="4027" y="839"/>
                </a:lnTo>
                <a:lnTo>
                  <a:pt x="4029" y="811"/>
                </a:lnTo>
                <a:lnTo>
                  <a:pt x="4030" y="782"/>
                </a:lnTo>
                <a:lnTo>
                  <a:pt x="4030" y="750"/>
                </a:lnTo>
                <a:lnTo>
                  <a:pt x="4029" y="720"/>
                </a:lnTo>
                <a:lnTo>
                  <a:pt x="4027" y="692"/>
                </a:lnTo>
                <a:lnTo>
                  <a:pt x="4024" y="670"/>
                </a:lnTo>
                <a:lnTo>
                  <a:pt x="4016" y="616"/>
                </a:lnTo>
                <a:lnTo>
                  <a:pt x="4002" y="543"/>
                </a:lnTo>
                <a:lnTo>
                  <a:pt x="3987" y="453"/>
                </a:lnTo>
                <a:lnTo>
                  <a:pt x="3970" y="358"/>
                </a:lnTo>
                <a:lnTo>
                  <a:pt x="3951" y="262"/>
                </a:lnTo>
                <a:lnTo>
                  <a:pt x="3933" y="174"/>
                </a:lnTo>
                <a:lnTo>
                  <a:pt x="3924" y="135"/>
                </a:lnTo>
                <a:lnTo>
                  <a:pt x="3917" y="101"/>
                </a:lnTo>
                <a:lnTo>
                  <a:pt x="3910" y="72"/>
                </a:lnTo>
                <a:lnTo>
                  <a:pt x="3904" y="50"/>
                </a:lnTo>
                <a:lnTo>
                  <a:pt x="3889" y="7"/>
                </a:lnTo>
                <a:lnTo>
                  <a:pt x="3888" y="4"/>
                </a:lnTo>
                <a:lnTo>
                  <a:pt x="3886" y="2"/>
                </a:lnTo>
                <a:lnTo>
                  <a:pt x="3871" y="0"/>
                </a:lnTo>
                <a:lnTo>
                  <a:pt x="3836" y="1"/>
                </a:lnTo>
                <a:lnTo>
                  <a:pt x="3784" y="3"/>
                </a:lnTo>
                <a:lnTo>
                  <a:pt x="3715" y="9"/>
                </a:lnTo>
                <a:lnTo>
                  <a:pt x="3533" y="25"/>
                </a:lnTo>
                <a:lnTo>
                  <a:pt x="3299" y="48"/>
                </a:lnTo>
                <a:lnTo>
                  <a:pt x="3024" y="77"/>
                </a:lnTo>
                <a:lnTo>
                  <a:pt x="2719" y="110"/>
                </a:lnTo>
                <a:lnTo>
                  <a:pt x="2392" y="146"/>
                </a:lnTo>
                <a:lnTo>
                  <a:pt x="2056" y="183"/>
                </a:lnTo>
                <a:lnTo>
                  <a:pt x="1720" y="221"/>
                </a:lnTo>
                <a:lnTo>
                  <a:pt x="1395" y="257"/>
                </a:lnTo>
                <a:lnTo>
                  <a:pt x="1090" y="293"/>
                </a:lnTo>
                <a:lnTo>
                  <a:pt x="818" y="325"/>
                </a:lnTo>
                <a:lnTo>
                  <a:pt x="587" y="352"/>
                </a:lnTo>
                <a:lnTo>
                  <a:pt x="409" y="373"/>
                </a:lnTo>
                <a:lnTo>
                  <a:pt x="292" y="387"/>
                </a:lnTo>
                <a:lnTo>
                  <a:pt x="249" y="392"/>
                </a:lnTo>
                <a:lnTo>
                  <a:pt x="234" y="395"/>
                </a:lnTo>
                <a:lnTo>
                  <a:pt x="217" y="398"/>
                </a:lnTo>
                <a:lnTo>
                  <a:pt x="201" y="400"/>
                </a:lnTo>
                <a:lnTo>
                  <a:pt x="185" y="401"/>
                </a:lnTo>
                <a:lnTo>
                  <a:pt x="152" y="403"/>
                </a:lnTo>
                <a:lnTo>
                  <a:pt x="119" y="405"/>
                </a:lnTo>
                <a:lnTo>
                  <a:pt x="87" y="407"/>
                </a:lnTo>
                <a:lnTo>
                  <a:pt x="57" y="412"/>
                </a:lnTo>
                <a:lnTo>
                  <a:pt x="41" y="415"/>
                </a:lnTo>
                <a:lnTo>
                  <a:pt x="27" y="420"/>
                </a:lnTo>
                <a:lnTo>
                  <a:pt x="14" y="425"/>
                </a:lnTo>
                <a:lnTo>
                  <a:pt x="0" y="431"/>
                </a:lnTo>
                <a:lnTo>
                  <a:pt x="16" y="66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5" name="Freeform 19">
            <a:extLst>
              <a:ext uri="{FF2B5EF4-FFF2-40B4-BE49-F238E27FC236}">
                <a16:creationId xmlns:a16="http://schemas.microsoft.com/office/drawing/2014/main" id="{02B3141F-2F9A-02EA-B234-BFAD495289E0}"/>
              </a:ext>
            </a:extLst>
          </p:cNvPr>
          <p:cNvSpPr>
            <a:spLocks/>
          </p:cNvSpPr>
          <p:nvPr userDrawn="1"/>
        </p:nvSpPr>
        <p:spPr bwMode="auto">
          <a:xfrm flipH="1">
            <a:off x="9768074" y="5325906"/>
            <a:ext cx="766778" cy="581129"/>
          </a:xfrm>
          <a:custGeom>
            <a:avLst/>
            <a:gdLst>
              <a:gd name="T0" fmla="*/ 11 w 1453"/>
              <a:gd name="T1" fmla="*/ 726 h 1452"/>
              <a:gd name="T2" fmla="*/ 21 w 1453"/>
              <a:gd name="T3" fmla="*/ 803 h 1452"/>
              <a:gd name="T4" fmla="*/ 44 w 1453"/>
              <a:gd name="T5" fmla="*/ 900 h 1452"/>
              <a:gd name="T6" fmla="*/ 78 w 1453"/>
              <a:gd name="T7" fmla="*/ 994 h 1452"/>
              <a:gd name="T8" fmla="*/ 124 w 1453"/>
              <a:gd name="T9" fmla="*/ 1083 h 1452"/>
              <a:gd name="T10" fmla="*/ 180 w 1453"/>
              <a:gd name="T11" fmla="*/ 1165 h 1452"/>
              <a:gd name="T12" fmla="*/ 244 w 1453"/>
              <a:gd name="T13" fmla="*/ 1240 h 1452"/>
              <a:gd name="T14" fmla="*/ 316 w 1453"/>
              <a:gd name="T15" fmla="*/ 1305 h 1452"/>
              <a:gd name="T16" fmla="*/ 395 w 1453"/>
              <a:gd name="T17" fmla="*/ 1360 h 1452"/>
              <a:gd name="T18" fmla="*/ 480 w 1453"/>
              <a:gd name="T19" fmla="*/ 1403 h 1452"/>
              <a:gd name="T20" fmla="*/ 568 w 1453"/>
              <a:gd name="T21" fmla="*/ 1433 h 1452"/>
              <a:gd name="T22" fmla="*/ 660 w 1453"/>
              <a:gd name="T23" fmla="*/ 1448 h 1452"/>
              <a:gd name="T24" fmla="*/ 783 w 1453"/>
              <a:gd name="T25" fmla="*/ 1452 h 1452"/>
              <a:gd name="T26" fmla="*/ 891 w 1453"/>
              <a:gd name="T27" fmla="*/ 1448 h 1452"/>
              <a:gd name="T28" fmla="*/ 952 w 1453"/>
              <a:gd name="T29" fmla="*/ 1442 h 1452"/>
              <a:gd name="T30" fmla="*/ 1009 w 1453"/>
              <a:gd name="T31" fmla="*/ 1429 h 1452"/>
              <a:gd name="T32" fmla="*/ 1090 w 1453"/>
              <a:gd name="T33" fmla="*/ 1399 h 1452"/>
              <a:gd name="T34" fmla="*/ 1181 w 1453"/>
              <a:gd name="T35" fmla="*/ 1348 h 1452"/>
              <a:gd name="T36" fmla="*/ 1254 w 1453"/>
              <a:gd name="T37" fmla="*/ 1289 h 1452"/>
              <a:gd name="T38" fmla="*/ 1322 w 1453"/>
              <a:gd name="T39" fmla="*/ 1207 h 1452"/>
              <a:gd name="T40" fmla="*/ 1374 w 1453"/>
              <a:gd name="T41" fmla="*/ 1108 h 1452"/>
              <a:gd name="T42" fmla="*/ 1412 w 1453"/>
              <a:gd name="T43" fmla="*/ 997 h 1452"/>
              <a:gd name="T44" fmla="*/ 1439 w 1453"/>
              <a:gd name="T45" fmla="*/ 878 h 1452"/>
              <a:gd name="T46" fmla="*/ 1452 w 1453"/>
              <a:gd name="T47" fmla="*/ 756 h 1452"/>
              <a:gd name="T48" fmla="*/ 1452 w 1453"/>
              <a:gd name="T49" fmla="*/ 633 h 1452"/>
              <a:gd name="T50" fmla="*/ 1441 w 1453"/>
              <a:gd name="T51" fmla="*/ 514 h 1452"/>
              <a:gd name="T52" fmla="*/ 1419 w 1453"/>
              <a:gd name="T53" fmla="*/ 404 h 1452"/>
              <a:gd name="T54" fmla="*/ 1385 w 1453"/>
              <a:gd name="T55" fmla="*/ 305 h 1452"/>
              <a:gd name="T56" fmla="*/ 1341 w 1453"/>
              <a:gd name="T57" fmla="*/ 224 h 1452"/>
              <a:gd name="T58" fmla="*/ 1293 w 1453"/>
              <a:gd name="T59" fmla="*/ 168 h 1452"/>
              <a:gd name="T60" fmla="*/ 1251 w 1453"/>
              <a:gd name="T61" fmla="*/ 134 h 1452"/>
              <a:gd name="T62" fmla="*/ 1207 w 1453"/>
              <a:gd name="T63" fmla="*/ 105 h 1452"/>
              <a:gd name="T64" fmla="*/ 1159 w 1453"/>
              <a:gd name="T65" fmla="*/ 81 h 1452"/>
              <a:gd name="T66" fmla="*/ 1092 w 1453"/>
              <a:gd name="T67" fmla="*/ 54 h 1452"/>
              <a:gd name="T68" fmla="*/ 985 w 1453"/>
              <a:gd name="T69" fmla="*/ 26 h 1452"/>
              <a:gd name="T70" fmla="*/ 873 w 1453"/>
              <a:gd name="T71" fmla="*/ 10 h 1452"/>
              <a:gd name="T72" fmla="*/ 761 w 1453"/>
              <a:gd name="T73" fmla="*/ 3 h 1452"/>
              <a:gd name="T74" fmla="*/ 625 w 1453"/>
              <a:gd name="T75" fmla="*/ 0 h 1452"/>
              <a:gd name="T76" fmla="*/ 535 w 1453"/>
              <a:gd name="T77" fmla="*/ 3 h 1452"/>
              <a:gd name="T78" fmla="*/ 473 w 1453"/>
              <a:gd name="T79" fmla="*/ 10 h 1452"/>
              <a:gd name="T80" fmla="*/ 421 w 1453"/>
              <a:gd name="T81" fmla="*/ 26 h 1452"/>
              <a:gd name="T82" fmla="*/ 384 w 1453"/>
              <a:gd name="T83" fmla="*/ 44 h 1452"/>
              <a:gd name="T84" fmla="*/ 318 w 1453"/>
              <a:gd name="T85" fmla="*/ 89 h 1452"/>
              <a:gd name="T86" fmla="*/ 241 w 1453"/>
              <a:gd name="T87" fmla="*/ 158 h 1452"/>
              <a:gd name="T88" fmla="*/ 169 w 1453"/>
              <a:gd name="T89" fmla="*/ 236 h 1452"/>
              <a:gd name="T90" fmla="*/ 107 w 1453"/>
              <a:gd name="T91" fmla="*/ 316 h 1452"/>
              <a:gd name="T92" fmla="*/ 60 w 1453"/>
              <a:gd name="T93" fmla="*/ 388 h 1452"/>
              <a:gd name="T94" fmla="*/ 43 w 1453"/>
              <a:gd name="T95" fmla="*/ 426 h 1452"/>
              <a:gd name="T96" fmla="*/ 26 w 1453"/>
              <a:gd name="T97" fmla="*/ 482 h 1452"/>
              <a:gd name="T98" fmla="*/ 11 w 1453"/>
              <a:gd name="T99" fmla="*/ 547 h 1452"/>
              <a:gd name="T100" fmla="*/ 1 w 1453"/>
              <a:gd name="T101" fmla="*/ 614 h 1452"/>
              <a:gd name="T102" fmla="*/ 1 w 1453"/>
              <a:gd name="T103" fmla="*/ 675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53" h="1452">
                <a:moveTo>
                  <a:pt x="3" y="692"/>
                </a:moveTo>
                <a:lnTo>
                  <a:pt x="6" y="710"/>
                </a:lnTo>
                <a:lnTo>
                  <a:pt x="11" y="726"/>
                </a:lnTo>
                <a:lnTo>
                  <a:pt x="14" y="744"/>
                </a:lnTo>
                <a:lnTo>
                  <a:pt x="17" y="769"/>
                </a:lnTo>
                <a:lnTo>
                  <a:pt x="21" y="803"/>
                </a:lnTo>
                <a:lnTo>
                  <a:pt x="28" y="836"/>
                </a:lnTo>
                <a:lnTo>
                  <a:pt x="35" y="868"/>
                </a:lnTo>
                <a:lnTo>
                  <a:pt x="44" y="900"/>
                </a:lnTo>
                <a:lnTo>
                  <a:pt x="53" y="932"/>
                </a:lnTo>
                <a:lnTo>
                  <a:pt x="65" y="963"/>
                </a:lnTo>
                <a:lnTo>
                  <a:pt x="78" y="994"/>
                </a:lnTo>
                <a:lnTo>
                  <a:pt x="92" y="1024"/>
                </a:lnTo>
                <a:lnTo>
                  <a:pt x="107" y="1054"/>
                </a:lnTo>
                <a:lnTo>
                  <a:pt x="124" y="1083"/>
                </a:lnTo>
                <a:lnTo>
                  <a:pt x="141" y="1111"/>
                </a:lnTo>
                <a:lnTo>
                  <a:pt x="159" y="1138"/>
                </a:lnTo>
                <a:lnTo>
                  <a:pt x="180" y="1165"/>
                </a:lnTo>
                <a:lnTo>
                  <a:pt x="200" y="1191"/>
                </a:lnTo>
                <a:lnTo>
                  <a:pt x="221" y="1215"/>
                </a:lnTo>
                <a:lnTo>
                  <a:pt x="244" y="1240"/>
                </a:lnTo>
                <a:lnTo>
                  <a:pt x="267" y="1262"/>
                </a:lnTo>
                <a:lnTo>
                  <a:pt x="292" y="1285"/>
                </a:lnTo>
                <a:lnTo>
                  <a:pt x="316" y="1305"/>
                </a:lnTo>
                <a:lnTo>
                  <a:pt x="342" y="1324"/>
                </a:lnTo>
                <a:lnTo>
                  <a:pt x="369" y="1343"/>
                </a:lnTo>
                <a:lnTo>
                  <a:pt x="395" y="1360"/>
                </a:lnTo>
                <a:lnTo>
                  <a:pt x="423" y="1376"/>
                </a:lnTo>
                <a:lnTo>
                  <a:pt x="451" y="1391"/>
                </a:lnTo>
                <a:lnTo>
                  <a:pt x="480" y="1403"/>
                </a:lnTo>
                <a:lnTo>
                  <a:pt x="509" y="1415"/>
                </a:lnTo>
                <a:lnTo>
                  <a:pt x="538" y="1425"/>
                </a:lnTo>
                <a:lnTo>
                  <a:pt x="568" y="1433"/>
                </a:lnTo>
                <a:lnTo>
                  <a:pt x="599" y="1440"/>
                </a:lnTo>
                <a:lnTo>
                  <a:pt x="629" y="1445"/>
                </a:lnTo>
                <a:lnTo>
                  <a:pt x="660" y="1448"/>
                </a:lnTo>
                <a:lnTo>
                  <a:pt x="692" y="1451"/>
                </a:lnTo>
                <a:lnTo>
                  <a:pt x="738" y="1452"/>
                </a:lnTo>
                <a:lnTo>
                  <a:pt x="783" y="1452"/>
                </a:lnTo>
                <a:lnTo>
                  <a:pt x="828" y="1452"/>
                </a:lnTo>
                <a:lnTo>
                  <a:pt x="871" y="1451"/>
                </a:lnTo>
                <a:lnTo>
                  <a:pt x="891" y="1448"/>
                </a:lnTo>
                <a:lnTo>
                  <a:pt x="911" y="1447"/>
                </a:lnTo>
                <a:lnTo>
                  <a:pt x="932" y="1445"/>
                </a:lnTo>
                <a:lnTo>
                  <a:pt x="952" y="1442"/>
                </a:lnTo>
                <a:lnTo>
                  <a:pt x="971" y="1439"/>
                </a:lnTo>
                <a:lnTo>
                  <a:pt x="990" y="1434"/>
                </a:lnTo>
                <a:lnTo>
                  <a:pt x="1009" y="1429"/>
                </a:lnTo>
                <a:lnTo>
                  <a:pt x="1028" y="1424"/>
                </a:lnTo>
                <a:lnTo>
                  <a:pt x="1058" y="1412"/>
                </a:lnTo>
                <a:lnTo>
                  <a:pt x="1090" y="1399"/>
                </a:lnTo>
                <a:lnTo>
                  <a:pt x="1121" y="1383"/>
                </a:lnTo>
                <a:lnTo>
                  <a:pt x="1152" y="1366"/>
                </a:lnTo>
                <a:lnTo>
                  <a:pt x="1181" y="1348"/>
                </a:lnTo>
                <a:lnTo>
                  <a:pt x="1208" y="1329"/>
                </a:lnTo>
                <a:lnTo>
                  <a:pt x="1233" y="1309"/>
                </a:lnTo>
                <a:lnTo>
                  <a:pt x="1254" y="1289"/>
                </a:lnTo>
                <a:lnTo>
                  <a:pt x="1279" y="1264"/>
                </a:lnTo>
                <a:lnTo>
                  <a:pt x="1300" y="1237"/>
                </a:lnTo>
                <a:lnTo>
                  <a:pt x="1322" y="1207"/>
                </a:lnTo>
                <a:lnTo>
                  <a:pt x="1341" y="1176"/>
                </a:lnTo>
                <a:lnTo>
                  <a:pt x="1358" y="1143"/>
                </a:lnTo>
                <a:lnTo>
                  <a:pt x="1374" y="1108"/>
                </a:lnTo>
                <a:lnTo>
                  <a:pt x="1389" y="1072"/>
                </a:lnTo>
                <a:lnTo>
                  <a:pt x="1402" y="1036"/>
                </a:lnTo>
                <a:lnTo>
                  <a:pt x="1412" y="997"/>
                </a:lnTo>
                <a:lnTo>
                  <a:pt x="1423" y="959"/>
                </a:lnTo>
                <a:lnTo>
                  <a:pt x="1432" y="919"/>
                </a:lnTo>
                <a:lnTo>
                  <a:pt x="1439" y="878"/>
                </a:lnTo>
                <a:lnTo>
                  <a:pt x="1444" y="838"/>
                </a:lnTo>
                <a:lnTo>
                  <a:pt x="1449" y="796"/>
                </a:lnTo>
                <a:lnTo>
                  <a:pt x="1452" y="756"/>
                </a:lnTo>
                <a:lnTo>
                  <a:pt x="1453" y="714"/>
                </a:lnTo>
                <a:lnTo>
                  <a:pt x="1453" y="673"/>
                </a:lnTo>
                <a:lnTo>
                  <a:pt x="1452" y="633"/>
                </a:lnTo>
                <a:lnTo>
                  <a:pt x="1450" y="592"/>
                </a:lnTo>
                <a:lnTo>
                  <a:pt x="1447" y="552"/>
                </a:lnTo>
                <a:lnTo>
                  <a:pt x="1441" y="514"/>
                </a:lnTo>
                <a:lnTo>
                  <a:pt x="1435" y="476"/>
                </a:lnTo>
                <a:lnTo>
                  <a:pt x="1427" y="439"/>
                </a:lnTo>
                <a:lnTo>
                  <a:pt x="1419" y="404"/>
                </a:lnTo>
                <a:lnTo>
                  <a:pt x="1408" y="369"/>
                </a:lnTo>
                <a:lnTo>
                  <a:pt x="1397" y="336"/>
                </a:lnTo>
                <a:lnTo>
                  <a:pt x="1385" y="305"/>
                </a:lnTo>
                <a:lnTo>
                  <a:pt x="1371" y="276"/>
                </a:lnTo>
                <a:lnTo>
                  <a:pt x="1357" y="250"/>
                </a:lnTo>
                <a:lnTo>
                  <a:pt x="1341" y="224"/>
                </a:lnTo>
                <a:lnTo>
                  <a:pt x="1324" y="202"/>
                </a:lnTo>
                <a:lnTo>
                  <a:pt x="1306" y="181"/>
                </a:lnTo>
                <a:lnTo>
                  <a:pt x="1293" y="168"/>
                </a:lnTo>
                <a:lnTo>
                  <a:pt x="1279" y="157"/>
                </a:lnTo>
                <a:lnTo>
                  <a:pt x="1266" y="145"/>
                </a:lnTo>
                <a:lnTo>
                  <a:pt x="1251" y="134"/>
                </a:lnTo>
                <a:lnTo>
                  <a:pt x="1237" y="125"/>
                </a:lnTo>
                <a:lnTo>
                  <a:pt x="1222" y="115"/>
                </a:lnTo>
                <a:lnTo>
                  <a:pt x="1207" y="105"/>
                </a:lnTo>
                <a:lnTo>
                  <a:pt x="1191" y="97"/>
                </a:lnTo>
                <a:lnTo>
                  <a:pt x="1176" y="88"/>
                </a:lnTo>
                <a:lnTo>
                  <a:pt x="1159" y="81"/>
                </a:lnTo>
                <a:lnTo>
                  <a:pt x="1143" y="73"/>
                </a:lnTo>
                <a:lnTo>
                  <a:pt x="1126" y="66"/>
                </a:lnTo>
                <a:lnTo>
                  <a:pt x="1092" y="54"/>
                </a:lnTo>
                <a:lnTo>
                  <a:pt x="1058" y="43"/>
                </a:lnTo>
                <a:lnTo>
                  <a:pt x="1021" y="34"/>
                </a:lnTo>
                <a:lnTo>
                  <a:pt x="985" y="26"/>
                </a:lnTo>
                <a:lnTo>
                  <a:pt x="948" y="20"/>
                </a:lnTo>
                <a:lnTo>
                  <a:pt x="910" y="14"/>
                </a:lnTo>
                <a:lnTo>
                  <a:pt x="873" y="10"/>
                </a:lnTo>
                <a:lnTo>
                  <a:pt x="835" y="7"/>
                </a:lnTo>
                <a:lnTo>
                  <a:pt x="798" y="5"/>
                </a:lnTo>
                <a:lnTo>
                  <a:pt x="761" y="3"/>
                </a:lnTo>
                <a:lnTo>
                  <a:pt x="717" y="2"/>
                </a:lnTo>
                <a:lnTo>
                  <a:pt x="672" y="1"/>
                </a:lnTo>
                <a:lnTo>
                  <a:pt x="625" y="0"/>
                </a:lnTo>
                <a:lnTo>
                  <a:pt x="579" y="1"/>
                </a:lnTo>
                <a:lnTo>
                  <a:pt x="557" y="2"/>
                </a:lnTo>
                <a:lnTo>
                  <a:pt x="535" y="3"/>
                </a:lnTo>
                <a:lnTo>
                  <a:pt x="513" y="5"/>
                </a:lnTo>
                <a:lnTo>
                  <a:pt x="493" y="7"/>
                </a:lnTo>
                <a:lnTo>
                  <a:pt x="473" y="10"/>
                </a:lnTo>
                <a:lnTo>
                  <a:pt x="454" y="14"/>
                </a:lnTo>
                <a:lnTo>
                  <a:pt x="437" y="20"/>
                </a:lnTo>
                <a:lnTo>
                  <a:pt x="421" y="26"/>
                </a:lnTo>
                <a:lnTo>
                  <a:pt x="409" y="32"/>
                </a:lnTo>
                <a:lnTo>
                  <a:pt x="396" y="38"/>
                </a:lnTo>
                <a:lnTo>
                  <a:pt x="384" y="44"/>
                </a:lnTo>
                <a:lnTo>
                  <a:pt x="371" y="52"/>
                </a:lnTo>
                <a:lnTo>
                  <a:pt x="345" y="70"/>
                </a:lnTo>
                <a:lnTo>
                  <a:pt x="318" y="89"/>
                </a:lnTo>
                <a:lnTo>
                  <a:pt x="293" y="111"/>
                </a:lnTo>
                <a:lnTo>
                  <a:pt x="267" y="133"/>
                </a:lnTo>
                <a:lnTo>
                  <a:pt x="241" y="158"/>
                </a:lnTo>
                <a:lnTo>
                  <a:pt x="216" y="183"/>
                </a:lnTo>
                <a:lnTo>
                  <a:pt x="192" y="210"/>
                </a:lnTo>
                <a:lnTo>
                  <a:pt x="169" y="236"/>
                </a:lnTo>
                <a:lnTo>
                  <a:pt x="146" y="263"/>
                </a:lnTo>
                <a:lnTo>
                  <a:pt x="126" y="289"/>
                </a:lnTo>
                <a:lnTo>
                  <a:pt x="107" y="316"/>
                </a:lnTo>
                <a:lnTo>
                  <a:pt x="90" y="341"/>
                </a:lnTo>
                <a:lnTo>
                  <a:pt x="74" y="365"/>
                </a:lnTo>
                <a:lnTo>
                  <a:pt x="60" y="388"/>
                </a:lnTo>
                <a:lnTo>
                  <a:pt x="55" y="398"/>
                </a:lnTo>
                <a:lnTo>
                  <a:pt x="49" y="411"/>
                </a:lnTo>
                <a:lnTo>
                  <a:pt x="43" y="426"/>
                </a:lnTo>
                <a:lnTo>
                  <a:pt x="37" y="443"/>
                </a:lnTo>
                <a:lnTo>
                  <a:pt x="31" y="463"/>
                </a:lnTo>
                <a:lnTo>
                  <a:pt x="26" y="482"/>
                </a:lnTo>
                <a:lnTo>
                  <a:pt x="20" y="503"/>
                </a:lnTo>
                <a:lnTo>
                  <a:pt x="15" y="526"/>
                </a:lnTo>
                <a:lnTo>
                  <a:pt x="11" y="547"/>
                </a:lnTo>
                <a:lnTo>
                  <a:pt x="6" y="569"/>
                </a:lnTo>
                <a:lnTo>
                  <a:pt x="3" y="592"/>
                </a:lnTo>
                <a:lnTo>
                  <a:pt x="1" y="614"/>
                </a:lnTo>
                <a:lnTo>
                  <a:pt x="0" y="636"/>
                </a:lnTo>
                <a:lnTo>
                  <a:pt x="0" y="656"/>
                </a:lnTo>
                <a:lnTo>
                  <a:pt x="1" y="675"/>
                </a:lnTo>
                <a:lnTo>
                  <a:pt x="3" y="69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id="{132052A1-8933-4CE9-6893-C22ECC18F0EC}"/>
              </a:ext>
            </a:extLst>
          </p:cNvPr>
          <p:cNvSpPr txBox="1"/>
          <p:nvPr userDrawn="1"/>
        </p:nvSpPr>
        <p:spPr>
          <a:xfrm>
            <a:off x="798739" y="6375718"/>
            <a:ext cx="8382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#myjsmenpi</a:t>
            </a:r>
            <a:endParaRPr sz="1100" dirty="0">
              <a:latin typeface="Lucida Sans Unicode"/>
              <a:cs typeface="Lucida Sans Unicode"/>
            </a:endParaRPr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A7D45323-D8BB-9D19-EBBC-F5E350D1D5C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30" name="Rectangle 5">
            <a:extLst>
              <a:ext uri="{FF2B5EF4-FFF2-40B4-BE49-F238E27FC236}">
                <a16:creationId xmlns:a16="http://schemas.microsoft.com/office/drawing/2014/main" id="{1D4E0163-C388-2642-C502-62AD076B8B4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0221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id="{533125AC-6CA7-7476-61CD-9CCD00D89E2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85808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ÁVĚR">
    <p:bg>
      <p:bgPr>
        <a:solidFill>
          <a:srgbClr val="356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descr="Název celé prezentace">
            <a:extLst>
              <a:ext uri="{FF2B5EF4-FFF2-40B4-BE49-F238E27FC236}">
                <a16:creationId xmlns:a16="http://schemas.microsoft.com/office/drawing/2014/main" id="{944A9230-67BB-4BAB-8165-DEA961BAF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800" y="1661730"/>
            <a:ext cx="10800000" cy="5400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Text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510DC5AE-FBD1-4517-9A6C-37BB53E85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2912" y="2201729"/>
            <a:ext cx="10799887" cy="1561171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text</a:t>
            </a:r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id="{132052A1-8933-4CE9-6893-C22ECC18F0EC}"/>
              </a:ext>
            </a:extLst>
          </p:cNvPr>
          <p:cNvSpPr txBox="1"/>
          <p:nvPr userDrawn="1"/>
        </p:nvSpPr>
        <p:spPr>
          <a:xfrm>
            <a:off x="798739" y="6375718"/>
            <a:ext cx="8382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#myjsmenpi</a:t>
            </a:r>
            <a:endParaRPr sz="1100" dirty="0">
              <a:latin typeface="Lucida Sans Unicode"/>
              <a:cs typeface="Lucida Sans Unicode"/>
            </a:endParaRPr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A7D45323-D8BB-9D19-EBBC-F5E350D1D5C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30" name="Rectangle 5">
            <a:extLst>
              <a:ext uri="{FF2B5EF4-FFF2-40B4-BE49-F238E27FC236}">
                <a16:creationId xmlns:a16="http://schemas.microsoft.com/office/drawing/2014/main" id="{1D4E0163-C388-2642-C502-62AD076B8B4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0221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id="{533125AC-6CA7-7476-61CD-9CCD00D89E2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9FD6995B-285D-7D83-B6D8-AA76624B41DC}"/>
              </a:ext>
            </a:extLst>
          </p:cNvPr>
          <p:cNvGrpSpPr/>
          <p:nvPr userDrawn="1"/>
        </p:nvGrpSpPr>
        <p:grpSpPr>
          <a:xfrm>
            <a:off x="9198610" y="4218051"/>
            <a:ext cx="2398058" cy="2218747"/>
            <a:chOff x="2468786" y="4448953"/>
            <a:chExt cx="2058174" cy="1904277"/>
          </a:xfrm>
        </p:grpSpPr>
        <p:sp>
          <p:nvSpPr>
            <p:cNvPr id="16" name="Line 5">
              <a:extLst>
                <a:ext uri="{FF2B5EF4-FFF2-40B4-BE49-F238E27FC236}">
                  <a16:creationId xmlns:a16="http://schemas.microsoft.com/office/drawing/2014/main" id="{A4538E9D-947C-B400-D19C-214833C81A6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>
              <a:off x="1964856" y="5239528"/>
              <a:ext cx="1581150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7" name="Line 6">
              <a:extLst>
                <a:ext uri="{FF2B5EF4-FFF2-40B4-BE49-F238E27FC236}">
                  <a16:creationId xmlns:a16="http://schemas.microsoft.com/office/drawing/2014/main" id="{092F9C98-2BBA-B0A6-A949-C987C16E707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>
              <a:off x="2191245" y="5332390"/>
              <a:ext cx="1616075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8" name="Line 7">
              <a:extLst>
                <a:ext uri="{FF2B5EF4-FFF2-40B4-BE49-F238E27FC236}">
                  <a16:creationId xmlns:a16="http://schemas.microsoft.com/office/drawing/2014/main" id="{514867D3-42F4-3DA9-1E05-D2F2818BFCF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>
              <a:off x="2441724" y="5409018"/>
              <a:ext cx="1616075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9" name="Line 8">
              <a:extLst>
                <a:ext uri="{FF2B5EF4-FFF2-40B4-BE49-F238E27FC236}">
                  <a16:creationId xmlns:a16="http://schemas.microsoft.com/office/drawing/2014/main" id="{0C57A092-84FD-7661-A449-F4900CE68D3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>
              <a:off x="2697332" y="5481850"/>
              <a:ext cx="1608138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20" name="Line 9">
              <a:extLst>
                <a:ext uri="{FF2B5EF4-FFF2-40B4-BE49-F238E27FC236}">
                  <a16:creationId xmlns:a16="http://schemas.microsoft.com/office/drawing/2014/main" id="{BB7847E5-36AA-6260-41BD-FBA4FA5F880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>
              <a:off x="2953966" y="5553924"/>
              <a:ext cx="1598613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21" name="Line 10">
              <a:extLst>
                <a:ext uri="{FF2B5EF4-FFF2-40B4-BE49-F238E27FC236}">
                  <a16:creationId xmlns:a16="http://schemas.microsoft.com/office/drawing/2014/main" id="{E5441712-BEB5-2551-6E5C-4FE4501266E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>
              <a:off x="3512164" y="5620889"/>
              <a:ext cx="989081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22" name="Line 11">
              <a:extLst>
                <a:ext uri="{FF2B5EF4-FFF2-40B4-BE49-F238E27FC236}">
                  <a16:creationId xmlns:a16="http://schemas.microsoft.com/office/drawing/2014/main" id="{84BF1064-6B52-A1E2-A181-394E5F37B09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>
              <a:off x="4102715" y="5563345"/>
              <a:ext cx="387714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23" name="Line 12">
              <a:extLst>
                <a:ext uri="{FF2B5EF4-FFF2-40B4-BE49-F238E27FC236}">
                  <a16:creationId xmlns:a16="http://schemas.microsoft.com/office/drawing/2014/main" id="{F713FDB5-86F0-CF0A-4EA1-0FF45AECEBE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 flipV="1">
              <a:off x="3102191" y="5404479"/>
              <a:ext cx="0" cy="1266809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24" name="Line 13">
              <a:extLst>
                <a:ext uri="{FF2B5EF4-FFF2-40B4-BE49-F238E27FC236}">
                  <a16:creationId xmlns:a16="http://schemas.microsoft.com/office/drawing/2014/main" id="{27F6977B-DC70-D323-4F83-EF98EF93C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 flipV="1">
              <a:off x="3203986" y="5143319"/>
              <a:ext cx="0" cy="1303572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25" name="Line 14">
              <a:extLst>
                <a:ext uri="{FF2B5EF4-FFF2-40B4-BE49-F238E27FC236}">
                  <a16:creationId xmlns:a16="http://schemas.microsoft.com/office/drawing/2014/main" id="{BB780F8C-F24A-20C9-0B23-60CF90A7B00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 flipV="1">
              <a:off x="3397055" y="4809455"/>
              <a:ext cx="0" cy="1544906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26" name="Line 15">
              <a:extLst>
                <a:ext uri="{FF2B5EF4-FFF2-40B4-BE49-F238E27FC236}">
                  <a16:creationId xmlns:a16="http://schemas.microsoft.com/office/drawing/2014/main" id="{091236BE-6E9E-CFA6-36CF-EBA072DEA04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 flipV="1">
              <a:off x="3610179" y="4456406"/>
              <a:ext cx="0" cy="1833563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28" name="Line 16">
              <a:extLst>
                <a:ext uri="{FF2B5EF4-FFF2-40B4-BE49-F238E27FC236}">
                  <a16:creationId xmlns:a16="http://schemas.microsoft.com/office/drawing/2014/main" id="{77801FE0-593C-7F51-7C65-C937B616C98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 flipV="1">
              <a:off x="3553599" y="4315593"/>
              <a:ext cx="0" cy="153273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32" name="Line 17">
              <a:extLst>
                <a:ext uri="{FF2B5EF4-FFF2-40B4-BE49-F238E27FC236}">
                  <a16:creationId xmlns:a16="http://schemas.microsoft.com/office/drawing/2014/main" id="{8047E60B-870E-CD9A-C22B-2398177326F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 flipV="1">
              <a:off x="3525641" y="4137312"/>
              <a:ext cx="0" cy="1327663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</p:grpSp>
      <p:pic>
        <p:nvPicPr>
          <p:cNvPr id="33" name="Obrázek 32">
            <a:extLst>
              <a:ext uri="{FF2B5EF4-FFF2-40B4-BE49-F238E27FC236}">
                <a16:creationId xmlns:a16="http://schemas.microsoft.com/office/drawing/2014/main" id="{D851B3B9-C74C-6947-A6B4-2F609FC47C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9579821">
            <a:off x="10412106" y="5079773"/>
            <a:ext cx="474453" cy="430225"/>
          </a:xfrm>
          <a:prstGeom prst="rect">
            <a:avLst/>
          </a:prstGeom>
        </p:spPr>
      </p:pic>
      <p:pic>
        <p:nvPicPr>
          <p:cNvPr id="34" name="Obrázek 33">
            <a:extLst>
              <a:ext uri="{FF2B5EF4-FFF2-40B4-BE49-F238E27FC236}">
                <a16:creationId xmlns:a16="http://schemas.microsoft.com/office/drawing/2014/main" id="{9FB0E466-2969-C157-C923-0622D84B77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076" y="5863339"/>
            <a:ext cx="393700" cy="393700"/>
          </a:xfrm>
          <a:prstGeom prst="rect">
            <a:avLst/>
          </a:prstGeom>
        </p:spPr>
      </p:pic>
      <p:pic>
        <p:nvPicPr>
          <p:cNvPr id="35" name="Obrázek 34">
            <a:extLst>
              <a:ext uri="{FF2B5EF4-FFF2-40B4-BE49-F238E27FC236}">
                <a16:creationId xmlns:a16="http://schemas.microsoft.com/office/drawing/2014/main" id="{18B4E1DC-DADD-98E2-9AC3-80F70AAC61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791" y="4848379"/>
            <a:ext cx="311150" cy="31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665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">
    <p:bg>
      <p:bgPr>
        <a:solidFill>
          <a:srgbClr val="356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descr="Název celé prezentace">
            <a:extLst>
              <a:ext uri="{FF2B5EF4-FFF2-40B4-BE49-F238E27FC236}">
                <a16:creationId xmlns:a16="http://schemas.microsoft.com/office/drawing/2014/main" id="{944A9230-67BB-4BAB-8165-DEA961BAF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800" y="3767367"/>
            <a:ext cx="10800000" cy="5400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Poděkování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510DC5AE-FBD1-4517-9A6C-37BB53E85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2912" y="4307366"/>
            <a:ext cx="10799887" cy="1561171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Doplňující text</a:t>
            </a:r>
          </a:p>
        </p:txBody>
      </p:sp>
      <p:sp>
        <p:nvSpPr>
          <p:cNvPr id="92" name="Freeform 11">
            <a:extLst>
              <a:ext uri="{FF2B5EF4-FFF2-40B4-BE49-F238E27FC236}">
                <a16:creationId xmlns:a16="http://schemas.microsoft.com/office/drawing/2014/main" id="{1A484C4C-0C2A-4CC8-B5F1-4CCC5F95870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12800" y="6118113"/>
            <a:ext cx="4997535" cy="521727"/>
          </a:xfrm>
          <a:custGeom>
            <a:avLst/>
            <a:gdLst>
              <a:gd name="T0" fmla="*/ 843 w 17012"/>
              <a:gd name="T1" fmla="*/ 859 h 1776"/>
              <a:gd name="T2" fmla="*/ 16391 w 17012"/>
              <a:gd name="T3" fmla="*/ 1749 h 1776"/>
              <a:gd name="T4" fmla="*/ 16035 w 17012"/>
              <a:gd name="T5" fmla="*/ 1756 h 1776"/>
              <a:gd name="T6" fmla="*/ 15453 w 17012"/>
              <a:gd name="T7" fmla="*/ 1689 h 1776"/>
              <a:gd name="T8" fmla="*/ 15183 w 17012"/>
              <a:gd name="T9" fmla="*/ 1707 h 1776"/>
              <a:gd name="T10" fmla="*/ 14191 w 17012"/>
              <a:gd name="T11" fmla="*/ 1760 h 1776"/>
              <a:gd name="T12" fmla="*/ 16448 w 17012"/>
              <a:gd name="T13" fmla="*/ 1474 h 1776"/>
              <a:gd name="T14" fmla="*/ 16071 w 17012"/>
              <a:gd name="T15" fmla="*/ 1399 h 1776"/>
              <a:gd name="T16" fmla="*/ 15771 w 17012"/>
              <a:gd name="T17" fmla="*/ 1368 h 1776"/>
              <a:gd name="T18" fmla="*/ 15683 w 17012"/>
              <a:gd name="T19" fmla="*/ 1524 h 1776"/>
              <a:gd name="T20" fmla="*/ 15317 w 17012"/>
              <a:gd name="T21" fmla="*/ 1364 h 1776"/>
              <a:gd name="T22" fmla="*/ 14712 w 17012"/>
              <a:gd name="T23" fmla="*/ 1384 h 1776"/>
              <a:gd name="T24" fmla="*/ 14563 w 17012"/>
              <a:gd name="T25" fmla="*/ 1465 h 1776"/>
              <a:gd name="T26" fmla="*/ 14059 w 17012"/>
              <a:gd name="T27" fmla="*/ 1496 h 1776"/>
              <a:gd name="T28" fmla="*/ 15573 w 17012"/>
              <a:gd name="T29" fmla="*/ 626 h 1776"/>
              <a:gd name="T30" fmla="*/ 14312 w 17012"/>
              <a:gd name="T31" fmla="*/ 73 h 1776"/>
              <a:gd name="T32" fmla="*/ 3511 w 17012"/>
              <a:gd name="T33" fmla="*/ 1714 h 1776"/>
              <a:gd name="T34" fmla="*/ 4002 w 17012"/>
              <a:gd name="T35" fmla="*/ 1514 h 1776"/>
              <a:gd name="T36" fmla="*/ 4509 w 17012"/>
              <a:gd name="T37" fmla="*/ 1582 h 1776"/>
              <a:gd name="T38" fmla="*/ 4731 w 17012"/>
              <a:gd name="T39" fmla="*/ 1621 h 1776"/>
              <a:gd name="T40" fmla="*/ 4979 w 17012"/>
              <a:gd name="T41" fmla="*/ 1729 h 1776"/>
              <a:gd name="T42" fmla="*/ 5416 w 17012"/>
              <a:gd name="T43" fmla="*/ 1591 h 1776"/>
              <a:gd name="T44" fmla="*/ 5596 w 17012"/>
              <a:gd name="T45" fmla="*/ 1735 h 1776"/>
              <a:gd name="T46" fmla="*/ 5820 w 17012"/>
              <a:gd name="T47" fmla="*/ 1728 h 1776"/>
              <a:gd name="T48" fmla="*/ 6612 w 17012"/>
              <a:gd name="T49" fmla="*/ 1627 h 1776"/>
              <a:gd name="T50" fmla="*/ 6147 w 17012"/>
              <a:gd name="T51" fmla="*/ 1021 h 1776"/>
              <a:gd name="T52" fmla="*/ 5285 w 17012"/>
              <a:gd name="T53" fmla="*/ 1005 h 1776"/>
              <a:gd name="T54" fmla="*/ 5120 w 17012"/>
              <a:gd name="T55" fmla="*/ 941 h 1776"/>
              <a:gd name="T56" fmla="*/ 4762 w 17012"/>
              <a:gd name="T57" fmla="*/ 957 h 1776"/>
              <a:gd name="T58" fmla="*/ 4462 w 17012"/>
              <a:gd name="T59" fmla="*/ 887 h 1776"/>
              <a:gd name="T60" fmla="*/ 4054 w 17012"/>
              <a:gd name="T61" fmla="*/ 789 h 1776"/>
              <a:gd name="T62" fmla="*/ 6117 w 17012"/>
              <a:gd name="T63" fmla="*/ 341 h 1776"/>
              <a:gd name="T64" fmla="*/ 6032 w 17012"/>
              <a:gd name="T65" fmla="*/ 358 h 1776"/>
              <a:gd name="T66" fmla="*/ 5491 w 17012"/>
              <a:gd name="T67" fmla="*/ 114 h 1776"/>
              <a:gd name="T68" fmla="*/ 4912 w 17012"/>
              <a:gd name="T69" fmla="*/ 332 h 1776"/>
              <a:gd name="T70" fmla="*/ 4606 w 17012"/>
              <a:gd name="T71" fmla="*/ 218 h 1776"/>
              <a:gd name="T72" fmla="*/ 4259 w 17012"/>
              <a:gd name="T73" fmla="*/ 178 h 1776"/>
              <a:gd name="T74" fmla="*/ 3964 w 17012"/>
              <a:gd name="T75" fmla="*/ 405 h 1776"/>
              <a:gd name="T76" fmla="*/ 3302 w 17012"/>
              <a:gd name="T77" fmla="*/ 82 h 1776"/>
              <a:gd name="T78" fmla="*/ 11429 w 17012"/>
              <a:gd name="T79" fmla="*/ 1244 h 1776"/>
              <a:gd name="T80" fmla="*/ 10928 w 17012"/>
              <a:gd name="T81" fmla="*/ 1257 h 1776"/>
              <a:gd name="T82" fmla="*/ 10610 w 17012"/>
              <a:gd name="T83" fmla="*/ 1253 h 1776"/>
              <a:gd name="T84" fmla="*/ 10842 w 17012"/>
              <a:gd name="T85" fmla="*/ 956 h 1776"/>
              <a:gd name="T86" fmla="*/ 10671 w 17012"/>
              <a:gd name="T87" fmla="*/ 826 h 1776"/>
              <a:gd name="T88" fmla="*/ 11710 w 17012"/>
              <a:gd name="T89" fmla="*/ 523 h 1776"/>
              <a:gd name="T90" fmla="*/ 11235 w 17012"/>
              <a:gd name="T91" fmla="*/ 503 h 1776"/>
              <a:gd name="T92" fmla="*/ 10790 w 17012"/>
              <a:gd name="T93" fmla="*/ 522 h 1776"/>
              <a:gd name="T94" fmla="*/ 9351 w 17012"/>
              <a:gd name="T95" fmla="*/ 65 h 1776"/>
              <a:gd name="T96" fmla="*/ 9047 w 17012"/>
              <a:gd name="T97" fmla="*/ 1105 h 1776"/>
              <a:gd name="T98" fmla="*/ 8340 w 17012"/>
              <a:gd name="T99" fmla="*/ 1480 h 1776"/>
              <a:gd name="T100" fmla="*/ 8888 w 17012"/>
              <a:gd name="T101" fmla="*/ 294 h 1776"/>
              <a:gd name="T102" fmla="*/ 9617 w 17012"/>
              <a:gd name="T103" fmla="*/ 474 h 1776"/>
              <a:gd name="T104" fmla="*/ 9735 w 17012"/>
              <a:gd name="T105" fmla="*/ 545 h 1776"/>
              <a:gd name="T106" fmla="*/ 8130 w 17012"/>
              <a:gd name="T107" fmla="*/ 574 h 1776"/>
              <a:gd name="T108" fmla="*/ 9471 w 17012"/>
              <a:gd name="T109" fmla="*/ 627 h 1776"/>
              <a:gd name="T110" fmla="*/ 10004 w 17012"/>
              <a:gd name="T111" fmla="*/ 714 h 1776"/>
              <a:gd name="T112" fmla="*/ 10152 w 17012"/>
              <a:gd name="T113" fmla="*/ 809 h 1776"/>
              <a:gd name="T114" fmla="*/ 10211 w 17012"/>
              <a:gd name="T115" fmla="*/ 922 h 1776"/>
              <a:gd name="T116" fmla="*/ 8247 w 17012"/>
              <a:gd name="T117" fmla="*/ 1006 h 1776"/>
              <a:gd name="T118" fmla="*/ 9900 w 17012"/>
              <a:gd name="T119" fmla="*/ 1200 h 1776"/>
              <a:gd name="T120" fmla="*/ 9739 w 17012"/>
              <a:gd name="T121" fmla="*/ 1280 h 1776"/>
              <a:gd name="T122" fmla="*/ 9539 w 17012"/>
              <a:gd name="T123" fmla="*/ 1357 h 1776"/>
              <a:gd name="T124" fmla="*/ 8879 w 17012"/>
              <a:gd name="T125" fmla="*/ 1379 h 1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012" h="1776">
                <a:moveTo>
                  <a:pt x="8937" y="242"/>
                </a:moveTo>
                <a:lnTo>
                  <a:pt x="8933" y="239"/>
                </a:lnTo>
                <a:lnTo>
                  <a:pt x="8930" y="237"/>
                </a:lnTo>
                <a:lnTo>
                  <a:pt x="8928" y="233"/>
                </a:lnTo>
                <a:lnTo>
                  <a:pt x="8926" y="229"/>
                </a:lnTo>
                <a:lnTo>
                  <a:pt x="8925" y="225"/>
                </a:lnTo>
                <a:lnTo>
                  <a:pt x="8925" y="221"/>
                </a:lnTo>
                <a:lnTo>
                  <a:pt x="8926" y="218"/>
                </a:lnTo>
                <a:lnTo>
                  <a:pt x="8927" y="214"/>
                </a:lnTo>
                <a:lnTo>
                  <a:pt x="8930" y="209"/>
                </a:lnTo>
                <a:lnTo>
                  <a:pt x="8932" y="207"/>
                </a:lnTo>
                <a:lnTo>
                  <a:pt x="8936" y="205"/>
                </a:lnTo>
                <a:lnTo>
                  <a:pt x="8940" y="203"/>
                </a:lnTo>
                <a:lnTo>
                  <a:pt x="8944" y="202"/>
                </a:lnTo>
                <a:lnTo>
                  <a:pt x="8948" y="202"/>
                </a:lnTo>
                <a:lnTo>
                  <a:pt x="8952" y="203"/>
                </a:lnTo>
                <a:lnTo>
                  <a:pt x="8956" y="204"/>
                </a:lnTo>
                <a:lnTo>
                  <a:pt x="8959" y="206"/>
                </a:lnTo>
                <a:lnTo>
                  <a:pt x="8962" y="209"/>
                </a:lnTo>
                <a:lnTo>
                  <a:pt x="8964" y="212"/>
                </a:lnTo>
                <a:lnTo>
                  <a:pt x="8966" y="217"/>
                </a:lnTo>
                <a:lnTo>
                  <a:pt x="8967" y="221"/>
                </a:lnTo>
                <a:lnTo>
                  <a:pt x="8967" y="224"/>
                </a:lnTo>
                <a:lnTo>
                  <a:pt x="8966" y="228"/>
                </a:lnTo>
                <a:lnTo>
                  <a:pt x="8965" y="233"/>
                </a:lnTo>
                <a:lnTo>
                  <a:pt x="8965" y="233"/>
                </a:lnTo>
                <a:lnTo>
                  <a:pt x="8961" y="238"/>
                </a:lnTo>
                <a:lnTo>
                  <a:pt x="8957" y="241"/>
                </a:lnTo>
                <a:lnTo>
                  <a:pt x="8952" y="243"/>
                </a:lnTo>
                <a:lnTo>
                  <a:pt x="8946" y="244"/>
                </a:lnTo>
                <a:lnTo>
                  <a:pt x="8941" y="243"/>
                </a:lnTo>
                <a:lnTo>
                  <a:pt x="8937" y="242"/>
                </a:lnTo>
                <a:close/>
                <a:moveTo>
                  <a:pt x="1579" y="322"/>
                </a:moveTo>
                <a:lnTo>
                  <a:pt x="1559" y="386"/>
                </a:lnTo>
                <a:lnTo>
                  <a:pt x="1493" y="386"/>
                </a:lnTo>
                <a:lnTo>
                  <a:pt x="1546" y="424"/>
                </a:lnTo>
                <a:lnTo>
                  <a:pt x="1527" y="486"/>
                </a:lnTo>
                <a:lnTo>
                  <a:pt x="1579" y="448"/>
                </a:lnTo>
                <a:lnTo>
                  <a:pt x="1632" y="486"/>
                </a:lnTo>
                <a:lnTo>
                  <a:pt x="1612" y="424"/>
                </a:lnTo>
                <a:lnTo>
                  <a:pt x="1666" y="386"/>
                </a:lnTo>
                <a:lnTo>
                  <a:pt x="1599" y="386"/>
                </a:lnTo>
                <a:lnTo>
                  <a:pt x="1579" y="322"/>
                </a:lnTo>
                <a:close/>
                <a:moveTo>
                  <a:pt x="1727" y="686"/>
                </a:moveTo>
                <a:lnTo>
                  <a:pt x="1780" y="648"/>
                </a:lnTo>
                <a:lnTo>
                  <a:pt x="1832" y="686"/>
                </a:lnTo>
                <a:lnTo>
                  <a:pt x="1812" y="624"/>
                </a:lnTo>
                <a:lnTo>
                  <a:pt x="1866" y="585"/>
                </a:lnTo>
                <a:lnTo>
                  <a:pt x="1800" y="585"/>
                </a:lnTo>
                <a:lnTo>
                  <a:pt x="1780" y="523"/>
                </a:lnTo>
                <a:lnTo>
                  <a:pt x="1760" y="585"/>
                </a:lnTo>
                <a:lnTo>
                  <a:pt x="1693" y="585"/>
                </a:lnTo>
                <a:lnTo>
                  <a:pt x="1747" y="624"/>
                </a:lnTo>
                <a:lnTo>
                  <a:pt x="1727" y="686"/>
                </a:lnTo>
                <a:close/>
                <a:moveTo>
                  <a:pt x="1939" y="859"/>
                </a:moveTo>
                <a:lnTo>
                  <a:pt x="1872" y="859"/>
                </a:lnTo>
                <a:lnTo>
                  <a:pt x="1852" y="796"/>
                </a:lnTo>
                <a:lnTo>
                  <a:pt x="1832" y="859"/>
                </a:lnTo>
                <a:lnTo>
                  <a:pt x="1766" y="859"/>
                </a:lnTo>
                <a:lnTo>
                  <a:pt x="1819" y="898"/>
                </a:lnTo>
                <a:lnTo>
                  <a:pt x="1799" y="960"/>
                </a:lnTo>
                <a:lnTo>
                  <a:pt x="1852" y="921"/>
                </a:lnTo>
                <a:lnTo>
                  <a:pt x="1905" y="960"/>
                </a:lnTo>
                <a:lnTo>
                  <a:pt x="1885" y="898"/>
                </a:lnTo>
                <a:lnTo>
                  <a:pt x="1939" y="859"/>
                </a:lnTo>
                <a:close/>
                <a:moveTo>
                  <a:pt x="1800" y="1134"/>
                </a:moveTo>
                <a:lnTo>
                  <a:pt x="1780" y="1071"/>
                </a:lnTo>
                <a:lnTo>
                  <a:pt x="1760" y="1134"/>
                </a:lnTo>
                <a:lnTo>
                  <a:pt x="1693" y="1134"/>
                </a:lnTo>
                <a:lnTo>
                  <a:pt x="1747" y="1173"/>
                </a:lnTo>
                <a:lnTo>
                  <a:pt x="1727" y="1235"/>
                </a:lnTo>
                <a:lnTo>
                  <a:pt x="1780" y="1196"/>
                </a:lnTo>
                <a:lnTo>
                  <a:pt x="1832" y="1235"/>
                </a:lnTo>
                <a:lnTo>
                  <a:pt x="1812" y="1173"/>
                </a:lnTo>
                <a:lnTo>
                  <a:pt x="1866" y="1134"/>
                </a:lnTo>
                <a:lnTo>
                  <a:pt x="1800" y="1134"/>
                </a:lnTo>
                <a:close/>
                <a:moveTo>
                  <a:pt x="1599" y="1334"/>
                </a:moveTo>
                <a:lnTo>
                  <a:pt x="1579" y="1271"/>
                </a:lnTo>
                <a:lnTo>
                  <a:pt x="1559" y="1335"/>
                </a:lnTo>
                <a:lnTo>
                  <a:pt x="1492" y="1334"/>
                </a:lnTo>
                <a:lnTo>
                  <a:pt x="1546" y="1373"/>
                </a:lnTo>
                <a:lnTo>
                  <a:pt x="1526" y="1436"/>
                </a:lnTo>
                <a:lnTo>
                  <a:pt x="1579" y="1397"/>
                </a:lnTo>
                <a:lnTo>
                  <a:pt x="1631" y="1436"/>
                </a:lnTo>
                <a:lnTo>
                  <a:pt x="1611" y="1373"/>
                </a:lnTo>
                <a:lnTo>
                  <a:pt x="1665" y="1334"/>
                </a:lnTo>
                <a:lnTo>
                  <a:pt x="1599" y="1334"/>
                </a:lnTo>
                <a:close/>
                <a:moveTo>
                  <a:pt x="1325" y="1407"/>
                </a:moveTo>
                <a:lnTo>
                  <a:pt x="1305" y="1344"/>
                </a:lnTo>
                <a:lnTo>
                  <a:pt x="1284" y="1407"/>
                </a:lnTo>
                <a:lnTo>
                  <a:pt x="1218" y="1407"/>
                </a:lnTo>
                <a:lnTo>
                  <a:pt x="1272" y="1446"/>
                </a:lnTo>
                <a:lnTo>
                  <a:pt x="1251" y="1508"/>
                </a:lnTo>
                <a:lnTo>
                  <a:pt x="1305" y="1470"/>
                </a:lnTo>
                <a:lnTo>
                  <a:pt x="1358" y="1508"/>
                </a:lnTo>
                <a:lnTo>
                  <a:pt x="1338" y="1446"/>
                </a:lnTo>
                <a:lnTo>
                  <a:pt x="1392" y="1407"/>
                </a:lnTo>
                <a:lnTo>
                  <a:pt x="1325" y="1407"/>
                </a:lnTo>
                <a:close/>
                <a:moveTo>
                  <a:pt x="1052" y="1334"/>
                </a:moveTo>
                <a:lnTo>
                  <a:pt x="1031" y="1271"/>
                </a:lnTo>
                <a:lnTo>
                  <a:pt x="1011" y="1335"/>
                </a:lnTo>
                <a:lnTo>
                  <a:pt x="944" y="1334"/>
                </a:lnTo>
                <a:lnTo>
                  <a:pt x="998" y="1373"/>
                </a:lnTo>
                <a:lnTo>
                  <a:pt x="978" y="1436"/>
                </a:lnTo>
                <a:lnTo>
                  <a:pt x="1031" y="1397"/>
                </a:lnTo>
                <a:lnTo>
                  <a:pt x="1083" y="1436"/>
                </a:lnTo>
                <a:lnTo>
                  <a:pt x="1064" y="1373"/>
                </a:lnTo>
                <a:lnTo>
                  <a:pt x="1117" y="1334"/>
                </a:lnTo>
                <a:lnTo>
                  <a:pt x="1052" y="1334"/>
                </a:lnTo>
                <a:close/>
                <a:moveTo>
                  <a:pt x="851" y="1134"/>
                </a:moveTo>
                <a:lnTo>
                  <a:pt x="830" y="1071"/>
                </a:lnTo>
                <a:lnTo>
                  <a:pt x="810" y="1134"/>
                </a:lnTo>
                <a:lnTo>
                  <a:pt x="743" y="1134"/>
                </a:lnTo>
                <a:lnTo>
                  <a:pt x="797" y="1173"/>
                </a:lnTo>
                <a:lnTo>
                  <a:pt x="777" y="1235"/>
                </a:lnTo>
                <a:lnTo>
                  <a:pt x="830" y="1196"/>
                </a:lnTo>
                <a:lnTo>
                  <a:pt x="884" y="1235"/>
                </a:lnTo>
                <a:lnTo>
                  <a:pt x="863" y="1173"/>
                </a:lnTo>
                <a:lnTo>
                  <a:pt x="917" y="1134"/>
                </a:lnTo>
                <a:lnTo>
                  <a:pt x="851" y="1134"/>
                </a:lnTo>
                <a:close/>
                <a:moveTo>
                  <a:pt x="756" y="922"/>
                </a:moveTo>
                <a:lnTo>
                  <a:pt x="809" y="960"/>
                </a:lnTo>
                <a:lnTo>
                  <a:pt x="789" y="899"/>
                </a:lnTo>
                <a:lnTo>
                  <a:pt x="843" y="859"/>
                </a:lnTo>
                <a:lnTo>
                  <a:pt x="777" y="859"/>
                </a:lnTo>
                <a:lnTo>
                  <a:pt x="756" y="797"/>
                </a:lnTo>
                <a:lnTo>
                  <a:pt x="736" y="859"/>
                </a:lnTo>
                <a:lnTo>
                  <a:pt x="670" y="859"/>
                </a:lnTo>
                <a:lnTo>
                  <a:pt x="724" y="899"/>
                </a:lnTo>
                <a:lnTo>
                  <a:pt x="704" y="960"/>
                </a:lnTo>
                <a:lnTo>
                  <a:pt x="756" y="922"/>
                </a:lnTo>
                <a:close/>
                <a:moveTo>
                  <a:pt x="830" y="523"/>
                </a:moveTo>
                <a:lnTo>
                  <a:pt x="810" y="586"/>
                </a:lnTo>
                <a:lnTo>
                  <a:pt x="743" y="586"/>
                </a:lnTo>
                <a:lnTo>
                  <a:pt x="797" y="625"/>
                </a:lnTo>
                <a:lnTo>
                  <a:pt x="777" y="687"/>
                </a:lnTo>
                <a:lnTo>
                  <a:pt x="830" y="649"/>
                </a:lnTo>
                <a:lnTo>
                  <a:pt x="884" y="687"/>
                </a:lnTo>
                <a:lnTo>
                  <a:pt x="863" y="625"/>
                </a:lnTo>
                <a:lnTo>
                  <a:pt x="917" y="586"/>
                </a:lnTo>
                <a:lnTo>
                  <a:pt x="851" y="586"/>
                </a:lnTo>
                <a:lnTo>
                  <a:pt x="830" y="523"/>
                </a:lnTo>
                <a:close/>
                <a:moveTo>
                  <a:pt x="978" y="486"/>
                </a:moveTo>
                <a:lnTo>
                  <a:pt x="1030" y="448"/>
                </a:lnTo>
                <a:lnTo>
                  <a:pt x="1083" y="486"/>
                </a:lnTo>
                <a:lnTo>
                  <a:pt x="1063" y="424"/>
                </a:lnTo>
                <a:lnTo>
                  <a:pt x="1117" y="386"/>
                </a:lnTo>
                <a:lnTo>
                  <a:pt x="1050" y="386"/>
                </a:lnTo>
                <a:lnTo>
                  <a:pt x="1030" y="322"/>
                </a:lnTo>
                <a:lnTo>
                  <a:pt x="1010" y="386"/>
                </a:lnTo>
                <a:lnTo>
                  <a:pt x="944" y="386"/>
                </a:lnTo>
                <a:lnTo>
                  <a:pt x="997" y="424"/>
                </a:lnTo>
                <a:lnTo>
                  <a:pt x="978" y="486"/>
                </a:lnTo>
                <a:close/>
                <a:moveTo>
                  <a:pt x="1251" y="413"/>
                </a:moveTo>
                <a:lnTo>
                  <a:pt x="1305" y="374"/>
                </a:lnTo>
                <a:lnTo>
                  <a:pt x="1358" y="413"/>
                </a:lnTo>
                <a:lnTo>
                  <a:pt x="1338" y="351"/>
                </a:lnTo>
                <a:lnTo>
                  <a:pt x="1392" y="311"/>
                </a:lnTo>
                <a:lnTo>
                  <a:pt x="1325" y="311"/>
                </a:lnTo>
                <a:lnTo>
                  <a:pt x="1305" y="249"/>
                </a:lnTo>
                <a:lnTo>
                  <a:pt x="1284" y="312"/>
                </a:lnTo>
                <a:lnTo>
                  <a:pt x="1218" y="311"/>
                </a:lnTo>
                <a:lnTo>
                  <a:pt x="1272" y="351"/>
                </a:lnTo>
                <a:lnTo>
                  <a:pt x="1251" y="413"/>
                </a:lnTo>
                <a:close/>
                <a:moveTo>
                  <a:pt x="2560" y="1721"/>
                </a:moveTo>
                <a:lnTo>
                  <a:pt x="50" y="1721"/>
                </a:lnTo>
                <a:lnTo>
                  <a:pt x="50" y="49"/>
                </a:lnTo>
                <a:lnTo>
                  <a:pt x="2560" y="49"/>
                </a:lnTo>
                <a:lnTo>
                  <a:pt x="2560" y="1721"/>
                </a:lnTo>
                <a:close/>
                <a:moveTo>
                  <a:pt x="0" y="0"/>
                </a:moveTo>
                <a:lnTo>
                  <a:pt x="0" y="1771"/>
                </a:lnTo>
                <a:lnTo>
                  <a:pt x="2610" y="1771"/>
                </a:lnTo>
                <a:lnTo>
                  <a:pt x="2610" y="0"/>
                </a:lnTo>
                <a:lnTo>
                  <a:pt x="0" y="0"/>
                </a:lnTo>
                <a:close/>
                <a:moveTo>
                  <a:pt x="16672" y="1711"/>
                </a:moveTo>
                <a:lnTo>
                  <a:pt x="16611" y="1632"/>
                </a:lnTo>
                <a:lnTo>
                  <a:pt x="16629" y="1632"/>
                </a:lnTo>
                <a:lnTo>
                  <a:pt x="16679" y="1701"/>
                </a:lnTo>
                <a:lnTo>
                  <a:pt x="16729" y="1632"/>
                </a:lnTo>
                <a:lnTo>
                  <a:pt x="16747" y="1632"/>
                </a:lnTo>
                <a:lnTo>
                  <a:pt x="16687" y="1711"/>
                </a:lnTo>
                <a:lnTo>
                  <a:pt x="16687" y="1773"/>
                </a:lnTo>
                <a:lnTo>
                  <a:pt x="16672" y="1773"/>
                </a:lnTo>
                <a:lnTo>
                  <a:pt x="16672" y="1711"/>
                </a:lnTo>
                <a:close/>
                <a:moveTo>
                  <a:pt x="16448" y="1632"/>
                </a:moveTo>
                <a:lnTo>
                  <a:pt x="16464" y="1632"/>
                </a:lnTo>
                <a:lnTo>
                  <a:pt x="16521" y="1760"/>
                </a:lnTo>
                <a:lnTo>
                  <a:pt x="16577" y="1632"/>
                </a:lnTo>
                <a:lnTo>
                  <a:pt x="16593" y="1632"/>
                </a:lnTo>
                <a:lnTo>
                  <a:pt x="16529" y="1773"/>
                </a:lnTo>
                <a:lnTo>
                  <a:pt x="16511" y="1773"/>
                </a:lnTo>
                <a:lnTo>
                  <a:pt x="16448" y="1632"/>
                </a:lnTo>
                <a:close/>
                <a:moveTo>
                  <a:pt x="16411" y="1702"/>
                </a:moveTo>
                <a:lnTo>
                  <a:pt x="16411" y="1695"/>
                </a:lnTo>
                <a:lnTo>
                  <a:pt x="16410" y="1689"/>
                </a:lnTo>
                <a:lnTo>
                  <a:pt x="16409" y="1683"/>
                </a:lnTo>
                <a:lnTo>
                  <a:pt x="16407" y="1676"/>
                </a:lnTo>
                <a:lnTo>
                  <a:pt x="16405" y="1671"/>
                </a:lnTo>
                <a:lnTo>
                  <a:pt x="16403" y="1667"/>
                </a:lnTo>
                <a:lnTo>
                  <a:pt x="16400" y="1661"/>
                </a:lnTo>
                <a:lnTo>
                  <a:pt x="16395" y="1657"/>
                </a:lnTo>
                <a:lnTo>
                  <a:pt x="16391" y="1654"/>
                </a:lnTo>
                <a:lnTo>
                  <a:pt x="16387" y="1651"/>
                </a:lnTo>
                <a:lnTo>
                  <a:pt x="16383" y="1647"/>
                </a:lnTo>
                <a:lnTo>
                  <a:pt x="16377" y="1645"/>
                </a:lnTo>
                <a:lnTo>
                  <a:pt x="16371" y="1643"/>
                </a:lnTo>
                <a:lnTo>
                  <a:pt x="16364" y="1642"/>
                </a:lnTo>
                <a:lnTo>
                  <a:pt x="16358" y="1642"/>
                </a:lnTo>
                <a:lnTo>
                  <a:pt x="16352" y="1641"/>
                </a:lnTo>
                <a:lnTo>
                  <a:pt x="16345" y="1642"/>
                </a:lnTo>
                <a:lnTo>
                  <a:pt x="16338" y="1642"/>
                </a:lnTo>
                <a:lnTo>
                  <a:pt x="16333" y="1643"/>
                </a:lnTo>
                <a:lnTo>
                  <a:pt x="16326" y="1645"/>
                </a:lnTo>
                <a:lnTo>
                  <a:pt x="16321" y="1647"/>
                </a:lnTo>
                <a:lnTo>
                  <a:pt x="16317" y="1651"/>
                </a:lnTo>
                <a:lnTo>
                  <a:pt x="16312" y="1654"/>
                </a:lnTo>
                <a:lnTo>
                  <a:pt x="16308" y="1657"/>
                </a:lnTo>
                <a:lnTo>
                  <a:pt x="16304" y="1661"/>
                </a:lnTo>
                <a:lnTo>
                  <a:pt x="16301" y="1667"/>
                </a:lnTo>
                <a:lnTo>
                  <a:pt x="16299" y="1671"/>
                </a:lnTo>
                <a:lnTo>
                  <a:pt x="16296" y="1676"/>
                </a:lnTo>
                <a:lnTo>
                  <a:pt x="16294" y="1683"/>
                </a:lnTo>
                <a:lnTo>
                  <a:pt x="16293" y="1689"/>
                </a:lnTo>
                <a:lnTo>
                  <a:pt x="16292" y="1695"/>
                </a:lnTo>
                <a:lnTo>
                  <a:pt x="16292" y="1702"/>
                </a:lnTo>
                <a:lnTo>
                  <a:pt x="16292" y="1709"/>
                </a:lnTo>
                <a:lnTo>
                  <a:pt x="16293" y="1715"/>
                </a:lnTo>
                <a:lnTo>
                  <a:pt x="16294" y="1722"/>
                </a:lnTo>
                <a:lnTo>
                  <a:pt x="16296" y="1727"/>
                </a:lnTo>
                <a:lnTo>
                  <a:pt x="16299" y="1732"/>
                </a:lnTo>
                <a:lnTo>
                  <a:pt x="16301" y="1738"/>
                </a:lnTo>
                <a:lnTo>
                  <a:pt x="16304" y="1742"/>
                </a:lnTo>
                <a:lnTo>
                  <a:pt x="16308" y="1746"/>
                </a:lnTo>
                <a:lnTo>
                  <a:pt x="16312" y="1749"/>
                </a:lnTo>
                <a:lnTo>
                  <a:pt x="16317" y="1754"/>
                </a:lnTo>
                <a:lnTo>
                  <a:pt x="16321" y="1756"/>
                </a:lnTo>
                <a:lnTo>
                  <a:pt x="16326" y="1758"/>
                </a:lnTo>
                <a:lnTo>
                  <a:pt x="16333" y="1760"/>
                </a:lnTo>
                <a:lnTo>
                  <a:pt x="16338" y="1761"/>
                </a:lnTo>
                <a:lnTo>
                  <a:pt x="16345" y="1762"/>
                </a:lnTo>
                <a:lnTo>
                  <a:pt x="16352" y="1762"/>
                </a:lnTo>
                <a:lnTo>
                  <a:pt x="16358" y="1762"/>
                </a:lnTo>
                <a:lnTo>
                  <a:pt x="16364" y="1761"/>
                </a:lnTo>
                <a:lnTo>
                  <a:pt x="16371" y="1760"/>
                </a:lnTo>
                <a:lnTo>
                  <a:pt x="16377" y="1758"/>
                </a:lnTo>
                <a:lnTo>
                  <a:pt x="16383" y="1756"/>
                </a:lnTo>
                <a:lnTo>
                  <a:pt x="16387" y="1754"/>
                </a:lnTo>
                <a:lnTo>
                  <a:pt x="16391" y="1749"/>
                </a:lnTo>
                <a:lnTo>
                  <a:pt x="16395" y="1746"/>
                </a:lnTo>
                <a:lnTo>
                  <a:pt x="16400" y="1742"/>
                </a:lnTo>
                <a:lnTo>
                  <a:pt x="16403" y="1738"/>
                </a:lnTo>
                <a:lnTo>
                  <a:pt x="16405" y="1732"/>
                </a:lnTo>
                <a:lnTo>
                  <a:pt x="16407" y="1727"/>
                </a:lnTo>
                <a:lnTo>
                  <a:pt x="16409" y="1722"/>
                </a:lnTo>
                <a:lnTo>
                  <a:pt x="16410" y="1715"/>
                </a:lnTo>
                <a:lnTo>
                  <a:pt x="16411" y="1709"/>
                </a:lnTo>
                <a:lnTo>
                  <a:pt x="16411" y="1702"/>
                </a:lnTo>
                <a:close/>
                <a:moveTo>
                  <a:pt x="16352" y="1776"/>
                </a:moveTo>
                <a:lnTo>
                  <a:pt x="16352" y="1776"/>
                </a:lnTo>
                <a:lnTo>
                  <a:pt x="16343" y="1776"/>
                </a:lnTo>
                <a:lnTo>
                  <a:pt x="16335" y="1775"/>
                </a:lnTo>
                <a:lnTo>
                  <a:pt x="16327" y="1773"/>
                </a:lnTo>
                <a:lnTo>
                  <a:pt x="16321" y="1771"/>
                </a:lnTo>
                <a:lnTo>
                  <a:pt x="16313" y="1769"/>
                </a:lnTo>
                <a:lnTo>
                  <a:pt x="16308" y="1764"/>
                </a:lnTo>
                <a:lnTo>
                  <a:pt x="16303" y="1761"/>
                </a:lnTo>
                <a:lnTo>
                  <a:pt x="16297" y="1756"/>
                </a:lnTo>
                <a:lnTo>
                  <a:pt x="16293" y="1752"/>
                </a:lnTo>
                <a:lnTo>
                  <a:pt x="16289" y="1745"/>
                </a:lnTo>
                <a:lnTo>
                  <a:pt x="16286" y="1740"/>
                </a:lnTo>
                <a:lnTo>
                  <a:pt x="16283" y="1732"/>
                </a:lnTo>
                <a:lnTo>
                  <a:pt x="16280" y="1726"/>
                </a:lnTo>
                <a:lnTo>
                  <a:pt x="16279" y="1719"/>
                </a:lnTo>
                <a:lnTo>
                  <a:pt x="16278" y="1710"/>
                </a:lnTo>
                <a:lnTo>
                  <a:pt x="16277" y="1702"/>
                </a:lnTo>
                <a:lnTo>
                  <a:pt x="16278" y="1693"/>
                </a:lnTo>
                <a:lnTo>
                  <a:pt x="16279" y="1686"/>
                </a:lnTo>
                <a:lnTo>
                  <a:pt x="16280" y="1678"/>
                </a:lnTo>
                <a:lnTo>
                  <a:pt x="16283" y="1671"/>
                </a:lnTo>
                <a:lnTo>
                  <a:pt x="16286" y="1664"/>
                </a:lnTo>
                <a:lnTo>
                  <a:pt x="16289" y="1658"/>
                </a:lnTo>
                <a:lnTo>
                  <a:pt x="16293" y="1653"/>
                </a:lnTo>
                <a:lnTo>
                  <a:pt x="16297" y="1647"/>
                </a:lnTo>
                <a:lnTo>
                  <a:pt x="16303" y="1643"/>
                </a:lnTo>
                <a:lnTo>
                  <a:pt x="16308" y="1639"/>
                </a:lnTo>
                <a:lnTo>
                  <a:pt x="16313" y="1636"/>
                </a:lnTo>
                <a:lnTo>
                  <a:pt x="16321" y="1633"/>
                </a:lnTo>
                <a:lnTo>
                  <a:pt x="16327" y="1630"/>
                </a:lnTo>
                <a:lnTo>
                  <a:pt x="16335" y="1629"/>
                </a:lnTo>
                <a:lnTo>
                  <a:pt x="16343" y="1628"/>
                </a:lnTo>
                <a:lnTo>
                  <a:pt x="16352" y="1627"/>
                </a:lnTo>
                <a:lnTo>
                  <a:pt x="16360" y="1628"/>
                </a:lnTo>
                <a:lnTo>
                  <a:pt x="16368" y="1629"/>
                </a:lnTo>
                <a:lnTo>
                  <a:pt x="16376" y="1630"/>
                </a:lnTo>
                <a:lnTo>
                  <a:pt x="16383" y="1633"/>
                </a:lnTo>
                <a:lnTo>
                  <a:pt x="16389" y="1636"/>
                </a:lnTo>
                <a:lnTo>
                  <a:pt x="16395" y="1639"/>
                </a:lnTo>
                <a:lnTo>
                  <a:pt x="16401" y="1643"/>
                </a:lnTo>
                <a:lnTo>
                  <a:pt x="16406" y="1647"/>
                </a:lnTo>
                <a:lnTo>
                  <a:pt x="16410" y="1653"/>
                </a:lnTo>
                <a:lnTo>
                  <a:pt x="16414" y="1658"/>
                </a:lnTo>
                <a:lnTo>
                  <a:pt x="16418" y="1664"/>
                </a:lnTo>
                <a:lnTo>
                  <a:pt x="16421" y="1671"/>
                </a:lnTo>
                <a:lnTo>
                  <a:pt x="16423" y="1678"/>
                </a:lnTo>
                <a:lnTo>
                  <a:pt x="16424" y="1686"/>
                </a:lnTo>
                <a:lnTo>
                  <a:pt x="16425" y="1693"/>
                </a:lnTo>
                <a:lnTo>
                  <a:pt x="16426" y="1702"/>
                </a:lnTo>
                <a:lnTo>
                  <a:pt x="16425" y="1710"/>
                </a:lnTo>
                <a:lnTo>
                  <a:pt x="16424" y="1719"/>
                </a:lnTo>
                <a:lnTo>
                  <a:pt x="16423" y="1726"/>
                </a:lnTo>
                <a:lnTo>
                  <a:pt x="16421" y="1732"/>
                </a:lnTo>
                <a:lnTo>
                  <a:pt x="16418" y="1740"/>
                </a:lnTo>
                <a:lnTo>
                  <a:pt x="16414" y="1745"/>
                </a:lnTo>
                <a:lnTo>
                  <a:pt x="16410" y="1752"/>
                </a:lnTo>
                <a:lnTo>
                  <a:pt x="16406" y="1756"/>
                </a:lnTo>
                <a:lnTo>
                  <a:pt x="16401" y="1761"/>
                </a:lnTo>
                <a:lnTo>
                  <a:pt x="16395" y="1764"/>
                </a:lnTo>
                <a:lnTo>
                  <a:pt x="16389" y="1769"/>
                </a:lnTo>
                <a:lnTo>
                  <a:pt x="16383" y="1771"/>
                </a:lnTo>
                <a:lnTo>
                  <a:pt x="16376" y="1773"/>
                </a:lnTo>
                <a:lnTo>
                  <a:pt x="16368" y="1775"/>
                </a:lnTo>
                <a:lnTo>
                  <a:pt x="16360" y="1776"/>
                </a:lnTo>
                <a:lnTo>
                  <a:pt x="16352" y="1776"/>
                </a:lnTo>
                <a:close/>
                <a:moveTo>
                  <a:pt x="16116" y="1632"/>
                </a:moveTo>
                <a:lnTo>
                  <a:pt x="16130" y="1632"/>
                </a:lnTo>
                <a:lnTo>
                  <a:pt x="16130" y="1690"/>
                </a:lnTo>
                <a:lnTo>
                  <a:pt x="16221" y="1690"/>
                </a:lnTo>
                <a:lnTo>
                  <a:pt x="16221" y="1632"/>
                </a:lnTo>
                <a:lnTo>
                  <a:pt x="16236" y="1632"/>
                </a:lnTo>
                <a:lnTo>
                  <a:pt x="16236" y="1773"/>
                </a:lnTo>
                <a:lnTo>
                  <a:pt x="16221" y="1773"/>
                </a:lnTo>
                <a:lnTo>
                  <a:pt x="16221" y="1704"/>
                </a:lnTo>
                <a:lnTo>
                  <a:pt x="16130" y="1704"/>
                </a:lnTo>
                <a:lnTo>
                  <a:pt x="16130" y="1773"/>
                </a:lnTo>
                <a:lnTo>
                  <a:pt x="16116" y="1773"/>
                </a:lnTo>
                <a:lnTo>
                  <a:pt x="16116" y="1632"/>
                </a:lnTo>
                <a:close/>
                <a:moveTo>
                  <a:pt x="16008" y="1641"/>
                </a:moveTo>
                <a:lnTo>
                  <a:pt x="16002" y="1642"/>
                </a:lnTo>
                <a:lnTo>
                  <a:pt x="15996" y="1642"/>
                </a:lnTo>
                <a:lnTo>
                  <a:pt x="15989" y="1643"/>
                </a:lnTo>
                <a:lnTo>
                  <a:pt x="15984" y="1645"/>
                </a:lnTo>
                <a:lnTo>
                  <a:pt x="15979" y="1647"/>
                </a:lnTo>
                <a:lnTo>
                  <a:pt x="15973" y="1651"/>
                </a:lnTo>
                <a:lnTo>
                  <a:pt x="15969" y="1654"/>
                </a:lnTo>
                <a:lnTo>
                  <a:pt x="15965" y="1657"/>
                </a:lnTo>
                <a:lnTo>
                  <a:pt x="15962" y="1661"/>
                </a:lnTo>
                <a:lnTo>
                  <a:pt x="15958" y="1667"/>
                </a:lnTo>
                <a:lnTo>
                  <a:pt x="15955" y="1671"/>
                </a:lnTo>
                <a:lnTo>
                  <a:pt x="15953" y="1676"/>
                </a:lnTo>
                <a:lnTo>
                  <a:pt x="15952" y="1683"/>
                </a:lnTo>
                <a:lnTo>
                  <a:pt x="15950" y="1689"/>
                </a:lnTo>
                <a:lnTo>
                  <a:pt x="15950" y="1695"/>
                </a:lnTo>
                <a:lnTo>
                  <a:pt x="15949" y="1702"/>
                </a:lnTo>
                <a:lnTo>
                  <a:pt x="15950" y="1709"/>
                </a:lnTo>
                <a:lnTo>
                  <a:pt x="15950" y="1715"/>
                </a:lnTo>
                <a:lnTo>
                  <a:pt x="15952" y="1721"/>
                </a:lnTo>
                <a:lnTo>
                  <a:pt x="15953" y="1727"/>
                </a:lnTo>
                <a:lnTo>
                  <a:pt x="15955" y="1732"/>
                </a:lnTo>
                <a:lnTo>
                  <a:pt x="15958" y="1738"/>
                </a:lnTo>
                <a:lnTo>
                  <a:pt x="15962" y="1742"/>
                </a:lnTo>
                <a:lnTo>
                  <a:pt x="15965" y="1746"/>
                </a:lnTo>
                <a:lnTo>
                  <a:pt x="15969" y="1749"/>
                </a:lnTo>
                <a:lnTo>
                  <a:pt x="15973" y="1753"/>
                </a:lnTo>
                <a:lnTo>
                  <a:pt x="15977" y="1756"/>
                </a:lnTo>
                <a:lnTo>
                  <a:pt x="15983" y="1758"/>
                </a:lnTo>
                <a:lnTo>
                  <a:pt x="15988" y="1760"/>
                </a:lnTo>
                <a:lnTo>
                  <a:pt x="15993" y="1761"/>
                </a:lnTo>
                <a:lnTo>
                  <a:pt x="16000" y="1762"/>
                </a:lnTo>
                <a:lnTo>
                  <a:pt x="16006" y="1762"/>
                </a:lnTo>
                <a:lnTo>
                  <a:pt x="16017" y="1761"/>
                </a:lnTo>
                <a:lnTo>
                  <a:pt x="16026" y="1759"/>
                </a:lnTo>
                <a:lnTo>
                  <a:pt x="16035" y="1756"/>
                </a:lnTo>
                <a:lnTo>
                  <a:pt x="16042" y="1751"/>
                </a:lnTo>
                <a:lnTo>
                  <a:pt x="16049" y="1744"/>
                </a:lnTo>
                <a:lnTo>
                  <a:pt x="16055" y="1737"/>
                </a:lnTo>
                <a:lnTo>
                  <a:pt x="16059" y="1729"/>
                </a:lnTo>
                <a:lnTo>
                  <a:pt x="16061" y="1720"/>
                </a:lnTo>
                <a:lnTo>
                  <a:pt x="16076" y="1720"/>
                </a:lnTo>
                <a:lnTo>
                  <a:pt x="16075" y="1726"/>
                </a:lnTo>
                <a:lnTo>
                  <a:pt x="16073" y="1731"/>
                </a:lnTo>
                <a:lnTo>
                  <a:pt x="16071" y="1738"/>
                </a:lnTo>
                <a:lnTo>
                  <a:pt x="16068" y="1743"/>
                </a:lnTo>
                <a:lnTo>
                  <a:pt x="16065" y="1748"/>
                </a:lnTo>
                <a:lnTo>
                  <a:pt x="16061" y="1753"/>
                </a:lnTo>
                <a:lnTo>
                  <a:pt x="16057" y="1757"/>
                </a:lnTo>
                <a:lnTo>
                  <a:pt x="16053" y="1761"/>
                </a:lnTo>
                <a:lnTo>
                  <a:pt x="16049" y="1764"/>
                </a:lnTo>
                <a:lnTo>
                  <a:pt x="16043" y="1768"/>
                </a:lnTo>
                <a:lnTo>
                  <a:pt x="16038" y="1770"/>
                </a:lnTo>
                <a:lnTo>
                  <a:pt x="16032" y="1772"/>
                </a:lnTo>
                <a:lnTo>
                  <a:pt x="16020" y="1775"/>
                </a:lnTo>
                <a:lnTo>
                  <a:pt x="16006" y="1776"/>
                </a:lnTo>
                <a:lnTo>
                  <a:pt x="15999" y="1776"/>
                </a:lnTo>
                <a:lnTo>
                  <a:pt x="15991" y="1775"/>
                </a:lnTo>
                <a:lnTo>
                  <a:pt x="15984" y="1773"/>
                </a:lnTo>
                <a:lnTo>
                  <a:pt x="15977" y="1771"/>
                </a:lnTo>
                <a:lnTo>
                  <a:pt x="15971" y="1768"/>
                </a:lnTo>
                <a:lnTo>
                  <a:pt x="15965" y="1764"/>
                </a:lnTo>
                <a:lnTo>
                  <a:pt x="15959" y="1760"/>
                </a:lnTo>
                <a:lnTo>
                  <a:pt x="15954" y="1756"/>
                </a:lnTo>
                <a:lnTo>
                  <a:pt x="15950" y="1751"/>
                </a:lnTo>
                <a:lnTo>
                  <a:pt x="15947" y="1745"/>
                </a:lnTo>
                <a:lnTo>
                  <a:pt x="15942" y="1739"/>
                </a:lnTo>
                <a:lnTo>
                  <a:pt x="15940" y="1732"/>
                </a:lnTo>
                <a:lnTo>
                  <a:pt x="15938" y="1725"/>
                </a:lnTo>
                <a:lnTo>
                  <a:pt x="15936" y="1718"/>
                </a:lnTo>
                <a:lnTo>
                  <a:pt x="15935" y="1710"/>
                </a:lnTo>
                <a:lnTo>
                  <a:pt x="15935" y="1702"/>
                </a:lnTo>
                <a:lnTo>
                  <a:pt x="15935" y="1693"/>
                </a:lnTo>
                <a:lnTo>
                  <a:pt x="15936" y="1686"/>
                </a:lnTo>
                <a:lnTo>
                  <a:pt x="15938" y="1678"/>
                </a:lnTo>
                <a:lnTo>
                  <a:pt x="15940" y="1671"/>
                </a:lnTo>
                <a:lnTo>
                  <a:pt x="15942" y="1664"/>
                </a:lnTo>
                <a:lnTo>
                  <a:pt x="15947" y="1658"/>
                </a:lnTo>
                <a:lnTo>
                  <a:pt x="15950" y="1653"/>
                </a:lnTo>
                <a:lnTo>
                  <a:pt x="15955" y="1647"/>
                </a:lnTo>
                <a:lnTo>
                  <a:pt x="15959" y="1643"/>
                </a:lnTo>
                <a:lnTo>
                  <a:pt x="15965" y="1639"/>
                </a:lnTo>
                <a:lnTo>
                  <a:pt x="15971" y="1636"/>
                </a:lnTo>
                <a:lnTo>
                  <a:pt x="15977" y="1633"/>
                </a:lnTo>
                <a:lnTo>
                  <a:pt x="15985" y="1630"/>
                </a:lnTo>
                <a:lnTo>
                  <a:pt x="15992" y="1629"/>
                </a:lnTo>
                <a:lnTo>
                  <a:pt x="16001" y="1628"/>
                </a:lnTo>
                <a:lnTo>
                  <a:pt x="16009" y="1627"/>
                </a:lnTo>
                <a:lnTo>
                  <a:pt x="16022" y="1628"/>
                </a:lnTo>
                <a:lnTo>
                  <a:pt x="16034" y="1632"/>
                </a:lnTo>
                <a:lnTo>
                  <a:pt x="16044" y="1636"/>
                </a:lnTo>
                <a:lnTo>
                  <a:pt x="16054" y="1641"/>
                </a:lnTo>
                <a:lnTo>
                  <a:pt x="16061" y="1649"/>
                </a:lnTo>
                <a:lnTo>
                  <a:pt x="16068" y="1657"/>
                </a:lnTo>
                <a:lnTo>
                  <a:pt x="16072" y="1667"/>
                </a:lnTo>
                <a:lnTo>
                  <a:pt x="16074" y="1677"/>
                </a:lnTo>
                <a:lnTo>
                  <a:pt x="16060" y="1677"/>
                </a:lnTo>
                <a:lnTo>
                  <a:pt x="16057" y="1670"/>
                </a:lnTo>
                <a:lnTo>
                  <a:pt x="16054" y="1662"/>
                </a:lnTo>
                <a:lnTo>
                  <a:pt x="16049" y="1656"/>
                </a:lnTo>
                <a:lnTo>
                  <a:pt x="16042" y="1651"/>
                </a:lnTo>
                <a:lnTo>
                  <a:pt x="16036" y="1646"/>
                </a:lnTo>
                <a:lnTo>
                  <a:pt x="16027" y="1644"/>
                </a:lnTo>
                <a:lnTo>
                  <a:pt x="16019" y="1642"/>
                </a:lnTo>
                <a:lnTo>
                  <a:pt x="16008" y="1641"/>
                </a:lnTo>
                <a:close/>
                <a:moveTo>
                  <a:pt x="15853" y="1588"/>
                </a:moveTo>
                <a:lnTo>
                  <a:pt x="15870" y="1588"/>
                </a:lnTo>
                <a:lnTo>
                  <a:pt x="15848" y="1618"/>
                </a:lnTo>
                <a:lnTo>
                  <a:pt x="15836" y="1618"/>
                </a:lnTo>
                <a:lnTo>
                  <a:pt x="15853" y="1588"/>
                </a:lnTo>
                <a:close/>
                <a:moveTo>
                  <a:pt x="15832" y="1711"/>
                </a:moveTo>
                <a:lnTo>
                  <a:pt x="15832" y="1711"/>
                </a:lnTo>
                <a:lnTo>
                  <a:pt x="15771" y="1632"/>
                </a:lnTo>
                <a:lnTo>
                  <a:pt x="15789" y="1632"/>
                </a:lnTo>
                <a:lnTo>
                  <a:pt x="15839" y="1701"/>
                </a:lnTo>
                <a:lnTo>
                  <a:pt x="15889" y="1632"/>
                </a:lnTo>
                <a:lnTo>
                  <a:pt x="15907" y="1632"/>
                </a:lnTo>
                <a:lnTo>
                  <a:pt x="15847" y="1711"/>
                </a:lnTo>
                <a:lnTo>
                  <a:pt x="15847" y="1773"/>
                </a:lnTo>
                <a:lnTo>
                  <a:pt x="15832" y="1773"/>
                </a:lnTo>
                <a:lnTo>
                  <a:pt x="15832" y="1711"/>
                </a:lnTo>
                <a:close/>
                <a:moveTo>
                  <a:pt x="15609" y="1632"/>
                </a:moveTo>
                <a:lnTo>
                  <a:pt x="15623" y="1632"/>
                </a:lnTo>
                <a:lnTo>
                  <a:pt x="15681" y="1760"/>
                </a:lnTo>
                <a:lnTo>
                  <a:pt x="15737" y="1632"/>
                </a:lnTo>
                <a:lnTo>
                  <a:pt x="15753" y="1632"/>
                </a:lnTo>
                <a:lnTo>
                  <a:pt x="15689" y="1773"/>
                </a:lnTo>
                <a:lnTo>
                  <a:pt x="15671" y="1773"/>
                </a:lnTo>
                <a:lnTo>
                  <a:pt x="15609" y="1632"/>
                </a:lnTo>
                <a:close/>
                <a:moveTo>
                  <a:pt x="15571" y="1702"/>
                </a:moveTo>
                <a:lnTo>
                  <a:pt x="15571" y="1695"/>
                </a:lnTo>
                <a:lnTo>
                  <a:pt x="15570" y="1689"/>
                </a:lnTo>
                <a:lnTo>
                  <a:pt x="15569" y="1683"/>
                </a:lnTo>
                <a:lnTo>
                  <a:pt x="15567" y="1676"/>
                </a:lnTo>
                <a:lnTo>
                  <a:pt x="15565" y="1671"/>
                </a:lnTo>
                <a:lnTo>
                  <a:pt x="15563" y="1667"/>
                </a:lnTo>
                <a:lnTo>
                  <a:pt x="15560" y="1661"/>
                </a:lnTo>
                <a:lnTo>
                  <a:pt x="15555" y="1657"/>
                </a:lnTo>
                <a:lnTo>
                  <a:pt x="15551" y="1654"/>
                </a:lnTo>
                <a:lnTo>
                  <a:pt x="15547" y="1651"/>
                </a:lnTo>
                <a:lnTo>
                  <a:pt x="15542" y="1647"/>
                </a:lnTo>
                <a:lnTo>
                  <a:pt x="15536" y="1645"/>
                </a:lnTo>
                <a:lnTo>
                  <a:pt x="15531" y="1643"/>
                </a:lnTo>
                <a:lnTo>
                  <a:pt x="15525" y="1642"/>
                </a:lnTo>
                <a:lnTo>
                  <a:pt x="15518" y="1642"/>
                </a:lnTo>
                <a:lnTo>
                  <a:pt x="15512" y="1641"/>
                </a:lnTo>
                <a:lnTo>
                  <a:pt x="15504" y="1642"/>
                </a:lnTo>
                <a:lnTo>
                  <a:pt x="15498" y="1642"/>
                </a:lnTo>
                <a:lnTo>
                  <a:pt x="15493" y="1643"/>
                </a:lnTo>
                <a:lnTo>
                  <a:pt x="15486" y="1645"/>
                </a:lnTo>
                <a:lnTo>
                  <a:pt x="15481" y="1647"/>
                </a:lnTo>
                <a:lnTo>
                  <a:pt x="15477" y="1651"/>
                </a:lnTo>
                <a:lnTo>
                  <a:pt x="15471" y="1654"/>
                </a:lnTo>
                <a:lnTo>
                  <a:pt x="15468" y="1657"/>
                </a:lnTo>
                <a:lnTo>
                  <a:pt x="15464" y="1661"/>
                </a:lnTo>
                <a:lnTo>
                  <a:pt x="15461" y="1667"/>
                </a:lnTo>
                <a:lnTo>
                  <a:pt x="15459" y="1671"/>
                </a:lnTo>
                <a:lnTo>
                  <a:pt x="15456" y="1676"/>
                </a:lnTo>
                <a:lnTo>
                  <a:pt x="15454" y="1683"/>
                </a:lnTo>
                <a:lnTo>
                  <a:pt x="15453" y="1689"/>
                </a:lnTo>
                <a:lnTo>
                  <a:pt x="15452" y="1695"/>
                </a:lnTo>
                <a:lnTo>
                  <a:pt x="15452" y="1702"/>
                </a:lnTo>
                <a:lnTo>
                  <a:pt x="15452" y="1709"/>
                </a:lnTo>
                <a:lnTo>
                  <a:pt x="15453" y="1715"/>
                </a:lnTo>
                <a:lnTo>
                  <a:pt x="15454" y="1722"/>
                </a:lnTo>
                <a:lnTo>
                  <a:pt x="15456" y="1727"/>
                </a:lnTo>
                <a:lnTo>
                  <a:pt x="15459" y="1732"/>
                </a:lnTo>
                <a:lnTo>
                  <a:pt x="15461" y="1738"/>
                </a:lnTo>
                <a:lnTo>
                  <a:pt x="15464" y="1742"/>
                </a:lnTo>
                <a:lnTo>
                  <a:pt x="15468" y="1746"/>
                </a:lnTo>
                <a:lnTo>
                  <a:pt x="15471" y="1749"/>
                </a:lnTo>
                <a:lnTo>
                  <a:pt x="15477" y="1754"/>
                </a:lnTo>
                <a:lnTo>
                  <a:pt x="15481" y="1756"/>
                </a:lnTo>
                <a:lnTo>
                  <a:pt x="15486" y="1758"/>
                </a:lnTo>
                <a:lnTo>
                  <a:pt x="15493" y="1760"/>
                </a:lnTo>
                <a:lnTo>
                  <a:pt x="15498" y="1761"/>
                </a:lnTo>
                <a:lnTo>
                  <a:pt x="15504" y="1762"/>
                </a:lnTo>
                <a:lnTo>
                  <a:pt x="15512" y="1762"/>
                </a:lnTo>
                <a:lnTo>
                  <a:pt x="15518" y="1762"/>
                </a:lnTo>
                <a:lnTo>
                  <a:pt x="15525" y="1761"/>
                </a:lnTo>
                <a:lnTo>
                  <a:pt x="15531" y="1760"/>
                </a:lnTo>
                <a:lnTo>
                  <a:pt x="15536" y="1758"/>
                </a:lnTo>
                <a:lnTo>
                  <a:pt x="15542" y="1756"/>
                </a:lnTo>
                <a:lnTo>
                  <a:pt x="15547" y="1754"/>
                </a:lnTo>
                <a:lnTo>
                  <a:pt x="15551" y="1749"/>
                </a:lnTo>
                <a:lnTo>
                  <a:pt x="15555" y="1746"/>
                </a:lnTo>
                <a:lnTo>
                  <a:pt x="15560" y="1742"/>
                </a:lnTo>
                <a:lnTo>
                  <a:pt x="15563" y="1738"/>
                </a:lnTo>
                <a:lnTo>
                  <a:pt x="15565" y="1732"/>
                </a:lnTo>
                <a:lnTo>
                  <a:pt x="15567" y="1727"/>
                </a:lnTo>
                <a:lnTo>
                  <a:pt x="15569" y="1722"/>
                </a:lnTo>
                <a:lnTo>
                  <a:pt x="15570" y="1715"/>
                </a:lnTo>
                <a:lnTo>
                  <a:pt x="15571" y="1709"/>
                </a:lnTo>
                <a:lnTo>
                  <a:pt x="15571" y="1702"/>
                </a:lnTo>
                <a:close/>
                <a:moveTo>
                  <a:pt x="15512" y="1776"/>
                </a:moveTo>
                <a:lnTo>
                  <a:pt x="15512" y="1776"/>
                </a:lnTo>
                <a:lnTo>
                  <a:pt x="15503" y="1776"/>
                </a:lnTo>
                <a:lnTo>
                  <a:pt x="15495" y="1775"/>
                </a:lnTo>
                <a:lnTo>
                  <a:pt x="15487" y="1773"/>
                </a:lnTo>
                <a:lnTo>
                  <a:pt x="15481" y="1771"/>
                </a:lnTo>
                <a:lnTo>
                  <a:pt x="15473" y="1769"/>
                </a:lnTo>
                <a:lnTo>
                  <a:pt x="15468" y="1764"/>
                </a:lnTo>
                <a:lnTo>
                  <a:pt x="15463" y="1761"/>
                </a:lnTo>
                <a:lnTo>
                  <a:pt x="15458" y="1756"/>
                </a:lnTo>
                <a:lnTo>
                  <a:pt x="15453" y="1752"/>
                </a:lnTo>
                <a:lnTo>
                  <a:pt x="15449" y="1745"/>
                </a:lnTo>
                <a:lnTo>
                  <a:pt x="15446" y="1740"/>
                </a:lnTo>
                <a:lnTo>
                  <a:pt x="15443" y="1732"/>
                </a:lnTo>
                <a:lnTo>
                  <a:pt x="15441" y="1726"/>
                </a:lnTo>
                <a:lnTo>
                  <a:pt x="15439" y="1719"/>
                </a:lnTo>
                <a:lnTo>
                  <a:pt x="15438" y="1710"/>
                </a:lnTo>
                <a:lnTo>
                  <a:pt x="15437" y="1702"/>
                </a:lnTo>
                <a:lnTo>
                  <a:pt x="15438" y="1693"/>
                </a:lnTo>
                <a:lnTo>
                  <a:pt x="15439" y="1686"/>
                </a:lnTo>
                <a:lnTo>
                  <a:pt x="15441" y="1678"/>
                </a:lnTo>
                <a:lnTo>
                  <a:pt x="15443" y="1671"/>
                </a:lnTo>
                <a:lnTo>
                  <a:pt x="15446" y="1664"/>
                </a:lnTo>
                <a:lnTo>
                  <a:pt x="15449" y="1658"/>
                </a:lnTo>
                <a:lnTo>
                  <a:pt x="15453" y="1653"/>
                </a:lnTo>
                <a:lnTo>
                  <a:pt x="15458" y="1647"/>
                </a:lnTo>
                <a:lnTo>
                  <a:pt x="15463" y="1643"/>
                </a:lnTo>
                <a:lnTo>
                  <a:pt x="15468" y="1639"/>
                </a:lnTo>
                <a:lnTo>
                  <a:pt x="15473" y="1636"/>
                </a:lnTo>
                <a:lnTo>
                  <a:pt x="15481" y="1633"/>
                </a:lnTo>
                <a:lnTo>
                  <a:pt x="15487" y="1630"/>
                </a:lnTo>
                <a:lnTo>
                  <a:pt x="15495" y="1629"/>
                </a:lnTo>
                <a:lnTo>
                  <a:pt x="15503" y="1628"/>
                </a:lnTo>
                <a:lnTo>
                  <a:pt x="15512" y="1627"/>
                </a:lnTo>
                <a:lnTo>
                  <a:pt x="15520" y="1628"/>
                </a:lnTo>
                <a:lnTo>
                  <a:pt x="15528" y="1629"/>
                </a:lnTo>
                <a:lnTo>
                  <a:pt x="15535" y="1630"/>
                </a:lnTo>
                <a:lnTo>
                  <a:pt x="15543" y="1633"/>
                </a:lnTo>
                <a:lnTo>
                  <a:pt x="15549" y="1636"/>
                </a:lnTo>
                <a:lnTo>
                  <a:pt x="15555" y="1639"/>
                </a:lnTo>
                <a:lnTo>
                  <a:pt x="15561" y="1643"/>
                </a:lnTo>
                <a:lnTo>
                  <a:pt x="15566" y="1647"/>
                </a:lnTo>
                <a:lnTo>
                  <a:pt x="15570" y="1653"/>
                </a:lnTo>
                <a:lnTo>
                  <a:pt x="15574" y="1658"/>
                </a:lnTo>
                <a:lnTo>
                  <a:pt x="15578" y="1664"/>
                </a:lnTo>
                <a:lnTo>
                  <a:pt x="15581" y="1671"/>
                </a:lnTo>
                <a:lnTo>
                  <a:pt x="15583" y="1678"/>
                </a:lnTo>
                <a:lnTo>
                  <a:pt x="15584" y="1686"/>
                </a:lnTo>
                <a:lnTo>
                  <a:pt x="15585" y="1693"/>
                </a:lnTo>
                <a:lnTo>
                  <a:pt x="15586" y="1702"/>
                </a:lnTo>
                <a:lnTo>
                  <a:pt x="15585" y="1710"/>
                </a:lnTo>
                <a:lnTo>
                  <a:pt x="15584" y="1719"/>
                </a:lnTo>
                <a:lnTo>
                  <a:pt x="15583" y="1726"/>
                </a:lnTo>
                <a:lnTo>
                  <a:pt x="15581" y="1732"/>
                </a:lnTo>
                <a:lnTo>
                  <a:pt x="15578" y="1740"/>
                </a:lnTo>
                <a:lnTo>
                  <a:pt x="15574" y="1745"/>
                </a:lnTo>
                <a:lnTo>
                  <a:pt x="15570" y="1752"/>
                </a:lnTo>
                <a:lnTo>
                  <a:pt x="15566" y="1756"/>
                </a:lnTo>
                <a:lnTo>
                  <a:pt x="15561" y="1761"/>
                </a:lnTo>
                <a:lnTo>
                  <a:pt x="15555" y="1764"/>
                </a:lnTo>
                <a:lnTo>
                  <a:pt x="15549" y="1769"/>
                </a:lnTo>
                <a:lnTo>
                  <a:pt x="15543" y="1771"/>
                </a:lnTo>
                <a:lnTo>
                  <a:pt x="15535" y="1773"/>
                </a:lnTo>
                <a:lnTo>
                  <a:pt x="15528" y="1775"/>
                </a:lnTo>
                <a:lnTo>
                  <a:pt x="15520" y="1776"/>
                </a:lnTo>
                <a:lnTo>
                  <a:pt x="15512" y="1776"/>
                </a:lnTo>
                <a:close/>
                <a:moveTo>
                  <a:pt x="15318" y="1632"/>
                </a:moveTo>
                <a:lnTo>
                  <a:pt x="15333" y="1632"/>
                </a:lnTo>
                <a:lnTo>
                  <a:pt x="15333" y="1759"/>
                </a:lnTo>
                <a:lnTo>
                  <a:pt x="15421" y="1759"/>
                </a:lnTo>
                <a:lnTo>
                  <a:pt x="15421" y="1773"/>
                </a:lnTo>
                <a:lnTo>
                  <a:pt x="15318" y="1773"/>
                </a:lnTo>
                <a:lnTo>
                  <a:pt x="15318" y="1632"/>
                </a:lnTo>
                <a:close/>
                <a:moveTo>
                  <a:pt x="15244" y="1588"/>
                </a:moveTo>
                <a:lnTo>
                  <a:pt x="15259" y="1588"/>
                </a:lnTo>
                <a:lnTo>
                  <a:pt x="15232" y="1618"/>
                </a:lnTo>
                <a:lnTo>
                  <a:pt x="15216" y="1618"/>
                </a:lnTo>
                <a:lnTo>
                  <a:pt x="15189" y="1588"/>
                </a:lnTo>
                <a:lnTo>
                  <a:pt x="15203" y="1588"/>
                </a:lnTo>
                <a:lnTo>
                  <a:pt x="15224" y="1609"/>
                </a:lnTo>
                <a:lnTo>
                  <a:pt x="15244" y="1588"/>
                </a:lnTo>
                <a:close/>
                <a:moveTo>
                  <a:pt x="15168" y="1632"/>
                </a:moveTo>
                <a:lnTo>
                  <a:pt x="15168" y="1632"/>
                </a:lnTo>
                <a:lnTo>
                  <a:pt x="15277" y="1632"/>
                </a:lnTo>
                <a:lnTo>
                  <a:pt x="15277" y="1644"/>
                </a:lnTo>
                <a:lnTo>
                  <a:pt x="15183" y="1644"/>
                </a:lnTo>
                <a:lnTo>
                  <a:pt x="15183" y="1694"/>
                </a:lnTo>
                <a:lnTo>
                  <a:pt x="15270" y="1694"/>
                </a:lnTo>
                <a:lnTo>
                  <a:pt x="15270" y="1707"/>
                </a:lnTo>
                <a:lnTo>
                  <a:pt x="15183" y="1707"/>
                </a:lnTo>
                <a:lnTo>
                  <a:pt x="15183" y="1759"/>
                </a:lnTo>
                <a:lnTo>
                  <a:pt x="15277" y="1759"/>
                </a:lnTo>
                <a:lnTo>
                  <a:pt x="15277" y="1773"/>
                </a:lnTo>
                <a:lnTo>
                  <a:pt x="15168" y="1773"/>
                </a:lnTo>
                <a:lnTo>
                  <a:pt x="15168" y="1632"/>
                </a:lnTo>
                <a:close/>
                <a:moveTo>
                  <a:pt x="15067" y="1644"/>
                </a:moveTo>
                <a:lnTo>
                  <a:pt x="15013" y="1644"/>
                </a:lnTo>
                <a:lnTo>
                  <a:pt x="15013" y="1632"/>
                </a:lnTo>
                <a:lnTo>
                  <a:pt x="15136" y="1632"/>
                </a:lnTo>
                <a:lnTo>
                  <a:pt x="15136" y="1644"/>
                </a:lnTo>
                <a:lnTo>
                  <a:pt x="15082" y="1644"/>
                </a:lnTo>
                <a:lnTo>
                  <a:pt x="15082" y="1773"/>
                </a:lnTo>
                <a:lnTo>
                  <a:pt x="15067" y="1773"/>
                </a:lnTo>
                <a:lnTo>
                  <a:pt x="15067" y="1644"/>
                </a:lnTo>
                <a:close/>
                <a:moveTo>
                  <a:pt x="14876" y="1715"/>
                </a:moveTo>
                <a:lnTo>
                  <a:pt x="14844" y="1643"/>
                </a:lnTo>
                <a:lnTo>
                  <a:pt x="14812" y="1715"/>
                </a:lnTo>
                <a:lnTo>
                  <a:pt x="14876" y="1715"/>
                </a:lnTo>
                <a:close/>
                <a:moveTo>
                  <a:pt x="14836" y="1632"/>
                </a:moveTo>
                <a:lnTo>
                  <a:pt x="14836" y="1632"/>
                </a:lnTo>
                <a:lnTo>
                  <a:pt x="14853" y="1632"/>
                </a:lnTo>
                <a:lnTo>
                  <a:pt x="14916" y="1773"/>
                </a:lnTo>
                <a:lnTo>
                  <a:pt x="14903" y="1773"/>
                </a:lnTo>
                <a:lnTo>
                  <a:pt x="14882" y="1729"/>
                </a:lnTo>
                <a:lnTo>
                  <a:pt x="14806" y="1729"/>
                </a:lnTo>
                <a:lnTo>
                  <a:pt x="14786" y="1773"/>
                </a:lnTo>
                <a:lnTo>
                  <a:pt x="14771" y="1773"/>
                </a:lnTo>
                <a:lnTo>
                  <a:pt x="14836" y="1632"/>
                </a:lnTo>
                <a:close/>
                <a:moveTo>
                  <a:pt x="14557" y="1632"/>
                </a:moveTo>
                <a:lnTo>
                  <a:pt x="14665" y="1632"/>
                </a:lnTo>
                <a:lnTo>
                  <a:pt x="14665" y="1644"/>
                </a:lnTo>
                <a:lnTo>
                  <a:pt x="14572" y="1644"/>
                </a:lnTo>
                <a:lnTo>
                  <a:pt x="14572" y="1694"/>
                </a:lnTo>
                <a:lnTo>
                  <a:pt x="14659" y="1694"/>
                </a:lnTo>
                <a:lnTo>
                  <a:pt x="14659" y="1707"/>
                </a:lnTo>
                <a:lnTo>
                  <a:pt x="14572" y="1707"/>
                </a:lnTo>
                <a:lnTo>
                  <a:pt x="14572" y="1759"/>
                </a:lnTo>
                <a:lnTo>
                  <a:pt x="14665" y="1759"/>
                </a:lnTo>
                <a:lnTo>
                  <a:pt x="14665" y="1773"/>
                </a:lnTo>
                <a:lnTo>
                  <a:pt x="14557" y="1773"/>
                </a:lnTo>
                <a:lnTo>
                  <a:pt x="14557" y="1632"/>
                </a:lnTo>
                <a:close/>
                <a:moveTo>
                  <a:pt x="14485" y="1588"/>
                </a:moveTo>
                <a:lnTo>
                  <a:pt x="14501" y="1588"/>
                </a:lnTo>
                <a:lnTo>
                  <a:pt x="14473" y="1617"/>
                </a:lnTo>
                <a:lnTo>
                  <a:pt x="14457" y="1617"/>
                </a:lnTo>
                <a:lnTo>
                  <a:pt x="14430" y="1588"/>
                </a:lnTo>
                <a:lnTo>
                  <a:pt x="14445" y="1588"/>
                </a:lnTo>
                <a:lnTo>
                  <a:pt x="14466" y="1609"/>
                </a:lnTo>
                <a:lnTo>
                  <a:pt x="14485" y="1588"/>
                </a:lnTo>
                <a:close/>
                <a:moveTo>
                  <a:pt x="14395" y="1758"/>
                </a:moveTo>
                <a:lnTo>
                  <a:pt x="14395" y="1758"/>
                </a:lnTo>
                <a:lnTo>
                  <a:pt x="14500" y="1644"/>
                </a:lnTo>
                <a:lnTo>
                  <a:pt x="14401" y="1644"/>
                </a:lnTo>
                <a:lnTo>
                  <a:pt x="14401" y="1632"/>
                </a:lnTo>
                <a:lnTo>
                  <a:pt x="14519" y="1632"/>
                </a:lnTo>
                <a:lnTo>
                  <a:pt x="14519" y="1644"/>
                </a:lnTo>
                <a:lnTo>
                  <a:pt x="14413" y="1758"/>
                </a:lnTo>
                <a:lnTo>
                  <a:pt x="14519" y="1758"/>
                </a:lnTo>
                <a:lnTo>
                  <a:pt x="14519" y="1773"/>
                </a:lnTo>
                <a:lnTo>
                  <a:pt x="14395" y="1773"/>
                </a:lnTo>
                <a:lnTo>
                  <a:pt x="14395" y="1758"/>
                </a:lnTo>
                <a:close/>
                <a:moveTo>
                  <a:pt x="14256" y="1632"/>
                </a:moveTo>
                <a:lnTo>
                  <a:pt x="14365" y="1632"/>
                </a:lnTo>
                <a:lnTo>
                  <a:pt x="14365" y="1644"/>
                </a:lnTo>
                <a:lnTo>
                  <a:pt x="14270" y="1644"/>
                </a:lnTo>
                <a:lnTo>
                  <a:pt x="14270" y="1694"/>
                </a:lnTo>
                <a:lnTo>
                  <a:pt x="14357" y="1694"/>
                </a:lnTo>
                <a:lnTo>
                  <a:pt x="14357" y="1707"/>
                </a:lnTo>
                <a:lnTo>
                  <a:pt x="14270" y="1707"/>
                </a:lnTo>
                <a:lnTo>
                  <a:pt x="14270" y="1759"/>
                </a:lnTo>
                <a:lnTo>
                  <a:pt x="14365" y="1759"/>
                </a:lnTo>
                <a:lnTo>
                  <a:pt x="14365" y="1773"/>
                </a:lnTo>
                <a:lnTo>
                  <a:pt x="14256" y="1773"/>
                </a:lnTo>
                <a:lnTo>
                  <a:pt x="14256" y="1632"/>
                </a:lnTo>
                <a:close/>
                <a:moveTo>
                  <a:pt x="14097" y="1644"/>
                </a:moveTo>
                <a:lnTo>
                  <a:pt x="14097" y="1759"/>
                </a:lnTo>
                <a:lnTo>
                  <a:pt x="14134" y="1759"/>
                </a:lnTo>
                <a:lnTo>
                  <a:pt x="14148" y="1759"/>
                </a:lnTo>
                <a:lnTo>
                  <a:pt x="14160" y="1757"/>
                </a:lnTo>
                <a:lnTo>
                  <a:pt x="14166" y="1756"/>
                </a:lnTo>
                <a:lnTo>
                  <a:pt x="14171" y="1755"/>
                </a:lnTo>
                <a:lnTo>
                  <a:pt x="14175" y="1753"/>
                </a:lnTo>
                <a:lnTo>
                  <a:pt x="14180" y="1749"/>
                </a:lnTo>
                <a:lnTo>
                  <a:pt x="14185" y="1746"/>
                </a:lnTo>
                <a:lnTo>
                  <a:pt x="14189" y="1742"/>
                </a:lnTo>
                <a:lnTo>
                  <a:pt x="14192" y="1737"/>
                </a:lnTo>
                <a:lnTo>
                  <a:pt x="14195" y="1731"/>
                </a:lnTo>
                <a:lnTo>
                  <a:pt x="14198" y="1725"/>
                </a:lnTo>
                <a:lnTo>
                  <a:pt x="14199" y="1718"/>
                </a:lnTo>
                <a:lnTo>
                  <a:pt x="14200" y="1709"/>
                </a:lnTo>
                <a:lnTo>
                  <a:pt x="14200" y="1701"/>
                </a:lnTo>
                <a:lnTo>
                  <a:pt x="14200" y="1692"/>
                </a:lnTo>
                <a:lnTo>
                  <a:pt x="14199" y="1685"/>
                </a:lnTo>
                <a:lnTo>
                  <a:pt x="14197" y="1678"/>
                </a:lnTo>
                <a:lnTo>
                  <a:pt x="14194" y="1672"/>
                </a:lnTo>
                <a:lnTo>
                  <a:pt x="14192" y="1666"/>
                </a:lnTo>
                <a:lnTo>
                  <a:pt x="14189" y="1661"/>
                </a:lnTo>
                <a:lnTo>
                  <a:pt x="14185" y="1657"/>
                </a:lnTo>
                <a:lnTo>
                  <a:pt x="14180" y="1653"/>
                </a:lnTo>
                <a:lnTo>
                  <a:pt x="14175" y="1651"/>
                </a:lnTo>
                <a:lnTo>
                  <a:pt x="14170" y="1649"/>
                </a:lnTo>
                <a:lnTo>
                  <a:pt x="14165" y="1646"/>
                </a:lnTo>
                <a:lnTo>
                  <a:pt x="14159" y="1645"/>
                </a:lnTo>
                <a:lnTo>
                  <a:pt x="14145" y="1644"/>
                </a:lnTo>
                <a:lnTo>
                  <a:pt x="14131" y="1644"/>
                </a:lnTo>
                <a:lnTo>
                  <a:pt x="14097" y="1644"/>
                </a:lnTo>
                <a:close/>
                <a:moveTo>
                  <a:pt x="14191" y="1644"/>
                </a:moveTo>
                <a:lnTo>
                  <a:pt x="14191" y="1644"/>
                </a:lnTo>
                <a:lnTo>
                  <a:pt x="14197" y="1649"/>
                </a:lnTo>
                <a:lnTo>
                  <a:pt x="14202" y="1655"/>
                </a:lnTo>
                <a:lnTo>
                  <a:pt x="14205" y="1660"/>
                </a:lnTo>
                <a:lnTo>
                  <a:pt x="14208" y="1668"/>
                </a:lnTo>
                <a:lnTo>
                  <a:pt x="14211" y="1675"/>
                </a:lnTo>
                <a:lnTo>
                  <a:pt x="14212" y="1684"/>
                </a:lnTo>
                <a:lnTo>
                  <a:pt x="14214" y="1692"/>
                </a:lnTo>
                <a:lnTo>
                  <a:pt x="14215" y="1702"/>
                </a:lnTo>
                <a:lnTo>
                  <a:pt x="14214" y="1711"/>
                </a:lnTo>
                <a:lnTo>
                  <a:pt x="14212" y="1721"/>
                </a:lnTo>
                <a:lnTo>
                  <a:pt x="14211" y="1728"/>
                </a:lnTo>
                <a:lnTo>
                  <a:pt x="14208" y="1737"/>
                </a:lnTo>
                <a:lnTo>
                  <a:pt x="14205" y="1743"/>
                </a:lnTo>
                <a:lnTo>
                  <a:pt x="14202" y="1749"/>
                </a:lnTo>
                <a:lnTo>
                  <a:pt x="14197" y="1755"/>
                </a:lnTo>
                <a:lnTo>
                  <a:pt x="14191" y="1760"/>
                </a:lnTo>
                <a:lnTo>
                  <a:pt x="14186" y="1763"/>
                </a:lnTo>
                <a:lnTo>
                  <a:pt x="14180" y="1766"/>
                </a:lnTo>
                <a:lnTo>
                  <a:pt x="14173" y="1769"/>
                </a:lnTo>
                <a:lnTo>
                  <a:pt x="14167" y="1770"/>
                </a:lnTo>
                <a:lnTo>
                  <a:pt x="14151" y="1772"/>
                </a:lnTo>
                <a:lnTo>
                  <a:pt x="14134" y="1773"/>
                </a:lnTo>
                <a:lnTo>
                  <a:pt x="14083" y="1773"/>
                </a:lnTo>
                <a:lnTo>
                  <a:pt x="14083" y="1632"/>
                </a:lnTo>
                <a:lnTo>
                  <a:pt x="14134" y="1632"/>
                </a:lnTo>
                <a:lnTo>
                  <a:pt x="14151" y="1632"/>
                </a:lnTo>
                <a:lnTo>
                  <a:pt x="14167" y="1634"/>
                </a:lnTo>
                <a:lnTo>
                  <a:pt x="14173" y="1635"/>
                </a:lnTo>
                <a:lnTo>
                  <a:pt x="14180" y="1638"/>
                </a:lnTo>
                <a:lnTo>
                  <a:pt x="14186" y="1640"/>
                </a:lnTo>
                <a:lnTo>
                  <a:pt x="14191" y="1644"/>
                </a:lnTo>
                <a:close/>
                <a:moveTo>
                  <a:pt x="13987" y="1588"/>
                </a:moveTo>
                <a:lnTo>
                  <a:pt x="14004" y="1588"/>
                </a:lnTo>
                <a:lnTo>
                  <a:pt x="13982" y="1618"/>
                </a:lnTo>
                <a:lnTo>
                  <a:pt x="13970" y="1618"/>
                </a:lnTo>
                <a:lnTo>
                  <a:pt x="13987" y="1588"/>
                </a:lnTo>
                <a:close/>
                <a:moveTo>
                  <a:pt x="14008" y="1715"/>
                </a:moveTo>
                <a:lnTo>
                  <a:pt x="14008" y="1715"/>
                </a:lnTo>
                <a:lnTo>
                  <a:pt x="13976" y="1643"/>
                </a:lnTo>
                <a:lnTo>
                  <a:pt x="13943" y="1715"/>
                </a:lnTo>
                <a:lnTo>
                  <a:pt x="14008" y="1715"/>
                </a:lnTo>
                <a:close/>
                <a:moveTo>
                  <a:pt x="13968" y="1632"/>
                </a:moveTo>
                <a:lnTo>
                  <a:pt x="13968" y="1632"/>
                </a:lnTo>
                <a:lnTo>
                  <a:pt x="13984" y="1632"/>
                </a:lnTo>
                <a:lnTo>
                  <a:pt x="14049" y="1773"/>
                </a:lnTo>
                <a:lnTo>
                  <a:pt x="14034" y="1773"/>
                </a:lnTo>
                <a:lnTo>
                  <a:pt x="14015" y="1729"/>
                </a:lnTo>
                <a:lnTo>
                  <a:pt x="13937" y="1729"/>
                </a:lnTo>
                <a:lnTo>
                  <a:pt x="13917" y="1773"/>
                </a:lnTo>
                <a:lnTo>
                  <a:pt x="13903" y="1773"/>
                </a:lnTo>
                <a:lnTo>
                  <a:pt x="13968" y="1632"/>
                </a:lnTo>
                <a:close/>
                <a:moveTo>
                  <a:pt x="13778" y="1632"/>
                </a:moveTo>
                <a:lnTo>
                  <a:pt x="13791" y="1632"/>
                </a:lnTo>
                <a:lnTo>
                  <a:pt x="13791" y="1759"/>
                </a:lnTo>
                <a:lnTo>
                  <a:pt x="13881" y="1759"/>
                </a:lnTo>
                <a:lnTo>
                  <a:pt x="13881" y="1773"/>
                </a:lnTo>
                <a:lnTo>
                  <a:pt x="13778" y="1773"/>
                </a:lnTo>
                <a:lnTo>
                  <a:pt x="13778" y="1632"/>
                </a:lnTo>
                <a:close/>
                <a:moveTo>
                  <a:pt x="13566" y="1632"/>
                </a:moveTo>
                <a:lnTo>
                  <a:pt x="13588" y="1632"/>
                </a:lnTo>
                <a:lnTo>
                  <a:pt x="13648" y="1759"/>
                </a:lnTo>
                <a:lnTo>
                  <a:pt x="13707" y="1632"/>
                </a:lnTo>
                <a:lnTo>
                  <a:pt x="13729" y="1632"/>
                </a:lnTo>
                <a:lnTo>
                  <a:pt x="13729" y="1773"/>
                </a:lnTo>
                <a:lnTo>
                  <a:pt x="13715" y="1773"/>
                </a:lnTo>
                <a:lnTo>
                  <a:pt x="13715" y="1643"/>
                </a:lnTo>
                <a:lnTo>
                  <a:pt x="13655" y="1773"/>
                </a:lnTo>
                <a:lnTo>
                  <a:pt x="13639" y="1773"/>
                </a:lnTo>
                <a:lnTo>
                  <a:pt x="13578" y="1643"/>
                </a:lnTo>
                <a:lnTo>
                  <a:pt x="13580" y="1773"/>
                </a:lnTo>
                <a:lnTo>
                  <a:pt x="13566" y="1773"/>
                </a:lnTo>
                <a:lnTo>
                  <a:pt x="13566" y="1632"/>
                </a:lnTo>
                <a:close/>
                <a:moveTo>
                  <a:pt x="16993" y="1517"/>
                </a:moveTo>
                <a:lnTo>
                  <a:pt x="17012" y="1517"/>
                </a:lnTo>
                <a:lnTo>
                  <a:pt x="17012" y="1544"/>
                </a:lnTo>
                <a:lnTo>
                  <a:pt x="17012" y="1550"/>
                </a:lnTo>
                <a:lnTo>
                  <a:pt x="17011" y="1555"/>
                </a:lnTo>
                <a:lnTo>
                  <a:pt x="17010" y="1559"/>
                </a:lnTo>
                <a:lnTo>
                  <a:pt x="17008" y="1564"/>
                </a:lnTo>
                <a:lnTo>
                  <a:pt x="17006" y="1567"/>
                </a:lnTo>
                <a:lnTo>
                  <a:pt x="17002" y="1570"/>
                </a:lnTo>
                <a:lnTo>
                  <a:pt x="16998" y="1572"/>
                </a:lnTo>
                <a:lnTo>
                  <a:pt x="16993" y="1574"/>
                </a:lnTo>
                <a:lnTo>
                  <a:pt x="16993" y="1564"/>
                </a:lnTo>
                <a:lnTo>
                  <a:pt x="16997" y="1560"/>
                </a:lnTo>
                <a:lnTo>
                  <a:pt x="16999" y="1557"/>
                </a:lnTo>
                <a:lnTo>
                  <a:pt x="17001" y="1553"/>
                </a:lnTo>
                <a:lnTo>
                  <a:pt x="17001" y="1548"/>
                </a:lnTo>
                <a:lnTo>
                  <a:pt x="17001" y="1538"/>
                </a:lnTo>
                <a:lnTo>
                  <a:pt x="16993" y="1538"/>
                </a:lnTo>
                <a:lnTo>
                  <a:pt x="16993" y="1517"/>
                </a:lnTo>
                <a:close/>
                <a:moveTo>
                  <a:pt x="16925" y="1316"/>
                </a:moveTo>
                <a:lnTo>
                  <a:pt x="16946" y="1316"/>
                </a:lnTo>
                <a:lnTo>
                  <a:pt x="16918" y="1351"/>
                </a:lnTo>
                <a:lnTo>
                  <a:pt x="16905" y="1351"/>
                </a:lnTo>
                <a:lnTo>
                  <a:pt x="16925" y="1316"/>
                </a:lnTo>
                <a:close/>
                <a:moveTo>
                  <a:pt x="16902" y="1368"/>
                </a:moveTo>
                <a:lnTo>
                  <a:pt x="16902" y="1368"/>
                </a:lnTo>
                <a:lnTo>
                  <a:pt x="16919" y="1368"/>
                </a:lnTo>
                <a:lnTo>
                  <a:pt x="16919" y="1538"/>
                </a:lnTo>
                <a:lnTo>
                  <a:pt x="16902" y="1538"/>
                </a:lnTo>
                <a:lnTo>
                  <a:pt x="16902" y="1368"/>
                </a:lnTo>
                <a:close/>
                <a:moveTo>
                  <a:pt x="16683" y="1368"/>
                </a:moveTo>
                <a:lnTo>
                  <a:pt x="16702" y="1368"/>
                </a:lnTo>
                <a:lnTo>
                  <a:pt x="16770" y="1523"/>
                </a:lnTo>
                <a:lnTo>
                  <a:pt x="16839" y="1368"/>
                </a:lnTo>
                <a:lnTo>
                  <a:pt x="16857" y="1368"/>
                </a:lnTo>
                <a:lnTo>
                  <a:pt x="16780" y="1538"/>
                </a:lnTo>
                <a:lnTo>
                  <a:pt x="16759" y="1538"/>
                </a:lnTo>
                <a:lnTo>
                  <a:pt x="16683" y="1368"/>
                </a:lnTo>
                <a:close/>
                <a:moveTo>
                  <a:pt x="16575" y="1383"/>
                </a:moveTo>
                <a:lnTo>
                  <a:pt x="16510" y="1383"/>
                </a:lnTo>
                <a:lnTo>
                  <a:pt x="16510" y="1368"/>
                </a:lnTo>
                <a:lnTo>
                  <a:pt x="16658" y="1368"/>
                </a:lnTo>
                <a:lnTo>
                  <a:pt x="16658" y="1383"/>
                </a:lnTo>
                <a:lnTo>
                  <a:pt x="16592" y="1383"/>
                </a:lnTo>
                <a:lnTo>
                  <a:pt x="16592" y="1538"/>
                </a:lnTo>
                <a:lnTo>
                  <a:pt x="16575" y="1538"/>
                </a:lnTo>
                <a:lnTo>
                  <a:pt x="16575" y="1383"/>
                </a:lnTo>
                <a:close/>
                <a:moveTo>
                  <a:pt x="16347" y="1482"/>
                </a:moveTo>
                <a:lnTo>
                  <a:pt x="16347" y="1483"/>
                </a:lnTo>
                <a:lnTo>
                  <a:pt x="16349" y="1491"/>
                </a:lnTo>
                <a:lnTo>
                  <a:pt x="16352" y="1500"/>
                </a:lnTo>
                <a:lnTo>
                  <a:pt x="16356" y="1507"/>
                </a:lnTo>
                <a:lnTo>
                  <a:pt x="16362" y="1514"/>
                </a:lnTo>
                <a:lnTo>
                  <a:pt x="16370" y="1519"/>
                </a:lnTo>
                <a:lnTo>
                  <a:pt x="16379" y="1522"/>
                </a:lnTo>
                <a:lnTo>
                  <a:pt x="16390" y="1524"/>
                </a:lnTo>
                <a:lnTo>
                  <a:pt x="16402" y="1525"/>
                </a:lnTo>
                <a:lnTo>
                  <a:pt x="16413" y="1524"/>
                </a:lnTo>
                <a:lnTo>
                  <a:pt x="16424" y="1523"/>
                </a:lnTo>
                <a:lnTo>
                  <a:pt x="16433" y="1520"/>
                </a:lnTo>
                <a:lnTo>
                  <a:pt x="16440" y="1516"/>
                </a:lnTo>
                <a:lnTo>
                  <a:pt x="16446" y="1510"/>
                </a:lnTo>
                <a:lnTo>
                  <a:pt x="16451" y="1505"/>
                </a:lnTo>
                <a:lnTo>
                  <a:pt x="16453" y="1498"/>
                </a:lnTo>
                <a:lnTo>
                  <a:pt x="16454" y="1490"/>
                </a:lnTo>
                <a:lnTo>
                  <a:pt x="16454" y="1484"/>
                </a:lnTo>
                <a:lnTo>
                  <a:pt x="16452" y="1479"/>
                </a:lnTo>
                <a:lnTo>
                  <a:pt x="16448" y="1474"/>
                </a:lnTo>
                <a:lnTo>
                  <a:pt x="16443" y="1471"/>
                </a:lnTo>
                <a:lnTo>
                  <a:pt x="16438" y="1468"/>
                </a:lnTo>
                <a:lnTo>
                  <a:pt x="16430" y="1465"/>
                </a:lnTo>
                <a:lnTo>
                  <a:pt x="16422" y="1464"/>
                </a:lnTo>
                <a:lnTo>
                  <a:pt x="16411" y="1462"/>
                </a:lnTo>
                <a:lnTo>
                  <a:pt x="16375" y="1455"/>
                </a:lnTo>
                <a:lnTo>
                  <a:pt x="16366" y="1453"/>
                </a:lnTo>
                <a:lnTo>
                  <a:pt x="16358" y="1450"/>
                </a:lnTo>
                <a:lnTo>
                  <a:pt x="16351" y="1446"/>
                </a:lnTo>
                <a:lnTo>
                  <a:pt x="16345" y="1440"/>
                </a:lnTo>
                <a:lnTo>
                  <a:pt x="16341" y="1435"/>
                </a:lnTo>
                <a:lnTo>
                  <a:pt x="16338" y="1429"/>
                </a:lnTo>
                <a:lnTo>
                  <a:pt x="16336" y="1421"/>
                </a:lnTo>
                <a:lnTo>
                  <a:pt x="16336" y="1413"/>
                </a:lnTo>
                <a:lnTo>
                  <a:pt x="16336" y="1407"/>
                </a:lnTo>
                <a:lnTo>
                  <a:pt x="16337" y="1402"/>
                </a:lnTo>
                <a:lnTo>
                  <a:pt x="16338" y="1397"/>
                </a:lnTo>
                <a:lnTo>
                  <a:pt x="16340" y="1393"/>
                </a:lnTo>
                <a:lnTo>
                  <a:pt x="16342" y="1388"/>
                </a:lnTo>
                <a:lnTo>
                  <a:pt x="16345" y="1384"/>
                </a:lnTo>
                <a:lnTo>
                  <a:pt x="16349" y="1381"/>
                </a:lnTo>
                <a:lnTo>
                  <a:pt x="16353" y="1377"/>
                </a:lnTo>
                <a:lnTo>
                  <a:pt x="16357" y="1374"/>
                </a:lnTo>
                <a:lnTo>
                  <a:pt x="16361" y="1371"/>
                </a:lnTo>
                <a:lnTo>
                  <a:pt x="16367" y="1369"/>
                </a:lnTo>
                <a:lnTo>
                  <a:pt x="16373" y="1367"/>
                </a:lnTo>
                <a:lnTo>
                  <a:pt x="16386" y="1365"/>
                </a:lnTo>
                <a:lnTo>
                  <a:pt x="16400" y="1364"/>
                </a:lnTo>
                <a:lnTo>
                  <a:pt x="16414" y="1365"/>
                </a:lnTo>
                <a:lnTo>
                  <a:pt x="16427" y="1367"/>
                </a:lnTo>
                <a:lnTo>
                  <a:pt x="16434" y="1369"/>
                </a:lnTo>
                <a:lnTo>
                  <a:pt x="16439" y="1371"/>
                </a:lnTo>
                <a:lnTo>
                  <a:pt x="16444" y="1374"/>
                </a:lnTo>
                <a:lnTo>
                  <a:pt x="16448" y="1378"/>
                </a:lnTo>
                <a:lnTo>
                  <a:pt x="16453" y="1381"/>
                </a:lnTo>
                <a:lnTo>
                  <a:pt x="16456" y="1385"/>
                </a:lnTo>
                <a:lnTo>
                  <a:pt x="16459" y="1389"/>
                </a:lnTo>
                <a:lnTo>
                  <a:pt x="16461" y="1394"/>
                </a:lnTo>
                <a:lnTo>
                  <a:pt x="16463" y="1399"/>
                </a:lnTo>
                <a:lnTo>
                  <a:pt x="16465" y="1404"/>
                </a:lnTo>
                <a:lnTo>
                  <a:pt x="16467" y="1410"/>
                </a:lnTo>
                <a:lnTo>
                  <a:pt x="16467" y="1416"/>
                </a:lnTo>
                <a:lnTo>
                  <a:pt x="16450" y="1416"/>
                </a:lnTo>
                <a:lnTo>
                  <a:pt x="16448" y="1407"/>
                </a:lnTo>
                <a:lnTo>
                  <a:pt x="16445" y="1400"/>
                </a:lnTo>
                <a:lnTo>
                  <a:pt x="16441" y="1394"/>
                </a:lnTo>
                <a:lnTo>
                  <a:pt x="16436" y="1388"/>
                </a:lnTo>
                <a:lnTo>
                  <a:pt x="16429" y="1384"/>
                </a:lnTo>
                <a:lnTo>
                  <a:pt x="16421" y="1381"/>
                </a:lnTo>
                <a:lnTo>
                  <a:pt x="16411" y="1380"/>
                </a:lnTo>
                <a:lnTo>
                  <a:pt x="16401" y="1379"/>
                </a:lnTo>
                <a:lnTo>
                  <a:pt x="16390" y="1380"/>
                </a:lnTo>
                <a:lnTo>
                  <a:pt x="16380" y="1381"/>
                </a:lnTo>
                <a:lnTo>
                  <a:pt x="16372" y="1384"/>
                </a:lnTo>
                <a:lnTo>
                  <a:pt x="16366" y="1388"/>
                </a:lnTo>
                <a:lnTo>
                  <a:pt x="16360" y="1393"/>
                </a:lnTo>
                <a:lnTo>
                  <a:pt x="16356" y="1398"/>
                </a:lnTo>
                <a:lnTo>
                  <a:pt x="16354" y="1404"/>
                </a:lnTo>
                <a:lnTo>
                  <a:pt x="16353" y="1412"/>
                </a:lnTo>
                <a:lnTo>
                  <a:pt x="16354" y="1418"/>
                </a:lnTo>
                <a:lnTo>
                  <a:pt x="16355" y="1423"/>
                </a:lnTo>
                <a:lnTo>
                  <a:pt x="16358" y="1428"/>
                </a:lnTo>
                <a:lnTo>
                  <a:pt x="16363" y="1431"/>
                </a:lnTo>
                <a:lnTo>
                  <a:pt x="16369" y="1434"/>
                </a:lnTo>
                <a:lnTo>
                  <a:pt x="16376" y="1436"/>
                </a:lnTo>
                <a:lnTo>
                  <a:pt x="16385" y="1438"/>
                </a:lnTo>
                <a:lnTo>
                  <a:pt x="16395" y="1440"/>
                </a:lnTo>
                <a:lnTo>
                  <a:pt x="16427" y="1446"/>
                </a:lnTo>
                <a:lnTo>
                  <a:pt x="16438" y="1449"/>
                </a:lnTo>
                <a:lnTo>
                  <a:pt x="16447" y="1452"/>
                </a:lnTo>
                <a:lnTo>
                  <a:pt x="16455" y="1456"/>
                </a:lnTo>
                <a:lnTo>
                  <a:pt x="16461" y="1461"/>
                </a:lnTo>
                <a:lnTo>
                  <a:pt x="16465" y="1467"/>
                </a:lnTo>
                <a:lnTo>
                  <a:pt x="16470" y="1473"/>
                </a:lnTo>
                <a:lnTo>
                  <a:pt x="16471" y="1481"/>
                </a:lnTo>
                <a:lnTo>
                  <a:pt x="16472" y="1490"/>
                </a:lnTo>
                <a:lnTo>
                  <a:pt x="16472" y="1496"/>
                </a:lnTo>
                <a:lnTo>
                  <a:pt x="16471" y="1502"/>
                </a:lnTo>
                <a:lnTo>
                  <a:pt x="16470" y="1507"/>
                </a:lnTo>
                <a:lnTo>
                  <a:pt x="16468" y="1512"/>
                </a:lnTo>
                <a:lnTo>
                  <a:pt x="16464" y="1517"/>
                </a:lnTo>
                <a:lnTo>
                  <a:pt x="16461" y="1521"/>
                </a:lnTo>
                <a:lnTo>
                  <a:pt x="16458" y="1524"/>
                </a:lnTo>
                <a:lnTo>
                  <a:pt x="16454" y="1529"/>
                </a:lnTo>
                <a:lnTo>
                  <a:pt x="16450" y="1532"/>
                </a:lnTo>
                <a:lnTo>
                  <a:pt x="16444" y="1534"/>
                </a:lnTo>
                <a:lnTo>
                  <a:pt x="16439" y="1537"/>
                </a:lnTo>
                <a:lnTo>
                  <a:pt x="16433" y="1538"/>
                </a:lnTo>
                <a:lnTo>
                  <a:pt x="16419" y="1541"/>
                </a:lnTo>
                <a:lnTo>
                  <a:pt x="16403" y="1542"/>
                </a:lnTo>
                <a:lnTo>
                  <a:pt x="16394" y="1542"/>
                </a:lnTo>
                <a:lnTo>
                  <a:pt x="16387" y="1541"/>
                </a:lnTo>
                <a:lnTo>
                  <a:pt x="16379" y="1540"/>
                </a:lnTo>
                <a:lnTo>
                  <a:pt x="16372" y="1538"/>
                </a:lnTo>
                <a:lnTo>
                  <a:pt x="16366" y="1536"/>
                </a:lnTo>
                <a:lnTo>
                  <a:pt x="16360" y="1533"/>
                </a:lnTo>
                <a:lnTo>
                  <a:pt x="16355" y="1530"/>
                </a:lnTo>
                <a:lnTo>
                  <a:pt x="16350" y="1526"/>
                </a:lnTo>
                <a:lnTo>
                  <a:pt x="16345" y="1522"/>
                </a:lnTo>
                <a:lnTo>
                  <a:pt x="16341" y="1518"/>
                </a:lnTo>
                <a:lnTo>
                  <a:pt x="16338" y="1514"/>
                </a:lnTo>
                <a:lnTo>
                  <a:pt x="16336" y="1508"/>
                </a:lnTo>
                <a:lnTo>
                  <a:pt x="16334" y="1503"/>
                </a:lnTo>
                <a:lnTo>
                  <a:pt x="16332" y="1497"/>
                </a:lnTo>
                <a:lnTo>
                  <a:pt x="16330" y="1490"/>
                </a:lnTo>
                <a:lnTo>
                  <a:pt x="16330" y="1484"/>
                </a:lnTo>
                <a:lnTo>
                  <a:pt x="16330" y="1482"/>
                </a:lnTo>
                <a:lnTo>
                  <a:pt x="16347" y="1482"/>
                </a:lnTo>
                <a:close/>
                <a:moveTo>
                  <a:pt x="16162" y="1368"/>
                </a:moveTo>
                <a:lnTo>
                  <a:pt x="16179" y="1368"/>
                </a:lnTo>
                <a:lnTo>
                  <a:pt x="16179" y="1521"/>
                </a:lnTo>
                <a:lnTo>
                  <a:pt x="16287" y="1521"/>
                </a:lnTo>
                <a:lnTo>
                  <a:pt x="16287" y="1538"/>
                </a:lnTo>
                <a:lnTo>
                  <a:pt x="16162" y="1538"/>
                </a:lnTo>
                <a:lnTo>
                  <a:pt x="16162" y="1368"/>
                </a:lnTo>
                <a:close/>
                <a:moveTo>
                  <a:pt x="16090" y="1453"/>
                </a:moveTo>
                <a:lnTo>
                  <a:pt x="16090" y="1445"/>
                </a:lnTo>
                <a:lnTo>
                  <a:pt x="16089" y="1436"/>
                </a:lnTo>
                <a:lnTo>
                  <a:pt x="16087" y="1429"/>
                </a:lnTo>
                <a:lnTo>
                  <a:pt x="16085" y="1422"/>
                </a:lnTo>
                <a:lnTo>
                  <a:pt x="16083" y="1416"/>
                </a:lnTo>
                <a:lnTo>
                  <a:pt x="16080" y="1410"/>
                </a:lnTo>
                <a:lnTo>
                  <a:pt x="16075" y="1404"/>
                </a:lnTo>
                <a:lnTo>
                  <a:pt x="16071" y="1399"/>
                </a:lnTo>
                <a:lnTo>
                  <a:pt x="16066" y="1395"/>
                </a:lnTo>
                <a:lnTo>
                  <a:pt x="16060" y="1390"/>
                </a:lnTo>
                <a:lnTo>
                  <a:pt x="16055" y="1387"/>
                </a:lnTo>
                <a:lnTo>
                  <a:pt x="16049" y="1385"/>
                </a:lnTo>
                <a:lnTo>
                  <a:pt x="16041" y="1383"/>
                </a:lnTo>
                <a:lnTo>
                  <a:pt x="16034" y="1381"/>
                </a:lnTo>
                <a:lnTo>
                  <a:pt x="16026" y="1380"/>
                </a:lnTo>
                <a:lnTo>
                  <a:pt x="16018" y="1380"/>
                </a:lnTo>
                <a:lnTo>
                  <a:pt x="16010" y="1380"/>
                </a:lnTo>
                <a:lnTo>
                  <a:pt x="16002" y="1381"/>
                </a:lnTo>
                <a:lnTo>
                  <a:pt x="15994" y="1383"/>
                </a:lnTo>
                <a:lnTo>
                  <a:pt x="15988" y="1385"/>
                </a:lnTo>
                <a:lnTo>
                  <a:pt x="15982" y="1387"/>
                </a:lnTo>
                <a:lnTo>
                  <a:pt x="15975" y="1390"/>
                </a:lnTo>
                <a:lnTo>
                  <a:pt x="15970" y="1395"/>
                </a:lnTo>
                <a:lnTo>
                  <a:pt x="15966" y="1399"/>
                </a:lnTo>
                <a:lnTo>
                  <a:pt x="15960" y="1404"/>
                </a:lnTo>
                <a:lnTo>
                  <a:pt x="15957" y="1410"/>
                </a:lnTo>
                <a:lnTo>
                  <a:pt x="15954" y="1416"/>
                </a:lnTo>
                <a:lnTo>
                  <a:pt x="15951" y="1422"/>
                </a:lnTo>
                <a:lnTo>
                  <a:pt x="15949" y="1429"/>
                </a:lnTo>
                <a:lnTo>
                  <a:pt x="15948" y="1436"/>
                </a:lnTo>
                <a:lnTo>
                  <a:pt x="15947" y="1445"/>
                </a:lnTo>
                <a:lnTo>
                  <a:pt x="15947" y="1453"/>
                </a:lnTo>
                <a:lnTo>
                  <a:pt x="15947" y="1462"/>
                </a:lnTo>
                <a:lnTo>
                  <a:pt x="15948" y="1469"/>
                </a:lnTo>
                <a:lnTo>
                  <a:pt x="15949" y="1476"/>
                </a:lnTo>
                <a:lnTo>
                  <a:pt x="15951" y="1483"/>
                </a:lnTo>
                <a:lnTo>
                  <a:pt x="15954" y="1490"/>
                </a:lnTo>
                <a:lnTo>
                  <a:pt x="15957" y="1496"/>
                </a:lnTo>
                <a:lnTo>
                  <a:pt x="15960" y="1501"/>
                </a:lnTo>
                <a:lnTo>
                  <a:pt x="15966" y="1506"/>
                </a:lnTo>
                <a:lnTo>
                  <a:pt x="15970" y="1510"/>
                </a:lnTo>
                <a:lnTo>
                  <a:pt x="15975" y="1515"/>
                </a:lnTo>
                <a:lnTo>
                  <a:pt x="15982" y="1518"/>
                </a:lnTo>
                <a:lnTo>
                  <a:pt x="15988" y="1521"/>
                </a:lnTo>
                <a:lnTo>
                  <a:pt x="15994" y="1523"/>
                </a:lnTo>
                <a:lnTo>
                  <a:pt x="16002" y="1524"/>
                </a:lnTo>
                <a:lnTo>
                  <a:pt x="16010" y="1525"/>
                </a:lnTo>
                <a:lnTo>
                  <a:pt x="16018" y="1525"/>
                </a:lnTo>
                <a:lnTo>
                  <a:pt x="16026" y="1525"/>
                </a:lnTo>
                <a:lnTo>
                  <a:pt x="16034" y="1524"/>
                </a:lnTo>
                <a:lnTo>
                  <a:pt x="16041" y="1523"/>
                </a:lnTo>
                <a:lnTo>
                  <a:pt x="16049" y="1521"/>
                </a:lnTo>
                <a:lnTo>
                  <a:pt x="16055" y="1518"/>
                </a:lnTo>
                <a:lnTo>
                  <a:pt x="16060" y="1515"/>
                </a:lnTo>
                <a:lnTo>
                  <a:pt x="16066" y="1510"/>
                </a:lnTo>
                <a:lnTo>
                  <a:pt x="16071" y="1506"/>
                </a:lnTo>
                <a:lnTo>
                  <a:pt x="16075" y="1501"/>
                </a:lnTo>
                <a:lnTo>
                  <a:pt x="16080" y="1496"/>
                </a:lnTo>
                <a:lnTo>
                  <a:pt x="16083" y="1490"/>
                </a:lnTo>
                <a:lnTo>
                  <a:pt x="16085" y="1483"/>
                </a:lnTo>
                <a:lnTo>
                  <a:pt x="16087" y="1476"/>
                </a:lnTo>
                <a:lnTo>
                  <a:pt x="16089" y="1469"/>
                </a:lnTo>
                <a:lnTo>
                  <a:pt x="16090" y="1462"/>
                </a:lnTo>
                <a:lnTo>
                  <a:pt x="16090" y="1453"/>
                </a:lnTo>
                <a:close/>
                <a:moveTo>
                  <a:pt x="16018" y="1542"/>
                </a:moveTo>
                <a:lnTo>
                  <a:pt x="16018" y="1542"/>
                </a:lnTo>
                <a:lnTo>
                  <a:pt x="16008" y="1541"/>
                </a:lnTo>
                <a:lnTo>
                  <a:pt x="15999" y="1540"/>
                </a:lnTo>
                <a:lnTo>
                  <a:pt x="15989" y="1538"/>
                </a:lnTo>
                <a:lnTo>
                  <a:pt x="15981" y="1536"/>
                </a:lnTo>
                <a:lnTo>
                  <a:pt x="15973" y="1533"/>
                </a:lnTo>
                <a:lnTo>
                  <a:pt x="15966" y="1529"/>
                </a:lnTo>
                <a:lnTo>
                  <a:pt x="15958" y="1523"/>
                </a:lnTo>
                <a:lnTo>
                  <a:pt x="15953" y="1518"/>
                </a:lnTo>
                <a:lnTo>
                  <a:pt x="15948" y="1512"/>
                </a:lnTo>
                <a:lnTo>
                  <a:pt x="15942" y="1505"/>
                </a:lnTo>
                <a:lnTo>
                  <a:pt x="15938" y="1498"/>
                </a:lnTo>
                <a:lnTo>
                  <a:pt x="15935" y="1490"/>
                </a:lnTo>
                <a:lnTo>
                  <a:pt x="15933" y="1482"/>
                </a:lnTo>
                <a:lnTo>
                  <a:pt x="15931" y="1472"/>
                </a:lnTo>
                <a:lnTo>
                  <a:pt x="15930" y="1463"/>
                </a:lnTo>
                <a:lnTo>
                  <a:pt x="15929" y="1453"/>
                </a:lnTo>
                <a:lnTo>
                  <a:pt x="15930" y="1442"/>
                </a:lnTo>
                <a:lnTo>
                  <a:pt x="15931" y="1433"/>
                </a:lnTo>
                <a:lnTo>
                  <a:pt x="15933" y="1424"/>
                </a:lnTo>
                <a:lnTo>
                  <a:pt x="15935" y="1416"/>
                </a:lnTo>
                <a:lnTo>
                  <a:pt x="15938" y="1407"/>
                </a:lnTo>
                <a:lnTo>
                  <a:pt x="15942" y="1400"/>
                </a:lnTo>
                <a:lnTo>
                  <a:pt x="15948" y="1394"/>
                </a:lnTo>
                <a:lnTo>
                  <a:pt x="15953" y="1387"/>
                </a:lnTo>
                <a:lnTo>
                  <a:pt x="15958" y="1382"/>
                </a:lnTo>
                <a:lnTo>
                  <a:pt x="15966" y="1378"/>
                </a:lnTo>
                <a:lnTo>
                  <a:pt x="15973" y="1373"/>
                </a:lnTo>
                <a:lnTo>
                  <a:pt x="15981" y="1369"/>
                </a:lnTo>
                <a:lnTo>
                  <a:pt x="15989" y="1367"/>
                </a:lnTo>
                <a:lnTo>
                  <a:pt x="15999" y="1365"/>
                </a:lnTo>
                <a:lnTo>
                  <a:pt x="16008" y="1364"/>
                </a:lnTo>
                <a:lnTo>
                  <a:pt x="16018" y="1364"/>
                </a:lnTo>
                <a:lnTo>
                  <a:pt x="16028" y="1364"/>
                </a:lnTo>
                <a:lnTo>
                  <a:pt x="16038" y="1365"/>
                </a:lnTo>
                <a:lnTo>
                  <a:pt x="16048" y="1367"/>
                </a:lnTo>
                <a:lnTo>
                  <a:pt x="16056" y="1369"/>
                </a:lnTo>
                <a:lnTo>
                  <a:pt x="16064" y="1373"/>
                </a:lnTo>
                <a:lnTo>
                  <a:pt x="16071" y="1378"/>
                </a:lnTo>
                <a:lnTo>
                  <a:pt x="16077" y="1382"/>
                </a:lnTo>
                <a:lnTo>
                  <a:pt x="16084" y="1387"/>
                </a:lnTo>
                <a:lnTo>
                  <a:pt x="16089" y="1394"/>
                </a:lnTo>
                <a:lnTo>
                  <a:pt x="16094" y="1400"/>
                </a:lnTo>
                <a:lnTo>
                  <a:pt x="16098" y="1407"/>
                </a:lnTo>
                <a:lnTo>
                  <a:pt x="16102" y="1416"/>
                </a:lnTo>
                <a:lnTo>
                  <a:pt x="16104" y="1424"/>
                </a:lnTo>
                <a:lnTo>
                  <a:pt x="16106" y="1433"/>
                </a:lnTo>
                <a:lnTo>
                  <a:pt x="16107" y="1442"/>
                </a:lnTo>
                <a:lnTo>
                  <a:pt x="16107" y="1453"/>
                </a:lnTo>
                <a:lnTo>
                  <a:pt x="16107" y="1463"/>
                </a:lnTo>
                <a:lnTo>
                  <a:pt x="16106" y="1472"/>
                </a:lnTo>
                <a:lnTo>
                  <a:pt x="16104" y="1482"/>
                </a:lnTo>
                <a:lnTo>
                  <a:pt x="16102" y="1490"/>
                </a:lnTo>
                <a:lnTo>
                  <a:pt x="16098" y="1498"/>
                </a:lnTo>
                <a:lnTo>
                  <a:pt x="16094" y="1505"/>
                </a:lnTo>
                <a:lnTo>
                  <a:pt x="16089" y="1512"/>
                </a:lnTo>
                <a:lnTo>
                  <a:pt x="16084" y="1518"/>
                </a:lnTo>
                <a:lnTo>
                  <a:pt x="16077" y="1523"/>
                </a:lnTo>
                <a:lnTo>
                  <a:pt x="16071" y="1529"/>
                </a:lnTo>
                <a:lnTo>
                  <a:pt x="16064" y="1533"/>
                </a:lnTo>
                <a:lnTo>
                  <a:pt x="16056" y="1536"/>
                </a:lnTo>
                <a:lnTo>
                  <a:pt x="16048" y="1538"/>
                </a:lnTo>
                <a:lnTo>
                  <a:pt x="16038" y="1540"/>
                </a:lnTo>
                <a:lnTo>
                  <a:pt x="16028" y="1541"/>
                </a:lnTo>
                <a:lnTo>
                  <a:pt x="16018" y="1542"/>
                </a:lnTo>
                <a:close/>
                <a:moveTo>
                  <a:pt x="15755" y="1368"/>
                </a:moveTo>
                <a:lnTo>
                  <a:pt x="15771" y="1368"/>
                </a:lnTo>
                <a:lnTo>
                  <a:pt x="15771" y="1461"/>
                </a:lnTo>
                <a:lnTo>
                  <a:pt x="15876" y="1368"/>
                </a:lnTo>
                <a:lnTo>
                  <a:pt x="15900" y="1368"/>
                </a:lnTo>
                <a:lnTo>
                  <a:pt x="15820" y="1439"/>
                </a:lnTo>
                <a:lnTo>
                  <a:pt x="15900" y="1538"/>
                </a:lnTo>
                <a:lnTo>
                  <a:pt x="15879" y="1538"/>
                </a:lnTo>
                <a:lnTo>
                  <a:pt x="15807" y="1450"/>
                </a:lnTo>
                <a:lnTo>
                  <a:pt x="15771" y="1482"/>
                </a:lnTo>
                <a:lnTo>
                  <a:pt x="15771" y="1538"/>
                </a:lnTo>
                <a:lnTo>
                  <a:pt x="15755" y="1538"/>
                </a:lnTo>
                <a:lnTo>
                  <a:pt x="15755" y="1368"/>
                </a:lnTo>
                <a:close/>
                <a:moveTo>
                  <a:pt x="15650" y="1316"/>
                </a:moveTo>
                <a:lnTo>
                  <a:pt x="15668" y="1316"/>
                </a:lnTo>
                <a:lnTo>
                  <a:pt x="15635" y="1351"/>
                </a:lnTo>
                <a:lnTo>
                  <a:pt x="15616" y="1351"/>
                </a:lnTo>
                <a:lnTo>
                  <a:pt x="15583" y="1316"/>
                </a:lnTo>
                <a:lnTo>
                  <a:pt x="15601" y="1316"/>
                </a:lnTo>
                <a:lnTo>
                  <a:pt x="15626" y="1342"/>
                </a:lnTo>
                <a:lnTo>
                  <a:pt x="15650" y="1316"/>
                </a:lnTo>
                <a:close/>
                <a:moveTo>
                  <a:pt x="15573" y="1482"/>
                </a:moveTo>
                <a:lnTo>
                  <a:pt x="15573" y="1482"/>
                </a:lnTo>
                <a:lnTo>
                  <a:pt x="15573" y="1483"/>
                </a:lnTo>
                <a:lnTo>
                  <a:pt x="15573" y="1491"/>
                </a:lnTo>
                <a:lnTo>
                  <a:pt x="15577" y="1500"/>
                </a:lnTo>
                <a:lnTo>
                  <a:pt x="15581" y="1507"/>
                </a:lnTo>
                <a:lnTo>
                  <a:pt x="15587" y="1514"/>
                </a:lnTo>
                <a:lnTo>
                  <a:pt x="15596" y="1519"/>
                </a:lnTo>
                <a:lnTo>
                  <a:pt x="15604" y="1522"/>
                </a:lnTo>
                <a:lnTo>
                  <a:pt x="15615" y="1524"/>
                </a:lnTo>
                <a:lnTo>
                  <a:pt x="15627" y="1525"/>
                </a:lnTo>
                <a:lnTo>
                  <a:pt x="15638" y="1524"/>
                </a:lnTo>
                <a:lnTo>
                  <a:pt x="15649" y="1523"/>
                </a:lnTo>
                <a:lnTo>
                  <a:pt x="15658" y="1520"/>
                </a:lnTo>
                <a:lnTo>
                  <a:pt x="15666" y="1516"/>
                </a:lnTo>
                <a:lnTo>
                  <a:pt x="15671" y="1510"/>
                </a:lnTo>
                <a:lnTo>
                  <a:pt x="15675" y="1505"/>
                </a:lnTo>
                <a:lnTo>
                  <a:pt x="15679" y="1498"/>
                </a:lnTo>
                <a:lnTo>
                  <a:pt x="15680" y="1490"/>
                </a:lnTo>
                <a:lnTo>
                  <a:pt x="15679" y="1484"/>
                </a:lnTo>
                <a:lnTo>
                  <a:pt x="15677" y="1479"/>
                </a:lnTo>
                <a:lnTo>
                  <a:pt x="15673" y="1474"/>
                </a:lnTo>
                <a:lnTo>
                  <a:pt x="15669" y="1471"/>
                </a:lnTo>
                <a:lnTo>
                  <a:pt x="15663" y="1468"/>
                </a:lnTo>
                <a:lnTo>
                  <a:pt x="15656" y="1465"/>
                </a:lnTo>
                <a:lnTo>
                  <a:pt x="15647" y="1464"/>
                </a:lnTo>
                <a:lnTo>
                  <a:pt x="15637" y="1462"/>
                </a:lnTo>
                <a:lnTo>
                  <a:pt x="15601" y="1455"/>
                </a:lnTo>
                <a:lnTo>
                  <a:pt x="15591" y="1453"/>
                </a:lnTo>
                <a:lnTo>
                  <a:pt x="15583" y="1450"/>
                </a:lnTo>
                <a:lnTo>
                  <a:pt x="15577" y="1446"/>
                </a:lnTo>
                <a:lnTo>
                  <a:pt x="15570" y="1440"/>
                </a:lnTo>
                <a:lnTo>
                  <a:pt x="15566" y="1435"/>
                </a:lnTo>
                <a:lnTo>
                  <a:pt x="15563" y="1429"/>
                </a:lnTo>
                <a:lnTo>
                  <a:pt x="15562" y="1421"/>
                </a:lnTo>
                <a:lnTo>
                  <a:pt x="15561" y="1413"/>
                </a:lnTo>
                <a:lnTo>
                  <a:pt x="15561" y="1407"/>
                </a:lnTo>
                <a:lnTo>
                  <a:pt x="15562" y="1402"/>
                </a:lnTo>
                <a:lnTo>
                  <a:pt x="15563" y="1397"/>
                </a:lnTo>
                <a:lnTo>
                  <a:pt x="15565" y="1393"/>
                </a:lnTo>
                <a:lnTo>
                  <a:pt x="15567" y="1388"/>
                </a:lnTo>
                <a:lnTo>
                  <a:pt x="15570" y="1384"/>
                </a:lnTo>
                <a:lnTo>
                  <a:pt x="15573" y="1381"/>
                </a:lnTo>
                <a:lnTo>
                  <a:pt x="15578" y="1377"/>
                </a:lnTo>
                <a:lnTo>
                  <a:pt x="15582" y="1374"/>
                </a:lnTo>
                <a:lnTo>
                  <a:pt x="15587" y="1371"/>
                </a:lnTo>
                <a:lnTo>
                  <a:pt x="15593" y="1369"/>
                </a:lnTo>
                <a:lnTo>
                  <a:pt x="15598" y="1367"/>
                </a:lnTo>
                <a:lnTo>
                  <a:pt x="15611" y="1365"/>
                </a:lnTo>
                <a:lnTo>
                  <a:pt x="15626" y="1364"/>
                </a:lnTo>
                <a:lnTo>
                  <a:pt x="15640" y="1365"/>
                </a:lnTo>
                <a:lnTo>
                  <a:pt x="15653" y="1367"/>
                </a:lnTo>
                <a:lnTo>
                  <a:pt x="15660" y="1369"/>
                </a:lnTo>
                <a:lnTo>
                  <a:pt x="15665" y="1371"/>
                </a:lnTo>
                <a:lnTo>
                  <a:pt x="15669" y="1374"/>
                </a:lnTo>
                <a:lnTo>
                  <a:pt x="15674" y="1378"/>
                </a:lnTo>
                <a:lnTo>
                  <a:pt x="15678" y="1381"/>
                </a:lnTo>
                <a:lnTo>
                  <a:pt x="15682" y="1385"/>
                </a:lnTo>
                <a:lnTo>
                  <a:pt x="15685" y="1389"/>
                </a:lnTo>
                <a:lnTo>
                  <a:pt x="15687" y="1394"/>
                </a:lnTo>
                <a:lnTo>
                  <a:pt x="15689" y="1399"/>
                </a:lnTo>
                <a:lnTo>
                  <a:pt x="15690" y="1404"/>
                </a:lnTo>
                <a:lnTo>
                  <a:pt x="15691" y="1410"/>
                </a:lnTo>
                <a:lnTo>
                  <a:pt x="15693" y="1416"/>
                </a:lnTo>
                <a:lnTo>
                  <a:pt x="15675" y="1416"/>
                </a:lnTo>
                <a:lnTo>
                  <a:pt x="15673" y="1407"/>
                </a:lnTo>
                <a:lnTo>
                  <a:pt x="15671" y="1400"/>
                </a:lnTo>
                <a:lnTo>
                  <a:pt x="15667" y="1394"/>
                </a:lnTo>
                <a:lnTo>
                  <a:pt x="15661" y="1388"/>
                </a:lnTo>
                <a:lnTo>
                  <a:pt x="15654" y="1384"/>
                </a:lnTo>
                <a:lnTo>
                  <a:pt x="15646" y="1381"/>
                </a:lnTo>
                <a:lnTo>
                  <a:pt x="15636" y="1380"/>
                </a:lnTo>
                <a:lnTo>
                  <a:pt x="15626" y="1379"/>
                </a:lnTo>
                <a:lnTo>
                  <a:pt x="15615" y="1380"/>
                </a:lnTo>
                <a:lnTo>
                  <a:pt x="15605" y="1381"/>
                </a:lnTo>
                <a:lnTo>
                  <a:pt x="15598" y="1384"/>
                </a:lnTo>
                <a:lnTo>
                  <a:pt x="15590" y="1388"/>
                </a:lnTo>
                <a:lnTo>
                  <a:pt x="15585" y="1393"/>
                </a:lnTo>
                <a:lnTo>
                  <a:pt x="15581" y="1398"/>
                </a:lnTo>
                <a:lnTo>
                  <a:pt x="15579" y="1404"/>
                </a:lnTo>
                <a:lnTo>
                  <a:pt x="15578" y="1412"/>
                </a:lnTo>
                <a:lnTo>
                  <a:pt x="15579" y="1418"/>
                </a:lnTo>
                <a:lnTo>
                  <a:pt x="15581" y="1423"/>
                </a:lnTo>
                <a:lnTo>
                  <a:pt x="15584" y="1428"/>
                </a:lnTo>
                <a:lnTo>
                  <a:pt x="15588" y="1431"/>
                </a:lnTo>
                <a:lnTo>
                  <a:pt x="15595" y="1434"/>
                </a:lnTo>
                <a:lnTo>
                  <a:pt x="15602" y="1436"/>
                </a:lnTo>
                <a:lnTo>
                  <a:pt x="15611" y="1438"/>
                </a:lnTo>
                <a:lnTo>
                  <a:pt x="15620" y="1440"/>
                </a:lnTo>
                <a:lnTo>
                  <a:pt x="15653" y="1446"/>
                </a:lnTo>
                <a:lnTo>
                  <a:pt x="15664" y="1449"/>
                </a:lnTo>
                <a:lnTo>
                  <a:pt x="15672" y="1452"/>
                </a:lnTo>
                <a:lnTo>
                  <a:pt x="15681" y="1456"/>
                </a:lnTo>
                <a:lnTo>
                  <a:pt x="15686" y="1461"/>
                </a:lnTo>
                <a:lnTo>
                  <a:pt x="15691" y="1467"/>
                </a:lnTo>
                <a:lnTo>
                  <a:pt x="15695" y="1473"/>
                </a:lnTo>
                <a:lnTo>
                  <a:pt x="15697" y="1481"/>
                </a:lnTo>
                <a:lnTo>
                  <a:pt x="15698" y="1490"/>
                </a:lnTo>
                <a:lnTo>
                  <a:pt x="15697" y="1496"/>
                </a:lnTo>
                <a:lnTo>
                  <a:pt x="15696" y="1502"/>
                </a:lnTo>
                <a:lnTo>
                  <a:pt x="15695" y="1507"/>
                </a:lnTo>
                <a:lnTo>
                  <a:pt x="15693" y="1512"/>
                </a:lnTo>
                <a:lnTo>
                  <a:pt x="15690" y="1517"/>
                </a:lnTo>
                <a:lnTo>
                  <a:pt x="15687" y="1521"/>
                </a:lnTo>
                <a:lnTo>
                  <a:pt x="15683" y="1524"/>
                </a:lnTo>
                <a:lnTo>
                  <a:pt x="15680" y="1529"/>
                </a:lnTo>
                <a:lnTo>
                  <a:pt x="15674" y="1532"/>
                </a:lnTo>
                <a:lnTo>
                  <a:pt x="15669" y="1534"/>
                </a:lnTo>
                <a:lnTo>
                  <a:pt x="15664" y="1537"/>
                </a:lnTo>
                <a:lnTo>
                  <a:pt x="15657" y="1538"/>
                </a:lnTo>
                <a:lnTo>
                  <a:pt x="15644" y="1541"/>
                </a:lnTo>
                <a:lnTo>
                  <a:pt x="15629" y="1542"/>
                </a:lnTo>
                <a:lnTo>
                  <a:pt x="15620" y="1542"/>
                </a:lnTo>
                <a:lnTo>
                  <a:pt x="15612" y="1541"/>
                </a:lnTo>
                <a:lnTo>
                  <a:pt x="15604" y="1540"/>
                </a:lnTo>
                <a:lnTo>
                  <a:pt x="15598" y="1538"/>
                </a:lnTo>
                <a:lnTo>
                  <a:pt x="15591" y="1536"/>
                </a:lnTo>
                <a:lnTo>
                  <a:pt x="15585" y="1533"/>
                </a:lnTo>
                <a:lnTo>
                  <a:pt x="15580" y="1530"/>
                </a:lnTo>
                <a:lnTo>
                  <a:pt x="15574" y="1526"/>
                </a:lnTo>
                <a:lnTo>
                  <a:pt x="15570" y="1522"/>
                </a:lnTo>
                <a:lnTo>
                  <a:pt x="15567" y="1518"/>
                </a:lnTo>
                <a:lnTo>
                  <a:pt x="15564" y="1514"/>
                </a:lnTo>
                <a:lnTo>
                  <a:pt x="15561" y="1508"/>
                </a:lnTo>
                <a:lnTo>
                  <a:pt x="15559" y="1503"/>
                </a:lnTo>
                <a:lnTo>
                  <a:pt x="15557" y="1497"/>
                </a:lnTo>
                <a:lnTo>
                  <a:pt x="15556" y="1490"/>
                </a:lnTo>
                <a:lnTo>
                  <a:pt x="15555" y="1484"/>
                </a:lnTo>
                <a:lnTo>
                  <a:pt x="15555" y="1482"/>
                </a:lnTo>
                <a:lnTo>
                  <a:pt x="15573" y="1482"/>
                </a:lnTo>
                <a:close/>
                <a:moveTo>
                  <a:pt x="15389" y="1453"/>
                </a:moveTo>
                <a:lnTo>
                  <a:pt x="15389" y="1445"/>
                </a:lnTo>
                <a:lnTo>
                  <a:pt x="15388" y="1436"/>
                </a:lnTo>
                <a:lnTo>
                  <a:pt x="15387" y="1429"/>
                </a:lnTo>
                <a:lnTo>
                  <a:pt x="15385" y="1422"/>
                </a:lnTo>
                <a:lnTo>
                  <a:pt x="15382" y="1416"/>
                </a:lnTo>
                <a:lnTo>
                  <a:pt x="15379" y="1410"/>
                </a:lnTo>
                <a:lnTo>
                  <a:pt x="15375" y="1404"/>
                </a:lnTo>
                <a:lnTo>
                  <a:pt x="15370" y="1399"/>
                </a:lnTo>
                <a:lnTo>
                  <a:pt x="15366" y="1395"/>
                </a:lnTo>
                <a:lnTo>
                  <a:pt x="15360" y="1390"/>
                </a:lnTo>
                <a:lnTo>
                  <a:pt x="15354" y="1387"/>
                </a:lnTo>
                <a:lnTo>
                  <a:pt x="15348" y="1385"/>
                </a:lnTo>
                <a:lnTo>
                  <a:pt x="15341" y="1383"/>
                </a:lnTo>
                <a:lnTo>
                  <a:pt x="15334" y="1381"/>
                </a:lnTo>
                <a:lnTo>
                  <a:pt x="15326" y="1380"/>
                </a:lnTo>
                <a:lnTo>
                  <a:pt x="15317" y="1380"/>
                </a:lnTo>
                <a:lnTo>
                  <a:pt x="15310" y="1380"/>
                </a:lnTo>
                <a:lnTo>
                  <a:pt x="15301" y="1381"/>
                </a:lnTo>
                <a:lnTo>
                  <a:pt x="15295" y="1383"/>
                </a:lnTo>
                <a:lnTo>
                  <a:pt x="15287" y="1385"/>
                </a:lnTo>
                <a:lnTo>
                  <a:pt x="15281" y="1387"/>
                </a:lnTo>
                <a:lnTo>
                  <a:pt x="15275" y="1390"/>
                </a:lnTo>
                <a:lnTo>
                  <a:pt x="15269" y="1395"/>
                </a:lnTo>
                <a:lnTo>
                  <a:pt x="15265" y="1399"/>
                </a:lnTo>
                <a:lnTo>
                  <a:pt x="15261" y="1404"/>
                </a:lnTo>
                <a:lnTo>
                  <a:pt x="15257" y="1410"/>
                </a:lnTo>
                <a:lnTo>
                  <a:pt x="15253" y="1416"/>
                </a:lnTo>
                <a:lnTo>
                  <a:pt x="15250" y="1422"/>
                </a:lnTo>
                <a:lnTo>
                  <a:pt x="15248" y="1429"/>
                </a:lnTo>
                <a:lnTo>
                  <a:pt x="15247" y="1436"/>
                </a:lnTo>
                <a:lnTo>
                  <a:pt x="15246" y="1445"/>
                </a:lnTo>
                <a:lnTo>
                  <a:pt x="15246" y="1453"/>
                </a:lnTo>
                <a:lnTo>
                  <a:pt x="15246" y="1462"/>
                </a:lnTo>
                <a:lnTo>
                  <a:pt x="15247" y="1469"/>
                </a:lnTo>
                <a:lnTo>
                  <a:pt x="15248" y="1476"/>
                </a:lnTo>
                <a:lnTo>
                  <a:pt x="15250" y="1483"/>
                </a:lnTo>
                <a:lnTo>
                  <a:pt x="15253" y="1490"/>
                </a:lnTo>
                <a:lnTo>
                  <a:pt x="15257" y="1496"/>
                </a:lnTo>
                <a:lnTo>
                  <a:pt x="15261" y="1501"/>
                </a:lnTo>
                <a:lnTo>
                  <a:pt x="15265" y="1506"/>
                </a:lnTo>
                <a:lnTo>
                  <a:pt x="15269" y="1510"/>
                </a:lnTo>
                <a:lnTo>
                  <a:pt x="15275" y="1515"/>
                </a:lnTo>
                <a:lnTo>
                  <a:pt x="15281" y="1518"/>
                </a:lnTo>
                <a:lnTo>
                  <a:pt x="15287" y="1521"/>
                </a:lnTo>
                <a:lnTo>
                  <a:pt x="15295" y="1523"/>
                </a:lnTo>
                <a:lnTo>
                  <a:pt x="15301" y="1524"/>
                </a:lnTo>
                <a:lnTo>
                  <a:pt x="15310" y="1525"/>
                </a:lnTo>
                <a:lnTo>
                  <a:pt x="15317" y="1525"/>
                </a:lnTo>
                <a:lnTo>
                  <a:pt x="15326" y="1525"/>
                </a:lnTo>
                <a:lnTo>
                  <a:pt x="15334" y="1524"/>
                </a:lnTo>
                <a:lnTo>
                  <a:pt x="15341" y="1523"/>
                </a:lnTo>
                <a:lnTo>
                  <a:pt x="15348" y="1521"/>
                </a:lnTo>
                <a:lnTo>
                  <a:pt x="15354" y="1518"/>
                </a:lnTo>
                <a:lnTo>
                  <a:pt x="15360" y="1515"/>
                </a:lnTo>
                <a:lnTo>
                  <a:pt x="15366" y="1510"/>
                </a:lnTo>
                <a:lnTo>
                  <a:pt x="15370" y="1506"/>
                </a:lnTo>
                <a:lnTo>
                  <a:pt x="15375" y="1501"/>
                </a:lnTo>
                <a:lnTo>
                  <a:pt x="15379" y="1496"/>
                </a:lnTo>
                <a:lnTo>
                  <a:pt x="15382" y="1490"/>
                </a:lnTo>
                <a:lnTo>
                  <a:pt x="15385" y="1483"/>
                </a:lnTo>
                <a:lnTo>
                  <a:pt x="15387" y="1476"/>
                </a:lnTo>
                <a:lnTo>
                  <a:pt x="15388" y="1469"/>
                </a:lnTo>
                <a:lnTo>
                  <a:pt x="15389" y="1462"/>
                </a:lnTo>
                <a:lnTo>
                  <a:pt x="15389" y="1453"/>
                </a:lnTo>
                <a:close/>
                <a:moveTo>
                  <a:pt x="15317" y="1542"/>
                </a:moveTo>
                <a:lnTo>
                  <a:pt x="15317" y="1542"/>
                </a:lnTo>
                <a:lnTo>
                  <a:pt x="15308" y="1541"/>
                </a:lnTo>
                <a:lnTo>
                  <a:pt x="15298" y="1540"/>
                </a:lnTo>
                <a:lnTo>
                  <a:pt x="15288" y="1538"/>
                </a:lnTo>
                <a:lnTo>
                  <a:pt x="15280" y="1536"/>
                </a:lnTo>
                <a:lnTo>
                  <a:pt x="15273" y="1533"/>
                </a:lnTo>
                <a:lnTo>
                  <a:pt x="15265" y="1529"/>
                </a:lnTo>
                <a:lnTo>
                  <a:pt x="15259" y="1523"/>
                </a:lnTo>
                <a:lnTo>
                  <a:pt x="15252" y="1518"/>
                </a:lnTo>
                <a:lnTo>
                  <a:pt x="15247" y="1512"/>
                </a:lnTo>
                <a:lnTo>
                  <a:pt x="15242" y="1505"/>
                </a:lnTo>
                <a:lnTo>
                  <a:pt x="15238" y="1498"/>
                </a:lnTo>
                <a:lnTo>
                  <a:pt x="15234" y="1490"/>
                </a:lnTo>
                <a:lnTo>
                  <a:pt x="15232" y="1482"/>
                </a:lnTo>
                <a:lnTo>
                  <a:pt x="15230" y="1472"/>
                </a:lnTo>
                <a:lnTo>
                  <a:pt x="15229" y="1463"/>
                </a:lnTo>
                <a:lnTo>
                  <a:pt x="15229" y="1453"/>
                </a:lnTo>
                <a:lnTo>
                  <a:pt x="15229" y="1442"/>
                </a:lnTo>
                <a:lnTo>
                  <a:pt x="15230" y="1433"/>
                </a:lnTo>
                <a:lnTo>
                  <a:pt x="15232" y="1424"/>
                </a:lnTo>
                <a:lnTo>
                  <a:pt x="15234" y="1416"/>
                </a:lnTo>
                <a:lnTo>
                  <a:pt x="15238" y="1407"/>
                </a:lnTo>
                <a:lnTo>
                  <a:pt x="15242" y="1400"/>
                </a:lnTo>
                <a:lnTo>
                  <a:pt x="15247" y="1394"/>
                </a:lnTo>
                <a:lnTo>
                  <a:pt x="15252" y="1387"/>
                </a:lnTo>
                <a:lnTo>
                  <a:pt x="15259" y="1382"/>
                </a:lnTo>
                <a:lnTo>
                  <a:pt x="15265" y="1378"/>
                </a:lnTo>
                <a:lnTo>
                  <a:pt x="15273" y="1373"/>
                </a:lnTo>
                <a:lnTo>
                  <a:pt x="15280" y="1369"/>
                </a:lnTo>
                <a:lnTo>
                  <a:pt x="15288" y="1367"/>
                </a:lnTo>
                <a:lnTo>
                  <a:pt x="15298" y="1365"/>
                </a:lnTo>
                <a:lnTo>
                  <a:pt x="15308" y="1364"/>
                </a:lnTo>
                <a:lnTo>
                  <a:pt x="15317" y="1364"/>
                </a:lnTo>
                <a:lnTo>
                  <a:pt x="15328" y="1364"/>
                </a:lnTo>
                <a:lnTo>
                  <a:pt x="15337" y="1365"/>
                </a:lnTo>
                <a:lnTo>
                  <a:pt x="15347" y="1367"/>
                </a:lnTo>
                <a:lnTo>
                  <a:pt x="15355" y="1369"/>
                </a:lnTo>
                <a:lnTo>
                  <a:pt x="15363" y="1373"/>
                </a:lnTo>
                <a:lnTo>
                  <a:pt x="15370" y="1378"/>
                </a:lnTo>
                <a:lnTo>
                  <a:pt x="15377" y="1382"/>
                </a:lnTo>
                <a:lnTo>
                  <a:pt x="15383" y="1387"/>
                </a:lnTo>
                <a:lnTo>
                  <a:pt x="15388" y="1394"/>
                </a:lnTo>
                <a:lnTo>
                  <a:pt x="15394" y="1400"/>
                </a:lnTo>
                <a:lnTo>
                  <a:pt x="15398" y="1407"/>
                </a:lnTo>
                <a:lnTo>
                  <a:pt x="15401" y="1416"/>
                </a:lnTo>
                <a:lnTo>
                  <a:pt x="15403" y="1424"/>
                </a:lnTo>
                <a:lnTo>
                  <a:pt x="15405" y="1433"/>
                </a:lnTo>
                <a:lnTo>
                  <a:pt x="15406" y="1442"/>
                </a:lnTo>
                <a:lnTo>
                  <a:pt x="15408" y="1453"/>
                </a:lnTo>
                <a:lnTo>
                  <a:pt x="15406" y="1463"/>
                </a:lnTo>
                <a:lnTo>
                  <a:pt x="15405" y="1472"/>
                </a:lnTo>
                <a:lnTo>
                  <a:pt x="15403" y="1482"/>
                </a:lnTo>
                <a:lnTo>
                  <a:pt x="15401" y="1490"/>
                </a:lnTo>
                <a:lnTo>
                  <a:pt x="15398" y="1498"/>
                </a:lnTo>
                <a:lnTo>
                  <a:pt x="15394" y="1505"/>
                </a:lnTo>
                <a:lnTo>
                  <a:pt x="15388" y="1512"/>
                </a:lnTo>
                <a:lnTo>
                  <a:pt x="15383" y="1518"/>
                </a:lnTo>
                <a:lnTo>
                  <a:pt x="15377" y="1523"/>
                </a:lnTo>
                <a:lnTo>
                  <a:pt x="15370" y="1529"/>
                </a:lnTo>
                <a:lnTo>
                  <a:pt x="15363" y="1533"/>
                </a:lnTo>
                <a:lnTo>
                  <a:pt x="15355" y="1536"/>
                </a:lnTo>
                <a:lnTo>
                  <a:pt x="15347" y="1538"/>
                </a:lnTo>
                <a:lnTo>
                  <a:pt x="15337" y="1540"/>
                </a:lnTo>
                <a:lnTo>
                  <a:pt x="15328" y="1541"/>
                </a:lnTo>
                <a:lnTo>
                  <a:pt x="15317" y="1542"/>
                </a:lnTo>
                <a:close/>
                <a:moveTo>
                  <a:pt x="15023" y="1368"/>
                </a:moveTo>
                <a:lnTo>
                  <a:pt x="15042" y="1368"/>
                </a:lnTo>
                <a:lnTo>
                  <a:pt x="15110" y="1523"/>
                </a:lnTo>
                <a:lnTo>
                  <a:pt x="15178" y="1368"/>
                </a:lnTo>
                <a:lnTo>
                  <a:pt x="15197" y="1368"/>
                </a:lnTo>
                <a:lnTo>
                  <a:pt x="15120" y="1538"/>
                </a:lnTo>
                <a:lnTo>
                  <a:pt x="15099" y="1538"/>
                </a:lnTo>
                <a:lnTo>
                  <a:pt x="15023" y="1368"/>
                </a:lnTo>
                <a:close/>
                <a:moveTo>
                  <a:pt x="14915" y="1383"/>
                </a:moveTo>
                <a:lnTo>
                  <a:pt x="14849" y="1383"/>
                </a:lnTo>
                <a:lnTo>
                  <a:pt x="14849" y="1368"/>
                </a:lnTo>
                <a:lnTo>
                  <a:pt x="14998" y="1368"/>
                </a:lnTo>
                <a:lnTo>
                  <a:pt x="14998" y="1383"/>
                </a:lnTo>
                <a:lnTo>
                  <a:pt x="14932" y="1383"/>
                </a:lnTo>
                <a:lnTo>
                  <a:pt x="14932" y="1538"/>
                </a:lnTo>
                <a:lnTo>
                  <a:pt x="14915" y="1538"/>
                </a:lnTo>
                <a:lnTo>
                  <a:pt x="14915" y="1383"/>
                </a:lnTo>
                <a:close/>
                <a:moveTo>
                  <a:pt x="14688" y="1482"/>
                </a:moveTo>
                <a:lnTo>
                  <a:pt x="14688" y="1483"/>
                </a:lnTo>
                <a:lnTo>
                  <a:pt x="14688" y="1491"/>
                </a:lnTo>
                <a:lnTo>
                  <a:pt x="14691" y="1500"/>
                </a:lnTo>
                <a:lnTo>
                  <a:pt x="14695" y="1507"/>
                </a:lnTo>
                <a:lnTo>
                  <a:pt x="14702" y="1514"/>
                </a:lnTo>
                <a:lnTo>
                  <a:pt x="14710" y="1519"/>
                </a:lnTo>
                <a:lnTo>
                  <a:pt x="14719" y="1522"/>
                </a:lnTo>
                <a:lnTo>
                  <a:pt x="14729" y="1524"/>
                </a:lnTo>
                <a:lnTo>
                  <a:pt x="14741" y="1525"/>
                </a:lnTo>
                <a:lnTo>
                  <a:pt x="14753" y="1524"/>
                </a:lnTo>
                <a:lnTo>
                  <a:pt x="14763" y="1523"/>
                </a:lnTo>
                <a:lnTo>
                  <a:pt x="14773" y="1520"/>
                </a:lnTo>
                <a:lnTo>
                  <a:pt x="14780" y="1516"/>
                </a:lnTo>
                <a:lnTo>
                  <a:pt x="14786" y="1510"/>
                </a:lnTo>
                <a:lnTo>
                  <a:pt x="14790" y="1505"/>
                </a:lnTo>
                <a:lnTo>
                  <a:pt x="14793" y="1498"/>
                </a:lnTo>
                <a:lnTo>
                  <a:pt x="14794" y="1490"/>
                </a:lnTo>
                <a:lnTo>
                  <a:pt x="14793" y="1484"/>
                </a:lnTo>
                <a:lnTo>
                  <a:pt x="14791" y="1479"/>
                </a:lnTo>
                <a:lnTo>
                  <a:pt x="14788" y="1474"/>
                </a:lnTo>
                <a:lnTo>
                  <a:pt x="14783" y="1471"/>
                </a:lnTo>
                <a:lnTo>
                  <a:pt x="14777" y="1468"/>
                </a:lnTo>
                <a:lnTo>
                  <a:pt x="14771" y="1465"/>
                </a:lnTo>
                <a:lnTo>
                  <a:pt x="14761" y="1464"/>
                </a:lnTo>
                <a:lnTo>
                  <a:pt x="14752" y="1462"/>
                </a:lnTo>
                <a:lnTo>
                  <a:pt x="14715" y="1455"/>
                </a:lnTo>
                <a:lnTo>
                  <a:pt x="14706" y="1453"/>
                </a:lnTo>
                <a:lnTo>
                  <a:pt x="14697" y="1450"/>
                </a:lnTo>
                <a:lnTo>
                  <a:pt x="14691" y="1446"/>
                </a:lnTo>
                <a:lnTo>
                  <a:pt x="14685" y="1440"/>
                </a:lnTo>
                <a:lnTo>
                  <a:pt x="14680" y="1435"/>
                </a:lnTo>
                <a:lnTo>
                  <a:pt x="14677" y="1429"/>
                </a:lnTo>
                <a:lnTo>
                  <a:pt x="14676" y="1421"/>
                </a:lnTo>
                <a:lnTo>
                  <a:pt x="14675" y="1413"/>
                </a:lnTo>
                <a:lnTo>
                  <a:pt x="14675" y="1407"/>
                </a:lnTo>
                <a:lnTo>
                  <a:pt x="14676" y="1402"/>
                </a:lnTo>
                <a:lnTo>
                  <a:pt x="14677" y="1397"/>
                </a:lnTo>
                <a:lnTo>
                  <a:pt x="14679" y="1393"/>
                </a:lnTo>
                <a:lnTo>
                  <a:pt x="14681" y="1388"/>
                </a:lnTo>
                <a:lnTo>
                  <a:pt x="14685" y="1384"/>
                </a:lnTo>
                <a:lnTo>
                  <a:pt x="14688" y="1381"/>
                </a:lnTo>
                <a:lnTo>
                  <a:pt x="14692" y="1377"/>
                </a:lnTo>
                <a:lnTo>
                  <a:pt x="14696" y="1374"/>
                </a:lnTo>
                <a:lnTo>
                  <a:pt x="14702" y="1371"/>
                </a:lnTo>
                <a:lnTo>
                  <a:pt x="14707" y="1369"/>
                </a:lnTo>
                <a:lnTo>
                  <a:pt x="14712" y="1367"/>
                </a:lnTo>
                <a:lnTo>
                  <a:pt x="14725" y="1365"/>
                </a:lnTo>
                <a:lnTo>
                  <a:pt x="14740" y="1364"/>
                </a:lnTo>
                <a:lnTo>
                  <a:pt x="14755" y="1365"/>
                </a:lnTo>
                <a:lnTo>
                  <a:pt x="14767" y="1367"/>
                </a:lnTo>
                <a:lnTo>
                  <a:pt x="14774" y="1369"/>
                </a:lnTo>
                <a:lnTo>
                  <a:pt x="14779" y="1371"/>
                </a:lnTo>
                <a:lnTo>
                  <a:pt x="14783" y="1374"/>
                </a:lnTo>
                <a:lnTo>
                  <a:pt x="14789" y="1378"/>
                </a:lnTo>
                <a:lnTo>
                  <a:pt x="14792" y="1381"/>
                </a:lnTo>
                <a:lnTo>
                  <a:pt x="14796" y="1385"/>
                </a:lnTo>
                <a:lnTo>
                  <a:pt x="14799" y="1389"/>
                </a:lnTo>
                <a:lnTo>
                  <a:pt x="14802" y="1394"/>
                </a:lnTo>
                <a:lnTo>
                  <a:pt x="14804" y="1399"/>
                </a:lnTo>
                <a:lnTo>
                  <a:pt x="14805" y="1404"/>
                </a:lnTo>
                <a:lnTo>
                  <a:pt x="14806" y="1410"/>
                </a:lnTo>
                <a:lnTo>
                  <a:pt x="14807" y="1416"/>
                </a:lnTo>
                <a:lnTo>
                  <a:pt x="14790" y="1416"/>
                </a:lnTo>
                <a:lnTo>
                  <a:pt x="14788" y="1407"/>
                </a:lnTo>
                <a:lnTo>
                  <a:pt x="14786" y="1400"/>
                </a:lnTo>
                <a:lnTo>
                  <a:pt x="14781" y="1394"/>
                </a:lnTo>
                <a:lnTo>
                  <a:pt x="14776" y="1388"/>
                </a:lnTo>
                <a:lnTo>
                  <a:pt x="14769" y="1384"/>
                </a:lnTo>
                <a:lnTo>
                  <a:pt x="14760" y="1381"/>
                </a:lnTo>
                <a:lnTo>
                  <a:pt x="14750" y="1380"/>
                </a:lnTo>
                <a:lnTo>
                  <a:pt x="14740" y="1379"/>
                </a:lnTo>
                <a:lnTo>
                  <a:pt x="14729" y="1380"/>
                </a:lnTo>
                <a:lnTo>
                  <a:pt x="14720" y="1381"/>
                </a:lnTo>
                <a:lnTo>
                  <a:pt x="14712" y="1384"/>
                </a:lnTo>
                <a:lnTo>
                  <a:pt x="14705" y="1388"/>
                </a:lnTo>
                <a:lnTo>
                  <a:pt x="14699" y="1393"/>
                </a:lnTo>
                <a:lnTo>
                  <a:pt x="14695" y="1398"/>
                </a:lnTo>
                <a:lnTo>
                  <a:pt x="14693" y="1404"/>
                </a:lnTo>
                <a:lnTo>
                  <a:pt x="14692" y="1412"/>
                </a:lnTo>
                <a:lnTo>
                  <a:pt x="14693" y="1418"/>
                </a:lnTo>
                <a:lnTo>
                  <a:pt x="14695" y="1423"/>
                </a:lnTo>
                <a:lnTo>
                  <a:pt x="14698" y="1428"/>
                </a:lnTo>
                <a:lnTo>
                  <a:pt x="14703" y="1431"/>
                </a:lnTo>
                <a:lnTo>
                  <a:pt x="14709" y="1434"/>
                </a:lnTo>
                <a:lnTo>
                  <a:pt x="14716" y="1436"/>
                </a:lnTo>
                <a:lnTo>
                  <a:pt x="14725" y="1438"/>
                </a:lnTo>
                <a:lnTo>
                  <a:pt x="14735" y="1440"/>
                </a:lnTo>
                <a:lnTo>
                  <a:pt x="14767" y="1446"/>
                </a:lnTo>
                <a:lnTo>
                  <a:pt x="14778" y="1449"/>
                </a:lnTo>
                <a:lnTo>
                  <a:pt x="14787" y="1452"/>
                </a:lnTo>
                <a:lnTo>
                  <a:pt x="14795" y="1456"/>
                </a:lnTo>
                <a:lnTo>
                  <a:pt x="14800" y="1461"/>
                </a:lnTo>
                <a:lnTo>
                  <a:pt x="14806" y="1467"/>
                </a:lnTo>
                <a:lnTo>
                  <a:pt x="14809" y="1473"/>
                </a:lnTo>
                <a:lnTo>
                  <a:pt x="14811" y="1481"/>
                </a:lnTo>
                <a:lnTo>
                  <a:pt x="14812" y="1490"/>
                </a:lnTo>
                <a:lnTo>
                  <a:pt x="14811" y="1496"/>
                </a:lnTo>
                <a:lnTo>
                  <a:pt x="14811" y="1502"/>
                </a:lnTo>
                <a:lnTo>
                  <a:pt x="14809" y="1507"/>
                </a:lnTo>
                <a:lnTo>
                  <a:pt x="14807" y="1512"/>
                </a:lnTo>
                <a:lnTo>
                  <a:pt x="14805" y="1517"/>
                </a:lnTo>
                <a:lnTo>
                  <a:pt x="14802" y="1521"/>
                </a:lnTo>
                <a:lnTo>
                  <a:pt x="14798" y="1524"/>
                </a:lnTo>
                <a:lnTo>
                  <a:pt x="14794" y="1529"/>
                </a:lnTo>
                <a:lnTo>
                  <a:pt x="14789" y="1532"/>
                </a:lnTo>
                <a:lnTo>
                  <a:pt x="14783" y="1534"/>
                </a:lnTo>
                <a:lnTo>
                  <a:pt x="14778" y="1537"/>
                </a:lnTo>
                <a:lnTo>
                  <a:pt x="14772" y="1538"/>
                </a:lnTo>
                <a:lnTo>
                  <a:pt x="14758" y="1541"/>
                </a:lnTo>
                <a:lnTo>
                  <a:pt x="14743" y="1542"/>
                </a:lnTo>
                <a:lnTo>
                  <a:pt x="14735" y="1542"/>
                </a:lnTo>
                <a:lnTo>
                  <a:pt x="14727" y="1541"/>
                </a:lnTo>
                <a:lnTo>
                  <a:pt x="14720" y="1540"/>
                </a:lnTo>
                <a:lnTo>
                  <a:pt x="14712" y="1538"/>
                </a:lnTo>
                <a:lnTo>
                  <a:pt x="14706" y="1536"/>
                </a:lnTo>
                <a:lnTo>
                  <a:pt x="14699" y="1533"/>
                </a:lnTo>
                <a:lnTo>
                  <a:pt x="14694" y="1530"/>
                </a:lnTo>
                <a:lnTo>
                  <a:pt x="14690" y="1526"/>
                </a:lnTo>
                <a:lnTo>
                  <a:pt x="14685" y="1522"/>
                </a:lnTo>
                <a:lnTo>
                  <a:pt x="14681" y="1518"/>
                </a:lnTo>
                <a:lnTo>
                  <a:pt x="14678" y="1514"/>
                </a:lnTo>
                <a:lnTo>
                  <a:pt x="14675" y="1508"/>
                </a:lnTo>
                <a:lnTo>
                  <a:pt x="14673" y="1503"/>
                </a:lnTo>
                <a:lnTo>
                  <a:pt x="14672" y="1497"/>
                </a:lnTo>
                <a:lnTo>
                  <a:pt x="14671" y="1490"/>
                </a:lnTo>
                <a:lnTo>
                  <a:pt x="14670" y="1484"/>
                </a:lnTo>
                <a:lnTo>
                  <a:pt x="14670" y="1482"/>
                </a:lnTo>
                <a:lnTo>
                  <a:pt x="14688" y="1482"/>
                </a:lnTo>
                <a:close/>
                <a:moveTo>
                  <a:pt x="14492" y="1384"/>
                </a:moveTo>
                <a:lnTo>
                  <a:pt x="14492" y="1449"/>
                </a:lnTo>
                <a:lnTo>
                  <a:pt x="14555" y="1449"/>
                </a:lnTo>
                <a:lnTo>
                  <a:pt x="14565" y="1449"/>
                </a:lnTo>
                <a:lnTo>
                  <a:pt x="14575" y="1447"/>
                </a:lnTo>
                <a:lnTo>
                  <a:pt x="14582" y="1445"/>
                </a:lnTo>
                <a:lnTo>
                  <a:pt x="14589" y="1441"/>
                </a:lnTo>
                <a:lnTo>
                  <a:pt x="14594" y="1437"/>
                </a:lnTo>
                <a:lnTo>
                  <a:pt x="14597" y="1432"/>
                </a:lnTo>
                <a:lnTo>
                  <a:pt x="14599" y="1424"/>
                </a:lnTo>
                <a:lnTo>
                  <a:pt x="14601" y="1416"/>
                </a:lnTo>
                <a:lnTo>
                  <a:pt x="14599" y="1407"/>
                </a:lnTo>
                <a:lnTo>
                  <a:pt x="14597" y="1400"/>
                </a:lnTo>
                <a:lnTo>
                  <a:pt x="14593" y="1395"/>
                </a:lnTo>
                <a:lnTo>
                  <a:pt x="14589" y="1390"/>
                </a:lnTo>
                <a:lnTo>
                  <a:pt x="14581" y="1387"/>
                </a:lnTo>
                <a:lnTo>
                  <a:pt x="14574" y="1385"/>
                </a:lnTo>
                <a:lnTo>
                  <a:pt x="14563" y="1384"/>
                </a:lnTo>
                <a:lnTo>
                  <a:pt x="14553" y="1384"/>
                </a:lnTo>
                <a:lnTo>
                  <a:pt x="14492" y="1384"/>
                </a:lnTo>
                <a:close/>
                <a:moveTo>
                  <a:pt x="14475" y="1368"/>
                </a:moveTo>
                <a:lnTo>
                  <a:pt x="14475" y="1368"/>
                </a:lnTo>
                <a:lnTo>
                  <a:pt x="14556" y="1368"/>
                </a:lnTo>
                <a:lnTo>
                  <a:pt x="14571" y="1368"/>
                </a:lnTo>
                <a:lnTo>
                  <a:pt x="14582" y="1370"/>
                </a:lnTo>
                <a:lnTo>
                  <a:pt x="14593" y="1374"/>
                </a:lnTo>
                <a:lnTo>
                  <a:pt x="14602" y="1380"/>
                </a:lnTo>
                <a:lnTo>
                  <a:pt x="14606" y="1382"/>
                </a:lnTo>
                <a:lnTo>
                  <a:pt x="14609" y="1386"/>
                </a:lnTo>
                <a:lnTo>
                  <a:pt x="14611" y="1389"/>
                </a:lnTo>
                <a:lnTo>
                  <a:pt x="14613" y="1394"/>
                </a:lnTo>
                <a:lnTo>
                  <a:pt x="14615" y="1398"/>
                </a:lnTo>
                <a:lnTo>
                  <a:pt x="14616" y="1403"/>
                </a:lnTo>
                <a:lnTo>
                  <a:pt x="14616" y="1408"/>
                </a:lnTo>
                <a:lnTo>
                  <a:pt x="14618" y="1414"/>
                </a:lnTo>
                <a:lnTo>
                  <a:pt x="14616" y="1421"/>
                </a:lnTo>
                <a:lnTo>
                  <a:pt x="14615" y="1429"/>
                </a:lnTo>
                <a:lnTo>
                  <a:pt x="14613" y="1435"/>
                </a:lnTo>
                <a:lnTo>
                  <a:pt x="14610" y="1440"/>
                </a:lnTo>
                <a:lnTo>
                  <a:pt x="14606" y="1446"/>
                </a:lnTo>
                <a:lnTo>
                  <a:pt x="14601" y="1450"/>
                </a:lnTo>
                <a:lnTo>
                  <a:pt x="14595" y="1453"/>
                </a:lnTo>
                <a:lnTo>
                  <a:pt x="14588" y="1456"/>
                </a:lnTo>
                <a:lnTo>
                  <a:pt x="14594" y="1457"/>
                </a:lnTo>
                <a:lnTo>
                  <a:pt x="14599" y="1459"/>
                </a:lnTo>
                <a:lnTo>
                  <a:pt x="14604" y="1462"/>
                </a:lnTo>
                <a:lnTo>
                  <a:pt x="14607" y="1466"/>
                </a:lnTo>
                <a:lnTo>
                  <a:pt x="14610" y="1470"/>
                </a:lnTo>
                <a:lnTo>
                  <a:pt x="14611" y="1475"/>
                </a:lnTo>
                <a:lnTo>
                  <a:pt x="14613" y="1481"/>
                </a:lnTo>
                <a:lnTo>
                  <a:pt x="14614" y="1488"/>
                </a:lnTo>
                <a:lnTo>
                  <a:pt x="14615" y="1504"/>
                </a:lnTo>
                <a:lnTo>
                  <a:pt x="14616" y="1518"/>
                </a:lnTo>
                <a:lnTo>
                  <a:pt x="14618" y="1523"/>
                </a:lnTo>
                <a:lnTo>
                  <a:pt x="14619" y="1529"/>
                </a:lnTo>
                <a:lnTo>
                  <a:pt x="14620" y="1534"/>
                </a:lnTo>
                <a:lnTo>
                  <a:pt x="14622" y="1538"/>
                </a:lnTo>
                <a:lnTo>
                  <a:pt x="14603" y="1538"/>
                </a:lnTo>
                <a:lnTo>
                  <a:pt x="14599" y="1525"/>
                </a:lnTo>
                <a:lnTo>
                  <a:pt x="14598" y="1514"/>
                </a:lnTo>
                <a:lnTo>
                  <a:pt x="14597" y="1501"/>
                </a:lnTo>
                <a:lnTo>
                  <a:pt x="14596" y="1488"/>
                </a:lnTo>
                <a:lnTo>
                  <a:pt x="14595" y="1482"/>
                </a:lnTo>
                <a:lnTo>
                  <a:pt x="14593" y="1478"/>
                </a:lnTo>
                <a:lnTo>
                  <a:pt x="14591" y="1473"/>
                </a:lnTo>
                <a:lnTo>
                  <a:pt x="14587" y="1470"/>
                </a:lnTo>
                <a:lnTo>
                  <a:pt x="14582" y="1468"/>
                </a:lnTo>
                <a:lnTo>
                  <a:pt x="14577" y="1466"/>
                </a:lnTo>
                <a:lnTo>
                  <a:pt x="14571" y="1465"/>
                </a:lnTo>
                <a:lnTo>
                  <a:pt x="14563" y="1465"/>
                </a:lnTo>
                <a:lnTo>
                  <a:pt x="14492" y="1465"/>
                </a:lnTo>
                <a:lnTo>
                  <a:pt x="14492" y="1538"/>
                </a:lnTo>
                <a:lnTo>
                  <a:pt x="14475" y="1538"/>
                </a:lnTo>
                <a:lnTo>
                  <a:pt x="14475" y="1368"/>
                </a:lnTo>
                <a:close/>
                <a:moveTo>
                  <a:pt x="14290" y="1368"/>
                </a:moveTo>
                <a:lnTo>
                  <a:pt x="14420" y="1368"/>
                </a:lnTo>
                <a:lnTo>
                  <a:pt x="14420" y="1384"/>
                </a:lnTo>
                <a:lnTo>
                  <a:pt x="14307" y="1384"/>
                </a:lnTo>
                <a:lnTo>
                  <a:pt x="14307" y="1444"/>
                </a:lnTo>
                <a:lnTo>
                  <a:pt x="14411" y="1444"/>
                </a:lnTo>
                <a:lnTo>
                  <a:pt x="14411" y="1459"/>
                </a:lnTo>
                <a:lnTo>
                  <a:pt x="14307" y="1459"/>
                </a:lnTo>
                <a:lnTo>
                  <a:pt x="14307" y="1521"/>
                </a:lnTo>
                <a:lnTo>
                  <a:pt x="14420" y="1521"/>
                </a:lnTo>
                <a:lnTo>
                  <a:pt x="14420" y="1538"/>
                </a:lnTo>
                <a:lnTo>
                  <a:pt x="14290" y="1538"/>
                </a:lnTo>
                <a:lnTo>
                  <a:pt x="14290" y="1368"/>
                </a:lnTo>
                <a:close/>
                <a:moveTo>
                  <a:pt x="14164" y="1383"/>
                </a:moveTo>
                <a:lnTo>
                  <a:pt x="14098" y="1383"/>
                </a:lnTo>
                <a:lnTo>
                  <a:pt x="14098" y="1368"/>
                </a:lnTo>
                <a:lnTo>
                  <a:pt x="14245" y="1368"/>
                </a:lnTo>
                <a:lnTo>
                  <a:pt x="14245" y="1383"/>
                </a:lnTo>
                <a:lnTo>
                  <a:pt x="14181" y="1383"/>
                </a:lnTo>
                <a:lnTo>
                  <a:pt x="14181" y="1538"/>
                </a:lnTo>
                <a:lnTo>
                  <a:pt x="14164" y="1538"/>
                </a:lnTo>
                <a:lnTo>
                  <a:pt x="14164" y="1383"/>
                </a:lnTo>
                <a:close/>
                <a:moveTo>
                  <a:pt x="13935" y="1482"/>
                </a:moveTo>
                <a:lnTo>
                  <a:pt x="13935" y="1483"/>
                </a:lnTo>
                <a:lnTo>
                  <a:pt x="13936" y="1491"/>
                </a:lnTo>
                <a:lnTo>
                  <a:pt x="13939" y="1500"/>
                </a:lnTo>
                <a:lnTo>
                  <a:pt x="13943" y="1507"/>
                </a:lnTo>
                <a:lnTo>
                  <a:pt x="13950" y="1514"/>
                </a:lnTo>
                <a:lnTo>
                  <a:pt x="13957" y="1519"/>
                </a:lnTo>
                <a:lnTo>
                  <a:pt x="13967" y="1522"/>
                </a:lnTo>
                <a:lnTo>
                  <a:pt x="13977" y="1524"/>
                </a:lnTo>
                <a:lnTo>
                  <a:pt x="13989" y="1525"/>
                </a:lnTo>
                <a:lnTo>
                  <a:pt x="14001" y="1524"/>
                </a:lnTo>
                <a:lnTo>
                  <a:pt x="14012" y="1523"/>
                </a:lnTo>
                <a:lnTo>
                  <a:pt x="14020" y="1520"/>
                </a:lnTo>
                <a:lnTo>
                  <a:pt x="14027" y="1516"/>
                </a:lnTo>
                <a:lnTo>
                  <a:pt x="14034" y="1510"/>
                </a:lnTo>
                <a:lnTo>
                  <a:pt x="14038" y="1505"/>
                </a:lnTo>
                <a:lnTo>
                  <a:pt x="14041" y="1498"/>
                </a:lnTo>
                <a:lnTo>
                  <a:pt x="14042" y="1490"/>
                </a:lnTo>
                <a:lnTo>
                  <a:pt x="14041" y="1484"/>
                </a:lnTo>
                <a:lnTo>
                  <a:pt x="14039" y="1479"/>
                </a:lnTo>
                <a:lnTo>
                  <a:pt x="14036" y="1474"/>
                </a:lnTo>
                <a:lnTo>
                  <a:pt x="14032" y="1471"/>
                </a:lnTo>
                <a:lnTo>
                  <a:pt x="14025" y="1468"/>
                </a:lnTo>
                <a:lnTo>
                  <a:pt x="14018" y="1465"/>
                </a:lnTo>
                <a:lnTo>
                  <a:pt x="14009" y="1464"/>
                </a:lnTo>
                <a:lnTo>
                  <a:pt x="14000" y="1462"/>
                </a:lnTo>
                <a:lnTo>
                  <a:pt x="13964" y="1455"/>
                </a:lnTo>
                <a:lnTo>
                  <a:pt x="13954" y="1453"/>
                </a:lnTo>
                <a:lnTo>
                  <a:pt x="13946" y="1450"/>
                </a:lnTo>
                <a:lnTo>
                  <a:pt x="13938" y="1446"/>
                </a:lnTo>
                <a:lnTo>
                  <a:pt x="13933" y="1440"/>
                </a:lnTo>
                <a:lnTo>
                  <a:pt x="13929" y="1435"/>
                </a:lnTo>
                <a:lnTo>
                  <a:pt x="13925" y="1429"/>
                </a:lnTo>
                <a:lnTo>
                  <a:pt x="13923" y="1421"/>
                </a:lnTo>
                <a:lnTo>
                  <a:pt x="13923" y="1413"/>
                </a:lnTo>
                <a:lnTo>
                  <a:pt x="13923" y="1407"/>
                </a:lnTo>
                <a:lnTo>
                  <a:pt x="13924" y="1402"/>
                </a:lnTo>
                <a:lnTo>
                  <a:pt x="13925" y="1397"/>
                </a:lnTo>
                <a:lnTo>
                  <a:pt x="13928" y="1393"/>
                </a:lnTo>
                <a:lnTo>
                  <a:pt x="13930" y="1388"/>
                </a:lnTo>
                <a:lnTo>
                  <a:pt x="13933" y="1384"/>
                </a:lnTo>
                <a:lnTo>
                  <a:pt x="13936" y="1381"/>
                </a:lnTo>
                <a:lnTo>
                  <a:pt x="13940" y="1377"/>
                </a:lnTo>
                <a:lnTo>
                  <a:pt x="13945" y="1374"/>
                </a:lnTo>
                <a:lnTo>
                  <a:pt x="13950" y="1371"/>
                </a:lnTo>
                <a:lnTo>
                  <a:pt x="13955" y="1369"/>
                </a:lnTo>
                <a:lnTo>
                  <a:pt x="13960" y="1367"/>
                </a:lnTo>
                <a:lnTo>
                  <a:pt x="13973" y="1365"/>
                </a:lnTo>
                <a:lnTo>
                  <a:pt x="13988" y="1364"/>
                </a:lnTo>
                <a:lnTo>
                  <a:pt x="14002" y="1365"/>
                </a:lnTo>
                <a:lnTo>
                  <a:pt x="14016" y="1367"/>
                </a:lnTo>
                <a:lnTo>
                  <a:pt x="14021" y="1369"/>
                </a:lnTo>
                <a:lnTo>
                  <a:pt x="14026" y="1371"/>
                </a:lnTo>
                <a:lnTo>
                  <a:pt x="14032" y="1374"/>
                </a:lnTo>
                <a:lnTo>
                  <a:pt x="14036" y="1378"/>
                </a:lnTo>
                <a:lnTo>
                  <a:pt x="14040" y="1381"/>
                </a:lnTo>
                <a:lnTo>
                  <a:pt x="14043" y="1385"/>
                </a:lnTo>
                <a:lnTo>
                  <a:pt x="14047" y="1389"/>
                </a:lnTo>
                <a:lnTo>
                  <a:pt x="14050" y="1394"/>
                </a:lnTo>
                <a:lnTo>
                  <a:pt x="14052" y="1399"/>
                </a:lnTo>
                <a:lnTo>
                  <a:pt x="14053" y="1404"/>
                </a:lnTo>
                <a:lnTo>
                  <a:pt x="14054" y="1410"/>
                </a:lnTo>
                <a:lnTo>
                  <a:pt x="14054" y="1416"/>
                </a:lnTo>
                <a:lnTo>
                  <a:pt x="14038" y="1416"/>
                </a:lnTo>
                <a:lnTo>
                  <a:pt x="14036" y="1407"/>
                </a:lnTo>
                <a:lnTo>
                  <a:pt x="14033" y="1400"/>
                </a:lnTo>
                <a:lnTo>
                  <a:pt x="14029" y="1394"/>
                </a:lnTo>
                <a:lnTo>
                  <a:pt x="14023" y="1388"/>
                </a:lnTo>
                <a:lnTo>
                  <a:pt x="14017" y="1384"/>
                </a:lnTo>
                <a:lnTo>
                  <a:pt x="14008" y="1381"/>
                </a:lnTo>
                <a:lnTo>
                  <a:pt x="13999" y="1380"/>
                </a:lnTo>
                <a:lnTo>
                  <a:pt x="13988" y="1379"/>
                </a:lnTo>
                <a:lnTo>
                  <a:pt x="13977" y="1380"/>
                </a:lnTo>
                <a:lnTo>
                  <a:pt x="13968" y="1381"/>
                </a:lnTo>
                <a:lnTo>
                  <a:pt x="13959" y="1384"/>
                </a:lnTo>
                <a:lnTo>
                  <a:pt x="13953" y="1388"/>
                </a:lnTo>
                <a:lnTo>
                  <a:pt x="13948" y="1393"/>
                </a:lnTo>
                <a:lnTo>
                  <a:pt x="13943" y="1398"/>
                </a:lnTo>
                <a:lnTo>
                  <a:pt x="13941" y="1404"/>
                </a:lnTo>
                <a:lnTo>
                  <a:pt x="13940" y="1412"/>
                </a:lnTo>
                <a:lnTo>
                  <a:pt x="13941" y="1418"/>
                </a:lnTo>
                <a:lnTo>
                  <a:pt x="13943" y="1423"/>
                </a:lnTo>
                <a:lnTo>
                  <a:pt x="13947" y="1428"/>
                </a:lnTo>
                <a:lnTo>
                  <a:pt x="13951" y="1431"/>
                </a:lnTo>
                <a:lnTo>
                  <a:pt x="13957" y="1434"/>
                </a:lnTo>
                <a:lnTo>
                  <a:pt x="13964" y="1436"/>
                </a:lnTo>
                <a:lnTo>
                  <a:pt x="13973" y="1438"/>
                </a:lnTo>
                <a:lnTo>
                  <a:pt x="13983" y="1440"/>
                </a:lnTo>
                <a:lnTo>
                  <a:pt x="14015" y="1446"/>
                </a:lnTo>
                <a:lnTo>
                  <a:pt x="14025" y="1449"/>
                </a:lnTo>
                <a:lnTo>
                  <a:pt x="14035" y="1452"/>
                </a:lnTo>
                <a:lnTo>
                  <a:pt x="14042" y="1456"/>
                </a:lnTo>
                <a:lnTo>
                  <a:pt x="14049" y="1461"/>
                </a:lnTo>
                <a:lnTo>
                  <a:pt x="14054" y="1467"/>
                </a:lnTo>
                <a:lnTo>
                  <a:pt x="14057" y="1473"/>
                </a:lnTo>
                <a:lnTo>
                  <a:pt x="14059" y="1481"/>
                </a:lnTo>
                <a:lnTo>
                  <a:pt x="14059" y="1490"/>
                </a:lnTo>
                <a:lnTo>
                  <a:pt x="14059" y="1496"/>
                </a:lnTo>
                <a:lnTo>
                  <a:pt x="14058" y="1502"/>
                </a:lnTo>
                <a:lnTo>
                  <a:pt x="14057" y="1507"/>
                </a:lnTo>
                <a:lnTo>
                  <a:pt x="14055" y="1512"/>
                </a:lnTo>
                <a:lnTo>
                  <a:pt x="14053" y="1517"/>
                </a:lnTo>
                <a:lnTo>
                  <a:pt x="14050" y="1521"/>
                </a:lnTo>
                <a:lnTo>
                  <a:pt x="14046" y="1524"/>
                </a:lnTo>
                <a:lnTo>
                  <a:pt x="14041" y="1529"/>
                </a:lnTo>
                <a:lnTo>
                  <a:pt x="14037" y="1532"/>
                </a:lnTo>
                <a:lnTo>
                  <a:pt x="14032" y="1534"/>
                </a:lnTo>
                <a:lnTo>
                  <a:pt x="14026" y="1537"/>
                </a:lnTo>
                <a:lnTo>
                  <a:pt x="14020" y="1538"/>
                </a:lnTo>
                <a:lnTo>
                  <a:pt x="14006" y="1541"/>
                </a:lnTo>
                <a:lnTo>
                  <a:pt x="13991" y="1542"/>
                </a:lnTo>
                <a:lnTo>
                  <a:pt x="13983" y="1542"/>
                </a:lnTo>
                <a:lnTo>
                  <a:pt x="13974" y="1541"/>
                </a:lnTo>
                <a:lnTo>
                  <a:pt x="13967" y="1540"/>
                </a:lnTo>
                <a:lnTo>
                  <a:pt x="13960" y="1538"/>
                </a:lnTo>
                <a:lnTo>
                  <a:pt x="13954" y="1536"/>
                </a:lnTo>
                <a:lnTo>
                  <a:pt x="13948" y="1533"/>
                </a:lnTo>
                <a:lnTo>
                  <a:pt x="13942" y="1530"/>
                </a:lnTo>
                <a:lnTo>
                  <a:pt x="13937" y="1526"/>
                </a:lnTo>
                <a:lnTo>
                  <a:pt x="13933" y="1522"/>
                </a:lnTo>
                <a:lnTo>
                  <a:pt x="13929" y="1518"/>
                </a:lnTo>
                <a:lnTo>
                  <a:pt x="13925" y="1514"/>
                </a:lnTo>
                <a:lnTo>
                  <a:pt x="13923" y="1508"/>
                </a:lnTo>
                <a:lnTo>
                  <a:pt x="13921" y="1503"/>
                </a:lnTo>
                <a:lnTo>
                  <a:pt x="13919" y="1497"/>
                </a:lnTo>
                <a:lnTo>
                  <a:pt x="13918" y="1490"/>
                </a:lnTo>
                <a:lnTo>
                  <a:pt x="13918" y="1484"/>
                </a:lnTo>
                <a:lnTo>
                  <a:pt x="13918" y="1482"/>
                </a:lnTo>
                <a:lnTo>
                  <a:pt x="13935" y="1482"/>
                </a:lnTo>
                <a:close/>
                <a:moveTo>
                  <a:pt x="13842" y="1368"/>
                </a:moveTo>
                <a:lnTo>
                  <a:pt x="13859" y="1368"/>
                </a:lnTo>
                <a:lnTo>
                  <a:pt x="13859" y="1538"/>
                </a:lnTo>
                <a:lnTo>
                  <a:pt x="13842" y="1538"/>
                </a:lnTo>
                <a:lnTo>
                  <a:pt x="13842" y="1368"/>
                </a:lnTo>
                <a:close/>
                <a:moveTo>
                  <a:pt x="13621" y="1368"/>
                </a:moveTo>
                <a:lnTo>
                  <a:pt x="13643" y="1368"/>
                </a:lnTo>
                <a:lnTo>
                  <a:pt x="13762" y="1520"/>
                </a:lnTo>
                <a:lnTo>
                  <a:pt x="13762" y="1368"/>
                </a:lnTo>
                <a:lnTo>
                  <a:pt x="13778" y="1368"/>
                </a:lnTo>
                <a:lnTo>
                  <a:pt x="13778" y="1538"/>
                </a:lnTo>
                <a:lnTo>
                  <a:pt x="13755" y="1538"/>
                </a:lnTo>
                <a:lnTo>
                  <a:pt x="13637" y="1385"/>
                </a:lnTo>
                <a:lnTo>
                  <a:pt x="13637" y="1538"/>
                </a:lnTo>
                <a:lnTo>
                  <a:pt x="13621" y="1538"/>
                </a:lnTo>
                <a:lnTo>
                  <a:pt x="13621" y="1368"/>
                </a:lnTo>
                <a:close/>
                <a:moveTo>
                  <a:pt x="13539" y="1368"/>
                </a:moveTo>
                <a:lnTo>
                  <a:pt x="13556" y="1368"/>
                </a:lnTo>
                <a:lnTo>
                  <a:pt x="13556" y="1538"/>
                </a:lnTo>
                <a:lnTo>
                  <a:pt x="13539" y="1538"/>
                </a:lnTo>
                <a:lnTo>
                  <a:pt x="13539" y="1368"/>
                </a:lnTo>
                <a:close/>
                <a:moveTo>
                  <a:pt x="13278" y="1368"/>
                </a:moveTo>
                <a:lnTo>
                  <a:pt x="13306" y="1368"/>
                </a:lnTo>
                <a:lnTo>
                  <a:pt x="13377" y="1522"/>
                </a:lnTo>
                <a:lnTo>
                  <a:pt x="13449" y="1368"/>
                </a:lnTo>
                <a:lnTo>
                  <a:pt x="13475" y="1368"/>
                </a:lnTo>
                <a:lnTo>
                  <a:pt x="13475" y="1538"/>
                </a:lnTo>
                <a:lnTo>
                  <a:pt x="13458" y="1538"/>
                </a:lnTo>
                <a:lnTo>
                  <a:pt x="13459" y="1383"/>
                </a:lnTo>
                <a:lnTo>
                  <a:pt x="13386" y="1538"/>
                </a:lnTo>
                <a:lnTo>
                  <a:pt x="13367" y="1538"/>
                </a:lnTo>
                <a:lnTo>
                  <a:pt x="13293" y="1383"/>
                </a:lnTo>
                <a:lnTo>
                  <a:pt x="13295" y="1538"/>
                </a:lnTo>
                <a:lnTo>
                  <a:pt x="13278" y="1538"/>
                </a:lnTo>
                <a:lnTo>
                  <a:pt x="13278" y="1368"/>
                </a:lnTo>
                <a:close/>
                <a:moveTo>
                  <a:pt x="15514" y="676"/>
                </a:moveTo>
                <a:lnTo>
                  <a:pt x="15514" y="551"/>
                </a:lnTo>
                <a:lnTo>
                  <a:pt x="15381" y="551"/>
                </a:lnTo>
                <a:lnTo>
                  <a:pt x="15273" y="693"/>
                </a:lnTo>
                <a:lnTo>
                  <a:pt x="15257" y="687"/>
                </a:lnTo>
                <a:lnTo>
                  <a:pt x="15241" y="682"/>
                </a:lnTo>
                <a:lnTo>
                  <a:pt x="15225" y="676"/>
                </a:lnTo>
                <a:lnTo>
                  <a:pt x="15210" y="668"/>
                </a:lnTo>
                <a:lnTo>
                  <a:pt x="15195" y="660"/>
                </a:lnTo>
                <a:lnTo>
                  <a:pt x="15182" y="650"/>
                </a:lnTo>
                <a:lnTo>
                  <a:pt x="15169" y="641"/>
                </a:lnTo>
                <a:lnTo>
                  <a:pt x="15158" y="630"/>
                </a:lnTo>
                <a:lnTo>
                  <a:pt x="15102" y="650"/>
                </a:lnTo>
                <a:lnTo>
                  <a:pt x="15116" y="662"/>
                </a:lnTo>
                <a:lnTo>
                  <a:pt x="15132" y="673"/>
                </a:lnTo>
                <a:lnTo>
                  <a:pt x="15149" y="683"/>
                </a:lnTo>
                <a:lnTo>
                  <a:pt x="15167" y="693"/>
                </a:lnTo>
                <a:lnTo>
                  <a:pt x="15187" y="701"/>
                </a:lnTo>
                <a:lnTo>
                  <a:pt x="15208" y="707"/>
                </a:lnTo>
                <a:lnTo>
                  <a:pt x="15230" y="714"/>
                </a:lnTo>
                <a:lnTo>
                  <a:pt x="15252" y="719"/>
                </a:lnTo>
                <a:lnTo>
                  <a:pt x="15043" y="990"/>
                </a:lnTo>
                <a:lnTo>
                  <a:pt x="15040" y="990"/>
                </a:lnTo>
                <a:lnTo>
                  <a:pt x="14698" y="557"/>
                </a:lnTo>
                <a:lnTo>
                  <a:pt x="15084" y="67"/>
                </a:lnTo>
                <a:lnTo>
                  <a:pt x="15084" y="543"/>
                </a:lnTo>
                <a:lnTo>
                  <a:pt x="15198" y="543"/>
                </a:lnTo>
                <a:lnTo>
                  <a:pt x="15198" y="412"/>
                </a:lnTo>
                <a:lnTo>
                  <a:pt x="15221" y="421"/>
                </a:lnTo>
                <a:lnTo>
                  <a:pt x="15247" y="428"/>
                </a:lnTo>
                <a:lnTo>
                  <a:pt x="15274" y="436"/>
                </a:lnTo>
                <a:lnTo>
                  <a:pt x="15302" y="443"/>
                </a:lnTo>
                <a:lnTo>
                  <a:pt x="15331" y="449"/>
                </a:lnTo>
                <a:lnTo>
                  <a:pt x="15362" y="457"/>
                </a:lnTo>
                <a:lnTo>
                  <a:pt x="15393" y="463"/>
                </a:lnTo>
                <a:lnTo>
                  <a:pt x="15424" y="469"/>
                </a:lnTo>
                <a:lnTo>
                  <a:pt x="15446" y="475"/>
                </a:lnTo>
                <a:lnTo>
                  <a:pt x="15466" y="481"/>
                </a:lnTo>
                <a:lnTo>
                  <a:pt x="15484" y="486"/>
                </a:lnTo>
                <a:lnTo>
                  <a:pt x="15500" y="493"/>
                </a:lnTo>
                <a:lnTo>
                  <a:pt x="15515" y="500"/>
                </a:lnTo>
                <a:lnTo>
                  <a:pt x="15529" y="507"/>
                </a:lnTo>
                <a:lnTo>
                  <a:pt x="15539" y="514"/>
                </a:lnTo>
                <a:lnTo>
                  <a:pt x="15550" y="523"/>
                </a:lnTo>
                <a:lnTo>
                  <a:pt x="15559" y="530"/>
                </a:lnTo>
                <a:lnTo>
                  <a:pt x="15565" y="539"/>
                </a:lnTo>
                <a:lnTo>
                  <a:pt x="15571" y="546"/>
                </a:lnTo>
                <a:lnTo>
                  <a:pt x="15576" y="554"/>
                </a:lnTo>
                <a:lnTo>
                  <a:pt x="15579" y="563"/>
                </a:lnTo>
                <a:lnTo>
                  <a:pt x="15582" y="571"/>
                </a:lnTo>
                <a:lnTo>
                  <a:pt x="15583" y="580"/>
                </a:lnTo>
                <a:lnTo>
                  <a:pt x="15583" y="588"/>
                </a:lnTo>
                <a:lnTo>
                  <a:pt x="15583" y="595"/>
                </a:lnTo>
                <a:lnTo>
                  <a:pt x="15582" y="601"/>
                </a:lnTo>
                <a:lnTo>
                  <a:pt x="15581" y="608"/>
                </a:lnTo>
                <a:lnTo>
                  <a:pt x="15579" y="614"/>
                </a:lnTo>
                <a:lnTo>
                  <a:pt x="15577" y="619"/>
                </a:lnTo>
                <a:lnTo>
                  <a:pt x="15573" y="626"/>
                </a:lnTo>
                <a:lnTo>
                  <a:pt x="15569" y="631"/>
                </a:lnTo>
                <a:lnTo>
                  <a:pt x="15565" y="637"/>
                </a:lnTo>
                <a:lnTo>
                  <a:pt x="15555" y="648"/>
                </a:lnTo>
                <a:lnTo>
                  <a:pt x="15544" y="658"/>
                </a:lnTo>
                <a:lnTo>
                  <a:pt x="15530" y="667"/>
                </a:lnTo>
                <a:lnTo>
                  <a:pt x="15514" y="676"/>
                </a:lnTo>
                <a:close/>
                <a:moveTo>
                  <a:pt x="15557" y="706"/>
                </a:moveTo>
                <a:lnTo>
                  <a:pt x="15557" y="706"/>
                </a:lnTo>
                <a:lnTo>
                  <a:pt x="15572" y="701"/>
                </a:lnTo>
                <a:lnTo>
                  <a:pt x="15587" y="696"/>
                </a:lnTo>
                <a:lnTo>
                  <a:pt x="15601" y="689"/>
                </a:lnTo>
                <a:lnTo>
                  <a:pt x="15614" y="683"/>
                </a:lnTo>
                <a:lnTo>
                  <a:pt x="15627" y="676"/>
                </a:lnTo>
                <a:lnTo>
                  <a:pt x="15638" y="669"/>
                </a:lnTo>
                <a:lnTo>
                  <a:pt x="15649" y="661"/>
                </a:lnTo>
                <a:lnTo>
                  <a:pt x="15660" y="653"/>
                </a:lnTo>
                <a:lnTo>
                  <a:pt x="15669" y="644"/>
                </a:lnTo>
                <a:lnTo>
                  <a:pt x="15678" y="635"/>
                </a:lnTo>
                <a:lnTo>
                  <a:pt x="15685" y="626"/>
                </a:lnTo>
                <a:lnTo>
                  <a:pt x="15691" y="616"/>
                </a:lnTo>
                <a:lnTo>
                  <a:pt x="15697" y="605"/>
                </a:lnTo>
                <a:lnTo>
                  <a:pt x="15701" y="595"/>
                </a:lnTo>
                <a:lnTo>
                  <a:pt x="15704" y="583"/>
                </a:lnTo>
                <a:lnTo>
                  <a:pt x="15706" y="571"/>
                </a:lnTo>
                <a:lnTo>
                  <a:pt x="15706" y="563"/>
                </a:lnTo>
                <a:lnTo>
                  <a:pt x="15705" y="556"/>
                </a:lnTo>
                <a:lnTo>
                  <a:pt x="15704" y="548"/>
                </a:lnTo>
                <a:lnTo>
                  <a:pt x="15702" y="541"/>
                </a:lnTo>
                <a:lnTo>
                  <a:pt x="15699" y="533"/>
                </a:lnTo>
                <a:lnTo>
                  <a:pt x="15696" y="527"/>
                </a:lnTo>
                <a:lnTo>
                  <a:pt x="15693" y="520"/>
                </a:lnTo>
                <a:lnTo>
                  <a:pt x="15688" y="514"/>
                </a:lnTo>
                <a:lnTo>
                  <a:pt x="15679" y="502"/>
                </a:lnTo>
                <a:lnTo>
                  <a:pt x="15668" y="492"/>
                </a:lnTo>
                <a:lnTo>
                  <a:pt x="15655" y="481"/>
                </a:lnTo>
                <a:lnTo>
                  <a:pt x="15641" y="473"/>
                </a:lnTo>
                <a:lnTo>
                  <a:pt x="15626" y="464"/>
                </a:lnTo>
                <a:lnTo>
                  <a:pt x="15610" y="457"/>
                </a:lnTo>
                <a:lnTo>
                  <a:pt x="15593" y="450"/>
                </a:lnTo>
                <a:lnTo>
                  <a:pt x="15574" y="444"/>
                </a:lnTo>
                <a:lnTo>
                  <a:pt x="15537" y="433"/>
                </a:lnTo>
                <a:lnTo>
                  <a:pt x="15499" y="425"/>
                </a:lnTo>
                <a:lnTo>
                  <a:pt x="15445" y="413"/>
                </a:lnTo>
                <a:lnTo>
                  <a:pt x="15395" y="403"/>
                </a:lnTo>
                <a:lnTo>
                  <a:pt x="15372" y="397"/>
                </a:lnTo>
                <a:lnTo>
                  <a:pt x="15351" y="391"/>
                </a:lnTo>
                <a:lnTo>
                  <a:pt x="15331" y="385"/>
                </a:lnTo>
                <a:lnTo>
                  <a:pt x="15312" y="378"/>
                </a:lnTo>
                <a:lnTo>
                  <a:pt x="15295" y="371"/>
                </a:lnTo>
                <a:lnTo>
                  <a:pt x="15280" y="363"/>
                </a:lnTo>
                <a:lnTo>
                  <a:pt x="15266" y="356"/>
                </a:lnTo>
                <a:lnTo>
                  <a:pt x="15254" y="347"/>
                </a:lnTo>
                <a:lnTo>
                  <a:pt x="15244" y="338"/>
                </a:lnTo>
                <a:lnTo>
                  <a:pt x="15236" y="328"/>
                </a:lnTo>
                <a:lnTo>
                  <a:pt x="15232" y="323"/>
                </a:lnTo>
                <a:lnTo>
                  <a:pt x="15230" y="318"/>
                </a:lnTo>
                <a:lnTo>
                  <a:pt x="15228" y="311"/>
                </a:lnTo>
                <a:lnTo>
                  <a:pt x="15226" y="306"/>
                </a:lnTo>
                <a:lnTo>
                  <a:pt x="15223" y="294"/>
                </a:lnTo>
                <a:lnTo>
                  <a:pt x="15223" y="285"/>
                </a:lnTo>
                <a:lnTo>
                  <a:pt x="15223" y="278"/>
                </a:lnTo>
                <a:lnTo>
                  <a:pt x="15224" y="272"/>
                </a:lnTo>
                <a:lnTo>
                  <a:pt x="15226" y="266"/>
                </a:lnTo>
                <a:lnTo>
                  <a:pt x="15228" y="260"/>
                </a:lnTo>
                <a:lnTo>
                  <a:pt x="15233" y="249"/>
                </a:lnTo>
                <a:lnTo>
                  <a:pt x="15241" y="238"/>
                </a:lnTo>
                <a:lnTo>
                  <a:pt x="15250" y="227"/>
                </a:lnTo>
                <a:lnTo>
                  <a:pt x="15261" y="219"/>
                </a:lnTo>
                <a:lnTo>
                  <a:pt x="15273" y="210"/>
                </a:lnTo>
                <a:lnTo>
                  <a:pt x="15285" y="202"/>
                </a:lnTo>
                <a:lnTo>
                  <a:pt x="15299" y="195"/>
                </a:lnTo>
                <a:lnTo>
                  <a:pt x="15314" y="189"/>
                </a:lnTo>
                <a:lnTo>
                  <a:pt x="15330" y="184"/>
                </a:lnTo>
                <a:lnTo>
                  <a:pt x="15346" y="180"/>
                </a:lnTo>
                <a:lnTo>
                  <a:pt x="15363" y="176"/>
                </a:lnTo>
                <a:lnTo>
                  <a:pt x="15380" y="173"/>
                </a:lnTo>
                <a:lnTo>
                  <a:pt x="15397" y="172"/>
                </a:lnTo>
                <a:lnTo>
                  <a:pt x="15414" y="172"/>
                </a:lnTo>
                <a:lnTo>
                  <a:pt x="15447" y="172"/>
                </a:lnTo>
                <a:lnTo>
                  <a:pt x="15477" y="174"/>
                </a:lnTo>
                <a:lnTo>
                  <a:pt x="15490" y="176"/>
                </a:lnTo>
                <a:lnTo>
                  <a:pt x="15504" y="178"/>
                </a:lnTo>
                <a:lnTo>
                  <a:pt x="15517" y="181"/>
                </a:lnTo>
                <a:lnTo>
                  <a:pt x="15530" y="185"/>
                </a:lnTo>
                <a:lnTo>
                  <a:pt x="15543" y="188"/>
                </a:lnTo>
                <a:lnTo>
                  <a:pt x="15554" y="193"/>
                </a:lnTo>
                <a:lnTo>
                  <a:pt x="15566" y="199"/>
                </a:lnTo>
                <a:lnTo>
                  <a:pt x="15578" y="205"/>
                </a:lnTo>
                <a:lnTo>
                  <a:pt x="15588" y="211"/>
                </a:lnTo>
                <a:lnTo>
                  <a:pt x="15600" y="220"/>
                </a:lnTo>
                <a:lnTo>
                  <a:pt x="15611" y="228"/>
                </a:lnTo>
                <a:lnTo>
                  <a:pt x="15621" y="238"/>
                </a:lnTo>
                <a:lnTo>
                  <a:pt x="15671" y="222"/>
                </a:lnTo>
                <a:lnTo>
                  <a:pt x="15660" y="211"/>
                </a:lnTo>
                <a:lnTo>
                  <a:pt x="15646" y="202"/>
                </a:lnTo>
                <a:lnTo>
                  <a:pt x="15633" y="193"/>
                </a:lnTo>
                <a:lnTo>
                  <a:pt x="15619" y="186"/>
                </a:lnTo>
                <a:lnTo>
                  <a:pt x="15604" y="180"/>
                </a:lnTo>
                <a:lnTo>
                  <a:pt x="15589" y="173"/>
                </a:lnTo>
                <a:lnTo>
                  <a:pt x="15573" y="168"/>
                </a:lnTo>
                <a:lnTo>
                  <a:pt x="15557" y="164"/>
                </a:lnTo>
                <a:lnTo>
                  <a:pt x="15542" y="159"/>
                </a:lnTo>
                <a:lnTo>
                  <a:pt x="15525" y="156"/>
                </a:lnTo>
                <a:lnTo>
                  <a:pt x="15506" y="154"/>
                </a:lnTo>
                <a:lnTo>
                  <a:pt x="15489" y="152"/>
                </a:lnTo>
                <a:lnTo>
                  <a:pt x="15452" y="150"/>
                </a:lnTo>
                <a:lnTo>
                  <a:pt x="15414" y="149"/>
                </a:lnTo>
                <a:lnTo>
                  <a:pt x="15382" y="149"/>
                </a:lnTo>
                <a:lnTo>
                  <a:pt x="15351" y="151"/>
                </a:lnTo>
                <a:lnTo>
                  <a:pt x="15321" y="154"/>
                </a:lnTo>
                <a:lnTo>
                  <a:pt x="15294" y="159"/>
                </a:lnTo>
                <a:lnTo>
                  <a:pt x="15267" y="165"/>
                </a:lnTo>
                <a:lnTo>
                  <a:pt x="15243" y="172"/>
                </a:lnTo>
                <a:lnTo>
                  <a:pt x="15219" y="180"/>
                </a:lnTo>
                <a:lnTo>
                  <a:pt x="15198" y="189"/>
                </a:lnTo>
                <a:lnTo>
                  <a:pt x="15198" y="5"/>
                </a:lnTo>
                <a:lnTo>
                  <a:pt x="15065" y="5"/>
                </a:lnTo>
                <a:lnTo>
                  <a:pt x="14727" y="444"/>
                </a:lnTo>
                <a:lnTo>
                  <a:pt x="14724" y="444"/>
                </a:lnTo>
                <a:lnTo>
                  <a:pt x="14379" y="5"/>
                </a:lnTo>
                <a:lnTo>
                  <a:pt x="14250" y="5"/>
                </a:lnTo>
                <a:lnTo>
                  <a:pt x="14250" y="543"/>
                </a:lnTo>
                <a:lnTo>
                  <a:pt x="14312" y="543"/>
                </a:lnTo>
                <a:lnTo>
                  <a:pt x="14312" y="73"/>
                </a:lnTo>
                <a:lnTo>
                  <a:pt x="14692" y="551"/>
                </a:lnTo>
                <a:lnTo>
                  <a:pt x="14575" y="551"/>
                </a:lnTo>
                <a:lnTo>
                  <a:pt x="14575" y="1089"/>
                </a:lnTo>
                <a:lnTo>
                  <a:pt x="14628" y="1089"/>
                </a:lnTo>
                <a:lnTo>
                  <a:pt x="14628" y="619"/>
                </a:lnTo>
                <a:lnTo>
                  <a:pt x="15012" y="1104"/>
                </a:lnTo>
                <a:lnTo>
                  <a:pt x="15014" y="1104"/>
                </a:lnTo>
                <a:lnTo>
                  <a:pt x="15401" y="613"/>
                </a:lnTo>
                <a:lnTo>
                  <a:pt x="15401" y="1089"/>
                </a:lnTo>
                <a:lnTo>
                  <a:pt x="15514" y="1089"/>
                </a:lnTo>
                <a:lnTo>
                  <a:pt x="15514" y="732"/>
                </a:lnTo>
                <a:lnTo>
                  <a:pt x="15715" y="732"/>
                </a:lnTo>
                <a:lnTo>
                  <a:pt x="15715" y="1233"/>
                </a:lnTo>
                <a:lnTo>
                  <a:pt x="15831" y="1233"/>
                </a:lnTo>
                <a:lnTo>
                  <a:pt x="15831" y="732"/>
                </a:lnTo>
                <a:lnTo>
                  <a:pt x="16072" y="732"/>
                </a:lnTo>
                <a:lnTo>
                  <a:pt x="16072" y="706"/>
                </a:lnTo>
                <a:lnTo>
                  <a:pt x="15557" y="706"/>
                </a:lnTo>
                <a:close/>
                <a:moveTo>
                  <a:pt x="15468" y="115"/>
                </a:moveTo>
                <a:lnTo>
                  <a:pt x="15468" y="115"/>
                </a:lnTo>
                <a:lnTo>
                  <a:pt x="15653" y="5"/>
                </a:lnTo>
                <a:lnTo>
                  <a:pt x="15595" y="5"/>
                </a:lnTo>
                <a:lnTo>
                  <a:pt x="15426" y="81"/>
                </a:lnTo>
                <a:lnTo>
                  <a:pt x="15253" y="5"/>
                </a:lnTo>
                <a:lnTo>
                  <a:pt x="15198" y="5"/>
                </a:lnTo>
                <a:lnTo>
                  <a:pt x="15384" y="115"/>
                </a:lnTo>
                <a:lnTo>
                  <a:pt x="15468" y="115"/>
                </a:lnTo>
                <a:close/>
                <a:moveTo>
                  <a:pt x="3011" y="1771"/>
                </a:moveTo>
                <a:lnTo>
                  <a:pt x="3011" y="1504"/>
                </a:lnTo>
                <a:lnTo>
                  <a:pt x="3190" y="1771"/>
                </a:lnTo>
                <a:lnTo>
                  <a:pt x="3235" y="1771"/>
                </a:lnTo>
                <a:lnTo>
                  <a:pt x="3235" y="1431"/>
                </a:lnTo>
                <a:lnTo>
                  <a:pt x="3192" y="1431"/>
                </a:lnTo>
                <a:lnTo>
                  <a:pt x="3192" y="1697"/>
                </a:lnTo>
                <a:lnTo>
                  <a:pt x="3013" y="1431"/>
                </a:lnTo>
                <a:lnTo>
                  <a:pt x="2968" y="1431"/>
                </a:lnTo>
                <a:lnTo>
                  <a:pt x="2968" y="1771"/>
                </a:lnTo>
                <a:lnTo>
                  <a:pt x="3011" y="1771"/>
                </a:lnTo>
                <a:close/>
                <a:moveTo>
                  <a:pt x="3448" y="1729"/>
                </a:moveTo>
                <a:lnTo>
                  <a:pt x="3440" y="1735"/>
                </a:lnTo>
                <a:lnTo>
                  <a:pt x="3430" y="1738"/>
                </a:lnTo>
                <a:lnTo>
                  <a:pt x="3420" y="1741"/>
                </a:lnTo>
                <a:lnTo>
                  <a:pt x="3410" y="1741"/>
                </a:lnTo>
                <a:lnTo>
                  <a:pt x="3401" y="1741"/>
                </a:lnTo>
                <a:lnTo>
                  <a:pt x="3394" y="1740"/>
                </a:lnTo>
                <a:lnTo>
                  <a:pt x="3388" y="1739"/>
                </a:lnTo>
                <a:lnTo>
                  <a:pt x="3381" y="1736"/>
                </a:lnTo>
                <a:lnTo>
                  <a:pt x="3375" y="1734"/>
                </a:lnTo>
                <a:lnTo>
                  <a:pt x="3368" y="1729"/>
                </a:lnTo>
                <a:lnTo>
                  <a:pt x="3363" y="1725"/>
                </a:lnTo>
                <a:lnTo>
                  <a:pt x="3358" y="1720"/>
                </a:lnTo>
                <a:lnTo>
                  <a:pt x="3352" y="1714"/>
                </a:lnTo>
                <a:lnTo>
                  <a:pt x="3348" y="1708"/>
                </a:lnTo>
                <a:lnTo>
                  <a:pt x="3345" y="1701"/>
                </a:lnTo>
                <a:lnTo>
                  <a:pt x="3342" y="1693"/>
                </a:lnTo>
                <a:lnTo>
                  <a:pt x="3339" y="1686"/>
                </a:lnTo>
                <a:lnTo>
                  <a:pt x="3336" y="1677"/>
                </a:lnTo>
                <a:lnTo>
                  <a:pt x="3335" y="1668"/>
                </a:lnTo>
                <a:lnTo>
                  <a:pt x="3334" y="1658"/>
                </a:lnTo>
                <a:lnTo>
                  <a:pt x="3518" y="1658"/>
                </a:lnTo>
                <a:lnTo>
                  <a:pt x="3518" y="1652"/>
                </a:lnTo>
                <a:lnTo>
                  <a:pt x="3518" y="1646"/>
                </a:lnTo>
                <a:lnTo>
                  <a:pt x="3518" y="1633"/>
                </a:lnTo>
                <a:lnTo>
                  <a:pt x="3516" y="1618"/>
                </a:lnTo>
                <a:lnTo>
                  <a:pt x="3514" y="1605"/>
                </a:lnTo>
                <a:lnTo>
                  <a:pt x="3511" y="1593"/>
                </a:lnTo>
                <a:lnTo>
                  <a:pt x="3507" y="1582"/>
                </a:lnTo>
                <a:lnTo>
                  <a:pt x="3501" y="1571"/>
                </a:lnTo>
                <a:lnTo>
                  <a:pt x="3495" y="1561"/>
                </a:lnTo>
                <a:lnTo>
                  <a:pt x="3487" y="1553"/>
                </a:lnTo>
                <a:lnTo>
                  <a:pt x="3479" y="1544"/>
                </a:lnTo>
                <a:lnTo>
                  <a:pt x="3470" y="1538"/>
                </a:lnTo>
                <a:lnTo>
                  <a:pt x="3461" y="1532"/>
                </a:lnTo>
                <a:lnTo>
                  <a:pt x="3451" y="1527"/>
                </a:lnTo>
                <a:lnTo>
                  <a:pt x="3442" y="1523"/>
                </a:lnTo>
                <a:lnTo>
                  <a:pt x="3430" y="1521"/>
                </a:lnTo>
                <a:lnTo>
                  <a:pt x="3419" y="1519"/>
                </a:lnTo>
                <a:lnTo>
                  <a:pt x="3407" y="1519"/>
                </a:lnTo>
                <a:lnTo>
                  <a:pt x="3395" y="1519"/>
                </a:lnTo>
                <a:lnTo>
                  <a:pt x="3382" y="1521"/>
                </a:lnTo>
                <a:lnTo>
                  <a:pt x="3372" y="1523"/>
                </a:lnTo>
                <a:lnTo>
                  <a:pt x="3361" y="1527"/>
                </a:lnTo>
                <a:lnTo>
                  <a:pt x="3350" y="1532"/>
                </a:lnTo>
                <a:lnTo>
                  <a:pt x="3341" y="1538"/>
                </a:lnTo>
                <a:lnTo>
                  <a:pt x="3332" y="1546"/>
                </a:lnTo>
                <a:lnTo>
                  <a:pt x="3324" y="1553"/>
                </a:lnTo>
                <a:lnTo>
                  <a:pt x="3316" y="1562"/>
                </a:lnTo>
                <a:lnTo>
                  <a:pt x="3310" y="1572"/>
                </a:lnTo>
                <a:lnTo>
                  <a:pt x="3305" y="1583"/>
                </a:lnTo>
                <a:lnTo>
                  <a:pt x="3300" y="1594"/>
                </a:lnTo>
                <a:lnTo>
                  <a:pt x="3296" y="1607"/>
                </a:lnTo>
                <a:lnTo>
                  <a:pt x="3294" y="1620"/>
                </a:lnTo>
                <a:lnTo>
                  <a:pt x="3293" y="1635"/>
                </a:lnTo>
                <a:lnTo>
                  <a:pt x="3292" y="1650"/>
                </a:lnTo>
                <a:lnTo>
                  <a:pt x="3293" y="1663"/>
                </a:lnTo>
                <a:lnTo>
                  <a:pt x="3294" y="1677"/>
                </a:lnTo>
                <a:lnTo>
                  <a:pt x="3296" y="1690"/>
                </a:lnTo>
                <a:lnTo>
                  <a:pt x="3300" y="1703"/>
                </a:lnTo>
                <a:lnTo>
                  <a:pt x="3305" y="1713"/>
                </a:lnTo>
                <a:lnTo>
                  <a:pt x="3310" y="1724"/>
                </a:lnTo>
                <a:lnTo>
                  <a:pt x="3316" y="1734"/>
                </a:lnTo>
                <a:lnTo>
                  <a:pt x="3324" y="1742"/>
                </a:lnTo>
                <a:lnTo>
                  <a:pt x="3332" y="1751"/>
                </a:lnTo>
                <a:lnTo>
                  <a:pt x="3341" y="1757"/>
                </a:lnTo>
                <a:lnTo>
                  <a:pt x="3350" y="1762"/>
                </a:lnTo>
                <a:lnTo>
                  <a:pt x="3361" y="1768"/>
                </a:lnTo>
                <a:lnTo>
                  <a:pt x="3372" y="1771"/>
                </a:lnTo>
                <a:lnTo>
                  <a:pt x="3383" y="1774"/>
                </a:lnTo>
                <a:lnTo>
                  <a:pt x="3396" y="1775"/>
                </a:lnTo>
                <a:lnTo>
                  <a:pt x="3410" y="1776"/>
                </a:lnTo>
                <a:lnTo>
                  <a:pt x="3419" y="1775"/>
                </a:lnTo>
                <a:lnTo>
                  <a:pt x="3430" y="1774"/>
                </a:lnTo>
                <a:lnTo>
                  <a:pt x="3440" y="1773"/>
                </a:lnTo>
                <a:lnTo>
                  <a:pt x="3448" y="1771"/>
                </a:lnTo>
                <a:lnTo>
                  <a:pt x="3457" y="1768"/>
                </a:lnTo>
                <a:lnTo>
                  <a:pt x="3465" y="1763"/>
                </a:lnTo>
                <a:lnTo>
                  <a:pt x="3473" y="1759"/>
                </a:lnTo>
                <a:lnTo>
                  <a:pt x="3480" y="1755"/>
                </a:lnTo>
                <a:lnTo>
                  <a:pt x="3486" y="1749"/>
                </a:lnTo>
                <a:lnTo>
                  <a:pt x="3492" y="1743"/>
                </a:lnTo>
                <a:lnTo>
                  <a:pt x="3498" y="1737"/>
                </a:lnTo>
                <a:lnTo>
                  <a:pt x="3502" y="1729"/>
                </a:lnTo>
                <a:lnTo>
                  <a:pt x="3507" y="1722"/>
                </a:lnTo>
                <a:lnTo>
                  <a:pt x="3511" y="1714"/>
                </a:lnTo>
                <a:lnTo>
                  <a:pt x="3514" y="1706"/>
                </a:lnTo>
                <a:lnTo>
                  <a:pt x="3517" y="1696"/>
                </a:lnTo>
                <a:lnTo>
                  <a:pt x="3474" y="1691"/>
                </a:lnTo>
                <a:lnTo>
                  <a:pt x="3468" y="1703"/>
                </a:lnTo>
                <a:lnTo>
                  <a:pt x="3463" y="1713"/>
                </a:lnTo>
                <a:lnTo>
                  <a:pt x="3456" y="1722"/>
                </a:lnTo>
                <a:lnTo>
                  <a:pt x="3448" y="1729"/>
                </a:lnTo>
                <a:close/>
                <a:moveTo>
                  <a:pt x="3359" y="1572"/>
                </a:moveTo>
                <a:lnTo>
                  <a:pt x="3364" y="1568"/>
                </a:lnTo>
                <a:lnTo>
                  <a:pt x="3369" y="1564"/>
                </a:lnTo>
                <a:lnTo>
                  <a:pt x="3375" y="1560"/>
                </a:lnTo>
                <a:lnTo>
                  <a:pt x="3381" y="1558"/>
                </a:lnTo>
                <a:lnTo>
                  <a:pt x="3386" y="1556"/>
                </a:lnTo>
                <a:lnTo>
                  <a:pt x="3393" y="1554"/>
                </a:lnTo>
                <a:lnTo>
                  <a:pt x="3400" y="1553"/>
                </a:lnTo>
                <a:lnTo>
                  <a:pt x="3407" y="1553"/>
                </a:lnTo>
                <a:lnTo>
                  <a:pt x="3415" y="1553"/>
                </a:lnTo>
                <a:lnTo>
                  <a:pt x="3423" y="1554"/>
                </a:lnTo>
                <a:lnTo>
                  <a:pt x="3429" y="1556"/>
                </a:lnTo>
                <a:lnTo>
                  <a:pt x="3435" y="1559"/>
                </a:lnTo>
                <a:lnTo>
                  <a:pt x="3442" y="1562"/>
                </a:lnTo>
                <a:lnTo>
                  <a:pt x="3448" y="1567"/>
                </a:lnTo>
                <a:lnTo>
                  <a:pt x="3453" y="1571"/>
                </a:lnTo>
                <a:lnTo>
                  <a:pt x="3459" y="1577"/>
                </a:lnTo>
                <a:lnTo>
                  <a:pt x="3464" y="1586"/>
                </a:lnTo>
                <a:lnTo>
                  <a:pt x="3469" y="1596"/>
                </a:lnTo>
                <a:lnTo>
                  <a:pt x="3473" y="1609"/>
                </a:lnTo>
                <a:lnTo>
                  <a:pt x="3475" y="1624"/>
                </a:lnTo>
                <a:lnTo>
                  <a:pt x="3338" y="1624"/>
                </a:lnTo>
                <a:lnTo>
                  <a:pt x="3338" y="1616"/>
                </a:lnTo>
                <a:lnTo>
                  <a:pt x="3340" y="1608"/>
                </a:lnTo>
                <a:lnTo>
                  <a:pt x="3341" y="1602"/>
                </a:lnTo>
                <a:lnTo>
                  <a:pt x="3344" y="1594"/>
                </a:lnTo>
                <a:lnTo>
                  <a:pt x="3347" y="1589"/>
                </a:lnTo>
                <a:lnTo>
                  <a:pt x="3350" y="1583"/>
                </a:lnTo>
                <a:lnTo>
                  <a:pt x="3355" y="1577"/>
                </a:lnTo>
                <a:lnTo>
                  <a:pt x="3359" y="1572"/>
                </a:lnTo>
                <a:close/>
                <a:moveTo>
                  <a:pt x="3592" y="1771"/>
                </a:moveTo>
                <a:lnTo>
                  <a:pt x="3659" y="1676"/>
                </a:lnTo>
                <a:lnTo>
                  <a:pt x="3670" y="1694"/>
                </a:lnTo>
                <a:lnTo>
                  <a:pt x="3721" y="1771"/>
                </a:lnTo>
                <a:lnTo>
                  <a:pt x="3771" y="1771"/>
                </a:lnTo>
                <a:lnTo>
                  <a:pt x="3682" y="1642"/>
                </a:lnTo>
                <a:lnTo>
                  <a:pt x="3766" y="1524"/>
                </a:lnTo>
                <a:lnTo>
                  <a:pt x="3715" y="1524"/>
                </a:lnTo>
                <a:lnTo>
                  <a:pt x="3675" y="1582"/>
                </a:lnTo>
                <a:lnTo>
                  <a:pt x="3665" y="1594"/>
                </a:lnTo>
                <a:lnTo>
                  <a:pt x="3655" y="1609"/>
                </a:lnTo>
                <a:lnTo>
                  <a:pt x="3648" y="1596"/>
                </a:lnTo>
                <a:lnTo>
                  <a:pt x="3638" y="1583"/>
                </a:lnTo>
                <a:lnTo>
                  <a:pt x="3599" y="1524"/>
                </a:lnTo>
                <a:lnTo>
                  <a:pt x="3548" y="1524"/>
                </a:lnTo>
                <a:lnTo>
                  <a:pt x="3632" y="1642"/>
                </a:lnTo>
                <a:lnTo>
                  <a:pt x="3542" y="1771"/>
                </a:lnTo>
                <a:lnTo>
                  <a:pt x="3592" y="1771"/>
                </a:lnTo>
                <a:close/>
                <a:moveTo>
                  <a:pt x="3880" y="1735"/>
                </a:moveTo>
                <a:lnTo>
                  <a:pt x="3871" y="1734"/>
                </a:lnTo>
                <a:lnTo>
                  <a:pt x="3866" y="1731"/>
                </a:lnTo>
                <a:lnTo>
                  <a:pt x="3862" y="1728"/>
                </a:lnTo>
                <a:lnTo>
                  <a:pt x="3859" y="1723"/>
                </a:lnTo>
                <a:lnTo>
                  <a:pt x="3856" y="1715"/>
                </a:lnTo>
                <a:lnTo>
                  <a:pt x="3856" y="1701"/>
                </a:lnTo>
                <a:lnTo>
                  <a:pt x="3856" y="1556"/>
                </a:lnTo>
                <a:lnTo>
                  <a:pt x="3898" y="1556"/>
                </a:lnTo>
                <a:lnTo>
                  <a:pt x="3898" y="1524"/>
                </a:lnTo>
                <a:lnTo>
                  <a:pt x="3856" y="1524"/>
                </a:lnTo>
                <a:lnTo>
                  <a:pt x="3856" y="1438"/>
                </a:lnTo>
                <a:lnTo>
                  <a:pt x="3815" y="1464"/>
                </a:lnTo>
                <a:lnTo>
                  <a:pt x="3815" y="1524"/>
                </a:lnTo>
                <a:lnTo>
                  <a:pt x="3784" y="1524"/>
                </a:lnTo>
                <a:lnTo>
                  <a:pt x="3784" y="1556"/>
                </a:lnTo>
                <a:lnTo>
                  <a:pt x="3815" y="1556"/>
                </a:lnTo>
                <a:lnTo>
                  <a:pt x="3815" y="1698"/>
                </a:lnTo>
                <a:lnTo>
                  <a:pt x="3815" y="1715"/>
                </a:lnTo>
                <a:lnTo>
                  <a:pt x="3816" y="1729"/>
                </a:lnTo>
                <a:lnTo>
                  <a:pt x="3817" y="1740"/>
                </a:lnTo>
                <a:lnTo>
                  <a:pt x="3819" y="1747"/>
                </a:lnTo>
                <a:lnTo>
                  <a:pt x="3822" y="1753"/>
                </a:lnTo>
                <a:lnTo>
                  <a:pt x="3827" y="1758"/>
                </a:lnTo>
                <a:lnTo>
                  <a:pt x="3831" y="1762"/>
                </a:lnTo>
                <a:lnTo>
                  <a:pt x="3837" y="1766"/>
                </a:lnTo>
                <a:lnTo>
                  <a:pt x="3844" y="1770"/>
                </a:lnTo>
                <a:lnTo>
                  <a:pt x="3852" y="1772"/>
                </a:lnTo>
                <a:lnTo>
                  <a:pt x="3862" y="1773"/>
                </a:lnTo>
                <a:lnTo>
                  <a:pt x="3872" y="1774"/>
                </a:lnTo>
                <a:lnTo>
                  <a:pt x="3887" y="1773"/>
                </a:lnTo>
                <a:lnTo>
                  <a:pt x="3904" y="1770"/>
                </a:lnTo>
                <a:lnTo>
                  <a:pt x="3898" y="1734"/>
                </a:lnTo>
                <a:lnTo>
                  <a:pt x="3888" y="1735"/>
                </a:lnTo>
                <a:lnTo>
                  <a:pt x="3880" y="1735"/>
                </a:lnTo>
                <a:close/>
                <a:moveTo>
                  <a:pt x="4203" y="1637"/>
                </a:moveTo>
                <a:lnTo>
                  <a:pt x="4203" y="1701"/>
                </a:lnTo>
                <a:lnTo>
                  <a:pt x="4196" y="1707"/>
                </a:lnTo>
                <a:lnTo>
                  <a:pt x="4186" y="1713"/>
                </a:lnTo>
                <a:lnTo>
                  <a:pt x="4174" y="1719"/>
                </a:lnTo>
                <a:lnTo>
                  <a:pt x="4162" y="1725"/>
                </a:lnTo>
                <a:lnTo>
                  <a:pt x="4148" y="1729"/>
                </a:lnTo>
                <a:lnTo>
                  <a:pt x="4133" y="1734"/>
                </a:lnTo>
                <a:lnTo>
                  <a:pt x="4119" y="1736"/>
                </a:lnTo>
                <a:lnTo>
                  <a:pt x="4104" y="1736"/>
                </a:lnTo>
                <a:lnTo>
                  <a:pt x="4088" y="1736"/>
                </a:lnTo>
                <a:lnTo>
                  <a:pt x="4071" y="1732"/>
                </a:lnTo>
                <a:lnTo>
                  <a:pt x="4056" y="1728"/>
                </a:lnTo>
                <a:lnTo>
                  <a:pt x="4041" y="1722"/>
                </a:lnTo>
                <a:lnTo>
                  <a:pt x="4034" y="1718"/>
                </a:lnTo>
                <a:lnTo>
                  <a:pt x="4027" y="1713"/>
                </a:lnTo>
                <a:lnTo>
                  <a:pt x="4020" y="1708"/>
                </a:lnTo>
                <a:lnTo>
                  <a:pt x="4015" y="1703"/>
                </a:lnTo>
                <a:lnTo>
                  <a:pt x="4010" y="1696"/>
                </a:lnTo>
                <a:lnTo>
                  <a:pt x="4004" y="1690"/>
                </a:lnTo>
                <a:lnTo>
                  <a:pt x="4000" y="1684"/>
                </a:lnTo>
                <a:lnTo>
                  <a:pt x="3996" y="1676"/>
                </a:lnTo>
                <a:lnTo>
                  <a:pt x="3991" y="1668"/>
                </a:lnTo>
                <a:lnTo>
                  <a:pt x="3988" y="1659"/>
                </a:lnTo>
                <a:lnTo>
                  <a:pt x="3986" y="1651"/>
                </a:lnTo>
                <a:lnTo>
                  <a:pt x="3984" y="1641"/>
                </a:lnTo>
                <a:lnTo>
                  <a:pt x="3981" y="1621"/>
                </a:lnTo>
                <a:lnTo>
                  <a:pt x="3980" y="1600"/>
                </a:lnTo>
                <a:lnTo>
                  <a:pt x="3981" y="1582"/>
                </a:lnTo>
                <a:lnTo>
                  <a:pt x="3983" y="1564"/>
                </a:lnTo>
                <a:lnTo>
                  <a:pt x="3987" y="1548"/>
                </a:lnTo>
                <a:lnTo>
                  <a:pt x="3993" y="1531"/>
                </a:lnTo>
                <a:lnTo>
                  <a:pt x="3997" y="1522"/>
                </a:lnTo>
                <a:lnTo>
                  <a:pt x="4002" y="1514"/>
                </a:lnTo>
                <a:lnTo>
                  <a:pt x="4007" y="1505"/>
                </a:lnTo>
                <a:lnTo>
                  <a:pt x="4014" y="1498"/>
                </a:lnTo>
                <a:lnTo>
                  <a:pt x="4021" y="1490"/>
                </a:lnTo>
                <a:lnTo>
                  <a:pt x="4030" y="1484"/>
                </a:lnTo>
                <a:lnTo>
                  <a:pt x="4039" y="1478"/>
                </a:lnTo>
                <a:lnTo>
                  <a:pt x="4051" y="1473"/>
                </a:lnTo>
                <a:lnTo>
                  <a:pt x="4063" y="1469"/>
                </a:lnTo>
                <a:lnTo>
                  <a:pt x="4075" y="1466"/>
                </a:lnTo>
                <a:lnTo>
                  <a:pt x="4089" y="1464"/>
                </a:lnTo>
                <a:lnTo>
                  <a:pt x="4104" y="1464"/>
                </a:lnTo>
                <a:lnTo>
                  <a:pt x="4116" y="1464"/>
                </a:lnTo>
                <a:lnTo>
                  <a:pt x="4129" y="1466"/>
                </a:lnTo>
                <a:lnTo>
                  <a:pt x="4139" y="1468"/>
                </a:lnTo>
                <a:lnTo>
                  <a:pt x="4150" y="1472"/>
                </a:lnTo>
                <a:lnTo>
                  <a:pt x="4160" y="1478"/>
                </a:lnTo>
                <a:lnTo>
                  <a:pt x="4169" y="1483"/>
                </a:lnTo>
                <a:lnTo>
                  <a:pt x="4176" y="1489"/>
                </a:lnTo>
                <a:lnTo>
                  <a:pt x="4183" y="1496"/>
                </a:lnTo>
                <a:lnTo>
                  <a:pt x="4188" y="1504"/>
                </a:lnTo>
                <a:lnTo>
                  <a:pt x="4193" y="1514"/>
                </a:lnTo>
                <a:lnTo>
                  <a:pt x="4198" y="1524"/>
                </a:lnTo>
                <a:lnTo>
                  <a:pt x="4202" y="1537"/>
                </a:lnTo>
                <a:lnTo>
                  <a:pt x="4242" y="1525"/>
                </a:lnTo>
                <a:lnTo>
                  <a:pt x="4238" y="1509"/>
                </a:lnTo>
                <a:lnTo>
                  <a:pt x="4232" y="1495"/>
                </a:lnTo>
                <a:lnTo>
                  <a:pt x="4224" y="1482"/>
                </a:lnTo>
                <a:lnTo>
                  <a:pt x="4217" y="1470"/>
                </a:lnTo>
                <a:lnTo>
                  <a:pt x="4207" y="1459"/>
                </a:lnTo>
                <a:lnTo>
                  <a:pt x="4197" y="1451"/>
                </a:lnTo>
                <a:lnTo>
                  <a:pt x="4184" y="1444"/>
                </a:lnTo>
                <a:lnTo>
                  <a:pt x="4170" y="1437"/>
                </a:lnTo>
                <a:lnTo>
                  <a:pt x="4155" y="1432"/>
                </a:lnTo>
                <a:lnTo>
                  <a:pt x="4138" y="1428"/>
                </a:lnTo>
                <a:lnTo>
                  <a:pt x="4121" y="1425"/>
                </a:lnTo>
                <a:lnTo>
                  <a:pt x="4103" y="1424"/>
                </a:lnTo>
                <a:lnTo>
                  <a:pt x="4090" y="1425"/>
                </a:lnTo>
                <a:lnTo>
                  <a:pt x="4079" y="1427"/>
                </a:lnTo>
                <a:lnTo>
                  <a:pt x="4067" y="1428"/>
                </a:lnTo>
                <a:lnTo>
                  <a:pt x="4055" y="1430"/>
                </a:lnTo>
                <a:lnTo>
                  <a:pt x="4045" y="1433"/>
                </a:lnTo>
                <a:lnTo>
                  <a:pt x="4034" y="1437"/>
                </a:lnTo>
                <a:lnTo>
                  <a:pt x="4023" y="1441"/>
                </a:lnTo>
                <a:lnTo>
                  <a:pt x="4014" y="1446"/>
                </a:lnTo>
                <a:lnTo>
                  <a:pt x="4004" y="1451"/>
                </a:lnTo>
                <a:lnTo>
                  <a:pt x="3996" y="1457"/>
                </a:lnTo>
                <a:lnTo>
                  <a:pt x="3987" y="1465"/>
                </a:lnTo>
                <a:lnTo>
                  <a:pt x="3980" y="1472"/>
                </a:lnTo>
                <a:lnTo>
                  <a:pt x="3972" y="1481"/>
                </a:lnTo>
                <a:lnTo>
                  <a:pt x="3966" y="1489"/>
                </a:lnTo>
                <a:lnTo>
                  <a:pt x="3960" y="1499"/>
                </a:lnTo>
                <a:lnTo>
                  <a:pt x="3954" y="1509"/>
                </a:lnTo>
                <a:lnTo>
                  <a:pt x="3949" y="1520"/>
                </a:lnTo>
                <a:lnTo>
                  <a:pt x="3945" y="1532"/>
                </a:lnTo>
                <a:lnTo>
                  <a:pt x="3941" y="1542"/>
                </a:lnTo>
                <a:lnTo>
                  <a:pt x="3938" y="1554"/>
                </a:lnTo>
                <a:lnTo>
                  <a:pt x="3936" y="1566"/>
                </a:lnTo>
                <a:lnTo>
                  <a:pt x="3934" y="1577"/>
                </a:lnTo>
                <a:lnTo>
                  <a:pt x="3934" y="1590"/>
                </a:lnTo>
                <a:lnTo>
                  <a:pt x="3933" y="1602"/>
                </a:lnTo>
                <a:lnTo>
                  <a:pt x="3934" y="1615"/>
                </a:lnTo>
                <a:lnTo>
                  <a:pt x="3934" y="1626"/>
                </a:lnTo>
                <a:lnTo>
                  <a:pt x="3936" y="1638"/>
                </a:lnTo>
                <a:lnTo>
                  <a:pt x="3938" y="1650"/>
                </a:lnTo>
                <a:lnTo>
                  <a:pt x="3941" y="1661"/>
                </a:lnTo>
                <a:lnTo>
                  <a:pt x="3945" y="1672"/>
                </a:lnTo>
                <a:lnTo>
                  <a:pt x="3949" y="1683"/>
                </a:lnTo>
                <a:lnTo>
                  <a:pt x="3954" y="1692"/>
                </a:lnTo>
                <a:lnTo>
                  <a:pt x="3960" y="1703"/>
                </a:lnTo>
                <a:lnTo>
                  <a:pt x="3966" y="1711"/>
                </a:lnTo>
                <a:lnTo>
                  <a:pt x="3972" y="1721"/>
                </a:lnTo>
                <a:lnTo>
                  <a:pt x="3980" y="1728"/>
                </a:lnTo>
                <a:lnTo>
                  <a:pt x="3988" y="1736"/>
                </a:lnTo>
                <a:lnTo>
                  <a:pt x="3997" y="1743"/>
                </a:lnTo>
                <a:lnTo>
                  <a:pt x="4006" y="1749"/>
                </a:lnTo>
                <a:lnTo>
                  <a:pt x="4016" y="1755"/>
                </a:lnTo>
                <a:lnTo>
                  <a:pt x="4027" y="1760"/>
                </a:lnTo>
                <a:lnTo>
                  <a:pt x="4037" y="1764"/>
                </a:lnTo>
                <a:lnTo>
                  <a:pt x="4048" y="1768"/>
                </a:lnTo>
                <a:lnTo>
                  <a:pt x="4058" y="1771"/>
                </a:lnTo>
                <a:lnTo>
                  <a:pt x="4070" y="1773"/>
                </a:lnTo>
                <a:lnTo>
                  <a:pt x="4083" y="1775"/>
                </a:lnTo>
                <a:lnTo>
                  <a:pt x="4095" y="1776"/>
                </a:lnTo>
                <a:lnTo>
                  <a:pt x="4107" y="1776"/>
                </a:lnTo>
                <a:lnTo>
                  <a:pt x="4125" y="1775"/>
                </a:lnTo>
                <a:lnTo>
                  <a:pt x="4143" y="1773"/>
                </a:lnTo>
                <a:lnTo>
                  <a:pt x="4162" y="1769"/>
                </a:lnTo>
                <a:lnTo>
                  <a:pt x="4180" y="1762"/>
                </a:lnTo>
                <a:lnTo>
                  <a:pt x="4197" y="1755"/>
                </a:lnTo>
                <a:lnTo>
                  <a:pt x="4214" y="1746"/>
                </a:lnTo>
                <a:lnTo>
                  <a:pt x="4231" y="1736"/>
                </a:lnTo>
                <a:lnTo>
                  <a:pt x="4248" y="1723"/>
                </a:lnTo>
                <a:lnTo>
                  <a:pt x="4248" y="1598"/>
                </a:lnTo>
                <a:lnTo>
                  <a:pt x="4104" y="1598"/>
                </a:lnTo>
                <a:lnTo>
                  <a:pt x="4104" y="1637"/>
                </a:lnTo>
                <a:lnTo>
                  <a:pt x="4203" y="1637"/>
                </a:lnTo>
                <a:close/>
                <a:moveTo>
                  <a:pt x="4452" y="1729"/>
                </a:moveTo>
                <a:lnTo>
                  <a:pt x="4443" y="1735"/>
                </a:lnTo>
                <a:lnTo>
                  <a:pt x="4434" y="1738"/>
                </a:lnTo>
                <a:lnTo>
                  <a:pt x="4423" y="1741"/>
                </a:lnTo>
                <a:lnTo>
                  <a:pt x="4412" y="1741"/>
                </a:lnTo>
                <a:lnTo>
                  <a:pt x="4405" y="1741"/>
                </a:lnTo>
                <a:lnTo>
                  <a:pt x="4398" y="1740"/>
                </a:lnTo>
                <a:lnTo>
                  <a:pt x="4390" y="1739"/>
                </a:lnTo>
                <a:lnTo>
                  <a:pt x="4384" y="1736"/>
                </a:lnTo>
                <a:lnTo>
                  <a:pt x="4377" y="1734"/>
                </a:lnTo>
                <a:lnTo>
                  <a:pt x="4372" y="1729"/>
                </a:lnTo>
                <a:lnTo>
                  <a:pt x="4366" y="1725"/>
                </a:lnTo>
                <a:lnTo>
                  <a:pt x="4360" y="1720"/>
                </a:lnTo>
                <a:lnTo>
                  <a:pt x="4356" y="1714"/>
                </a:lnTo>
                <a:lnTo>
                  <a:pt x="4352" y="1708"/>
                </a:lnTo>
                <a:lnTo>
                  <a:pt x="4348" y="1701"/>
                </a:lnTo>
                <a:lnTo>
                  <a:pt x="4344" y="1693"/>
                </a:lnTo>
                <a:lnTo>
                  <a:pt x="4342" y="1686"/>
                </a:lnTo>
                <a:lnTo>
                  <a:pt x="4340" y="1677"/>
                </a:lnTo>
                <a:lnTo>
                  <a:pt x="4339" y="1668"/>
                </a:lnTo>
                <a:lnTo>
                  <a:pt x="4338" y="1658"/>
                </a:lnTo>
                <a:lnTo>
                  <a:pt x="4522" y="1658"/>
                </a:lnTo>
                <a:lnTo>
                  <a:pt x="4522" y="1652"/>
                </a:lnTo>
                <a:lnTo>
                  <a:pt x="4522" y="1646"/>
                </a:lnTo>
                <a:lnTo>
                  <a:pt x="4521" y="1633"/>
                </a:lnTo>
                <a:lnTo>
                  <a:pt x="4520" y="1618"/>
                </a:lnTo>
                <a:lnTo>
                  <a:pt x="4518" y="1605"/>
                </a:lnTo>
                <a:lnTo>
                  <a:pt x="4513" y="1593"/>
                </a:lnTo>
                <a:lnTo>
                  <a:pt x="4509" y="1582"/>
                </a:lnTo>
                <a:lnTo>
                  <a:pt x="4504" y="1571"/>
                </a:lnTo>
                <a:lnTo>
                  <a:pt x="4498" y="1561"/>
                </a:lnTo>
                <a:lnTo>
                  <a:pt x="4490" y="1553"/>
                </a:lnTo>
                <a:lnTo>
                  <a:pt x="4483" y="1544"/>
                </a:lnTo>
                <a:lnTo>
                  <a:pt x="4473" y="1538"/>
                </a:lnTo>
                <a:lnTo>
                  <a:pt x="4465" y="1532"/>
                </a:lnTo>
                <a:lnTo>
                  <a:pt x="4455" y="1527"/>
                </a:lnTo>
                <a:lnTo>
                  <a:pt x="4444" y="1523"/>
                </a:lnTo>
                <a:lnTo>
                  <a:pt x="4434" y="1521"/>
                </a:lnTo>
                <a:lnTo>
                  <a:pt x="4422" y="1519"/>
                </a:lnTo>
                <a:lnTo>
                  <a:pt x="4410" y="1519"/>
                </a:lnTo>
                <a:lnTo>
                  <a:pt x="4398" y="1519"/>
                </a:lnTo>
                <a:lnTo>
                  <a:pt x="4386" y="1521"/>
                </a:lnTo>
                <a:lnTo>
                  <a:pt x="4374" y="1523"/>
                </a:lnTo>
                <a:lnTo>
                  <a:pt x="4364" y="1527"/>
                </a:lnTo>
                <a:lnTo>
                  <a:pt x="4354" y="1532"/>
                </a:lnTo>
                <a:lnTo>
                  <a:pt x="4344" y="1538"/>
                </a:lnTo>
                <a:lnTo>
                  <a:pt x="4335" y="1546"/>
                </a:lnTo>
                <a:lnTo>
                  <a:pt x="4327" y="1553"/>
                </a:lnTo>
                <a:lnTo>
                  <a:pt x="4319" y="1562"/>
                </a:lnTo>
                <a:lnTo>
                  <a:pt x="4313" y="1572"/>
                </a:lnTo>
                <a:lnTo>
                  <a:pt x="4307" y="1583"/>
                </a:lnTo>
                <a:lnTo>
                  <a:pt x="4303" y="1594"/>
                </a:lnTo>
                <a:lnTo>
                  <a:pt x="4300" y="1607"/>
                </a:lnTo>
                <a:lnTo>
                  <a:pt x="4297" y="1620"/>
                </a:lnTo>
                <a:lnTo>
                  <a:pt x="4296" y="1635"/>
                </a:lnTo>
                <a:lnTo>
                  <a:pt x="4296" y="1650"/>
                </a:lnTo>
                <a:lnTo>
                  <a:pt x="4296" y="1663"/>
                </a:lnTo>
                <a:lnTo>
                  <a:pt x="4297" y="1677"/>
                </a:lnTo>
                <a:lnTo>
                  <a:pt x="4300" y="1690"/>
                </a:lnTo>
                <a:lnTo>
                  <a:pt x="4303" y="1703"/>
                </a:lnTo>
                <a:lnTo>
                  <a:pt x="4307" y="1713"/>
                </a:lnTo>
                <a:lnTo>
                  <a:pt x="4313" y="1724"/>
                </a:lnTo>
                <a:lnTo>
                  <a:pt x="4319" y="1734"/>
                </a:lnTo>
                <a:lnTo>
                  <a:pt x="4327" y="1742"/>
                </a:lnTo>
                <a:lnTo>
                  <a:pt x="4335" y="1751"/>
                </a:lnTo>
                <a:lnTo>
                  <a:pt x="4344" y="1757"/>
                </a:lnTo>
                <a:lnTo>
                  <a:pt x="4354" y="1762"/>
                </a:lnTo>
                <a:lnTo>
                  <a:pt x="4364" y="1768"/>
                </a:lnTo>
                <a:lnTo>
                  <a:pt x="4375" y="1771"/>
                </a:lnTo>
                <a:lnTo>
                  <a:pt x="4387" y="1774"/>
                </a:lnTo>
                <a:lnTo>
                  <a:pt x="4400" y="1775"/>
                </a:lnTo>
                <a:lnTo>
                  <a:pt x="4412" y="1776"/>
                </a:lnTo>
                <a:lnTo>
                  <a:pt x="4423" y="1775"/>
                </a:lnTo>
                <a:lnTo>
                  <a:pt x="4433" y="1774"/>
                </a:lnTo>
                <a:lnTo>
                  <a:pt x="4442" y="1773"/>
                </a:lnTo>
                <a:lnTo>
                  <a:pt x="4452" y="1771"/>
                </a:lnTo>
                <a:lnTo>
                  <a:pt x="4460" y="1768"/>
                </a:lnTo>
                <a:lnTo>
                  <a:pt x="4468" y="1763"/>
                </a:lnTo>
                <a:lnTo>
                  <a:pt x="4475" y="1759"/>
                </a:lnTo>
                <a:lnTo>
                  <a:pt x="4483" y="1755"/>
                </a:lnTo>
                <a:lnTo>
                  <a:pt x="4489" y="1749"/>
                </a:lnTo>
                <a:lnTo>
                  <a:pt x="4495" y="1743"/>
                </a:lnTo>
                <a:lnTo>
                  <a:pt x="4501" y="1737"/>
                </a:lnTo>
                <a:lnTo>
                  <a:pt x="4506" y="1729"/>
                </a:lnTo>
                <a:lnTo>
                  <a:pt x="4510" y="1722"/>
                </a:lnTo>
                <a:lnTo>
                  <a:pt x="4515" y="1714"/>
                </a:lnTo>
                <a:lnTo>
                  <a:pt x="4518" y="1706"/>
                </a:lnTo>
                <a:lnTo>
                  <a:pt x="4520" y="1696"/>
                </a:lnTo>
                <a:lnTo>
                  <a:pt x="4477" y="1691"/>
                </a:lnTo>
                <a:lnTo>
                  <a:pt x="4472" y="1703"/>
                </a:lnTo>
                <a:lnTo>
                  <a:pt x="4466" y="1713"/>
                </a:lnTo>
                <a:lnTo>
                  <a:pt x="4459" y="1722"/>
                </a:lnTo>
                <a:lnTo>
                  <a:pt x="4452" y="1729"/>
                </a:lnTo>
                <a:close/>
                <a:moveTo>
                  <a:pt x="4363" y="1572"/>
                </a:moveTo>
                <a:lnTo>
                  <a:pt x="4367" y="1568"/>
                </a:lnTo>
                <a:lnTo>
                  <a:pt x="4372" y="1564"/>
                </a:lnTo>
                <a:lnTo>
                  <a:pt x="4377" y="1560"/>
                </a:lnTo>
                <a:lnTo>
                  <a:pt x="4384" y="1558"/>
                </a:lnTo>
                <a:lnTo>
                  <a:pt x="4390" y="1556"/>
                </a:lnTo>
                <a:lnTo>
                  <a:pt x="4397" y="1554"/>
                </a:lnTo>
                <a:lnTo>
                  <a:pt x="4403" y="1553"/>
                </a:lnTo>
                <a:lnTo>
                  <a:pt x="4410" y="1553"/>
                </a:lnTo>
                <a:lnTo>
                  <a:pt x="4418" y="1553"/>
                </a:lnTo>
                <a:lnTo>
                  <a:pt x="4425" y="1554"/>
                </a:lnTo>
                <a:lnTo>
                  <a:pt x="4433" y="1556"/>
                </a:lnTo>
                <a:lnTo>
                  <a:pt x="4439" y="1559"/>
                </a:lnTo>
                <a:lnTo>
                  <a:pt x="4445" y="1562"/>
                </a:lnTo>
                <a:lnTo>
                  <a:pt x="4451" y="1567"/>
                </a:lnTo>
                <a:lnTo>
                  <a:pt x="4457" y="1571"/>
                </a:lnTo>
                <a:lnTo>
                  <a:pt x="4461" y="1577"/>
                </a:lnTo>
                <a:lnTo>
                  <a:pt x="4468" y="1586"/>
                </a:lnTo>
                <a:lnTo>
                  <a:pt x="4472" y="1596"/>
                </a:lnTo>
                <a:lnTo>
                  <a:pt x="4475" y="1609"/>
                </a:lnTo>
                <a:lnTo>
                  <a:pt x="4477" y="1624"/>
                </a:lnTo>
                <a:lnTo>
                  <a:pt x="4340" y="1624"/>
                </a:lnTo>
                <a:lnTo>
                  <a:pt x="4341" y="1616"/>
                </a:lnTo>
                <a:lnTo>
                  <a:pt x="4342" y="1608"/>
                </a:lnTo>
                <a:lnTo>
                  <a:pt x="4344" y="1602"/>
                </a:lnTo>
                <a:lnTo>
                  <a:pt x="4347" y="1594"/>
                </a:lnTo>
                <a:lnTo>
                  <a:pt x="4350" y="1589"/>
                </a:lnTo>
                <a:lnTo>
                  <a:pt x="4353" y="1583"/>
                </a:lnTo>
                <a:lnTo>
                  <a:pt x="4357" y="1577"/>
                </a:lnTo>
                <a:lnTo>
                  <a:pt x="4363" y="1572"/>
                </a:lnTo>
                <a:close/>
                <a:moveTo>
                  <a:pt x="4615" y="1771"/>
                </a:moveTo>
                <a:lnTo>
                  <a:pt x="4615" y="1636"/>
                </a:lnTo>
                <a:lnTo>
                  <a:pt x="4616" y="1624"/>
                </a:lnTo>
                <a:lnTo>
                  <a:pt x="4616" y="1615"/>
                </a:lnTo>
                <a:lnTo>
                  <a:pt x="4618" y="1605"/>
                </a:lnTo>
                <a:lnTo>
                  <a:pt x="4620" y="1596"/>
                </a:lnTo>
                <a:lnTo>
                  <a:pt x="4622" y="1589"/>
                </a:lnTo>
                <a:lnTo>
                  <a:pt x="4626" y="1582"/>
                </a:lnTo>
                <a:lnTo>
                  <a:pt x="4629" y="1576"/>
                </a:lnTo>
                <a:lnTo>
                  <a:pt x="4635" y="1572"/>
                </a:lnTo>
                <a:lnTo>
                  <a:pt x="4639" y="1568"/>
                </a:lnTo>
                <a:lnTo>
                  <a:pt x="4644" y="1565"/>
                </a:lnTo>
                <a:lnTo>
                  <a:pt x="4650" y="1561"/>
                </a:lnTo>
                <a:lnTo>
                  <a:pt x="4655" y="1559"/>
                </a:lnTo>
                <a:lnTo>
                  <a:pt x="4661" y="1557"/>
                </a:lnTo>
                <a:lnTo>
                  <a:pt x="4667" y="1556"/>
                </a:lnTo>
                <a:lnTo>
                  <a:pt x="4673" y="1555"/>
                </a:lnTo>
                <a:lnTo>
                  <a:pt x="4679" y="1555"/>
                </a:lnTo>
                <a:lnTo>
                  <a:pt x="4688" y="1555"/>
                </a:lnTo>
                <a:lnTo>
                  <a:pt x="4695" y="1557"/>
                </a:lnTo>
                <a:lnTo>
                  <a:pt x="4703" y="1559"/>
                </a:lnTo>
                <a:lnTo>
                  <a:pt x="4709" y="1562"/>
                </a:lnTo>
                <a:lnTo>
                  <a:pt x="4714" y="1567"/>
                </a:lnTo>
                <a:lnTo>
                  <a:pt x="4720" y="1571"/>
                </a:lnTo>
                <a:lnTo>
                  <a:pt x="4723" y="1576"/>
                </a:lnTo>
                <a:lnTo>
                  <a:pt x="4726" y="1583"/>
                </a:lnTo>
                <a:lnTo>
                  <a:pt x="4728" y="1590"/>
                </a:lnTo>
                <a:lnTo>
                  <a:pt x="4730" y="1599"/>
                </a:lnTo>
                <a:lnTo>
                  <a:pt x="4730" y="1609"/>
                </a:lnTo>
                <a:lnTo>
                  <a:pt x="4731" y="1621"/>
                </a:lnTo>
                <a:lnTo>
                  <a:pt x="4731" y="1771"/>
                </a:lnTo>
                <a:lnTo>
                  <a:pt x="4773" y="1771"/>
                </a:lnTo>
                <a:lnTo>
                  <a:pt x="4773" y="1619"/>
                </a:lnTo>
                <a:lnTo>
                  <a:pt x="4773" y="1606"/>
                </a:lnTo>
                <a:lnTo>
                  <a:pt x="4772" y="1594"/>
                </a:lnTo>
                <a:lnTo>
                  <a:pt x="4772" y="1586"/>
                </a:lnTo>
                <a:lnTo>
                  <a:pt x="4771" y="1578"/>
                </a:lnTo>
                <a:lnTo>
                  <a:pt x="4769" y="1570"/>
                </a:lnTo>
                <a:lnTo>
                  <a:pt x="4765" y="1561"/>
                </a:lnTo>
                <a:lnTo>
                  <a:pt x="4762" y="1554"/>
                </a:lnTo>
                <a:lnTo>
                  <a:pt x="4758" y="1548"/>
                </a:lnTo>
                <a:lnTo>
                  <a:pt x="4753" y="1541"/>
                </a:lnTo>
                <a:lnTo>
                  <a:pt x="4746" y="1536"/>
                </a:lnTo>
                <a:lnTo>
                  <a:pt x="4739" y="1531"/>
                </a:lnTo>
                <a:lnTo>
                  <a:pt x="4729" y="1526"/>
                </a:lnTo>
                <a:lnTo>
                  <a:pt x="4720" y="1523"/>
                </a:lnTo>
                <a:lnTo>
                  <a:pt x="4710" y="1521"/>
                </a:lnTo>
                <a:lnTo>
                  <a:pt x="4700" y="1519"/>
                </a:lnTo>
                <a:lnTo>
                  <a:pt x="4689" y="1519"/>
                </a:lnTo>
                <a:lnTo>
                  <a:pt x="4676" y="1519"/>
                </a:lnTo>
                <a:lnTo>
                  <a:pt x="4664" y="1521"/>
                </a:lnTo>
                <a:lnTo>
                  <a:pt x="4654" y="1524"/>
                </a:lnTo>
                <a:lnTo>
                  <a:pt x="4643" y="1529"/>
                </a:lnTo>
                <a:lnTo>
                  <a:pt x="4635" y="1535"/>
                </a:lnTo>
                <a:lnTo>
                  <a:pt x="4625" y="1541"/>
                </a:lnTo>
                <a:lnTo>
                  <a:pt x="4618" y="1550"/>
                </a:lnTo>
                <a:lnTo>
                  <a:pt x="4610" y="1559"/>
                </a:lnTo>
                <a:lnTo>
                  <a:pt x="4610" y="1524"/>
                </a:lnTo>
                <a:lnTo>
                  <a:pt x="4573" y="1524"/>
                </a:lnTo>
                <a:lnTo>
                  <a:pt x="4573" y="1771"/>
                </a:lnTo>
                <a:lnTo>
                  <a:pt x="4615" y="1771"/>
                </a:lnTo>
                <a:close/>
                <a:moveTo>
                  <a:pt x="4979" y="1729"/>
                </a:moveTo>
                <a:lnTo>
                  <a:pt x="4971" y="1735"/>
                </a:lnTo>
                <a:lnTo>
                  <a:pt x="4962" y="1738"/>
                </a:lnTo>
                <a:lnTo>
                  <a:pt x="4952" y="1741"/>
                </a:lnTo>
                <a:lnTo>
                  <a:pt x="4941" y="1741"/>
                </a:lnTo>
                <a:lnTo>
                  <a:pt x="4932" y="1741"/>
                </a:lnTo>
                <a:lnTo>
                  <a:pt x="4926" y="1740"/>
                </a:lnTo>
                <a:lnTo>
                  <a:pt x="4919" y="1739"/>
                </a:lnTo>
                <a:lnTo>
                  <a:pt x="4912" y="1736"/>
                </a:lnTo>
                <a:lnTo>
                  <a:pt x="4906" y="1734"/>
                </a:lnTo>
                <a:lnTo>
                  <a:pt x="4899" y="1729"/>
                </a:lnTo>
                <a:lnTo>
                  <a:pt x="4894" y="1725"/>
                </a:lnTo>
                <a:lnTo>
                  <a:pt x="4889" y="1720"/>
                </a:lnTo>
                <a:lnTo>
                  <a:pt x="4884" y="1714"/>
                </a:lnTo>
                <a:lnTo>
                  <a:pt x="4879" y="1708"/>
                </a:lnTo>
                <a:lnTo>
                  <a:pt x="4876" y="1701"/>
                </a:lnTo>
                <a:lnTo>
                  <a:pt x="4873" y="1693"/>
                </a:lnTo>
                <a:lnTo>
                  <a:pt x="4871" y="1686"/>
                </a:lnTo>
                <a:lnTo>
                  <a:pt x="4869" y="1677"/>
                </a:lnTo>
                <a:lnTo>
                  <a:pt x="4866" y="1668"/>
                </a:lnTo>
                <a:lnTo>
                  <a:pt x="4866" y="1658"/>
                </a:lnTo>
                <a:lnTo>
                  <a:pt x="5049" y="1658"/>
                </a:lnTo>
                <a:lnTo>
                  <a:pt x="5049" y="1652"/>
                </a:lnTo>
                <a:lnTo>
                  <a:pt x="5049" y="1646"/>
                </a:lnTo>
                <a:lnTo>
                  <a:pt x="5049" y="1633"/>
                </a:lnTo>
                <a:lnTo>
                  <a:pt x="5048" y="1618"/>
                </a:lnTo>
                <a:lnTo>
                  <a:pt x="5045" y="1605"/>
                </a:lnTo>
                <a:lnTo>
                  <a:pt x="5042" y="1593"/>
                </a:lnTo>
                <a:lnTo>
                  <a:pt x="5038" y="1582"/>
                </a:lnTo>
                <a:lnTo>
                  <a:pt x="5032" y="1571"/>
                </a:lnTo>
                <a:lnTo>
                  <a:pt x="5026" y="1561"/>
                </a:lnTo>
                <a:lnTo>
                  <a:pt x="5019" y="1553"/>
                </a:lnTo>
                <a:lnTo>
                  <a:pt x="5010" y="1544"/>
                </a:lnTo>
                <a:lnTo>
                  <a:pt x="5002" y="1538"/>
                </a:lnTo>
                <a:lnTo>
                  <a:pt x="4993" y="1532"/>
                </a:lnTo>
                <a:lnTo>
                  <a:pt x="4982" y="1527"/>
                </a:lnTo>
                <a:lnTo>
                  <a:pt x="4973" y="1523"/>
                </a:lnTo>
                <a:lnTo>
                  <a:pt x="4961" y="1521"/>
                </a:lnTo>
                <a:lnTo>
                  <a:pt x="4950" y="1519"/>
                </a:lnTo>
                <a:lnTo>
                  <a:pt x="4938" y="1519"/>
                </a:lnTo>
                <a:lnTo>
                  <a:pt x="4926" y="1519"/>
                </a:lnTo>
                <a:lnTo>
                  <a:pt x="4913" y="1521"/>
                </a:lnTo>
                <a:lnTo>
                  <a:pt x="4903" y="1523"/>
                </a:lnTo>
                <a:lnTo>
                  <a:pt x="4892" y="1527"/>
                </a:lnTo>
                <a:lnTo>
                  <a:pt x="4881" y="1532"/>
                </a:lnTo>
                <a:lnTo>
                  <a:pt x="4872" y="1538"/>
                </a:lnTo>
                <a:lnTo>
                  <a:pt x="4863" y="1546"/>
                </a:lnTo>
                <a:lnTo>
                  <a:pt x="4855" y="1553"/>
                </a:lnTo>
                <a:lnTo>
                  <a:pt x="4847" y="1562"/>
                </a:lnTo>
                <a:lnTo>
                  <a:pt x="4841" y="1572"/>
                </a:lnTo>
                <a:lnTo>
                  <a:pt x="4836" y="1583"/>
                </a:lnTo>
                <a:lnTo>
                  <a:pt x="4831" y="1594"/>
                </a:lnTo>
                <a:lnTo>
                  <a:pt x="4828" y="1607"/>
                </a:lnTo>
                <a:lnTo>
                  <a:pt x="4825" y="1620"/>
                </a:lnTo>
                <a:lnTo>
                  <a:pt x="4824" y="1635"/>
                </a:lnTo>
                <a:lnTo>
                  <a:pt x="4823" y="1650"/>
                </a:lnTo>
                <a:lnTo>
                  <a:pt x="4824" y="1663"/>
                </a:lnTo>
                <a:lnTo>
                  <a:pt x="4825" y="1677"/>
                </a:lnTo>
                <a:lnTo>
                  <a:pt x="4828" y="1690"/>
                </a:lnTo>
                <a:lnTo>
                  <a:pt x="4831" y="1703"/>
                </a:lnTo>
                <a:lnTo>
                  <a:pt x="4836" y="1713"/>
                </a:lnTo>
                <a:lnTo>
                  <a:pt x="4841" y="1724"/>
                </a:lnTo>
                <a:lnTo>
                  <a:pt x="4847" y="1734"/>
                </a:lnTo>
                <a:lnTo>
                  <a:pt x="4855" y="1742"/>
                </a:lnTo>
                <a:lnTo>
                  <a:pt x="4863" y="1751"/>
                </a:lnTo>
                <a:lnTo>
                  <a:pt x="4872" y="1757"/>
                </a:lnTo>
                <a:lnTo>
                  <a:pt x="4881" y="1762"/>
                </a:lnTo>
                <a:lnTo>
                  <a:pt x="4892" y="1768"/>
                </a:lnTo>
                <a:lnTo>
                  <a:pt x="4904" y="1771"/>
                </a:lnTo>
                <a:lnTo>
                  <a:pt x="4915" y="1774"/>
                </a:lnTo>
                <a:lnTo>
                  <a:pt x="4927" y="1775"/>
                </a:lnTo>
                <a:lnTo>
                  <a:pt x="4941" y="1776"/>
                </a:lnTo>
                <a:lnTo>
                  <a:pt x="4952" y="1775"/>
                </a:lnTo>
                <a:lnTo>
                  <a:pt x="4961" y="1774"/>
                </a:lnTo>
                <a:lnTo>
                  <a:pt x="4971" y="1773"/>
                </a:lnTo>
                <a:lnTo>
                  <a:pt x="4979" y="1771"/>
                </a:lnTo>
                <a:lnTo>
                  <a:pt x="4988" y="1768"/>
                </a:lnTo>
                <a:lnTo>
                  <a:pt x="4996" y="1763"/>
                </a:lnTo>
                <a:lnTo>
                  <a:pt x="5004" y="1759"/>
                </a:lnTo>
                <a:lnTo>
                  <a:pt x="5011" y="1755"/>
                </a:lnTo>
                <a:lnTo>
                  <a:pt x="5017" y="1749"/>
                </a:lnTo>
                <a:lnTo>
                  <a:pt x="5024" y="1743"/>
                </a:lnTo>
                <a:lnTo>
                  <a:pt x="5029" y="1737"/>
                </a:lnTo>
                <a:lnTo>
                  <a:pt x="5033" y="1729"/>
                </a:lnTo>
                <a:lnTo>
                  <a:pt x="5039" y="1722"/>
                </a:lnTo>
                <a:lnTo>
                  <a:pt x="5042" y="1714"/>
                </a:lnTo>
                <a:lnTo>
                  <a:pt x="5045" y="1706"/>
                </a:lnTo>
                <a:lnTo>
                  <a:pt x="5048" y="1696"/>
                </a:lnTo>
                <a:lnTo>
                  <a:pt x="5005" y="1691"/>
                </a:lnTo>
                <a:lnTo>
                  <a:pt x="5000" y="1703"/>
                </a:lnTo>
                <a:lnTo>
                  <a:pt x="4994" y="1713"/>
                </a:lnTo>
                <a:lnTo>
                  <a:pt x="4988" y="1722"/>
                </a:lnTo>
                <a:lnTo>
                  <a:pt x="4979" y="1729"/>
                </a:lnTo>
                <a:close/>
                <a:moveTo>
                  <a:pt x="4890" y="1572"/>
                </a:moveTo>
                <a:lnTo>
                  <a:pt x="4895" y="1568"/>
                </a:lnTo>
                <a:lnTo>
                  <a:pt x="4901" y="1564"/>
                </a:lnTo>
                <a:lnTo>
                  <a:pt x="4906" y="1560"/>
                </a:lnTo>
                <a:lnTo>
                  <a:pt x="4912" y="1558"/>
                </a:lnTo>
                <a:lnTo>
                  <a:pt x="4919" y="1556"/>
                </a:lnTo>
                <a:lnTo>
                  <a:pt x="4925" y="1554"/>
                </a:lnTo>
                <a:lnTo>
                  <a:pt x="4931" y="1553"/>
                </a:lnTo>
                <a:lnTo>
                  <a:pt x="4938" y="1553"/>
                </a:lnTo>
                <a:lnTo>
                  <a:pt x="4946" y="1553"/>
                </a:lnTo>
                <a:lnTo>
                  <a:pt x="4954" y="1554"/>
                </a:lnTo>
                <a:lnTo>
                  <a:pt x="4960" y="1556"/>
                </a:lnTo>
                <a:lnTo>
                  <a:pt x="4968" y="1559"/>
                </a:lnTo>
                <a:lnTo>
                  <a:pt x="4974" y="1562"/>
                </a:lnTo>
                <a:lnTo>
                  <a:pt x="4979" y="1567"/>
                </a:lnTo>
                <a:lnTo>
                  <a:pt x="4985" y="1571"/>
                </a:lnTo>
                <a:lnTo>
                  <a:pt x="4990" y="1577"/>
                </a:lnTo>
                <a:lnTo>
                  <a:pt x="4996" y="1586"/>
                </a:lnTo>
                <a:lnTo>
                  <a:pt x="5000" y="1596"/>
                </a:lnTo>
                <a:lnTo>
                  <a:pt x="5004" y="1609"/>
                </a:lnTo>
                <a:lnTo>
                  <a:pt x="5006" y="1624"/>
                </a:lnTo>
                <a:lnTo>
                  <a:pt x="4869" y="1624"/>
                </a:lnTo>
                <a:lnTo>
                  <a:pt x="4870" y="1616"/>
                </a:lnTo>
                <a:lnTo>
                  <a:pt x="4871" y="1608"/>
                </a:lnTo>
                <a:lnTo>
                  <a:pt x="4873" y="1602"/>
                </a:lnTo>
                <a:lnTo>
                  <a:pt x="4875" y="1594"/>
                </a:lnTo>
                <a:lnTo>
                  <a:pt x="4878" y="1589"/>
                </a:lnTo>
                <a:lnTo>
                  <a:pt x="4881" y="1583"/>
                </a:lnTo>
                <a:lnTo>
                  <a:pt x="4886" y="1577"/>
                </a:lnTo>
                <a:lnTo>
                  <a:pt x="4890" y="1572"/>
                </a:lnTo>
                <a:close/>
                <a:moveTo>
                  <a:pt x="5143" y="1771"/>
                </a:moveTo>
                <a:lnTo>
                  <a:pt x="5143" y="1642"/>
                </a:lnTo>
                <a:lnTo>
                  <a:pt x="5143" y="1628"/>
                </a:lnTo>
                <a:lnTo>
                  <a:pt x="5144" y="1617"/>
                </a:lnTo>
                <a:lnTo>
                  <a:pt x="5146" y="1604"/>
                </a:lnTo>
                <a:lnTo>
                  <a:pt x="5149" y="1593"/>
                </a:lnTo>
                <a:lnTo>
                  <a:pt x="5153" y="1586"/>
                </a:lnTo>
                <a:lnTo>
                  <a:pt x="5156" y="1581"/>
                </a:lnTo>
                <a:lnTo>
                  <a:pt x="5160" y="1574"/>
                </a:lnTo>
                <a:lnTo>
                  <a:pt x="5165" y="1570"/>
                </a:lnTo>
                <a:lnTo>
                  <a:pt x="5171" y="1567"/>
                </a:lnTo>
                <a:lnTo>
                  <a:pt x="5176" y="1564"/>
                </a:lnTo>
                <a:lnTo>
                  <a:pt x="5182" y="1562"/>
                </a:lnTo>
                <a:lnTo>
                  <a:pt x="5190" y="1562"/>
                </a:lnTo>
                <a:lnTo>
                  <a:pt x="5197" y="1562"/>
                </a:lnTo>
                <a:lnTo>
                  <a:pt x="5205" y="1565"/>
                </a:lnTo>
                <a:lnTo>
                  <a:pt x="5212" y="1567"/>
                </a:lnTo>
                <a:lnTo>
                  <a:pt x="5219" y="1571"/>
                </a:lnTo>
                <a:lnTo>
                  <a:pt x="5234" y="1532"/>
                </a:lnTo>
                <a:lnTo>
                  <a:pt x="5224" y="1526"/>
                </a:lnTo>
                <a:lnTo>
                  <a:pt x="5213" y="1522"/>
                </a:lnTo>
                <a:lnTo>
                  <a:pt x="5202" y="1520"/>
                </a:lnTo>
                <a:lnTo>
                  <a:pt x="5192" y="1519"/>
                </a:lnTo>
                <a:lnTo>
                  <a:pt x="5184" y="1519"/>
                </a:lnTo>
                <a:lnTo>
                  <a:pt x="5178" y="1521"/>
                </a:lnTo>
                <a:lnTo>
                  <a:pt x="5171" y="1523"/>
                </a:lnTo>
                <a:lnTo>
                  <a:pt x="5165" y="1527"/>
                </a:lnTo>
                <a:lnTo>
                  <a:pt x="5159" y="1533"/>
                </a:lnTo>
                <a:lnTo>
                  <a:pt x="5153" y="1540"/>
                </a:lnTo>
                <a:lnTo>
                  <a:pt x="5145" y="1550"/>
                </a:lnTo>
                <a:lnTo>
                  <a:pt x="5139" y="1561"/>
                </a:lnTo>
                <a:lnTo>
                  <a:pt x="5139" y="1524"/>
                </a:lnTo>
                <a:lnTo>
                  <a:pt x="5100" y="1524"/>
                </a:lnTo>
                <a:lnTo>
                  <a:pt x="5100" y="1771"/>
                </a:lnTo>
                <a:lnTo>
                  <a:pt x="5143" y="1771"/>
                </a:lnTo>
                <a:close/>
                <a:moveTo>
                  <a:pt x="5428" y="1771"/>
                </a:moveTo>
                <a:lnTo>
                  <a:pt x="5473" y="1771"/>
                </a:lnTo>
                <a:lnTo>
                  <a:pt x="5468" y="1763"/>
                </a:lnTo>
                <a:lnTo>
                  <a:pt x="5465" y="1756"/>
                </a:lnTo>
                <a:lnTo>
                  <a:pt x="5463" y="1748"/>
                </a:lnTo>
                <a:lnTo>
                  <a:pt x="5462" y="1740"/>
                </a:lnTo>
                <a:lnTo>
                  <a:pt x="5461" y="1730"/>
                </a:lnTo>
                <a:lnTo>
                  <a:pt x="5460" y="1714"/>
                </a:lnTo>
                <a:lnTo>
                  <a:pt x="5460" y="1693"/>
                </a:lnTo>
                <a:lnTo>
                  <a:pt x="5459" y="1668"/>
                </a:lnTo>
                <a:lnTo>
                  <a:pt x="5459" y="1611"/>
                </a:lnTo>
                <a:lnTo>
                  <a:pt x="5459" y="1599"/>
                </a:lnTo>
                <a:lnTo>
                  <a:pt x="5459" y="1588"/>
                </a:lnTo>
                <a:lnTo>
                  <a:pt x="5459" y="1579"/>
                </a:lnTo>
                <a:lnTo>
                  <a:pt x="5458" y="1573"/>
                </a:lnTo>
                <a:lnTo>
                  <a:pt x="5454" y="1566"/>
                </a:lnTo>
                <a:lnTo>
                  <a:pt x="5452" y="1558"/>
                </a:lnTo>
                <a:lnTo>
                  <a:pt x="5448" y="1551"/>
                </a:lnTo>
                <a:lnTo>
                  <a:pt x="5444" y="1544"/>
                </a:lnTo>
                <a:lnTo>
                  <a:pt x="5439" y="1539"/>
                </a:lnTo>
                <a:lnTo>
                  <a:pt x="5432" y="1535"/>
                </a:lnTo>
                <a:lnTo>
                  <a:pt x="5425" y="1531"/>
                </a:lnTo>
                <a:lnTo>
                  <a:pt x="5415" y="1526"/>
                </a:lnTo>
                <a:lnTo>
                  <a:pt x="5404" y="1523"/>
                </a:lnTo>
                <a:lnTo>
                  <a:pt x="5393" y="1521"/>
                </a:lnTo>
                <a:lnTo>
                  <a:pt x="5379" y="1519"/>
                </a:lnTo>
                <a:lnTo>
                  <a:pt x="5364" y="1519"/>
                </a:lnTo>
                <a:lnTo>
                  <a:pt x="5348" y="1519"/>
                </a:lnTo>
                <a:lnTo>
                  <a:pt x="5334" y="1521"/>
                </a:lnTo>
                <a:lnTo>
                  <a:pt x="5321" y="1523"/>
                </a:lnTo>
                <a:lnTo>
                  <a:pt x="5308" y="1527"/>
                </a:lnTo>
                <a:lnTo>
                  <a:pt x="5296" y="1533"/>
                </a:lnTo>
                <a:lnTo>
                  <a:pt x="5286" y="1538"/>
                </a:lnTo>
                <a:lnTo>
                  <a:pt x="5278" y="1544"/>
                </a:lnTo>
                <a:lnTo>
                  <a:pt x="5271" y="1553"/>
                </a:lnTo>
                <a:lnTo>
                  <a:pt x="5265" y="1561"/>
                </a:lnTo>
                <a:lnTo>
                  <a:pt x="5260" y="1571"/>
                </a:lnTo>
                <a:lnTo>
                  <a:pt x="5256" y="1583"/>
                </a:lnTo>
                <a:lnTo>
                  <a:pt x="5252" y="1594"/>
                </a:lnTo>
                <a:lnTo>
                  <a:pt x="5293" y="1601"/>
                </a:lnTo>
                <a:lnTo>
                  <a:pt x="5297" y="1588"/>
                </a:lnTo>
                <a:lnTo>
                  <a:pt x="5301" y="1578"/>
                </a:lnTo>
                <a:lnTo>
                  <a:pt x="5308" y="1570"/>
                </a:lnTo>
                <a:lnTo>
                  <a:pt x="5314" y="1564"/>
                </a:lnTo>
                <a:lnTo>
                  <a:pt x="5322" y="1559"/>
                </a:lnTo>
                <a:lnTo>
                  <a:pt x="5332" y="1556"/>
                </a:lnTo>
                <a:lnTo>
                  <a:pt x="5344" y="1554"/>
                </a:lnTo>
                <a:lnTo>
                  <a:pt x="5358" y="1553"/>
                </a:lnTo>
                <a:lnTo>
                  <a:pt x="5373" y="1554"/>
                </a:lnTo>
                <a:lnTo>
                  <a:pt x="5385" y="1557"/>
                </a:lnTo>
                <a:lnTo>
                  <a:pt x="5391" y="1559"/>
                </a:lnTo>
                <a:lnTo>
                  <a:pt x="5396" y="1561"/>
                </a:lnTo>
                <a:lnTo>
                  <a:pt x="5401" y="1565"/>
                </a:lnTo>
                <a:lnTo>
                  <a:pt x="5406" y="1568"/>
                </a:lnTo>
                <a:lnTo>
                  <a:pt x="5408" y="1570"/>
                </a:lnTo>
                <a:lnTo>
                  <a:pt x="5411" y="1574"/>
                </a:lnTo>
                <a:lnTo>
                  <a:pt x="5412" y="1577"/>
                </a:lnTo>
                <a:lnTo>
                  <a:pt x="5414" y="1582"/>
                </a:lnTo>
                <a:lnTo>
                  <a:pt x="5416" y="1591"/>
                </a:lnTo>
                <a:lnTo>
                  <a:pt x="5417" y="1603"/>
                </a:lnTo>
                <a:lnTo>
                  <a:pt x="5417" y="1607"/>
                </a:lnTo>
                <a:lnTo>
                  <a:pt x="5417" y="1615"/>
                </a:lnTo>
                <a:lnTo>
                  <a:pt x="5403" y="1619"/>
                </a:lnTo>
                <a:lnTo>
                  <a:pt x="5386" y="1622"/>
                </a:lnTo>
                <a:lnTo>
                  <a:pt x="5366" y="1625"/>
                </a:lnTo>
                <a:lnTo>
                  <a:pt x="5342" y="1628"/>
                </a:lnTo>
                <a:lnTo>
                  <a:pt x="5330" y="1629"/>
                </a:lnTo>
                <a:lnTo>
                  <a:pt x="5321" y="1632"/>
                </a:lnTo>
                <a:lnTo>
                  <a:pt x="5312" y="1633"/>
                </a:lnTo>
                <a:lnTo>
                  <a:pt x="5305" y="1635"/>
                </a:lnTo>
                <a:lnTo>
                  <a:pt x="5297" y="1637"/>
                </a:lnTo>
                <a:lnTo>
                  <a:pt x="5290" y="1640"/>
                </a:lnTo>
                <a:lnTo>
                  <a:pt x="5282" y="1644"/>
                </a:lnTo>
                <a:lnTo>
                  <a:pt x="5275" y="1649"/>
                </a:lnTo>
                <a:lnTo>
                  <a:pt x="5268" y="1654"/>
                </a:lnTo>
                <a:lnTo>
                  <a:pt x="5263" y="1659"/>
                </a:lnTo>
                <a:lnTo>
                  <a:pt x="5258" y="1666"/>
                </a:lnTo>
                <a:lnTo>
                  <a:pt x="5254" y="1673"/>
                </a:lnTo>
                <a:lnTo>
                  <a:pt x="5249" y="1680"/>
                </a:lnTo>
                <a:lnTo>
                  <a:pt x="5247" y="1688"/>
                </a:lnTo>
                <a:lnTo>
                  <a:pt x="5246" y="1696"/>
                </a:lnTo>
                <a:lnTo>
                  <a:pt x="5245" y="1705"/>
                </a:lnTo>
                <a:lnTo>
                  <a:pt x="5245" y="1712"/>
                </a:lnTo>
                <a:lnTo>
                  <a:pt x="5246" y="1720"/>
                </a:lnTo>
                <a:lnTo>
                  <a:pt x="5248" y="1727"/>
                </a:lnTo>
                <a:lnTo>
                  <a:pt x="5250" y="1734"/>
                </a:lnTo>
                <a:lnTo>
                  <a:pt x="5254" y="1740"/>
                </a:lnTo>
                <a:lnTo>
                  <a:pt x="5258" y="1745"/>
                </a:lnTo>
                <a:lnTo>
                  <a:pt x="5262" y="1751"/>
                </a:lnTo>
                <a:lnTo>
                  <a:pt x="5267" y="1756"/>
                </a:lnTo>
                <a:lnTo>
                  <a:pt x="5273" y="1760"/>
                </a:lnTo>
                <a:lnTo>
                  <a:pt x="5279" y="1764"/>
                </a:lnTo>
                <a:lnTo>
                  <a:pt x="5286" y="1768"/>
                </a:lnTo>
                <a:lnTo>
                  <a:pt x="5294" y="1771"/>
                </a:lnTo>
                <a:lnTo>
                  <a:pt x="5301" y="1773"/>
                </a:lnTo>
                <a:lnTo>
                  <a:pt x="5311" y="1774"/>
                </a:lnTo>
                <a:lnTo>
                  <a:pt x="5319" y="1775"/>
                </a:lnTo>
                <a:lnTo>
                  <a:pt x="5330" y="1776"/>
                </a:lnTo>
                <a:lnTo>
                  <a:pt x="5342" y="1775"/>
                </a:lnTo>
                <a:lnTo>
                  <a:pt x="5353" y="1774"/>
                </a:lnTo>
                <a:lnTo>
                  <a:pt x="5365" y="1771"/>
                </a:lnTo>
                <a:lnTo>
                  <a:pt x="5376" y="1768"/>
                </a:lnTo>
                <a:lnTo>
                  <a:pt x="5386" y="1762"/>
                </a:lnTo>
                <a:lnTo>
                  <a:pt x="5397" y="1756"/>
                </a:lnTo>
                <a:lnTo>
                  <a:pt x="5409" y="1748"/>
                </a:lnTo>
                <a:lnTo>
                  <a:pt x="5420" y="1740"/>
                </a:lnTo>
                <a:lnTo>
                  <a:pt x="5422" y="1748"/>
                </a:lnTo>
                <a:lnTo>
                  <a:pt x="5424" y="1756"/>
                </a:lnTo>
                <a:lnTo>
                  <a:pt x="5426" y="1763"/>
                </a:lnTo>
                <a:lnTo>
                  <a:pt x="5428" y="1771"/>
                </a:lnTo>
                <a:close/>
                <a:moveTo>
                  <a:pt x="5417" y="1662"/>
                </a:moveTo>
                <a:lnTo>
                  <a:pt x="5416" y="1675"/>
                </a:lnTo>
                <a:lnTo>
                  <a:pt x="5415" y="1687"/>
                </a:lnTo>
                <a:lnTo>
                  <a:pt x="5413" y="1695"/>
                </a:lnTo>
                <a:lnTo>
                  <a:pt x="5410" y="1704"/>
                </a:lnTo>
                <a:lnTo>
                  <a:pt x="5404" y="1712"/>
                </a:lnTo>
                <a:lnTo>
                  <a:pt x="5399" y="1720"/>
                </a:lnTo>
                <a:lnTo>
                  <a:pt x="5392" y="1726"/>
                </a:lnTo>
                <a:lnTo>
                  <a:pt x="5382" y="1732"/>
                </a:lnTo>
                <a:lnTo>
                  <a:pt x="5373" y="1737"/>
                </a:lnTo>
                <a:lnTo>
                  <a:pt x="5362" y="1740"/>
                </a:lnTo>
                <a:lnTo>
                  <a:pt x="5351" y="1742"/>
                </a:lnTo>
                <a:lnTo>
                  <a:pt x="5340" y="1743"/>
                </a:lnTo>
                <a:lnTo>
                  <a:pt x="5328" y="1742"/>
                </a:lnTo>
                <a:lnTo>
                  <a:pt x="5317" y="1740"/>
                </a:lnTo>
                <a:lnTo>
                  <a:pt x="5310" y="1737"/>
                </a:lnTo>
                <a:lnTo>
                  <a:pt x="5302" y="1731"/>
                </a:lnTo>
                <a:lnTo>
                  <a:pt x="5297" y="1726"/>
                </a:lnTo>
                <a:lnTo>
                  <a:pt x="5293" y="1720"/>
                </a:lnTo>
                <a:lnTo>
                  <a:pt x="5291" y="1712"/>
                </a:lnTo>
                <a:lnTo>
                  <a:pt x="5290" y="1704"/>
                </a:lnTo>
                <a:lnTo>
                  <a:pt x="5290" y="1698"/>
                </a:lnTo>
                <a:lnTo>
                  <a:pt x="5291" y="1693"/>
                </a:lnTo>
                <a:lnTo>
                  <a:pt x="5293" y="1689"/>
                </a:lnTo>
                <a:lnTo>
                  <a:pt x="5295" y="1685"/>
                </a:lnTo>
                <a:lnTo>
                  <a:pt x="5298" y="1680"/>
                </a:lnTo>
                <a:lnTo>
                  <a:pt x="5302" y="1676"/>
                </a:lnTo>
                <a:lnTo>
                  <a:pt x="5307" y="1673"/>
                </a:lnTo>
                <a:lnTo>
                  <a:pt x="5312" y="1671"/>
                </a:lnTo>
                <a:lnTo>
                  <a:pt x="5318" y="1669"/>
                </a:lnTo>
                <a:lnTo>
                  <a:pt x="5327" y="1667"/>
                </a:lnTo>
                <a:lnTo>
                  <a:pt x="5336" y="1664"/>
                </a:lnTo>
                <a:lnTo>
                  <a:pt x="5348" y="1662"/>
                </a:lnTo>
                <a:lnTo>
                  <a:pt x="5370" y="1659"/>
                </a:lnTo>
                <a:lnTo>
                  <a:pt x="5389" y="1656"/>
                </a:lnTo>
                <a:lnTo>
                  <a:pt x="5404" y="1652"/>
                </a:lnTo>
                <a:lnTo>
                  <a:pt x="5417" y="1646"/>
                </a:lnTo>
                <a:lnTo>
                  <a:pt x="5417" y="1662"/>
                </a:lnTo>
                <a:close/>
                <a:moveTo>
                  <a:pt x="5596" y="1735"/>
                </a:moveTo>
                <a:lnTo>
                  <a:pt x="5587" y="1734"/>
                </a:lnTo>
                <a:lnTo>
                  <a:pt x="5582" y="1731"/>
                </a:lnTo>
                <a:lnTo>
                  <a:pt x="5578" y="1728"/>
                </a:lnTo>
                <a:lnTo>
                  <a:pt x="5575" y="1723"/>
                </a:lnTo>
                <a:lnTo>
                  <a:pt x="5572" y="1715"/>
                </a:lnTo>
                <a:lnTo>
                  <a:pt x="5572" y="1701"/>
                </a:lnTo>
                <a:lnTo>
                  <a:pt x="5572" y="1556"/>
                </a:lnTo>
                <a:lnTo>
                  <a:pt x="5614" y="1556"/>
                </a:lnTo>
                <a:lnTo>
                  <a:pt x="5614" y="1524"/>
                </a:lnTo>
                <a:lnTo>
                  <a:pt x="5572" y="1524"/>
                </a:lnTo>
                <a:lnTo>
                  <a:pt x="5572" y="1438"/>
                </a:lnTo>
                <a:lnTo>
                  <a:pt x="5530" y="1464"/>
                </a:lnTo>
                <a:lnTo>
                  <a:pt x="5530" y="1524"/>
                </a:lnTo>
                <a:lnTo>
                  <a:pt x="5499" y="1524"/>
                </a:lnTo>
                <a:lnTo>
                  <a:pt x="5499" y="1556"/>
                </a:lnTo>
                <a:lnTo>
                  <a:pt x="5530" y="1556"/>
                </a:lnTo>
                <a:lnTo>
                  <a:pt x="5530" y="1698"/>
                </a:lnTo>
                <a:lnTo>
                  <a:pt x="5531" y="1715"/>
                </a:lnTo>
                <a:lnTo>
                  <a:pt x="5532" y="1729"/>
                </a:lnTo>
                <a:lnTo>
                  <a:pt x="5533" y="1740"/>
                </a:lnTo>
                <a:lnTo>
                  <a:pt x="5535" y="1747"/>
                </a:lnTo>
                <a:lnTo>
                  <a:pt x="5538" y="1753"/>
                </a:lnTo>
                <a:lnTo>
                  <a:pt x="5543" y="1758"/>
                </a:lnTo>
                <a:lnTo>
                  <a:pt x="5547" y="1762"/>
                </a:lnTo>
                <a:lnTo>
                  <a:pt x="5553" y="1766"/>
                </a:lnTo>
                <a:lnTo>
                  <a:pt x="5560" y="1770"/>
                </a:lnTo>
                <a:lnTo>
                  <a:pt x="5568" y="1772"/>
                </a:lnTo>
                <a:lnTo>
                  <a:pt x="5578" y="1773"/>
                </a:lnTo>
                <a:lnTo>
                  <a:pt x="5588" y="1774"/>
                </a:lnTo>
                <a:lnTo>
                  <a:pt x="5603" y="1773"/>
                </a:lnTo>
                <a:lnTo>
                  <a:pt x="5619" y="1770"/>
                </a:lnTo>
                <a:lnTo>
                  <a:pt x="5614" y="1734"/>
                </a:lnTo>
                <a:lnTo>
                  <a:pt x="5603" y="1735"/>
                </a:lnTo>
                <a:lnTo>
                  <a:pt x="5596" y="1735"/>
                </a:lnTo>
                <a:close/>
                <a:moveTo>
                  <a:pt x="5697" y="1478"/>
                </a:moveTo>
                <a:lnTo>
                  <a:pt x="5697" y="1431"/>
                </a:lnTo>
                <a:lnTo>
                  <a:pt x="5655" y="1431"/>
                </a:lnTo>
                <a:lnTo>
                  <a:pt x="5655" y="1478"/>
                </a:lnTo>
                <a:lnTo>
                  <a:pt x="5697" y="1478"/>
                </a:lnTo>
                <a:close/>
                <a:moveTo>
                  <a:pt x="5697" y="1771"/>
                </a:moveTo>
                <a:lnTo>
                  <a:pt x="5697" y="1524"/>
                </a:lnTo>
                <a:lnTo>
                  <a:pt x="5655" y="1524"/>
                </a:lnTo>
                <a:lnTo>
                  <a:pt x="5655" y="1771"/>
                </a:lnTo>
                <a:lnTo>
                  <a:pt x="5697" y="1771"/>
                </a:lnTo>
                <a:close/>
                <a:moveTo>
                  <a:pt x="5777" y="1742"/>
                </a:moveTo>
                <a:lnTo>
                  <a:pt x="5785" y="1751"/>
                </a:lnTo>
                <a:lnTo>
                  <a:pt x="5795" y="1757"/>
                </a:lnTo>
                <a:lnTo>
                  <a:pt x="5804" y="1762"/>
                </a:lnTo>
                <a:lnTo>
                  <a:pt x="5814" y="1768"/>
                </a:lnTo>
                <a:lnTo>
                  <a:pt x="5824" y="1771"/>
                </a:lnTo>
                <a:lnTo>
                  <a:pt x="5836" y="1774"/>
                </a:lnTo>
                <a:lnTo>
                  <a:pt x="5848" y="1775"/>
                </a:lnTo>
                <a:lnTo>
                  <a:pt x="5861" y="1776"/>
                </a:lnTo>
                <a:lnTo>
                  <a:pt x="5877" y="1775"/>
                </a:lnTo>
                <a:lnTo>
                  <a:pt x="5891" y="1772"/>
                </a:lnTo>
                <a:lnTo>
                  <a:pt x="5906" y="1766"/>
                </a:lnTo>
                <a:lnTo>
                  <a:pt x="5920" y="1760"/>
                </a:lnTo>
                <a:lnTo>
                  <a:pt x="5927" y="1757"/>
                </a:lnTo>
                <a:lnTo>
                  <a:pt x="5933" y="1753"/>
                </a:lnTo>
                <a:lnTo>
                  <a:pt x="5939" y="1747"/>
                </a:lnTo>
                <a:lnTo>
                  <a:pt x="5945" y="1742"/>
                </a:lnTo>
                <a:lnTo>
                  <a:pt x="5949" y="1737"/>
                </a:lnTo>
                <a:lnTo>
                  <a:pt x="5954" y="1731"/>
                </a:lnTo>
                <a:lnTo>
                  <a:pt x="5958" y="1725"/>
                </a:lnTo>
                <a:lnTo>
                  <a:pt x="5962" y="1718"/>
                </a:lnTo>
                <a:lnTo>
                  <a:pt x="5965" y="1711"/>
                </a:lnTo>
                <a:lnTo>
                  <a:pt x="5968" y="1704"/>
                </a:lnTo>
                <a:lnTo>
                  <a:pt x="5970" y="1695"/>
                </a:lnTo>
                <a:lnTo>
                  <a:pt x="5972" y="1686"/>
                </a:lnTo>
                <a:lnTo>
                  <a:pt x="5975" y="1667"/>
                </a:lnTo>
                <a:lnTo>
                  <a:pt x="5977" y="1643"/>
                </a:lnTo>
                <a:lnTo>
                  <a:pt x="5975" y="1629"/>
                </a:lnTo>
                <a:lnTo>
                  <a:pt x="5974" y="1616"/>
                </a:lnTo>
                <a:lnTo>
                  <a:pt x="5971" y="1604"/>
                </a:lnTo>
                <a:lnTo>
                  <a:pt x="5968" y="1591"/>
                </a:lnTo>
                <a:lnTo>
                  <a:pt x="5964" y="1581"/>
                </a:lnTo>
                <a:lnTo>
                  <a:pt x="5957" y="1570"/>
                </a:lnTo>
                <a:lnTo>
                  <a:pt x="5951" y="1560"/>
                </a:lnTo>
                <a:lnTo>
                  <a:pt x="5944" y="1552"/>
                </a:lnTo>
                <a:lnTo>
                  <a:pt x="5935" y="1544"/>
                </a:lnTo>
                <a:lnTo>
                  <a:pt x="5927" y="1537"/>
                </a:lnTo>
                <a:lnTo>
                  <a:pt x="5917" y="1532"/>
                </a:lnTo>
                <a:lnTo>
                  <a:pt x="5907" y="1527"/>
                </a:lnTo>
                <a:lnTo>
                  <a:pt x="5897" y="1523"/>
                </a:lnTo>
                <a:lnTo>
                  <a:pt x="5885" y="1521"/>
                </a:lnTo>
                <a:lnTo>
                  <a:pt x="5873" y="1519"/>
                </a:lnTo>
                <a:lnTo>
                  <a:pt x="5861" y="1519"/>
                </a:lnTo>
                <a:lnTo>
                  <a:pt x="5849" y="1519"/>
                </a:lnTo>
                <a:lnTo>
                  <a:pt x="5838" y="1520"/>
                </a:lnTo>
                <a:lnTo>
                  <a:pt x="5829" y="1522"/>
                </a:lnTo>
                <a:lnTo>
                  <a:pt x="5818" y="1525"/>
                </a:lnTo>
                <a:lnTo>
                  <a:pt x="5809" y="1530"/>
                </a:lnTo>
                <a:lnTo>
                  <a:pt x="5800" y="1534"/>
                </a:lnTo>
                <a:lnTo>
                  <a:pt x="5792" y="1540"/>
                </a:lnTo>
                <a:lnTo>
                  <a:pt x="5783" y="1547"/>
                </a:lnTo>
                <a:lnTo>
                  <a:pt x="5775" y="1555"/>
                </a:lnTo>
                <a:lnTo>
                  <a:pt x="5767" y="1565"/>
                </a:lnTo>
                <a:lnTo>
                  <a:pt x="5760" y="1576"/>
                </a:lnTo>
                <a:lnTo>
                  <a:pt x="5754" y="1588"/>
                </a:lnTo>
                <a:lnTo>
                  <a:pt x="5750" y="1601"/>
                </a:lnTo>
                <a:lnTo>
                  <a:pt x="5748" y="1616"/>
                </a:lnTo>
                <a:lnTo>
                  <a:pt x="5746" y="1630"/>
                </a:lnTo>
                <a:lnTo>
                  <a:pt x="5745" y="1646"/>
                </a:lnTo>
                <a:lnTo>
                  <a:pt x="5746" y="1662"/>
                </a:lnTo>
                <a:lnTo>
                  <a:pt x="5747" y="1676"/>
                </a:lnTo>
                <a:lnTo>
                  <a:pt x="5750" y="1690"/>
                </a:lnTo>
                <a:lnTo>
                  <a:pt x="5753" y="1702"/>
                </a:lnTo>
                <a:lnTo>
                  <a:pt x="5757" y="1713"/>
                </a:lnTo>
                <a:lnTo>
                  <a:pt x="5763" y="1724"/>
                </a:lnTo>
                <a:lnTo>
                  <a:pt x="5769" y="1734"/>
                </a:lnTo>
                <a:lnTo>
                  <a:pt x="5777" y="1742"/>
                </a:lnTo>
                <a:close/>
                <a:moveTo>
                  <a:pt x="5809" y="1576"/>
                </a:moveTo>
                <a:lnTo>
                  <a:pt x="5814" y="1571"/>
                </a:lnTo>
                <a:lnTo>
                  <a:pt x="5820" y="1567"/>
                </a:lnTo>
                <a:lnTo>
                  <a:pt x="5826" y="1562"/>
                </a:lnTo>
                <a:lnTo>
                  <a:pt x="5832" y="1559"/>
                </a:lnTo>
                <a:lnTo>
                  <a:pt x="5838" y="1557"/>
                </a:lnTo>
                <a:lnTo>
                  <a:pt x="5846" y="1555"/>
                </a:lnTo>
                <a:lnTo>
                  <a:pt x="5853" y="1554"/>
                </a:lnTo>
                <a:lnTo>
                  <a:pt x="5861" y="1553"/>
                </a:lnTo>
                <a:lnTo>
                  <a:pt x="5868" y="1554"/>
                </a:lnTo>
                <a:lnTo>
                  <a:pt x="5876" y="1555"/>
                </a:lnTo>
                <a:lnTo>
                  <a:pt x="5883" y="1557"/>
                </a:lnTo>
                <a:lnTo>
                  <a:pt x="5889" y="1559"/>
                </a:lnTo>
                <a:lnTo>
                  <a:pt x="5896" y="1562"/>
                </a:lnTo>
                <a:lnTo>
                  <a:pt x="5901" y="1567"/>
                </a:lnTo>
                <a:lnTo>
                  <a:pt x="5907" y="1571"/>
                </a:lnTo>
                <a:lnTo>
                  <a:pt x="5913" y="1576"/>
                </a:lnTo>
                <a:lnTo>
                  <a:pt x="5917" y="1583"/>
                </a:lnTo>
                <a:lnTo>
                  <a:pt x="5921" y="1590"/>
                </a:lnTo>
                <a:lnTo>
                  <a:pt x="5925" y="1598"/>
                </a:lnTo>
                <a:lnTo>
                  <a:pt x="5928" y="1606"/>
                </a:lnTo>
                <a:lnTo>
                  <a:pt x="5931" y="1615"/>
                </a:lnTo>
                <a:lnTo>
                  <a:pt x="5932" y="1624"/>
                </a:lnTo>
                <a:lnTo>
                  <a:pt x="5933" y="1635"/>
                </a:lnTo>
                <a:lnTo>
                  <a:pt x="5933" y="1646"/>
                </a:lnTo>
                <a:lnTo>
                  <a:pt x="5933" y="1658"/>
                </a:lnTo>
                <a:lnTo>
                  <a:pt x="5932" y="1669"/>
                </a:lnTo>
                <a:lnTo>
                  <a:pt x="5931" y="1678"/>
                </a:lnTo>
                <a:lnTo>
                  <a:pt x="5928" y="1688"/>
                </a:lnTo>
                <a:lnTo>
                  <a:pt x="5925" y="1696"/>
                </a:lnTo>
                <a:lnTo>
                  <a:pt x="5921" y="1705"/>
                </a:lnTo>
                <a:lnTo>
                  <a:pt x="5917" y="1711"/>
                </a:lnTo>
                <a:lnTo>
                  <a:pt x="5913" y="1718"/>
                </a:lnTo>
                <a:lnTo>
                  <a:pt x="5907" y="1723"/>
                </a:lnTo>
                <a:lnTo>
                  <a:pt x="5901" y="1728"/>
                </a:lnTo>
                <a:lnTo>
                  <a:pt x="5896" y="1732"/>
                </a:lnTo>
                <a:lnTo>
                  <a:pt x="5889" y="1736"/>
                </a:lnTo>
                <a:lnTo>
                  <a:pt x="5883" y="1738"/>
                </a:lnTo>
                <a:lnTo>
                  <a:pt x="5876" y="1740"/>
                </a:lnTo>
                <a:lnTo>
                  <a:pt x="5868" y="1741"/>
                </a:lnTo>
                <a:lnTo>
                  <a:pt x="5861" y="1741"/>
                </a:lnTo>
                <a:lnTo>
                  <a:pt x="5853" y="1741"/>
                </a:lnTo>
                <a:lnTo>
                  <a:pt x="5846" y="1740"/>
                </a:lnTo>
                <a:lnTo>
                  <a:pt x="5838" y="1738"/>
                </a:lnTo>
                <a:lnTo>
                  <a:pt x="5832" y="1736"/>
                </a:lnTo>
                <a:lnTo>
                  <a:pt x="5826" y="1732"/>
                </a:lnTo>
                <a:lnTo>
                  <a:pt x="5820" y="1728"/>
                </a:lnTo>
                <a:lnTo>
                  <a:pt x="5814" y="1724"/>
                </a:lnTo>
                <a:lnTo>
                  <a:pt x="5809" y="1718"/>
                </a:lnTo>
                <a:lnTo>
                  <a:pt x="5804" y="1712"/>
                </a:lnTo>
                <a:lnTo>
                  <a:pt x="5800" y="1705"/>
                </a:lnTo>
                <a:lnTo>
                  <a:pt x="5796" y="1697"/>
                </a:lnTo>
                <a:lnTo>
                  <a:pt x="5794" y="1689"/>
                </a:lnTo>
                <a:lnTo>
                  <a:pt x="5790" y="1679"/>
                </a:lnTo>
                <a:lnTo>
                  <a:pt x="5789" y="1670"/>
                </a:lnTo>
                <a:lnTo>
                  <a:pt x="5788" y="1659"/>
                </a:lnTo>
                <a:lnTo>
                  <a:pt x="5788" y="1647"/>
                </a:lnTo>
                <a:lnTo>
                  <a:pt x="5788" y="1636"/>
                </a:lnTo>
                <a:lnTo>
                  <a:pt x="5789" y="1625"/>
                </a:lnTo>
                <a:lnTo>
                  <a:pt x="5790" y="1616"/>
                </a:lnTo>
                <a:lnTo>
                  <a:pt x="5794" y="1606"/>
                </a:lnTo>
                <a:lnTo>
                  <a:pt x="5796" y="1598"/>
                </a:lnTo>
                <a:lnTo>
                  <a:pt x="5800" y="1590"/>
                </a:lnTo>
                <a:lnTo>
                  <a:pt x="5804" y="1583"/>
                </a:lnTo>
                <a:lnTo>
                  <a:pt x="5809" y="1576"/>
                </a:lnTo>
                <a:close/>
                <a:moveTo>
                  <a:pt x="6067" y="1771"/>
                </a:moveTo>
                <a:lnTo>
                  <a:pt x="6067" y="1636"/>
                </a:lnTo>
                <a:lnTo>
                  <a:pt x="6067" y="1624"/>
                </a:lnTo>
                <a:lnTo>
                  <a:pt x="6068" y="1615"/>
                </a:lnTo>
                <a:lnTo>
                  <a:pt x="6069" y="1605"/>
                </a:lnTo>
                <a:lnTo>
                  <a:pt x="6071" y="1596"/>
                </a:lnTo>
                <a:lnTo>
                  <a:pt x="6074" y="1589"/>
                </a:lnTo>
                <a:lnTo>
                  <a:pt x="6078" y="1582"/>
                </a:lnTo>
                <a:lnTo>
                  <a:pt x="6082" y="1576"/>
                </a:lnTo>
                <a:lnTo>
                  <a:pt x="6086" y="1572"/>
                </a:lnTo>
                <a:lnTo>
                  <a:pt x="6091" y="1568"/>
                </a:lnTo>
                <a:lnTo>
                  <a:pt x="6097" y="1565"/>
                </a:lnTo>
                <a:lnTo>
                  <a:pt x="6102" y="1561"/>
                </a:lnTo>
                <a:lnTo>
                  <a:pt x="6107" y="1559"/>
                </a:lnTo>
                <a:lnTo>
                  <a:pt x="6113" y="1557"/>
                </a:lnTo>
                <a:lnTo>
                  <a:pt x="6119" y="1556"/>
                </a:lnTo>
                <a:lnTo>
                  <a:pt x="6125" y="1555"/>
                </a:lnTo>
                <a:lnTo>
                  <a:pt x="6132" y="1555"/>
                </a:lnTo>
                <a:lnTo>
                  <a:pt x="6140" y="1555"/>
                </a:lnTo>
                <a:lnTo>
                  <a:pt x="6148" y="1557"/>
                </a:lnTo>
                <a:lnTo>
                  <a:pt x="6154" y="1559"/>
                </a:lnTo>
                <a:lnTo>
                  <a:pt x="6160" y="1562"/>
                </a:lnTo>
                <a:lnTo>
                  <a:pt x="6167" y="1567"/>
                </a:lnTo>
                <a:lnTo>
                  <a:pt x="6171" y="1571"/>
                </a:lnTo>
                <a:lnTo>
                  <a:pt x="6175" y="1576"/>
                </a:lnTo>
                <a:lnTo>
                  <a:pt x="6179" y="1583"/>
                </a:lnTo>
                <a:lnTo>
                  <a:pt x="6181" y="1590"/>
                </a:lnTo>
                <a:lnTo>
                  <a:pt x="6182" y="1599"/>
                </a:lnTo>
                <a:lnTo>
                  <a:pt x="6183" y="1609"/>
                </a:lnTo>
                <a:lnTo>
                  <a:pt x="6183" y="1621"/>
                </a:lnTo>
                <a:lnTo>
                  <a:pt x="6183" y="1771"/>
                </a:lnTo>
                <a:lnTo>
                  <a:pt x="6225" y="1771"/>
                </a:lnTo>
                <a:lnTo>
                  <a:pt x="6225" y="1619"/>
                </a:lnTo>
                <a:lnTo>
                  <a:pt x="6224" y="1606"/>
                </a:lnTo>
                <a:lnTo>
                  <a:pt x="6224" y="1594"/>
                </a:lnTo>
                <a:lnTo>
                  <a:pt x="6223" y="1586"/>
                </a:lnTo>
                <a:lnTo>
                  <a:pt x="6222" y="1578"/>
                </a:lnTo>
                <a:lnTo>
                  <a:pt x="6220" y="1570"/>
                </a:lnTo>
                <a:lnTo>
                  <a:pt x="6218" y="1561"/>
                </a:lnTo>
                <a:lnTo>
                  <a:pt x="6214" y="1554"/>
                </a:lnTo>
                <a:lnTo>
                  <a:pt x="6209" y="1548"/>
                </a:lnTo>
                <a:lnTo>
                  <a:pt x="6204" y="1541"/>
                </a:lnTo>
                <a:lnTo>
                  <a:pt x="6198" y="1536"/>
                </a:lnTo>
                <a:lnTo>
                  <a:pt x="6190" y="1531"/>
                </a:lnTo>
                <a:lnTo>
                  <a:pt x="6182" y="1526"/>
                </a:lnTo>
                <a:lnTo>
                  <a:pt x="6172" y="1523"/>
                </a:lnTo>
                <a:lnTo>
                  <a:pt x="6163" y="1521"/>
                </a:lnTo>
                <a:lnTo>
                  <a:pt x="6152" y="1519"/>
                </a:lnTo>
                <a:lnTo>
                  <a:pt x="6141" y="1519"/>
                </a:lnTo>
                <a:lnTo>
                  <a:pt x="6129" y="1519"/>
                </a:lnTo>
                <a:lnTo>
                  <a:pt x="6117" y="1521"/>
                </a:lnTo>
                <a:lnTo>
                  <a:pt x="6106" y="1524"/>
                </a:lnTo>
                <a:lnTo>
                  <a:pt x="6096" y="1529"/>
                </a:lnTo>
                <a:lnTo>
                  <a:pt x="6086" y="1535"/>
                </a:lnTo>
                <a:lnTo>
                  <a:pt x="6078" y="1541"/>
                </a:lnTo>
                <a:lnTo>
                  <a:pt x="6070" y="1550"/>
                </a:lnTo>
                <a:lnTo>
                  <a:pt x="6063" y="1559"/>
                </a:lnTo>
                <a:lnTo>
                  <a:pt x="6063" y="1524"/>
                </a:lnTo>
                <a:lnTo>
                  <a:pt x="6025" y="1524"/>
                </a:lnTo>
                <a:lnTo>
                  <a:pt x="6025" y="1771"/>
                </a:lnTo>
                <a:lnTo>
                  <a:pt x="6067" y="1771"/>
                </a:lnTo>
                <a:close/>
                <a:moveTo>
                  <a:pt x="6549" y="1771"/>
                </a:moveTo>
                <a:lnTo>
                  <a:pt x="6549" y="1730"/>
                </a:lnTo>
                <a:lnTo>
                  <a:pt x="6340" y="1730"/>
                </a:lnTo>
                <a:lnTo>
                  <a:pt x="6340" y="1615"/>
                </a:lnTo>
                <a:lnTo>
                  <a:pt x="6528" y="1615"/>
                </a:lnTo>
                <a:lnTo>
                  <a:pt x="6528" y="1575"/>
                </a:lnTo>
                <a:lnTo>
                  <a:pt x="6340" y="1575"/>
                </a:lnTo>
                <a:lnTo>
                  <a:pt x="6340" y="1470"/>
                </a:lnTo>
                <a:lnTo>
                  <a:pt x="6541" y="1470"/>
                </a:lnTo>
                <a:lnTo>
                  <a:pt x="6541" y="1431"/>
                </a:lnTo>
                <a:lnTo>
                  <a:pt x="6296" y="1431"/>
                </a:lnTo>
                <a:lnTo>
                  <a:pt x="6296" y="1771"/>
                </a:lnTo>
                <a:lnTo>
                  <a:pt x="6549" y="1771"/>
                </a:lnTo>
                <a:close/>
                <a:moveTo>
                  <a:pt x="6834" y="1626"/>
                </a:moveTo>
                <a:lnTo>
                  <a:pt x="6834" y="1642"/>
                </a:lnTo>
                <a:lnTo>
                  <a:pt x="6832" y="1656"/>
                </a:lnTo>
                <a:lnTo>
                  <a:pt x="6830" y="1669"/>
                </a:lnTo>
                <a:lnTo>
                  <a:pt x="6828" y="1680"/>
                </a:lnTo>
                <a:lnTo>
                  <a:pt x="6826" y="1690"/>
                </a:lnTo>
                <a:lnTo>
                  <a:pt x="6822" y="1700"/>
                </a:lnTo>
                <a:lnTo>
                  <a:pt x="6818" y="1707"/>
                </a:lnTo>
                <a:lnTo>
                  <a:pt x="6813" y="1713"/>
                </a:lnTo>
                <a:lnTo>
                  <a:pt x="6807" y="1719"/>
                </a:lnTo>
                <a:lnTo>
                  <a:pt x="6801" y="1723"/>
                </a:lnTo>
                <a:lnTo>
                  <a:pt x="6793" y="1727"/>
                </a:lnTo>
                <a:lnTo>
                  <a:pt x="6785" y="1730"/>
                </a:lnTo>
                <a:lnTo>
                  <a:pt x="6775" y="1732"/>
                </a:lnTo>
                <a:lnTo>
                  <a:pt x="6765" y="1735"/>
                </a:lnTo>
                <a:lnTo>
                  <a:pt x="6754" y="1736"/>
                </a:lnTo>
                <a:lnTo>
                  <a:pt x="6742" y="1736"/>
                </a:lnTo>
                <a:lnTo>
                  <a:pt x="6728" y="1735"/>
                </a:lnTo>
                <a:lnTo>
                  <a:pt x="6715" y="1732"/>
                </a:lnTo>
                <a:lnTo>
                  <a:pt x="6704" y="1729"/>
                </a:lnTo>
                <a:lnTo>
                  <a:pt x="6693" y="1724"/>
                </a:lnTo>
                <a:lnTo>
                  <a:pt x="6685" y="1718"/>
                </a:lnTo>
                <a:lnTo>
                  <a:pt x="6676" y="1710"/>
                </a:lnTo>
                <a:lnTo>
                  <a:pt x="6670" y="1702"/>
                </a:lnTo>
                <a:lnTo>
                  <a:pt x="6666" y="1692"/>
                </a:lnTo>
                <a:lnTo>
                  <a:pt x="6661" y="1680"/>
                </a:lnTo>
                <a:lnTo>
                  <a:pt x="6659" y="1666"/>
                </a:lnTo>
                <a:lnTo>
                  <a:pt x="6658" y="1647"/>
                </a:lnTo>
                <a:lnTo>
                  <a:pt x="6657" y="1626"/>
                </a:lnTo>
                <a:lnTo>
                  <a:pt x="6657" y="1431"/>
                </a:lnTo>
                <a:lnTo>
                  <a:pt x="6612" y="1431"/>
                </a:lnTo>
                <a:lnTo>
                  <a:pt x="6612" y="1627"/>
                </a:lnTo>
                <a:lnTo>
                  <a:pt x="6612" y="1653"/>
                </a:lnTo>
                <a:lnTo>
                  <a:pt x="6616" y="1675"/>
                </a:lnTo>
                <a:lnTo>
                  <a:pt x="6617" y="1686"/>
                </a:lnTo>
                <a:lnTo>
                  <a:pt x="6619" y="1695"/>
                </a:lnTo>
                <a:lnTo>
                  <a:pt x="6622" y="1704"/>
                </a:lnTo>
                <a:lnTo>
                  <a:pt x="6625" y="1712"/>
                </a:lnTo>
                <a:lnTo>
                  <a:pt x="6628" y="1720"/>
                </a:lnTo>
                <a:lnTo>
                  <a:pt x="6633" y="1727"/>
                </a:lnTo>
                <a:lnTo>
                  <a:pt x="6637" y="1734"/>
                </a:lnTo>
                <a:lnTo>
                  <a:pt x="6642" y="1740"/>
                </a:lnTo>
                <a:lnTo>
                  <a:pt x="6647" y="1745"/>
                </a:lnTo>
                <a:lnTo>
                  <a:pt x="6654" y="1751"/>
                </a:lnTo>
                <a:lnTo>
                  <a:pt x="6661" y="1755"/>
                </a:lnTo>
                <a:lnTo>
                  <a:pt x="6668" y="1759"/>
                </a:lnTo>
                <a:lnTo>
                  <a:pt x="6676" y="1763"/>
                </a:lnTo>
                <a:lnTo>
                  <a:pt x="6685" y="1766"/>
                </a:lnTo>
                <a:lnTo>
                  <a:pt x="6693" y="1770"/>
                </a:lnTo>
                <a:lnTo>
                  <a:pt x="6703" y="1772"/>
                </a:lnTo>
                <a:lnTo>
                  <a:pt x="6713" y="1774"/>
                </a:lnTo>
                <a:lnTo>
                  <a:pt x="6724" y="1775"/>
                </a:lnTo>
                <a:lnTo>
                  <a:pt x="6735" y="1776"/>
                </a:lnTo>
                <a:lnTo>
                  <a:pt x="6746" y="1776"/>
                </a:lnTo>
                <a:lnTo>
                  <a:pt x="6758" y="1776"/>
                </a:lnTo>
                <a:lnTo>
                  <a:pt x="6770" y="1775"/>
                </a:lnTo>
                <a:lnTo>
                  <a:pt x="6780" y="1774"/>
                </a:lnTo>
                <a:lnTo>
                  <a:pt x="6791" y="1772"/>
                </a:lnTo>
                <a:lnTo>
                  <a:pt x="6801" y="1769"/>
                </a:lnTo>
                <a:lnTo>
                  <a:pt x="6809" y="1765"/>
                </a:lnTo>
                <a:lnTo>
                  <a:pt x="6818" y="1761"/>
                </a:lnTo>
                <a:lnTo>
                  <a:pt x="6826" y="1757"/>
                </a:lnTo>
                <a:lnTo>
                  <a:pt x="6832" y="1753"/>
                </a:lnTo>
                <a:lnTo>
                  <a:pt x="6840" y="1747"/>
                </a:lnTo>
                <a:lnTo>
                  <a:pt x="6845" y="1741"/>
                </a:lnTo>
                <a:lnTo>
                  <a:pt x="6852" y="1736"/>
                </a:lnTo>
                <a:lnTo>
                  <a:pt x="6856" y="1729"/>
                </a:lnTo>
                <a:lnTo>
                  <a:pt x="6860" y="1723"/>
                </a:lnTo>
                <a:lnTo>
                  <a:pt x="6864" y="1715"/>
                </a:lnTo>
                <a:lnTo>
                  <a:pt x="6868" y="1708"/>
                </a:lnTo>
                <a:lnTo>
                  <a:pt x="6873" y="1692"/>
                </a:lnTo>
                <a:lnTo>
                  <a:pt x="6876" y="1673"/>
                </a:lnTo>
                <a:lnTo>
                  <a:pt x="6878" y="1651"/>
                </a:lnTo>
                <a:lnTo>
                  <a:pt x="6879" y="1627"/>
                </a:lnTo>
                <a:lnTo>
                  <a:pt x="6879" y="1431"/>
                </a:lnTo>
                <a:lnTo>
                  <a:pt x="6834" y="1431"/>
                </a:lnTo>
                <a:lnTo>
                  <a:pt x="6834" y="1626"/>
                </a:lnTo>
                <a:close/>
                <a:moveTo>
                  <a:pt x="6784" y="1063"/>
                </a:moveTo>
                <a:lnTo>
                  <a:pt x="6784" y="779"/>
                </a:lnTo>
                <a:lnTo>
                  <a:pt x="6859" y="779"/>
                </a:lnTo>
                <a:lnTo>
                  <a:pt x="6859" y="1063"/>
                </a:lnTo>
                <a:lnTo>
                  <a:pt x="6784" y="1063"/>
                </a:lnTo>
                <a:close/>
                <a:moveTo>
                  <a:pt x="6777" y="744"/>
                </a:moveTo>
                <a:lnTo>
                  <a:pt x="6814" y="664"/>
                </a:lnTo>
                <a:lnTo>
                  <a:pt x="6899" y="664"/>
                </a:lnTo>
                <a:lnTo>
                  <a:pt x="6825" y="744"/>
                </a:lnTo>
                <a:lnTo>
                  <a:pt x="6777" y="744"/>
                </a:lnTo>
                <a:close/>
                <a:moveTo>
                  <a:pt x="6630" y="1063"/>
                </a:moveTo>
                <a:lnTo>
                  <a:pt x="6630" y="779"/>
                </a:lnTo>
                <a:lnTo>
                  <a:pt x="6706" y="779"/>
                </a:lnTo>
                <a:lnTo>
                  <a:pt x="6706" y="1063"/>
                </a:lnTo>
                <a:lnTo>
                  <a:pt x="6630" y="1063"/>
                </a:lnTo>
                <a:close/>
                <a:moveTo>
                  <a:pt x="6630" y="740"/>
                </a:moveTo>
                <a:lnTo>
                  <a:pt x="6630" y="670"/>
                </a:lnTo>
                <a:lnTo>
                  <a:pt x="6706" y="670"/>
                </a:lnTo>
                <a:lnTo>
                  <a:pt x="6706" y="740"/>
                </a:lnTo>
                <a:lnTo>
                  <a:pt x="6630" y="740"/>
                </a:lnTo>
                <a:close/>
                <a:moveTo>
                  <a:pt x="6554" y="1063"/>
                </a:moveTo>
                <a:lnTo>
                  <a:pt x="6478" y="1063"/>
                </a:lnTo>
                <a:lnTo>
                  <a:pt x="6478" y="918"/>
                </a:lnTo>
                <a:lnTo>
                  <a:pt x="6478" y="898"/>
                </a:lnTo>
                <a:lnTo>
                  <a:pt x="6477" y="881"/>
                </a:lnTo>
                <a:lnTo>
                  <a:pt x="6476" y="868"/>
                </a:lnTo>
                <a:lnTo>
                  <a:pt x="6474" y="858"/>
                </a:lnTo>
                <a:lnTo>
                  <a:pt x="6471" y="852"/>
                </a:lnTo>
                <a:lnTo>
                  <a:pt x="6468" y="847"/>
                </a:lnTo>
                <a:lnTo>
                  <a:pt x="6463" y="841"/>
                </a:lnTo>
                <a:lnTo>
                  <a:pt x="6458" y="837"/>
                </a:lnTo>
                <a:lnTo>
                  <a:pt x="6453" y="834"/>
                </a:lnTo>
                <a:lnTo>
                  <a:pt x="6446" y="832"/>
                </a:lnTo>
                <a:lnTo>
                  <a:pt x="6439" y="831"/>
                </a:lnTo>
                <a:lnTo>
                  <a:pt x="6432" y="830"/>
                </a:lnTo>
                <a:lnTo>
                  <a:pt x="6422" y="831"/>
                </a:lnTo>
                <a:lnTo>
                  <a:pt x="6414" y="833"/>
                </a:lnTo>
                <a:lnTo>
                  <a:pt x="6405" y="836"/>
                </a:lnTo>
                <a:lnTo>
                  <a:pt x="6397" y="840"/>
                </a:lnTo>
                <a:lnTo>
                  <a:pt x="6390" y="847"/>
                </a:lnTo>
                <a:lnTo>
                  <a:pt x="6384" y="853"/>
                </a:lnTo>
                <a:lnTo>
                  <a:pt x="6380" y="860"/>
                </a:lnTo>
                <a:lnTo>
                  <a:pt x="6375" y="869"/>
                </a:lnTo>
                <a:lnTo>
                  <a:pt x="6373" y="880"/>
                </a:lnTo>
                <a:lnTo>
                  <a:pt x="6371" y="894"/>
                </a:lnTo>
                <a:lnTo>
                  <a:pt x="6370" y="912"/>
                </a:lnTo>
                <a:lnTo>
                  <a:pt x="6370" y="935"/>
                </a:lnTo>
                <a:lnTo>
                  <a:pt x="6370" y="1063"/>
                </a:lnTo>
                <a:lnTo>
                  <a:pt x="6294" y="1063"/>
                </a:lnTo>
                <a:lnTo>
                  <a:pt x="6294" y="779"/>
                </a:lnTo>
                <a:lnTo>
                  <a:pt x="6365" y="779"/>
                </a:lnTo>
                <a:lnTo>
                  <a:pt x="6365" y="821"/>
                </a:lnTo>
                <a:lnTo>
                  <a:pt x="6374" y="809"/>
                </a:lnTo>
                <a:lnTo>
                  <a:pt x="6385" y="800"/>
                </a:lnTo>
                <a:lnTo>
                  <a:pt x="6395" y="791"/>
                </a:lnTo>
                <a:lnTo>
                  <a:pt x="6406" y="784"/>
                </a:lnTo>
                <a:lnTo>
                  <a:pt x="6419" y="779"/>
                </a:lnTo>
                <a:lnTo>
                  <a:pt x="6432" y="775"/>
                </a:lnTo>
                <a:lnTo>
                  <a:pt x="6444" y="773"/>
                </a:lnTo>
                <a:lnTo>
                  <a:pt x="6458" y="772"/>
                </a:lnTo>
                <a:lnTo>
                  <a:pt x="6471" y="773"/>
                </a:lnTo>
                <a:lnTo>
                  <a:pt x="6483" y="774"/>
                </a:lnTo>
                <a:lnTo>
                  <a:pt x="6493" y="778"/>
                </a:lnTo>
                <a:lnTo>
                  <a:pt x="6504" y="782"/>
                </a:lnTo>
                <a:lnTo>
                  <a:pt x="6513" y="786"/>
                </a:lnTo>
                <a:lnTo>
                  <a:pt x="6522" y="791"/>
                </a:lnTo>
                <a:lnTo>
                  <a:pt x="6529" y="798"/>
                </a:lnTo>
                <a:lnTo>
                  <a:pt x="6535" y="804"/>
                </a:lnTo>
                <a:lnTo>
                  <a:pt x="6540" y="812"/>
                </a:lnTo>
                <a:lnTo>
                  <a:pt x="6544" y="819"/>
                </a:lnTo>
                <a:lnTo>
                  <a:pt x="6547" y="827"/>
                </a:lnTo>
                <a:lnTo>
                  <a:pt x="6550" y="836"/>
                </a:lnTo>
                <a:lnTo>
                  <a:pt x="6552" y="846"/>
                </a:lnTo>
                <a:lnTo>
                  <a:pt x="6553" y="857"/>
                </a:lnTo>
                <a:lnTo>
                  <a:pt x="6554" y="871"/>
                </a:lnTo>
                <a:lnTo>
                  <a:pt x="6554" y="887"/>
                </a:lnTo>
                <a:lnTo>
                  <a:pt x="6554" y="1063"/>
                </a:lnTo>
                <a:close/>
                <a:moveTo>
                  <a:pt x="6147" y="1063"/>
                </a:moveTo>
                <a:lnTo>
                  <a:pt x="6147" y="1021"/>
                </a:lnTo>
                <a:lnTo>
                  <a:pt x="6138" y="1031"/>
                </a:lnTo>
                <a:lnTo>
                  <a:pt x="6129" y="1041"/>
                </a:lnTo>
                <a:lnTo>
                  <a:pt x="6118" y="1049"/>
                </a:lnTo>
                <a:lnTo>
                  <a:pt x="6106" y="1057"/>
                </a:lnTo>
                <a:lnTo>
                  <a:pt x="6093" y="1062"/>
                </a:lnTo>
                <a:lnTo>
                  <a:pt x="6080" y="1066"/>
                </a:lnTo>
                <a:lnTo>
                  <a:pt x="6066" y="1069"/>
                </a:lnTo>
                <a:lnTo>
                  <a:pt x="6052" y="1070"/>
                </a:lnTo>
                <a:lnTo>
                  <a:pt x="6038" y="1069"/>
                </a:lnTo>
                <a:lnTo>
                  <a:pt x="6025" y="1066"/>
                </a:lnTo>
                <a:lnTo>
                  <a:pt x="6013" y="1063"/>
                </a:lnTo>
                <a:lnTo>
                  <a:pt x="6001" y="1057"/>
                </a:lnTo>
                <a:lnTo>
                  <a:pt x="5990" y="1051"/>
                </a:lnTo>
                <a:lnTo>
                  <a:pt x="5981" y="1042"/>
                </a:lnTo>
                <a:lnTo>
                  <a:pt x="5973" y="1032"/>
                </a:lnTo>
                <a:lnTo>
                  <a:pt x="5968" y="1022"/>
                </a:lnTo>
                <a:lnTo>
                  <a:pt x="5964" y="1009"/>
                </a:lnTo>
                <a:lnTo>
                  <a:pt x="5961" y="994"/>
                </a:lnTo>
                <a:lnTo>
                  <a:pt x="5958" y="978"/>
                </a:lnTo>
                <a:lnTo>
                  <a:pt x="5957" y="959"/>
                </a:lnTo>
                <a:lnTo>
                  <a:pt x="5957" y="779"/>
                </a:lnTo>
                <a:lnTo>
                  <a:pt x="6033" y="779"/>
                </a:lnTo>
                <a:lnTo>
                  <a:pt x="6033" y="909"/>
                </a:lnTo>
                <a:lnTo>
                  <a:pt x="6033" y="937"/>
                </a:lnTo>
                <a:lnTo>
                  <a:pt x="6034" y="958"/>
                </a:lnTo>
                <a:lnTo>
                  <a:pt x="6035" y="973"/>
                </a:lnTo>
                <a:lnTo>
                  <a:pt x="6037" y="984"/>
                </a:lnTo>
                <a:lnTo>
                  <a:pt x="6039" y="990"/>
                </a:lnTo>
                <a:lnTo>
                  <a:pt x="6044" y="995"/>
                </a:lnTo>
                <a:lnTo>
                  <a:pt x="6048" y="1001"/>
                </a:lnTo>
                <a:lnTo>
                  <a:pt x="6052" y="1005"/>
                </a:lnTo>
                <a:lnTo>
                  <a:pt x="6058" y="1008"/>
                </a:lnTo>
                <a:lnTo>
                  <a:pt x="6065" y="1010"/>
                </a:lnTo>
                <a:lnTo>
                  <a:pt x="6072" y="1012"/>
                </a:lnTo>
                <a:lnTo>
                  <a:pt x="6081" y="1012"/>
                </a:lnTo>
                <a:lnTo>
                  <a:pt x="6089" y="1012"/>
                </a:lnTo>
                <a:lnTo>
                  <a:pt x="6099" y="1010"/>
                </a:lnTo>
                <a:lnTo>
                  <a:pt x="6107" y="1007"/>
                </a:lnTo>
                <a:lnTo>
                  <a:pt x="6115" y="1002"/>
                </a:lnTo>
                <a:lnTo>
                  <a:pt x="6122" y="996"/>
                </a:lnTo>
                <a:lnTo>
                  <a:pt x="6128" y="990"/>
                </a:lnTo>
                <a:lnTo>
                  <a:pt x="6133" y="984"/>
                </a:lnTo>
                <a:lnTo>
                  <a:pt x="6136" y="975"/>
                </a:lnTo>
                <a:lnTo>
                  <a:pt x="6138" y="964"/>
                </a:lnTo>
                <a:lnTo>
                  <a:pt x="6140" y="949"/>
                </a:lnTo>
                <a:lnTo>
                  <a:pt x="6141" y="926"/>
                </a:lnTo>
                <a:lnTo>
                  <a:pt x="6141" y="899"/>
                </a:lnTo>
                <a:lnTo>
                  <a:pt x="6141" y="779"/>
                </a:lnTo>
                <a:lnTo>
                  <a:pt x="6217" y="779"/>
                </a:lnTo>
                <a:lnTo>
                  <a:pt x="6217" y="1063"/>
                </a:lnTo>
                <a:lnTo>
                  <a:pt x="6147" y="1063"/>
                </a:lnTo>
                <a:close/>
                <a:moveTo>
                  <a:pt x="5659" y="1063"/>
                </a:moveTo>
                <a:lnTo>
                  <a:pt x="5659" y="1021"/>
                </a:lnTo>
                <a:lnTo>
                  <a:pt x="5650" y="1031"/>
                </a:lnTo>
                <a:lnTo>
                  <a:pt x="5641" y="1041"/>
                </a:lnTo>
                <a:lnTo>
                  <a:pt x="5630" y="1049"/>
                </a:lnTo>
                <a:lnTo>
                  <a:pt x="5617" y="1057"/>
                </a:lnTo>
                <a:lnTo>
                  <a:pt x="5604" y="1062"/>
                </a:lnTo>
                <a:lnTo>
                  <a:pt x="5592" y="1066"/>
                </a:lnTo>
                <a:lnTo>
                  <a:pt x="5578" y="1069"/>
                </a:lnTo>
                <a:lnTo>
                  <a:pt x="5564" y="1070"/>
                </a:lnTo>
                <a:lnTo>
                  <a:pt x="5550" y="1069"/>
                </a:lnTo>
                <a:lnTo>
                  <a:pt x="5537" y="1066"/>
                </a:lnTo>
                <a:lnTo>
                  <a:pt x="5525" y="1063"/>
                </a:lnTo>
                <a:lnTo>
                  <a:pt x="5513" y="1057"/>
                </a:lnTo>
                <a:lnTo>
                  <a:pt x="5502" y="1051"/>
                </a:lnTo>
                <a:lnTo>
                  <a:pt x="5493" y="1042"/>
                </a:lnTo>
                <a:lnTo>
                  <a:pt x="5485" y="1032"/>
                </a:lnTo>
                <a:lnTo>
                  <a:pt x="5480" y="1022"/>
                </a:lnTo>
                <a:lnTo>
                  <a:pt x="5475" y="1009"/>
                </a:lnTo>
                <a:lnTo>
                  <a:pt x="5471" y="994"/>
                </a:lnTo>
                <a:lnTo>
                  <a:pt x="5470" y="978"/>
                </a:lnTo>
                <a:lnTo>
                  <a:pt x="5469" y="959"/>
                </a:lnTo>
                <a:lnTo>
                  <a:pt x="5469" y="779"/>
                </a:lnTo>
                <a:lnTo>
                  <a:pt x="5545" y="779"/>
                </a:lnTo>
                <a:lnTo>
                  <a:pt x="5545" y="909"/>
                </a:lnTo>
                <a:lnTo>
                  <a:pt x="5545" y="937"/>
                </a:lnTo>
                <a:lnTo>
                  <a:pt x="5546" y="958"/>
                </a:lnTo>
                <a:lnTo>
                  <a:pt x="5547" y="973"/>
                </a:lnTo>
                <a:lnTo>
                  <a:pt x="5549" y="984"/>
                </a:lnTo>
                <a:lnTo>
                  <a:pt x="5551" y="990"/>
                </a:lnTo>
                <a:lnTo>
                  <a:pt x="5554" y="995"/>
                </a:lnTo>
                <a:lnTo>
                  <a:pt x="5559" y="1001"/>
                </a:lnTo>
                <a:lnTo>
                  <a:pt x="5564" y="1005"/>
                </a:lnTo>
                <a:lnTo>
                  <a:pt x="5570" y="1008"/>
                </a:lnTo>
                <a:lnTo>
                  <a:pt x="5577" y="1010"/>
                </a:lnTo>
                <a:lnTo>
                  <a:pt x="5584" y="1012"/>
                </a:lnTo>
                <a:lnTo>
                  <a:pt x="5592" y="1012"/>
                </a:lnTo>
                <a:lnTo>
                  <a:pt x="5601" y="1012"/>
                </a:lnTo>
                <a:lnTo>
                  <a:pt x="5611" y="1010"/>
                </a:lnTo>
                <a:lnTo>
                  <a:pt x="5619" y="1007"/>
                </a:lnTo>
                <a:lnTo>
                  <a:pt x="5627" y="1002"/>
                </a:lnTo>
                <a:lnTo>
                  <a:pt x="5634" y="996"/>
                </a:lnTo>
                <a:lnTo>
                  <a:pt x="5639" y="990"/>
                </a:lnTo>
                <a:lnTo>
                  <a:pt x="5644" y="984"/>
                </a:lnTo>
                <a:lnTo>
                  <a:pt x="5648" y="975"/>
                </a:lnTo>
                <a:lnTo>
                  <a:pt x="5650" y="964"/>
                </a:lnTo>
                <a:lnTo>
                  <a:pt x="5652" y="949"/>
                </a:lnTo>
                <a:lnTo>
                  <a:pt x="5653" y="926"/>
                </a:lnTo>
                <a:lnTo>
                  <a:pt x="5653" y="899"/>
                </a:lnTo>
                <a:lnTo>
                  <a:pt x="5653" y="779"/>
                </a:lnTo>
                <a:lnTo>
                  <a:pt x="5729" y="779"/>
                </a:lnTo>
                <a:lnTo>
                  <a:pt x="5729" y="1063"/>
                </a:lnTo>
                <a:lnTo>
                  <a:pt x="5659" y="1063"/>
                </a:lnTo>
                <a:close/>
                <a:moveTo>
                  <a:pt x="5195" y="921"/>
                </a:moveTo>
                <a:lnTo>
                  <a:pt x="5195" y="932"/>
                </a:lnTo>
                <a:lnTo>
                  <a:pt x="5196" y="941"/>
                </a:lnTo>
                <a:lnTo>
                  <a:pt x="5198" y="950"/>
                </a:lnTo>
                <a:lnTo>
                  <a:pt x="5200" y="958"/>
                </a:lnTo>
                <a:lnTo>
                  <a:pt x="5204" y="967"/>
                </a:lnTo>
                <a:lnTo>
                  <a:pt x="5207" y="973"/>
                </a:lnTo>
                <a:lnTo>
                  <a:pt x="5211" y="980"/>
                </a:lnTo>
                <a:lnTo>
                  <a:pt x="5215" y="986"/>
                </a:lnTo>
                <a:lnTo>
                  <a:pt x="5221" y="991"/>
                </a:lnTo>
                <a:lnTo>
                  <a:pt x="5226" y="995"/>
                </a:lnTo>
                <a:lnTo>
                  <a:pt x="5232" y="1000"/>
                </a:lnTo>
                <a:lnTo>
                  <a:pt x="5238" y="1003"/>
                </a:lnTo>
                <a:lnTo>
                  <a:pt x="5244" y="1005"/>
                </a:lnTo>
                <a:lnTo>
                  <a:pt x="5250" y="1007"/>
                </a:lnTo>
                <a:lnTo>
                  <a:pt x="5258" y="1008"/>
                </a:lnTo>
                <a:lnTo>
                  <a:pt x="5265" y="1008"/>
                </a:lnTo>
                <a:lnTo>
                  <a:pt x="5273" y="1008"/>
                </a:lnTo>
                <a:lnTo>
                  <a:pt x="5279" y="1007"/>
                </a:lnTo>
                <a:lnTo>
                  <a:pt x="5285" y="1005"/>
                </a:lnTo>
                <a:lnTo>
                  <a:pt x="5292" y="1003"/>
                </a:lnTo>
                <a:lnTo>
                  <a:pt x="5298" y="1000"/>
                </a:lnTo>
                <a:lnTo>
                  <a:pt x="5303" y="995"/>
                </a:lnTo>
                <a:lnTo>
                  <a:pt x="5310" y="991"/>
                </a:lnTo>
                <a:lnTo>
                  <a:pt x="5314" y="986"/>
                </a:lnTo>
                <a:lnTo>
                  <a:pt x="5319" y="980"/>
                </a:lnTo>
                <a:lnTo>
                  <a:pt x="5324" y="973"/>
                </a:lnTo>
                <a:lnTo>
                  <a:pt x="5327" y="967"/>
                </a:lnTo>
                <a:lnTo>
                  <a:pt x="5329" y="958"/>
                </a:lnTo>
                <a:lnTo>
                  <a:pt x="5331" y="950"/>
                </a:lnTo>
                <a:lnTo>
                  <a:pt x="5333" y="941"/>
                </a:lnTo>
                <a:lnTo>
                  <a:pt x="5334" y="930"/>
                </a:lnTo>
                <a:lnTo>
                  <a:pt x="5334" y="921"/>
                </a:lnTo>
                <a:lnTo>
                  <a:pt x="5334" y="910"/>
                </a:lnTo>
                <a:lnTo>
                  <a:pt x="5333" y="901"/>
                </a:lnTo>
                <a:lnTo>
                  <a:pt x="5331" y="892"/>
                </a:lnTo>
                <a:lnTo>
                  <a:pt x="5329" y="884"/>
                </a:lnTo>
                <a:lnTo>
                  <a:pt x="5327" y="876"/>
                </a:lnTo>
                <a:lnTo>
                  <a:pt x="5324" y="869"/>
                </a:lnTo>
                <a:lnTo>
                  <a:pt x="5319" y="863"/>
                </a:lnTo>
                <a:lnTo>
                  <a:pt x="5314" y="856"/>
                </a:lnTo>
                <a:lnTo>
                  <a:pt x="5310" y="851"/>
                </a:lnTo>
                <a:lnTo>
                  <a:pt x="5303" y="847"/>
                </a:lnTo>
                <a:lnTo>
                  <a:pt x="5298" y="842"/>
                </a:lnTo>
                <a:lnTo>
                  <a:pt x="5292" y="839"/>
                </a:lnTo>
                <a:lnTo>
                  <a:pt x="5285" y="837"/>
                </a:lnTo>
                <a:lnTo>
                  <a:pt x="5279" y="835"/>
                </a:lnTo>
                <a:lnTo>
                  <a:pt x="5273" y="834"/>
                </a:lnTo>
                <a:lnTo>
                  <a:pt x="5265" y="834"/>
                </a:lnTo>
                <a:lnTo>
                  <a:pt x="5258" y="834"/>
                </a:lnTo>
                <a:lnTo>
                  <a:pt x="5250" y="835"/>
                </a:lnTo>
                <a:lnTo>
                  <a:pt x="5244" y="837"/>
                </a:lnTo>
                <a:lnTo>
                  <a:pt x="5238" y="839"/>
                </a:lnTo>
                <a:lnTo>
                  <a:pt x="5232" y="842"/>
                </a:lnTo>
                <a:lnTo>
                  <a:pt x="5226" y="847"/>
                </a:lnTo>
                <a:lnTo>
                  <a:pt x="5221" y="851"/>
                </a:lnTo>
                <a:lnTo>
                  <a:pt x="5215" y="856"/>
                </a:lnTo>
                <a:lnTo>
                  <a:pt x="5211" y="863"/>
                </a:lnTo>
                <a:lnTo>
                  <a:pt x="5207" y="869"/>
                </a:lnTo>
                <a:lnTo>
                  <a:pt x="5204" y="876"/>
                </a:lnTo>
                <a:lnTo>
                  <a:pt x="5200" y="884"/>
                </a:lnTo>
                <a:lnTo>
                  <a:pt x="5198" y="892"/>
                </a:lnTo>
                <a:lnTo>
                  <a:pt x="5196" y="901"/>
                </a:lnTo>
                <a:lnTo>
                  <a:pt x="5195" y="910"/>
                </a:lnTo>
                <a:lnTo>
                  <a:pt x="5195" y="921"/>
                </a:lnTo>
                <a:close/>
                <a:moveTo>
                  <a:pt x="5118" y="917"/>
                </a:moveTo>
                <a:lnTo>
                  <a:pt x="5118" y="908"/>
                </a:lnTo>
                <a:lnTo>
                  <a:pt x="5120" y="899"/>
                </a:lnTo>
                <a:lnTo>
                  <a:pt x="5121" y="889"/>
                </a:lnTo>
                <a:lnTo>
                  <a:pt x="5123" y="881"/>
                </a:lnTo>
                <a:lnTo>
                  <a:pt x="5125" y="871"/>
                </a:lnTo>
                <a:lnTo>
                  <a:pt x="5128" y="863"/>
                </a:lnTo>
                <a:lnTo>
                  <a:pt x="5132" y="853"/>
                </a:lnTo>
                <a:lnTo>
                  <a:pt x="5137" y="844"/>
                </a:lnTo>
                <a:lnTo>
                  <a:pt x="5141" y="836"/>
                </a:lnTo>
                <a:lnTo>
                  <a:pt x="5147" y="827"/>
                </a:lnTo>
                <a:lnTo>
                  <a:pt x="5153" y="820"/>
                </a:lnTo>
                <a:lnTo>
                  <a:pt x="5159" y="814"/>
                </a:lnTo>
                <a:lnTo>
                  <a:pt x="5165" y="807"/>
                </a:lnTo>
                <a:lnTo>
                  <a:pt x="5173" y="801"/>
                </a:lnTo>
                <a:lnTo>
                  <a:pt x="5180" y="796"/>
                </a:lnTo>
                <a:lnTo>
                  <a:pt x="5189" y="791"/>
                </a:lnTo>
                <a:lnTo>
                  <a:pt x="5197" y="786"/>
                </a:lnTo>
                <a:lnTo>
                  <a:pt x="5207" y="783"/>
                </a:lnTo>
                <a:lnTo>
                  <a:pt x="5215" y="780"/>
                </a:lnTo>
                <a:lnTo>
                  <a:pt x="5225" y="776"/>
                </a:lnTo>
                <a:lnTo>
                  <a:pt x="5234" y="775"/>
                </a:lnTo>
                <a:lnTo>
                  <a:pt x="5244" y="773"/>
                </a:lnTo>
                <a:lnTo>
                  <a:pt x="5255" y="772"/>
                </a:lnTo>
                <a:lnTo>
                  <a:pt x="5265" y="772"/>
                </a:lnTo>
                <a:lnTo>
                  <a:pt x="5280" y="773"/>
                </a:lnTo>
                <a:lnTo>
                  <a:pt x="5296" y="775"/>
                </a:lnTo>
                <a:lnTo>
                  <a:pt x="5310" y="779"/>
                </a:lnTo>
                <a:lnTo>
                  <a:pt x="5324" y="783"/>
                </a:lnTo>
                <a:lnTo>
                  <a:pt x="5336" y="789"/>
                </a:lnTo>
                <a:lnTo>
                  <a:pt x="5348" y="796"/>
                </a:lnTo>
                <a:lnTo>
                  <a:pt x="5360" y="804"/>
                </a:lnTo>
                <a:lnTo>
                  <a:pt x="5370" y="815"/>
                </a:lnTo>
                <a:lnTo>
                  <a:pt x="5380" y="825"/>
                </a:lnTo>
                <a:lnTo>
                  <a:pt x="5389" y="837"/>
                </a:lnTo>
                <a:lnTo>
                  <a:pt x="5396" y="849"/>
                </a:lnTo>
                <a:lnTo>
                  <a:pt x="5401" y="861"/>
                </a:lnTo>
                <a:lnTo>
                  <a:pt x="5407" y="875"/>
                </a:lnTo>
                <a:lnTo>
                  <a:pt x="5410" y="890"/>
                </a:lnTo>
                <a:lnTo>
                  <a:pt x="5411" y="905"/>
                </a:lnTo>
                <a:lnTo>
                  <a:pt x="5412" y="920"/>
                </a:lnTo>
                <a:lnTo>
                  <a:pt x="5411" y="936"/>
                </a:lnTo>
                <a:lnTo>
                  <a:pt x="5410" y="951"/>
                </a:lnTo>
                <a:lnTo>
                  <a:pt x="5407" y="966"/>
                </a:lnTo>
                <a:lnTo>
                  <a:pt x="5401" y="979"/>
                </a:lnTo>
                <a:lnTo>
                  <a:pt x="5396" y="992"/>
                </a:lnTo>
                <a:lnTo>
                  <a:pt x="5389" y="1005"/>
                </a:lnTo>
                <a:lnTo>
                  <a:pt x="5380" y="1017"/>
                </a:lnTo>
                <a:lnTo>
                  <a:pt x="5370" y="1027"/>
                </a:lnTo>
                <a:lnTo>
                  <a:pt x="5360" y="1038"/>
                </a:lnTo>
                <a:lnTo>
                  <a:pt x="5348" y="1046"/>
                </a:lnTo>
                <a:lnTo>
                  <a:pt x="5336" y="1054"/>
                </a:lnTo>
                <a:lnTo>
                  <a:pt x="5324" y="1059"/>
                </a:lnTo>
                <a:lnTo>
                  <a:pt x="5310" y="1064"/>
                </a:lnTo>
                <a:lnTo>
                  <a:pt x="5296" y="1068"/>
                </a:lnTo>
                <a:lnTo>
                  <a:pt x="5281" y="1070"/>
                </a:lnTo>
                <a:lnTo>
                  <a:pt x="5265" y="1070"/>
                </a:lnTo>
                <a:lnTo>
                  <a:pt x="5256" y="1070"/>
                </a:lnTo>
                <a:lnTo>
                  <a:pt x="5246" y="1069"/>
                </a:lnTo>
                <a:lnTo>
                  <a:pt x="5237" y="1068"/>
                </a:lnTo>
                <a:lnTo>
                  <a:pt x="5227" y="1065"/>
                </a:lnTo>
                <a:lnTo>
                  <a:pt x="5217" y="1063"/>
                </a:lnTo>
                <a:lnTo>
                  <a:pt x="5209" y="1060"/>
                </a:lnTo>
                <a:lnTo>
                  <a:pt x="5199" y="1056"/>
                </a:lnTo>
                <a:lnTo>
                  <a:pt x="5191" y="1053"/>
                </a:lnTo>
                <a:lnTo>
                  <a:pt x="5182" y="1047"/>
                </a:lnTo>
                <a:lnTo>
                  <a:pt x="5174" y="1042"/>
                </a:lnTo>
                <a:lnTo>
                  <a:pt x="5166" y="1037"/>
                </a:lnTo>
                <a:lnTo>
                  <a:pt x="5159" y="1030"/>
                </a:lnTo>
                <a:lnTo>
                  <a:pt x="5153" y="1024"/>
                </a:lnTo>
                <a:lnTo>
                  <a:pt x="5147" y="1017"/>
                </a:lnTo>
                <a:lnTo>
                  <a:pt x="5142" y="1009"/>
                </a:lnTo>
                <a:lnTo>
                  <a:pt x="5137" y="1001"/>
                </a:lnTo>
                <a:lnTo>
                  <a:pt x="5132" y="991"/>
                </a:lnTo>
                <a:lnTo>
                  <a:pt x="5128" y="983"/>
                </a:lnTo>
                <a:lnTo>
                  <a:pt x="5125" y="973"/>
                </a:lnTo>
                <a:lnTo>
                  <a:pt x="5123" y="962"/>
                </a:lnTo>
                <a:lnTo>
                  <a:pt x="5121" y="952"/>
                </a:lnTo>
                <a:lnTo>
                  <a:pt x="5120" y="941"/>
                </a:lnTo>
                <a:lnTo>
                  <a:pt x="5118" y="929"/>
                </a:lnTo>
                <a:lnTo>
                  <a:pt x="5118" y="917"/>
                </a:lnTo>
                <a:close/>
                <a:moveTo>
                  <a:pt x="4827" y="1063"/>
                </a:moveTo>
                <a:lnTo>
                  <a:pt x="4827" y="670"/>
                </a:lnTo>
                <a:lnTo>
                  <a:pt x="4903" y="670"/>
                </a:lnTo>
                <a:lnTo>
                  <a:pt x="4903" y="880"/>
                </a:lnTo>
                <a:lnTo>
                  <a:pt x="4991" y="779"/>
                </a:lnTo>
                <a:lnTo>
                  <a:pt x="5083" y="779"/>
                </a:lnTo>
                <a:lnTo>
                  <a:pt x="4987" y="883"/>
                </a:lnTo>
                <a:lnTo>
                  <a:pt x="5091" y="1063"/>
                </a:lnTo>
                <a:lnTo>
                  <a:pt x="5009" y="1063"/>
                </a:lnTo>
                <a:lnTo>
                  <a:pt x="4938" y="936"/>
                </a:lnTo>
                <a:lnTo>
                  <a:pt x="4903" y="972"/>
                </a:lnTo>
                <a:lnTo>
                  <a:pt x="4903" y="1063"/>
                </a:lnTo>
                <a:lnTo>
                  <a:pt x="4827" y="1063"/>
                </a:lnTo>
                <a:close/>
                <a:moveTo>
                  <a:pt x="4498" y="983"/>
                </a:moveTo>
                <a:lnTo>
                  <a:pt x="4573" y="971"/>
                </a:lnTo>
                <a:lnTo>
                  <a:pt x="4576" y="981"/>
                </a:lnTo>
                <a:lnTo>
                  <a:pt x="4580" y="990"/>
                </a:lnTo>
                <a:lnTo>
                  <a:pt x="4586" y="997"/>
                </a:lnTo>
                <a:lnTo>
                  <a:pt x="4593" y="1004"/>
                </a:lnTo>
                <a:lnTo>
                  <a:pt x="4601" y="1009"/>
                </a:lnTo>
                <a:lnTo>
                  <a:pt x="4610" y="1012"/>
                </a:lnTo>
                <a:lnTo>
                  <a:pt x="4622" y="1014"/>
                </a:lnTo>
                <a:lnTo>
                  <a:pt x="4635" y="1015"/>
                </a:lnTo>
                <a:lnTo>
                  <a:pt x="4647" y="1014"/>
                </a:lnTo>
                <a:lnTo>
                  <a:pt x="4660" y="1012"/>
                </a:lnTo>
                <a:lnTo>
                  <a:pt x="4670" y="1009"/>
                </a:lnTo>
                <a:lnTo>
                  <a:pt x="4678" y="1005"/>
                </a:lnTo>
                <a:lnTo>
                  <a:pt x="4683" y="1001"/>
                </a:lnTo>
                <a:lnTo>
                  <a:pt x="4686" y="996"/>
                </a:lnTo>
                <a:lnTo>
                  <a:pt x="4688" y="991"/>
                </a:lnTo>
                <a:lnTo>
                  <a:pt x="4688" y="985"/>
                </a:lnTo>
                <a:lnTo>
                  <a:pt x="4688" y="980"/>
                </a:lnTo>
                <a:lnTo>
                  <a:pt x="4687" y="977"/>
                </a:lnTo>
                <a:lnTo>
                  <a:pt x="4685" y="973"/>
                </a:lnTo>
                <a:lnTo>
                  <a:pt x="4683" y="971"/>
                </a:lnTo>
                <a:lnTo>
                  <a:pt x="4679" y="968"/>
                </a:lnTo>
                <a:lnTo>
                  <a:pt x="4674" y="966"/>
                </a:lnTo>
                <a:lnTo>
                  <a:pt x="4667" y="962"/>
                </a:lnTo>
                <a:lnTo>
                  <a:pt x="4658" y="960"/>
                </a:lnTo>
                <a:lnTo>
                  <a:pt x="4617" y="951"/>
                </a:lnTo>
                <a:lnTo>
                  <a:pt x="4583" y="941"/>
                </a:lnTo>
                <a:lnTo>
                  <a:pt x="4570" y="937"/>
                </a:lnTo>
                <a:lnTo>
                  <a:pt x="4558" y="933"/>
                </a:lnTo>
                <a:lnTo>
                  <a:pt x="4549" y="928"/>
                </a:lnTo>
                <a:lnTo>
                  <a:pt x="4542" y="924"/>
                </a:lnTo>
                <a:lnTo>
                  <a:pt x="4534" y="918"/>
                </a:lnTo>
                <a:lnTo>
                  <a:pt x="4527" y="911"/>
                </a:lnTo>
                <a:lnTo>
                  <a:pt x="4521" y="904"/>
                </a:lnTo>
                <a:lnTo>
                  <a:pt x="4517" y="896"/>
                </a:lnTo>
                <a:lnTo>
                  <a:pt x="4512" y="888"/>
                </a:lnTo>
                <a:lnTo>
                  <a:pt x="4510" y="880"/>
                </a:lnTo>
                <a:lnTo>
                  <a:pt x="4508" y="870"/>
                </a:lnTo>
                <a:lnTo>
                  <a:pt x="4508" y="859"/>
                </a:lnTo>
                <a:lnTo>
                  <a:pt x="4508" y="851"/>
                </a:lnTo>
                <a:lnTo>
                  <a:pt x="4510" y="842"/>
                </a:lnTo>
                <a:lnTo>
                  <a:pt x="4512" y="834"/>
                </a:lnTo>
                <a:lnTo>
                  <a:pt x="4516" y="825"/>
                </a:lnTo>
                <a:lnTo>
                  <a:pt x="4520" y="818"/>
                </a:lnTo>
                <a:lnTo>
                  <a:pt x="4524" y="810"/>
                </a:lnTo>
                <a:lnTo>
                  <a:pt x="4531" y="804"/>
                </a:lnTo>
                <a:lnTo>
                  <a:pt x="4537" y="798"/>
                </a:lnTo>
                <a:lnTo>
                  <a:pt x="4545" y="791"/>
                </a:lnTo>
                <a:lnTo>
                  <a:pt x="4554" y="786"/>
                </a:lnTo>
                <a:lnTo>
                  <a:pt x="4563" y="782"/>
                </a:lnTo>
                <a:lnTo>
                  <a:pt x="4575" y="779"/>
                </a:lnTo>
                <a:lnTo>
                  <a:pt x="4587" y="775"/>
                </a:lnTo>
                <a:lnTo>
                  <a:pt x="4600" y="774"/>
                </a:lnTo>
                <a:lnTo>
                  <a:pt x="4613" y="772"/>
                </a:lnTo>
                <a:lnTo>
                  <a:pt x="4628" y="772"/>
                </a:lnTo>
                <a:lnTo>
                  <a:pt x="4642" y="772"/>
                </a:lnTo>
                <a:lnTo>
                  <a:pt x="4655" y="773"/>
                </a:lnTo>
                <a:lnTo>
                  <a:pt x="4668" y="775"/>
                </a:lnTo>
                <a:lnTo>
                  <a:pt x="4679" y="778"/>
                </a:lnTo>
                <a:lnTo>
                  <a:pt x="4689" y="780"/>
                </a:lnTo>
                <a:lnTo>
                  <a:pt x="4699" y="783"/>
                </a:lnTo>
                <a:lnTo>
                  <a:pt x="4707" y="787"/>
                </a:lnTo>
                <a:lnTo>
                  <a:pt x="4716" y="791"/>
                </a:lnTo>
                <a:lnTo>
                  <a:pt x="4722" y="797"/>
                </a:lnTo>
                <a:lnTo>
                  <a:pt x="4728" y="802"/>
                </a:lnTo>
                <a:lnTo>
                  <a:pt x="4734" y="808"/>
                </a:lnTo>
                <a:lnTo>
                  <a:pt x="4739" y="815"/>
                </a:lnTo>
                <a:lnTo>
                  <a:pt x="4743" y="822"/>
                </a:lnTo>
                <a:lnTo>
                  <a:pt x="4747" y="831"/>
                </a:lnTo>
                <a:lnTo>
                  <a:pt x="4752" y="839"/>
                </a:lnTo>
                <a:lnTo>
                  <a:pt x="4754" y="848"/>
                </a:lnTo>
                <a:lnTo>
                  <a:pt x="4683" y="860"/>
                </a:lnTo>
                <a:lnTo>
                  <a:pt x="4680" y="853"/>
                </a:lnTo>
                <a:lnTo>
                  <a:pt x="4676" y="847"/>
                </a:lnTo>
                <a:lnTo>
                  <a:pt x="4672" y="840"/>
                </a:lnTo>
                <a:lnTo>
                  <a:pt x="4666" y="835"/>
                </a:lnTo>
                <a:lnTo>
                  <a:pt x="4659" y="832"/>
                </a:lnTo>
                <a:lnTo>
                  <a:pt x="4651" y="829"/>
                </a:lnTo>
                <a:lnTo>
                  <a:pt x="4640" y="827"/>
                </a:lnTo>
                <a:lnTo>
                  <a:pt x="4629" y="826"/>
                </a:lnTo>
                <a:lnTo>
                  <a:pt x="4616" y="827"/>
                </a:lnTo>
                <a:lnTo>
                  <a:pt x="4604" y="829"/>
                </a:lnTo>
                <a:lnTo>
                  <a:pt x="4594" y="831"/>
                </a:lnTo>
                <a:lnTo>
                  <a:pt x="4587" y="835"/>
                </a:lnTo>
                <a:lnTo>
                  <a:pt x="4583" y="838"/>
                </a:lnTo>
                <a:lnTo>
                  <a:pt x="4580" y="841"/>
                </a:lnTo>
                <a:lnTo>
                  <a:pt x="4578" y="846"/>
                </a:lnTo>
                <a:lnTo>
                  <a:pt x="4578" y="850"/>
                </a:lnTo>
                <a:lnTo>
                  <a:pt x="4578" y="854"/>
                </a:lnTo>
                <a:lnTo>
                  <a:pt x="4580" y="857"/>
                </a:lnTo>
                <a:lnTo>
                  <a:pt x="4583" y="860"/>
                </a:lnTo>
                <a:lnTo>
                  <a:pt x="4586" y="864"/>
                </a:lnTo>
                <a:lnTo>
                  <a:pt x="4594" y="868"/>
                </a:lnTo>
                <a:lnTo>
                  <a:pt x="4608" y="873"/>
                </a:lnTo>
                <a:lnTo>
                  <a:pt x="4629" y="878"/>
                </a:lnTo>
                <a:lnTo>
                  <a:pt x="4656" y="885"/>
                </a:lnTo>
                <a:lnTo>
                  <a:pt x="4684" y="892"/>
                </a:lnTo>
                <a:lnTo>
                  <a:pt x="4707" y="900"/>
                </a:lnTo>
                <a:lnTo>
                  <a:pt x="4718" y="904"/>
                </a:lnTo>
                <a:lnTo>
                  <a:pt x="4726" y="909"/>
                </a:lnTo>
                <a:lnTo>
                  <a:pt x="4734" y="913"/>
                </a:lnTo>
                <a:lnTo>
                  <a:pt x="4740" y="919"/>
                </a:lnTo>
                <a:lnTo>
                  <a:pt x="4745" y="924"/>
                </a:lnTo>
                <a:lnTo>
                  <a:pt x="4751" y="929"/>
                </a:lnTo>
                <a:lnTo>
                  <a:pt x="4755" y="936"/>
                </a:lnTo>
                <a:lnTo>
                  <a:pt x="4758" y="942"/>
                </a:lnTo>
                <a:lnTo>
                  <a:pt x="4760" y="950"/>
                </a:lnTo>
                <a:lnTo>
                  <a:pt x="4762" y="957"/>
                </a:lnTo>
                <a:lnTo>
                  <a:pt x="4763" y="966"/>
                </a:lnTo>
                <a:lnTo>
                  <a:pt x="4763" y="974"/>
                </a:lnTo>
                <a:lnTo>
                  <a:pt x="4763" y="984"/>
                </a:lnTo>
                <a:lnTo>
                  <a:pt x="4762" y="993"/>
                </a:lnTo>
                <a:lnTo>
                  <a:pt x="4759" y="1003"/>
                </a:lnTo>
                <a:lnTo>
                  <a:pt x="4756" y="1011"/>
                </a:lnTo>
                <a:lnTo>
                  <a:pt x="4751" y="1019"/>
                </a:lnTo>
                <a:lnTo>
                  <a:pt x="4745" y="1027"/>
                </a:lnTo>
                <a:lnTo>
                  <a:pt x="4739" y="1035"/>
                </a:lnTo>
                <a:lnTo>
                  <a:pt x="4731" y="1042"/>
                </a:lnTo>
                <a:lnTo>
                  <a:pt x="4722" y="1048"/>
                </a:lnTo>
                <a:lnTo>
                  <a:pt x="4712" y="1054"/>
                </a:lnTo>
                <a:lnTo>
                  <a:pt x="4702" y="1059"/>
                </a:lnTo>
                <a:lnTo>
                  <a:pt x="4690" y="1063"/>
                </a:lnTo>
                <a:lnTo>
                  <a:pt x="4678" y="1065"/>
                </a:lnTo>
                <a:lnTo>
                  <a:pt x="4664" y="1069"/>
                </a:lnTo>
                <a:lnTo>
                  <a:pt x="4650" y="1070"/>
                </a:lnTo>
                <a:lnTo>
                  <a:pt x="4635" y="1070"/>
                </a:lnTo>
                <a:lnTo>
                  <a:pt x="4620" y="1070"/>
                </a:lnTo>
                <a:lnTo>
                  <a:pt x="4607" y="1069"/>
                </a:lnTo>
                <a:lnTo>
                  <a:pt x="4594" y="1066"/>
                </a:lnTo>
                <a:lnTo>
                  <a:pt x="4583" y="1064"/>
                </a:lnTo>
                <a:lnTo>
                  <a:pt x="4571" y="1061"/>
                </a:lnTo>
                <a:lnTo>
                  <a:pt x="4560" y="1057"/>
                </a:lnTo>
                <a:lnTo>
                  <a:pt x="4551" y="1052"/>
                </a:lnTo>
                <a:lnTo>
                  <a:pt x="4542" y="1046"/>
                </a:lnTo>
                <a:lnTo>
                  <a:pt x="4534" y="1040"/>
                </a:lnTo>
                <a:lnTo>
                  <a:pt x="4526" y="1034"/>
                </a:lnTo>
                <a:lnTo>
                  <a:pt x="4520" y="1026"/>
                </a:lnTo>
                <a:lnTo>
                  <a:pt x="4513" y="1019"/>
                </a:lnTo>
                <a:lnTo>
                  <a:pt x="4509" y="1010"/>
                </a:lnTo>
                <a:lnTo>
                  <a:pt x="4504" y="1002"/>
                </a:lnTo>
                <a:lnTo>
                  <a:pt x="4501" y="992"/>
                </a:lnTo>
                <a:lnTo>
                  <a:pt x="4498" y="983"/>
                </a:lnTo>
                <a:close/>
                <a:moveTo>
                  <a:pt x="4262" y="917"/>
                </a:moveTo>
                <a:lnTo>
                  <a:pt x="4262" y="928"/>
                </a:lnTo>
                <a:lnTo>
                  <a:pt x="4263" y="939"/>
                </a:lnTo>
                <a:lnTo>
                  <a:pt x="4264" y="949"/>
                </a:lnTo>
                <a:lnTo>
                  <a:pt x="4266" y="958"/>
                </a:lnTo>
                <a:lnTo>
                  <a:pt x="4269" y="967"/>
                </a:lnTo>
                <a:lnTo>
                  <a:pt x="4272" y="974"/>
                </a:lnTo>
                <a:lnTo>
                  <a:pt x="4275" y="981"/>
                </a:lnTo>
                <a:lnTo>
                  <a:pt x="4280" y="987"/>
                </a:lnTo>
                <a:lnTo>
                  <a:pt x="4285" y="992"/>
                </a:lnTo>
                <a:lnTo>
                  <a:pt x="4290" y="997"/>
                </a:lnTo>
                <a:lnTo>
                  <a:pt x="4296" y="1001"/>
                </a:lnTo>
                <a:lnTo>
                  <a:pt x="4301" y="1005"/>
                </a:lnTo>
                <a:lnTo>
                  <a:pt x="4307" y="1007"/>
                </a:lnTo>
                <a:lnTo>
                  <a:pt x="4314" y="1009"/>
                </a:lnTo>
                <a:lnTo>
                  <a:pt x="4320" y="1010"/>
                </a:lnTo>
                <a:lnTo>
                  <a:pt x="4326" y="1010"/>
                </a:lnTo>
                <a:lnTo>
                  <a:pt x="4333" y="1010"/>
                </a:lnTo>
                <a:lnTo>
                  <a:pt x="4339" y="1009"/>
                </a:lnTo>
                <a:lnTo>
                  <a:pt x="4346" y="1007"/>
                </a:lnTo>
                <a:lnTo>
                  <a:pt x="4351" y="1005"/>
                </a:lnTo>
                <a:lnTo>
                  <a:pt x="4356" y="1002"/>
                </a:lnTo>
                <a:lnTo>
                  <a:pt x="4361" y="998"/>
                </a:lnTo>
                <a:lnTo>
                  <a:pt x="4366" y="994"/>
                </a:lnTo>
                <a:lnTo>
                  <a:pt x="4370" y="989"/>
                </a:lnTo>
                <a:lnTo>
                  <a:pt x="4374" y="984"/>
                </a:lnTo>
                <a:lnTo>
                  <a:pt x="4377" y="977"/>
                </a:lnTo>
                <a:lnTo>
                  <a:pt x="4381" y="970"/>
                </a:lnTo>
                <a:lnTo>
                  <a:pt x="4384" y="961"/>
                </a:lnTo>
                <a:lnTo>
                  <a:pt x="4385" y="952"/>
                </a:lnTo>
                <a:lnTo>
                  <a:pt x="4387" y="942"/>
                </a:lnTo>
                <a:lnTo>
                  <a:pt x="4387" y="932"/>
                </a:lnTo>
                <a:lnTo>
                  <a:pt x="4388" y="920"/>
                </a:lnTo>
                <a:lnTo>
                  <a:pt x="4387" y="909"/>
                </a:lnTo>
                <a:lnTo>
                  <a:pt x="4387" y="899"/>
                </a:lnTo>
                <a:lnTo>
                  <a:pt x="4385" y="890"/>
                </a:lnTo>
                <a:lnTo>
                  <a:pt x="4383" y="881"/>
                </a:lnTo>
                <a:lnTo>
                  <a:pt x="4381" y="873"/>
                </a:lnTo>
                <a:lnTo>
                  <a:pt x="4377" y="866"/>
                </a:lnTo>
                <a:lnTo>
                  <a:pt x="4374" y="859"/>
                </a:lnTo>
                <a:lnTo>
                  <a:pt x="4370" y="854"/>
                </a:lnTo>
                <a:lnTo>
                  <a:pt x="4365" y="849"/>
                </a:lnTo>
                <a:lnTo>
                  <a:pt x="4360" y="844"/>
                </a:lnTo>
                <a:lnTo>
                  <a:pt x="4355" y="840"/>
                </a:lnTo>
                <a:lnTo>
                  <a:pt x="4350" y="837"/>
                </a:lnTo>
                <a:lnTo>
                  <a:pt x="4343" y="835"/>
                </a:lnTo>
                <a:lnTo>
                  <a:pt x="4338" y="833"/>
                </a:lnTo>
                <a:lnTo>
                  <a:pt x="4332" y="832"/>
                </a:lnTo>
                <a:lnTo>
                  <a:pt x="4325" y="832"/>
                </a:lnTo>
                <a:lnTo>
                  <a:pt x="4319" y="832"/>
                </a:lnTo>
                <a:lnTo>
                  <a:pt x="4311" y="833"/>
                </a:lnTo>
                <a:lnTo>
                  <a:pt x="4306" y="835"/>
                </a:lnTo>
                <a:lnTo>
                  <a:pt x="4300" y="837"/>
                </a:lnTo>
                <a:lnTo>
                  <a:pt x="4294" y="840"/>
                </a:lnTo>
                <a:lnTo>
                  <a:pt x="4289" y="843"/>
                </a:lnTo>
                <a:lnTo>
                  <a:pt x="4284" y="848"/>
                </a:lnTo>
                <a:lnTo>
                  <a:pt x="4280" y="853"/>
                </a:lnTo>
                <a:lnTo>
                  <a:pt x="4275" y="858"/>
                </a:lnTo>
                <a:lnTo>
                  <a:pt x="4271" y="865"/>
                </a:lnTo>
                <a:lnTo>
                  <a:pt x="4268" y="872"/>
                </a:lnTo>
                <a:lnTo>
                  <a:pt x="4266" y="880"/>
                </a:lnTo>
                <a:lnTo>
                  <a:pt x="4264" y="888"/>
                </a:lnTo>
                <a:lnTo>
                  <a:pt x="4263" y="896"/>
                </a:lnTo>
                <a:lnTo>
                  <a:pt x="4262" y="906"/>
                </a:lnTo>
                <a:lnTo>
                  <a:pt x="4262" y="917"/>
                </a:lnTo>
                <a:close/>
                <a:moveTo>
                  <a:pt x="4186" y="779"/>
                </a:moveTo>
                <a:lnTo>
                  <a:pt x="4257" y="779"/>
                </a:lnTo>
                <a:lnTo>
                  <a:pt x="4257" y="821"/>
                </a:lnTo>
                <a:lnTo>
                  <a:pt x="4265" y="810"/>
                </a:lnTo>
                <a:lnTo>
                  <a:pt x="4273" y="801"/>
                </a:lnTo>
                <a:lnTo>
                  <a:pt x="4283" y="793"/>
                </a:lnTo>
                <a:lnTo>
                  <a:pt x="4293" y="786"/>
                </a:lnTo>
                <a:lnTo>
                  <a:pt x="4306" y="780"/>
                </a:lnTo>
                <a:lnTo>
                  <a:pt x="4318" y="775"/>
                </a:lnTo>
                <a:lnTo>
                  <a:pt x="4332" y="773"/>
                </a:lnTo>
                <a:lnTo>
                  <a:pt x="4346" y="772"/>
                </a:lnTo>
                <a:lnTo>
                  <a:pt x="4357" y="773"/>
                </a:lnTo>
                <a:lnTo>
                  <a:pt x="4369" y="774"/>
                </a:lnTo>
                <a:lnTo>
                  <a:pt x="4381" y="778"/>
                </a:lnTo>
                <a:lnTo>
                  <a:pt x="4391" y="782"/>
                </a:lnTo>
                <a:lnTo>
                  <a:pt x="4402" y="787"/>
                </a:lnTo>
                <a:lnTo>
                  <a:pt x="4411" y="795"/>
                </a:lnTo>
                <a:lnTo>
                  <a:pt x="4421" y="802"/>
                </a:lnTo>
                <a:lnTo>
                  <a:pt x="4429" y="812"/>
                </a:lnTo>
                <a:lnTo>
                  <a:pt x="4438" y="821"/>
                </a:lnTo>
                <a:lnTo>
                  <a:pt x="4445" y="833"/>
                </a:lnTo>
                <a:lnTo>
                  <a:pt x="4451" y="844"/>
                </a:lnTo>
                <a:lnTo>
                  <a:pt x="4456" y="857"/>
                </a:lnTo>
                <a:lnTo>
                  <a:pt x="4459" y="872"/>
                </a:lnTo>
                <a:lnTo>
                  <a:pt x="4462" y="887"/>
                </a:lnTo>
                <a:lnTo>
                  <a:pt x="4464" y="903"/>
                </a:lnTo>
                <a:lnTo>
                  <a:pt x="4465" y="920"/>
                </a:lnTo>
                <a:lnTo>
                  <a:pt x="4464" y="937"/>
                </a:lnTo>
                <a:lnTo>
                  <a:pt x="4462" y="953"/>
                </a:lnTo>
                <a:lnTo>
                  <a:pt x="4459" y="969"/>
                </a:lnTo>
                <a:lnTo>
                  <a:pt x="4456" y="983"/>
                </a:lnTo>
                <a:lnTo>
                  <a:pt x="4451" y="996"/>
                </a:lnTo>
                <a:lnTo>
                  <a:pt x="4444" y="1008"/>
                </a:lnTo>
                <a:lnTo>
                  <a:pt x="4438" y="1020"/>
                </a:lnTo>
                <a:lnTo>
                  <a:pt x="4429" y="1030"/>
                </a:lnTo>
                <a:lnTo>
                  <a:pt x="4421" y="1040"/>
                </a:lnTo>
                <a:lnTo>
                  <a:pt x="4411" y="1047"/>
                </a:lnTo>
                <a:lnTo>
                  <a:pt x="4401" y="1055"/>
                </a:lnTo>
                <a:lnTo>
                  <a:pt x="4391" y="1060"/>
                </a:lnTo>
                <a:lnTo>
                  <a:pt x="4381" y="1064"/>
                </a:lnTo>
                <a:lnTo>
                  <a:pt x="4369" y="1068"/>
                </a:lnTo>
                <a:lnTo>
                  <a:pt x="4357" y="1070"/>
                </a:lnTo>
                <a:lnTo>
                  <a:pt x="4346" y="1070"/>
                </a:lnTo>
                <a:lnTo>
                  <a:pt x="4334" y="1070"/>
                </a:lnTo>
                <a:lnTo>
                  <a:pt x="4322" y="1068"/>
                </a:lnTo>
                <a:lnTo>
                  <a:pt x="4313" y="1064"/>
                </a:lnTo>
                <a:lnTo>
                  <a:pt x="4302" y="1060"/>
                </a:lnTo>
                <a:lnTo>
                  <a:pt x="4292" y="1055"/>
                </a:lnTo>
                <a:lnTo>
                  <a:pt x="4283" y="1047"/>
                </a:lnTo>
                <a:lnTo>
                  <a:pt x="4272" y="1039"/>
                </a:lnTo>
                <a:lnTo>
                  <a:pt x="4262" y="1028"/>
                </a:lnTo>
                <a:lnTo>
                  <a:pt x="4262" y="1172"/>
                </a:lnTo>
                <a:lnTo>
                  <a:pt x="4186" y="1172"/>
                </a:lnTo>
                <a:lnTo>
                  <a:pt x="4186" y="779"/>
                </a:lnTo>
                <a:close/>
                <a:moveTo>
                  <a:pt x="3913" y="921"/>
                </a:moveTo>
                <a:lnTo>
                  <a:pt x="3913" y="932"/>
                </a:lnTo>
                <a:lnTo>
                  <a:pt x="3914" y="941"/>
                </a:lnTo>
                <a:lnTo>
                  <a:pt x="3916" y="950"/>
                </a:lnTo>
                <a:lnTo>
                  <a:pt x="3918" y="958"/>
                </a:lnTo>
                <a:lnTo>
                  <a:pt x="3920" y="967"/>
                </a:lnTo>
                <a:lnTo>
                  <a:pt x="3924" y="973"/>
                </a:lnTo>
                <a:lnTo>
                  <a:pt x="3929" y="980"/>
                </a:lnTo>
                <a:lnTo>
                  <a:pt x="3933" y="986"/>
                </a:lnTo>
                <a:lnTo>
                  <a:pt x="3938" y="991"/>
                </a:lnTo>
                <a:lnTo>
                  <a:pt x="3944" y="995"/>
                </a:lnTo>
                <a:lnTo>
                  <a:pt x="3949" y="1000"/>
                </a:lnTo>
                <a:lnTo>
                  <a:pt x="3955" y="1003"/>
                </a:lnTo>
                <a:lnTo>
                  <a:pt x="3962" y="1005"/>
                </a:lnTo>
                <a:lnTo>
                  <a:pt x="3968" y="1007"/>
                </a:lnTo>
                <a:lnTo>
                  <a:pt x="3975" y="1008"/>
                </a:lnTo>
                <a:lnTo>
                  <a:pt x="3983" y="1008"/>
                </a:lnTo>
                <a:lnTo>
                  <a:pt x="3989" y="1008"/>
                </a:lnTo>
                <a:lnTo>
                  <a:pt x="3997" y="1007"/>
                </a:lnTo>
                <a:lnTo>
                  <a:pt x="4003" y="1005"/>
                </a:lnTo>
                <a:lnTo>
                  <a:pt x="4010" y="1003"/>
                </a:lnTo>
                <a:lnTo>
                  <a:pt x="4016" y="1000"/>
                </a:lnTo>
                <a:lnTo>
                  <a:pt x="4021" y="995"/>
                </a:lnTo>
                <a:lnTo>
                  <a:pt x="4027" y="991"/>
                </a:lnTo>
                <a:lnTo>
                  <a:pt x="4032" y="986"/>
                </a:lnTo>
                <a:lnTo>
                  <a:pt x="4037" y="980"/>
                </a:lnTo>
                <a:lnTo>
                  <a:pt x="4040" y="973"/>
                </a:lnTo>
                <a:lnTo>
                  <a:pt x="4045" y="967"/>
                </a:lnTo>
                <a:lnTo>
                  <a:pt x="4047" y="958"/>
                </a:lnTo>
                <a:lnTo>
                  <a:pt x="4049" y="950"/>
                </a:lnTo>
                <a:lnTo>
                  <a:pt x="4051" y="941"/>
                </a:lnTo>
                <a:lnTo>
                  <a:pt x="4052" y="930"/>
                </a:lnTo>
                <a:lnTo>
                  <a:pt x="4052" y="921"/>
                </a:lnTo>
                <a:lnTo>
                  <a:pt x="4052" y="910"/>
                </a:lnTo>
                <a:lnTo>
                  <a:pt x="4051" y="901"/>
                </a:lnTo>
                <a:lnTo>
                  <a:pt x="4049" y="892"/>
                </a:lnTo>
                <a:lnTo>
                  <a:pt x="4047" y="884"/>
                </a:lnTo>
                <a:lnTo>
                  <a:pt x="4045" y="876"/>
                </a:lnTo>
                <a:lnTo>
                  <a:pt x="4040" y="869"/>
                </a:lnTo>
                <a:lnTo>
                  <a:pt x="4037" y="863"/>
                </a:lnTo>
                <a:lnTo>
                  <a:pt x="4032" y="856"/>
                </a:lnTo>
                <a:lnTo>
                  <a:pt x="4027" y="851"/>
                </a:lnTo>
                <a:lnTo>
                  <a:pt x="4021" y="847"/>
                </a:lnTo>
                <a:lnTo>
                  <a:pt x="4016" y="842"/>
                </a:lnTo>
                <a:lnTo>
                  <a:pt x="4010" y="839"/>
                </a:lnTo>
                <a:lnTo>
                  <a:pt x="4003" y="837"/>
                </a:lnTo>
                <a:lnTo>
                  <a:pt x="3997" y="835"/>
                </a:lnTo>
                <a:lnTo>
                  <a:pt x="3989" y="834"/>
                </a:lnTo>
                <a:lnTo>
                  <a:pt x="3983" y="834"/>
                </a:lnTo>
                <a:lnTo>
                  <a:pt x="3975" y="834"/>
                </a:lnTo>
                <a:lnTo>
                  <a:pt x="3968" y="835"/>
                </a:lnTo>
                <a:lnTo>
                  <a:pt x="3962" y="837"/>
                </a:lnTo>
                <a:lnTo>
                  <a:pt x="3955" y="839"/>
                </a:lnTo>
                <a:lnTo>
                  <a:pt x="3949" y="842"/>
                </a:lnTo>
                <a:lnTo>
                  <a:pt x="3944" y="847"/>
                </a:lnTo>
                <a:lnTo>
                  <a:pt x="3938" y="851"/>
                </a:lnTo>
                <a:lnTo>
                  <a:pt x="3933" y="856"/>
                </a:lnTo>
                <a:lnTo>
                  <a:pt x="3929" y="863"/>
                </a:lnTo>
                <a:lnTo>
                  <a:pt x="3924" y="869"/>
                </a:lnTo>
                <a:lnTo>
                  <a:pt x="3920" y="876"/>
                </a:lnTo>
                <a:lnTo>
                  <a:pt x="3918" y="884"/>
                </a:lnTo>
                <a:lnTo>
                  <a:pt x="3916" y="892"/>
                </a:lnTo>
                <a:lnTo>
                  <a:pt x="3914" y="901"/>
                </a:lnTo>
                <a:lnTo>
                  <a:pt x="3913" y="910"/>
                </a:lnTo>
                <a:lnTo>
                  <a:pt x="3913" y="921"/>
                </a:lnTo>
                <a:close/>
                <a:moveTo>
                  <a:pt x="3835" y="917"/>
                </a:moveTo>
                <a:lnTo>
                  <a:pt x="3836" y="908"/>
                </a:lnTo>
                <a:lnTo>
                  <a:pt x="3836" y="899"/>
                </a:lnTo>
                <a:lnTo>
                  <a:pt x="3838" y="889"/>
                </a:lnTo>
                <a:lnTo>
                  <a:pt x="3840" y="881"/>
                </a:lnTo>
                <a:lnTo>
                  <a:pt x="3843" y="871"/>
                </a:lnTo>
                <a:lnTo>
                  <a:pt x="3846" y="863"/>
                </a:lnTo>
                <a:lnTo>
                  <a:pt x="3850" y="853"/>
                </a:lnTo>
                <a:lnTo>
                  <a:pt x="3854" y="844"/>
                </a:lnTo>
                <a:lnTo>
                  <a:pt x="3859" y="836"/>
                </a:lnTo>
                <a:lnTo>
                  <a:pt x="3864" y="827"/>
                </a:lnTo>
                <a:lnTo>
                  <a:pt x="3870" y="820"/>
                </a:lnTo>
                <a:lnTo>
                  <a:pt x="3877" y="814"/>
                </a:lnTo>
                <a:lnTo>
                  <a:pt x="3883" y="807"/>
                </a:lnTo>
                <a:lnTo>
                  <a:pt x="3890" y="801"/>
                </a:lnTo>
                <a:lnTo>
                  <a:pt x="3898" y="796"/>
                </a:lnTo>
                <a:lnTo>
                  <a:pt x="3906" y="791"/>
                </a:lnTo>
                <a:lnTo>
                  <a:pt x="3915" y="786"/>
                </a:lnTo>
                <a:lnTo>
                  <a:pt x="3924" y="783"/>
                </a:lnTo>
                <a:lnTo>
                  <a:pt x="3933" y="780"/>
                </a:lnTo>
                <a:lnTo>
                  <a:pt x="3943" y="776"/>
                </a:lnTo>
                <a:lnTo>
                  <a:pt x="3952" y="775"/>
                </a:lnTo>
                <a:lnTo>
                  <a:pt x="3962" y="773"/>
                </a:lnTo>
                <a:lnTo>
                  <a:pt x="3972" y="772"/>
                </a:lnTo>
                <a:lnTo>
                  <a:pt x="3982" y="772"/>
                </a:lnTo>
                <a:lnTo>
                  <a:pt x="3998" y="773"/>
                </a:lnTo>
                <a:lnTo>
                  <a:pt x="4013" y="775"/>
                </a:lnTo>
                <a:lnTo>
                  <a:pt x="4028" y="779"/>
                </a:lnTo>
                <a:lnTo>
                  <a:pt x="4041" y="783"/>
                </a:lnTo>
                <a:lnTo>
                  <a:pt x="4054" y="789"/>
                </a:lnTo>
                <a:lnTo>
                  <a:pt x="4066" y="796"/>
                </a:lnTo>
                <a:lnTo>
                  <a:pt x="4078" y="804"/>
                </a:lnTo>
                <a:lnTo>
                  <a:pt x="4088" y="815"/>
                </a:lnTo>
                <a:lnTo>
                  <a:pt x="4098" y="825"/>
                </a:lnTo>
                <a:lnTo>
                  <a:pt x="4106" y="837"/>
                </a:lnTo>
                <a:lnTo>
                  <a:pt x="4114" y="849"/>
                </a:lnTo>
                <a:lnTo>
                  <a:pt x="4119" y="861"/>
                </a:lnTo>
                <a:lnTo>
                  <a:pt x="4123" y="875"/>
                </a:lnTo>
                <a:lnTo>
                  <a:pt x="4126" y="890"/>
                </a:lnTo>
                <a:lnTo>
                  <a:pt x="4129" y="905"/>
                </a:lnTo>
                <a:lnTo>
                  <a:pt x="4130" y="920"/>
                </a:lnTo>
                <a:lnTo>
                  <a:pt x="4129" y="936"/>
                </a:lnTo>
                <a:lnTo>
                  <a:pt x="4126" y="951"/>
                </a:lnTo>
                <a:lnTo>
                  <a:pt x="4123" y="966"/>
                </a:lnTo>
                <a:lnTo>
                  <a:pt x="4119" y="979"/>
                </a:lnTo>
                <a:lnTo>
                  <a:pt x="4114" y="992"/>
                </a:lnTo>
                <a:lnTo>
                  <a:pt x="4106" y="1005"/>
                </a:lnTo>
                <a:lnTo>
                  <a:pt x="4098" y="1017"/>
                </a:lnTo>
                <a:lnTo>
                  <a:pt x="4088" y="1027"/>
                </a:lnTo>
                <a:lnTo>
                  <a:pt x="4078" y="1038"/>
                </a:lnTo>
                <a:lnTo>
                  <a:pt x="4066" y="1046"/>
                </a:lnTo>
                <a:lnTo>
                  <a:pt x="4053" y="1054"/>
                </a:lnTo>
                <a:lnTo>
                  <a:pt x="4040" y="1059"/>
                </a:lnTo>
                <a:lnTo>
                  <a:pt x="4028" y="1064"/>
                </a:lnTo>
                <a:lnTo>
                  <a:pt x="4013" y="1068"/>
                </a:lnTo>
                <a:lnTo>
                  <a:pt x="3998" y="1070"/>
                </a:lnTo>
                <a:lnTo>
                  <a:pt x="3983" y="1070"/>
                </a:lnTo>
                <a:lnTo>
                  <a:pt x="3973" y="1070"/>
                </a:lnTo>
                <a:lnTo>
                  <a:pt x="3964" y="1069"/>
                </a:lnTo>
                <a:lnTo>
                  <a:pt x="3954" y="1068"/>
                </a:lnTo>
                <a:lnTo>
                  <a:pt x="3945" y="1065"/>
                </a:lnTo>
                <a:lnTo>
                  <a:pt x="3935" y="1063"/>
                </a:lnTo>
                <a:lnTo>
                  <a:pt x="3927" y="1060"/>
                </a:lnTo>
                <a:lnTo>
                  <a:pt x="3917" y="1056"/>
                </a:lnTo>
                <a:lnTo>
                  <a:pt x="3909" y="1053"/>
                </a:lnTo>
                <a:lnTo>
                  <a:pt x="3900" y="1047"/>
                </a:lnTo>
                <a:lnTo>
                  <a:pt x="3891" y="1042"/>
                </a:lnTo>
                <a:lnTo>
                  <a:pt x="3884" y="1037"/>
                </a:lnTo>
                <a:lnTo>
                  <a:pt x="3877" y="1030"/>
                </a:lnTo>
                <a:lnTo>
                  <a:pt x="3870" y="1024"/>
                </a:lnTo>
                <a:lnTo>
                  <a:pt x="3864" y="1017"/>
                </a:lnTo>
                <a:lnTo>
                  <a:pt x="3859" y="1009"/>
                </a:lnTo>
                <a:lnTo>
                  <a:pt x="3854" y="1001"/>
                </a:lnTo>
                <a:lnTo>
                  <a:pt x="3850" y="991"/>
                </a:lnTo>
                <a:lnTo>
                  <a:pt x="3846" y="983"/>
                </a:lnTo>
                <a:lnTo>
                  <a:pt x="3843" y="973"/>
                </a:lnTo>
                <a:lnTo>
                  <a:pt x="3840" y="962"/>
                </a:lnTo>
                <a:lnTo>
                  <a:pt x="3838" y="952"/>
                </a:lnTo>
                <a:lnTo>
                  <a:pt x="3836" y="941"/>
                </a:lnTo>
                <a:lnTo>
                  <a:pt x="3836" y="929"/>
                </a:lnTo>
                <a:lnTo>
                  <a:pt x="3835" y="917"/>
                </a:lnTo>
                <a:close/>
                <a:moveTo>
                  <a:pt x="3712" y="1063"/>
                </a:moveTo>
                <a:lnTo>
                  <a:pt x="3636" y="1063"/>
                </a:lnTo>
                <a:lnTo>
                  <a:pt x="3636" y="779"/>
                </a:lnTo>
                <a:lnTo>
                  <a:pt x="3705" y="779"/>
                </a:lnTo>
                <a:lnTo>
                  <a:pt x="3705" y="819"/>
                </a:lnTo>
                <a:lnTo>
                  <a:pt x="3715" y="806"/>
                </a:lnTo>
                <a:lnTo>
                  <a:pt x="3724" y="796"/>
                </a:lnTo>
                <a:lnTo>
                  <a:pt x="3731" y="787"/>
                </a:lnTo>
                <a:lnTo>
                  <a:pt x="3738" y="782"/>
                </a:lnTo>
                <a:lnTo>
                  <a:pt x="3746" y="778"/>
                </a:lnTo>
                <a:lnTo>
                  <a:pt x="3753" y="774"/>
                </a:lnTo>
                <a:lnTo>
                  <a:pt x="3762" y="773"/>
                </a:lnTo>
                <a:lnTo>
                  <a:pt x="3771" y="772"/>
                </a:lnTo>
                <a:lnTo>
                  <a:pt x="3784" y="773"/>
                </a:lnTo>
                <a:lnTo>
                  <a:pt x="3796" y="775"/>
                </a:lnTo>
                <a:lnTo>
                  <a:pt x="3809" y="781"/>
                </a:lnTo>
                <a:lnTo>
                  <a:pt x="3820" y="786"/>
                </a:lnTo>
                <a:lnTo>
                  <a:pt x="3797" y="852"/>
                </a:lnTo>
                <a:lnTo>
                  <a:pt x="3787" y="847"/>
                </a:lnTo>
                <a:lnTo>
                  <a:pt x="3779" y="843"/>
                </a:lnTo>
                <a:lnTo>
                  <a:pt x="3770" y="840"/>
                </a:lnTo>
                <a:lnTo>
                  <a:pt x="3762" y="840"/>
                </a:lnTo>
                <a:lnTo>
                  <a:pt x="3754" y="840"/>
                </a:lnTo>
                <a:lnTo>
                  <a:pt x="3747" y="842"/>
                </a:lnTo>
                <a:lnTo>
                  <a:pt x="3741" y="844"/>
                </a:lnTo>
                <a:lnTo>
                  <a:pt x="3735" y="849"/>
                </a:lnTo>
                <a:lnTo>
                  <a:pt x="3730" y="854"/>
                </a:lnTo>
                <a:lnTo>
                  <a:pt x="3725" y="860"/>
                </a:lnTo>
                <a:lnTo>
                  <a:pt x="3721" y="870"/>
                </a:lnTo>
                <a:lnTo>
                  <a:pt x="3717" y="881"/>
                </a:lnTo>
                <a:lnTo>
                  <a:pt x="3715" y="894"/>
                </a:lnTo>
                <a:lnTo>
                  <a:pt x="3713" y="916"/>
                </a:lnTo>
                <a:lnTo>
                  <a:pt x="3712" y="942"/>
                </a:lnTo>
                <a:lnTo>
                  <a:pt x="3712" y="975"/>
                </a:lnTo>
                <a:lnTo>
                  <a:pt x="3712" y="1063"/>
                </a:lnTo>
                <a:close/>
                <a:moveTo>
                  <a:pt x="3412" y="1063"/>
                </a:moveTo>
                <a:lnTo>
                  <a:pt x="3297" y="779"/>
                </a:lnTo>
                <a:lnTo>
                  <a:pt x="3376" y="779"/>
                </a:lnTo>
                <a:lnTo>
                  <a:pt x="3430" y="924"/>
                </a:lnTo>
                <a:lnTo>
                  <a:pt x="3445" y="973"/>
                </a:lnTo>
                <a:lnTo>
                  <a:pt x="3450" y="957"/>
                </a:lnTo>
                <a:lnTo>
                  <a:pt x="3453" y="949"/>
                </a:lnTo>
                <a:lnTo>
                  <a:pt x="3457" y="936"/>
                </a:lnTo>
                <a:lnTo>
                  <a:pt x="3461" y="924"/>
                </a:lnTo>
                <a:lnTo>
                  <a:pt x="3515" y="779"/>
                </a:lnTo>
                <a:lnTo>
                  <a:pt x="3593" y="779"/>
                </a:lnTo>
                <a:lnTo>
                  <a:pt x="3480" y="1063"/>
                </a:lnTo>
                <a:lnTo>
                  <a:pt x="3412" y="1063"/>
                </a:lnTo>
                <a:close/>
                <a:moveTo>
                  <a:pt x="2968" y="1063"/>
                </a:moveTo>
                <a:lnTo>
                  <a:pt x="2968" y="670"/>
                </a:lnTo>
                <a:lnTo>
                  <a:pt x="3259" y="670"/>
                </a:lnTo>
                <a:lnTo>
                  <a:pt x="3259" y="737"/>
                </a:lnTo>
                <a:lnTo>
                  <a:pt x="3047" y="737"/>
                </a:lnTo>
                <a:lnTo>
                  <a:pt x="3047" y="824"/>
                </a:lnTo>
                <a:lnTo>
                  <a:pt x="3244" y="824"/>
                </a:lnTo>
                <a:lnTo>
                  <a:pt x="3244" y="890"/>
                </a:lnTo>
                <a:lnTo>
                  <a:pt x="3047" y="890"/>
                </a:lnTo>
                <a:lnTo>
                  <a:pt x="3047" y="997"/>
                </a:lnTo>
                <a:lnTo>
                  <a:pt x="3266" y="997"/>
                </a:lnTo>
                <a:lnTo>
                  <a:pt x="3266" y="1063"/>
                </a:lnTo>
                <a:lnTo>
                  <a:pt x="2968" y="1063"/>
                </a:lnTo>
                <a:close/>
                <a:moveTo>
                  <a:pt x="6080" y="262"/>
                </a:moveTo>
                <a:lnTo>
                  <a:pt x="6081" y="273"/>
                </a:lnTo>
                <a:lnTo>
                  <a:pt x="6082" y="283"/>
                </a:lnTo>
                <a:lnTo>
                  <a:pt x="6083" y="291"/>
                </a:lnTo>
                <a:lnTo>
                  <a:pt x="6085" y="300"/>
                </a:lnTo>
                <a:lnTo>
                  <a:pt x="6088" y="308"/>
                </a:lnTo>
                <a:lnTo>
                  <a:pt x="6091" y="314"/>
                </a:lnTo>
                <a:lnTo>
                  <a:pt x="6096" y="321"/>
                </a:lnTo>
                <a:lnTo>
                  <a:pt x="6100" y="327"/>
                </a:lnTo>
                <a:lnTo>
                  <a:pt x="6105" y="332"/>
                </a:lnTo>
                <a:lnTo>
                  <a:pt x="6110" y="337"/>
                </a:lnTo>
                <a:lnTo>
                  <a:pt x="6117" y="341"/>
                </a:lnTo>
                <a:lnTo>
                  <a:pt x="6122" y="344"/>
                </a:lnTo>
                <a:lnTo>
                  <a:pt x="6129" y="346"/>
                </a:lnTo>
                <a:lnTo>
                  <a:pt x="6136" y="348"/>
                </a:lnTo>
                <a:lnTo>
                  <a:pt x="6142" y="349"/>
                </a:lnTo>
                <a:lnTo>
                  <a:pt x="6150" y="349"/>
                </a:lnTo>
                <a:lnTo>
                  <a:pt x="6157" y="349"/>
                </a:lnTo>
                <a:lnTo>
                  <a:pt x="6164" y="348"/>
                </a:lnTo>
                <a:lnTo>
                  <a:pt x="6171" y="346"/>
                </a:lnTo>
                <a:lnTo>
                  <a:pt x="6176" y="344"/>
                </a:lnTo>
                <a:lnTo>
                  <a:pt x="6183" y="341"/>
                </a:lnTo>
                <a:lnTo>
                  <a:pt x="6189" y="337"/>
                </a:lnTo>
                <a:lnTo>
                  <a:pt x="6194" y="332"/>
                </a:lnTo>
                <a:lnTo>
                  <a:pt x="6200" y="327"/>
                </a:lnTo>
                <a:lnTo>
                  <a:pt x="6204" y="321"/>
                </a:lnTo>
                <a:lnTo>
                  <a:pt x="6208" y="314"/>
                </a:lnTo>
                <a:lnTo>
                  <a:pt x="6212" y="307"/>
                </a:lnTo>
                <a:lnTo>
                  <a:pt x="6215" y="300"/>
                </a:lnTo>
                <a:lnTo>
                  <a:pt x="6217" y="291"/>
                </a:lnTo>
                <a:lnTo>
                  <a:pt x="6218" y="283"/>
                </a:lnTo>
                <a:lnTo>
                  <a:pt x="6219" y="272"/>
                </a:lnTo>
                <a:lnTo>
                  <a:pt x="6219" y="262"/>
                </a:lnTo>
                <a:lnTo>
                  <a:pt x="6219" y="252"/>
                </a:lnTo>
                <a:lnTo>
                  <a:pt x="6218" y="242"/>
                </a:lnTo>
                <a:lnTo>
                  <a:pt x="6217" y="234"/>
                </a:lnTo>
                <a:lnTo>
                  <a:pt x="6215" y="225"/>
                </a:lnTo>
                <a:lnTo>
                  <a:pt x="6212" y="217"/>
                </a:lnTo>
                <a:lnTo>
                  <a:pt x="6208" y="210"/>
                </a:lnTo>
                <a:lnTo>
                  <a:pt x="6204" y="204"/>
                </a:lnTo>
                <a:lnTo>
                  <a:pt x="6200" y="198"/>
                </a:lnTo>
                <a:lnTo>
                  <a:pt x="6194" y="192"/>
                </a:lnTo>
                <a:lnTo>
                  <a:pt x="6189" y="188"/>
                </a:lnTo>
                <a:lnTo>
                  <a:pt x="6183" y="184"/>
                </a:lnTo>
                <a:lnTo>
                  <a:pt x="6176" y="181"/>
                </a:lnTo>
                <a:lnTo>
                  <a:pt x="6171" y="178"/>
                </a:lnTo>
                <a:lnTo>
                  <a:pt x="6164" y="176"/>
                </a:lnTo>
                <a:lnTo>
                  <a:pt x="6157" y="175"/>
                </a:lnTo>
                <a:lnTo>
                  <a:pt x="6150" y="175"/>
                </a:lnTo>
                <a:lnTo>
                  <a:pt x="6142" y="175"/>
                </a:lnTo>
                <a:lnTo>
                  <a:pt x="6136" y="176"/>
                </a:lnTo>
                <a:lnTo>
                  <a:pt x="6129" y="178"/>
                </a:lnTo>
                <a:lnTo>
                  <a:pt x="6122" y="181"/>
                </a:lnTo>
                <a:lnTo>
                  <a:pt x="6117" y="184"/>
                </a:lnTo>
                <a:lnTo>
                  <a:pt x="6110" y="188"/>
                </a:lnTo>
                <a:lnTo>
                  <a:pt x="6105" y="192"/>
                </a:lnTo>
                <a:lnTo>
                  <a:pt x="6100" y="198"/>
                </a:lnTo>
                <a:lnTo>
                  <a:pt x="6096" y="204"/>
                </a:lnTo>
                <a:lnTo>
                  <a:pt x="6091" y="210"/>
                </a:lnTo>
                <a:lnTo>
                  <a:pt x="6088" y="217"/>
                </a:lnTo>
                <a:lnTo>
                  <a:pt x="6085" y="225"/>
                </a:lnTo>
                <a:lnTo>
                  <a:pt x="6083" y="234"/>
                </a:lnTo>
                <a:lnTo>
                  <a:pt x="6082" y="242"/>
                </a:lnTo>
                <a:lnTo>
                  <a:pt x="6081" y="252"/>
                </a:lnTo>
                <a:lnTo>
                  <a:pt x="6080" y="262"/>
                </a:lnTo>
                <a:close/>
                <a:moveTo>
                  <a:pt x="6003" y="258"/>
                </a:moveTo>
                <a:lnTo>
                  <a:pt x="6003" y="249"/>
                </a:lnTo>
                <a:lnTo>
                  <a:pt x="6004" y="240"/>
                </a:lnTo>
                <a:lnTo>
                  <a:pt x="6005" y="230"/>
                </a:lnTo>
                <a:lnTo>
                  <a:pt x="6007" y="221"/>
                </a:lnTo>
                <a:lnTo>
                  <a:pt x="6009" y="212"/>
                </a:lnTo>
                <a:lnTo>
                  <a:pt x="6013" y="204"/>
                </a:lnTo>
                <a:lnTo>
                  <a:pt x="6017" y="194"/>
                </a:lnTo>
                <a:lnTo>
                  <a:pt x="6021" y="186"/>
                </a:lnTo>
                <a:lnTo>
                  <a:pt x="6027" y="177"/>
                </a:lnTo>
                <a:lnTo>
                  <a:pt x="6032" y="169"/>
                </a:lnTo>
                <a:lnTo>
                  <a:pt x="6037" y="161"/>
                </a:lnTo>
                <a:lnTo>
                  <a:pt x="6044" y="155"/>
                </a:lnTo>
                <a:lnTo>
                  <a:pt x="6051" y="149"/>
                </a:lnTo>
                <a:lnTo>
                  <a:pt x="6057" y="142"/>
                </a:lnTo>
                <a:lnTo>
                  <a:pt x="6066" y="137"/>
                </a:lnTo>
                <a:lnTo>
                  <a:pt x="6073" y="132"/>
                </a:lnTo>
                <a:lnTo>
                  <a:pt x="6083" y="127"/>
                </a:lnTo>
                <a:lnTo>
                  <a:pt x="6091" y="124"/>
                </a:lnTo>
                <a:lnTo>
                  <a:pt x="6100" y="121"/>
                </a:lnTo>
                <a:lnTo>
                  <a:pt x="6109" y="118"/>
                </a:lnTo>
                <a:lnTo>
                  <a:pt x="6119" y="116"/>
                </a:lnTo>
                <a:lnTo>
                  <a:pt x="6130" y="115"/>
                </a:lnTo>
                <a:lnTo>
                  <a:pt x="6139" y="114"/>
                </a:lnTo>
                <a:lnTo>
                  <a:pt x="6150" y="114"/>
                </a:lnTo>
                <a:lnTo>
                  <a:pt x="6166" y="115"/>
                </a:lnTo>
                <a:lnTo>
                  <a:pt x="6181" y="116"/>
                </a:lnTo>
                <a:lnTo>
                  <a:pt x="6194" y="120"/>
                </a:lnTo>
                <a:lnTo>
                  <a:pt x="6208" y="124"/>
                </a:lnTo>
                <a:lnTo>
                  <a:pt x="6221" y="130"/>
                </a:lnTo>
                <a:lnTo>
                  <a:pt x="6234" y="137"/>
                </a:lnTo>
                <a:lnTo>
                  <a:pt x="6244" y="146"/>
                </a:lnTo>
                <a:lnTo>
                  <a:pt x="6255" y="155"/>
                </a:lnTo>
                <a:lnTo>
                  <a:pt x="6265" y="167"/>
                </a:lnTo>
                <a:lnTo>
                  <a:pt x="6273" y="178"/>
                </a:lnTo>
                <a:lnTo>
                  <a:pt x="6281" y="190"/>
                </a:lnTo>
                <a:lnTo>
                  <a:pt x="6287" y="203"/>
                </a:lnTo>
                <a:lnTo>
                  <a:pt x="6291" y="217"/>
                </a:lnTo>
                <a:lnTo>
                  <a:pt x="6294" y="230"/>
                </a:lnTo>
                <a:lnTo>
                  <a:pt x="6297" y="246"/>
                </a:lnTo>
                <a:lnTo>
                  <a:pt x="6297" y="261"/>
                </a:lnTo>
                <a:lnTo>
                  <a:pt x="6297" y="277"/>
                </a:lnTo>
                <a:lnTo>
                  <a:pt x="6294" y="292"/>
                </a:lnTo>
                <a:lnTo>
                  <a:pt x="6291" y="307"/>
                </a:lnTo>
                <a:lnTo>
                  <a:pt x="6286" y="321"/>
                </a:lnTo>
                <a:lnTo>
                  <a:pt x="6281" y="334"/>
                </a:lnTo>
                <a:lnTo>
                  <a:pt x="6273" y="346"/>
                </a:lnTo>
                <a:lnTo>
                  <a:pt x="6265" y="358"/>
                </a:lnTo>
                <a:lnTo>
                  <a:pt x="6255" y="369"/>
                </a:lnTo>
                <a:lnTo>
                  <a:pt x="6244" y="378"/>
                </a:lnTo>
                <a:lnTo>
                  <a:pt x="6233" y="388"/>
                </a:lnTo>
                <a:lnTo>
                  <a:pt x="6221" y="394"/>
                </a:lnTo>
                <a:lnTo>
                  <a:pt x="6208" y="400"/>
                </a:lnTo>
                <a:lnTo>
                  <a:pt x="6194" y="405"/>
                </a:lnTo>
                <a:lnTo>
                  <a:pt x="6181" y="409"/>
                </a:lnTo>
                <a:lnTo>
                  <a:pt x="6166" y="410"/>
                </a:lnTo>
                <a:lnTo>
                  <a:pt x="6150" y="411"/>
                </a:lnTo>
                <a:lnTo>
                  <a:pt x="6140" y="411"/>
                </a:lnTo>
                <a:lnTo>
                  <a:pt x="6131" y="410"/>
                </a:lnTo>
                <a:lnTo>
                  <a:pt x="6121" y="409"/>
                </a:lnTo>
                <a:lnTo>
                  <a:pt x="6112" y="407"/>
                </a:lnTo>
                <a:lnTo>
                  <a:pt x="6103" y="405"/>
                </a:lnTo>
                <a:lnTo>
                  <a:pt x="6093" y="402"/>
                </a:lnTo>
                <a:lnTo>
                  <a:pt x="6084" y="397"/>
                </a:lnTo>
                <a:lnTo>
                  <a:pt x="6075" y="393"/>
                </a:lnTo>
                <a:lnTo>
                  <a:pt x="6067" y="389"/>
                </a:lnTo>
                <a:lnTo>
                  <a:pt x="6058" y="383"/>
                </a:lnTo>
                <a:lnTo>
                  <a:pt x="6051" y="378"/>
                </a:lnTo>
                <a:lnTo>
                  <a:pt x="6045" y="372"/>
                </a:lnTo>
                <a:lnTo>
                  <a:pt x="6037" y="365"/>
                </a:lnTo>
                <a:lnTo>
                  <a:pt x="6032" y="358"/>
                </a:lnTo>
                <a:lnTo>
                  <a:pt x="6027" y="349"/>
                </a:lnTo>
                <a:lnTo>
                  <a:pt x="6021" y="342"/>
                </a:lnTo>
                <a:lnTo>
                  <a:pt x="6017" y="332"/>
                </a:lnTo>
                <a:lnTo>
                  <a:pt x="6013" y="324"/>
                </a:lnTo>
                <a:lnTo>
                  <a:pt x="6009" y="313"/>
                </a:lnTo>
                <a:lnTo>
                  <a:pt x="6007" y="304"/>
                </a:lnTo>
                <a:lnTo>
                  <a:pt x="6005" y="293"/>
                </a:lnTo>
                <a:lnTo>
                  <a:pt x="6004" y="281"/>
                </a:lnTo>
                <a:lnTo>
                  <a:pt x="6003" y="271"/>
                </a:lnTo>
                <a:lnTo>
                  <a:pt x="6003" y="258"/>
                </a:lnTo>
                <a:close/>
                <a:moveTo>
                  <a:pt x="5944" y="405"/>
                </a:moveTo>
                <a:lnTo>
                  <a:pt x="5868" y="405"/>
                </a:lnTo>
                <a:lnTo>
                  <a:pt x="5868" y="259"/>
                </a:lnTo>
                <a:lnTo>
                  <a:pt x="5868" y="238"/>
                </a:lnTo>
                <a:lnTo>
                  <a:pt x="5867" y="222"/>
                </a:lnTo>
                <a:lnTo>
                  <a:pt x="5866" y="208"/>
                </a:lnTo>
                <a:lnTo>
                  <a:pt x="5864" y="200"/>
                </a:lnTo>
                <a:lnTo>
                  <a:pt x="5861" y="193"/>
                </a:lnTo>
                <a:lnTo>
                  <a:pt x="5857" y="188"/>
                </a:lnTo>
                <a:lnTo>
                  <a:pt x="5853" y="183"/>
                </a:lnTo>
                <a:lnTo>
                  <a:pt x="5848" y="178"/>
                </a:lnTo>
                <a:lnTo>
                  <a:pt x="5843" y="175"/>
                </a:lnTo>
                <a:lnTo>
                  <a:pt x="5836" y="173"/>
                </a:lnTo>
                <a:lnTo>
                  <a:pt x="5829" y="172"/>
                </a:lnTo>
                <a:lnTo>
                  <a:pt x="5821" y="171"/>
                </a:lnTo>
                <a:lnTo>
                  <a:pt x="5812" y="172"/>
                </a:lnTo>
                <a:lnTo>
                  <a:pt x="5803" y="174"/>
                </a:lnTo>
                <a:lnTo>
                  <a:pt x="5795" y="177"/>
                </a:lnTo>
                <a:lnTo>
                  <a:pt x="5786" y="182"/>
                </a:lnTo>
                <a:lnTo>
                  <a:pt x="5780" y="188"/>
                </a:lnTo>
                <a:lnTo>
                  <a:pt x="5773" y="194"/>
                </a:lnTo>
                <a:lnTo>
                  <a:pt x="5769" y="202"/>
                </a:lnTo>
                <a:lnTo>
                  <a:pt x="5765" y="210"/>
                </a:lnTo>
                <a:lnTo>
                  <a:pt x="5763" y="221"/>
                </a:lnTo>
                <a:lnTo>
                  <a:pt x="5761" y="236"/>
                </a:lnTo>
                <a:lnTo>
                  <a:pt x="5760" y="254"/>
                </a:lnTo>
                <a:lnTo>
                  <a:pt x="5760" y="276"/>
                </a:lnTo>
                <a:lnTo>
                  <a:pt x="5760" y="405"/>
                </a:lnTo>
                <a:lnTo>
                  <a:pt x="5684" y="405"/>
                </a:lnTo>
                <a:lnTo>
                  <a:pt x="5684" y="120"/>
                </a:lnTo>
                <a:lnTo>
                  <a:pt x="5754" y="120"/>
                </a:lnTo>
                <a:lnTo>
                  <a:pt x="5754" y="161"/>
                </a:lnTo>
                <a:lnTo>
                  <a:pt x="5764" y="151"/>
                </a:lnTo>
                <a:lnTo>
                  <a:pt x="5773" y="141"/>
                </a:lnTo>
                <a:lnTo>
                  <a:pt x="5785" y="133"/>
                </a:lnTo>
                <a:lnTo>
                  <a:pt x="5796" y="125"/>
                </a:lnTo>
                <a:lnTo>
                  <a:pt x="5809" y="120"/>
                </a:lnTo>
                <a:lnTo>
                  <a:pt x="5821" y="117"/>
                </a:lnTo>
                <a:lnTo>
                  <a:pt x="5834" y="115"/>
                </a:lnTo>
                <a:lnTo>
                  <a:pt x="5848" y="114"/>
                </a:lnTo>
                <a:lnTo>
                  <a:pt x="5861" y="115"/>
                </a:lnTo>
                <a:lnTo>
                  <a:pt x="5872" y="116"/>
                </a:lnTo>
                <a:lnTo>
                  <a:pt x="5883" y="119"/>
                </a:lnTo>
                <a:lnTo>
                  <a:pt x="5894" y="122"/>
                </a:lnTo>
                <a:lnTo>
                  <a:pt x="5903" y="127"/>
                </a:lnTo>
                <a:lnTo>
                  <a:pt x="5912" y="133"/>
                </a:lnTo>
                <a:lnTo>
                  <a:pt x="5919" y="139"/>
                </a:lnTo>
                <a:lnTo>
                  <a:pt x="5924" y="146"/>
                </a:lnTo>
                <a:lnTo>
                  <a:pt x="5930" y="153"/>
                </a:lnTo>
                <a:lnTo>
                  <a:pt x="5934" y="160"/>
                </a:lnTo>
                <a:lnTo>
                  <a:pt x="5937" y="169"/>
                </a:lnTo>
                <a:lnTo>
                  <a:pt x="5939" y="177"/>
                </a:lnTo>
                <a:lnTo>
                  <a:pt x="5941" y="187"/>
                </a:lnTo>
                <a:lnTo>
                  <a:pt x="5943" y="199"/>
                </a:lnTo>
                <a:lnTo>
                  <a:pt x="5944" y="212"/>
                </a:lnTo>
                <a:lnTo>
                  <a:pt x="5944" y="227"/>
                </a:lnTo>
                <a:lnTo>
                  <a:pt x="5944" y="405"/>
                </a:lnTo>
                <a:close/>
                <a:moveTo>
                  <a:pt x="5454" y="85"/>
                </a:moveTo>
                <a:lnTo>
                  <a:pt x="5492" y="5"/>
                </a:lnTo>
                <a:lnTo>
                  <a:pt x="5576" y="5"/>
                </a:lnTo>
                <a:lnTo>
                  <a:pt x="5502" y="85"/>
                </a:lnTo>
                <a:lnTo>
                  <a:pt x="5454" y="85"/>
                </a:lnTo>
                <a:close/>
                <a:moveTo>
                  <a:pt x="5536" y="268"/>
                </a:moveTo>
                <a:lnTo>
                  <a:pt x="5528" y="271"/>
                </a:lnTo>
                <a:lnTo>
                  <a:pt x="5517" y="273"/>
                </a:lnTo>
                <a:lnTo>
                  <a:pt x="5506" y="276"/>
                </a:lnTo>
                <a:lnTo>
                  <a:pt x="5491" y="279"/>
                </a:lnTo>
                <a:lnTo>
                  <a:pt x="5476" y="283"/>
                </a:lnTo>
                <a:lnTo>
                  <a:pt x="5464" y="286"/>
                </a:lnTo>
                <a:lnTo>
                  <a:pt x="5456" y="289"/>
                </a:lnTo>
                <a:lnTo>
                  <a:pt x="5449" y="293"/>
                </a:lnTo>
                <a:lnTo>
                  <a:pt x="5443" y="298"/>
                </a:lnTo>
                <a:lnTo>
                  <a:pt x="5439" y="305"/>
                </a:lnTo>
                <a:lnTo>
                  <a:pt x="5435" y="311"/>
                </a:lnTo>
                <a:lnTo>
                  <a:pt x="5434" y="320"/>
                </a:lnTo>
                <a:lnTo>
                  <a:pt x="5435" y="327"/>
                </a:lnTo>
                <a:lnTo>
                  <a:pt x="5437" y="334"/>
                </a:lnTo>
                <a:lnTo>
                  <a:pt x="5441" y="341"/>
                </a:lnTo>
                <a:lnTo>
                  <a:pt x="5446" y="346"/>
                </a:lnTo>
                <a:lnTo>
                  <a:pt x="5452" y="352"/>
                </a:lnTo>
                <a:lnTo>
                  <a:pt x="5460" y="355"/>
                </a:lnTo>
                <a:lnTo>
                  <a:pt x="5467" y="357"/>
                </a:lnTo>
                <a:lnTo>
                  <a:pt x="5477" y="358"/>
                </a:lnTo>
                <a:lnTo>
                  <a:pt x="5486" y="357"/>
                </a:lnTo>
                <a:lnTo>
                  <a:pt x="5496" y="355"/>
                </a:lnTo>
                <a:lnTo>
                  <a:pt x="5506" y="351"/>
                </a:lnTo>
                <a:lnTo>
                  <a:pt x="5515" y="344"/>
                </a:lnTo>
                <a:lnTo>
                  <a:pt x="5521" y="339"/>
                </a:lnTo>
                <a:lnTo>
                  <a:pt x="5527" y="334"/>
                </a:lnTo>
                <a:lnTo>
                  <a:pt x="5531" y="327"/>
                </a:lnTo>
                <a:lnTo>
                  <a:pt x="5533" y="320"/>
                </a:lnTo>
                <a:lnTo>
                  <a:pt x="5534" y="313"/>
                </a:lnTo>
                <a:lnTo>
                  <a:pt x="5535" y="306"/>
                </a:lnTo>
                <a:lnTo>
                  <a:pt x="5536" y="295"/>
                </a:lnTo>
                <a:lnTo>
                  <a:pt x="5536" y="283"/>
                </a:lnTo>
                <a:lnTo>
                  <a:pt x="5536" y="268"/>
                </a:lnTo>
                <a:close/>
                <a:moveTo>
                  <a:pt x="5435" y="207"/>
                </a:moveTo>
                <a:lnTo>
                  <a:pt x="5367" y="194"/>
                </a:lnTo>
                <a:lnTo>
                  <a:pt x="5370" y="185"/>
                </a:lnTo>
                <a:lnTo>
                  <a:pt x="5374" y="175"/>
                </a:lnTo>
                <a:lnTo>
                  <a:pt x="5378" y="167"/>
                </a:lnTo>
                <a:lnTo>
                  <a:pt x="5382" y="158"/>
                </a:lnTo>
                <a:lnTo>
                  <a:pt x="5387" y="151"/>
                </a:lnTo>
                <a:lnTo>
                  <a:pt x="5394" y="144"/>
                </a:lnTo>
                <a:lnTo>
                  <a:pt x="5400" y="139"/>
                </a:lnTo>
                <a:lnTo>
                  <a:pt x="5407" y="134"/>
                </a:lnTo>
                <a:lnTo>
                  <a:pt x="5414" y="129"/>
                </a:lnTo>
                <a:lnTo>
                  <a:pt x="5423" y="124"/>
                </a:lnTo>
                <a:lnTo>
                  <a:pt x="5432" y="121"/>
                </a:lnTo>
                <a:lnTo>
                  <a:pt x="5442" y="119"/>
                </a:lnTo>
                <a:lnTo>
                  <a:pt x="5452" y="117"/>
                </a:lnTo>
                <a:lnTo>
                  <a:pt x="5464" y="115"/>
                </a:lnTo>
                <a:lnTo>
                  <a:pt x="5477" y="114"/>
                </a:lnTo>
                <a:lnTo>
                  <a:pt x="5491" y="114"/>
                </a:lnTo>
                <a:lnTo>
                  <a:pt x="5514" y="115"/>
                </a:lnTo>
                <a:lnTo>
                  <a:pt x="5534" y="117"/>
                </a:lnTo>
                <a:lnTo>
                  <a:pt x="5544" y="118"/>
                </a:lnTo>
                <a:lnTo>
                  <a:pt x="5551" y="120"/>
                </a:lnTo>
                <a:lnTo>
                  <a:pt x="5559" y="123"/>
                </a:lnTo>
                <a:lnTo>
                  <a:pt x="5565" y="125"/>
                </a:lnTo>
                <a:lnTo>
                  <a:pt x="5577" y="132"/>
                </a:lnTo>
                <a:lnTo>
                  <a:pt x="5586" y="139"/>
                </a:lnTo>
                <a:lnTo>
                  <a:pt x="5594" y="147"/>
                </a:lnTo>
                <a:lnTo>
                  <a:pt x="5600" y="156"/>
                </a:lnTo>
                <a:lnTo>
                  <a:pt x="5602" y="160"/>
                </a:lnTo>
                <a:lnTo>
                  <a:pt x="5604" y="167"/>
                </a:lnTo>
                <a:lnTo>
                  <a:pt x="5607" y="174"/>
                </a:lnTo>
                <a:lnTo>
                  <a:pt x="5608" y="182"/>
                </a:lnTo>
                <a:lnTo>
                  <a:pt x="5610" y="201"/>
                </a:lnTo>
                <a:lnTo>
                  <a:pt x="5611" y="223"/>
                </a:lnTo>
                <a:lnTo>
                  <a:pt x="5610" y="311"/>
                </a:lnTo>
                <a:lnTo>
                  <a:pt x="5610" y="328"/>
                </a:lnTo>
                <a:lnTo>
                  <a:pt x="5611" y="344"/>
                </a:lnTo>
                <a:lnTo>
                  <a:pt x="5612" y="357"/>
                </a:lnTo>
                <a:lnTo>
                  <a:pt x="5613" y="366"/>
                </a:lnTo>
                <a:lnTo>
                  <a:pt x="5615" y="376"/>
                </a:lnTo>
                <a:lnTo>
                  <a:pt x="5618" y="385"/>
                </a:lnTo>
                <a:lnTo>
                  <a:pt x="5622" y="395"/>
                </a:lnTo>
                <a:lnTo>
                  <a:pt x="5627" y="405"/>
                </a:lnTo>
                <a:lnTo>
                  <a:pt x="5552" y="405"/>
                </a:lnTo>
                <a:lnTo>
                  <a:pt x="5549" y="395"/>
                </a:lnTo>
                <a:lnTo>
                  <a:pt x="5545" y="382"/>
                </a:lnTo>
                <a:lnTo>
                  <a:pt x="5543" y="377"/>
                </a:lnTo>
                <a:lnTo>
                  <a:pt x="5542" y="374"/>
                </a:lnTo>
                <a:lnTo>
                  <a:pt x="5532" y="382"/>
                </a:lnTo>
                <a:lnTo>
                  <a:pt x="5523" y="390"/>
                </a:lnTo>
                <a:lnTo>
                  <a:pt x="5512" y="396"/>
                </a:lnTo>
                <a:lnTo>
                  <a:pt x="5501" y="402"/>
                </a:lnTo>
                <a:lnTo>
                  <a:pt x="5490" y="406"/>
                </a:lnTo>
                <a:lnTo>
                  <a:pt x="5478" y="409"/>
                </a:lnTo>
                <a:lnTo>
                  <a:pt x="5466" y="411"/>
                </a:lnTo>
                <a:lnTo>
                  <a:pt x="5453" y="411"/>
                </a:lnTo>
                <a:lnTo>
                  <a:pt x="5443" y="411"/>
                </a:lnTo>
                <a:lnTo>
                  <a:pt x="5433" y="410"/>
                </a:lnTo>
                <a:lnTo>
                  <a:pt x="5424" y="408"/>
                </a:lnTo>
                <a:lnTo>
                  <a:pt x="5414" y="405"/>
                </a:lnTo>
                <a:lnTo>
                  <a:pt x="5407" y="402"/>
                </a:lnTo>
                <a:lnTo>
                  <a:pt x="5398" y="397"/>
                </a:lnTo>
                <a:lnTo>
                  <a:pt x="5391" y="393"/>
                </a:lnTo>
                <a:lnTo>
                  <a:pt x="5384" y="388"/>
                </a:lnTo>
                <a:lnTo>
                  <a:pt x="5379" y="381"/>
                </a:lnTo>
                <a:lnTo>
                  <a:pt x="5374" y="375"/>
                </a:lnTo>
                <a:lnTo>
                  <a:pt x="5369" y="368"/>
                </a:lnTo>
                <a:lnTo>
                  <a:pt x="5365" y="360"/>
                </a:lnTo>
                <a:lnTo>
                  <a:pt x="5363" y="353"/>
                </a:lnTo>
                <a:lnTo>
                  <a:pt x="5361" y="344"/>
                </a:lnTo>
                <a:lnTo>
                  <a:pt x="5360" y="336"/>
                </a:lnTo>
                <a:lnTo>
                  <a:pt x="5359" y="327"/>
                </a:lnTo>
                <a:lnTo>
                  <a:pt x="5360" y="315"/>
                </a:lnTo>
                <a:lnTo>
                  <a:pt x="5362" y="304"/>
                </a:lnTo>
                <a:lnTo>
                  <a:pt x="5365" y="294"/>
                </a:lnTo>
                <a:lnTo>
                  <a:pt x="5370" y="284"/>
                </a:lnTo>
                <a:lnTo>
                  <a:pt x="5377" y="275"/>
                </a:lnTo>
                <a:lnTo>
                  <a:pt x="5384" y="268"/>
                </a:lnTo>
                <a:lnTo>
                  <a:pt x="5393" y="260"/>
                </a:lnTo>
                <a:lnTo>
                  <a:pt x="5403" y="255"/>
                </a:lnTo>
                <a:lnTo>
                  <a:pt x="5414" y="251"/>
                </a:lnTo>
                <a:lnTo>
                  <a:pt x="5428" y="245"/>
                </a:lnTo>
                <a:lnTo>
                  <a:pt x="5445" y="241"/>
                </a:lnTo>
                <a:lnTo>
                  <a:pt x="5463" y="238"/>
                </a:lnTo>
                <a:lnTo>
                  <a:pt x="5487" y="233"/>
                </a:lnTo>
                <a:lnTo>
                  <a:pt x="5508" y="228"/>
                </a:lnTo>
                <a:lnTo>
                  <a:pt x="5524" y="223"/>
                </a:lnTo>
                <a:lnTo>
                  <a:pt x="5536" y="219"/>
                </a:lnTo>
                <a:lnTo>
                  <a:pt x="5536" y="211"/>
                </a:lnTo>
                <a:lnTo>
                  <a:pt x="5535" y="202"/>
                </a:lnTo>
                <a:lnTo>
                  <a:pt x="5533" y="193"/>
                </a:lnTo>
                <a:lnTo>
                  <a:pt x="5530" y="186"/>
                </a:lnTo>
                <a:lnTo>
                  <a:pt x="5526" y="181"/>
                </a:lnTo>
                <a:lnTo>
                  <a:pt x="5519" y="176"/>
                </a:lnTo>
                <a:lnTo>
                  <a:pt x="5510" y="173"/>
                </a:lnTo>
                <a:lnTo>
                  <a:pt x="5499" y="172"/>
                </a:lnTo>
                <a:lnTo>
                  <a:pt x="5485" y="171"/>
                </a:lnTo>
                <a:lnTo>
                  <a:pt x="5476" y="172"/>
                </a:lnTo>
                <a:lnTo>
                  <a:pt x="5467" y="173"/>
                </a:lnTo>
                <a:lnTo>
                  <a:pt x="5460" y="175"/>
                </a:lnTo>
                <a:lnTo>
                  <a:pt x="5453" y="180"/>
                </a:lnTo>
                <a:lnTo>
                  <a:pt x="5448" y="184"/>
                </a:lnTo>
                <a:lnTo>
                  <a:pt x="5444" y="190"/>
                </a:lnTo>
                <a:lnTo>
                  <a:pt x="5440" y="198"/>
                </a:lnTo>
                <a:lnTo>
                  <a:pt x="5435" y="207"/>
                </a:lnTo>
                <a:close/>
                <a:moveTo>
                  <a:pt x="5151" y="405"/>
                </a:moveTo>
                <a:lnTo>
                  <a:pt x="5037" y="120"/>
                </a:lnTo>
                <a:lnTo>
                  <a:pt x="5116" y="120"/>
                </a:lnTo>
                <a:lnTo>
                  <a:pt x="5170" y="266"/>
                </a:lnTo>
                <a:lnTo>
                  <a:pt x="5185" y="313"/>
                </a:lnTo>
                <a:lnTo>
                  <a:pt x="5191" y="298"/>
                </a:lnTo>
                <a:lnTo>
                  <a:pt x="5193" y="290"/>
                </a:lnTo>
                <a:lnTo>
                  <a:pt x="5197" y="277"/>
                </a:lnTo>
                <a:lnTo>
                  <a:pt x="5201" y="266"/>
                </a:lnTo>
                <a:lnTo>
                  <a:pt x="5256" y="120"/>
                </a:lnTo>
                <a:lnTo>
                  <a:pt x="5333" y="120"/>
                </a:lnTo>
                <a:lnTo>
                  <a:pt x="5219" y="405"/>
                </a:lnTo>
                <a:lnTo>
                  <a:pt x="5151" y="405"/>
                </a:lnTo>
                <a:close/>
                <a:moveTo>
                  <a:pt x="4797" y="262"/>
                </a:moveTo>
                <a:lnTo>
                  <a:pt x="4798" y="273"/>
                </a:lnTo>
                <a:lnTo>
                  <a:pt x="4798" y="283"/>
                </a:lnTo>
                <a:lnTo>
                  <a:pt x="4801" y="291"/>
                </a:lnTo>
                <a:lnTo>
                  <a:pt x="4803" y="300"/>
                </a:lnTo>
                <a:lnTo>
                  <a:pt x="4806" y="308"/>
                </a:lnTo>
                <a:lnTo>
                  <a:pt x="4809" y="314"/>
                </a:lnTo>
                <a:lnTo>
                  <a:pt x="4813" y="321"/>
                </a:lnTo>
                <a:lnTo>
                  <a:pt x="4818" y="327"/>
                </a:lnTo>
                <a:lnTo>
                  <a:pt x="4823" y="332"/>
                </a:lnTo>
                <a:lnTo>
                  <a:pt x="4828" y="337"/>
                </a:lnTo>
                <a:lnTo>
                  <a:pt x="4835" y="341"/>
                </a:lnTo>
                <a:lnTo>
                  <a:pt x="4840" y="344"/>
                </a:lnTo>
                <a:lnTo>
                  <a:pt x="4846" y="346"/>
                </a:lnTo>
                <a:lnTo>
                  <a:pt x="4853" y="348"/>
                </a:lnTo>
                <a:lnTo>
                  <a:pt x="4860" y="349"/>
                </a:lnTo>
                <a:lnTo>
                  <a:pt x="4868" y="349"/>
                </a:lnTo>
                <a:lnTo>
                  <a:pt x="4875" y="349"/>
                </a:lnTo>
                <a:lnTo>
                  <a:pt x="4881" y="348"/>
                </a:lnTo>
                <a:lnTo>
                  <a:pt x="4888" y="346"/>
                </a:lnTo>
                <a:lnTo>
                  <a:pt x="4894" y="344"/>
                </a:lnTo>
                <a:lnTo>
                  <a:pt x="4901" y="341"/>
                </a:lnTo>
                <a:lnTo>
                  <a:pt x="4906" y="337"/>
                </a:lnTo>
                <a:lnTo>
                  <a:pt x="4912" y="332"/>
                </a:lnTo>
                <a:lnTo>
                  <a:pt x="4916" y="327"/>
                </a:lnTo>
                <a:lnTo>
                  <a:pt x="4922" y="321"/>
                </a:lnTo>
                <a:lnTo>
                  <a:pt x="4926" y="314"/>
                </a:lnTo>
                <a:lnTo>
                  <a:pt x="4929" y="307"/>
                </a:lnTo>
                <a:lnTo>
                  <a:pt x="4931" y="300"/>
                </a:lnTo>
                <a:lnTo>
                  <a:pt x="4935" y="291"/>
                </a:lnTo>
                <a:lnTo>
                  <a:pt x="4936" y="283"/>
                </a:lnTo>
                <a:lnTo>
                  <a:pt x="4937" y="272"/>
                </a:lnTo>
                <a:lnTo>
                  <a:pt x="4937" y="262"/>
                </a:lnTo>
                <a:lnTo>
                  <a:pt x="4937" y="252"/>
                </a:lnTo>
                <a:lnTo>
                  <a:pt x="4936" y="242"/>
                </a:lnTo>
                <a:lnTo>
                  <a:pt x="4935" y="234"/>
                </a:lnTo>
                <a:lnTo>
                  <a:pt x="4931" y="225"/>
                </a:lnTo>
                <a:lnTo>
                  <a:pt x="4929" y="217"/>
                </a:lnTo>
                <a:lnTo>
                  <a:pt x="4926" y="210"/>
                </a:lnTo>
                <a:lnTo>
                  <a:pt x="4922" y="204"/>
                </a:lnTo>
                <a:lnTo>
                  <a:pt x="4916" y="198"/>
                </a:lnTo>
                <a:lnTo>
                  <a:pt x="4912" y="192"/>
                </a:lnTo>
                <a:lnTo>
                  <a:pt x="4906" y="188"/>
                </a:lnTo>
                <a:lnTo>
                  <a:pt x="4901" y="184"/>
                </a:lnTo>
                <a:lnTo>
                  <a:pt x="4894" y="181"/>
                </a:lnTo>
                <a:lnTo>
                  <a:pt x="4888" y="178"/>
                </a:lnTo>
                <a:lnTo>
                  <a:pt x="4881" y="176"/>
                </a:lnTo>
                <a:lnTo>
                  <a:pt x="4875" y="175"/>
                </a:lnTo>
                <a:lnTo>
                  <a:pt x="4868" y="175"/>
                </a:lnTo>
                <a:lnTo>
                  <a:pt x="4860" y="175"/>
                </a:lnTo>
                <a:lnTo>
                  <a:pt x="4853" y="176"/>
                </a:lnTo>
                <a:lnTo>
                  <a:pt x="4846" y="178"/>
                </a:lnTo>
                <a:lnTo>
                  <a:pt x="4840" y="181"/>
                </a:lnTo>
                <a:lnTo>
                  <a:pt x="4835" y="184"/>
                </a:lnTo>
                <a:lnTo>
                  <a:pt x="4828" y="188"/>
                </a:lnTo>
                <a:lnTo>
                  <a:pt x="4823" y="192"/>
                </a:lnTo>
                <a:lnTo>
                  <a:pt x="4818" y="198"/>
                </a:lnTo>
                <a:lnTo>
                  <a:pt x="4813" y="204"/>
                </a:lnTo>
                <a:lnTo>
                  <a:pt x="4809" y="210"/>
                </a:lnTo>
                <a:lnTo>
                  <a:pt x="4806" y="217"/>
                </a:lnTo>
                <a:lnTo>
                  <a:pt x="4803" y="225"/>
                </a:lnTo>
                <a:lnTo>
                  <a:pt x="4801" y="234"/>
                </a:lnTo>
                <a:lnTo>
                  <a:pt x="4798" y="242"/>
                </a:lnTo>
                <a:lnTo>
                  <a:pt x="4798" y="252"/>
                </a:lnTo>
                <a:lnTo>
                  <a:pt x="4797" y="262"/>
                </a:lnTo>
                <a:close/>
                <a:moveTo>
                  <a:pt x="4721" y="258"/>
                </a:moveTo>
                <a:lnTo>
                  <a:pt x="4721" y="249"/>
                </a:lnTo>
                <a:lnTo>
                  <a:pt x="4722" y="240"/>
                </a:lnTo>
                <a:lnTo>
                  <a:pt x="4723" y="230"/>
                </a:lnTo>
                <a:lnTo>
                  <a:pt x="4725" y="221"/>
                </a:lnTo>
                <a:lnTo>
                  <a:pt x="4727" y="212"/>
                </a:lnTo>
                <a:lnTo>
                  <a:pt x="4730" y="204"/>
                </a:lnTo>
                <a:lnTo>
                  <a:pt x="4735" y="194"/>
                </a:lnTo>
                <a:lnTo>
                  <a:pt x="4739" y="186"/>
                </a:lnTo>
                <a:lnTo>
                  <a:pt x="4744" y="177"/>
                </a:lnTo>
                <a:lnTo>
                  <a:pt x="4750" y="169"/>
                </a:lnTo>
                <a:lnTo>
                  <a:pt x="4755" y="161"/>
                </a:lnTo>
                <a:lnTo>
                  <a:pt x="4761" y="155"/>
                </a:lnTo>
                <a:lnTo>
                  <a:pt x="4768" y="149"/>
                </a:lnTo>
                <a:lnTo>
                  <a:pt x="4775" y="142"/>
                </a:lnTo>
                <a:lnTo>
                  <a:pt x="4784" y="137"/>
                </a:lnTo>
                <a:lnTo>
                  <a:pt x="4791" y="132"/>
                </a:lnTo>
                <a:lnTo>
                  <a:pt x="4800" y="127"/>
                </a:lnTo>
                <a:lnTo>
                  <a:pt x="4809" y="124"/>
                </a:lnTo>
                <a:lnTo>
                  <a:pt x="4818" y="121"/>
                </a:lnTo>
                <a:lnTo>
                  <a:pt x="4827" y="118"/>
                </a:lnTo>
                <a:lnTo>
                  <a:pt x="4837" y="116"/>
                </a:lnTo>
                <a:lnTo>
                  <a:pt x="4846" y="115"/>
                </a:lnTo>
                <a:lnTo>
                  <a:pt x="4857" y="114"/>
                </a:lnTo>
                <a:lnTo>
                  <a:pt x="4868" y="114"/>
                </a:lnTo>
                <a:lnTo>
                  <a:pt x="4882" y="115"/>
                </a:lnTo>
                <a:lnTo>
                  <a:pt x="4898" y="116"/>
                </a:lnTo>
                <a:lnTo>
                  <a:pt x="4912" y="120"/>
                </a:lnTo>
                <a:lnTo>
                  <a:pt x="4926" y="124"/>
                </a:lnTo>
                <a:lnTo>
                  <a:pt x="4939" y="130"/>
                </a:lnTo>
                <a:lnTo>
                  <a:pt x="4950" y="137"/>
                </a:lnTo>
                <a:lnTo>
                  <a:pt x="4962" y="146"/>
                </a:lnTo>
                <a:lnTo>
                  <a:pt x="4973" y="155"/>
                </a:lnTo>
                <a:lnTo>
                  <a:pt x="4982" y="167"/>
                </a:lnTo>
                <a:lnTo>
                  <a:pt x="4991" y="178"/>
                </a:lnTo>
                <a:lnTo>
                  <a:pt x="4998" y="190"/>
                </a:lnTo>
                <a:lnTo>
                  <a:pt x="5004" y="203"/>
                </a:lnTo>
                <a:lnTo>
                  <a:pt x="5009" y="217"/>
                </a:lnTo>
                <a:lnTo>
                  <a:pt x="5012" y="230"/>
                </a:lnTo>
                <a:lnTo>
                  <a:pt x="5013" y="246"/>
                </a:lnTo>
                <a:lnTo>
                  <a:pt x="5014" y="261"/>
                </a:lnTo>
                <a:lnTo>
                  <a:pt x="5013" y="277"/>
                </a:lnTo>
                <a:lnTo>
                  <a:pt x="5012" y="292"/>
                </a:lnTo>
                <a:lnTo>
                  <a:pt x="5009" y="307"/>
                </a:lnTo>
                <a:lnTo>
                  <a:pt x="5004" y="321"/>
                </a:lnTo>
                <a:lnTo>
                  <a:pt x="4998" y="334"/>
                </a:lnTo>
                <a:lnTo>
                  <a:pt x="4991" y="346"/>
                </a:lnTo>
                <a:lnTo>
                  <a:pt x="4982" y="358"/>
                </a:lnTo>
                <a:lnTo>
                  <a:pt x="4973" y="369"/>
                </a:lnTo>
                <a:lnTo>
                  <a:pt x="4962" y="378"/>
                </a:lnTo>
                <a:lnTo>
                  <a:pt x="4950" y="388"/>
                </a:lnTo>
                <a:lnTo>
                  <a:pt x="4939" y="394"/>
                </a:lnTo>
                <a:lnTo>
                  <a:pt x="4926" y="400"/>
                </a:lnTo>
                <a:lnTo>
                  <a:pt x="4912" y="405"/>
                </a:lnTo>
                <a:lnTo>
                  <a:pt x="4898" y="409"/>
                </a:lnTo>
                <a:lnTo>
                  <a:pt x="4884" y="410"/>
                </a:lnTo>
                <a:lnTo>
                  <a:pt x="4868" y="411"/>
                </a:lnTo>
                <a:lnTo>
                  <a:pt x="4858" y="411"/>
                </a:lnTo>
                <a:lnTo>
                  <a:pt x="4848" y="410"/>
                </a:lnTo>
                <a:lnTo>
                  <a:pt x="4839" y="409"/>
                </a:lnTo>
                <a:lnTo>
                  <a:pt x="4829" y="407"/>
                </a:lnTo>
                <a:lnTo>
                  <a:pt x="4820" y="405"/>
                </a:lnTo>
                <a:lnTo>
                  <a:pt x="4811" y="402"/>
                </a:lnTo>
                <a:lnTo>
                  <a:pt x="4802" y="397"/>
                </a:lnTo>
                <a:lnTo>
                  <a:pt x="4793" y="393"/>
                </a:lnTo>
                <a:lnTo>
                  <a:pt x="4785" y="389"/>
                </a:lnTo>
                <a:lnTo>
                  <a:pt x="4776" y="383"/>
                </a:lnTo>
                <a:lnTo>
                  <a:pt x="4769" y="378"/>
                </a:lnTo>
                <a:lnTo>
                  <a:pt x="4761" y="372"/>
                </a:lnTo>
                <a:lnTo>
                  <a:pt x="4755" y="365"/>
                </a:lnTo>
                <a:lnTo>
                  <a:pt x="4750" y="358"/>
                </a:lnTo>
                <a:lnTo>
                  <a:pt x="4744" y="349"/>
                </a:lnTo>
                <a:lnTo>
                  <a:pt x="4739" y="342"/>
                </a:lnTo>
                <a:lnTo>
                  <a:pt x="4735" y="332"/>
                </a:lnTo>
                <a:lnTo>
                  <a:pt x="4730" y="324"/>
                </a:lnTo>
                <a:lnTo>
                  <a:pt x="4727" y="313"/>
                </a:lnTo>
                <a:lnTo>
                  <a:pt x="4725" y="304"/>
                </a:lnTo>
                <a:lnTo>
                  <a:pt x="4723" y="293"/>
                </a:lnTo>
                <a:lnTo>
                  <a:pt x="4722" y="281"/>
                </a:lnTo>
                <a:lnTo>
                  <a:pt x="4721" y="271"/>
                </a:lnTo>
                <a:lnTo>
                  <a:pt x="4721" y="258"/>
                </a:lnTo>
                <a:close/>
                <a:moveTo>
                  <a:pt x="4680" y="204"/>
                </a:moveTo>
                <a:lnTo>
                  <a:pt x="4606" y="218"/>
                </a:lnTo>
                <a:lnTo>
                  <a:pt x="4604" y="207"/>
                </a:lnTo>
                <a:lnTo>
                  <a:pt x="4601" y="199"/>
                </a:lnTo>
                <a:lnTo>
                  <a:pt x="4595" y="190"/>
                </a:lnTo>
                <a:lnTo>
                  <a:pt x="4589" y="184"/>
                </a:lnTo>
                <a:lnTo>
                  <a:pt x="4583" y="180"/>
                </a:lnTo>
                <a:lnTo>
                  <a:pt x="4574" y="175"/>
                </a:lnTo>
                <a:lnTo>
                  <a:pt x="4565" y="173"/>
                </a:lnTo>
                <a:lnTo>
                  <a:pt x="4555" y="173"/>
                </a:lnTo>
                <a:lnTo>
                  <a:pt x="4548" y="173"/>
                </a:lnTo>
                <a:lnTo>
                  <a:pt x="4541" y="174"/>
                </a:lnTo>
                <a:lnTo>
                  <a:pt x="4536" y="175"/>
                </a:lnTo>
                <a:lnTo>
                  <a:pt x="4529" y="177"/>
                </a:lnTo>
                <a:lnTo>
                  <a:pt x="4524" y="181"/>
                </a:lnTo>
                <a:lnTo>
                  <a:pt x="4519" y="184"/>
                </a:lnTo>
                <a:lnTo>
                  <a:pt x="4515" y="188"/>
                </a:lnTo>
                <a:lnTo>
                  <a:pt x="4510" y="192"/>
                </a:lnTo>
                <a:lnTo>
                  <a:pt x="4506" y="198"/>
                </a:lnTo>
                <a:lnTo>
                  <a:pt x="4503" y="204"/>
                </a:lnTo>
                <a:lnTo>
                  <a:pt x="4500" y="210"/>
                </a:lnTo>
                <a:lnTo>
                  <a:pt x="4498" y="218"/>
                </a:lnTo>
                <a:lnTo>
                  <a:pt x="4495" y="227"/>
                </a:lnTo>
                <a:lnTo>
                  <a:pt x="4494" y="236"/>
                </a:lnTo>
                <a:lnTo>
                  <a:pt x="4493" y="246"/>
                </a:lnTo>
                <a:lnTo>
                  <a:pt x="4493" y="257"/>
                </a:lnTo>
                <a:lnTo>
                  <a:pt x="4493" y="270"/>
                </a:lnTo>
                <a:lnTo>
                  <a:pt x="4494" y="280"/>
                </a:lnTo>
                <a:lnTo>
                  <a:pt x="4495" y="291"/>
                </a:lnTo>
                <a:lnTo>
                  <a:pt x="4498" y="301"/>
                </a:lnTo>
                <a:lnTo>
                  <a:pt x="4500" y="309"/>
                </a:lnTo>
                <a:lnTo>
                  <a:pt x="4503" y="317"/>
                </a:lnTo>
                <a:lnTo>
                  <a:pt x="4506" y="323"/>
                </a:lnTo>
                <a:lnTo>
                  <a:pt x="4510" y="329"/>
                </a:lnTo>
                <a:lnTo>
                  <a:pt x="4515" y="334"/>
                </a:lnTo>
                <a:lnTo>
                  <a:pt x="4520" y="338"/>
                </a:lnTo>
                <a:lnTo>
                  <a:pt x="4524" y="342"/>
                </a:lnTo>
                <a:lnTo>
                  <a:pt x="4531" y="344"/>
                </a:lnTo>
                <a:lnTo>
                  <a:pt x="4536" y="347"/>
                </a:lnTo>
                <a:lnTo>
                  <a:pt x="4542" y="348"/>
                </a:lnTo>
                <a:lnTo>
                  <a:pt x="4549" y="349"/>
                </a:lnTo>
                <a:lnTo>
                  <a:pt x="4556" y="349"/>
                </a:lnTo>
                <a:lnTo>
                  <a:pt x="4567" y="349"/>
                </a:lnTo>
                <a:lnTo>
                  <a:pt x="4575" y="346"/>
                </a:lnTo>
                <a:lnTo>
                  <a:pt x="4584" y="343"/>
                </a:lnTo>
                <a:lnTo>
                  <a:pt x="4591" y="338"/>
                </a:lnTo>
                <a:lnTo>
                  <a:pt x="4597" y="330"/>
                </a:lnTo>
                <a:lnTo>
                  <a:pt x="4603" y="321"/>
                </a:lnTo>
                <a:lnTo>
                  <a:pt x="4607" y="309"/>
                </a:lnTo>
                <a:lnTo>
                  <a:pt x="4610" y="295"/>
                </a:lnTo>
                <a:lnTo>
                  <a:pt x="4685" y="308"/>
                </a:lnTo>
                <a:lnTo>
                  <a:pt x="4681" y="321"/>
                </a:lnTo>
                <a:lnTo>
                  <a:pt x="4677" y="332"/>
                </a:lnTo>
                <a:lnTo>
                  <a:pt x="4673" y="343"/>
                </a:lnTo>
                <a:lnTo>
                  <a:pt x="4668" y="353"/>
                </a:lnTo>
                <a:lnTo>
                  <a:pt x="4661" y="362"/>
                </a:lnTo>
                <a:lnTo>
                  <a:pt x="4655" y="371"/>
                </a:lnTo>
                <a:lnTo>
                  <a:pt x="4647" y="378"/>
                </a:lnTo>
                <a:lnTo>
                  <a:pt x="4640" y="386"/>
                </a:lnTo>
                <a:lnTo>
                  <a:pt x="4632" y="391"/>
                </a:lnTo>
                <a:lnTo>
                  <a:pt x="4622" y="396"/>
                </a:lnTo>
                <a:lnTo>
                  <a:pt x="4612" y="402"/>
                </a:lnTo>
                <a:lnTo>
                  <a:pt x="4602" y="405"/>
                </a:lnTo>
                <a:lnTo>
                  <a:pt x="4590" y="408"/>
                </a:lnTo>
                <a:lnTo>
                  <a:pt x="4578" y="410"/>
                </a:lnTo>
                <a:lnTo>
                  <a:pt x="4566" y="411"/>
                </a:lnTo>
                <a:lnTo>
                  <a:pt x="4553" y="411"/>
                </a:lnTo>
                <a:lnTo>
                  <a:pt x="4537" y="410"/>
                </a:lnTo>
                <a:lnTo>
                  <a:pt x="4523" y="409"/>
                </a:lnTo>
                <a:lnTo>
                  <a:pt x="4509" y="406"/>
                </a:lnTo>
                <a:lnTo>
                  <a:pt x="4496" y="402"/>
                </a:lnTo>
                <a:lnTo>
                  <a:pt x="4484" y="396"/>
                </a:lnTo>
                <a:lnTo>
                  <a:pt x="4473" y="389"/>
                </a:lnTo>
                <a:lnTo>
                  <a:pt x="4462" y="381"/>
                </a:lnTo>
                <a:lnTo>
                  <a:pt x="4453" y="372"/>
                </a:lnTo>
                <a:lnTo>
                  <a:pt x="4444" y="361"/>
                </a:lnTo>
                <a:lnTo>
                  <a:pt x="4437" y="351"/>
                </a:lnTo>
                <a:lnTo>
                  <a:pt x="4431" y="338"/>
                </a:lnTo>
                <a:lnTo>
                  <a:pt x="4425" y="325"/>
                </a:lnTo>
                <a:lnTo>
                  <a:pt x="4421" y="310"/>
                </a:lnTo>
                <a:lnTo>
                  <a:pt x="4418" y="295"/>
                </a:lnTo>
                <a:lnTo>
                  <a:pt x="4416" y="279"/>
                </a:lnTo>
                <a:lnTo>
                  <a:pt x="4416" y="262"/>
                </a:lnTo>
                <a:lnTo>
                  <a:pt x="4416" y="245"/>
                </a:lnTo>
                <a:lnTo>
                  <a:pt x="4418" y="229"/>
                </a:lnTo>
                <a:lnTo>
                  <a:pt x="4421" y="215"/>
                </a:lnTo>
                <a:lnTo>
                  <a:pt x="4425" y="200"/>
                </a:lnTo>
                <a:lnTo>
                  <a:pt x="4431" y="187"/>
                </a:lnTo>
                <a:lnTo>
                  <a:pt x="4437" y="174"/>
                </a:lnTo>
                <a:lnTo>
                  <a:pt x="4444" y="164"/>
                </a:lnTo>
                <a:lnTo>
                  <a:pt x="4453" y="153"/>
                </a:lnTo>
                <a:lnTo>
                  <a:pt x="4462" y="143"/>
                </a:lnTo>
                <a:lnTo>
                  <a:pt x="4473" y="136"/>
                </a:lnTo>
                <a:lnTo>
                  <a:pt x="4485" y="129"/>
                </a:lnTo>
                <a:lnTo>
                  <a:pt x="4496" y="123"/>
                </a:lnTo>
                <a:lnTo>
                  <a:pt x="4509" y="119"/>
                </a:lnTo>
                <a:lnTo>
                  <a:pt x="4523" y="116"/>
                </a:lnTo>
                <a:lnTo>
                  <a:pt x="4538" y="115"/>
                </a:lnTo>
                <a:lnTo>
                  <a:pt x="4554" y="114"/>
                </a:lnTo>
                <a:lnTo>
                  <a:pt x="4567" y="114"/>
                </a:lnTo>
                <a:lnTo>
                  <a:pt x="4578" y="115"/>
                </a:lnTo>
                <a:lnTo>
                  <a:pt x="4590" y="117"/>
                </a:lnTo>
                <a:lnTo>
                  <a:pt x="4601" y="119"/>
                </a:lnTo>
                <a:lnTo>
                  <a:pt x="4610" y="122"/>
                </a:lnTo>
                <a:lnTo>
                  <a:pt x="4620" y="126"/>
                </a:lnTo>
                <a:lnTo>
                  <a:pt x="4628" y="131"/>
                </a:lnTo>
                <a:lnTo>
                  <a:pt x="4637" y="136"/>
                </a:lnTo>
                <a:lnTo>
                  <a:pt x="4644" y="142"/>
                </a:lnTo>
                <a:lnTo>
                  <a:pt x="4651" y="149"/>
                </a:lnTo>
                <a:lnTo>
                  <a:pt x="4657" y="156"/>
                </a:lnTo>
                <a:lnTo>
                  <a:pt x="4663" y="165"/>
                </a:lnTo>
                <a:lnTo>
                  <a:pt x="4668" y="173"/>
                </a:lnTo>
                <a:lnTo>
                  <a:pt x="4673" y="183"/>
                </a:lnTo>
                <a:lnTo>
                  <a:pt x="4677" y="193"/>
                </a:lnTo>
                <a:lnTo>
                  <a:pt x="4680" y="204"/>
                </a:lnTo>
                <a:close/>
                <a:moveTo>
                  <a:pt x="4356" y="405"/>
                </a:moveTo>
                <a:lnTo>
                  <a:pt x="4281" y="405"/>
                </a:lnTo>
                <a:lnTo>
                  <a:pt x="4281" y="259"/>
                </a:lnTo>
                <a:lnTo>
                  <a:pt x="4280" y="238"/>
                </a:lnTo>
                <a:lnTo>
                  <a:pt x="4280" y="222"/>
                </a:lnTo>
                <a:lnTo>
                  <a:pt x="4277" y="208"/>
                </a:lnTo>
                <a:lnTo>
                  <a:pt x="4275" y="200"/>
                </a:lnTo>
                <a:lnTo>
                  <a:pt x="4273" y="193"/>
                </a:lnTo>
                <a:lnTo>
                  <a:pt x="4269" y="188"/>
                </a:lnTo>
                <a:lnTo>
                  <a:pt x="4265" y="183"/>
                </a:lnTo>
                <a:lnTo>
                  <a:pt x="4259" y="178"/>
                </a:lnTo>
                <a:lnTo>
                  <a:pt x="4254" y="175"/>
                </a:lnTo>
                <a:lnTo>
                  <a:pt x="4248" y="173"/>
                </a:lnTo>
                <a:lnTo>
                  <a:pt x="4241" y="172"/>
                </a:lnTo>
                <a:lnTo>
                  <a:pt x="4234" y="171"/>
                </a:lnTo>
                <a:lnTo>
                  <a:pt x="4224" y="172"/>
                </a:lnTo>
                <a:lnTo>
                  <a:pt x="4215" y="174"/>
                </a:lnTo>
                <a:lnTo>
                  <a:pt x="4206" y="177"/>
                </a:lnTo>
                <a:lnTo>
                  <a:pt x="4199" y="182"/>
                </a:lnTo>
                <a:lnTo>
                  <a:pt x="4191" y="188"/>
                </a:lnTo>
                <a:lnTo>
                  <a:pt x="4185" y="194"/>
                </a:lnTo>
                <a:lnTo>
                  <a:pt x="4181" y="202"/>
                </a:lnTo>
                <a:lnTo>
                  <a:pt x="4178" y="210"/>
                </a:lnTo>
                <a:lnTo>
                  <a:pt x="4174" y="221"/>
                </a:lnTo>
                <a:lnTo>
                  <a:pt x="4173" y="236"/>
                </a:lnTo>
                <a:lnTo>
                  <a:pt x="4172" y="254"/>
                </a:lnTo>
                <a:lnTo>
                  <a:pt x="4171" y="276"/>
                </a:lnTo>
                <a:lnTo>
                  <a:pt x="4171" y="405"/>
                </a:lnTo>
                <a:lnTo>
                  <a:pt x="4096" y="405"/>
                </a:lnTo>
                <a:lnTo>
                  <a:pt x="4096" y="120"/>
                </a:lnTo>
                <a:lnTo>
                  <a:pt x="4166" y="120"/>
                </a:lnTo>
                <a:lnTo>
                  <a:pt x="4166" y="161"/>
                </a:lnTo>
                <a:lnTo>
                  <a:pt x="4175" y="151"/>
                </a:lnTo>
                <a:lnTo>
                  <a:pt x="4186" y="141"/>
                </a:lnTo>
                <a:lnTo>
                  <a:pt x="4197" y="133"/>
                </a:lnTo>
                <a:lnTo>
                  <a:pt x="4208" y="125"/>
                </a:lnTo>
                <a:lnTo>
                  <a:pt x="4220" y="120"/>
                </a:lnTo>
                <a:lnTo>
                  <a:pt x="4233" y="117"/>
                </a:lnTo>
                <a:lnTo>
                  <a:pt x="4247" y="115"/>
                </a:lnTo>
                <a:lnTo>
                  <a:pt x="4260" y="114"/>
                </a:lnTo>
                <a:lnTo>
                  <a:pt x="4272" y="115"/>
                </a:lnTo>
                <a:lnTo>
                  <a:pt x="4284" y="116"/>
                </a:lnTo>
                <a:lnTo>
                  <a:pt x="4294" y="119"/>
                </a:lnTo>
                <a:lnTo>
                  <a:pt x="4305" y="122"/>
                </a:lnTo>
                <a:lnTo>
                  <a:pt x="4316" y="127"/>
                </a:lnTo>
                <a:lnTo>
                  <a:pt x="4324" y="133"/>
                </a:lnTo>
                <a:lnTo>
                  <a:pt x="4331" y="139"/>
                </a:lnTo>
                <a:lnTo>
                  <a:pt x="4337" y="146"/>
                </a:lnTo>
                <a:lnTo>
                  <a:pt x="4341" y="153"/>
                </a:lnTo>
                <a:lnTo>
                  <a:pt x="4346" y="160"/>
                </a:lnTo>
                <a:lnTo>
                  <a:pt x="4349" y="169"/>
                </a:lnTo>
                <a:lnTo>
                  <a:pt x="4352" y="177"/>
                </a:lnTo>
                <a:lnTo>
                  <a:pt x="4353" y="187"/>
                </a:lnTo>
                <a:lnTo>
                  <a:pt x="4355" y="199"/>
                </a:lnTo>
                <a:lnTo>
                  <a:pt x="4355" y="212"/>
                </a:lnTo>
                <a:lnTo>
                  <a:pt x="4356" y="227"/>
                </a:lnTo>
                <a:lnTo>
                  <a:pt x="4356" y="405"/>
                </a:lnTo>
                <a:close/>
                <a:moveTo>
                  <a:pt x="3948" y="268"/>
                </a:moveTo>
                <a:lnTo>
                  <a:pt x="3940" y="271"/>
                </a:lnTo>
                <a:lnTo>
                  <a:pt x="3930" y="273"/>
                </a:lnTo>
                <a:lnTo>
                  <a:pt x="3917" y="276"/>
                </a:lnTo>
                <a:lnTo>
                  <a:pt x="3902" y="279"/>
                </a:lnTo>
                <a:lnTo>
                  <a:pt x="3888" y="283"/>
                </a:lnTo>
                <a:lnTo>
                  <a:pt x="3877" y="286"/>
                </a:lnTo>
                <a:lnTo>
                  <a:pt x="3867" y="289"/>
                </a:lnTo>
                <a:lnTo>
                  <a:pt x="3862" y="293"/>
                </a:lnTo>
                <a:lnTo>
                  <a:pt x="3855" y="298"/>
                </a:lnTo>
                <a:lnTo>
                  <a:pt x="3850" y="305"/>
                </a:lnTo>
                <a:lnTo>
                  <a:pt x="3848" y="311"/>
                </a:lnTo>
                <a:lnTo>
                  <a:pt x="3847" y="320"/>
                </a:lnTo>
                <a:lnTo>
                  <a:pt x="3847" y="327"/>
                </a:lnTo>
                <a:lnTo>
                  <a:pt x="3849" y="334"/>
                </a:lnTo>
                <a:lnTo>
                  <a:pt x="3853" y="341"/>
                </a:lnTo>
                <a:lnTo>
                  <a:pt x="3859" y="346"/>
                </a:lnTo>
                <a:lnTo>
                  <a:pt x="3865" y="352"/>
                </a:lnTo>
                <a:lnTo>
                  <a:pt x="3871" y="355"/>
                </a:lnTo>
                <a:lnTo>
                  <a:pt x="3880" y="357"/>
                </a:lnTo>
                <a:lnTo>
                  <a:pt x="3888" y="358"/>
                </a:lnTo>
                <a:lnTo>
                  <a:pt x="3899" y="357"/>
                </a:lnTo>
                <a:lnTo>
                  <a:pt x="3909" y="355"/>
                </a:lnTo>
                <a:lnTo>
                  <a:pt x="3918" y="351"/>
                </a:lnTo>
                <a:lnTo>
                  <a:pt x="3928" y="344"/>
                </a:lnTo>
                <a:lnTo>
                  <a:pt x="3934" y="339"/>
                </a:lnTo>
                <a:lnTo>
                  <a:pt x="3938" y="334"/>
                </a:lnTo>
                <a:lnTo>
                  <a:pt x="3943" y="327"/>
                </a:lnTo>
                <a:lnTo>
                  <a:pt x="3946" y="320"/>
                </a:lnTo>
                <a:lnTo>
                  <a:pt x="3947" y="313"/>
                </a:lnTo>
                <a:lnTo>
                  <a:pt x="3948" y="306"/>
                </a:lnTo>
                <a:lnTo>
                  <a:pt x="3948" y="295"/>
                </a:lnTo>
                <a:lnTo>
                  <a:pt x="3948" y="283"/>
                </a:lnTo>
                <a:lnTo>
                  <a:pt x="3948" y="268"/>
                </a:lnTo>
                <a:close/>
                <a:moveTo>
                  <a:pt x="3847" y="207"/>
                </a:moveTo>
                <a:lnTo>
                  <a:pt x="3779" y="194"/>
                </a:lnTo>
                <a:lnTo>
                  <a:pt x="3782" y="185"/>
                </a:lnTo>
                <a:lnTo>
                  <a:pt x="3786" y="175"/>
                </a:lnTo>
                <a:lnTo>
                  <a:pt x="3789" y="167"/>
                </a:lnTo>
                <a:lnTo>
                  <a:pt x="3795" y="158"/>
                </a:lnTo>
                <a:lnTo>
                  <a:pt x="3800" y="151"/>
                </a:lnTo>
                <a:lnTo>
                  <a:pt x="3805" y="144"/>
                </a:lnTo>
                <a:lnTo>
                  <a:pt x="3812" y="139"/>
                </a:lnTo>
                <a:lnTo>
                  <a:pt x="3818" y="134"/>
                </a:lnTo>
                <a:lnTo>
                  <a:pt x="3826" y="129"/>
                </a:lnTo>
                <a:lnTo>
                  <a:pt x="3834" y="124"/>
                </a:lnTo>
                <a:lnTo>
                  <a:pt x="3844" y="121"/>
                </a:lnTo>
                <a:lnTo>
                  <a:pt x="3853" y="119"/>
                </a:lnTo>
                <a:lnTo>
                  <a:pt x="3865" y="117"/>
                </a:lnTo>
                <a:lnTo>
                  <a:pt x="3877" y="115"/>
                </a:lnTo>
                <a:lnTo>
                  <a:pt x="3889" y="114"/>
                </a:lnTo>
                <a:lnTo>
                  <a:pt x="3902" y="114"/>
                </a:lnTo>
                <a:lnTo>
                  <a:pt x="3926" y="115"/>
                </a:lnTo>
                <a:lnTo>
                  <a:pt x="3947" y="117"/>
                </a:lnTo>
                <a:lnTo>
                  <a:pt x="3955" y="118"/>
                </a:lnTo>
                <a:lnTo>
                  <a:pt x="3964" y="120"/>
                </a:lnTo>
                <a:lnTo>
                  <a:pt x="3971" y="123"/>
                </a:lnTo>
                <a:lnTo>
                  <a:pt x="3978" y="125"/>
                </a:lnTo>
                <a:lnTo>
                  <a:pt x="3989" y="132"/>
                </a:lnTo>
                <a:lnTo>
                  <a:pt x="3999" y="139"/>
                </a:lnTo>
                <a:lnTo>
                  <a:pt x="4006" y="147"/>
                </a:lnTo>
                <a:lnTo>
                  <a:pt x="4013" y="156"/>
                </a:lnTo>
                <a:lnTo>
                  <a:pt x="4015" y="160"/>
                </a:lnTo>
                <a:lnTo>
                  <a:pt x="4017" y="167"/>
                </a:lnTo>
                <a:lnTo>
                  <a:pt x="4018" y="174"/>
                </a:lnTo>
                <a:lnTo>
                  <a:pt x="4020" y="182"/>
                </a:lnTo>
                <a:lnTo>
                  <a:pt x="4021" y="201"/>
                </a:lnTo>
                <a:lnTo>
                  <a:pt x="4022" y="223"/>
                </a:lnTo>
                <a:lnTo>
                  <a:pt x="4021" y="311"/>
                </a:lnTo>
                <a:lnTo>
                  <a:pt x="4021" y="328"/>
                </a:lnTo>
                <a:lnTo>
                  <a:pt x="4022" y="344"/>
                </a:lnTo>
                <a:lnTo>
                  <a:pt x="4023" y="357"/>
                </a:lnTo>
                <a:lnTo>
                  <a:pt x="4025" y="366"/>
                </a:lnTo>
                <a:lnTo>
                  <a:pt x="4028" y="376"/>
                </a:lnTo>
                <a:lnTo>
                  <a:pt x="4031" y="385"/>
                </a:lnTo>
                <a:lnTo>
                  <a:pt x="4034" y="395"/>
                </a:lnTo>
                <a:lnTo>
                  <a:pt x="4038" y="405"/>
                </a:lnTo>
                <a:lnTo>
                  <a:pt x="3964" y="405"/>
                </a:lnTo>
                <a:lnTo>
                  <a:pt x="3961" y="395"/>
                </a:lnTo>
                <a:lnTo>
                  <a:pt x="3956" y="382"/>
                </a:lnTo>
                <a:lnTo>
                  <a:pt x="3955" y="377"/>
                </a:lnTo>
                <a:lnTo>
                  <a:pt x="3954" y="374"/>
                </a:lnTo>
                <a:lnTo>
                  <a:pt x="3945" y="382"/>
                </a:lnTo>
                <a:lnTo>
                  <a:pt x="3934" y="390"/>
                </a:lnTo>
                <a:lnTo>
                  <a:pt x="3923" y="396"/>
                </a:lnTo>
                <a:lnTo>
                  <a:pt x="3913" y="402"/>
                </a:lnTo>
                <a:lnTo>
                  <a:pt x="3902" y="406"/>
                </a:lnTo>
                <a:lnTo>
                  <a:pt x="3890" y="409"/>
                </a:lnTo>
                <a:lnTo>
                  <a:pt x="3878" y="411"/>
                </a:lnTo>
                <a:lnTo>
                  <a:pt x="3866" y="411"/>
                </a:lnTo>
                <a:lnTo>
                  <a:pt x="3855" y="411"/>
                </a:lnTo>
                <a:lnTo>
                  <a:pt x="3845" y="410"/>
                </a:lnTo>
                <a:lnTo>
                  <a:pt x="3835" y="408"/>
                </a:lnTo>
                <a:lnTo>
                  <a:pt x="3827" y="405"/>
                </a:lnTo>
                <a:lnTo>
                  <a:pt x="3818" y="402"/>
                </a:lnTo>
                <a:lnTo>
                  <a:pt x="3811" y="397"/>
                </a:lnTo>
                <a:lnTo>
                  <a:pt x="3803" y="393"/>
                </a:lnTo>
                <a:lnTo>
                  <a:pt x="3797" y="388"/>
                </a:lnTo>
                <a:lnTo>
                  <a:pt x="3790" y="381"/>
                </a:lnTo>
                <a:lnTo>
                  <a:pt x="3785" y="375"/>
                </a:lnTo>
                <a:lnTo>
                  <a:pt x="3781" y="368"/>
                </a:lnTo>
                <a:lnTo>
                  <a:pt x="3778" y="360"/>
                </a:lnTo>
                <a:lnTo>
                  <a:pt x="3775" y="353"/>
                </a:lnTo>
                <a:lnTo>
                  <a:pt x="3772" y="344"/>
                </a:lnTo>
                <a:lnTo>
                  <a:pt x="3771" y="336"/>
                </a:lnTo>
                <a:lnTo>
                  <a:pt x="3771" y="327"/>
                </a:lnTo>
                <a:lnTo>
                  <a:pt x="3771" y="315"/>
                </a:lnTo>
                <a:lnTo>
                  <a:pt x="3775" y="304"/>
                </a:lnTo>
                <a:lnTo>
                  <a:pt x="3778" y="294"/>
                </a:lnTo>
                <a:lnTo>
                  <a:pt x="3783" y="284"/>
                </a:lnTo>
                <a:lnTo>
                  <a:pt x="3789" y="275"/>
                </a:lnTo>
                <a:lnTo>
                  <a:pt x="3797" y="268"/>
                </a:lnTo>
                <a:lnTo>
                  <a:pt x="3805" y="260"/>
                </a:lnTo>
                <a:lnTo>
                  <a:pt x="3815" y="255"/>
                </a:lnTo>
                <a:lnTo>
                  <a:pt x="3827" y="251"/>
                </a:lnTo>
                <a:lnTo>
                  <a:pt x="3840" y="245"/>
                </a:lnTo>
                <a:lnTo>
                  <a:pt x="3856" y="241"/>
                </a:lnTo>
                <a:lnTo>
                  <a:pt x="3874" y="238"/>
                </a:lnTo>
                <a:lnTo>
                  <a:pt x="3899" y="233"/>
                </a:lnTo>
                <a:lnTo>
                  <a:pt x="3920" y="228"/>
                </a:lnTo>
                <a:lnTo>
                  <a:pt x="3936" y="223"/>
                </a:lnTo>
                <a:lnTo>
                  <a:pt x="3948" y="219"/>
                </a:lnTo>
                <a:lnTo>
                  <a:pt x="3948" y="211"/>
                </a:lnTo>
                <a:lnTo>
                  <a:pt x="3948" y="202"/>
                </a:lnTo>
                <a:lnTo>
                  <a:pt x="3946" y="193"/>
                </a:lnTo>
                <a:lnTo>
                  <a:pt x="3943" y="186"/>
                </a:lnTo>
                <a:lnTo>
                  <a:pt x="3937" y="181"/>
                </a:lnTo>
                <a:lnTo>
                  <a:pt x="3931" y="176"/>
                </a:lnTo>
                <a:lnTo>
                  <a:pt x="3922" y="173"/>
                </a:lnTo>
                <a:lnTo>
                  <a:pt x="3911" y="172"/>
                </a:lnTo>
                <a:lnTo>
                  <a:pt x="3897" y="171"/>
                </a:lnTo>
                <a:lnTo>
                  <a:pt x="3887" y="172"/>
                </a:lnTo>
                <a:lnTo>
                  <a:pt x="3879" y="173"/>
                </a:lnTo>
                <a:lnTo>
                  <a:pt x="3871" y="175"/>
                </a:lnTo>
                <a:lnTo>
                  <a:pt x="3866" y="180"/>
                </a:lnTo>
                <a:lnTo>
                  <a:pt x="3861" y="184"/>
                </a:lnTo>
                <a:lnTo>
                  <a:pt x="3855" y="190"/>
                </a:lnTo>
                <a:lnTo>
                  <a:pt x="3851" y="198"/>
                </a:lnTo>
                <a:lnTo>
                  <a:pt x="3847" y="207"/>
                </a:lnTo>
                <a:close/>
                <a:moveTo>
                  <a:pt x="3715" y="405"/>
                </a:moveTo>
                <a:lnTo>
                  <a:pt x="3640" y="405"/>
                </a:lnTo>
                <a:lnTo>
                  <a:pt x="3640" y="259"/>
                </a:lnTo>
                <a:lnTo>
                  <a:pt x="3638" y="238"/>
                </a:lnTo>
                <a:lnTo>
                  <a:pt x="3638" y="222"/>
                </a:lnTo>
                <a:lnTo>
                  <a:pt x="3636" y="208"/>
                </a:lnTo>
                <a:lnTo>
                  <a:pt x="3634" y="200"/>
                </a:lnTo>
                <a:lnTo>
                  <a:pt x="3631" y="193"/>
                </a:lnTo>
                <a:lnTo>
                  <a:pt x="3628" y="188"/>
                </a:lnTo>
                <a:lnTo>
                  <a:pt x="3624" y="183"/>
                </a:lnTo>
                <a:lnTo>
                  <a:pt x="3618" y="178"/>
                </a:lnTo>
                <a:lnTo>
                  <a:pt x="3613" y="175"/>
                </a:lnTo>
                <a:lnTo>
                  <a:pt x="3607" y="173"/>
                </a:lnTo>
                <a:lnTo>
                  <a:pt x="3600" y="172"/>
                </a:lnTo>
                <a:lnTo>
                  <a:pt x="3593" y="171"/>
                </a:lnTo>
                <a:lnTo>
                  <a:pt x="3583" y="172"/>
                </a:lnTo>
                <a:lnTo>
                  <a:pt x="3574" y="174"/>
                </a:lnTo>
                <a:lnTo>
                  <a:pt x="3565" y="177"/>
                </a:lnTo>
                <a:lnTo>
                  <a:pt x="3558" y="182"/>
                </a:lnTo>
                <a:lnTo>
                  <a:pt x="3550" y="188"/>
                </a:lnTo>
                <a:lnTo>
                  <a:pt x="3544" y="194"/>
                </a:lnTo>
                <a:lnTo>
                  <a:pt x="3540" y="202"/>
                </a:lnTo>
                <a:lnTo>
                  <a:pt x="3536" y="210"/>
                </a:lnTo>
                <a:lnTo>
                  <a:pt x="3533" y="221"/>
                </a:lnTo>
                <a:lnTo>
                  <a:pt x="3532" y="236"/>
                </a:lnTo>
                <a:lnTo>
                  <a:pt x="3531" y="254"/>
                </a:lnTo>
                <a:lnTo>
                  <a:pt x="3530" y="276"/>
                </a:lnTo>
                <a:lnTo>
                  <a:pt x="3530" y="405"/>
                </a:lnTo>
                <a:lnTo>
                  <a:pt x="3454" y="405"/>
                </a:lnTo>
                <a:lnTo>
                  <a:pt x="3454" y="120"/>
                </a:lnTo>
                <a:lnTo>
                  <a:pt x="3525" y="120"/>
                </a:lnTo>
                <a:lnTo>
                  <a:pt x="3525" y="161"/>
                </a:lnTo>
                <a:lnTo>
                  <a:pt x="3534" y="151"/>
                </a:lnTo>
                <a:lnTo>
                  <a:pt x="3545" y="141"/>
                </a:lnTo>
                <a:lnTo>
                  <a:pt x="3556" y="133"/>
                </a:lnTo>
                <a:lnTo>
                  <a:pt x="3567" y="125"/>
                </a:lnTo>
                <a:lnTo>
                  <a:pt x="3579" y="120"/>
                </a:lnTo>
                <a:lnTo>
                  <a:pt x="3592" y="117"/>
                </a:lnTo>
                <a:lnTo>
                  <a:pt x="3604" y="115"/>
                </a:lnTo>
                <a:lnTo>
                  <a:pt x="3618" y="114"/>
                </a:lnTo>
                <a:lnTo>
                  <a:pt x="3631" y="115"/>
                </a:lnTo>
                <a:lnTo>
                  <a:pt x="3643" y="116"/>
                </a:lnTo>
                <a:lnTo>
                  <a:pt x="3653" y="119"/>
                </a:lnTo>
                <a:lnTo>
                  <a:pt x="3664" y="122"/>
                </a:lnTo>
                <a:lnTo>
                  <a:pt x="3674" y="127"/>
                </a:lnTo>
                <a:lnTo>
                  <a:pt x="3682" y="133"/>
                </a:lnTo>
                <a:lnTo>
                  <a:pt x="3689" y="139"/>
                </a:lnTo>
                <a:lnTo>
                  <a:pt x="3696" y="146"/>
                </a:lnTo>
                <a:lnTo>
                  <a:pt x="3700" y="153"/>
                </a:lnTo>
                <a:lnTo>
                  <a:pt x="3704" y="160"/>
                </a:lnTo>
                <a:lnTo>
                  <a:pt x="3708" y="169"/>
                </a:lnTo>
                <a:lnTo>
                  <a:pt x="3711" y="177"/>
                </a:lnTo>
                <a:lnTo>
                  <a:pt x="3712" y="187"/>
                </a:lnTo>
                <a:lnTo>
                  <a:pt x="3714" y="199"/>
                </a:lnTo>
                <a:lnTo>
                  <a:pt x="3714" y="212"/>
                </a:lnTo>
                <a:lnTo>
                  <a:pt x="3715" y="227"/>
                </a:lnTo>
                <a:lnTo>
                  <a:pt x="3715" y="405"/>
                </a:lnTo>
                <a:close/>
                <a:moveTo>
                  <a:pt x="3302" y="405"/>
                </a:moveTo>
                <a:lnTo>
                  <a:pt x="3302" y="120"/>
                </a:lnTo>
                <a:lnTo>
                  <a:pt x="3378" y="120"/>
                </a:lnTo>
                <a:lnTo>
                  <a:pt x="3378" y="405"/>
                </a:lnTo>
                <a:lnTo>
                  <a:pt x="3302" y="405"/>
                </a:lnTo>
                <a:close/>
                <a:moveTo>
                  <a:pt x="3302" y="82"/>
                </a:moveTo>
                <a:lnTo>
                  <a:pt x="3302" y="12"/>
                </a:lnTo>
                <a:lnTo>
                  <a:pt x="3378" y="12"/>
                </a:lnTo>
                <a:lnTo>
                  <a:pt x="3378" y="82"/>
                </a:lnTo>
                <a:lnTo>
                  <a:pt x="3302" y="82"/>
                </a:lnTo>
                <a:close/>
                <a:moveTo>
                  <a:pt x="2969" y="405"/>
                </a:moveTo>
                <a:lnTo>
                  <a:pt x="2969" y="12"/>
                </a:lnTo>
                <a:lnTo>
                  <a:pt x="3238" y="12"/>
                </a:lnTo>
                <a:lnTo>
                  <a:pt x="3238" y="79"/>
                </a:lnTo>
                <a:lnTo>
                  <a:pt x="3047" y="79"/>
                </a:lnTo>
                <a:lnTo>
                  <a:pt x="3047" y="171"/>
                </a:lnTo>
                <a:lnTo>
                  <a:pt x="3212" y="171"/>
                </a:lnTo>
                <a:lnTo>
                  <a:pt x="3212" y="238"/>
                </a:lnTo>
                <a:lnTo>
                  <a:pt x="3047" y="238"/>
                </a:lnTo>
                <a:lnTo>
                  <a:pt x="3047" y="405"/>
                </a:lnTo>
                <a:lnTo>
                  <a:pt x="2969" y="405"/>
                </a:lnTo>
                <a:close/>
                <a:moveTo>
                  <a:pt x="12010" y="1581"/>
                </a:moveTo>
                <a:lnTo>
                  <a:pt x="11926" y="1581"/>
                </a:lnTo>
                <a:lnTo>
                  <a:pt x="11958" y="1491"/>
                </a:lnTo>
                <a:lnTo>
                  <a:pt x="11854" y="1254"/>
                </a:lnTo>
                <a:lnTo>
                  <a:pt x="11947" y="1254"/>
                </a:lnTo>
                <a:lnTo>
                  <a:pt x="12000" y="1399"/>
                </a:lnTo>
                <a:lnTo>
                  <a:pt x="12048" y="1254"/>
                </a:lnTo>
                <a:lnTo>
                  <a:pt x="12133" y="1254"/>
                </a:lnTo>
                <a:lnTo>
                  <a:pt x="12010" y="1581"/>
                </a:lnTo>
                <a:close/>
                <a:moveTo>
                  <a:pt x="11753" y="1484"/>
                </a:moveTo>
                <a:lnTo>
                  <a:pt x="11654" y="1484"/>
                </a:lnTo>
                <a:lnTo>
                  <a:pt x="11566" y="1254"/>
                </a:lnTo>
                <a:lnTo>
                  <a:pt x="11656" y="1254"/>
                </a:lnTo>
                <a:lnTo>
                  <a:pt x="11704" y="1400"/>
                </a:lnTo>
                <a:lnTo>
                  <a:pt x="11756" y="1254"/>
                </a:lnTo>
                <a:lnTo>
                  <a:pt x="11841" y="1254"/>
                </a:lnTo>
                <a:lnTo>
                  <a:pt x="11753" y="1484"/>
                </a:lnTo>
                <a:close/>
                <a:moveTo>
                  <a:pt x="11376" y="1369"/>
                </a:moveTo>
                <a:lnTo>
                  <a:pt x="11377" y="1381"/>
                </a:lnTo>
                <a:lnTo>
                  <a:pt x="11380" y="1391"/>
                </a:lnTo>
                <a:lnTo>
                  <a:pt x="11385" y="1400"/>
                </a:lnTo>
                <a:lnTo>
                  <a:pt x="11391" y="1408"/>
                </a:lnTo>
                <a:lnTo>
                  <a:pt x="11399" y="1415"/>
                </a:lnTo>
                <a:lnTo>
                  <a:pt x="11408" y="1420"/>
                </a:lnTo>
                <a:lnTo>
                  <a:pt x="11413" y="1421"/>
                </a:lnTo>
                <a:lnTo>
                  <a:pt x="11418" y="1423"/>
                </a:lnTo>
                <a:lnTo>
                  <a:pt x="11424" y="1423"/>
                </a:lnTo>
                <a:lnTo>
                  <a:pt x="11429" y="1424"/>
                </a:lnTo>
                <a:lnTo>
                  <a:pt x="11434" y="1423"/>
                </a:lnTo>
                <a:lnTo>
                  <a:pt x="11440" y="1423"/>
                </a:lnTo>
                <a:lnTo>
                  <a:pt x="11445" y="1421"/>
                </a:lnTo>
                <a:lnTo>
                  <a:pt x="11449" y="1420"/>
                </a:lnTo>
                <a:lnTo>
                  <a:pt x="11459" y="1415"/>
                </a:lnTo>
                <a:lnTo>
                  <a:pt x="11466" y="1408"/>
                </a:lnTo>
                <a:lnTo>
                  <a:pt x="11472" y="1400"/>
                </a:lnTo>
                <a:lnTo>
                  <a:pt x="11478" y="1391"/>
                </a:lnTo>
                <a:lnTo>
                  <a:pt x="11480" y="1386"/>
                </a:lnTo>
                <a:lnTo>
                  <a:pt x="11481" y="1381"/>
                </a:lnTo>
                <a:lnTo>
                  <a:pt x="11481" y="1374"/>
                </a:lnTo>
                <a:lnTo>
                  <a:pt x="11482" y="1369"/>
                </a:lnTo>
                <a:lnTo>
                  <a:pt x="11481" y="1357"/>
                </a:lnTo>
                <a:lnTo>
                  <a:pt x="11478" y="1348"/>
                </a:lnTo>
                <a:lnTo>
                  <a:pt x="11472" y="1338"/>
                </a:lnTo>
                <a:lnTo>
                  <a:pt x="11466" y="1330"/>
                </a:lnTo>
                <a:lnTo>
                  <a:pt x="11459" y="1324"/>
                </a:lnTo>
                <a:lnTo>
                  <a:pt x="11449" y="1318"/>
                </a:lnTo>
                <a:lnTo>
                  <a:pt x="11445" y="1317"/>
                </a:lnTo>
                <a:lnTo>
                  <a:pt x="11440" y="1315"/>
                </a:lnTo>
                <a:lnTo>
                  <a:pt x="11434" y="1315"/>
                </a:lnTo>
                <a:lnTo>
                  <a:pt x="11429" y="1314"/>
                </a:lnTo>
                <a:lnTo>
                  <a:pt x="11424" y="1315"/>
                </a:lnTo>
                <a:lnTo>
                  <a:pt x="11418" y="1315"/>
                </a:lnTo>
                <a:lnTo>
                  <a:pt x="11413" y="1317"/>
                </a:lnTo>
                <a:lnTo>
                  <a:pt x="11408" y="1318"/>
                </a:lnTo>
                <a:lnTo>
                  <a:pt x="11399" y="1324"/>
                </a:lnTo>
                <a:lnTo>
                  <a:pt x="11391" y="1330"/>
                </a:lnTo>
                <a:lnTo>
                  <a:pt x="11385" y="1338"/>
                </a:lnTo>
                <a:lnTo>
                  <a:pt x="11380" y="1348"/>
                </a:lnTo>
                <a:lnTo>
                  <a:pt x="11377" y="1357"/>
                </a:lnTo>
                <a:lnTo>
                  <a:pt x="11376" y="1369"/>
                </a:lnTo>
                <a:close/>
                <a:moveTo>
                  <a:pt x="11566" y="1369"/>
                </a:moveTo>
                <a:lnTo>
                  <a:pt x="11565" y="1382"/>
                </a:lnTo>
                <a:lnTo>
                  <a:pt x="11563" y="1395"/>
                </a:lnTo>
                <a:lnTo>
                  <a:pt x="11560" y="1407"/>
                </a:lnTo>
                <a:lnTo>
                  <a:pt x="11555" y="1419"/>
                </a:lnTo>
                <a:lnTo>
                  <a:pt x="11550" y="1430"/>
                </a:lnTo>
                <a:lnTo>
                  <a:pt x="11543" y="1440"/>
                </a:lnTo>
                <a:lnTo>
                  <a:pt x="11535" y="1450"/>
                </a:lnTo>
                <a:lnTo>
                  <a:pt x="11527" y="1458"/>
                </a:lnTo>
                <a:lnTo>
                  <a:pt x="11517" y="1466"/>
                </a:lnTo>
                <a:lnTo>
                  <a:pt x="11506" y="1473"/>
                </a:lnTo>
                <a:lnTo>
                  <a:pt x="11495" y="1480"/>
                </a:lnTo>
                <a:lnTo>
                  <a:pt x="11483" y="1485"/>
                </a:lnTo>
                <a:lnTo>
                  <a:pt x="11470" y="1488"/>
                </a:lnTo>
                <a:lnTo>
                  <a:pt x="11457" y="1491"/>
                </a:lnTo>
                <a:lnTo>
                  <a:pt x="11443" y="1493"/>
                </a:lnTo>
                <a:lnTo>
                  <a:pt x="11429" y="1495"/>
                </a:lnTo>
                <a:lnTo>
                  <a:pt x="11414" y="1493"/>
                </a:lnTo>
                <a:lnTo>
                  <a:pt x="11400" y="1491"/>
                </a:lnTo>
                <a:lnTo>
                  <a:pt x="11387" y="1488"/>
                </a:lnTo>
                <a:lnTo>
                  <a:pt x="11375" y="1485"/>
                </a:lnTo>
                <a:lnTo>
                  <a:pt x="11362" y="1480"/>
                </a:lnTo>
                <a:lnTo>
                  <a:pt x="11351" y="1473"/>
                </a:lnTo>
                <a:lnTo>
                  <a:pt x="11341" y="1466"/>
                </a:lnTo>
                <a:lnTo>
                  <a:pt x="11331" y="1458"/>
                </a:lnTo>
                <a:lnTo>
                  <a:pt x="11323" y="1450"/>
                </a:lnTo>
                <a:lnTo>
                  <a:pt x="11314" y="1440"/>
                </a:lnTo>
                <a:lnTo>
                  <a:pt x="11308" y="1430"/>
                </a:lnTo>
                <a:lnTo>
                  <a:pt x="11302" y="1419"/>
                </a:lnTo>
                <a:lnTo>
                  <a:pt x="11298" y="1407"/>
                </a:lnTo>
                <a:lnTo>
                  <a:pt x="11294" y="1395"/>
                </a:lnTo>
                <a:lnTo>
                  <a:pt x="11293" y="1382"/>
                </a:lnTo>
                <a:lnTo>
                  <a:pt x="11292" y="1369"/>
                </a:lnTo>
                <a:lnTo>
                  <a:pt x="11293" y="1356"/>
                </a:lnTo>
                <a:lnTo>
                  <a:pt x="11294" y="1344"/>
                </a:lnTo>
                <a:lnTo>
                  <a:pt x="11298" y="1331"/>
                </a:lnTo>
                <a:lnTo>
                  <a:pt x="11302" y="1319"/>
                </a:lnTo>
                <a:lnTo>
                  <a:pt x="11308" y="1309"/>
                </a:lnTo>
                <a:lnTo>
                  <a:pt x="11314" y="1298"/>
                </a:lnTo>
                <a:lnTo>
                  <a:pt x="11323" y="1288"/>
                </a:lnTo>
                <a:lnTo>
                  <a:pt x="11331" y="1280"/>
                </a:lnTo>
                <a:lnTo>
                  <a:pt x="11341" y="1273"/>
                </a:lnTo>
                <a:lnTo>
                  <a:pt x="11351" y="1265"/>
                </a:lnTo>
                <a:lnTo>
                  <a:pt x="11362" y="1259"/>
                </a:lnTo>
                <a:lnTo>
                  <a:pt x="11375" y="1253"/>
                </a:lnTo>
                <a:lnTo>
                  <a:pt x="11387" y="1249"/>
                </a:lnTo>
                <a:lnTo>
                  <a:pt x="11400" y="1247"/>
                </a:lnTo>
                <a:lnTo>
                  <a:pt x="11414" y="1245"/>
                </a:lnTo>
                <a:lnTo>
                  <a:pt x="11429" y="1244"/>
                </a:lnTo>
                <a:lnTo>
                  <a:pt x="11443" y="1245"/>
                </a:lnTo>
                <a:lnTo>
                  <a:pt x="11457" y="1247"/>
                </a:lnTo>
                <a:lnTo>
                  <a:pt x="11470" y="1249"/>
                </a:lnTo>
                <a:lnTo>
                  <a:pt x="11483" y="1253"/>
                </a:lnTo>
                <a:lnTo>
                  <a:pt x="11495" y="1259"/>
                </a:lnTo>
                <a:lnTo>
                  <a:pt x="11506" y="1265"/>
                </a:lnTo>
                <a:lnTo>
                  <a:pt x="11517" y="1273"/>
                </a:lnTo>
                <a:lnTo>
                  <a:pt x="11527" y="1280"/>
                </a:lnTo>
                <a:lnTo>
                  <a:pt x="11535" y="1288"/>
                </a:lnTo>
                <a:lnTo>
                  <a:pt x="11543" y="1298"/>
                </a:lnTo>
                <a:lnTo>
                  <a:pt x="11550" y="1309"/>
                </a:lnTo>
                <a:lnTo>
                  <a:pt x="11555" y="1319"/>
                </a:lnTo>
                <a:lnTo>
                  <a:pt x="11560" y="1331"/>
                </a:lnTo>
                <a:lnTo>
                  <a:pt x="11563" y="1344"/>
                </a:lnTo>
                <a:lnTo>
                  <a:pt x="11565" y="1356"/>
                </a:lnTo>
                <a:lnTo>
                  <a:pt x="11566" y="1369"/>
                </a:lnTo>
                <a:close/>
                <a:moveTo>
                  <a:pt x="11109" y="1484"/>
                </a:moveTo>
                <a:lnTo>
                  <a:pt x="11027" y="1484"/>
                </a:lnTo>
                <a:lnTo>
                  <a:pt x="11027" y="1254"/>
                </a:lnTo>
                <a:lnTo>
                  <a:pt x="11104" y="1254"/>
                </a:lnTo>
                <a:lnTo>
                  <a:pt x="11104" y="1284"/>
                </a:lnTo>
                <a:lnTo>
                  <a:pt x="11109" y="1279"/>
                </a:lnTo>
                <a:lnTo>
                  <a:pt x="11116" y="1273"/>
                </a:lnTo>
                <a:lnTo>
                  <a:pt x="11124" y="1266"/>
                </a:lnTo>
                <a:lnTo>
                  <a:pt x="11132" y="1261"/>
                </a:lnTo>
                <a:lnTo>
                  <a:pt x="11143" y="1257"/>
                </a:lnTo>
                <a:lnTo>
                  <a:pt x="11153" y="1252"/>
                </a:lnTo>
                <a:lnTo>
                  <a:pt x="11166" y="1250"/>
                </a:lnTo>
                <a:lnTo>
                  <a:pt x="11180" y="1249"/>
                </a:lnTo>
                <a:lnTo>
                  <a:pt x="11188" y="1249"/>
                </a:lnTo>
                <a:lnTo>
                  <a:pt x="11196" y="1250"/>
                </a:lnTo>
                <a:lnTo>
                  <a:pt x="11203" y="1252"/>
                </a:lnTo>
                <a:lnTo>
                  <a:pt x="11211" y="1256"/>
                </a:lnTo>
                <a:lnTo>
                  <a:pt x="11218" y="1259"/>
                </a:lnTo>
                <a:lnTo>
                  <a:pt x="11225" y="1262"/>
                </a:lnTo>
                <a:lnTo>
                  <a:pt x="11231" y="1267"/>
                </a:lnTo>
                <a:lnTo>
                  <a:pt x="11236" y="1271"/>
                </a:lnTo>
                <a:lnTo>
                  <a:pt x="11242" y="1278"/>
                </a:lnTo>
                <a:lnTo>
                  <a:pt x="11247" y="1284"/>
                </a:lnTo>
                <a:lnTo>
                  <a:pt x="11251" y="1291"/>
                </a:lnTo>
                <a:lnTo>
                  <a:pt x="11255" y="1298"/>
                </a:lnTo>
                <a:lnTo>
                  <a:pt x="11257" y="1307"/>
                </a:lnTo>
                <a:lnTo>
                  <a:pt x="11259" y="1315"/>
                </a:lnTo>
                <a:lnTo>
                  <a:pt x="11260" y="1325"/>
                </a:lnTo>
                <a:lnTo>
                  <a:pt x="11261" y="1334"/>
                </a:lnTo>
                <a:lnTo>
                  <a:pt x="11261" y="1484"/>
                </a:lnTo>
                <a:lnTo>
                  <a:pt x="11180" y="1484"/>
                </a:lnTo>
                <a:lnTo>
                  <a:pt x="11180" y="1359"/>
                </a:lnTo>
                <a:lnTo>
                  <a:pt x="11179" y="1349"/>
                </a:lnTo>
                <a:lnTo>
                  <a:pt x="11177" y="1342"/>
                </a:lnTo>
                <a:lnTo>
                  <a:pt x="11174" y="1335"/>
                </a:lnTo>
                <a:lnTo>
                  <a:pt x="11169" y="1330"/>
                </a:lnTo>
                <a:lnTo>
                  <a:pt x="11164" y="1326"/>
                </a:lnTo>
                <a:lnTo>
                  <a:pt x="11159" y="1324"/>
                </a:lnTo>
                <a:lnTo>
                  <a:pt x="11152" y="1321"/>
                </a:lnTo>
                <a:lnTo>
                  <a:pt x="11145" y="1321"/>
                </a:lnTo>
                <a:lnTo>
                  <a:pt x="11138" y="1321"/>
                </a:lnTo>
                <a:lnTo>
                  <a:pt x="11131" y="1324"/>
                </a:lnTo>
                <a:lnTo>
                  <a:pt x="11125" y="1327"/>
                </a:lnTo>
                <a:lnTo>
                  <a:pt x="11119" y="1331"/>
                </a:lnTo>
                <a:lnTo>
                  <a:pt x="11115" y="1335"/>
                </a:lnTo>
                <a:lnTo>
                  <a:pt x="11112" y="1340"/>
                </a:lnTo>
                <a:lnTo>
                  <a:pt x="11109" y="1348"/>
                </a:lnTo>
                <a:lnTo>
                  <a:pt x="11109" y="1354"/>
                </a:lnTo>
                <a:lnTo>
                  <a:pt x="11109" y="1484"/>
                </a:lnTo>
                <a:close/>
                <a:moveTo>
                  <a:pt x="10857" y="1421"/>
                </a:moveTo>
                <a:lnTo>
                  <a:pt x="10867" y="1420"/>
                </a:lnTo>
                <a:lnTo>
                  <a:pt x="10877" y="1417"/>
                </a:lnTo>
                <a:lnTo>
                  <a:pt x="10886" y="1412"/>
                </a:lnTo>
                <a:lnTo>
                  <a:pt x="10894" y="1406"/>
                </a:lnTo>
                <a:lnTo>
                  <a:pt x="10899" y="1398"/>
                </a:lnTo>
                <a:lnTo>
                  <a:pt x="10905" y="1389"/>
                </a:lnTo>
                <a:lnTo>
                  <a:pt x="10908" y="1380"/>
                </a:lnTo>
                <a:lnTo>
                  <a:pt x="10909" y="1369"/>
                </a:lnTo>
                <a:lnTo>
                  <a:pt x="10908" y="1359"/>
                </a:lnTo>
                <a:lnTo>
                  <a:pt x="10905" y="1349"/>
                </a:lnTo>
                <a:lnTo>
                  <a:pt x="10899" y="1339"/>
                </a:lnTo>
                <a:lnTo>
                  <a:pt x="10894" y="1332"/>
                </a:lnTo>
                <a:lnTo>
                  <a:pt x="10886" y="1326"/>
                </a:lnTo>
                <a:lnTo>
                  <a:pt x="10877" y="1321"/>
                </a:lnTo>
                <a:lnTo>
                  <a:pt x="10867" y="1318"/>
                </a:lnTo>
                <a:lnTo>
                  <a:pt x="10857" y="1317"/>
                </a:lnTo>
                <a:lnTo>
                  <a:pt x="10846" y="1318"/>
                </a:lnTo>
                <a:lnTo>
                  <a:pt x="10837" y="1321"/>
                </a:lnTo>
                <a:lnTo>
                  <a:pt x="10827" y="1326"/>
                </a:lnTo>
                <a:lnTo>
                  <a:pt x="10820" y="1332"/>
                </a:lnTo>
                <a:lnTo>
                  <a:pt x="10813" y="1339"/>
                </a:lnTo>
                <a:lnTo>
                  <a:pt x="10808" y="1349"/>
                </a:lnTo>
                <a:lnTo>
                  <a:pt x="10805" y="1359"/>
                </a:lnTo>
                <a:lnTo>
                  <a:pt x="10804" y="1369"/>
                </a:lnTo>
                <a:lnTo>
                  <a:pt x="10805" y="1380"/>
                </a:lnTo>
                <a:lnTo>
                  <a:pt x="10808" y="1389"/>
                </a:lnTo>
                <a:lnTo>
                  <a:pt x="10813" y="1398"/>
                </a:lnTo>
                <a:lnTo>
                  <a:pt x="10820" y="1406"/>
                </a:lnTo>
                <a:lnTo>
                  <a:pt x="10827" y="1412"/>
                </a:lnTo>
                <a:lnTo>
                  <a:pt x="10837" y="1417"/>
                </a:lnTo>
                <a:lnTo>
                  <a:pt x="10846" y="1420"/>
                </a:lnTo>
                <a:lnTo>
                  <a:pt x="10857" y="1421"/>
                </a:lnTo>
                <a:close/>
                <a:moveTo>
                  <a:pt x="10886" y="1491"/>
                </a:moveTo>
                <a:lnTo>
                  <a:pt x="10872" y="1490"/>
                </a:lnTo>
                <a:lnTo>
                  <a:pt x="10859" y="1488"/>
                </a:lnTo>
                <a:lnTo>
                  <a:pt x="10847" y="1485"/>
                </a:lnTo>
                <a:lnTo>
                  <a:pt x="10837" y="1480"/>
                </a:lnTo>
                <a:lnTo>
                  <a:pt x="10826" y="1474"/>
                </a:lnTo>
                <a:lnTo>
                  <a:pt x="10816" y="1467"/>
                </a:lnTo>
                <a:lnTo>
                  <a:pt x="10808" y="1458"/>
                </a:lnTo>
                <a:lnTo>
                  <a:pt x="10800" y="1450"/>
                </a:lnTo>
                <a:lnTo>
                  <a:pt x="10800" y="1484"/>
                </a:lnTo>
                <a:lnTo>
                  <a:pt x="10725" y="1484"/>
                </a:lnTo>
                <a:lnTo>
                  <a:pt x="10725" y="1127"/>
                </a:lnTo>
                <a:lnTo>
                  <a:pt x="10806" y="1127"/>
                </a:lnTo>
                <a:lnTo>
                  <a:pt x="10806" y="1284"/>
                </a:lnTo>
                <a:lnTo>
                  <a:pt x="10814" y="1276"/>
                </a:lnTo>
                <a:lnTo>
                  <a:pt x="10822" y="1269"/>
                </a:lnTo>
                <a:lnTo>
                  <a:pt x="10831" y="1263"/>
                </a:lnTo>
                <a:lnTo>
                  <a:pt x="10841" y="1258"/>
                </a:lnTo>
                <a:lnTo>
                  <a:pt x="10852" y="1253"/>
                </a:lnTo>
                <a:lnTo>
                  <a:pt x="10862" y="1250"/>
                </a:lnTo>
                <a:lnTo>
                  <a:pt x="10874" y="1248"/>
                </a:lnTo>
                <a:lnTo>
                  <a:pt x="10886" y="1247"/>
                </a:lnTo>
                <a:lnTo>
                  <a:pt x="10896" y="1248"/>
                </a:lnTo>
                <a:lnTo>
                  <a:pt x="10908" y="1250"/>
                </a:lnTo>
                <a:lnTo>
                  <a:pt x="10917" y="1252"/>
                </a:lnTo>
                <a:lnTo>
                  <a:pt x="10928" y="1257"/>
                </a:lnTo>
                <a:lnTo>
                  <a:pt x="10937" y="1262"/>
                </a:lnTo>
                <a:lnTo>
                  <a:pt x="10946" y="1268"/>
                </a:lnTo>
                <a:lnTo>
                  <a:pt x="10954" y="1275"/>
                </a:lnTo>
                <a:lnTo>
                  <a:pt x="10962" y="1283"/>
                </a:lnTo>
                <a:lnTo>
                  <a:pt x="10968" y="1292"/>
                </a:lnTo>
                <a:lnTo>
                  <a:pt x="10975" y="1301"/>
                </a:lnTo>
                <a:lnTo>
                  <a:pt x="10980" y="1312"/>
                </a:lnTo>
                <a:lnTo>
                  <a:pt x="10984" y="1322"/>
                </a:lnTo>
                <a:lnTo>
                  <a:pt x="10988" y="1333"/>
                </a:lnTo>
                <a:lnTo>
                  <a:pt x="10991" y="1346"/>
                </a:lnTo>
                <a:lnTo>
                  <a:pt x="10992" y="1359"/>
                </a:lnTo>
                <a:lnTo>
                  <a:pt x="10993" y="1371"/>
                </a:lnTo>
                <a:lnTo>
                  <a:pt x="10992" y="1384"/>
                </a:lnTo>
                <a:lnTo>
                  <a:pt x="10991" y="1396"/>
                </a:lnTo>
                <a:lnTo>
                  <a:pt x="10988" y="1407"/>
                </a:lnTo>
                <a:lnTo>
                  <a:pt x="10984" y="1419"/>
                </a:lnTo>
                <a:lnTo>
                  <a:pt x="10980" y="1430"/>
                </a:lnTo>
                <a:lnTo>
                  <a:pt x="10975" y="1439"/>
                </a:lnTo>
                <a:lnTo>
                  <a:pt x="10968" y="1449"/>
                </a:lnTo>
                <a:lnTo>
                  <a:pt x="10962" y="1457"/>
                </a:lnTo>
                <a:lnTo>
                  <a:pt x="10954" y="1465"/>
                </a:lnTo>
                <a:lnTo>
                  <a:pt x="10946" y="1471"/>
                </a:lnTo>
                <a:lnTo>
                  <a:pt x="10937" y="1478"/>
                </a:lnTo>
                <a:lnTo>
                  <a:pt x="10928" y="1482"/>
                </a:lnTo>
                <a:lnTo>
                  <a:pt x="10917" y="1486"/>
                </a:lnTo>
                <a:lnTo>
                  <a:pt x="10908" y="1488"/>
                </a:lnTo>
                <a:lnTo>
                  <a:pt x="10896" y="1490"/>
                </a:lnTo>
                <a:lnTo>
                  <a:pt x="10886" y="1491"/>
                </a:lnTo>
                <a:close/>
                <a:moveTo>
                  <a:pt x="10503" y="1369"/>
                </a:moveTo>
                <a:lnTo>
                  <a:pt x="10504" y="1381"/>
                </a:lnTo>
                <a:lnTo>
                  <a:pt x="10507" y="1391"/>
                </a:lnTo>
                <a:lnTo>
                  <a:pt x="10511" y="1400"/>
                </a:lnTo>
                <a:lnTo>
                  <a:pt x="10518" y="1408"/>
                </a:lnTo>
                <a:lnTo>
                  <a:pt x="10525" y="1415"/>
                </a:lnTo>
                <a:lnTo>
                  <a:pt x="10535" y="1420"/>
                </a:lnTo>
                <a:lnTo>
                  <a:pt x="10539" y="1421"/>
                </a:lnTo>
                <a:lnTo>
                  <a:pt x="10544" y="1423"/>
                </a:lnTo>
                <a:lnTo>
                  <a:pt x="10550" y="1423"/>
                </a:lnTo>
                <a:lnTo>
                  <a:pt x="10555" y="1424"/>
                </a:lnTo>
                <a:lnTo>
                  <a:pt x="10561" y="1423"/>
                </a:lnTo>
                <a:lnTo>
                  <a:pt x="10567" y="1423"/>
                </a:lnTo>
                <a:lnTo>
                  <a:pt x="10571" y="1421"/>
                </a:lnTo>
                <a:lnTo>
                  <a:pt x="10576" y="1420"/>
                </a:lnTo>
                <a:lnTo>
                  <a:pt x="10585" y="1415"/>
                </a:lnTo>
                <a:lnTo>
                  <a:pt x="10593" y="1408"/>
                </a:lnTo>
                <a:lnTo>
                  <a:pt x="10600" y="1400"/>
                </a:lnTo>
                <a:lnTo>
                  <a:pt x="10604" y="1391"/>
                </a:lnTo>
                <a:lnTo>
                  <a:pt x="10606" y="1386"/>
                </a:lnTo>
                <a:lnTo>
                  <a:pt x="10607" y="1381"/>
                </a:lnTo>
                <a:lnTo>
                  <a:pt x="10608" y="1374"/>
                </a:lnTo>
                <a:lnTo>
                  <a:pt x="10608" y="1369"/>
                </a:lnTo>
                <a:lnTo>
                  <a:pt x="10607" y="1357"/>
                </a:lnTo>
                <a:lnTo>
                  <a:pt x="10604" y="1348"/>
                </a:lnTo>
                <a:lnTo>
                  <a:pt x="10600" y="1338"/>
                </a:lnTo>
                <a:lnTo>
                  <a:pt x="10593" y="1330"/>
                </a:lnTo>
                <a:lnTo>
                  <a:pt x="10585" y="1324"/>
                </a:lnTo>
                <a:lnTo>
                  <a:pt x="10576" y="1318"/>
                </a:lnTo>
                <a:lnTo>
                  <a:pt x="10571" y="1317"/>
                </a:lnTo>
                <a:lnTo>
                  <a:pt x="10567" y="1315"/>
                </a:lnTo>
                <a:lnTo>
                  <a:pt x="10561" y="1315"/>
                </a:lnTo>
                <a:lnTo>
                  <a:pt x="10555" y="1314"/>
                </a:lnTo>
                <a:lnTo>
                  <a:pt x="10550" y="1315"/>
                </a:lnTo>
                <a:lnTo>
                  <a:pt x="10544" y="1315"/>
                </a:lnTo>
                <a:lnTo>
                  <a:pt x="10539" y="1317"/>
                </a:lnTo>
                <a:lnTo>
                  <a:pt x="10535" y="1318"/>
                </a:lnTo>
                <a:lnTo>
                  <a:pt x="10525" y="1324"/>
                </a:lnTo>
                <a:lnTo>
                  <a:pt x="10518" y="1330"/>
                </a:lnTo>
                <a:lnTo>
                  <a:pt x="10511" y="1338"/>
                </a:lnTo>
                <a:lnTo>
                  <a:pt x="10507" y="1348"/>
                </a:lnTo>
                <a:lnTo>
                  <a:pt x="10504" y="1357"/>
                </a:lnTo>
                <a:lnTo>
                  <a:pt x="10503" y="1369"/>
                </a:lnTo>
                <a:close/>
                <a:moveTo>
                  <a:pt x="10692" y="1369"/>
                </a:moveTo>
                <a:lnTo>
                  <a:pt x="10692" y="1382"/>
                </a:lnTo>
                <a:lnTo>
                  <a:pt x="10690" y="1395"/>
                </a:lnTo>
                <a:lnTo>
                  <a:pt x="10687" y="1407"/>
                </a:lnTo>
                <a:lnTo>
                  <a:pt x="10681" y="1419"/>
                </a:lnTo>
                <a:lnTo>
                  <a:pt x="10676" y="1430"/>
                </a:lnTo>
                <a:lnTo>
                  <a:pt x="10670" y="1440"/>
                </a:lnTo>
                <a:lnTo>
                  <a:pt x="10662" y="1450"/>
                </a:lnTo>
                <a:lnTo>
                  <a:pt x="10653" y="1458"/>
                </a:lnTo>
                <a:lnTo>
                  <a:pt x="10643" y="1466"/>
                </a:lnTo>
                <a:lnTo>
                  <a:pt x="10633" y="1473"/>
                </a:lnTo>
                <a:lnTo>
                  <a:pt x="10622" y="1480"/>
                </a:lnTo>
                <a:lnTo>
                  <a:pt x="10610" y="1485"/>
                </a:lnTo>
                <a:lnTo>
                  <a:pt x="10597" y="1488"/>
                </a:lnTo>
                <a:lnTo>
                  <a:pt x="10584" y="1491"/>
                </a:lnTo>
                <a:lnTo>
                  <a:pt x="10570" y="1493"/>
                </a:lnTo>
                <a:lnTo>
                  <a:pt x="10555" y="1495"/>
                </a:lnTo>
                <a:lnTo>
                  <a:pt x="10541" y="1493"/>
                </a:lnTo>
                <a:lnTo>
                  <a:pt x="10527" y="1491"/>
                </a:lnTo>
                <a:lnTo>
                  <a:pt x="10513" y="1488"/>
                </a:lnTo>
                <a:lnTo>
                  <a:pt x="10501" y="1485"/>
                </a:lnTo>
                <a:lnTo>
                  <a:pt x="10489" y="1480"/>
                </a:lnTo>
                <a:lnTo>
                  <a:pt x="10477" y="1473"/>
                </a:lnTo>
                <a:lnTo>
                  <a:pt x="10468" y="1466"/>
                </a:lnTo>
                <a:lnTo>
                  <a:pt x="10457" y="1458"/>
                </a:lnTo>
                <a:lnTo>
                  <a:pt x="10449" y="1450"/>
                </a:lnTo>
                <a:lnTo>
                  <a:pt x="10441" y="1440"/>
                </a:lnTo>
                <a:lnTo>
                  <a:pt x="10435" y="1430"/>
                </a:lnTo>
                <a:lnTo>
                  <a:pt x="10428" y="1419"/>
                </a:lnTo>
                <a:lnTo>
                  <a:pt x="10424" y="1407"/>
                </a:lnTo>
                <a:lnTo>
                  <a:pt x="10421" y="1395"/>
                </a:lnTo>
                <a:lnTo>
                  <a:pt x="10419" y="1382"/>
                </a:lnTo>
                <a:lnTo>
                  <a:pt x="10418" y="1369"/>
                </a:lnTo>
                <a:lnTo>
                  <a:pt x="10419" y="1356"/>
                </a:lnTo>
                <a:lnTo>
                  <a:pt x="10421" y="1344"/>
                </a:lnTo>
                <a:lnTo>
                  <a:pt x="10424" y="1331"/>
                </a:lnTo>
                <a:lnTo>
                  <a:pt x="10428" y="1319"/>
                </a:lnTo>
                <a:lnTo>
                  <a:pt x="10435" y="1309"/>
                </a:lnTo>
                <a:lnTo>
                  <a:pt x="10441" y="1298"/>
                </a:lnTo>
                <a:lnTo>
                  <a:pt x="10449" y="1288"/>
                </a:lnTo>
                <a:lnTo>
                  <a:pt x="10457" y="1280"/>
                </a:lnTo>
                <a:lnTo>
                  <a:pt x="10468" y="1273"/>
                </a:lnTo>
                <a:lnTo>
                  <a:pt x="10477" y="1265"/>
                </a:lnTo>
                <a:lnTo>
                  <a:pt x="10489" y="1259"/>
                </a:lnTo>
                <a:lnTo>
                  <a:pt x="10501" y="1253"/>
                </a:lnTo>
                <a:lnTo>
                  <a:pt x="10513" y="1249"/>
                </a:lnTo>
                <a:lnTo>
                  <a:pt x="10527" y="1247"/>
                </a:lnTo>
                <a:lnTo>
                  <a:pt x="10541" y="1245"/>
                </a:lnTo>
                <a:lnTo>
                  <a:pt x="10555" y="1244"/>
                </a:lnTo>
                <a:lnTo>
                  <a:pt x="10570" y="1245"/>
                </a:lnTo>
                <a:lnTo>
                  <a:pt x="10584" y="1247"/>
                </a:lnTo>
                <a:lnTo>
                  <a:pt x="10597" y="1249"/>
                </a:lnTo>
                <a:lnTo>
                  <a:pt x="10610" y="1253"/>
                </a:lnTo>
                <a:lnTo>
                  <a:pt x="10622" y="1259"/>
                </a:lnTo>
                <a:lnTo>
                  <a:pt x="10633" y="1265"/>
                </a:lnTo>
                <a:lnTo>
                  <a:pt x="10643" y="1273"/>
                </a:lnTo>
                <a:lnTo>
                  <a:pt x="10653" y="1280"/>
                </a:lnTo>
                <a:lnTo>
                  <a:pt x="10662" y="1288"/>
                </a:lnTo>
                <a:lnTo>
                  <a:pt x="10670" y="1298"/>
                </a:lnTo>
                <a:lnTo>
                  <a:pt x="10676" y="1309"/>
                </a:lnTo>
                <a:lnTo>
                  <a:pt x="10681" y="1319"/>
                </a:lnTo>
                <a:lnTo>
                  <a:pt x="10687" y="1331"/>
                </a:lnTo>
                <a:lnTo>
                  <a:pt x="10690" y="1344"/>
                </a:lnTo>
                <a:lnTo>
                  <a:pt x="10692" y="1356"/>
                </a:lnTo>
                <a:lnTo>
                  <a:pt x="10692" y="1369"/>
                </a:lnTo>
                <a:close/>
                <a:moveTo>
                  <a:pt x="11186" y="1021"/>
                </a:moveTo>
                <a:lnTo>
                  <a:pt x="11105" y="1021"/>
                </a:lnTo>
                <a:lnTo>
                  <a:pt x="11105" y="791"/>
                </a:lnTo>
                <a:lnTo>
                  <a:pt x="11182" y="791"/>
                </a:lnTo>
                <a:lnTo>
                  <a:pt x="11182" y="821"/>
                </a:lnTo>
                <a:lnTo>
                  <a:pt x="11188" y="815"/>
                </a:lnTo>
                <a:lnTo>
                  <a:pt x="11194" y="809"/>
                </a:lnTo>
                <a:lnTo>
                  <a:pt x="11201" y="803"/>
                </a:lnTo>
                <a:lnTo>
                  <a:pt x="11211" y="798"/>
                </a:lnTo>
                <a:lnTo>
                  <a:pt x="11220" y="792"/>
                </a:lnTo>
                <a:lnTo>
                  <a:pt x="11232" y="789"/>
                </a:lnTo>
                <a:lnTo>
                  <a:pt x="11244" y="787"/>
                </a:lnTo>
                <a:lnTo>
                  <a:pt x="11258" y="786"/>
                </a:lnTo>
                <a:lnTo>
                  <a:pt x="11266" y="786"/>
                </a:lnTo>
                <a:lnTo>
                  <a:pt x="11274" y="787"/>
                </a:lnTo>
                <a:lnTo>
                  <a:pt x="11282" y="789"/>
                </a:lnTo>
                <a:lnTo>
                  <a:pt x="11290" y="791"/>
                </a:lnTo>
                <a:lnTo>
                  <a:pt x="11296" y="795"/>
                </a:lnTo>
                <a:lnTo>
                  <a:pt x="11303" y="799"/>
                </a:lnTo>
                <a:lnTo>
                  <a:pt x="11309" y="803"/>
                </a:lnTo>
                <a:lnTo>
                  <a:pt x="11315" y="808"/>
                </a:lnTo>
                <a:lnTo>
                  <a:pt x="11320" y="815"/>
                </a:lnTo>
                <a:lnTo>
                  <a:pt x="11325" y="821"/>
                </a:lnTo>
                <a:lnTo>
                  <a:pt x="11329" y="827"/>
                </a:lnTo>
                <a:lnTo>
                  <a:pt x="11332" y="835"/>
                </a:lnTo>
                <a:lnTo>
                  <a:pt x="11335" y="843"/>
                </a:lnTo>
                <a:lnTo>
                  <a:pt x="11337" y="852"/>
                </a:lnTo>
                <a:lnTo>
                  <a:pt x="11338" y="861"/>
                </a:lnTo>
                <a:lnTo>
                  <a:pt x="11338" y="871"/>
                </a:lnTo>
                <a:lnTo>
                  <a:pt x="11338" y="1021"/>
                </a:lnTo>
                <a:lnTo>
                  <a:pt x="11258" y="1021"/>
                </a:lnTo>
                <a:lnTo>
                  <a:pt x="11258" y="895"/>
                </a:lnTo>
                <a:lnTo>
                  <a:pt x="11257" y="886"/>
                </a:lnTo>
                <a:lnTo>
                  <a:pt x="11255" y="878"/>
                </a:lnTo>
                <a:lnTo>
                  <a:pt x="11252" y="872"/>
                </a:lnTo>
                <a:lnTo>
                  <a:pt x="11248" y="867"/>
                </a:lnTo>
                <a:lnTo>
                  <a:pt x="11243" y="863"/>
                </a:lnTo>
                <a:lnTo>
                  <a:pt x="11236" y="860"/>
                </a:lnTo>
                <a:lnTo>
                  <a:pt x="11230" y="858"/>
                </a:lnTo>
                <a:lnTo>
                  <a:pt x="11223" y="858"/>
                </a:lnTo>
                <a:lnTo>
                  <a:pt x="11216" y="858"/>
                </a:lnTo>
                <a:lnTo>
                  <a:pt x="11210" y="860"/>
                </a:lnTo>
                <a:lnTo>
                  <a:pt x="11203" y="864"/>
                </a:lnTo>
                <a:lnTo>
                  <a:pt x="11198" y="867"/>
                </a:lnTo>
                <a:lnTo>
                  <a:pt x="11193" y="872"/>
                </a:lnTo>
                <a:lnTo>
                  <a:pt x="11190" y="877"/>
                </a:lnTo>
                <a:lnTo>
                  <a:pt x="11188" y="884"/>
                </a:lnTo>
                <a:lnTo>
                  <a:pt x="11186" y="891"/>
                </a:lnTo>
                <a:lnTo>
                  <a:pt x="11186" y="1021"/>
                </a:lnTo>
                <a:close/>
                <a:moveTo>
                  <a:pt x="10981" y="955"/>
                </a:moveTo>
                <a:lnTo>
                  <a:pt x="10981" y="950"/>
                </a:lnTo>
                <a:lnTo>
                  <a:pt x="10979" y="944"/>
                </a:lnTo>
                <a:lnTo>
                  <a:pt x="10977" y="940"/>
                </a:lnTo>
                <a:lnTo>
                  <a:pt x="10974" y="936"/>
                </a:lnTo>
                <a:lnTo>
                  <a:pt x="10970" y="933"/>
                </a:lnTo>
                <a:lnTo>
                  <a:pt x="10965" y="930"/>
                </a:lnTo>
                <a:lnTo>
                  <a:pt x="10960" y="928"/>
                </a:lnTo>
                <a:lnTo>
                  <a:pt x="10954" y="928"/>
                </a:lnTo>
                <a:lnTo>
                  <a:pt x="10947" y="928"/>
                </a:lnTo>
                <a:lnTo>
                  <a:pt x="10941" y="930"/>
                </a:lnTo>
                <a:lnTo>
                  <a:pt x="10937" y="933"/>
                </a:lnTo>
                <a:lnTo>
                  <a:pt x="10932" y="936"/>
                </a:lnTo>
                <a:lnTo>
                  <a:pt x="10929" y="940"/>
                </a:lnTo>
                <a:lnTo>
                  <a:pt x="10926" y="944"/>
                </a:lnTo>
                <a:lnTo>
                  <a:pt x="10925" y="950"/>
                </a:lnTo>
                <a:lnTo>
                  <a:pt x="10924" y="955"/>
                </a:lnTo>
                <a:lnTo>
                  <a:pt x="10925" y="960"/>
                </a:lnTo>
                <a:lnTo>
                  <a:pt x="10926" y="967"/>
                </a:lnTo>
                <a:lnTo>
                  <a:pt x="10929" y="971"/>
                </a:lnTo>
                <a:lnTo>
                  <a:pt x="10932" y="975"/>
                </a:lnTo>
                <a:lnTo>
                  <a:pt x="10937" y="979"/>
                </a:lnTo>
                <a:lnTo>
                  <a:pt x="10941" y="981"/>
                </a:lnTo>
                <a:lnTo>
                  <a:pt x="10947" y="984"/>
                </a:lnTo>
                <a:lnTo>
                  <a:pt x="10954" y="985"/>
                </a:lnTo>
                <a:lnTo>
                  <a:pt x="10960" y="984"/>
                </a:lnTo>
                <a:lnTo>
                  <a:pt x="10965" y="981"/>
                </a:lnTo>
                <a:lnTo>
                  <a:pt x="10970" y="979"/>
                </a:lnTo>
                <a:lnTo>
                  <a:pt x="10974" y="976"/>
                </a:lnTo>
                <a:lnTo>
                  <a:pt x="10977" y="972"/>
                </a:lnTo>
                <a:lnTo>
                  <a:pt x="10979" y="967"/>
                </a:lnTo>
                <a:lnTo>
                  <a:pt x="10981" y="961"/>
                </a:lnTo>
                <a:lnTo>
                  <a:pt x="10981" y="955"/>
                </a:lnTo>
                <a:close/>
                <a:moveTo>
                  <a:pt x="10988" y="759"/>
                </a:moveTo>
                <a:lnTo>
                  <a:pt x="10922" y="759"/>
                </a:lnTo>
                <a:lnTo>
                  <a:pt x="10956" y="691"/>
                </a:lnTo>
                <a:lnTo>
                  <a:pt x="11050" y="691"/>
                </a:lnTo>
                <a:lnTo>
                  <a:pt x="10988" y="759"/>
                </a:lnTo>
                <a:close/>
                <a:moveTo>
                  <a:pt x="10988" y="997"/>
                </a:moveTo>
                <a:lnTo>
                  <a:pt x="10982" y="1004"/>
                </a:lnTo>
                <a:lnTo>
                  <a:pt x="10976" y="1009"/>
                </a:lnTo>
                <a:lnTo>
                  <a:pt x="10968" y="1014"/>
                </a:lnTo>
                <a:lnTo>
                  <a:pt x="10960" y="1019"/>
                </a:lnTo>
                <a:lnTo>
                  <a:pt x="10951" y="1023"/>
                </a:lnTo>
                <a:lnTo>
                  <a:pt x="10942" y="1026"/>
                </a:lnTo>
                <a:lnTo>
                  <a:pt x="10931" y="1027"/>
                </a:lnTo>
                <a:lnTo>
                  <a:pt x="10920" y="1028"/>
                </a:lnTo>
                <a:lnTo>
                  <a:pt x="10911" y="1028"/>
                </a:lnTo>
                <a:lnTo>
                  <a:pt x="10903" y="1027"/>
                </a:lnTo>
                <a:lnTo>
                  <a:pt x="10894" y="1025"/>
                </a:lnTo>
                <a:lnTo>
                  <a:pt x="10887" y="1023"/>
                </a:lnTo>
                <a:lnTo>
                  <a:pt x="10880" y="1020"/>
                </a:lnTo>
                <a:lnTo>
                  <a:pt x="10874" y="1017"/>
                </a:lnTo>
                <a:lnTo>
                  <a:pt x="10867" y="1012"/>
                </a:lnTo>
                <a:lnTo>
                  <a:pt x="10862" y="1008"/>
                </a:lnTo>
                <a:lnTo>
                  <a:pt x="10858" y="1003"/>
                </a:lnTo>
                <a:lnTo>
                  <a:pt x="10854" y="997"/>
                </a:lnTo>
                <a:lnTo>
                  <a:pt x="10849" y="991"/>
                </a:lnTo>
                <a:lnTo>
                  <a:pt x="10847" y="985"/>
                </a:lnTo>
                <a:lnTo>
                  <a:pt x="10845" y="978"/>
                </a:lnTo>
                <a:lnTo>
                  <a:pt x="10843" y="971"/>
                </a:lnTo>
                <a:lnTo>
                  <a:pt x="10842" y="963"/>
                </a:lnTo>
                <a:lnTo>
                  <a:pt x="10842" y="956"/>
                </a:lnTo>
                <a:lnTo>
                  <a:pt x="10842" y="949"/>
                </a:lnTo>
                <a:lnTo>
                  <a:pt x="10843" y="942"/>
                </a:lnTo>
                <a:lnTo>
                  <a:pt x="10845" y="935"/>
                </a:lnTo>
                <a:lnTo>
                  <a:pt x="10847" y="928"/>
                </a:lnTo>
                <a:lnTo>
                  <a:pt x="10850" y="922"/>
                </a:lnTo>
                <a:lnTo>
                  <a:pt x="10854" y="917"/>
                </a:lnTo>
                <a:lnTo>
                  <a:pt x="10858" y="910"/>
                </a:lnTo>
                <a:lnTo>
                  <a:pt x="10863" y="906"/>
                </a:lnTo>
                <a:lnTo>
                  <a:pt x="10869" y="901"/>
                </a:lnTo>
                <a:lnTo>
                  <a:pt x="10875" y="898"/>
                </a:lnTo>
                <a:lnTo>
                  <a:pt x="10881" y="893"/>
                </a:lnTo>
                <a:lnTo>
                  <a:pt x="10889" y="890"/>
                </a:lnTo>
                <a:lnTo>
                  <a:pt x="10896" y="888"/>
                </a:lnTo>
                <a:lnTo>
                  <a:pt x="10905" y="886"/>
                </a:lnTo>
                <a:lnTo>
                  <a:pt x="10913" y="885"/>
                </a:lnTo>
                <a:lnTo>
                  <a:pt x="10923" y="885"/>
                </a:lnTo>
                <a:lnTo>
                  <a:pt x="10932" y="885"/>
                </a:lnTo>
                <a:lnTo>
                  <a:pt x="10941" y="886"/>
                </a:lnTo>
                <a:lnTo>
                  <a:pt x="10949" y="887"/>
                </a:lnTo>
                <a:lnTo>
                  <a:pt x="10957" y="889"/>
                </a:lnTo>
                <a:lnTo>
                  <a:pt x="10963" y="891"/>
                </a:lnTo>
                <a:lnTo>
                  <a:pt x="10970" y="894"/>
                </a:lnTo>
                <a:lnTo>
                  <a:pt x="10976" y="898"/>
                </a:lnTo>
                <a:lnTo>
                  <a:pt x="10981" y="901"/>
                </a:lnTo>
                <a:lnTo>
                  <a:pt x="10981" y="891"/>
                </a:lnTo>
                <a:lnTo>
                  <a:pt x="10980" y="881"/>
                </a:lnTo>
                <a:lnTo>
                  <a:pt x="10978" y="871"/>
                </a:lnTo>
                <a:lnTo>
                  <a:pt x="10976" y="868"/>
                </a:lnTo>
                <a:lnTo>
                  <a:pt x="10974" y="865"/>
                </a:lnTo>
                <a:lnTo>
                  <a:pt x="10971" y="861"/>
                </a:lnTo>
                <a:lnTo>
                  <a:pt x="10968" y="858"/>
                </a:lnTo>
                <a:lnTo>
                  <a:pt x="10961" y="855"/>
                </a:lnTo>
                <a:lnTo>
                  <a:pt x="10953" y="852"/>
                </a:lnTo>
                <a:lnTo>
                  <a:pt x="10943" y="851"/>
                </a:lnTo>
                <a:lnTo>
                  <a:pt x="10931" y="850"/>
                </a:lnTo>
                <a:lnTo>
                  <a:pt x="10921" y="851"/>
                </a:lnTo>
                <a:lnTo>
                  <a:pt x="10908" y="852"/>
                </a:lnTo>
                <a:lnTo>
                  <a:pt x="10893" y="854"/>
                </a:lnTo>
                <a:lnTo>
                  <a:pt x="10875" y="858"/>
                </a:lnTo>
                <a:lnTo>
                  <a:pt x="10874" y="792"/>
                </a:lnTo>
                <a:lnTo>
                  <a:pt x="10894" y="789"/>
                </a:lnTo>
                <a:lnTo>
                  <a:pt x="10912" y="787"/>
                </a:lnTo>
                <a:lnTo>
                  <a:pt x="10930" y="786"/>
                </a:lnTo>
                <a:lnTo>
                  <a:pt x="10950" y="786"/>
                </a:lnTo>
                <a:lnTo>
                  <a:pt x="10963" y="786"/>
                </a:lnTo>
                <a:lnTo>
                  <a:pt x="10976" y="787"/>
                </a:lnTo>
                <a:lnTo>
                  <a:pt x="10988" y="789"/>
                </a:lnTo>
                <a:lnTo>
                  <a:pt x="10998" y="791"/>
                </a:lnTo>
                <a:lnTo>
                  <a:pt x="11009" y="795"/>
                </a:lnTo>
                <a:lnTo>
                  <a:pt x="11017" y="799"/>
                </a:lnTo>
                <a:lnTo>
                  <a:pt x="11026" y="804"/>
                </a:lnTo>
                <a:lnTo>
                  <a:pt x="11033" y="809"/>
                </a:lnTo>
                <a:lnTo>
                  <a:pt x="11040" y="815"/>
                </a:lnTo>
                <a:lnTo>
                  <a:pt x="11046" y="822"/>
                </a:lnTo>
                <a:lnTo>
                  <a:pt x="11050" y="829"/>
                </a:lnTo>
                <a:lnTo>
                  <a:pt x="11055" y="836"/>
                </a:lnTo>
                <a:lnTo>
                  <a:pt x="11058" y="844"/>
                </a:lnTo>
                <a:lnTo>
                  <a:pt x="11060" y="854"/>
                </a:lnTo>
                <a:lnTo>
                  <a:pt x="11062" y="863"/>
                </a:lnTo>
                <a:lnTo>
                  <a:pt x="11062" y="872"/>
                </a:lnTo>
                <a:lnTo>
                  <a:pt x="11062" y="1021"/>
                </a:lnTo>
                <a:lnTo>
                  <a:pt x="10988" y="1021"/>
                </a:lnTo>
                <a:lnTo>
                  <a:pt x="10988" y="997"/>
                </a:lnTo>
                <a:close/>
                <a:moveTo>
                  <a:pt x="10811" y="1021"/>
                </a:moveTo>
                <a:lnTo>
                  <a:pt x="10730" y="1021"/>
                </a:lnTo>
                <a:lnTo>
                  <a:pt x="10730" y="663"/>
                </a:lnTo>
                <a:lnTo>
                  <a:pt x="10811" y="663"/>
                </a:lnTo>
                <a:lnTo>
                  <a:pt x="10811" y="1021"/>
                </a:lnTo>
                <a:close/>
                <a:moveTo>
                  <a:pt x="10559" y="958"/>
                </a:moveTo>
                <a:lnTo>
                  <a:pt x="10570" y="957"/>
                </a:lnTo>
                <a:lnTo>
                  <a:pt x="10579" y="954"/>
                </a:lnTo>
                <a:lnTo>
                  <a:pt x="10588" y="949"/>
                </a:lnTo>
                <a:lnTo>
                  <a:pt x="10595" y="943"/>
                </a:lnTo>
                <a:lnTo>
                  <a:pt x="10602" y="936"/>
                </a:lnTo>
                <a:lnTo>
                  <a:pt x="10607" y="926"/>
                </a:lnTo>
                <a:lnTo>
                  <a:pt x="10610" y="917"/>
                </a:lnTo>
                <a:lnTo>
                  <a:pt x="10610" y="906"/>
                </a:lnTo>
                <a:lnTo>
                  <a:pt x="10610" y="895"/>
                </a:lnTo>
                <a:lnTo>
                  <a:pt x="10607" y="886"/>
                </a:lnTo>
                <a:lnTo>
                  <a:pt x="10602" y="876"/>
                </a:lnTo>
                <a:lnTo>
                  <a:pt x="10595" y="869"/>
                </a:lnTo>
                <a:lnTo>
                  <a:pt x="10588" y="863"/>
                </a:lnTo>
                <a:lnTo>
                  <a:pt x="10579" y="858"/>
                </a:lnTo>
                <a:lnTo>
                  <a:pt x="10570" y="855"/>
                </a:lnTo>
                <a:lnTo>
                  <a:pt x="10559" y="854"/>
                </a:lnTo>
                <a:lnTo>
                  <a:pt x="10549" y="855"/>
                </a:lnTo>
                <a:lnTo>
                  <a:pt x="10538" y="858"/>
                </a:lnTo>
                <a:lnTo>
                  <a:pt x="10529" y="863"/>
                </a:lnTo>
                <a:lnTo>
                  <a:pt x="10522" y="869"/>
                </a:lnTo>
                <a:lnTo>
                  <a:pt x="10516" y="876"/>
                </a:lnTo>
                <a:lnTo>
                  <a:pt x="10510" y="886"/>
                </a:lnTo>
                <a:lnTo>
                  <a:pt x="10507" y="895"/>
                </a:lnTo>
                <a:lnTo>
                  <a:pt x="10506" y="906"/>
                </a:lnTo>
                <a:lnTo>
                  <a:pt x="10507" y="917"/>
                </a:lnTo>
                <a:lnTo>
                  <a:pt x="10510" y="926"/>
                </a:lnTo>
                <a:lnTo>
                  <a:pt x="10516" y="935"/>
                </a:lnTo>
                <a:lnTo>
                  <a:pt x="10522" y="943"/>
                </a:lnTo>
                <a:lnTo>
                  <a:pt x="10529" y="949"/>
                </a:lnTo>
                <a:lnTo>
                  <a:pt x="10538" y="954"/>
                </a:lnTo>
                <a:lnTo>
                  <a:pt x="10549" y="957"/>
                </a:lnTo>
                <a:lnTo>
                  <a:pt x="10559" y="958"/>
                </a:lnTo>
                <a:close/>
                <a:moveTo>
                  <a:pt x="10508" y="991"/>
                </a:moveTo>
                <a:lnTo>
                  <a:pt x="10508" y="1117"/>
                </a:lnTo>
                <a:lnTo>
                  <a:pt x="10427" y="1117"/>
                </a:lnTo>
                <a:lnTo>
                  <a:pt x="10427" y="791"/>
                </a:lnTo>
                <a:lnTo>
                  <a:pt x="10503" y="791"/>
                </a:lnTo>
                <a:lnTo>
                  <a:pt x="10503" y="825"/>
                </a:lnTo>
                <a:lnTo>
                  <a:pt x="10510" y="816"/>
                </a:lnTo>
                <a:lnTo>
                  <a:pt x="10519" y="808"/>
                </a:lnTo>
                <a:lnTo>
                  <a:pt x="10528" y="801"/>
                </a:lnTo>
                <a:lnTo>
                  <a:pt x="10539" y="796"/>
                </a:lnTo>
                <a:lnTo>
                  <a:pt x="10550" y="790"/>
                </a:lnTo>
                <a:lnTo>
                  <a:pt x="10561" y="787"/>
                </a:lnTo>
                <a:lnTo>
                  <a:pt x="10574" y="785"/>
                </a:lnTo>
                <a:lnTo>
                  <a:pt x="10588" y="784"/>
                </a:lnTo>
                <a:lnTo>
                  <a:pt x="10598" y="785"/>
                </a:lnTo>
                <a:lnTo>
                  <a:pt x="10609" y="786"/>
                </a:lnTo>
                <a:lnTo>
                  <a:pt x="10620" y="789"/>
                </a:lnTo>
                <a:lnTo>
                  <a:pt x="10629" y="793"/>
                </a:lnTo>
                <a:lnTo>
                  <a:pt x="10639" y="798"/>
                </a:lnTo>
                <a:lnTo>
                  <a:pt x="10648" y="804"/>
                </a:lnTo>
                <a:lnTo>
                  <a:pt x="10656" y="810"/>
                </a:lnTo>
                <a:lnTo>
                  <a:pt x="10664" y="818"/>
                </a:lnTo>
                <a:lnTo>
                  <a:pt x="10671" y="826"/>
                </a:lnTo>
                <a:lnTo>
                  <a:pt x="10677" y="836"/>
                </a:lnTo>
                <a:lnTo>
                  <a:pt x="10682" y="846"/>
                </a:lnTo>
                <a:lnTo>
                  <a:pt x="10687" y="856"/>
                </a:lnTo>
                <a:lnTo>
                  <a:pt x="10690" y="867"/>
                </a:lnTo>
                <a:lnTo>
                  <a:pt x="10693" y="878"/>
                </a:lnTo>
                <a:lnTo>
                  <a:pt x="10694" y="891"/>
                </a:lnTo>
                <a:lnTo>
                  <a:pt x="10695" y="904"/>
                </a:lnTo>
                <a:lnTo>
                  <a:pt x="10694" y="917"/>
                </a:lnTo>
                <a:lnTo>
                  <a:pt x="10693" y="929"/>
                </a:lnTo>
                <a:lnTo>
                  <a:pt x="10690" y="941"/>
                </a:lnTo>
                <a:lnTo>
                  <a:pt x="10687" y="953"/>
                </a:lnTo>
                <a:lnTo>
                  <a:pt x="10682" y="963"/>
                </a:lnTo>
                <a:lnTo>
                  <a:pt x="10677" y="974"/>
                </a:lnTo>
                <a:lnTo>
                  <a:pt x="10671" y="984"/>
                </a:lnTo>
                <a:lnTo>
                  <a:pt x="10664" y="992"/>
                </a:lnTo>
                <a:lnTo>
                  <a:pt x="10656" y="1000"/>
                </a:lnTo>
                <a:lnTo>
                  <a:pt x="10648" y="1007"/>
                </a:lnTo>
                <a:lnTo>
                  <a:pt x="10639" y="1013"/>
                </a:lnTo>
                <a:lnTo>
                  <a:pt x="10629" y="1019"/>
                </a:lnTo>
                <a:lnTo>
                  <a:pt x="10620" y="1022"/>
                </a:lnTo>
                <a:lnTo>
                  <a:pt x="10609" y="1025"/>
                </a:lnTo>
                <a:lnTo>
                  <a:pt x="10598" y="1027"/>
                </a:lnTo>
                <a:lnTo>
                  <a:pt x="10588" y="1027"/>
                </a:lnTo>
                <a:lnTo>
                  <a:pt x="10576" y="1027"/>
                </a:lnTo>
                <a:lnTo>
                  <a:pt x="10564" y="1025"/>
                </a:lnTo>
                <a:lnTo>
                  <a:pt x="10554" y="1022"/>
                </a:lnTo>
                <a:lnTo>
                  <a:pt x="10543" y="1018"/>
                </a:lnTo>
                <a:lnTo>
                  <a:pt x="10534" y="1012"/>
                </a:lnTo>
                <a:lnTo>
                  <a:pt x="10524" y="1006"/>
                </a:lnTo>
                <a:lnTo>
                  <a:pt x="10516" y="1000"/>
                </a:lnTo>
                <a:lnTo>
                  <a:pt x="10508" y="991"/>
                </a:lnTo>
                <a:close/>
                <a:moveTo>
                  <a:pt x="12180" y="295"/>
                </a:moveTo>
                <a:lnTo>
                  <a:pt x="12114" y="295"/>
                </a:lnTo>
                <a:lnTo>
                  <a:pt x="12149" y="228"/>
                </a:lnTo>
                <a:lnTo>
                  <a:pt x="12242" y="228"/>
                </a:lnTo>
                <a:lnTo>
                  <a:pt x="12180" y="295"/>
                </a:lnTo>
                <a:close/>
                <a:moveTo>
                  <a:pt x="12186" y="557"/>
                </a:moveTo>
                <a:lnTo>
                  <a:pt x="12105" y="557"/>
                </a:lnTo>
                <a:lnTo>
                  <a:pt x="12105" y="328"/>
                </a:lnTo>
                <a:lnTo>
                  <a:pt x="12186" y="328"/>
                </a:lnTo>
                <a:lnTo>
                  <a:pt x="12186" y="557"/>
                </a:lnTo>
                <a:close/>
                <a:moveTo>
                  <a:pt x="11911" y="557"/>
                </a:moveTo>
                <a:lnTo>
                  <a:pt x="11829" y="557"/>
                </a:lnTo>
                <a:lnTo>
                  <a:pt x="11829" y="328"/>
                </a:lnTo>
                <a:lnTo>
                  <a:pt x="11906" y="328"/>
                </a:lnTo>
                <a:lnTo>
                  <a:pt x="11906" y="358"/>
                </a:lnTo>
                <a:lnTo>
                  <a:pt x="11912" y="352"/>
                </a:lnTo>
                <a:lnTo>
                  <a:pt x="11918" y="345"/>
                </a:lnTo>
                <a:lnTo>
                  <a:pt x="11925" y="340"/>
                </a:lnTo>
                <a:lnTo>
                  <a:pt x="11935" y="335"/>
                </a:lnTo>
                <a:lnTo>
                  <a:pt x="11945" y="329"/>
                </a:lnTo>
                <a:lnTo>
                  <a:pt x="11955" y="326"/>
                </a:lnTo>
                <a:lnTo>
                  <a:pt x="11968" y="324"/>
                </a:lnTo>
                <a:lnTo>
                  <a:pt x="11982" y="323"/>
                </a:lnTo>
                <a:lnTo>
                  <a:pt x="11989" y="323"/>
                </a:lnTo>
                <a:lnTo>
                  <a:pt x="11998" y="324"/>
                </a:lnTo>
                <a:lnTo>
                  <a:pt x="12005" y="326"/>
                </a:lnTo>
                <a:lnTo>
                  <a:pt x="12013" y="328"/>
                </a:lnTo>
                <a:lnTo>
                  <a:pt x="12020" y="331"/>
                </a:lnTo>
                <a:lnTo>
                  <a:pt x="12026" y="336"/>
                </a:lnTo>
                <a:lnTo>
                  <a:pt x="12033" y="340"/>
                </a:lnTo>
                <a:lnTo>
                  <a:pt x="12039" y="345"/>
                </a:lnTo>
                <a:lnTo>
                  <a:pt x="12044" y="351"/>
                </a:lnTo>
                <a:lnTo>
                  <a:pt x="12049" y="357"/>
                </a:lnTo>
                <a:lnTo>
                  <a:pt x="12053" y="364"/>
                </a:lnTo>
                <a:lnTo>
                  <a:pt x="12056" y="372"/>
                </a:lnTo>
                <a:lnTo>
                  <a:pt x="12058" y="380"/>
                </a:lnTo>
                <a:lnTo>
                  <a:pt x="12060" y="389"/>
                </a:lnTo>
                <a:lnTo>
                  <a:pt x="12062" y="397"/>
                </a:lnTo>
                <a:lnTo>
                  <a:pt x="12063" y="407"/>
                </a:lnTo>
                <a:lnTo>
                  <a:pt x="12063" y="557"/>
                </a:lnTo>
                <a:lnTo>
                  <a:pt x="11982" y="557"/>
                </a:lnTo>
                <a:lnTo>
                  <a:pt x="11982" y="432"/>
                </a:lnTo>
                <a:lnTo>
                  <a:pt x="11981" y="423"/>
                </a:lnTo>
                <a:lnTo>
                  <a:pt x="11979" y="415"/>
                </a:lnTo>
                <a:lnTo>
                  <a:pt x="11975" y="408"/>
                </a:lnTo>
                <a:lnTo>
                  <a:pt x="11971" y="404"/>
                </a:lnTo>
                <a:lnTo>
                  <a:pt x="11967" y="399"/>
                </a:lnTo>
                <a:lnTo>
                  <a:pt x="11960" y="396"/>
                </a:lnTo>
                <a:lnTo>
                  <a:pt x="11954" y="395"/>
                </a:lnTo>
                <a:lnTo>
                  <a:pt x="11947" y="394"/>
                </a:lnTo>
                <a:lnTo>
                  <a:pt x="11939" y="395"/>
                </a:lnTo>
                <a:lnTo>
                  <a:pt x="11933" y="397"/>
                </a:lnTo>
                <a:lnTo>
                  <a:pt x="11928" y="399"/>
                </a:lnTo>
                <a:lnTo>
                  <a:pt x="11921" y="404"/>
                </a:lnTo>
                <a:lnTo>
                  <a:pt x="11917" y="409"/>
                </a:lnTo>
                <a:lnTo>
                  <a:pt x="11914" y="414"/>
                </a:lnTo>
                <a:lnTo>
                  <a:pt x="11912" y="421"/>
                </a:lnTo>
                <a:lnTo>
                  <a:pt x="11911" y="428"/>
                </a:lnTo>
                <a:lnTo>
                  <a:pt x="11911" y="557"/>
                </a:lnTo>
                <a:close/>
                <a:moveTo>
                  <a:pt x="11653" y="391"/>
                </a:moveTo>
                <a:lnTo>
                  <a:pt x="11643" y="392"/>
                </a:lnTo>
                <a:lnTo>
                  <a:pt x="11633" y="395"/>
                </a:lnTo>
                <a:lnTo>
                  <a:pt x="11623" y="399"/>
                </a:lnTo>
                <a:lnTo>
                  <a:pt x="11616" y="406"/>
                </a:lnTo>
                <a:lnTo>
                  <a:pt x="11610" y="413"/>
                </a:lnTo>
                <a:lnTo>
                  <a:pt x="11605" y="422"/>
                </a:lnTo>
                <a:lnTo>
                  <a:pt x="11602" y="432"/>
                </a:lnTo>
                <a:lnTo>
                  <a:pt x="11601" y="443"/>
                </a:lnTo>
                <a:lnTo>
                  <a:pt x="11602" y="454"/>
                </a:lnTo>
                <a:lnTo>
                  <a:pt x="11605" y="463"/>
                </a:lnTo>
                <a:lnTo>
                  <a:pt x="11610" y="472"/>
                </a:lnTo>
                <a:lnTo>
                  <a:pt x="11616" y="479"/>
                </a:lnTo>
                <a:lnTo>
                  <a:pt x="11623" y="485"/>
                </a:lnTo>
                <a:lnTo>
                  <a:pt x="11633" y="491"/>
                </a:lnTo>
                <a:lnTo>
                  <a:pt x="11643" y="493"/>
                </a:lnTo>
                <a:lnTo>
                  <a:pt x="11653" y="494"/>
                </a:lnTo>
                <a:lnTo>
                  <a:pt x="11664" y="493"/>
                </a:lnTo>
                <a:lnTo>
                  <a:pt x="11673" y="491"/>
                </a:lnTo>
                <a:lnTo>
                  <a:pt x="11682" y="485"/>
                </a:lnTo>
                <a:lnTo>
                  <a:pt x="11690" y="479"/>
                </a:lnTo>
                <a:lnTo>
                  <a:pt x="11697" y="472"/>
                </a:lnTo>
                <a:lnTo>
                  <a:pt x="11701" y="463"/>
                </a:lnTo>
                <a:lnTo>
                  <a:pt x="11704" y="454"/>
                </a:lnTo>
                <a:lnTo>
                  <a:pt x="11705" y="443"/>
                </a:lnTo>
                <a:lnTo>
                  <a:pt x="11704" y="432"/>
                </a:lnTo>
                <a:lnTo>
                  <a:pt x="11701" y="422"/>
                </a:lnTo>
                <a:lnTo>
                  <a:pt x="11697" y="413"/>
                </a:lnTo>
                <a:lnTo>
                  <a:pt x="11690" y="406"/>
                </a:lnTo>
                <a:lnTo>
                  <a:pt x="11682" y="399"/>
                </a:lnTo>
                <a:lnTo>
                  <a:pt x="11673" y="395"/>
                </a:lnTo>
                <a:lnTo>
                  <a:pt x="11664" y="392"/>
                </a:lnTo>
                <a:lnTo>
                  <a:pt x="11653" y="391"/>
                </a:lnTo>
                <a:close/>
                <a:moveTo>
                  <a:pt x="11710" y="523"/>
                </a:moveTo>
                <a:lnTo>
                  <a:pt x="11702" y="532"/>
                </a:lnTo>
                <a:lnTo>
                  <a:pt x="11694" y="540"/>
                </a:lnTo>
                <a:lnTo>
                  <a:pt x="11684" y="547"/>
                </a:lnTo>
                <a:lnTo>
                  <a:pt x="11673" y="553"/>
                </a:lnTo>
                <a:lnTo>
                  <a:pt x="11663" y="558"/>
                </a:lnTo>
                <a:lnTo>
                  <a:pt x="11651" y="562"/>
                </a:lnTo>
                <a:lnTo>
                  <a:pt x="11638" y="564"/>
                </a:lnTo>
                <a:lnTo>
                  <a:pt x="11625" y="564"/>
                </a:lnTo>
                <a:lnTo>
                  <a:pt x="11613" y="564"/>
                </a:lnTo>
                <a:lnTo>
                  <a:pt x="11602" y="562"/>
                </a:lnTo>
                <a:lnTo>
                  <a:pt x="11592" y="559"/>
                </a:lnTo>
                <a:lnTo>
                  <a:pt x="11582" y="556"/>
                </a:lnTo>
                <a:lnTo>
                  <a:pt x="11572" y="550"/>
                </a:lnTo>
                <a:lnTo>
                  <a:pt x="11564" y="545"/>
                </a:lnTo>
                <a:lnTo>
                  <a:pt x="11555" y="539"/>
                </a:lnTo>
                <a:lnTo>
                  <a:pt x="11548" y="530"/>
                </a:lnTo>
                <a:lnTo>
                  <a:pt x="11542" y="523"/>
                </a:lnTo>
                <a:lnTo>
                  <a:pt x="11535" y="513"/>
                </a:lnTo>
                <a:lnTo>
                  <a:pt x="11530" y="503"/>
                </a:lnTo>
                <a:lnTo>
                  <a:pt x="11526" y="493"/>
                </a:lnTo>
                <a:lnTo>
                  <a:pt x="11521" y="481"/>
                </a:lnTo>
                <a:lnTo>
                  <a:pt x="11519" y="469"/>
                </a:lnTo>
                <a:lnTo>
                  <a:pt x="11518" y="457"/>
                </a:lnTo>
                <a:lnTo>
                  <a:pt x="11517" y="444"/>
                </a:lnTo>
                <a:lnTo>
                  <a:pt x="11518" y="431"/>
                </a:lnTo>
                <a:lnTo>
                  <a:pt x="11519" y="419"/>
                </a:lnTo>
                <a:lnTo>
                  <a:pt x="11521" y="407"/>
                </a:lnTo>
                <a:lnTo>
                  <a:pt x="11526" y="395"/>
                </a:lnTo>
                <a:lnTo>
                  <a:pt x="11530" y="385"/>
                </a:lnTo>
                <a:lnTo>
                  <a:pt x="11535" y="375"/>
                </a:lnTo>
                <a:lnTo>
                  <a:pt x="11542" y="365"/>
                </a:lnTo>
                <a:lnTo>
                  <a:pt x="11548" y="356"/>
                </a:lnTo>
                <a:lnTo>
                  <a:pt x="11555" y="348"/>
                </a:lnTo>
                <a:lnTo>
                  <a:pt x="11564" y="341"/>
                </a:lnTo>
                <a:lnTo>
                  <a:pt x="11572" y="336"/>
                </a:lnTo>
                <a:lnTo>
                  <a:pt x="11582" y="330"/>
                </a:lnTo>
                <a:lnTo>
                  <a:pt x="11592" y="326"/>
                </a:lnTo>
                <a:lnTo>
                  <a:pt x="11602" y="323"/>
                </a:lnTo>
                <a:lnTo>
                  <a:pt x="11613" y="322"/>
                </a:lnTo>
                <a:lnTo>
                  <a:pt x="11625" y="321"/>
                </a:lnTo>
                <a:lnTo>
                  <a:pt x="11636" y="322"/>
                </a:lnTo>
                <a:lnTo>
                  <a:pt x="11648" y="323"/>
                </a:lnTo>
                <a:lnTo>
                  <a:pt x="11659" y="326"/>
                </a:lnTo>
                <a:lnTo>
                  <a:pt x="11669" y="330"/>
                </a:lnTo>
                <a:lnTo>
                  <a:pt x="11679" y="336"/>
                </a:lnTo>
                <a:lnTo>
                  <a:pt x="11688" y="342"/>
                </a:lnTo>
                <a:lnTo>
                  <a:pt x="11696" y="349"/>
                </a:lnTo>
                <a:lnTo>
                  <a:pt x="11703" y="358"/>
                </a:lnTo>
                <a:lnTo>
                  <a:pt x="11703" y="200"/>
                </a:lnTo>
                <a:lnTo>
                  <a:pt x="11785" y="200"/>
                </a:lnTo>
                <a:lnTo>
                  <a:pt x="11785" y="557"/>
                </a:lnTo>
                <a:lnTo>
                  <a:pt x="11710" y="557"/>
                </a:lnTo>
                <a:lnTo>
                  <a:pt x="11710" y="523"/>
                </a:lnTo>
                <a:close/>
                <a:moveTo>
                  <a:pt x="11304" y="443"/>
                </a:moveTo>
                <a:lnTo>
                  <a:pt x="11306" y="454"/>
                </a:lnTo>
                <a:lnTo>
                  <a:pt x="11308" y="464"/>
                </a:lnTo>
                <a:lnTo>
                  <a:pt x="11313" y="474"/>
                </a:lnTo>
                <a:lnTo>
                  <a:pt x="11319" y="482"/>
                </a:lnTo>
                <a:lnTo>
                  <a:pt x="11327" y="489"/>
                </a:lnTo>
                <a:lnTo>
                  <a:pt x="11336" y="493"/>
                </a:lnTo>
                <a:lnTo>
                  <a:pt x="11341" y="495"/>
                </a:lnTo>
                <a:lnTo>
                  <a:pt x="11346" y="496"/>
                </a:lnTo>
                <a:lnTo>
                  <a:pt x="11351" y="497"/>
                </a:lnTo>
                <a:lnTo>
                  <a:pt x="11357" y="497"/>
                </a:lnTo>
                <a:lnTo>
                  <a:pt x="11362" y="497"/>
                </a:lnTo>
                <a:lnTo>
                  <a:pt x="11367" y="496"/>
                </a:lnTo>
                <a:lnTo>
                  <a:pt x="11373" y="495"/>
                </a:lnTo>
                <a:lnTo>
                  <a:pt x="11378" y="493"/>
                </a:lnTo>
                <a:lnTo>
                  <a:pt x="11386" y="489"/>
                </a:lnTo>
                <a:lnTo>
                  <a:pt x="11395" y="482"/>
                </a:lnTo>
                <a:lnTo>
                  <a:pt x="11401" y="474"/>
                </a:lnTo>
                <a:lnTo>
                  <a:pt x="11405" y="464"/>
                </a:lnTo>
                <a:lnTo>
                  <a:pt x="11408" y="459"/>
                </a:lnTo>
                <a:lnTo>
                  <a:pt x="11409" y="454"/>
                </a:lnTo>
                <a:lnTo>
                  <a:pt x="11410" y="448"/>
                </a:lnTo>
                <a:lnTo>
                  <a:pt x="11410" y="443"/>
                </a:lnTo>
                <a:lnTo>
                  <a:pt x="11409" y="431"/>
                </a:lnTo>
                <a:lnTo>
                  <a:pt x="11405" y="421"/>
                </a:lnTo>
                <a:lnTo>
                  <a:pt x="11401" y="412"/>
                </a:lnTo>
                <a:lnTo>
                  <a:pt x="11395" y="404"/>
                </a:lnTo>
                <a:lnTo>
                  <a:pt x="11386" y="397"/>
                </a:lnTo>
                <a:lnTo>
                  <a:pt x="11378" y="392"/>
                </a:lnTo>
                <a:lnTo>
                  <a:pt x="11373" y="390"/>
                </a:lnTo>
                <a:lnTo>
                  <a:pt x="11367" y="389"/>
                </a:lnTo>
                <a:lnTo>
                  <a:pt x="11362" y="388"/>
                </a:lnTo>
                <a:lnTo>
                  <a:pt x="11357" y="388"/>
                </a:lnTo>
                <a:lnTo>
                  <a:pt x="11351" y="388"/>
                </a:lnTo>
                <a:lnTo>
                  <a:pt x="11346" y="389"/>
                </a:lnTo>
                <a:lnTo>
                  <a:pt x="11341" y="390"/>
                </a:lnTo>
                <a:lnTo>
                  <a:pt x="11336" y="392"/>
                </a:lnTo>
                <a:lnTo>
                  <a:pt x="11327" y="397"/>
                </a:lnTo>
                <a:lnTo>
                  <a:pt x="11319" y="404"/>
                </a:lnTo>
                <a:lnTo>
                  <a:pt x="11313" y="412"/>
                </a:lnTo>
                <a:lnTo>
                  <a:pt x="11308" y="421"/>
                </a:lnTo>
                <a:lnTo>
                  <a:pt x="11306" y="431"/>
                </a:lnTo>
                <a:lnTo>
                  <a:pt x="11304" y="443"/>
                </a:lnTo>
                <a:close/>
                <a:moveTo>
                  <a:pt x="11494" y="443"/>
                </a:moveTo>
                <a:lnTo>
                  <a:pt x="11493" y="456"/>
                </a:lnTo>
                <a:lnTo>
                  <a:pt x="11491" y="468"/>
                </a:lnTo>
                <a:lnTo>
                  <a:pt x="11487" y="480"/>
                </a:lnTo>
                <a:lnTo>
                  <a:pt x="11483" y="492"/>
                </a:lnTo>
                <a:lnTo>
                  <a:pt x="11478" y="503"/>
                </a:lnTo>
                <a:lnTo>
                  <a:pt x="11471" y="513"/>
                </a:lnTo>
                <a:lnTo>
                  <a:pt x="11463" y="523"/>
                </a:lnTo>
                <a:lnTo>
                  <a:pt x="11454" y="532"/>
                </a:lnTo>
                <a:lnTo>
                  <a:pt x="11445" y="540"/>
                </a:lnTo>
                <a:lnTo>
                  <a:pt x="11434" y="547"/>
                </a:lnTo>
                <a:lnTo>
                  <a:pt x="11424" y="552"/>
                </a:lnTo>
                <a:lnTo>
                  <a:pt x="11411" y="558"/>
                </a:lnTo>
                <a:lnTo>
                  <a:pt x="11398" y="562"/>
                </a:lnTo>
                <a:lnTo>
                  <a:pt x="11385" y="565"/>
                </a:lnTo>
                <a:lnTo>
                  <a:pt x="11371" y="567"/>
                </a:lnTo>
                <a:lnTo>
                  <a:pt x="11357" y="567"/>
                </a:lnTo>
                <a:lnTo>
                  <a:pt x="11343" y="567"/>
                </a:lnTo>
                <a:lnTo>
                  <a:pt x="11329" y="565"/>
                </a:lnTo>
                <a:lnTo>
                  <a:pt x="11315" y="562"/>
                </a:lnTo>
                <a:lnTo>
                  <a:pt x="11302" y="558"/>
                </a:lnTo>
                <a:lnTo>
                  <a:pt x="11291" y="552"/>
                </a:lnTo>
                <a:lnTo>
                  <a:pt x="11279" y="547"/>
                </a:lnTo>
                <a:lnTo>
                  <a:pt x="11268" y="540"/>
                </a:lnTo>
                <a:lnTo>
                  <a:pt x="11259" y="532"/>
                </a:lnTo>
                <a:lnTo>
                  <a:pt x="11250" y="523"/>
                </a:lnTo>
                <a:lnTo>
                  <a:pt x="11243" y="513"/>
                </a:lnTo>
                <a:lnTo>
                  <a:pt x="11235" y="503"/>
                </a:lnTo>
                <a:lnTo>
                  <a:pt x="11230" y="492"/>
                </a:lnTo>
                <a:lnTo>
                  <a:pt x="11226" y="480"/>
                </a:lnTo>
                <a:lnTo>
                  <a:pt x="11223" y="468"/>
                </a:lnTo>
                <a:lnTo>
                  <a:pt x="11220" y="456"/>
                </a:lnTo>
                <a:lnTo>
                  <a:pt x="11219" y="443"/>
                </a:lnTo>
                <a:lnTo>
                  <a:pt x="11220" y="429"/>
                </a:lnTo>
                <a:lnTo>
                  <a:pt x="11223" y="416"/>
                </a:lnTo>
                <a:lnTo>
                  <a:pt x="11226" y="405"/>
                </a:lnTo>
                <a:lnTo>
                  <a:pt x="11230" y="393"/>
                </a:lnTo>
                <a:lnTo>
                  <a:pt x="11235" y="382"/>
                </a:lnTo>
                <a:lnTo>
                  <a:pt x="11243" y="372"/>
                </a:lnTo>
                <a:lnTo>
                  <a:pt x="11250" y="362"/>
                </a:lnTo>
                <a:lnTo>
                  <a:pt x="11259" y="354"/>
                </a:lnTo>
                <a:lnTo>
                  <a:pt x="11268" y="345"/>
                </a:lnTo>
                <a:lnTo>
                  <a:pt x="11279" y="339"/>
                </a:lnTo>
                <a:lnTo>
                  <a:pt x="11291" y="332"/>
                </a:lnTo>
                <a:lnTo>
                  <a:pt x="11302" y="327"/>
                </a:lnTo>
                <a:lnTo>
                  <a:pt x="11315" y="323"/>
                </a:lnTo>
                <a:lnTo>
                  <a:pt x="11329" y="320"/>
                </a:lnTo>
                <a:lnTo>
                  <a:pt x="11343" y="319"/>
                </a:lnTo>
                <a:lnTo>
                  <a:pt x="11357" y="318"/>
                </a:lnTo>
                <a:lnTo>
                  <a:pt x="11371" y="319"/>
                </a:lnTo>
                <a:lnTo>
                  <a:pt x="11385" y="320"/>
                </a:lnTo>
                <a:lnTo>
                  <a:pt x="11398" y="323"/>
                </a:lnTo>
                <a:lnTo>
                  <a:pt x="11411" y="327"/>
                </a:lnTo>
                <a:lnTo>
                  <a:pt x="11424" y="332"/>
                </a:lnTo>
                <a:lnTo>
                  <a:pt x="11434" y="339"/>
                </a:lnTo>
                <a:lnTo>
                  <a:pt x="11445" y="345"/>
                </a:lnTo>
                <a:lnTo>
                  <a:pt x="11454" y="354"/>
                </a:lnTo>
                <a:lnTo>
                  <a:pt x="11463" y="362"/>
                </a:lnTo>
                <a:lnTo>
                  <a:pt x="11471" y="372"/>
                </a:lnTo>
                <a:lnTo>
                  <a:pt x="11478" y="382"/>
                </a:lnTo>
                <a:lnTo>
                  <a:pt x="11483" y="393"/>
                </a:lnTo>
                <a:lnTo>
                  <a:pt x="11487" y="405"/>
                </a:lnTo>
                <a:lnTo>
                  <a:pt x="11491" y="416"/>
                </a:lnTo>
                <a:lnTo>
                  <a:pt x="11493" y="429"/>
                </a:lnTo>
                <a:lnTo>
                  <a:pt x="11494" y="443"/>
                </a:lnTo>
                <a:close/>
                <a:moveTo>
                  <a:pt x="11130" y="557"/>
                </a:moveTo>
                <a:lnTo>
                  <a:pt x="11048" y="557"/>
                </a:lnTo>
                <a:lnTo>
                  <a:pt x="11048" y="328"/>
                </a:lnTo>
                <a:lnTo>
                  <a:pt x="11126" y="328"/>
                </a:lnTo>
                <a:lnTo>
                  <a:pt x="11126" y="379"/>
                </a:lnTo>
                <a:lnTo>
                  <a:pt x="11129" y="372"/>
                </a:lnTo>
                <a:lnTo>
                  <a:pt x="11134" y="364"/>
                </a:lnTo>
                <a:lnTo>
                  <a:pt x="11141" y="355"/>
                </a:lnTo>
                <a:lnTo>
                  <a:pt x="11148" y="346"/>
                </a:lnTo>
                <a:lnTo>
                  <a:pt x="11158" y="339"/>
                </a:lnTo>
                <a:lnTo>
                  <a:pt x="11168" y="331"/>
                </a:lnTo>
                <a:lnTo>
                  <a:pt x="11174" y="329"/>
                </a:lnTo>
                <a:lnTo>
                  <a:pt x="11179" y="327"/>
                </a:lnTo>
                <a:lnTo>
                  <a:pt x="11185" y="326"/>
                </a:lnTo>
                <a:lnTo>
                  <a:pt x="11192" y="326"/>
                </a:lnTo>
                <a:lnTo>
                  <a:pt x="11200" y="326"/>
                </a:lnTo>
                <a:lnTo>
                  <a:pt x="11200" y="415"/>
                </a:lnTo>
                <a:lnTo>
                  <a:pt x="11194" y="413"/>
                </a:lnTo>
                <a:lnTo>
                  <a:pt x="11185" y="413"/>
                </a:lnTo>
                <a:lnTo>
                  <a:pt x="11174" y="414"/>
                </a:lnTo>
                <a:lnTo>
                  <a:pt x="11162" y="416"/>
                </a:lnTo>
                <a:lnTo>
                  <a:pt x="11152" y="421"/>
                </a:lnTo>
                <a:lnTo>
                  <a:pt x="11145" y="425"/>
                </a:lnTo>
                <a:lnTo>
                  <a:pt x="11139" y="430"/>
                </a:lnTo>
                <a:lnTo>
                  <a:pt x="11133" y="436"/>
                </a:lnTo>
                <a:lnTo>
                  <a:pt x="11131" y="441"/>
                </a:lnTo>
                <a:lnTo>
                  <a:pt x="11130" y="447"/>
                </a:lnTo>
                <a:lnTo>
                  <a:pt x="11130" y="557"/>
                </a:lnTo>
                <a:close/>
                <a:moveTo>
                  <a:pt x="10925" y="492"/>
                </a:moveTo>
                <a:lnTo>
                  <a:pt x="10924" y="486"/>
                </a:lnTo>
                <a:lnTo>
                  <a:pt x="10923" y="481"/>
                </a:lnTo>
                <a:lnTo>
                  <a:pt x="10921" y="477"/>
                </a:lnTo>
                <a:lnTo>
                  <a:pt x="10917" y="473"/>
                </a:lnTo>
                <a:lnTo>
                  <a:pt x="10913" y="469"/>
                </a:lnTo>
                <a:lnTo>
                  <a:pt x="10908" y="466"/>
                </a:lnTo>
                <a:lnTo>
                  <a:pt x="10903" y="465"/>
                </a:lnTo>
                <a:lnTo>
                  <a:pt x="10896" y="464"/>
                </a:lnTo>
                <a:lnTo>
                  <a:pt x="10890" y="465"/>
                </a:lnTo>
                <a:lnTo>
                  <a:pt x="10884" y="466"/>
                </a:lnTo>
                <a:lnTo>
                  <a:pt x="10879" y="469"/>
                </a:lnTo>
                <a:lnTo>
                  <a:pt x="10875" y="473"/>
                </a:lnTo>
                <a:lnTo>
                  <a:pt x="10872" y="477"/>
                </a:lnTo>
                <a:lnTo>
                  <a:pt x="10870" y="481"/>
                </a:lnTo>
                <a:lnTo>
                  <a:pt x="10867" y="486"/>
                </a:lnTo>
                <a:lnTo>
                  <a:pt x="10867" y="492"/>
                </a:lnTo>
                <a:lnTo>
                  <a:pt x="10867" y="497"/>
                </a:lnTo>
                <a:lnTo>
                  <a:pt x="10870" y="502"/>
                </a:lnTo>
                <a:lnTo>
                  <a:pt x="10872" y="508"/>
                </a:lnTo>
                <a:lnTo>
                  <a:pt x="10875" y="512"/>
                </a:lnTo>
                <a:lnTo>
                  <a:pt x="10879" y="516"/>
                </a:lnTo>
                <a:lnTo>
                  <a:pt x="10884" y="518"/>
                </a:lnTo>
                <a:lnTo>
                  <a:pt x="10890" y="520"/>
                </a:lnTo>
                <a:lnTo>
                  <a:pt x="10896" y="520"/>
                </a:lnTo>
                <a:lnTo>
                  <a:pt x="10903" y="520"/>
                </a:lnTo>
                <a:lnTo>
                  <a:pt x="10908" y="518"/>
                </a:lnTo>
                <a:lnTo>
                  <a:pt x="10913" y="516"/>
                </a:lnTo>
                <a:lnTo>
                  <a:pt x="10917" y="513"/>
                </a:lnTo>
                <a:lnTo>
                  <a:pt x="10921" y="509"/>
                </a:lnTo>
                <a:lnTo>
                  <a:pt x="10923" y="503"/>
                </a:lnTo>
                <a:lnTo>
                  <a:pt x="10924" y="498"/>
                </a:lnTo>
                <a:lnTo>
                  <a:pt x="10925" y="492"/>
                </a:lnTo>
                <a:close/>
                <a:moveTo>
                  <a:pt x="10930" y="295"/>
                </a:moveTo>
                <a:lnTo>
                  <a:pt x="10865" y="295"/>
                </a:lnTo>
                <a:lnTo>
                  <a:pt x="10899" y="228"/>
                </a:lnTo>
                <a:lnTo>
                  <a:pt x="10994" y="228"/>
                </a:lnTo>
                <a:lnTo>
                  <a:pt x="10930" y="295"/>
                </a:lnTo>
                <a:close/>
                <a:moveTo>
                  <a:pt x="10930" y="534"/>
                </a:moveTo>
                <a:lnTo>
                  <a:pt x="10925" y="541"/>
                </a:lnTo>
                <a:lnTo>
                  <a:pt x="10919" y="546"/>
                </a:lnTo>
                <a:lnTo>
                  <a:pt x="10911" y="551"/>
                </a:lnTo>
                <a:lnTo>
                  <a:pt x="10904" y="556"/>
                </a:lnTo>
                <a:lnTo>
                  <a:pt x="10895" y="560"/>
                </a:lnTo>
                <a:lnTo>
                  <a:pt x="10884" y="562"/>
                </a:lnTo>
                <a:lnTo>
                  <a:pt x="10874" y="564"/>
                </a:lnTo>
                <a:lnTo>
                  <a:pt x="10863" y="565"/>
                </a:lnTo>
                <a:lnTo>
                  <a:pt x="10854" y="564"/>
                </a:lnTo>
                <a:lnTo>
                  <a:pt x="10845" y="563"/>
                </a:lnTo>
                <a:lnTo>
                  <a:pt x="10838" y="562"/>
                </a:lnTo>
                <a:lnTo>
                  <a:pt x="10830" y="560"/>
                </a:lnTo>
                <a:lnTo>
                  <a:pt x="10823" y="557"/>
                </a:lnTo>
                <a:lnTo>
                  <a:pt x="10816" y="553"/>
                </a:lnTo>
                <a:lnTo>
                  <a:pt x="10811" y="549"/>
                </a:lnTo>
                <a:lnTo>
                  <a:pt x="10806" y="544"/>
                </a:lnTo>
                <a:lnTo>
                  <a:pt x="10800" y="540"/>
                </a:lnTo>
                <a:lnTo>
                  <a:pt x="10796" y="534"/>
                </a:lnTo>
                <a:lnTo>
                  <a:pt x="10793" y="528"/>
                </a:lnTo>
                <a:lnTo>
                  <a:pt x="10790" y="522"/>
                </a:lnTo>
                <a:lnTo>
                  <a:pt x="10788" y="515"/>
                </a:lnTo>
                <a:lnTo>
                  <a:pt x="10787" y="508"/>
                </a:lnTo>
                <a:lnTo>
                  <a:pt x="10786" y="500"/>
                </a:lnTo>
                <a:lnTo>
                  <a:pt x="10785" y="493"/>
                </a:lnTo>
                <a:lnTo>
                  <a:pt x="10786" y="485"/>
                </a:lnTo>
                <a:lnTo>
                  <a:pt x="10787" y="479"/>
                </a:lnTo>
                <a:lnTo>
                  <a:pt x="10788" y="472"/>
                </a:lnTo>
                <a:lnTo>
                  <a:pt x="10790" y="465"/>
                </a:lnTo>
                <a:lnTo>
                  <a:pt x="10793" y="459"/>
                </a:lnTo>
                <a:lnTo>
                  <a:pt x="10797" y="454"/>
                </a:lnTo>
                <a:lnTo>
                  <a:pt x="10802" y="447"/>
                </a:lnTo>
                <a:lnTo>
                  <a:pt x="10806" y="443"/>
                </a:lnTo>
                <a:lnTo>
                  <a:pt x="10811" y="438"/>
                </a:lnTo>
                <a:lnTo>
                  <a:pt x="10818" y="433"/>
                </a:lnTo>
                <a:lnTo>
                  <a:pt x="10824" y="430"/>
                </a:lnTo>
                <a:lnTo>
                  <a:pt x="10831" y="427"/>
                </a:lnTo>
                <a:lnTo>
                  <a:pt x="10840" y="425"/>
                </a:lnTo>
                <a:lnTo>
                  <a:pt x="10848" y="423"/>
                </a:lnTo>
                <a:lnTo>
                  <a:pt x="10857" y="422"/>
                </a:lnTo>
                <a:lnTo>
                  <a:pt x="10866" y="422"/>
                </a:lnTo>
                <a:lnTo>
                  <a:pt x="10876" y="422"/>
                </a:lnTo>
                <a:lnTo>
                  <a:pt x="10884" y="423"/>
                </a:lnTo>
                <a:lnTo>
                  <a:pt x="10892" y="424"/>
                </a:lnTo>
                <a:lnTo>
                  <a:pt x="10899" y="426"/>
                </a:lnTo>
                <a:lnTo>
                  <a:pt x="10907" y="428"/>
                </a:lnTo>
                <a:lnTo>
                  <a:pt x="10913" y="431"/>
                </a:lnTo>
                <a:lnTo>
                  <a:pt x="10919" y="434"/>
                </a:lnTo>
                <a:lnTo>
                  <a:pt x="10924" y="438"/>
                </a:lnTo>
                <a:lnTo>
                  <a:pt x="10924" y="428"/>
                </a:lnTo>
                <a:lnTo>
                  <a:pt x="10923" y="417"/>
                </a:lnTo>
                <a:lnTo>
                  <a:pt x="10921" y="408"/>
                </a:lnTo>
                <a:lnTo>
                  <a:pt x="10919" y="405"/>
                </a:lnTo>
                <a:lnTo>
                  <a:pt x="10916" y="400"/>
                </a:lnTo>
                <a:lnTo>
                  <a:pt x="10914" y="398"/>
                </a:lnTo>
                <a:lnTo>
                  <a:pt x="10911" y="395"/>
                </a:lnTo>
                <a:lnTo>
                  <a:pt x="10904" y="391"/>
                </a:lnTo>
                <a:lnTo>
                  <a:pt x="10896" y="389"/>
                </a:lnTo>
                <a:lnTo>
                  <a:pt x="10886" y="388"/>
                </a:lnTo>
                <a:lnTo>
                  <a:pt x="10875" y="387"/>
                </a:lnTo>
                <a:lnTo>
                  <a:pt x="10864" y="388"/>
                </a:lnTo>
                <a:lnTo>
                  <a:pt x="10852" y="389"/>
                </a:lnTo>
                <a:lnTo>
                  <a:pt x="10837" y="391"/>
                </a:lnTo>
                <a:lnTo>
                  <a:pt x="10819" y="394"/>
                </a:lnTo>
                <a:lnTo>
                  <a:pt x="10818" y="329"/>
                </a:lnTo>
                <a:lnTo>
                  <a:pt x="10837" y="326"/>
                </a:lnTo>
                <a:lnTo>
                  <a:pt x="10855" y="324"/>
                </a:lnTo>
                <a:lnTo>
                  <a:pt x="10873" y="323"/>
                </a:lnTo>
                <a:lnTo>
                  <a:pt x="10893" y="322"/>
                </a:lnTo>
                <a:lnTo>
                  <a:pt x="10907" y="323"/>
                </a:lnTo>
                <a:lnTo>
                  <a:pt x="10920" y="324"/>
                </a:lnTo>
                <a:lnTo>
                  <a:pt x="10931" y="326"/>
                </a:lnTo>
                <a:lnTo>
                  <a:pt x="10942" y="328"/>
                </a:lnTo>
                <a:lnTo>
                  <a:pt x="10951" y="331"/>
                </a:lnTo>
                <a:lnTo>
                  <a:pt x="10961" y="336"/>
                </a:lnTo>
                <a:lnTo>
                  <a:pt x="10970" y="340"/>
                </a:lnTo>
                <a:lnTo>
                  <a:pt x="10977" y="346"/>
                </a:lnTo>
                <a:lnTo>
                  <a:pt x="10983" y="352"/>
                </a:lnTo>
                <a:lnTo>
                  <a:pt x="10989" y="358"/>
                </a:lnTo>
                <a:lnTo>
                  <a:pt x="10994" y="365"/>
                </a:lnTo>
                <a:lnTo>
                  <a:pt x="10998" y="373"/>
                </a:lnTo>
                <a:lnTo>
                  <a:pt x="11001" y="381"/>
                </a:lnTo>
                <a:lnTo>
                  <a:pt x="11004" y="390"/>
                </a:lnTo>
                <a:lnTo>
                  <a:pt x="11005" y="399"/>
                </a:lnTo>
                <a:lnTo>
                  <a:pt x="11006" y="409"/>
                </a:lnTo>
                <a:lnTo>
                  <a:pt x="11006" y="557"/>
                </a:lnTo>
                <a:lnTo>
                  <a:pt x="10930" y="557"/>
                </a:lnTo>
                <a:lnTo>
                  <a:pt x="10930" y="534"/>
                </a:lnTo>
                <a:close/>
                <a:moveTo>
                  <a:pt x="10521" y="365"/>
                </a:moveTo>
                <a:lnTo>
                  <a:pt x="10521" y="557"/>
                </a:lnTo>
                <a:lnTo>
                  <a:pt x="10433" y="557"/>
                </a:lnTo>
                <a:lnTo>
                  <a:pt x="10433" y="216"/>
                </a:lnTo>
                <a:lnTo>
                  <a:pt x="10518" y="216"/>
                </a:lnTo>
                <a:lnTo>
                  <a:pt x="10658" y="408"/>
                </a:lnTo>
                <a:lnTo>
                  <a:pt x="10658" y="216"/>
                </a:lnTo>
                <a:lnTo>
                  <a:pt x="10746" y="216"/>
                </a:lnTo>
                <a:lnTo>
                  <a:pt x="10746" y="557"/>
                </a:lnTo>
                <a:lnTo>
                  <a:pt x="10662" y="557"/>
                </a:lnTo>
                <a:lnTo>
                  <a:pt x="10521" y="365"/>
                </a:lnTo>
                <a:close/>
                <a:moveTo>
                  <a:pt x="9101" y="690"/>
                </a:moveTo>
                <a:lnTo>
                  <a:pt x="9093" y="690"/>
                </a:lnTo>
                <a:lnTo>
                  <a:pt x="9084" y="689"/>
                </a:lnTo>
                <a:lnTo>
                  <a:pt x="9076" y="687"/>
                </a:lnTo>
                <a:lnTo>
                  <a:pt x="9068" y="685"/>
                </a:lnTo>
                <a:lnTo>
                  <a:pt x="9058" y="681"/>
                </a:lnTo>
                <a:lnTo>
                  <a:pt x="9047" y="676"/>
                </a:lnTo>
                <a:lnTo>
                  <a:pt x="9039" y="670"/>
                </a:lnTo>
                <a:lnTo>
                  <a:pt x="9030" y="664"/>
                </a:lnTo>
                <a:lnTo>
                  <a:pt x="9023" y="656"/>
                </a:lnTo>
                <a:lnTo>
                  <a:pt x="9015" y="648"/>
                </a:lnTo>
                <a:lnTo>
                  <a:pt x="9010" y="639"/>
                </a:lnTo>
                <a:lnTo>
                  <a:pt x="9005" y="631"/>
                </a:lnTo>
                <a:lnTo>
                  <a:pt x="9000" y="621"/>
                </a:lnTo>
                <a:lnTo>
                  <a:pt x="8996" y="611"/>
                </a:lnTo>
                <a:lnTo>
                  <a:pt x="8994" y="601"/>
                </a:lnTo>
                <a:lnTo>
                  <a:pt x="8993" y="591"/>
                </a:lnTo>
                <a:lnTo>
                  <a:pt x="8992" y="580"/>
                </a:lnTo>
                <a:lnTo>
                  <a:pt x="8993" y="569"/>
                </a:lnTo>
                <a:lnTo>
                  <a:pt x="8995" y="558"/>
                </a:lnTo>
                <a:lnTo>
                  <a:pt x="8998" y="547"/>
                </a:lnTo>
                <a:lnTo>
                  <a:pt x="9149" y="81"/>
                </a:lnTo>
                <a:lnTo>
                  <a:pt x="9154" y="70"/>
                </a:lnTo>
                <a:lnTo>
                  <a:pt x="9159" y="61"/>
                </a:lnTo>
                <a:lnTo>
                  <a:pt x="9164" y="51"/>
                </a:lnTo>
                <a:lnTo>
                  <a:pt x="9171" y="42"/>
                </a:lnTo>
                <a:lnTo>
                  <a:pt x="9178" y="35"/>
                </a:lnTo>
                <a:lnTo>
                  <a:pt x="9186" y="29"/>
                </a:lnTo>
                <a:lnTo>
                  <a:pt x="9195" y="22"/>
                </a:lnTo>
                <a:lnTo>
                  <a:pt x="9203" y="17"/>
                </a:lnTo>
                <a:lnTo>
                  <a:pt x="9213" y="13"/>
                </a:lnTo>
                <a:lnTo>
                  <a:pt x="9224" y="10"/>
                </a:lnTo>
                <a:lnTo>
                  <a:pt x="9233" y="7"/>
                </a:lnTo>
                <a:lnTo>
                  <a:pt x="9244" y="5"/>
                </a:lnTo>
                <a:lnTo>
                  <a:pt x="9255" y="5"/>
                </a:lnTo>
                <a:lnTo>
                  <a:pt x="9265" y="5"/>
                </a:lnTo>
                <a:lnTo>
                  <a:pt x="9277" y="7"/>
                </a:lnTo>
                <a:lnTo>
                  <a:pt x="9287" y="11"/>
                </a:lnTo>
                <a:lnTo>
                  <a:pt x="9298" y="15"/>
                </a:lnTo>
                <a:lnTo>
                  <a:pt x="9308" y="19"/>
                </a:lnTo>
                <a:lnTo>
                  <a:pt x="9316" y="25"/>
                </a:lnTo>
                <a:lnTo>
                  <a:pt x="9325" y="32"/>
                </a:lnTo>
                <a:lnTo>
                  <a:pt x="9333" y="39"/>
                </a:lnTo>
                <a:lnTo>
                  <a:pt x="9340" y="47"/>
                </a:lnTo>
                <a:lnTo>
                  <a:pt x="9346" y="55"/>
                </a:lnTo>
                <a:lnTo>
                  <a:pt x="9351" y="65"/>
                </a:lnTo>
                <a:lnTo>
                  <a:pt x="9356" y="74"/>
                </a:lnTo>
                <a:lnTo>
                  <a:pt x="9359" y="84"/>
                </a:lnTo>
                <a:lnTo>
                  <a:pt x="9361" y="95"/>
                </a:lnTo>
                <a:lnTo>
                  <a:pt x="9362" y="105"/>
                </a:lnTo>
                <a:lnTo>
                  <a:pt x="9363" y="116"/>
                </a:lnTo>
                <a:lnTo>
                  <a:pt x="9362" y="126"/>
                </a:lnTo>
                <a:lnTo>
                  <a:pt x="9361" y="137"/>
                </a:lnTo>
                <a:lnTo>
                  <a:pt x="9358" y="148"/>
                </a:lnTo>
                <a:lnTo>
                  <a:pt x="9206" y="615"/>
                </a:lnTo>
                <a:lnTo>
                  <a:pt x="9202" y="624"/>
                </a:lnTo>
                <a:lnTo>
                  <a:pt x="9198" y="631"/>
                </a:lnTo>
                <a:lnTo>
                  <a:pt x="9194" y="638"/>
                </a:lnTo>
                <a:lnTo>
                  <a:pt x="9190" y="646"/>
                </a:lnTo>
                <a:lnTo>
                  <a:pt x="9184" y="653"/>
                </a:lnTo>
                <a:lnTo>
                  <a:pt x="9178" y="659"/>
                </a:lnTo>
                <a:lnTo>
                  <a:pt x="9172" y="665"/>
                </a:lnTo>
                <a:lnTo>
                  <a:pt x="9165" y="670"/>
                </a:lnTo>
                <a:lnTo>
                  <a:pt x="9158" y="674"/>
                </a:lnTo>
                <a:lnTo>
                  <a:pt x="9150" y="679"/>
                </a:lnTo>
                <a:lnTo>
                  <a:pt x="9143" y="682"/>
                </a:lnTo>
                <a:lnTo>
                  <a:pt x="9135" y="685"/>
                </a:lnTo>
                <a:lnTo>
                  <a:pt x="9127" y="687"/>
                </a:lnTo>
                <a:lnTo>
                  <a:pt x="9118" y="689"/>
                </a:lnTo>
                <a:lnTo>
                  <a:pt x="9110" y="690"/>
                </a:lnTo>
                <a:lnTo>
                  <a:pt x="9101" y="690"/>
                </a:lnTo>
                <a:close/>
                <a:moveTo>
                  <a:pt x="9818" y="1000"/>
                </a:moveTo>
                <a:lnTo>
                  <a:pt x="9327" y="1000"/>
                </a:lnTo>
                <a:lnTo>
                  <a:pt x="9315" y="1000"/>
                </a:lnTo>
                <a:lnTo>
                  <a:pt x="9305" y="997"/>
                </a:lnTo>
                <a:lnTo>
                  <a:pt x="9294" y="995"/>
                </a:lnTo>
                <a:lnTo>
                  <a:pt x="9284" y="991"/>
                </a:lnTo>
                <a:lnTo>
                  <a:pt x="9275" y="987"/>
                </a:lnTo>
                <a:lnTo>
                  <a:pt x="9265" y="981"/>
                </a:lnTo>
                <a:lnTo>
                  <a:pt x="9258" y="975"/>
                </a:lnTo>
                <a:lnTo>
                  <a:pt x="9249" y="968"/>
                </a:lnTo>
                <a:lnTo>
                  <a:pt x="9243" y="960"/>
                </a:lnTo>
                <a:lnTo>
                  <a:pt x="9236" y="952"/>
                </a:lnTo>
                <a:lnTo>
                  <a:pt x="9231" y="942"/>
                </a:lnTo>
                <a:lnTo>
                  <a:pt x="9226" y="933"/>
                </a:lnTo>
                <a:lnTo>
                  <a:pt x="9223" y="923"/>
                </a:lnTo>
                <a:lnTo>
                  <a:pt x="9219" y="912"/>
                </a:lnTo>
                <a:lnTo>
                  <a:pt x="9218" y="902"/>
                </a:lnTo>
                <a:lnTo>
                  <a:pt x="9217" y="890"/>
                </a:lnTo>
                <a:lnTo>
                  <a:pt x="9218" y="880"/>
                </a:lnTo>
                <a:lnTo>
                  <a:pt x="9219" y="869"/>
                </a:lnTo>
                <a:lnTo>
                  <a:pt x="9223" y="858"/>
                </a:lnTo>
                <a:lnTo>
                  <a:pt x="9226" y="848"/>
                </a:lnTo>
                <a:lnTo>
                  <a:pt x="9231" y="838"/>
                </a:lnTo>
                <a:lnTo>
                  <a:pt x="9236" y="830"/>
                </a:lnTo>
                <a:lnTo>
                  <a:pt x="9243" y="821"/>
                </a:lnTo>
                <a:lnTo>
                  <a:pt x="9249" y="814"/>
                </a:lnTo>
                <a:lnTo>
                  <a:pt x="9258" y="806"/>
                </a:lnTo>
                <a:lnTo>
                  <a:pt x="9265" y="800"/>
                </a:lnTo>
                <a:lnTo>
                  <a:pt x="9275" y="795"/>
                </a:lnTo>
                <a:lnTo>
                  <a:pt x="9284" y="790"/>
                </a:lnTo>
                <a:lnTo>
                  <a:pt x="9294" y="786"/>
                </a:lnTo>
                <a:lnTo>
                  <a:pt x="9305" y="784"/>
                </a:lnTo>
                <a:lnTo>
                  <a:pt x="9315" y="782"/>
                </a:lnTo>
                <a:lnTo>
                  <a:pt x="9327" y="782"/>
                </a:lnTo>
                <a:lnTo>
                  <a:pt x="9818" y="782"/>
                </a:lnTo>
                <a:lnTo>
                  <a:pt x="9830" y="782"/>
                </a:lnTo>
                <a:lnTo>
                  <a:pt x="9840" y="784"/>
                </a:lnTo>
                <a:lnTo>
                  <a:pt x="9851" y="786"/>
                </a:lnTo>
                <a:lnTo>
                  <a:pt x="9861" y="790"/>
                </a:lnTo>
                <a:lnTo>
                  <a:pt x="9870" y="795"/>
                </a:lnTo>
                <a:lnTo>
                  <a:pt x="9879" y="800"/>
                </a:lnTo>
                <a:lnTo>
                  <a:pt x="9887" y="806"/>
                </a:lnTo>
                <a:lnTo>
                  <a:pt x="9896" y="814"/>
                </a:lnTo>
                <a:lnTo>
                  <a:pt x="9902" y="821"/>
                </a:lnTo>
                <a:lnTo>
                  <a:pt x="9908" y="830"/>
                </a:lnTo>
                <a:lnTo>
                  <a:pt x="9914" y="838"/>
                </a:lnTo>
                <a:lnTo>
                  <a:pt x="9919" y="848"/>
                </a:lnTo>
                <a:lnTo>
                  <a:pt x="9922" y="858"/>
                </a:lnTo>
                <a:lnTo>
                  <a:pt x="9925" y="869"/>
                </a:lnTo>
                <a:lnTo>
                  <a:pt x="9927" y="880"/>
                </a:lnTo>
                <a:lnTo>
                  <a:pt x="9928" y="890"/>
                </a:lnTo>
                <a:lnTo>
                  <a:pt x="9927" y="902"/>
                </a:lnTo>
                <a:lnTo>
                  <a:pt x="9925" y="912"/>
                </a:lnTo>
                <a:lnTo>
                  <a:pt x="9922" y="923"/>
                </a:lnTo>
                <a:lnTo>
                  <a:pt x="9919" y="933"/>
                </a:lnTo>
                <a:lnTo>
                  <a:pt x="9914" y="942"/>
                </a:lnTo>
                <a:lnTo>
                  <a:pt x="9908" y="952"/>
                </a:lnTo>
                <a:lnTo>
                  <a:pt x="9902" y="960"/>
                </a:lnTo>
                <a:lnTo>
                  <a:pt x="9896" y="968"/>
                </a:lnTo>
                <a:lnTo>
                  <a:pt x="9887" y="975"/>
                </a:lnTo>
                <a:lnTo>
                  <a:pt x="9879" y="981"/>
                </a:lnTo>
                <a:lnTo>
                  <a:pt x="9870" y="987"/>
                </a:lnTo>
                <a:lnTo>
                  <a:pt x="9861" y="991"/>
                </a:lnTo>
                <a:lnTo>
                  <a:pt x="9851" y="995"/>
                </a:lnTo>
                <a:lnTo>
                  <a:pt x="9840" y="997"/>
                </a:lnTo>
                <a:lnTo>
                  <a:pt x="9830" y="1000"/>
                </a:lnTo>
                <a:lnTo>
                  <a:pt x="9818" y="1000"/>
                </a:lnTo>
                <a:close/>
                <a:moveTo>
                  <a:pt x="9253" y="1776"/>
                </a:moveTo>
                <a:lnTo>
                  <a:pt x="9245" y="1776"/>
                </a:lnTo>
                <a:lnTo>
                  <a:pt x="9236" y="1775"/>
                </a:lnTo>
                <a:lnTo>
                  <a:pt x="9228" y="1773"/>
                </a:lnTo>
                <a:lnTo>
                  <a:pt x="9219" y="1771"/>
                </a:lnTo>
                <a:lnTo>
                  <a:pt x="9212" y="1768"/>
                </a:lnTo>
                <a:lnTo>
                  <a:pt x="9205" y="1764"/>
                </a:lnTo>
                <a:lnTo>
                  <a:pt x="9197" y="1760"/>
                </a:lnTo>
                <a:lnTo>
                  <a:pt x="9190" y="1756"/>
                </a:lnTo>
                <a:lnTo>
                  <a:pt x="9183" y="1751"/>
                </a:lnTo>
                <a:lnTo>
                  <a:pt x="9177" y="1745"/>
                </a:lnTo>
                <a:lnTo>
                  <a:pt x="9172" y="1739"/>
                </a:lnTo>
                <a:lnTo>
                  <a:pt x="9165" y="1731"/>
                </a:lnTo>
                <a:lnTo>
                  <a:pt x="9161" y="1725"/>
                </a:lnTo>
                <a:lnTo>
                  <a:pt x="9157" y="1717"/>
                </a:lnTo>
                <a:lnTo>
                  <a:pt x="9152" y="1709"/>
                </a:lnTo>
                <a:lnTo>
                  <a:pt x="9149" y="1701"/>
                </a:lnTo>
                <a:lnTo>
                  <a:pt x="8998" y="1233"/>
                </a:lnTo>
                <a:lnTo>
                  <a:pt x="8995" y="1223"/>
                </a:lnTo>
                <a:lnTo>
                  <a:pt x="8993" y="1212"/>
                </a:lnTo>
                <a:lnTo>
                  <a:pt x="8992" y="1201"/>
                </a:lnTo>
                <a:lnTo>
                  <a:pt x="8993" y="1191"/>
                </a:lnTo>
                <a:lnTo>
                  <a:pt x="8994" y="1180"/>
                </a:lnTo>
                <a:lnTo>
                  <a:pt x="8996" y="1169"/>
                </a:lnTo>
                <a:lnTo>
                  <a:pt x="9000" y="1160"/>
                </a:lnTo>
                <a:lnTo>
                  <a:pt x="9005" y="1150"/>
                </a:lnTo>
                <a:lnTo>
                  <a:pt x="9010" y="1141"/>
                </a:lnTo>
                <a:lnTo>
                  <a:pt x="9015" y="1132"/>
                </a:lnTo>
                <a:lnTo>
                  <a:pt x="9023" y="1125"/>
                </a:lnTo>
                <a:lnTo>
                  <a:pt x="9030" y="1117"/>
                </a:lnTo>
                <a:lnTo>
                  <a:pt x="9039" y="1111"/>
                </a:lnTo>
                <a:lnTo>
                  <a:pt x="9047" y="1105"/>
                </a:lnTo>
                <a:lnTo>
                  <a:pt x="9058" y="1100"/>
                </a:lnTo>
                <a:lnTo>
                  <a:pt x="9068" y="1096"/>
                </a:lnTo>
                <a:lnTo>
                  <a:pt x="9079" y="1093"/>
                </a:lnTo>
                <a:lnTo>
                  <a:pt x="9090" y="1092"/>
                </a:lnTo>
                <a:lnTo>
                  <a:pt x="9100" y="1091"/>
                </a:lnTo>
                <a:lnTo>
                  <a:pt x="9111" y="1091"/>
                </a:lnTo>
                <a:lnTo>
                  <a:pt x="9122" y="1093"/>
                </a:lnTo>
                <a:lnTo>
                  <a:pt x="9132" y="1095"/>
                </a:lnTo>
                <a:lnTo>
                  <a:pt x="9142" y="1098"/>
                </a:lnTo>
                <a:lnTo>
                  <a:pt x="9151" y="1103"/>
                </a:lnTo>
                <a:lnTo>
                  <a:pt x="9160" y="1108"/>
                </a:lnTo>
                <a:lnTo>
                  <a:pt x="9169" y="1114"/>
                </a:lnTo>
                <a:lnTo>
                  <a:pt x="9177" y="1121"/>
                </a:lnTo>
                <a:lnTo>
                  <a:pt x="9184" y="1128"/>
                </a:lnTo>
                <a:lnTo>
                  <a:pt x="9191" y="1137"/>
                </a:lnTo>
                <a:lnTo>
                  <a:pt x="9197" y="1146"/>
                </a:lnTo>
                <a:lnTo>
                  <a:pt x="9201" y="1156"/>
                </a:lnTo>
                <a:lnTo>
                  <a:pt x="9206" y="1166"/>
                </a:lnTo>
                <a:lnTo>
                  <a:pt x="9358" y="1633"/>
                </a:lnTo>
                <a:lnTo>
                  <a:pt x="9361" y="1644"/>
                </a:lnTo>
                <a:lnTo>
                  <a:pt x="9362" y="1655"/>
                </a:lnTo>
                <a:lnTo>
                  <a:pt x="9363" y="1666"/>
                </a:lnTo>
                <a:lnTo>
                  <a:pt x="9362" y="1676"/>
                </a:lnTo>
                <a:lnTo>
                  <a:pt x="9361" y="1687"/>
                </a:lnTo>
                <a:lnTo>
                  <a:pt x="9359" y="1697"/>
                </a:lnTo>
                <a:lnTo>
                  <a:pt x="9356" y="1707"/>
                </a:lnTo>
                <a:lnTo>
                  <a:pt x="9351" y="1717"/>
                </a:lnTo>
                <a:lnTo>
                  <a:pt x="9346" y="1725"/>
                </a:lnTo>
                <a:lnTo>
                  <a:pt x="9340" y="1734"/>
                </a:lnTo>
                <a:lnTo>
                  <a:pt x="9333" y="1742"/>
                </a:lnTo>
                <a:lnTo>
                  <a:pt x="9325" y="1749"/>
                </a:lnTo>
                <a:lnTo>
                  <a:pt x="9316" y="1756"/>
                </a:lnTo>
                <a:lnTo>
                  <a:pt x="9308" y="1762"/>
                </a:lnTo>
                <a:lnTo>
                  <a:pt x="9298" y="1766"/>
                </a:lnTo>
                <a:lnTo>
                  <a:pt x="9287" y="1771"/>
                </a:lnTo>
                <a:lnTo>
                  <a:pt x="9279" y="1773"/>
                </a:lnTo>
                <a:lnTo>
                  <a:pt x="9270" y="1775"/>
                </a:lnTo>
                <a:lnTo>
                  <a:pt x="9262" y="1776"/>
                </a:lnTo>
                <a:lnTo>
                  <a:pt x="9253" y="1776"/>
                </a:lnTo>
                <a:close/>
                <a:moveTo>
                  <a:pt x="8340" y="1480"/>
                </a:moveTo>
                <a:lnTo>
                  <a:pt x="8327" y="1479"/>
                </a:lnTo>
                <a:lnTo>
                  <a:pt x="8315" y="1476"/>
                </a:lnTo>
                <a:lnTo>
                  <a:pt x="8303" y="1473"/>
                </a:lnTo>
                <a:lnTo>
                  <a:pt x="8291" y="1468"/>
                </a:lnTo>
                <a:lnTo>
                  <a:pt x="8281" y="1462"/>
                </a:lnTo>
                <a:lnTo>
                  <a:pt x="8270" y="1454"/>
                </a:lnTo>
                <a:lnTo>
                  <a:pt x="8260" y="1445"/>
                </a:lnTo>
                <a:lnTo>
                  <a:pt x="8252" y="1434"/>
                </a:lnTo>
                <a:lnTo>
                  <a:pt x="8246" y="1425"/>
                </a:lnTo>
                <a:lnTo>
                  <a:pt x="8240" y="1415"/>
                </a:lnTo>
                <a:lnTo>
                  <a:pt x="8237" y="1405"/>
                </a:lnTo>
                <a:lnTo>
                  <a:pt x="8234" y="1395"/>
                </a:lnTo>
                <a:lnTo>
                  <a:pt x="8232" y="1385"/>
                </a:lnTo>
                <a:lnTo>
                  <a:pt x="8231" y="1374"/>
                </a:lnTo>
                <a:lnTo>
                  <a:pt x="8231" y="1364"/>
                </a:lnTo>
                <a:lnTo>
                  <a:pt x="8232" y="1353"/>
                </a:lnTo>
                <a:lnTo>
                  <a:pt x="8234" y="1343"/>
                </a:lnTo>
                <a:lnTo>
                  <a:pt x="8237" y="1333"/>
                </a:lnTo>
                <a:lnTo>
                  <a:pt x="8241" y="1324"/>
                </a:lnTo>
                <a:lnTo>
                  <a:pt x="8247" y="1314"/>
                </a:lnTo>
                <a:lnTo>
                  <a:pt x="8253" y="1305"/>
                </a:lnTo>
                <a:lnTo>
                  <a:pt x="8259" y="1297"/>
                </a:lnTo>
                <a:lnTo>
                  <a:pt x="8267" y="1290"/>
                </a:lnTo>
                <a:lnTo>
                  <a:pt x="8276" y="1282"/>
                </a:lnTo>
                <a:lnTo>
                  <a:pt x="8815" y="890"/>
                </a:lnTo>
                <a:lnTo>
                  <a:pt x="8276" y="499"/>
                </a:lnTo>
                <a:lnTo>
                  <a:pt x="8267" y="492"/>
                </a:lnTo>
                <a:lnTo>
                  <a:pt x="8259" y="484"/>
                </a:lnTo>
                <a:lnTo>
                  <a:pt x="8253" y="476"/>
                </a:lnTo>
                <a:lnTo>
                  <a:pt x="8247" y="467"/>
                </a:lnTo>
                <a:lnTo>
                  <a:pt x="8241" y="458"/>
                </a:lnTo>
                <a:lnTo>
                  <a:pt x="8237" y="448"/>
                </a:lnTo>
                <a:lnTo>
                  <a:pt x="8234" y="438"/>
                </a:lnTo>
                <a:lnTo>
                  <a:pt x="8232" y="428"/>
                </a:lnTo>
                <a:lnTo>
                  <a:pt x="8231" y="417"/>
                </a:lnTo>
                <a:lnTo>
                  <a:pt x="8231" y="407"/>
                </a:lnTo>
                <a:lnTo>
                  <a:pt x="8232" y="396"/>
                </a:lnTo>
                <a:lnTo>
                  <a:pt x="8234" y="386"/>
                </a:lnTo>
                <a:lnTo>
                  <a:pt x="8237" y="376"/>
                </a:lnTo>
                <a:lnTo>
                  <a:pt x="8240" y="365"/>
                </a:lnTo>
                <a:lnTo>
                  <a:pt x="8246" y="356"/>
                </a:lnTo>
                <a:lnTo>
                  <a:pt x="8252" y="346"/>
                </a:lnTo>
                <a:lnTo>
                  <a:pt x="8258" y="338"/>
                </a:lnTo>
                <a:lnTo>
                  <a:pt x="8267" y="330"/>
                </a:lnTo>
                <a:lnTo>
                  <a:pt x="8274" y="323"/>
                </a:lnTo>
                <a:lnTo>
                  <a:pt x="8284" y="318"/>
                </a:lnTo>
                <a:lnTo>
                  <a:pt x="8293" y="312"/>
                </a:lnTo>
                <a:lnTo>
                  <a:pt x="8303" y="308"/>
                </a:lnTo>
                <a:lnTo>
                  <a:pt x="8312" y="305"/>
                </a:lnTo>
                <a:lnTo>
                  <a:pt x="8323" y="303"/>
                </a:lnTo>
                <a:lnTo>
                  <a:pt x="8334" y="302"/>
                </a:lnTo>
                <a:lnTo>
                  <a:pt x="8344" y="302"/>
                </a:lnTo>
                <a:lnTo>
                  <a:pt x="8354" y="303"/>
                </a:lnTo>
                <a:lnTo>
                  <a:pt x="8365" y="305"/>
                </a:lnTo>
                <a:lnTo>
                  <a:pt x="8375" y="307"/>
                </a:lnTo>
                <a:lnTo>
                  <a:pt x="8385" y="311"/>
                </a:lnTo>
                <a:lnTo>
                  <a:pt x="8395" y="317"/>
                </a:lnTo>
                <a:lnTo>
                  <a:pt x="8404" y="323"/>
                </a:lnTo>
                <a:lnTo>
                  <a:pt x="9065" y="802"/>
                </a:lnTo>
                <a:lnTo>
                  <a:pt x="9075" y="810"/>
                </a:lnTo>
                <a:lnTo>
                  <a:pt x="9084" y="820"/>
                </a:lnTo>
                <a:lnTo>
                  <a:pt x="9092" y="830"/>
                </a:lnTo>
                <a:lnTo>
                  <a:pt x="9098" y="841"/>
                </a:lnTo>
                <a:lnTo>
                  <a:pt x="9104" y="853"/>
                </a:lnTo>
                <a:lnTo>
                  <a:pt x="9107" y="865"/>
                </a:lnTo>
                <a:lnTo>
                  <a:pt x="9110" y="877"/>
                </a:lnTo>
                <a:lnTo>
                  <a:pt x="9110" y="890"/>
                </a:lnTo>
                <a:lnTo>
                  <a:pt x="9110" y="904"/>
                </a:lnTo>
                <a:lnTo>
                  <a:pt x="9107" y="917"/>
                </a:lnTo>
                <a:lnTo>
                  <a:pt x="9104" y="928"/>
                </a:lnTo>
                <a:lnTo>
                  <a:pt x="9098" y="940"/>
                </a:lnTo>
                <a:lnTo>
                  <a:pt x="9092" y="951"/>
                </a:lnTo>
                <a:lnTo>
                  <a:pt x="9084" y="961"/>
                </a:lnTo>
                <a:lnTo>
                  <a:pt x="9075" y="971"/>
                </a:lnTo>
                <a:lnTo>
                  <a:pt x="9065" y="979"/>
                </a:lnTo>
                <a:lnTo>
                  <a:pt x="8404" y="1458"/>
                </a:lnTo>
                <a:lnTo>
                  <a:pt x="8396" y="1464"/>
                </a:lnTo>
                <a:lnTo>
                  <a:pt x="8389" y="1468"/>
                </a:lnTo>
                <a:lnTo>
                  <a:pt x="8382" y="1471"/>
                </a:lnTo>
                <a:lnTo>
                  <a:pt x="8373" y="1474"/>
                </a:lnTo>
                <a:lnTo>
                  <a:pt x="8365" y="1476"/>
                </a:lnTo>
                <a:lnTo>
                  <a:pt x="8357" y="1479"/>
                </a:lnTo>
                <a:lnTo>
                  <a:pt x="8349" y="1480"/>
                </a:lnTo>
                <a:lnTo>
                  <a:pt x="8340" y="1480"/>
                </a:lnTo>
                <a:close/>
                <a:moveTo>
                  <a:pt x="9006" y="243"/>
                </a:moveTo>
                <a:lnTo>
                  <a:pt x="9006" y="243"/>
                </a:lnTo>
                <a:lnTo>
                  <a:pt x="9004" y="239"/>
                </a:lnTo>
                <a:lnTo>
                  <a:pt x="9003" y="236"/>
                </a:lnTo>
                <a:lnTo>
                  <a:pt x="9003" y="232"/>
                </a:lnTo>
                <a:lnTo>
                  <a:pt x="9003" y="227"/>
                </a:lnTo>
                <a:lnTo>
                  <a:pt x="9004" y="223"/>
                </a:lnTo>
                <a:lnTo>
                  <a:pt x="9006" y="220"/>
                </a:lnTo>
                <a:lnTo>
                  <a:pt x="9008" y="217"/>
                </a:lnTo>
                <a:lnTo>
                  <a:pt x="9012" y="214"/>
                </a:lnTo>
                <a:lnTo>
                  <a:pt x="9015" y="212"/>
                </a:lnTo>
                <a:lnTo>
                  <a:pt x="9020" y="210"/>
                </a:lnTo>
                <a:lnTo>
                  <a:pt x="9024" y="210"/>
                </a:lnTo>
                <a:lnTo>
                  <a:pt x="9027" y="210"/>
                </a:lnTo>
                <a:lnTo>
                  <a:pt x="9031" y="212"/>
                </a:lnTo>
                <a:lnTo>
                  <a:pt x="9034" y="214"/>
                </a:lnTo>
                <a:lnTo>
                  <a:pt x="9039" y="217"/>
                </a:lnTo>
                <a:lnTo>
                  <a:pt x="9041" y="220"/>
                </a:lnTo>
                <a:lnTo>
                  <a:pt x="9043" y="223"/>
                </a:lnTo>
                <a:lnTo>
                  <a:pt x="9044" y="227"/>
                </a:lnTo>
                <a:lnTo>
                  <a:pt x="9044" y="232"/>
                </a:lnTo>
                <a:lnTo>
                  <a:pt x="9044" y="236"/>
                </a:lnTo>
                <a:lnTo>
                  <a:pt x="9043" y="239"/>
                </a:lnTo>
                <a:lnTo>
                  <a:pt x="9041" y="243"/>
                </a:lnTo>
                <a:lnTo>
                  <a:pt x="9039" y="246"/>
                </a:lnTo>
                <a:lnTo>
                  <a:pt x="9035" y="249"/>
                </a:lnTo>
                <a:lnTo>
                  <a:pt x="9029" y="252"/>
                </a:lnTo>
                <a:lnTo>
                  <a:pt x="9024" y="253"/>
                </a:lnTo>
                <a:lnTo>
                  <a:pt x="9018" y="252"/>
                </a:lnTo>
                <a:lnTo>
                  <a:pt x="9013" y="251"/>
                </a:lnTo>
                <a:lnTo>
                  <a:pt x="9009" y="247"/>
                </a:lnTo>
                <a:lnTo>
                  <a:pt x="9006" y="243"/>
                </a:lnTo>
                <a:close/>
                <a:moveTo>
                  <a:pt x="8706" y="240"/>
                </a:moveTo>
                <a:lnTo>
                  <a:pt x="8705" y="236"/>
                </a:lnTo>
                <a:lnTo>
                  <a:pt x="8705" y="232"/>
                </a:lnTo>
                <a:lnTo>
                  <a:pt x="8706" y="227"/>
                </a:lnTo>
                <a:lnTo>
                  <a:pt x="8708" y="224"/>
                </a:lnTo>
                <a:lnTo>
                  <a:pt x="8710" y="221"/>
                </a:lnTo>
                <a:lnTo>
                  <a:pt x="8713" y="218"/>
                </a:lnTo>
                <a:lnTo>
                  <a:pt x="8717" y="216"/>
                </a:lnTo>
                <a:lnTo>
                  <a:pt x="8721" y="215"/>
                </a:lnTo>
                <a:lnTo>
                  <a:pt x="8725" y="214"/>
                </a:lnTo>
                <a:lnTo>
                  <a:pt x="8729" y="214"/>
                </a:lnTo>
                <a:lnTo>
                  <a:pt x="8732" y="215"/>
                </a:lnTo>
                <a:lnTo>
                  <a:pt x="8737" y="217"/>
                </a:lnTo>
                <a:lnTo>
                  <a:pt x="8740" y="219"/>
                </a:lnTo>
                <a:lnTo>
                  <a:pt x="8743" y="222"/>
                </a:lnTo>
                <a:lnTo>
                  <a:pt x="8745" y="225"/>
                </a:lnTo>
                <a:lnTo>
                  <a:pt x="8746" y="229"/>
                </a:lnTo>
                <a:lnTo>
                  <a:pt x="8747" y="234"/>
                </a:lnTo>
                <a:lnTo>
                  <a:pt x="8746" y="238"/>
                </a:lnTo>
                <a:lnTo>
                  <a:pt x="8745" y="242"/>
                </a:lnTo>
                <a:lnTo>
                  <a:pt x="8744" y="245"/>
                </a:lnTo>
                <a:lnTo>
                  <a:pt x="8742" y="249"/>
                </a:lnTo>
                <a:lnTo>
                  <a:pt x="8739" y="252"/>
                </a:lnTo>
                <a:lnTo>
                  <a:pt x="8735" y="254"/>
                </a:lnTo>
                <a:lnTo>
                  <a:pt x="8731" y="255"/>
                </a:lnTo>
                <a:lnTo>
                  <a:pt x="8728" y="256"/>
                </a:lnTo>
                <a:lnTo>
                  <a:pt x="8726" y="256"/>
                </a:lnTo>
                <a:lnTo>
                  <a:pt x="8722" y="256"/>
                </a:lnTo>
                <a:lnTo>
                  <a:pt x="8719" y="255"/>
                </a:lnTo>
                <a:lnTo>
                  <a:pt x="8715" y="253"/>
                </a:lnTo>
                <a:lnTo>
                  <a:pt x="8713" y="252"/>
                </a:lnTo>
                <a:lnTo>
                  <a:pt x="8710" y="250"/>
                </a:lnTo>
                <a:lnTo>
                  <a:pt x="8708" y="246"/>
                </a:lnTo>
                <a:lnTo>
                  <a:pt x="8707" y="243"/>
                </a:lnTo>
                <a:lnTo>
                  <a:pt x="8706" y="240"/>
                </a:lnTo>
                <a:close/>
                <a:moveTo>
                  <a:pt x="8793" y="254"/>
                </a:moveTo>
                <a:lnTo>
                  <a:pt x="8791" y="251"/>
                </a:lnTo>
                <a:lnTo>
                  <a:pt x="8789" y="246"/>
                </a:lnTo>
                <a:lnTo>
                  <a:pt x="8788" y="243"/>
                </a:lnTo>
                <a:lnTo>
                  <a:pt x="8789" y="239"/>
                </a:lnTo>
                <a:lnTo>
                  <a:pt x="8789" y="235"/>
                </a:lnTo>
                <a:lnTo>
                  <a:pt x="8791" y="232"/>
                </a:lnTo>
                <a:lnTo>
                  <a:pt x="8793" y="227"/>
                </a:lnTo>
                <a:lnTo>
                  <a:pt x="8796" y="224"/>
                </a:lnTo>
                <a:lnTo>
                  <a:pt x="8799" y="222"/>
                </a:lnTo>
                <a:lnTo>
                  <a:pt x="8804" y="221"/>
                </a:lnTo>
                <a:lnTo>
                  <a:pt x="8807" y="220"/>
                </a:lnTo>
                <a:lnTo>
                  <a:pt x="8811" y="220"/>
                </a:lnTo>
                <a:lnTo>
                  <a:pt x="8815" y="221"/>
                </a:lnTo>
                <a:lnTo>
                  <a:pt x="8820" y="222"/>
                </a:lnTo>
                <a:lnTo>
                  <a:pt x="8823" y="225"/>
                </a:lnTo>
                <a:lnTo>
                  <a:pt x="8826" y="227"/>
                </a:lnTo>
                <a:lnTo>
                  <a:pt x="8828" y="232"/>
                </a:lnTo>
                <a:lnTo>
                  <a:pt x="8829" y="235"/>
                </a:lnTo>
                <a:lnTo>
                  <a:pt x="8830" y="239"/>
                </a:lnTo>
                <a:lnTo>
                  <a:pt x="8830" y="243"/>
                </a:lnTo>
                <a:lnTo>
                  <a:pt x="8829" y="247"/>
                </a:lnTo>
                <a:lnTo>
                  <a:pt x="8828" y="251"/>
                </a:lnTo>
                <a:lnTo>
                  <a:pt x="8826" y="255"/>
                </a:lnTo>
                <a:lnTo>
                  <a:pt x="8823" y="257"/>
                </a:lnTo>
                <a:lnTo>
                  <a:pt x="8820" y="259"/>
                </a:lnTo>
                <a:lnTo>
                  <a:pt x="8816" y="261"/>
                </a:lnTo>
                <a:lnTo>
                  <a:pt x="8813" y="261"/>
                </a:lnTo>
                <a:lnTo>
                  <a:pt x="8809" y="262"/>
                </a:lnTo>
                <a:lnTo>
                  <a:pt x="8805" y="261"/>
                </a:lnTo>
                <a:lnTo>
                  <a:pt x="8801" y="260"/>
                </a:lnTo>
                <a:lnTo>
                  <a:pt x="8796" y="258"/>
                </a:lnTo>
                <a:lnTo>
                  <a:pt x="8793" y="254"/>
                </a:lnTo>
                <a:close/>
                <a:moveTo>
                  <a:pt x="8856" y="286"/>
                </a:moveTo>
                <a:lnTo>
                  <a:pt x="8854" y="283"/>
                </a:lnTo>
                <a:lnTo>
                  <a:pt x="8854" y="278"/>
                </a:lnTo>
                <a:lnTo>
                  <a:pt x="8854" y="274"/>
                </a:lnTo>
                <a:lnTo>
                  <a:pt x="8855" y="270"/>
                </a:lnTo>
                <a:lnTo>
                  <a:pt x="8856" y="267"/>
                </a:lnTo>
                <a:lnTo>
                  <a:pt x="8859" y="263"/>
                </a:lnTo>
                <a:lnTo>
                  <a:pt x="8862" y="260"/>
                </a:lnTo>
                <a:lnTo>
                  <a:pt x="8865" y="258"/>
                </a:lnTo>
                <a:lnTo>
                  <a:pt x="8870" y="257"/>
                </a:lnTo>
                <a:lnTo>
                  <a:pt x="8874" y="256"/>
                </a:lnTo>
                <a:lnTo>
                  <a:pt x="8877" y="256"/>
                </a:lnTo>
                <a:lnTo>
                  <a:pt x="8881" y="257"/>
                </a:lnTo>
                <a:lnTo>
                  <a:pt x="8886" y="259"/>
                </a:lnTo>
                <a:lnTo>
                  <a:pt x="8889" y="261"/>
                </a:lnTo>
                <a:lnTo>
                  <a:pt x="8891" y="264"/>
                </a:lnTo>
                <a:lnTo>
                  <a:pt x="8893" y="268"/>
                </a:lnTo>
                <a:lnTo>
                  <a:pt x="8895" y="272"/>
                </a:lnTo>
                <a:lnTo>
                  <a:pt x="8895" y="276"/>
                </a:lnTo>
                <a:lnTo>
                  <a:pt x="8895" y="280"/>
                </a:lnTo>
                <a:lnTo>
                  <a:pt x="8894" y="284"/>
                </a:lnTo>
                <a:lnTo>
                  <a:pt x="8893" y="288"/>
                </a:lnTo>
                <a:lnTo>
                  <a:pt x="8890" y="291"/>
                </a:lnTo>
                <a:lnTo>
                  <a:pt x="8888" y="294"/>
                </a:lnTo>
                <a:lnTo>
                  <a:pt x="8883" y="296"/>
                </a:lnTo>
                <a:lnTo>
                  <a:pt x="8879" y="297"/>
                </a:lnTo>
                <a:lnTo>
                  <a:pt x="8875" y="298"/>
                </a:lnTo>
                <a:lnTo>
                  <a:pt x="8869" y="297"/>
                </a:lnTo>
                <a:lnTo>
                  <a:pt x="8863" y="295"/>
                </a:lnTo>
                <a:lnTo>
                  <a:pt x="8859" y="291"/>
                </a:lnTo>
                <a:lnTo>
                  <a:pt x="8856" y="286"/>
                </a:lnTo>
                <a:close/>
                <a:moveTo>
                  <a:pt x="8645" y="290"/>
                </a:moveTo>
                <a:lnTo>
                  <a:pt x="8645" y="286"/>
                </a:lnTo>
                <a:lnTo>
                  <a:pt x="8645" y="281"/>
                </a:lnTo>
                <a:lnTo>
                  <a:pt x="8647" y="277"/>
                </a:lnTo>
                <a:lnTo>
                  <a:pt x="8648" y="274"/>
                </a:lnTo>
                <a:lnTo>
                  <a:pt x="8652" y="271"/>
                </a:lnTo>
                <a:lnTo>
                  <a:pt x="8655" y="269"/>
                </a:lnTo>
                <a:lnTo>
                  <a:pt x="8658" y="267"/>
                </a:lnTo>
                <a:lnTo>
                  <a:pt x="8662" y="266"/>
                </a:lnTo>
                <a:lnTo>
                  <a:pt x="8667" y="266"/>
                </a:lnTo>
                <a:lnTo>
                  <a:pt x="8671" y="266"/>
                </a:lnTo>
                <a:lnTo>
                  <a:pt x="8675" y="268"/>
                </a:lnTo>
                <a:lnTo>
                  <a:pt x="8678" y="270"/>
                </a:lnTo>
                <a:lnTo>
                  <a:pt x="8681" y="272"/>
                </a:lnTo>
                <a:lnTo>
                  <a:pt x="8684" y="275"/>
                </a:lnTo>
                <a:lnTo>
                  <a:pt x="8686" y="279"/>
                </a:lnTo>
                <a:lnTo>
                  <a:pt x="8687" y="283"/>
                </a:lnTo>
                <a:lnTo>
                  <a:pt x="8687" y="287"/>
                </a:lnTo>
                <a:lnTo>
                  <a:pt x="8687" y="291"/>
                </a:lnTo>
                <a:lnTo>
                  <a:pt x="8686" y="295"/>
                </a:lnTo>
                <a:lnTo>
                  <a:pt x="8684" y="298"/>
                </a:lnTo>
                <a:lnTo>
                  <a:pt x="8680" y="302"/>
                </a:lnTo>
                <a:lnTo>
                  <a:pt x="8677" y="304"/>
                </a:lnTo>
                <a:lnTo>
                  <a:pt x="8674" y="306"/>
                </a:lnTo>
                <a:lnTo>
                  <a:pt x="8670" y="307"/>
                </a:lnTo>
                <a:lnTo>
                  <a:pt x="8668" y="307"/>
                </a:lnTo>
                <a:lnTo>
                  <a:pt x="8667" y="308"/>
                </a:lnTo>
                <a:lnTo>
                  <a:pt x="8662" y="307"/>
                </a:lnTo>
                <a:lnTo>
                  <a:pt x="8659" y="306"/>
                </a:lnTo>
                <a:lnTo>
                  <a:pt x="8656" y="305"/>
                </a:lnTo>
                <a:lnTo>
                  <a:pt x="8653" y="303"/>
                </a:lnTo>
                <a:lnTo>
                  <a:pt x="8650" y="300"/>
                </a:lnTo>
                <a:lnTo>
                  <a:pt x="8647" y="297"/>
                </a:lnTo>
                <a:lnTo>
                  <a:pt x="8646" y="293"/>
                </a:lnTo>
                <a:lnTo>
                  <a:pt x="8645" y="290"/>
                </a:lnTo>
                <a:close/>
                <a:moveTo>
                  <a:pt x="8580" y="345"/>
                </a:moveTo>
                <a:lnTo>
                  <a:pt x="8577" y="342"/>
                </a:lnTo>
                <a:lnTo>
                  <a:pt x="8575" y="338"/>
                </a:lnTo>
                <a:lnTo>
                  <a:pt x="8574" y="334"/>
                </a:lnTo>
                <a:lnTo>
                  <a:pt x="8574" y="330"/>
                </a:lnTo>
                <a:lnTo>
                  <a:pt x="8575" y="326"/>
                </a:lnTo>
                <a:lnTo>
                  <a:pt x="8576" y="322"/>
                </a:lnTo>
                <a:lnTo>
                  <a:pt x="8578" y="319"/>
                </a:lnTo>
                <a:lnTo>
                  <a:pt x="8580" y="315"/>
                </a:lnTo>
                <a:lnTo>
                  <a:pt x="8584" y="312"/>
                </a:lnTo>
                <a:lnTo>
                  <a:pt x="8588" y="311"/>
                </a:lnTo>
                <a:lnTo>
                  <a:pt x="8592" y="310"/>
                </a:lnTo>
                <a:lnTo>
                  <a:pt x="8595" y="309"/>
                </a:lnTo>
                <a:lnTo>
                  <a:pt x="8600" y="310"/>
                </a:lnTo>
                <a:lnTo>
                  <a:pt x="8604" y="311"/>
                </a:lnTo>
                <a:lnTo>
                  <a:pt x="8607" y="313"/>
                </a:lnTo>
                <a:lnTo>
                  <a:pt x="8610" y="315"/>
                </a:lnTo>
                <a:lnTo>
                  <a:pt x="8613" y="320"/>
                </a:lnTo>
                <a:lnTo>
                  <a:pt x="8614" y="323"/>
                </a:lnTo>
                <a:lnTo>
                  <a:pt x="8616" y="327"/>
                </a:lnTo>
                <a:lnTo>
                  <a:pt x="8617" y="331"/>
                </a:lnTo>
                <a:lnTo>
                  <a:pt x="8616" y="335"/>
                </a:lnTo>
                <a:lnTo>
                  <a:pt x="8614" y="339"/>
                </a:lnTo>
                <a:lnTo>
                  <a:pt x="8612" y="342"/>
                </a:lnTo>
                <a:lnTo>
                  <a:pt x="8610" y="346"/>
                </a:lnTo>
                <a:lnTo>
                  <a:pt x="8607" y="348"/>
                </a:lnTo>
                <a:lnTo>
                  <a:pt x="8603" y="351"/>
                </a:lnTo>
                <a:lnTo>
                  <a:pt x="8600" y="352"/>
                </a:lnTo>
                <a:lnTo>
                  <a:pt x="8595" y="352"/>
                </a:lnTo>
                <a:lnTo>
                  <a:pt x="8591" y="352"/>
                </a:lnTo>
                <a:lnTo>
                  <a:pt x="8587" y="349"/>
                </a:lnTo>
                <a:lnTo>
                  <a:pt x="8584" y="347"/>
                </a:lnTo>
                <a:lnTo>
                  <a:pt x="8580" y="345"/>
                </a:lnTo>
                <a:close/>
                <a:moveTo>
                  <a:pt x="9345" y="433"/>
                </a:moveTo>
                <a:lnTo>
                  <a:pt x="9343" y="429"/>
                </a:lnTo>
                <a:lnTo>
                  <a:pt x="9341" y="426"/>
                </a:lnTo>
                <a:lnTo>
                  <a:pt x="9340" y="422"/>
                </a:lnTo>
                <a:lnTo>
                  <a:pt x="9339" y="417"/>
                </a:lnTo>
                <a:lnTo>
                  <a:pt x="9340" y="414"/>
                </a:lnTo>
                <a:lnTo>
                  <a:pt x="9341" y="410"/>
                </a:lnTo>
                <a:lnTo>
                  <a:pt x="9343" y="407"/>
                </a:lnTo>
                <a:lnTo>
                  <a:pt x="9345" y="404"/>
                </a:lnTo>
                <a:lnTo>
                  <a:pt x="9348" y="400"/>
                </a:lnTo>
                <a:lnTo>
                  <a:pt x="9352" y="398"/>
                </a:lnTo>
                <a:lnTo>
                  <a:pt x="9357" y="397"/>
                </a:lnTo>
                <a:lnTo>
                  <a:pt x="9360" y="397"/>
                </a:lnTo>
                <a:lnTo>
                  <a:pt x="9364" y="397"/>
                </a:lnTo>
                <a:lnTo>
                  <a:pt x="9368" y="398"/>
                </a:lnTo>
                <a:lnTo>
                  <a:pt x="9371" y="400"/>
                </a:lnTo>
                <a:lnTo>
                  <a:pt x="9375" y="404"/>
                </a:lnTo>
                <a:lnTo>
                  <a:pt x="9378" y="407"/>
                </a:lnTo>
                <a:lnTo>
                  <a:pt x="9380" y="410"/>
                </a:lnTo>
                <a:lnTo>
                  <a:pt x="9381" y="414"/>
                </a:lnTo>
                <a:lnTo>
                  <a:pt x="9381" y="419"/>
                </a:lnTo>
                <a:lnTo>
                  <a:pt x="9381" y="422"/>
                </a:lnTo>
                <a:lnTo>
                  <a:pt x="9380" y="426"/>
                </a:lnTo>
                <a:lnTo>
                  <a:pt x="9378" y="430"/>
                </a:lnTo>
                <a:lnTo>
                  <a:pt x="9375" y="433"/>
                </a:lnTo>
                <a:lnTo>
                  <a:pt x="9371" y="436"/>
                </a:lnTo>
                <a:lnTo>
                  <a:pt x="9368" y="438"/>
                </a:lnTo>
                <a:lnTo>
                  <a:pt x="9364" y="439"/>
                </a:lnTo>
                <a:lnTo>
                  <a:pt x="9360" y="439"/>
                </a:lnTo>
                <a:lnTo>
                  <a:pt x="9357" y="439"/>
                </a:lnTo>
                <a:lnTo>
                  <a:pt x="9352" y="438"/>
                </a:lnTo>
                <a:lnTo>
                  <a:pt x="9348" y="436"/>
                </a:lnTo>
                <a:lnTo>
                  <a:pt x="9345" y="433"/>
                </a:lnTo>
                <a:close/>
                <a:moveTo>
                  <a:pt x="9577" y="482"/>
                </a:moveTo>
                <a:lnTo>
                  <a:pt x="9577" y="478"/>
                </a:lnTo>
                <a:lnTo>
                  <a:pt x="9577" y="474"/>
                </a:lnTo>
                <a:lnTo>
                  <a:pt x="9579" y="469"/>
                </a:lnTo>
                <a:lnTo>
                  <a:pt x="9581" y="466"/>
                </a:lnTo>
                <a:lnTo>
                  <a:pt x="9584" y="464"/>
                </a:lnTo>
                <a:lnTo>
                  <a:pt x="9587" y="461"/>
                </a:lnTo>
                <a:lnTo>
                  <a:pt x="9591" y="460"/>
                </a:lnTo>
                <a:lnTo>
                  <a:pt x="9595" y="459"/>
                </a:lnTo>
                <a:lnTo>
                  <a:pt x="9599" y="459"/>
                </a:lnTo>
                <a:lnTo>
                  <a:pt x="9603" y="460"/>
                </a:lnTo>
                <a:lnTo>
                  <a:pt x="9608" y="461"/>
                </a:lnTo>
                <a:lnTo>
                  <a:pt x="9611" y="463"/>
                </a:lnTo>
                <a:lnTo>
                  <a:pt x="9614" y="466"/>
                </a:lnTo>
                <a:lnTo>
                  <a:pt x="9616" y="469"/>
                </a:lnTo>
                <a:lnTo>
                  <a:pt x="9617" y="474"/>
                </a:lnTo>
                <a:lnTo>
                  <a:pt x="9618" y="478"/>
                </a:lnTo>
                <a:lnTo>
                  <a:pt x="9618" y="482"/>
                </a:lnTo>
                <a:lnTo>
                  <a:pt x="9617" y="486"/>
                </a:lnTo>
                <a:lnTo>
                  <a:pt x="9616" y="490"/>
                </a:lnTo>
                <a:lnTo>
                  <a:pt x="9614" y="493"/>
                </a:lnTo>
                <a:lnTo>
                  <a:pt x="9611" y="496"/>
                </a:lnTo>
                <a:lnTo>
                  <a:pt x="9608" y="498"/>
                </a:lnTo>
                <a:lnTo>
                  <a:pt x="9603" y="500"/>
                </a:lnTo>
                <a:lnTo>
                  <a:pt x="9599" y="501"/>
                </a:lnTo>
                <a:lnTo>
                  <a:pt x="9598" y="501"/>
                </a:lnTo>
                <a:lnTo>
                  <a:pt x="9597" y="501"/>
                </a:lnTo>
                <a:lnTo>
                  <a:pt x="9594" y="500"/>
                </a:lnTo>
                <a:lnTo>
                  <a:pt x="9589" y="499"/>
                </a:lnTo>
                <a:lnTo>
                  <a:pt x="9586" y="498"/>
                </a:lnTo>
                <a:lnTo>
                  <a:pt x="9583" y="496"/>
                </a:lnTo>
                <a:lnTo>
                  <a:pt x="9581" y="493"/>
                </a:lnTo>
                <a:lnTo>
                  <a:pt x="9579" y="490"/>
                </a:lnTo>
                <a:lnTo>
                  <a:pt x="9577" y="486"/>
                </a:lnTo>
                <a:lnTo>
                  <a:pt x="9577" y="482"/>
                </a:lnTo>
                <a:close/>
                <a:moveTo>
                  <a:pt x="9336" y="502"/>
                </a:moveTo>
                <a:lnTo>
                  <a:pt x="9336" y="502"/>
                </a:lnTo>
                <a:lnTo>
                  <a:pt x="9333" y="499"/>
                </a:lnTo>
                <a:lnTo>
                  <a:pt x="9331" y="495"/>
                </a:lnTo>
                <a:lnTo>
                  <a:pt x="9330" y="491"/>
                </a:lnTo>
                <a:lnTo>
                  <a:pt x="9330" y="488"/>
                </a:lnTo>
                <a:lnTo>
                  <a:pt x="9331" y="483"/>
                </a:lnTo>
                <a:lnTo>
                  <a:pt x="9332" y="479"/>
                </a:lnTo>
                <a:lnTo>
                  <a:pt x="9334" y="476"/>
                </a:lnTo>
                <a:lnTo>
                  <a:pt x="9336" y="473"/>
                </a:lnTo>
                <a:lnTo>
                  <a:pt x="9340" y="469"/>
                </a:lnTo>
                <a:lnTo>
                  <a:pt x="9344" y="467"/>
                </a:lnTo>
                <a:lnTo>
                  <a:pt x="9348" y="466"/>
                </a:lnTo>
                <a:lnTo>
                  <a:pt x="9351" y="466"/>
                </a:lnTo>
                <a:lnTo>
                  <a:pt x="9356" y="467"/>
                </a:lnTo>
                <a:lnTo>
                  <a:pt x="9360" y="468"/>
                </a:lnTo>
                <a:lnTo>
                  <a:pt x="9363" y="471"/>
                </a:lnTo>
                <a:lnTo>
                  <a:pt x="9366" y="473"/>
                </a:lnTo>
                <a:lnTo>
                  <a:pt x="9369" y="476"/>
                </a:lnTo>
                <a:lnTo>
                  <a:pt x="9371" y="480"/>
                </a:lnTo>
                <a:lnTo>
                  <a:pt x="9373" y="484"/>
                </a:lnTo>
                <a:lnTo>
                  <a:pt x="9373" y="488"/>
                </a:lnTo>
                <a:lnTo>
                  <a:pt x="9371" y="492"/>
                </a:lnTo>
                <a:lnTo>
                  <a:pt x="9370" y="496"/>
                </a:lnTo>
                <a:lnTo>
                  <a:pt x="9368" y="499"/>
                </a:lnTo>
                <a:lnTo>
                  <a:pt x="9366" y="502"/>
                </a:lnTo>
                <a:lnTo>
                  <a:pt x="9363" y="506"/>
                </a:lnTo>
                <a:lnTo>
                  <a:pt x="9359" y="507"/>
                </a:lnTo>
                <a:lnTo>
                  <a:pt x="9356" y="508"/>
                </a:lnTo>
                <a:lnTo>
                  <a:pt x="9351" y="509"/>
                </a:lnTo>
                <a:lnTo>
                  <a:pt x="9347" y="508"/>
                </a:lnTo>
                <a:lnTo>
                  <a:pt x="9343" y="507"/>
                </a:lnTo>
                <a:lnTo>
                  <a:pt x="9340" y="505"/>
                </a:lnTo>
                <a:lnTo>
                  <a:pt x="9336" y="502"/>
                </a:lnTo>
                <a:close/>
                <a:moveTo>
                  <a:pt x="8159" y="519"/>
                </a:moveTo>
                <a:lnTo>
                  <a:pt x="8158" y="515"/>
                </a:lnTo>
                <a:lnTo>
                  <a:pt x="8159" y="511"/>
                </a:lnTo>
                <a:lnTo>
                  <a:pt x="8159" y="507"/>
                </a:lnTo>
                <a:lnTo>
                  <a:pt x="8162" y="502"/>
                </a:lnTo>
                <a:lnTo>
                  <a:pt x="8164" y="499"/>
                </a:lnTo>
                <a:lnTo>
                  <a:pt x="8167" y="497"/>
                </a:lnTo>
                <a:lnTo>
                  <a:pt x="8170" y="495"/>
                </a:lnTo>
                <a:lnTo>
                  <a:pt x="8174" y="493"/>
                </a:lnTo>
                <a:lnTo>
                  <a:pt x="8179" y="492"/>
                </a:lnTo>
                <a:lnTo>
                  <a:pt x="8183" y="492"/>
                </a:lnTo>
                <a:lnTo>
                  <a:pt x="8186" y="493"/>
                </a:lnTo>
                <a:lnTo>
                  <a:pt x="8190" y="495"/>
                </a:lnTo>
                <a:lnTo>
                  <a:pt x="8193" y="497"/>
                </a:lnTo>
                <a:lnTo>
                  <a:pt x="8197" y="500"/>
                </a:lnTo>
                <a:lnTo>
                  <a:pt x="8199" y="503"/>
                </a:lnTo>
                <a:lnTo>
                  <a:pt x="8200" y="508"/>
                </a:lnTo>
                <a:lnTo>
                  <a:pt x="8201" y="512"/>
                </a:lnTo>
                <a:lnTo>
                  <a:pt x="8201" y="515"/>
                </a:lnTo>
                <a:lnTo>
                  <a:pt x="8200" y="519"/>
                </a:lnTo>
                <a:lnTo>
                  <a:pt x="8199" y="524"/>
                </a:lnTo>
                <a:lnTo>
                  <a:pt x="8196" y="527"/>
                </a:lnTo>
                <a:lnTo>
                  <a:pt x="8193" y="530"/>
                </a:lnTo>
                <a:lnTo>
                  <a:pt x="8189" y="532"/>
                </a:lnTo>
                <a:lnTo>
                  <a:pt x="8186" y="533"/>
                </a:lnTo>
                <a:lnTo>
                  <a:pt x="8183" y="534"/>
                </a:lnTo>
                <a:lnTo>
                  <a:pt x="8180" y="534"/>
                </a:lnTo>
                <a:lnTo>
                  <a:pt x="8176" y="534"/>
                </a:lnTo>
                <a:lnTo>
                  <a:pt x="8173" y="533"/>
                </a:lnTo>
                <a:lnTo>
                  <a:pt x="8170" y="532"/>
                </a:lnTo>
                <a:lnTo>
                  <a:pt x="8167" y="530"/>
                </a:lnTo>
                <a:lnTo>
                  <a:pt x="8165" y="528"/>
                </a:lnTo>
                <a:lnTo>
                  <a:pt x="8163" y="525"/>
                </a:lnTo>
                <a:lnTo>
                  <a:pt x="8160" y="523"/>
                </a:lnTo>
                <a:lnTo>
                  <a:pt x="8159" y="519"/>
                </a:lnTo>
                <a:close/>
                <a:moveTo>
                  <a:pt x="9661" y="539"/>
                </a:moveTo>
                <a:lnTo>
                  <a:pt x="9661" y="539"/>
                </a:lnTo>
                <a:lnTo>
                  <a:pt x="9657" y="535"/>
                </a:lnTo>
                <a:lnTo>
                  <a:pt x="9656" y="532"/>
                </a:lnTo>
                <a:lnTo>
                  <a:pt x="9655" y="528"/>
                </a:lnTo>
                <a:lnTo>
                  <a:pt x="9654" y="524"/>
                </a:lnTo>
                <a:lnTo>
                  <a:pt x="9655" y="520"/>
                </a:lnTo>
                <a:lnTo>
                  <a:pt x="9656" y="516"/>
                </a:lnTo>
                <a:lnTo>
                  <a:pt x="9659" y="512"/>
                </a:lnTo>
                <a:lnTo>
                  <a:pt x="9661" y="509"/>
                </a:lnTo>
                <a:lnTo>
                  <a:pt x="9664" y="507"/>
                </a:lnTo>
                <a:lnTo>
                  <a:pt x="9668" y="505"/>
                </a:lnTo>
                <a:lnTo>
                  <a:pt x="9672" y="503"/>
                </a:lnTo>
                <a:lnTo>
                  <a:pt x="9676" y="503"/>
                </a:lnTo>
                <a:lnTo>
                  <a:pt x="9680" y="503"/>
                </a:lnTo>
                <a:lnTo>
                  <a:pt x="9684" y="505"/>
                </a:lnTo>
                <a:lnTo>
                  <a:pt x="9687" y="507"/>
                </a:lnTo>
                <a:lnTo>
                  <a:pt x="9690" y="510"/>
                </a:lnTo>
                <a:lnTo>
                  <a:pt x="9694" y="513"/>
                </a:lnTo>
                <a:lnTo>
                  <a:pt x="9696" y="516"/>
                </a:lnTo>
                <a:lnTo>
                  <a:pt x="9697" y="520"/>
                </a:lnTo>
                <a:lnTo>
                  <a:pt x="9697" y="525"/>
                </a:lnTo>
                <a:lnTo>
                  <a:pt x="9696" y="529"/>
                </a:lnTo>
                <a:lnTo>
                  <a:pt x="9695" y="532"/>
                </a:lnTo>
                <a:lnTo>
                  <a:pt x="9693" y="536"/>
                </a:lnTo>
                <a:lnTo>
                  <a:pt x="9690" y="540"/>
                </a:lnTo>
                <a:lnTo>
                  <a:pt x="9687" y="542"/>
                </a:lnTo>
                <a:lnTo>
                  <a:pt x="9683" y="544"/>
                </a:lnTo>
                <a:lnTo>
                  <a:pt x="9680" y="545"/>
                </a:lnTo>
                <a:lnTo>
                  <a:pt x="9676" y="545"/>
                </a:lnTo>
                <a:lnTo>
                  <a:pt x="9671" y="545"/>
                </a:lnTo>
                <a:lnTo>
                  <a:pt x="9667" y="544"/>
                </a:lnTo>
                <a:lnTo>
                  <a:pt x="9664" y="542"/>
                </a:lnTo>
                <a:lnTo>
                  <a:pt x="9661" y="539"/>
                </a:lnTo>
                <a:close/>
                <a:moveTo>
                  <a:pt x="9735" y="549"/>
                </a:moveTo>
                <a:lnTo>
                  <a:pt x="9735" y="545"/>
                </a:lnTo>
                <a:lnTo>
                  <a:pt x="9736" y="541"/>
                </a:lnTo>
                <a:lnTo>
                  <a:pt x="9737" y="537"/>
                </a:lnTo>
                <a:lnTo>
                  <a:pt x="9739" y="533"/>
                </a:lnTo>
                <a:lnTo>
                  <a:pt x="9743" y="531"/>
                </a:lnTo>
                <a:lnTo>
                  <a:pt x="9746" y="528"/>
                </a:lnTo>
                <a:lnTo>
                  <a:pt x="9749" y="527"/>
                </a:lnTo>
                <a:lnTo>
                  <a:pt x="9753" y="526"/>
                </a:lnTo>
                <a:lnTo>
                  <a:pt x="9757" y="525"/>
                </a:lnTo>
                <a:lnTo>
                  <a:pt x="9762" y="526"/>
                </a:lnTo>
                <a:lnTo>
                  <a:pt x="9765" y="527"/>
                </a:lnTo>
                <a:lnTo>
                  <a:pt x="9769" y="529"/>
                </a:lnTo>
                <a:lnTo>
                  <a:pt x="9772" y="532"/>
                </a:lnTo>
                <a:lnTo>
                  <a:pt x="9774" y="535"/>
                </a:lnTo>
                <a:lnTo>
                  <a:pt x="9777" y="539"/>
                </a:lnTo>
                <a:lnTo>
                  <a:pt x="9778" y="543"/>
                </a:lnTo>
                <a:lnTo>
                  <a:pt x="9778" y="547"/>
                </a:lnTo>
                <a:lnTo>
                  <a:pt x="9777" y="551"/>
                </a:lnTo>
                <a:lnTo>
                  <a:pt x="9776" y="556"/>
                </a:lnTo>
                <a:lnTo>
                  <a:pt x="9773" y="559"/>
                </a:lnTo>
                <a:lnTo>
                  <a:pt x="9770" y="562"/>
                </a:lnTo>
                <a:lnTo>
                  <a:pt x="9767" y="564"/>
                </a:lnTo>
                <a:lnTo>
                  <a:pt x="9764" y="566"/>
                </a:lnTo>
                <a:lnTo>
                  <a:pt x="9760" y="567"/>
                </a:lnTo>
                <a:lnTo>
                  <a:pt x="9757" y="567"/>
                </a:lnTo>
                <a:lnTo>
                  <a:pt x="9756" y="567"/>
                </a:lnTo>
                <a:lnTo>
                  <a:pt x="9752" y="567"/>
                </a:lnTo>
                <a:lnTo>
                  <a:pt x="9749" y="566"/>
                </a:lnTo>
                <a:lnTo>
                  <a:pt x="9746" y="564"/>
                </a:lnTo>
                <a:lnTo>
                  <a:pt x="9743" y="562"/>
                </a:lnTo>
                <a:lnTo>
                  <a:pt x="9740" y="560"/>
                </a:lnTo>
                <a:lnTo>
                  <a:pt x="9738" y="557"/>
                </a:lnTo>
                <a:lnTo>
                  <a:pt x="9736" y="553"/>
                </a:lnTo>
                <a:lnTo>
                  <a:pt x="9735" y="549"/>
                </a:lnTo>
                <a:close/>
                <a:moveTo>
                  <a:pt x="9395" y="570"/>
                </a:moveTo>
                <a:lnTo>
                  <a:pt x="9393" y="567"/>
                </a:lnTo>
                <a:lnTo>
                  <a:pt x="9391" y="563"/>
                </a:lnTo>
                <a:lnTo>
                  <a:pt x="9391" y="559"/>
                </a:lnTo>
                <a:lnTo>
                  <a:pt x="9391" y="554"/>
                </a:lnTo>
                <a:lnTo>
                  <a:pt x="9392" y="551"/>
                </a:lnTo>
                <a:lnTo>
                  <a:pt x="9394" y="547"/>
                </a:lnTo>
                <a:lnTo>
                  <a:pt x="9396" y="544"/>
                </a:lnTo>
                <a:lnTo>
                  <a:pt x="9399" y="541"/>
                </a:lnTo>
                <a:lnTo>
                  <a:pt x="9402" y="539"/>
                </a:lnTo>
                <a:lnTo>
                  <a:pt x="9407" y="537"/>
                </a:lnTo>
                <a:lnTo>
                  <a:pt x="9411" y="536"/>
                </a:lnTo>
                <a:lnTo>
                  <a:pt x="9415" y="537"/>
                </a:lnTo>
                <a:lnTo>
                  <a:pt x="9418" y="539"/>
                </a:lnTo>
                <a:lnTo>
                  <a:pt x="9423" y="540"/>
                </a:lnTo>
                <a:lnTo>
                  <a:pt x="9426" y="542"/>
                </a:lnTo>
                <a:lnTo>
                  <a:pt x="9429" y="545"/>
                </a:lnTo>
                <a:lnTo>
                  <a:pt x="9431" y="549"/>
                </a:lnTo>
                <a:lnTo>
                  <a:pt x="9432" y="553"/>
                </a:lnTo>
                <a:lnTo>
                  <a:pt x="9433" y="557"/>
                </a:lnTo>
                <a:lnTo>
                  <a:pt x="9432" y="561"/>
                </a:lnTo>
                <a:lnTo>
                  <a:pt x="9431" y="565"/>
                </a:lnTo>
                <a:lnTo>
                  <a:pt x="9430" y="568"/>
                </a:lnTo>
                <a:lnTo>
                  <a:pt x="9427" y="573"/>
                </a:lnTo>
                <a:lnTo>
                  <a:pt x="9425" y="575"/>
                </a:lnTo>
                <a:lnTo>
                  <a:pt x="9418" y="578"/>
                </a:lnTo>
                <a:lnTo>
                  <a:pt x="9412" y="579"/>
                </a:lnTo>
                <a:lnTo>
                  <a:pt x="9407" y="579"/>
                </a:lnTo>
                <a:lnTo>
                  <a:pt x="9402" y="577"/>
                </a:lnTo>
                <a:lnTo>
                  <a:pt x="9398" y="575"/>
                </a:lnTo>
                <a:lnTo>
                  <a:pt x="9395" y="570"/>
                </a:lnTo>
                <a:close/>
                <a:moveTo>
                  <a:pt x="9578" y="567"/>
                </a:moveTo>
                <a:lnTo>
                  <a:pt x="9578" y="567"/>
                </a:lnTo>
                <a:lnTo>
                  <a:pt x="9578" y="563"/>
                </a:lnTo>
                <a:lnTo>
                  <a:pt x="9579" y="560"/>
                </a:lnTo>
                <a:lnTo>
                  <a:pt x="9580" y="556"/>
                </a:lnTo>
                <a:lnTo>
                  <a:pt x="9582" y="552"/>
                </a:lnTo>
                <a:lnTo>
                  <a:pt x="9585" y="549"/>
                </a:lnTo>
                <a:lnTo>
                  <a:pt x="9588" y="547"/>
                </a:lnTo>
                <a:lnTo>
                  <a:pt x="9593" y="545"/>
                </a:lnTo>
                <a:lnTo>
                  <a:pt x="9596" y="545"/>
                </a:lnTo>
                <a:lnTo>
                  <a:pt x="9600" y="545"/>
                </a:lnTo>
                <a:lnTo>
                  <a:pt x="9604" y="545"/>
                </a:lnTo>
                <a:lnTo>
                  <a:pt x="9609" y="547"/>
                </a:lnTo>
                <a:lnTo>
                  <a:pt x="9612" y="549"/>
                </a:lnTo>
                <a:lnTo>
                  <a:pt x="9615" y="552"/>
                </a:lnTo>
                <a:lnTo>
                  <a:pt x="9617" y="556"/>
                </a:lnTo>
                <a:lnTo>
                  <a:pt x="9618" y="559"/>
                </a:lnTo>
                <a:lnTo>
                  <a:pt x="9619" y="563"/>
                </a:lnTo>
                <a:lnTo>
                  <a:pt x="9619" y="567"/>
                </a:lnTo>
                <a:lnTo>
                  <a:pt x="9619" y="571"/>
                </a:lnTo>
                <a:lnTo>
                  <a:pt x="9617" y="576"/>
                </a:lnTo>
                <a:lnTo>
                  <a:pt x="9615" y="579"/>
                </a:lnTo>
                <a:lnTo>
                  <a:pt x="9612" y="581"/>
                </a:lnTo>
                <a:lnTo>
                  <a:pt x="9609" y="584"/>
                </a:lnTo>
                <a:lnTo>
                  <a:pt x="9605" y="585"/>
                </a:lnTo>
                <a:lnTo>
                  <a:pt x="9601" y="586"/>
                </a:lnTo>
                <a:lnTo>
                  <a:pt x="9600" y="586"/>
                </a:lnTo>
                <a:lnTo>
                  <a:pt x="9599" y="586"/>
                </a:lnTo>
                <a:lnTo>
                  <a:pt x="9595" y="586"/>
                </a:lnTo>
                <a:lnTo>
                  <a:pt x="9591" y="585"/>
                </a:lnTo>
                <a:lnTo>
                  <a:pt x="9587" y="583"/>
                </a:lnTo>
                <a:lnTo>
                  <a:pt x="9584" y="581"/>
                </a:lnTo>
                <a:lnTo>
                  <a:pt x="9582" y="578"/>
                </a:lnTo>
                <a:lnTo>
                  <a:pt x="9580" y="575"/>
                </a:lnTo>
                <a:lnTo>
                  <a:pt x="9579" y="571"/>
                </a:lnTo>
                <a:lnTo>
                  <a:pt x="9578" y="567"/>
                </a:lnTo>
                <a:close/>
                <a:moveTo>
                  <a:pt x="8098" y="587"/>
                </a:moveTo>
                <a:lnTo>
                  <a:pt x="8093" y="584"/>
                </a:lnTo>
                <a:lnTo>
                  <a:pt x="8091" y="581"/>
                </a:lnTo>
                <a:lnTo>
                  <a:pt x="8089" y="577"/>
                </a:lnTo>
                <a:lnTo>
                  <a:pt x="8088" y="574"/>
                </a:lnTo>
                <a:lnTo>
                  <a:pt x="8088" y="569"/>
                </a:lnTo>
                <a:lnTo>
                  <a:pt x="8088" y="565"/>
                </a:lnTo>
                <a:lnTo>
                  <a:pt x="8089" y="561"/>
                </a:lnTo>
                <a:lnTo>
                  <a:pt x="8091" y="558"/>
                </a:lnTo>
                <a:lnTo>
                  <a:pt x="8091" y="558"/>
                </a:lnTo>
                <a:lnTo>
                  <a:pt x="8095" y="554"/>
                </a:lnTo>
                <a:lnTo>
                  <a:pt x="8098" y="552"/>
                </a:lnTo>
                <a:lnTo>
                  <a:pt x="8101" y="550"/>
                </a:lnTo>
                <a:lnTo>
                  <a:pt x="8105" y="549"/>
                </a:lnTo>
                <a:lnTo>
                  <a:pt x="8109" y="548"/>
                </a:lnTo>
                <a:lnTo>
                  <a:pt x="8114" y="549"/>
                </a:lnTo>
                <a:lnTo>
                  <a:pt x="8117" y="550"/>
                </a:lnTo>
                <a:lnTo>
                  <a:pt x="8121" y="552"/>
                </a:lnTo>
                <a:lnTo>
                  <a:pt x="8124" y="556"/>
                </a:lnTo>
                <a:lnTo>
                  <a:pt x="8126" y="559"/>
                </a:lnTo>
                <a:lnTo>
                  <a:pt x="8129" y="562"/>
                </a:lnTo>
                <a:lnTo>
                  <a:pt x="8130" y="566"/>
                </a:lnTo>
                <a:lnTo>
                  <a:pt x="8131" y="569"/>
                </a:lnTo>
                <a:lnTo>
                  <a:pt x="8130" y="574"/>
                </a:lnTo>
                <a:lnTo>
                  <a:pt x="8129" y="578"/>
                </a:lnTo>
                <a:lnTo>
                  <a:pt x="8126" y="581"/>
                </a:lnTo>
                <a:lnTo>
                  <a:pt x="8123" y="585"/>
                </a:lnTo>
                <a:lnTo>
                  <a:pt x="8119" y="588"/>
                </a:lnTo>
                <a:lnTo>
                  <a:pt x="8114" y="591"/>
                </a:lnTo>
                <a:lnTo>
                  <a:pt x="8109" y="591"/>
                </a:lnTo>
                <a:lnTo>
                  <a:pt x="8103" y="590"/>
                </a:lnTo>
                <a:lnTo>
                  <a:pt x="8098" y="587"/>
                </a:lnTo>
                <a:close/>
                <a:moveTo>
                  <a:pt x="8024" y="586"/>
                </a:moveTo>
                <a:lnTo>
                  <a:pt x="8021" y="583"/>
                </a:lnTo>
                <a:lnTo>
                  <a:pt x="8019" y="579"/>
                </a:lnTo>
                <a:lnTo>
                  <a:pt x="8018" y="576"/>
                </a:lnTo>
                <a:lnTo>
                  <a:pt x="8017" y="571"/>
                </a:lnTo>
                <a:lnTo>
                  <a:pt x="8017" y="567"/>
                </a:lnTo>
                <a:lnTo>
                  <a:pt x="8018" y="563"/>
                </a:lnTo>
                <a:lnTo>
                  <a:pt x="8020" y="560"/>
                </a:lnTo>
                <a:lnTo>
                  <a:pt x="8022" y="557"/>
                </a:lnTo>
                <a:lnTo>
                  <a:pt x="8025" y="553"/>
                </a:lnTo>
                <a:lnTo>
                  <a:pt x="8030" y="551"/>
                </a:lnTo>
                <a:lnTo>
                  <a:pt x="8033" y="550"/>
                </a:lnTo>
                <a:lnTo>
                  <a:pt x="8037" y="549"/>
                </a:lnTo>
                <a:lnTo>
                  <a:pt x="8041" y="549"/>
                </a:lnTo>
                <a:lnTo>
                  <a:pt x="8045" y="550"/>
                </a:lnTo>
                <a:lnTo>
                  <a:pt x="8049" y="552"/>
                </a:lnTo>
                <a:lnTo>
                  <a:pt x="8052" y="554"/>
                </a:lnTo>
                <a:lnTo>
                  <a:pt x="8055" y="558"/>
                </a:lnTo>
                <a:lnTo>
                  <a:pt x="8057" y="562"/>
                </a:lnTo>
                <a:lnTo>
                  <a:pt x="8058" y="565"/>
                </a:lnTo>
                <a:lnTo>
                  <a:pt x="8059" y="569"/>
                </a:lnTo>
                <a:lnTo>
                  <a:pt x="8059" y="574"/>
                </a:lnTo>
                <a:lnTo>
                  <a:pt x="8058" y="577"/>
                </a:lnTo>
                <a:lnTo>
                  <a:pt x="8056" y="581"/>
                </a:lnTo>
                <a:lnTo>
                  <a:pt x="8054" y="584"/>
                </a:lnTo>
                <a:lnTo>
                  <a:pt x="8051" y="587"/>
                </a:lnTo>
                <a:lnTo>
                  <a:pt x="8047" y="590"/>
                </a:lnTo>
                <a:lnTo>
                  <a:pt x="8042" y="591"/>
                </a:lnTo>
                <a:lnTo>
                  <a:pt x="8038" y="592"/>
                </a:lnTo>
                <a:lnTo>
                  <a:pt x="8034" y="591"/>
                </a:lnTo>
                <a:lnTo>
                  <a:pt x="8031" y="590"/>
                </a:lnTo>
                <a:lnTo>
                  <a:pt x="8028" y="588"/>
                </a:lnTo>
                <a:lnTo>
                  <a:pt x="8024" y="586"/>
                </a:lnTo>
                <a:close/>
                <a:moveTo>
                  <a:pt x="9777" y="611"/>
                </a:moveTo>
                <a:lnTo>
                  <a:pt x="9777" y="611"/>
                </a:lnTo>
                <a:lnTo>
                  <a:pt x="9774" y="607"/>
                </a:lnTo>
                <a:lnTo>
                  <a:pt x="9773" y="603"/>
                </a:lnTo>
                <a:lnTo>
                  <a:pt x="9772" y="599"/>
                </a:lnTo>
                <a:lnTo>
                  <a:pt x="9773" y="595"/>
                </a:lnTo>
                <a:lnTo>
                  <a:pt x="9774" y="592"/>
                </a:lnTo>
                <a:lnTo>
                  <a:pt x="9777" y="587"/>
                </a:lnTo>
                <a:lnTo>
                  <a:pt x="9779" y="584"/>
                </a:lnTo>
                <a:lnTo>
                  <a:pt x="9782" y="581"/>
                </a:lnTo>
                <a:lnTo>
                  <a:pt x="9786" y="580"/>
                </a:lnTo>
                <a:lnTo>
                  <a:pt x="9789" y="578"/>
                </a:lnTo>
                <a:lnTo>
                  <a:pt x="9794" y="578"/>
                </a:lnTo>
                <a:lnTo>
                  <a:pt x="9798" y="578"/>
                </a:lnTo>
                <a:lnTo>
                  <a:pt x="9802" y="579"/>
                </a:lnTo>
                <a:lnTo>
                  <a:pt x="9805" y="581"/>
                </a:lnTo>
                <a:lnTo>
                  <a:pt x="9808" y="584"/>
                </a:lnTo>
                <a:lnTo>
                  <a:pt x="9812" y="587"/>
                </a:lnTo>
                <a:lnTo>
                  <a:pt x="9814" y="591"/>
                </a:lnTo>
                <a:lnTo>
                  <a:pt x="9815" y="595"/>
                </a:lnTo>
                <a:lnTo>
                  <a:pt x="9815" y="599"/>
                </a:lnTo>
                <a:lnTo>
                  <a:pt x="9815" y="603"/>
                </a:lnTo>
                <a:lnTo>
                  <a:pt x="9814" y="607"/>
                </a:lnTo>
                <a:lnTo>
                  <a:pt x="9812" y="611"/>
                </a:lnTo>
                <a:lnTo>
                  <a:pt x="9808" y="614"/>
                </a:lnTo>
                <a:lnTo>
                  <a:pt x="9805" y="616"/>
                </a:lnTo>
                <a:lnTo>
                  <a:pt x="9800" y="619"/>
                </a:lnTo>
                <a:lnTo>
                  <a:pt x="9794" y="620"/>
                </a:lnTo>
                <a:lnTo>
                  <a:pt x="9788" y="619"/>
                </a:lnTo>
                <a:lnTo>
                  <a:pt x="9784" y="617"/>
                </a:lnTo>
                <a:lnTo>
                  <a:pt x="9780" y="615"/>
                </a:lnTo>
                <a:lnTo>
                  <a:pt x="9777" y="611"/>
                </a:lnTo>
                <a:close/>
                <a:moveTo>
                  <a:pt x="9521" y="624"/>
                </a:moveTo>
                <a:lnTo>
                  <a:pt x="9518" y="620"/>
                </a:lnTo>
                <a:lnTo>
                  <a:pt x="9516" y="617"/>
                </a:lnTo>
                <a:lnTo>
                  <a:pt x="9514" y="613"/>
                </a:lnTo>
                <a:lnTo>
                  <a:pt x="9514" y="610"/>
                </a:lnTo>
                <a:lnTo>
                  <a:pt x="9514" y="605"/>
                </a:lnTo>
                <a:lnTo>
                  <a:pt x="9514" y="601"/>
                </a:lnTo>
                <a:lnTo>
                  <a:pt x="9516" y="597"/>
                </a:lnTo>
                <a:lnTo>
                  <a:pt x="9518" y="594"/>
                </a:lnTo>
                <a:lnTo>
                  <a:pt x="9518" y="594"/>
                </a:lnTo>
                <a:lnTo>
                  <a:pt x="9521" y="591"/>
                </a:lnTo>
                <a:lnTo>
                  <a:pt x="9525" y="588"/>
                </a:lnTo>
                <a:lnTo>
                  <a:pt x="9529" y="587"/>
                </a:lnTo>
                <a:lnTo>
                  <a:pt x="9532" y="586"/>
                </a:lnTo>
                <a:lnTo>
                  <a:pt x="9536" y="586"/>
                </a:lnTo>
                <a:lnTo>
                  <a:pt x="9541" y="587"/>
                </a:lnTo>
                <a:lnTo>
                  <a:pt x="9545" y="588"/>
                </a:lnTo>
                <a:lnTo>
                  <a:pt x="9548" y="591"/>
                </a:lnTo>
                <a:lnTo>
                  <a:pt x="9551" y="594"/>
                </a:lnTo>
                <a:lnTo>
                  <a:pt x="9553" y="597"/>
                </a:lnTo>
                <a:lnTo>
                  <a:pt x="9554" y="601"/>
                </a:lnTo>
                <a:lnTo>
                  <a:pt x="9555" y="605"/>
                </a:lnTo>
                <a:lnTo>
                  <a:pt x="9555" y="609"/>
                </a:lnTo>
                <a:lnTo>
                  <a:pt x="9554" y="613"/>
                </a:lnTo>
                <a:lnTo>
                  <a:pt x="9553" y="617"/>
                </a:lnTo>
                <a:lnTo>
                  <a:pt x="9551" y="620"/>
                </a:lnTo>
                <a:lnTo>
                  <a:pt x="9547" y="624"/>
                </a:lnTo>
                <a:lnTo>
                  <a:pt x="9544" y="627"/>
                </a:lnTo>
                <a:lnTo>
                  <a:pt x="9539" y="628"/>
                </a:lnTo>
                <a:lnTo>
                  <a:pt x="9534" y="629"/>
                </a:lnTo>
                <a:lnTo>
                  <a:pt x="9531" y="628"/>
                </a:lnTo>
                <a:lnTo>
                  <a:pt x="9528" y="627"/>
                </a:lnTo>
                <a:lnTo>
                  <a:pt x="9525" y="626"/>
                </a:lnTo>
                <a:lnTo>
                  <a:pt x="9521" y="624"/>
                </a:lnTo>
                <a:close/>
                <a:moveTo>
                  <a:pt x="9437" y="652"/>
                </a:moveTo>
                <a:lnTo>
                  <a:pt x="9435" y="649"/>
                </a:lnTo>
                <a:lnTo>
                  <a:pt x="9434" y="645"/>
                </a:lnTo>
                <a:lnTo>
                  <a:pt x="9433" y="641"/>
                </a:lnTo>
                <a:lnTo>
                  <a:pt x="9433" y="636"/>
                </a:lnTo>
                <a:lnTo>
                  <a:pt x="9434" y="633"/>
                </a:lnTo>
                <a:lnTo>
                  <a:pt x="9436" y="629"/>
                </a:lnTo>
                <a:lnTo>
                  <a:pt x="9438" y="626"/>
                </a:lnTo>
                <a:lnTo>
                  <a:pt x="9442" y="622"/>
                </a:lnTo>
                <a:lnTo>
                  <a:pt x="9445" y="620"/>
                </a:lnTo>
                <a:lnTo>
                  <a:pt x="9449" y="619"/>
                </a:lnTo>
                <a:lnTo>
                  <a:pt x="9453" y="618"/>
                </a:lnTo>
                <a:lnTo>
                  <a:pt x="9457" y="618"/>
                </a:lnTo>
                <a:lnTo>
                  <a:pt x="9461" y="619"/>
                </a:lnTo>
                <a:lnTo>
                  <a:pt x="9465" y="621"/>
                </a:lnTo>
                <a:lnTo>
                  <a:pt x="9468" y="624"/>
                </a:lnTo>
                <a:lnTo>
                  <a:pt x="9471" y="627"/>
                </a:lnTo>
                <a:lnTo>
                  <a:pt x="9474" y="630"/>
                </a:lnTo>
                <a:lnTo>
                  <a:pt x="9475" y="634"/>
                </a:lnTo>
                <a:lnTo>
                  <a:pt x="9476" y="638"/>
                </a:lnTo>
                <a:lnTo>
                  <a:pt x="9475" y="643"/>
                </a:lnTo>
                <a:lnTo>
                  <a:pt x="9475" y="646"/>
                </a:lnTo>
                <a:lnTo>
                  <a:pt x="9472" y="650"/>
                </a:lnTo>
                <a:lnTo>
                  <a:pt x="9470" y="653"/>
                </a:lnTo>
                <a:lnTo>
                  <a:pt x="9467" y="656"/>
                </a:lnTo>
                <a:lnTo>
                  <a:pt x="9464" y="659"/>
                </a:lnTo>
                <a:lnTo>
                  <a:pt x="9461" y="660"/>
                </a:lnTo>
                <a:lnTo>
                  <a:pt x="9458" y="661"/>
                </a:lnTo>
                <a:lnTo>
                  <a:pt x="9454" y="661"/>
                </a:lnTo>
                <a:lnTo>
                  <a:pt x="9449" y="660"/>
                </a:lnTo>
                <a:lnTo>
                  <a:pt x="9445" y="659"/>
                </a:lnTo>
                <a:lnTo>
                  <a:pt x="9441" y="655"/>
                </a:lnTo>
                <a:lnTo>
                  <a:pt x="9437" y="652"/>
                </a:lnTo>
                <a:close/>
                <a:moveTo>
                  <a:pt x="8043" y="670"/>
                </a:moveTo>
                <a:lnTo>
                  <a:pt x="8041" y="667"/>
                </a:lnTo>
                <a:lnTo>
                  <a:pt x="8039" y="663"/>
                </a:lnTo>
                <a:lnTo>
                  <a:pt x="8038" y="660"/>
                </a:lnTo>
                <a:lnTo>
                  <a:pt x="8038" y="655"/>
                </a:lnTo>
                <a:lnTo>
                  <a:pt x="8038" y="651"/>
                </a:lnTo>
                <a:lnTo>
                  <a:pt x="8039" y="647"/>
                </a:lnTo>
                <a:lnTo>
                  <a:pt x="8041" y="644"/>
                </a:lnTo>
                <a:lnTo>
                  <a:pt x="8045" y="641"/>
                </a:lnTo>
                <a:lnTo>
                  <a:pt x="8048" y="638"/>
                </a:lnTo>
                <a:lnTo>
                  <a:pt x="8051" y="636"/>
                </a:lnTo>
                <a:lnTo>
                  <a:pt x="8055" y="635"/>
                </a:lnTo>
                <a:lnTo>
                  <a:pt x="8059" y="634"/>
                </a:lnTo>
                <a:lnTo>
                  <a:pt x="8064" y="635"/>
                </a:lnTo>
                <a:lnTo>
                  <a:pt x="8067" y="636"/>
                </a:lnTo>
                <a:lnTo>
                  <a:pt x="8071" y="638"/>
                </a:lnTo>
                <a:lnTo>
                  <a:pt x="8074" y="641"/>
                </a:lnTo>
                <a:lnTo>
                  <a:pt x="8076" y="645"/>
                </a:lnTo>
                <a:lnTo>
                  <a:pt x="8079" y="648"/>
                </a:lnTo>
                <a:lnTo>
                  <a:pt x="8080" y="652"/>
                </a:lnTo>
                <a:lnTo>
                  <a:pt x="8080" y="655"/>
                </a:lnTo>
                <a:lnTo>
                  <a:pt x="8080" y="660"/>
                </a:lnTo>
                <a:lnTo>
                  <a:pt x="8079" y="664"/>
                </a:lnTo>
                <a:lnTo>
                  <a:pt x="8076" y="667"/>
                </a:lnTo>
                <a:lnTo>
                  <a:pt x="8073" y="670"/>
                </a:lnTo>
                <a:lnTo>
                  <a:pt x="8070" y="673"/>
                </a:lnTo>
                <a:lnTo>
                  <a:pt x="8067" y="676"/>
                </a:lnTo>
                <a:lnTo>
                  <a:pt x="8063" y="677"/>
                </a:lnTo>
                <a:lnTo>
                  <a:pt x="8059" y="677"/>
                </a:lnTo>
                <a:lnTo>
                  <a:pt x="8055" y="677"/>
                </a:lnTo>
                <a:lnTo>
                  <a:pt x="8051" y="676"/>
                </a:lnTo>
                <a:lnTo>
                  <a:pt x="8047" y="673"/>
                </a:lnTo>
                <a:lnTo>
                  <a:pt x="8043" y="670"/>
                </a:lnTo>
                <a:close/>
                <a:moveTo>
                  <a:pt x="9837" y="685"/>
                </a:moveTo>
                <a:lnTo>
                  <a:pt x="9834" y="682"/>
                </a:lnTo>
                <a:lnTo>
                  <a:pt x="9833" y="678"/>
                </a:lnTo>
                <a:lnTo>
                  <a:pt x="9832" y="674"/>
                </a:lnTo>
                <a:lnTo>
                  <a:pt x="9831" y="670"/>
                </a:lnTo>
                <a:lnTo>
                  <a:pt x="9832" y="666"/>
                </a:lnTo>
                <a:lnTo>
                  <a:pt x="9833" y="663"/>
                </a:lnTo>
                <a:lnTo>
                  <a:pt x="9835" y="659"/>
                </a:lnTo>
                <a:lnTo>
                  <a:pt x="9838" y="655"/>
                </a:lnTo>
                <a:lnTo>
                  <a:pt x="9841" y="653"/>
                </a:lnTo>
                <a:lnTo>
                  <a:pt x="9846" y="651"/>
                </a:lnTo>
                <a:lnTo>
                  <a:pt x="9849" y="650"/>
                </a:lnTo>
                <a:lnTo>
                  <a:pt x="9853" y="650"/>
                </a:lnTo>
                <a:lnTo>
                  <a:pt x="9857" y="650"/>
                </a:lnTo>
                <a:lnTo>
                  <a:pt x="9861" y="652"/>
                </a:lnTo>
                <a:lnTo>
                  <a:pt x="9865" y="654"/>
                </a:lnTo>
                <a:lnTo>
                  <a:pt x="9868" y="656"/>
                </a:lnTo>
                <a:lnTo>
                  <a:pt x="9870" y="661"/>
                </a:lnTo>
                <a:lnTo>
                  <a:pt x="9872" y="664"/>
                </a:lnTo>
                <a:lnTo>
                  <a:pt x="9873" y="668"/>
                </a:lnTo>
                <a:lnTo>
                  <a:pt x="9873" y="672"/>
                </a:lnTo>
                <a:lnTo>
                  <a:pt x="9873" y="676"/>
                </a:lnTo>
                <a:lnTo>
                  <a:pt x="9871" y="680"/>
                </a:lnTo>
                <a:lnTo>
                  <a:pt x="9869" y="683"/>
                </a:lnTo>
                <a:lnTo>
                  <a:pt x="9867" y="686"/>
                </a:lnTo>
                <a:lnTo>
                  <a:pt x="9864" y="689"/>
                </a:lnTo>
                <a:lnTo>
                  <a:pt x="9860" y="690"/>
                </a:lnTo>
                <a:lnTo>
                  <a:pt x="9856" y="691"/>
                </a:lnTo>
                <a:lnTo>
                  <a:pt x="9852" y="693"/>
                </a:lnTo>
                <a:lnTo>
                  <a:pt x="9848" y="691"/>
                </a:lnTo>
                <a:lnTo>
                  <a:pt x="9844" y="690"/>
                </a:lnTo>
                <a:lnTo>
                  <a:pt x="9840" y="688"/>
                </a:lnTo>
                <a:lnTo>
                  <a:pt x="9837" y="685"/>
                </a:lnTo>
                <a:close/>
                <a:moveTo>
                  <a:pt x="9934" y="701"/>
                </a:moveTo>
                <a:lnTo>
                  <a:pt x="9934" y="701"/>
                </a:lnTo>
                <a:lnTo>
                  <a:pt x="9930" y="700"/>
                </a:lnTo>
                <a:lnTo>
                  <a:pt x="9925" y="699"/>
                </a:lnTo>
                <a:lnTo>
                  <a:pt x="9922" y="697"/>
                </a:lnTo>
                <a:lnTo>
                  <a:pt x="9919" y="694"/>
                </a:lnTo>
                <a:lnTo>
                  <a:pt x="9917" y="690"/>
                </a:lnTo>
                <a:lnTo>
                  <a:pt x="9915" y="687"/>
                </a:lnTo>
                <a:lnTo>
                  <a:pt x="9914" y="683"/>
                </a:lnTo>
                <a:lnTo>
                  <a:pt x="9914" y="679"/>
                </a:lnTo>
                <a:lnTo>
                  <a:pt x="9914" y="674"/>
                </a:lnTo>
                <a:lnTo>
                  <a:pt x="9916" y="671"/>
                </a:lnTo>
                <a:lnTo>
                  <a:pt x="9918" y="667"/>
                </a:lnTo>
                <a:lnTo>
                  <a:pt x="9920" y="664"/>
                </a:lnTo>
                <a:lnTo>
                  <a:pt x="9923" y="662"/>
                </a:lnTo>
                <a:lnTo>
                  <a:pt x="9927" y="660"/>
                </a:lnTo>
                <a:lnTo>
                  <a:pt x="9931" y="659"/>
                </a:lnTo>
                <a:lnTo>
                  <a:pt x="9935" y="659"/>
                </a:lnTo>
                <a:lnTo>
                  <a:pt x="9935" y="659"/>
                </a:lnTo>
                <a:lnTo>
                  <a:pt x="9939" y="659"/>
                </a:lnTo>
                <a:lnTo>
                  <a:pt x="9944" y="661"/>
                </a:lnTo>
                <a:lnTo>
                  <a:pt x="9947" y="663"/>
                </a:lnTo>
                <a:lnTo>
                  <a:pt x="9950" y="665"/>
                </a:lnTo>
                <a:lnTo>
                  <a:pt x="9952" y="668"/>
                </a:lnTo>
                <a:lnTo>
                  <a:pt x="9954" y="672"/>
                </a:lnTo>
                <a:lnTo>
                  <a:pt x="9955" y="676"/>
                </a:lnTo>
                <a:lnTo>
                  <a:pt x="9956" y="680"/>
                </a:lnTo>
                <a:lnTo>
                  <a:pt x="9955" y="684"/>
                </a:lnTo>
                <a:lnTo>
                  <a:pt x="9954" y="688"/>
                </a:lnTo>
                <a:lnTo>
                  <a:pt x="9952" y="691"/>
                </a:lnTo>
                <a:lnTo>
                  <a:pt x="9950" y="695"/>
                </a:lnTo>
                <a:lnTo>
                  <a:pt x="9947" y="697"/>
                </a:lnTo>
                <a:lnTo>
                  <a:pt x="9942" y="699"/>
                </a:lnTo>
                <a:lnTo>
                  <a:pt x="9939" y="700"/>
                </a:lnTo>
                <a:lnTo>
                  <a:pt x="9935" y="701"/>
                </a:lnTo>
                <a:lnTo>
                  <a:pt x="9934" y="701"/>
                </a:lnTo>
                <a:close/>
                <a:moveTo>
                  <a:pt x="10020" y="725"/>
                </a:moveTo>
                <a:lnTo>
                  <a:pt x="10016" y="724"/>
                </a:lnTo>
                <a:lnTo>
                  <a:pt x="10013" y="722"/>
                </a:lnTo>
                <a:lnTo>
                  <a:pt x="10009" y="720"/>
                </a:lnTo>
                <a:lnTo>
                  <a:pt x="10006" y="717"/>
                </a:lnTo>
                <a:lnTo>
                  <a:pt x="10004" y="714"/>
                </a:lnTo>
                <a:lnTo>
                  <a:pt x="10003" y="710"/>
                </a:lnTo>
                <a:lnTo>
                  <a:pt x="10002" y="706"/>
                </a:lnTo>
                <a:lnTo>
                  <a:pt x="10003" y="702"/>
                </a:lnTo>
                <a:lnTo>
                  <a:pt x="10003" y="698"/>
                </a:lnTo>
                <a:lnTo>
                  <a:pt x="10005" y="694"/>
                </a:lnTo>
                <a:lnTo>
                  <a:pt x="10007" y="690"/>
                </a:lnTo>
                <a:lnTo>
                  <a:pt x="10010" y="687"/>
                </a:lnTo>
                <a:lnTo>
                  <a:pt x="10014" y="686"/>
                </a:lnTo>
                <a:lnTo>
                  <a:pt x="10018" y="684"/>
                </a:lnTo>
                <a:lnTo>
                  <a:pt x="10022" y="684"/>
                </a:lnTo>
                <a:lnTo>
                  <a:pt x="10026" y="684"/>
                </a:lnTo>
                <a:lnTo>
                  <a:pt x="10031" y="685"/>
                </a:lnTo>
                <a:lnTo>
                  <a:pt x="10034" y="686"/>
                </a:lnTo>
                <a:lnTo>
                  <a:pt x="10037" y="689"/>
                </a:lnTo>
                <a:lnTo>
                  <a:pt x="10040" y="691"/>
                </a:lnTo>
                <a:lnTo>
                  <a:pt x="10042" y="696"/>
                </a:lnTo>
                <a:lnTo>
                  <a:pt x="10043" y="699"/>
                </a:lnTo>
                <a:lnTo>
                  <a:pt x="10045" y="703"/>
                </a:lnTo>
                <a:lnTo>
                  <a:pt x="10045" y="707"/>
                </a:lnTo>
                <a:lnTo>
                  <a:pt x="10043" y="712"/>
                </a:lnTo>
                <a:lnTo>
                  <a:pt x="10041" y="715"/>
                </a:lnTo>
                <a:lnTo>
                  <a:pt x="10040" y="718"/>
                </a:lnTo>
                <a:lnTo>
                  <a:pt x="10037" y="720"/>
                </a:lnTo>
                <a:lnTo>
                  <a:pt x="10034" y="722"/>
                </a:lnTo>
                <a:lnTo>
                  <a:pt x="10031" y="724"/>
                </a:lnTo>
                <a:lnTo>
                  <a:pt x="10028" y="725"/>
                </a:lnTo>
                <a:lnTo>
                  <a:pt x="10023" y="725"/>
                </a:lnTo>
                <a:lnTo>
                  <a:pt x="10022" y="725"/>
                </a:lnTo>
                <a:lnTo>
                  <a:pt x="10020" y="725"/>
                </a:lnTo>
                <a:close/>
                <a:moveTo>
                  <a:pt x="10089" y="722"/>
                </a:moveTo>
                <a:lnTo>
                  <a:pt x="10087" y="718"/>
                </a:lnTo>
                <a:lnTo>
                  <a:pt x="10087" y="714"/>
                </a:lnTo>
                <a:lnTo>
                  <a:pt x="10087" y="710"/>
                </a:lnTo>
                <a:lnTo>
                  <a:pt x="10088" y="706"/>
                </a:lnTo>
                <a:lnTo>
                  <a:pt x="10090" y="702"/>
                </a:lnTo>
                <a:lnTo>
                  <a:pt x="10092" y="699"/>
                </a:lnTo>
                <a:lnTo>
                  <a:pt x="10096" y="696"/>
                </a:lnTo>
                <a:lnTo>
                  <a:pt x="10099" y="694"/>
                </a:lnTo>
                <a:lnTo>
                  <a:pt x="10103" y="693"/>
                </a:lnTo>
                <a:lnTo>
                  <a:pt x="10107" y="693"/>
                </a:lnTo>
                <a:lnTo>
                  <a:pt x="10112" y="693"/>
                </a:lnTo>
                <a:lnTo>
                  <a:pt x="10116" y="694"/>
                </a:lnTo>
                <a:lnTo>
                  <a:pt x="10119" y="695"/>
                </a:lnTo>
                <a:lnTo>
                  <a:pt x="10122" y="698"/>
                </a:lnTo>
                <a:lnTo>
                  <a:pt x="10125" y="701"/>
                </a:lnTo>
                <a:lnTo>
                  <a:pt x="10127" y="704"/>
                </a:lnTo>
                <a:lnTo>
                  <a:pt x="10129" y="708"/>
                </a:lnTo>
                <a:lnTo>
                  <a:pt x="10129" y="713"/>
                </a:lnTo>
                <a:lnTo>
                  <a:pt x="10129" y="717"/>
                </a:lnTo>
                <a:lnTo>
                  <a:pt x="10127" y="720"/>
                </a:lnTo>
                <a:lnTo>
                  <a:pt x="10126" y="724"/>
                </a:lnTo>
                <a:lnTo>
                  <a:pt x="10123" y="728"/>
                </a:lnTo>
                <a:lnTo>
                  <a:pt x="10120" y="730"/>
                </a:lnTo>
                <a:lnTo>
                  <a:pt x="10117" y="732"/>
                </a:lnTo>
                <a:lnTo>
                  <a:pt x="10113" y="734"/>
                </a:lnTo>
                <a:lnTo>
                  <a:pt x="10108" y="734"/>
                </a:lnTo>
                <a:lnTo>
                  <a:pt x="10102" y="733"/>
                </a:lnTo>
                <a:lnTo>
                  <a:pt x="10097" y="731"/>
                </a:lnTo>
                <a:lnTo>
                  <a:pt x="10092" y="728"/>
                </a:lnTo>
                <a:lnTo>
                  <a:pt x="10089" y="722"/>
                </a:lnTo>
                <a:close/>
                <a:moveTo>
                  <a:pt x="8110" y="735"/>
                </a:moveTo>
                <a:lnTo>
                  <a:pt x="8108" y="732"/>
                </a:lnTo>
                <a:lnTo>
                  <a:pt x="8106" y="729"/>
                </a:lnTo>
                <a:lnTo>
                  <a:pt x="8105" y="724"/>
                </a:lnTo>
                <a:lnTo>
                  <a:pt x="8104" y="720"/>
                </a:lnTo>
                <a:lnTo>
                  <a:pt x="8105" y="716"/>
                </a:lnTo>
                <a:lnTo>
                  <a:pt x="8106" y="713"/>
                </a:lnTo>
                <a:lnTo>
                  <a:pt x="8108" y="708"/>
                </a:lnTo>
                <a:lnTo>
                  <a:pt x="8110" y="705"/>
                </a:lnTo>
                <a:lnTo>
                  <a:pt x="8114" y="703"/>
                </a:lnTo>
                <a:lnTo>
                  <a:pt x="8118" y="701"/>
                </a:lnTo>
                <a:lnTo>
                  <a:pt x="8121" y="700"/>
                </a:lnTo>
                <a:lnTo>
                  <a:pt x="8125" y="699"/>
                </a:lnTo>
                <a:lnTo>
                  <a:pt x="8130" y="700"/>
                </a:lnTo>
                <a:lnTo>
                  <a:pt x="8134" y="701"/>
                </a:lnTo>
                <a:lnTo>
                  <a:pt x="8137" y="703"/>
                </a:lnTo>
                <a:lnTo>
                  <a:pt x="8140" y="705"/>
                </a:lnTo>
                <a:lnTo>
                  <a:pt x="8143" y="708"/>
                </a:lnTo>
                <a:lnTo>
                  <a:pt x="8146" y="713"/>
                </a:lnTo>
                <a:lnTo>
                  <a:pt x="8147" y="716"/>
                </a:lnTo>
                <a:lnTo>
                  <a:pt x="8147" y="720"/>
                </a:lnTo>
                <a:lnTo>
                  <a:pt x="8147" y="724"/>
                </a:lnTo>
                <a:lnTo>
                  <a:pt x="8146" y="729"/>
                </a:lnTo>
                <a:lnTo>
                  <a:pt x="8143" y="732"/>
                </a:lnTo>
                <a:lnTo>
                  <a:pt x="8140" y="735"/>
                </a:lnTo>
                <a:lnTo>
                  <a:pt x="8137" y="738"/>
                </a:lnTo>
                <a:lnTo>
                  <a:pt x="8134" y="740"/>
                </a:lnTo>
                <a:lnTo>
                  <a:pt x="8130" y="741"/>
                </a:lnTo>
                <a:lnTo>
                  <a:pt x="8125" y="741"/>
                </a:lnTo>
                <a:lnTo>
                  <a:pt x="8121" y="741"/>
                </a:lnTo>
                <a:lnTo>
                  <a:pt x="8118" y="740"/>
                </a:lnTo>
                <a:lnTo>
                  <a:pt x="8114" y="738"/>
                </a:lnTo>
                <a:lnTo>
                  <a:pt x="8110" y="735"/>
                </a:lnTo>
                <a:close/>
                <a:moveTo>
                  <a:pt x="10142" y="805"/>
                </a:moveTo>
                <a:lnTo>
                  <a:pt x="10139" y="803"/>
                </a:lnTo>
                <a:lnTo>
                  <a:pt x="10137" y="799"/>
                </a:lnTo>
                <a:lnTo>
                  <a:pt x="10136" y="796"/>
                </a:lnTo>
                <a:lnTo>
                  <a:pt x="10135" y="791"/>
                </a:lnTo>
                <a:lnTo>
                  <a:pt x="10134" y="787"/>
                </a:lnTo>
                <a:lnTo>
                  <a:pt x="10135" y="784"/>
                </a:lnTo>
                <a:lnTo>
                  <a:pt x="10136" y="780"/>
                </a:lnTo>
                <a:lnTo>
                  <a:pt x="10138" y="776"/>
                </a:lnTo>
                <a:lnTo>
                  <a:pt x="10141" y="773"/>
                </a:lnTo>
                <a:lnTo>
                  <a:pt x="10144" y="770"/>
                </a:lnTo>
                <a:lnTo>
                  <a:pt x="10149" y="769"/>
                </a:lnTo>
                <a:lnTo>
                  <a:pt x="10152" y="768"/>
                </a:lnTo>
                <a:lnTo>
                  <a:pt x="10156" y="768"/>
                </a:lnTo>
                <a:lnTo>
                  <a:pt x="10160" y="768"/>
                </a:lnTo>
                <a:lnTo>
                  <a:pt x="10165" y="769"/>
                </a:lnTo>
                <a:lnTo>
                  <a:pt x="10168" y="772"/>
                </a:lnTo>
                <a:lnTo>
                  <a:pt x="10168" y="772"/>
                </a:lnTo>
                <a:lnTo>
                  <a:pt x="10171" y="774"/>
                </a:lnTo>
                <a:lnTo>
                  <a:pt x="10173" y="778"/>
                </a:lnTo>
                <a:lnTo>
                  <a:pt x="10175" y="782"/>
                </a:lnTo>
                <a:lnTo>
                  <a:pt x="10176" y="786"/>
                </a:lnTo>
                <a:lnTo>
                  <a:pt x="10176" y="789"/>
                </a:lnTo>
                <a:lnTo>
                  <a:pt x="10175" y="793"/>
                </a:lnTo>
                <a:lnTo>
                  <a:pt x="10174" y="798"/>
                </a:lnTo>
                <a:lnTo>
                  <a:pt x="10172" y="801"/>
                </a:lnTo>
                <a:lnTo>
                  <a:pt x="10169" y="805"/>
                </a:lnTo>
                <a:lnTo>
                  <a:pt x="10165" y="807"/>
                </a:lnTo>
                <a:lnTo>
                  <a:pt x="10160" y="809"/>
                </a:lnTo>
                <a:lnTo>
                  <a:pt x="10155" y="809"/>
                </a:lnTo>
                <a:lnTo>
                  <a:pt x="10152" y="809"/>
                </a:lnTo>
                <a:lnTo>
                  <a:pt x="10149" y="808"/>
                </a:lnTo>
                <a:lnTo>
                  <a:pt x="10146" y="807"/>
                </a:lnTo>
                <a:lnTo>
                  <a:pt x="10142" y="805"/>
                </a:lnTo>
                <a:close/>
                <a:moveTo>
                  <a:pt x="8131" y="818"/>
                </a:moveTo>
                <a:lnTo>
                  <a:pt x="8126" y="816"/>
                </a:lnTo>
                <a:lnTo>
                  <a:pt x="8123" y="813"/>
                </a:lnTo>
                <a:lnTo>
                  <a:pt x="8121" y="809"/>
                </a:lnTo>
                <a:lnTo>
                  <a:pt x="8120" y="805"/>
                </a:lnTo>
                <a:lnTo>
                  <a:pt x="8119" y="802"/>
                </a:lnTo>
                <a:lnTo>
                  <a:pt x="8119" y="798"/>
                </a:lnTo>
                <a:lnTo>
                  <a:pt x="8119" y="793"/>
                </a:lnTo>
                <a:lnTo>
                  <a:pt x="8121" y="789"/>
                </a:lnTo>
                <a:lnTo>
                  <a:pt x="8123" y="786"/>
                </a:lnTo>
                <a:lnTo>
                  <a:pt x="8125" y="783"/>
                </a:lnTo>
                <a:lnTo>
                  <a:pt x="8130" y="781"/>
                </a:lnTo>
                <a:lnTo>
                  <a:pt x="8133" y="779"/>
                </a:lnTo>
                <a:lnTo>
                  <a:pt x="8137" y="778"/>
                </a:lnTo>
                <a:lnTo>
                  <a:pt x="8141" y="778"/>
                </a:lnTo>
                <a:lnTo>
                  <a:pt x="8144" y="779"/>
                </a:lnTo>
                <a:lnTo>
                  <a:pt x="8149" y="780"/>
                </a:lnTo>
                <a:lnTo>
                  <a:pt x="8153" y="782"/>
                </a:lnTo>
                <a:lnTo>
                  <a:pt x="8155" y="785"/>
                </a:lnTo>
                <a:lnTo>
                  <a:pt x="8158" y="788"/>
                </a:lnTo>
                <a:lnTo>
                  <a:pt x="8159" y="792"/>
                </a:lnTo>
                <a:lnTo>
                  <a:pt x="8160" y="796"/>
                </a:lnTo>
                <a:lnTo>
                  <a:pt x="8160" y="800"/>
                </a:lnTo>
                <a:lnTo>
                  <a:pt x="8160" y="804"/>
                </a:lnTo>
                <a:lnTo>
                  <a:pt x="8158" y="808"/>
                </a:lnTo>
                <a:lnTo>
                  <a:pt x="8155" y="813"/>
                </a:lnTo>
                <a:lnTo>
                  <a:pt x="8151" y="817"/>
                </a:lnTo>
                <a:lnTo>
                  <a:pt x="8146" y="819"/>
                </a:lnTo>
                <a:lnTo>
                  <a:pt x="8139" y="820"/>
                </a:lnTo>
                <a:lnTo>
                  <a:pt x="8135" y="819"/>
                </a:lnTo>
                <a:lnTo>
                  <a:pt x="8131" y="818"/>
                </a:lnTo>
                <a:close/>
                <a:moveTo>
                  <a:pt x="8110" y="893"/>
                </a:moveTo>
                <a:lnTo>
                  <a:pt x="8110" y="893"/>
                </a:lnTo>
                <a:lnTo>
                  <a:pt x="8108" y="889"/>
                </a:lnTo>
                <a:lnTo>
                  <a:pt x="8107" y="886"/>
                </a:lnTo>
                <a:lnTo>
                  <a:pt x="8107" y="882"/>
                </a:lnTo>
                <a:lnTo>
                  <a:pt x="8108" y="877"/>
                </a:lnTo>
                <a:lnTo>
                  <a:pt x="8109" y="874"/>
                </a:lnTo>
                <a:lnTo>
                  <a:pt x="8112" y="870"/>
                </a:lnTo>
                <a:lnTo>
                  <a:pt x="8115" y="867"/>
                </a:lnTo>
                <a:lnTo>
                  <a:pt x="8118" y="865"/>
                </a:lnTo>
                <a:lnTo>
                  <a:pt x="8122" y="863"/>
                </a:lnTo>
                <a:lnTo>
                  <a:pt x="8125" y="863"/>
                </a:lnTo>
                <a:lnTo>
                  <a:pt x="8130" y="861"/>
                </a:lnTo>
                <a:lnTo>
                  <a:pt x="8134" y="863"/>
                </a:lnTo>
                <a:lnTo>
                  <a:pt x="8138" y="864"/>
                </a:lnTo>
                <a:lnTo>
                  <a:pt x="8141" y="866"/>
                </a:lnTo>
                <a:lnTo>
                  <a:pt x="8144" y="869"/>
                </a:lnTo>
                <a:lnTo>
                  <a:pt x="8147" y="872"/>
                </a:lnTo>
                <a:lnTo>
                  <a:pt x="8149" y="876"/>
                </a:lnTo>
                <a:lnTo>
                  <a:pt x="8150" y="881"/>
                </a:lnTo>
                <a:lnTo>
                  <a:pt x="8150" y="884"/>
                </a:lnTo>
                <a:lnTo>
                  <a:pt x="8149" y="888"/>
                </a:lnTo>
                <a:lnTo>
                  <a:pt x="8148" y="892"/>
                </a:lnTo>
                <a:lnTo>
                  <a:pt x="8146" y="895"/>
                </a:lnTo>
                <a:lnTo>
                  <a:pt x="8142" y="899"/>
                </a:lnTo>
                <a:lnTo>
                  <a:pt x="8139" y="901"/>
                </a:lnTo>
                <a:lnTo>
                  <a:pt x="8134" y="903"/>
                </a:lnTo>
                <a:lnTo>
                  <a:pt x="8129" y="904"/>
                </a:lnTo>
                <a:lnTo>
                  <a:pt x="8123" y="903"/>
                </a:lnTo>
                <a:lnTo>
                  <a:pt x="8118" y="901"/>
                </a:lnTo>
                <a:lnTo>
                  <a:pt x="8114" y="898"/>
                </a:lnTo>
                <a:lnTo>
                  <a:pt x="8110" y="893"/>
                </a:lnTo>
                <a:close/>
                <a:moveTo>
                  <a:pt x="10208" y="854"/>
                </a:moveTo>
                <a:lnTo>
                  <a:pt x="10204" y="852"/>
                </a:lnTo>
                <a:lnTo>
                  <a:pt x="10202" y="849"/>
                </a:lnTo>
                <a:lnTo>
                  <a:pt x="10200" y="846"/>
                </a:lnTo>
                <a:lnTo>
                  <a:pt x="10198" y="841"/>
                </a:lnTo>
                <a:lnTo>
                  <a:pt x="10198" y="838"/>
                </a:lnTo>
                <a:lnTo>
                  <a:pt x="10198" y="834"/>
                </a:lnTo>
                <a:lnTo>
                  <a:pt x="10199" y="830"/>
                </a:lnTo>
                <a:lnTo>
                  <a:pt x="10200" y="825"/>
                </a:lnTo>
                <a:lnTo>
                  <a:pt x="10202" y="822"/>
                </a:lnTo>
                <a:lnTo>
                  <a:pt x="10205" y="819"/>
                </a:lnTo>
                <a:lnTo>
                  <a:pt x="10209" y="817"/>
                </a:lnTo>
                <a:lnTo>
                  <a:pt x="10213" y="816"/>
                </a:lnTo>
                <a:lnTo>
                  <a:pt x="10217" y="815"/>
                </a:lnTo>
                <a:lnTo>
                  <a:pt x="10221" y="815"/>
                </a:lnTo>
                <a:lnTo>
                  <a:pt x="10224" y="816"/>
                </a:lnTo>
                <a:lnTo>
                  <a:pt x="10228" y="818"/>
                </a:lnTo>
                <a:lnTo>
                  <a:pt x="10232" y="820"/>
                </a:lnTo>
                <a:lnTo>
                  <a:pt x="10235" y="823"/>
                </a:lnTo>
                <a:lnTo>
                  <a:pt x="10237" y="826"/>
                </a:lnTo>
                <a:lnTo>
                  <a:pt x="10239" y="831"/>
                </a:lnTo>
                <a:lnTo>
                  <a:pt x="10239" y="834"/>
                </a:lnTo>
                <a:lnTo>
                  <a:pt x="10239" y="838"/>
                </a:lnTo>
                <a:lnTo>
                  <a:pt x="10238" y="842"/>
                </a:lnTo>
                <a:lnTo>
                  <a:pt x="10237" y="847"/>
                </a:lnTo>
                <a:lnTo>
                  <a:pt x="10237" y="847"/>
                </a:lnTo>
                <a:lnTo>
                  <a:pt x="10233" y="851"/>
                </a:lnTo>
                <a:lnTo>
                  <a:pt x="10228" y="854"/>
                </a:lnTo>
                <a:lnTo>
                  <a:pt x="10224" y="856"/>
                </a:lnTo>
                <a:lnTo>
                  <a:pt x="10218" y="857"/>
                </a:lnTo>
                <a:lnTo>
                  <a:pt x="10213" y="856"/>
                </a:lnTo>
                <a:lnTo>
                  <a:pt x="10208" y="854"/>
                </a:lnTo>
                <a:close/>
                <a:moveTo>
                  <a:pt x="10183" y="930"/>
                </a:moveTo>
                <a:lnTo>
                  <a:pt x="10180" y="927"/>
                </a:lnTo>
                <a:lnTo>
                  <a:pt x="10176" y="924"/>
                </a:lnTo>
                <a:lnTo>
                  <a:pt x="10174" y="921"/>
                </a:lnTo>
                <a:lnTo>
                  <a:pt x="10173" y="918"/>
                </a:lnTo>
                <a:lnTo>
                  <a:pt x="10172" y="913"/>
                </a:lnTo>
                <a:lnTo>
                  <a:pt x="10172" y="909"/>
                </a:lnTo>
                <a:lnTo>
                  <a:pt x="10173" y="905"/>
                </a:lnTo>
                <a:lnTo>
                  <a:pt x="10174" y="902"/>
                </a:lnTo>
                <a:lnTo>
                  <a:pt x="10177" y="898"/>
                </a:lnTo>
                <a:lnTo>
                  <a:pt x="10180" y="895"/>
                </a:lnTo>
                <a:lnTo>
                  <a:pt x="10184" y="893"/>
                </a:lnTo>
                <a:lnTo>
                  <a:pt x="10187" y="891"/>
                </a:lnTo>
                <a:lnTo>
                  <a:pt x="10191" y="891"/>
                </a:lnTo>
                <a:lnTo>
                  <a:pt x="10196" y="891"/>
                </a:lnTo>
                <a:lnTo>
                  <a:pt x="10200" y="891"/>
                </a:lnTo>
                <a:lnTo>
                  <a:pt x="10203" y="893"/>
                </a:lnTo>
                <a:lnTo>
                  <a:pt x="10207" y="895"/>
                </a:lnTo>
                <a:lnTo>
                  <a:pt x="10209" y="899"/>
                </a:lnTo>
                <a:lnTo>
                  <a:pt x="10211" y="902"/>
                </a:lnTo>
                <a:lnTo>
                  <a:pt x="10214" y="906"/>
                </a:lnTo>
                <a:lnTo>
                  <a:pt x="10214" y="910"/>
                </a:lnTo>
                <a:lnTo>
                  <a:pt x="10214" y="915"/>
                </a:lnTo>
                <a:lnTo>
                  <a:pt x="10214" y="918"/>
                </a:lnTo>
                <a:lnTo>
                  <a:pt x="10211" y="922"/>
                </a:lnTo>
                <a:lnTo>
                  <a:pt x="10211" y="922"/>
                </a:lnTo>
                <a:lnTo>
                  <a:pt x="10208" y="926"/>
                </a:lnTo>
                <a:lnTo>
                  <a:pt x="10204" y="930"/>
                </a:lnTo>
                <a:lnTo>
                  <a:pt x="10199" y="933"/>
                </a:lnTo>
                <a:lnTo>
                  <a:pt x="10193" y="933"/>
                </a:lnTo>
                <a:lnTo>
                  <a:pt x="10188" y="933"/>
                </a:lnTo>
                <a:lnTo>
                  <a:pt x="10183" y="930"/>
                </a:lnTo>
                <a:close/>
                <a:moveTo>
                  <a:pt x="10107" y="962"/>
                </a:moveTo>
                <a:lnTo>
                  <a:pt x="10103" y="960"/>
                </a:lnTo>
                <a:lnTo>
                  <a:pt x="10101" y="957"/>
                </a:lnTo>
                <a:lnTo>
                  <a:pt x="10099" y="954"/>
                </a:lnTo>
                <a:lnTo>
                  <a:pt x="10097" y="950"/>
                </a:lnTo>
                <a:lnTo>
                  <a:pt x="10096" y="946"/>
                </a:lnTo>
                <a:lnTo>
                  <a:pt x="10097" y="942"/>
                </a:lnTo>
                <a:lnTo>
                  <a:pt x="10097" y="938"/>
                </a:lnTo>
                <a:lnTo>
                  <a:pt x="10099" y="934"/>
                </a:lnTo>
                <a:lnTo>
                  <a:pt x="10101" y="930"/>
                </a:lnTo>
                <a:lnTo>
                  <a:pt x="10104" y="927"/>
                </a:lnTo>
                <a:lnTo>
                  <a:pt x="10107" y="925"/>
                </a:lnTo>
                <a:lnTo>
                  <a:pt x="10112" y="924"/>
                </a:lnTo>
                <a:lnTo>
                  <a:pt x="10116" y="923"/>
                </a:lnTo>
                <a:lnTo>
                  <a:pt x="10119" y="923"/>
                </a:lnTo>
                <a:lnTo>
                  <a:pt x="10123" y="924"/>
                </a:lnTo>
                <a:lnTo>
                  <a:pt x="10127" y="926"/>
                </a:lnTo>
                <a:lnTo>
                  <a:pt x="10131" y="928"/>
                </a:lnTo>
                <a:lnTo>
                  <a:pt x="10134" y="932"/>
                </a:lnTo>
                <a:lnTo>
                  <a:pt x="10136" y="935"/>
                </a:lnTo>
                <a:lnTo>
                  <a:pt x="10137" y="939"/>
                </a:lnTo>
                <a:lnTo>
                  <a:pt x="10138" y="942"/>
                </a:lnTo>
                <a:lnTo>
                  <a:pt x="10138" y="946"/>
                </a:lnTo>
                <a:lnTo>
                  <a:pt x="10137" y="951"/>
                </a:lnTo>
                <a:lnTo>
                  <a:pt x="10136" y="955"/>
                </a:lnTo>
                <a:lnTo>
                  <a:pt x="10136" y="955"/>
                </a:lnTo>
                <a:lnTo>
                  <a:pt x="10132" y="959"/>
                </a:lnTo>
                <a:lnTo>
                  <a:pt x="10127" y="962"/>
                </a:lnTo>
                <a:lnTo>
                  <a:pt x="10122" y="964"/>
                </a:lnTo>
                <a:lnTo>
                  <a:pt x="10117" y="966"/>
                </a:lnTo>
                <a:lnTo>
                  <a:pt x="10112" y="964"/>
                </a:lnTo>
                <a:lnTo>
                  <a:pt x="10107" y="962"/>
                </a:lnTo>
                <a:close/>
                <a:moveTo>
                  <a:pt x="8156" y="974"/>
                </a:moveTo>
                <a:lnTo>
                  <a:pt x="8156" y="974"/>
                </a:lnTo>
                <a:lnTo>
                  <a:pt x="8155" y="971"/>
                </a:lnTo>
                <a:lnTo>
                  <a:pt x="8154" y="967"/>
                </a:lnTo>
                <a:lnTo>
                  <a:pt x="8153" y="962"/>
                </a:lnTo>
                <a:lnTo>
                  <a:pt x="8154" y="958"/>
                </a:lnTo>
                <a:lnTo>
                  <a:pt x="8155" y="955"/>
                </a:lnTo>
                <a:lnTo>
                  <a:pt x="8157" y="952"/>
                </a:lnTo>
                <a:lnTo>
                  <a:pt x="8159" y="949"/>
                </a:lnTo>
                <a:lnTo>
                  <a:pt x="8164" y="945"/>
                </a:lnTo>
                <a:lnTo>
                  <a:pt x="8167" y="943"/>
                </a:lnTo>
                <a:lnTo>
                  <a:pt x="8171" y="942"/>
                </a:lnTo>
                <a:lnTo>
                  <a:pt x="8175" y="942"/>
                </a:lnTo>
                <a:lnTo>
                  <a:pt x="8179" y="942"/>
                </a:lnTo>
                <a:lnTo>
                  <a:pt x="8183" y="944"/>
                </a:lnTo>
                <a:lnTo>
                  <a:pt x="8186" y="945"/>
                </a:lnTo>
                <a:lnTo>
                  <a:pt x="8189" y="949"/>
                </a:lnTo>
                <a:lnTo>
                  <a:pt x="8192" y="952"/>
                </a:lnTo>
                <a:lnTo>
                  <a:pt x="8192" y="952"/>
                </a:lnTo>
                <a:lnTo>
                  <a:pt x="8194" y="956"/>
                </a:lnTo>
                <a:lnTo>
                  <a:pt x="8196" y="960"/>
                </a:lnTo>
                <a:lnTo>
                  <a:pt x="8196" y="963"/>
                </a:lnTo>
                <a:lnTo>
                  <a:pt x="8196" y="968"/>
                </a:lnTo>
                <a:lnTo>
                  <a:pt x="8193" y="972"/>
                </a:lnTo>
                <a:lnTo>
                  <a:pt x="8191" y="975"/>
                </a:lnTo>
                <a:lnTo>
                  <a:pt x="8189" y="978"/>
                </a:lnTo>
                <a:lnTo>
                  <a:pt x="8186" y="981"/>
                </a:lnTo>
                <a:lnTo>
                  <a:pt x="8181" y="984"/>
                </a:lnTo>
                <a:lnTo>
                  <a:pt x="8174" y="985"/>
                </a:lnTo>
                <a:lnTo>
                  <a:pt x="8169" y="984"/>
                </a:lnTo>
                <a:lnTo>
                  <a:pt x="8165" y="981"/>
                </a:lnTo>
                <a:lnTo>
                  <a:pt x="8160" y="978"/>
                </a:lnTo>
                <a:lnTo>
                  <a:pt x="8156" y="974"/>
                </a:lnTo>
                <a:close/>
                <a:moveTo>
                  <a:pt x="10040" y="1019"/>
                </a:moveTo>
                <a:lnTo>
                  <a:pt x="10039" y="1014"/>
                </a:lnTo>
                <a:lnTo>
                  <a:pt x="10039" y="1010"/>
                </a:lnTo>
                <a:lnTo>
                  <a:pt x="10040" y="1006"/>
                </a:lnTo>
                <a:lnTo>
                  <a:pt x="10041" y="1003"/>
                </a:lnTo>
                <a:lnTo>
                  <a:pt x="10045" y="1000"/>
                </a:lnTo>
                <a:lnTo>
                  <a:pt x="10047" y="996"/>
                </a:lnTo>
                <a:lnTo>
                  <a:pt x="10051" y="994"/>
                </a:lnTo>
                <a:lnTo>
                  <a:pt x="10054" y="992"/>
                </a:lnTo>
                <a:lnTo>
                  <a:pt x="10054" y="993"/>
                </a:lnTo>
                <a:lnTo>
                  <a:pt x="10058" y="992"/>
                </a:lnTo>
                <a:lnTo>
                  <a:pt x="10063" y="992"/>
                </a:lnTo>
                <a:lnTo>
                  <a:pt x="10067" y="993"/>
                </a:lnTo>
                <a:lnTo>
                  <a:pt x="10070" y="994"/>
                </a:lnTo>
                <a:lnTo>
                  <a:pt x="10074" y="997"/>
                </a:lnTo>
                <a:lnTo>
                  <a:pt x="10076" y="1000"/>
                </a:lnTo>
                <a:lnTo>
                  <a:pt x="10079" y="1004"/>
                </a:lnTo>
                <a:lnTo>
                  <a:pt x="10081" y="1007"/>
                </a:lnTo>
                <a:lnTo>
                  <a:pt x="10081" y="1011"/>
                </a:lnTo>
                <a:lnTo>
                  <a:pt x="10081" y="1015"/>
                </a:lnTo>
                <a:lnTo>
                  <a:pt x="10080" y="1020"/>
                </a:lnTo>
                <a:lnTo>
                  <a:pt x="10079" y="1023"/>
                </a:lnTo>
                <a:lnTo>
                  <a:pt x="10076" y="1027"/>
                </a:lnTo>
                <a:lnTo>
                  <a:pt x="10073" y="1029"/>
                </a:lnTo>
                <a:lnTo>
                  <a:pt x="10070" y="1031"/>
                </a:lnTo>
                <a:lnTo>
                  <a:pt x="10066" y="1034"/>
                </a:lnTo>
                <a:lnTo>
                  <a:pt x="10063" y="1034"/>
                </a:lnTo>
                <a:lnTo>
                  <a:pt x="10060" y="1035"/>
                </a:lnTo>
                <a:lnTo>
                  <a:pt x="10056" y="1034"/>
                </a:lnTo>
                <a:lnTo>
                  <a:pt x="10053" y="1032"/>
                </a:lnTo>
                <a:lnTo>
                  <a:pt x="10050" y="1031"/>
                </a:lnTo>
                <a:lnTo>
                  <a:pt x="10048" y="1029"/>
                </a:lnTo>
                <a:lnTo>
                  <a:pt x="10045" y="1027"/>
                </a:lnTo>
                <a:lnTo>
                  <a:pt x="10042" y="1025"/>
                </a:lnTo>
                <a:lnTo>
                  <a:pt x="10041" y="1022"/>
                </a:lnTo>
                <a:lnTo>
                  <a:pt x="10040" y="1019"/>
                </a:lnTo>
                <a:close/>
                <a:moveTo>
                  <a:pt x="8231" y="1044"/>
                </a:moveTo>
                <a:lnTo>
                  <a:pt x="8231" y="1044"/>
                </a:lnTo>
                <a:lnTo>
                  <a:pt x="8227" y="1042"/>
                </a:lnTo>
                <a:lnTo>
                  <a:pt x="8224" y="1039"/>
                </a:lnTo>
                <a:lnTo>
                  <a:pt x="8222" y="1036"/>
                </a:lnTo>
                <a:lnTo>
                  <a:pt x="8220" y="1032"/>
                </a:lnTo>
                <a:lnTo>
                  <a:pt x="8220" y="1028"/>
                </a:lnTo>
                <a:lnTo>
                  <a:pt x="8220" y="1024"/>
                </a:lnTo>
                <a:lnTo>
                  <a:pt x="8220" y="1020"/>
                </a:lnTo>
                <a:lnTo>
                  <a:pt x="8222" y="1017"/>
                </a:lnTo>
                <a:lnTo>
                  <a:pt x="8224" y="1012"/>
                </a:lnTo>
                <a:lnTo>
                  <a:pt x="8227" y="1010"/>
                </a:lnTo>
                <a:lnTo>
                  <a:pt x="8231" y="1007"/>
                </a:lnTo>
                <a:lnTo>
                  <a:pt x="8235" y="1006"/>
                </a:lnTo>
                <a:lnTo>
                  <a:pt x="8239" y="1005"/>
                </a:lnTo>
                <a:lnTo>
                  <a:pt x="8242" y="1005"/>
                </a:lnTo>
                <a:lnTo>
                  <a:pt x="8247" y="1006"/>
                </a:lnTo>
                <a:lnTo>
                  <a:pt x="8251" y="1008"/>
                </a:lnTo>
                <a:lnTo>
                  <a:pt x="8254" y="1010"/>
                </a:lnTo>
                <a:lnTo>
                  <a:pt x="8257" y="1013"/>
                </a:lnTo>
                <a:lnTo>
                  <a:pt x="8259" y="1017"/>
                </a:lnTo>
                <a:lnTo>
                  <a:pt x="8260" y="1021"/>
                </a:lnTo>
                <a:lnTo>
                  <a:pt x="8261" y="1024"/>
                </a:lnTo>
                <a:lnTo>
                  <a:pt x="8261" y="1028"/>
                </a:lnTo>
                <a:lnTo>
                  <a:pt x="8260" y="1032"/>
                </a:lnTo>
                <a:lnTo>
                  <a:pt x="8259" y="1037"/>
                </a:lnTo>
                <a:lnTo>
                  <a:pt x="8256" y="1041"/>
                </a:lnTo>
                <a:lnTo>
                  <a:pt x="8251" y="1044"/>
                </a:lnTo>
                <a:lnTo>
                  <a:pt x="8247" y="1046"/>
                </a:lnTo>
                <a:lnTo>
                  <a:pt x="8240" y="1047"/>
                </a:lnTo>
                <a:lnTo>
                  <a:pt x="8236" y="1046"/>
                </a:lnTo>
                <a:lnTo>
                  <a:pt x="8231" y="1044"/>
                </a:lnTo>
                <a:close/>
                <a:moveTo>
                  <a:pt x="8307" y="1076"/>
                </a:moveTo>
                <a:lnTo>
                  <a:pt x="8307" y="1076"/>
                </a:lnTo>
                <a:lnTo>
                  <a:pt x="8305" y="1072"/>
                </a:lnTo>
                <a:lnTo>
                  <a:pt x="8304" y="1069"/>
                </a:lnTo>
                <a:lnTo>
                  <a:pt x="8303" y="1064"/>
                </a:lnTo>
                <a:lnTo>
                  <a:pt x="8303" y="1060"/>
                </a:lnTo>
                <a:lnTo>
                  <a:pt x="8304" y="1056"/>
                </a:lnTo>
                <a:lnTo>
                  <a:pt x="8306" y="1053"/>
                </a:lnTo>
                <a:lnTo>
                  <a:pt x="8309" y="1049"/>
                </a:lnTo>
                <a:lnTo>
                  <a:pt x="8312" y="1046"/>
                </a:lnTo>
                <a:lnTo>
                  <a:pt x="8316" y="1044"/>
                </a:lnTo>
                <a:lnTo>
                  <a:pt x="8320" y="1043"/>
                </a:lnTo>
                <a:lnTo>
                  <a:pt x="8324" y="1043"/>
                </a:lnTo>
                <a:lnTo>
                  <a:pt x="8327" y="1043"/>
                </a:lnTo>
                <a:lnTo>
                  <a:pt x="8332" y="1044"/>
                </a:lnTo>
                <a:lnTo>
                  <a:pt x="8335" y="1046"/>
                </a:lnTo>
                <a:lnTo>
                  <a:pt x="8338" y="1048"/>
                </a:lnTo>
                <a:lnTo>
                  <a:pt x="8341" y="1052"/>
                </a:lnTo>
                <a:lnTo>
                  <a:pt x="8341" y="1052"/>
                </a:lnTo>
                <a:lnTo>
                  <a:pt x="8343" y="1056"/>
                </a:lnTo>
                <a:lnTo>
                  <a:pt x="8344" y="1059"/>
                </a:lnTo>
                <a:lnTo>
                  <a:pt x="8345" y="1063"/>
                </a:lnTo>
                <a:lnTo>
                  <a:pt x="8344" y="1068"/>
                </a:lnTo>
                <a:lnTo>
                  <a:pt x="8343" y="1072"/>
                </a:lnTo>
                <a:lnTo>
                  <a:pt x="8342" y="1075"/>
                </a:lnTo>
                <a:lnTo>
                  <a:pt x="8339" y="1078"/>
                </a:lnTo>
                <a:lnTo>
                  <a:pt x="8336" y="1081"/>
                </a:lnTo>
                <a:lnTo>
                  <a:pt x="8331" y="1083"/>
                </a:lnTo>
                <a:lnTo>
                  <a:pt x="8324" y="1085"/>
                </a:lnTo>
                <a:lnTo>
                  <a:pt x="8319" y="1085"/>
                </a:lnTo>
                <a:lnTo>
                  <a:pt x="8315" y="1082"/>
                </a:lnTo>
                <a:lnTo>
                  <a:pt x="8310" y="1079"/>
                </a:lnTo>
                <a:lnTo>
                  <a:pt x="8307" y="1076"/>
                </a:lnTo>
                <a:close/>
                <a:moveTo>
                  <a:pt x="9989" y="1072"/>
                </a:moveTo>
                <a:lnTo>
                  <a:pt x="9989" y="1072"/>
                </a:lnTo>
                <a:lnTo>
                  <a:pt x="9989" y="1068"/>
                </a:lnTo>
                <a:lnTo>
                  <a:pt x="9990" y="1063"/>
                </a:lnTo>
                <a:lnTo>
                  <a:pt x="9991" y="1059"/>
                </a:lnTo>
                <a:lnTo>
                  <a:pt x="9993" y="1056"/>
                </a:lnTo>
                <a:lnTo>
                  <a:pt x="9997" y="1053"/>
                </a:lnTo>
                <a:lnTo>
                  <a:pt x="10000" y="1051"/>
                </a:lnTo>
                <a:lnTo>
                  <a:pt x="10004" y="1049"/>
                </a:lnTo>
                <a:lnTo>
                  <a:pt x="10008" y="1048"/>
                </a:lnTo>
                <a:lnTo>
                  <a:pt x="10013" y="1048"/>
                </a:lnTo>
                <a:lnTo>
                  <a:pt x="10016" y="1049"/>
                </a:lnTo>
                <a:lnTo>
                  <a:pt x="10020" y="1051"/>
                </a:lnTo>
                <a:lnTo>
                  <a:pt x="10023" y="1053"/>
                </a:lnTo>
                <a:lnTo>
                  <a:pt x="10026" y="1056"/>
                </a:lnTo>
                <a:lnTo>
                  <a:pt x="10029" y="1059"/>
                </a:lnTo>
                <a:lnTo>
                  <a:pt x="10031" y="1062"/>
                </a:lnTo>
                <a:lnTo>
                  <a:pt x="10031" y="1066"/>
                </a:lnTo>
                <a:lnTo>
                  <a:pt x="10031" y="1066"/>
                </a:lnTo>
                <a:lnTo>
                  <a:pt x="10032" y="1071"/>
                </a:lnTo>
                <a:lnTo>
                  <a:pt x="10031" y="1075"/>
                </a:lnTo>
                <a:lnTo>
                  <a:pt x="10029" y="1079"/>
                </a:lnTo>
                <a:lnTo>
                  <a:pt x="10026" y="1082"/>
                </a:lnTo>
                <a:lnTo>
                  <a:pt x="10024" y="1086"/>
                </a:lnTo>
                <a:lnTo>
                  <a:pt x="10020" y="1088"/>
                </a:lnTo>
                <a:lnTo>
                  <a:pt x="10017" y="1089"/>
                </a:lnTo>
                <a:lnTo>
                  <a:pt x="10013" y="1090"/>
                </a:lnTo>
                <a:lnTo>
                  <a:pt x="10012" y="1090"/>
                </a:lnTo>
                <a:lnTo>
                  <a:pt x="10010" y="1090"/>
                </a:lnTo>
                <a:lnTo>
                  <a:pt x="10006" y="1090"/>
                </a:lnTo>
                <a:lnTo>
                  <a:pt x="10003" y="1089"/>
                </a:lnTo>
                <a:lnTo>
                  <a:pt x="9999" y="1087"/>
                </a:lnTo>
                <a:lnTo>
                  <a:pt x="9997" y="1085"/>
                </a:lnTo>
                <a:lnTo>
                  <a:pt x="9993" y="1082"/>
                </a:lnTo>
                <a:lnTo>
                  <a:pt x="9991" y="1079"/>
                </a:lnTo>
                <a:lnTo>
                  <a:pt x="9990" y="1075"/>
                </a:lnTo>
                <a:lnTo>
                  <a:pt x="9989" y="1072"/>
                </a:lnTo>
                <a:close/>
                <a:moveTo>
                  <a:pt x="9970" y="1162"/>
                </a:moveTo>
                <a:lnTo>
                  <a:pt x="9968" y="1158"/>
                </a:lnTo>
                <a:lnTo>
                  <a:pt x="9967" y="1154"/>
                </a:lnTo>
                <a:lnTo>
                  <a:pt x="9967" y="1150"/>
                </a:lnTo>
                <a:lnTo>
                  <a:pt x="9967" y="1146"/>
                </a:lnTo>
                <a:lnTo>
                  <a:pt x="9968" y="1142"/>
                </a:lnTo>
                <a:lnTo>
                  <a:pt x="9970" y="1139"/>
                </a:lnTo>
                <a:lnTo>
                  <a:pt x="9973" y="1135"/>
                </a:lnTo>
                <a:lnTo>
                  <a:pt x="9976" y="1132"/>
                </a:lnTo>
                <a:lnTo>
                  <a:pt x="9981" y="1131"/>
                </a:lnTo>
                <a:lnTo>
                  <a:pt x="9984" y="1130"/>
                </a:lnTo>
                <a:lnTo>
                  <a:pt x="9988" y="1129"/>
                </a:lnTo>
                <a:lnTo>
                  <a:pt x="9992" y="1130"/>
                </a:lnTo>
                <a:lnTo>
                  <a:pt x="9997" y="1131"/>
                </a:lnTo>
                <a:lnTo>
                  <a:pt x="10000" y="1133"/>
                </a:lnTo>
                <a:lnTo>
                  <a:pt x="10003" y="1137"/>
                </a:lnTo>
                <a:lnTo>
                  <a:pt x="10005" y="1140"/>
                </a:lnTo>
                <a:lnTo>
                  <a:pt x="10007" y="1143"/>
                </a:lnTo>
                <a:lnTo>
                  <a:pt x="10008" y="1147"/>
                </a:lnTo>
                <a:lnTo>
                  <a:pt x="10008" y="1151"/>
                </a:lnTo>
                <a:lnTo>
                  <a:pt x="10008" y="1156"/>
                </a:lnTo>
                <a:lnTo>
                  <a:pt x="10007" y="1159"/>
                </a:lnTo>
                <a:lnTo>
                  <a:pt x="10005" y="1163"/>
                </a:lnTo>
                <a:lnTo>
                  <a:pt x="10002" y="1166"/>
                </a:lnTo>
                <a:lnTo>
                  <a:pt x="9999" y="1168"/>
                </a:lnTo>
                <a:lnTo>
                  <a:pt x="9993" y="1171"/>
                </a:lnTo>
                <a:lnTo>
                  <a:pt x="9988" y="1172"/>
                </a:lnTo>
                <a:lnTo>
                  <a:pt x="9983" y="1172"/>
                </a:lnTo>
                <a:lnTo>
                  <a:pt x="9978" y="1169"/>
                </a:lnTo>
                <a:lnTo>
                  <a:pt x="9973" y="1166"/>
                </a:lnTo>
                <a:lnTo>
                  <a:pt x="9970" y="1162"/>
                </a:lnTo>
                <a:close/>
                <a:moveTo>
                  <a:pt x="9907" y="1227"/>
                </a:moveTo>
                <a:lnTo>
                  <a:pt x="9904" y="1224"/>
                </a:lnTo>
                <a:lnTo>
                  <a:pt x="9902" y="1220"/>
                </a:lnTo>
                <a:lnTo>
                  <a:pt x="9900" y="1216"/>
                </a:lnTo>
                <a:lnTo>
                  <a:pt x="9899" y="1213"/>
                </a:lnTo>
                <a:lnTo>
                  <a:pt x="9899" y="1209"/>
                </a:lnTo>
                <a:lnTo>
                  <a:pt x="9899" y="1205"/>
                </a:lnTo>
                <a:lnTo>
                  <a:pt x="9900" y="1200"/>
                </a:lnTo>
                <a:lnTo>
                  <a:pt x="9902" y="1197"/>
                </a:lnTo>
                <a:lnTo>
                  <a:pt x="9905" y="1194"/>
                </a:lnTo>
                <a:lnTo>
                  <a:pt x="9908" y="1192"/>
                </a:lnTo>
                <a:lnTo>
                  <a:pt x="9913" y="1190"/>
                </a:lnTo>
                <a:lnTo>
                  <a:pt x="9916" y="1189"/>
                </a:lnTo>
                <a:lnTo>
                  <a:pt x="9920" y="1189"/>
                </a:lnTo>
                <a:lnTo>
                  <a:pt x="9924" y="1189"/>
                </a:lnTo>
                <a:lnTo>
                  <a:pt x="9929" y="1190"/>
                </a:lnTo>
                <a:lnTo>
                  <a:pt x="9932" y="1192"/>
                </a:lnTo>
                <a:lnTo>
                  <a:pt x="9935" y="1195"/>
                </a:lnTo>
                <a:lnTo>
                  <a:pt x="9937" y="1198"/>
                </a:lnTo>
                <a:lnTo>
                  <a:pt x="9939" y="1201"/>
                </a:lnTo>
                <a:lnTo>
                  <a:pt x="9940" y="1206"/>
                </a:lnTo>
                <a:lnTo>
                  <a:pt x="9940" y="1210"/>
                </a:lnTo>
                <a:lnTo>
                  <a:pt x="9940" y="1214"/>
                </a:lnTo>
                <a:lnTo>
                  <a:pt x="9939" y="1217"/>
                </a:lnTo>
                <a:lnTo>
                  <a:pt x="9937" y="1222"/>
                </a:lnTo>
                <a:lnTo>
                  <a:pt x="9933" y="1225"/>
                </a:lnTo>
                <a:lnTo>
                  <a:pt x="9930" y="1228"/>
                </a:lnTo>
                <a:lnTo>
                  <a:pt x="9924" y="1230"/>
                </a:lnTo>
                <a:lnTo>
                  <a:pt x="9920" y="1230"/>
                </a:lnTo>
                <a:lnTo>
                  <a:pt x="9914" y="1229"/>
                </a:lnTo>
                <a:lnTo>
                  <a:pt x="9907" y="1227"/>
                </a:lnTo>
                <a:close/>
                <a:moveTo>
                  <a:pt x="8930" y="1253"/>
                </a:moveTo>
                <a:lnTo>
                  <a:pt x="8930" y="1253"/>
                </a:lnTo>
                <a:lnTo>
                  <a:pt x="8930" y="1249"/>
                </a:lnTo>
                <a:lnTo>
                  <a:pt x="8931" y="1245"/>
                </a:lnTo>
                <a:lnTo>
                  <a:pt x="8932" y="1242"/>
                </a:lnTo>
                <a:lnTo>
                  <a:pt x="8934" y="1237"/>
                </a:lnTo>
                <a:lnTo>
                  <a:pt x="8938" y="1235"/>
                </a:lnTo>
                <a:lnTo>
                  <a:pt x="8941" y="1233"/>
                </a:lnTo>
                <a:lnTo>
                  <a:pt x="8945" y="1231"/>
                </a:lnTo>
                <a:lnTo>
                  <a:pt x="8949" y="1231"/>
                </a:lnTo>
                <a:lnTo>
                  <a:pt x="8954" y="1231"/>
                </a:lnTo>
                <a:lnTo>
                  <a:pt x="8958" y="1232"/>
                </a:lnTo>
                <a:lnTo>
                  <a:pt x="8961" y="1233"/>
                </a:lnTo>
                <a:lnTo>
                  <a:pt x="8964" y="1235"/>
                </a:lnTo>
                <a:lnTo>
                  <a:pt x="8967" y="1239"/>
                </a:lnTo>
                <a:lnTo>
                  <a:pt x="8970" y="1242"/>
                </a:lnTo>
                <a:lnTo>
                  <a:pt x="8971" y="1246"/>
                </a:lnTo>
                <a:lnTo>
                  <a:pt x="8972" y="1250"/>
                </a:lnTo>
                <a:lnTo>
                  <a:pt x="8972" y="1254"/>
                </a:lnTo>
                <a:lnTo>
                  <a:pt x="8971" y="1259"/>
                </a:lnTo>
                <a:lnTo>
                  <a:pt x="8970" y="1262"/>
                </a:lnTo>
                <a:lnTo>
                  <a:pt x="8967" y="1265"/>
                </a:lnTo>
                <a:lnTo>
                  <a:pt x="8964" y="1268"/>
                </a:lnTo>
                <a:lnTo>
                  <a:pt x="8961" y="1270"/>
                </a:lnTo>
                <a:lnTo>
                  <a:pt x="8957" y="1271"/>
                </a:lnTo>
                <a:lnTo>
                  <a:pt x="8953" y="1273"/>
                </a:lnTo>
                <a:lnTo>
                  <a:pt x="8952" y="1273"/>
                </a:lnTo>
                <a:lnTo>
                  <a:pt x="8950" y="1273"/>
                </a:lnTo>
                <a:lnTo>
                  <a:pt x="8947" y="1273"/>
                </a:lnTo>
                <a:lnTo>
                  <a:pt x="8943" y="1271"/>
                </a:lnTo>
                <a:lnTo>
                  <a:pt x="8940" y="1269"/>
                </a:lnTo>
                <a:lnTo>
                  <a:pt x="8937" y="1267"/>
                </a:lnTo>
                <a:lnTo>
                  <a:pt x="8934" y="1264"/>
                </a:lnTo>
                <a:lnTo>
                  <a:pt x="8932" y="1261"/>
                </a:lnTo>
                <a:lnTo>
                  <a:pt x="8930" y="1258"/>
                </a:lnTo>
                <a:lnTo>
                  <a:pt x="8930" y="1253"/>
                </a:lnTo>
                <a:close/>
                <a:moveTo>
                  <a:pt x="9832" y="1278"/>
                </a:moveTo>
                <a:lnTo>
                  <a:pt x="9831" y="1274"/>
                </a:lnTo>
                <a:lnTo>
                  <a:pt x="9831" y="1270"/>
                </a:lnTo>
                <a:lnTo>
                  <a:pt x="9831" y="1266"/>
                </a:lnTo>
                <a:lnTo>
                  <a:pt x="9833" y="1262"/>
                </a:lnTo>
                <a:lnTo>
                  <a:pt x="9834" y="1259"/>
                </a:lnTo>
                <a:lnTo>
                  <a:pt x="9837" y="1256"/>
                </a:lnTo>
                <a:lnTo>
                  <a:pt x="9840" y="1252"/>
                </a:lnTo>
                <a:lnTo>
                  <a:pt x="9844" y="1250"/>
                </a:lnTo>
                <a:lnTo>
                  <a:pt x="9848" y="1249"/>
                </a:lnTo>
                <a:lnTo>
                  <a:pt x="9852" y="1249"/>
                </a:lnTo>
                <a:lnTo>
                  <a:pt x="9856" y="1250"/>
                </a:lnTo>
                <a:lnTo>
                  <a:pt x="9861" y="1251"/>
                </a:lnTo>
                <a:lnTo>
                  <a:pt x="9864" y="1252"/>
                </a:lnTo>
                <a:lnTo>
                  <a:pt x="9867" y="1256"/>
                </a:lnTo>
                <a:lnTo>
                  <a:pt x="9869" y="1259"/>
                </a:lnTo>
                <a:lnTo>
                  <a:pt x="9871" y="1262"/>
                </a:lnTo>
                <a:lnTo>
                  <a:pt x="9872" y="1266"/>
                </a:lnTo>
                <a:lnTo>
                  <a:pt x="9873" y="1270"/>
                </a:lnTo>
                <a:lnTo>
                  <a:pt x="9872" y="1275"/>
                </a:lnTo>
                <a:lnTo>
                  <a:pt x="9871" y="1279"/>
                </a:lnTo>
                <a:lnTo>
                  <a:pt x="9869" y="1282"/>
                </a:lnTo>
                <a:lnTo>
                  <a:pt x="9867" y="1285"/>
                </a:lnTo>
                <a:lnTo>
                  <a:pt x="9864" y="1287"/>
                </a:lnTo>
                <a:lnTo>
                  <a:pt x="9860" y="1290"/>
                </a:lnTo>
                <a:lnTo>
                  <a:pt x="9856" y="1291"/>
                </a:lnTo>
                <a:lnTo>
                  <a:pt x="9852" y="1292"/>
                </a:lnTo>
                <a:lnTo>
                  <a:pt x="9846" y="1291"/>
                </a:lnTo>
                <a:lnTo>
                  <a:pt x="9840" y="1287"/>
                </a:lnTo>
                <a:lnTo>
                  <a:pt x="9836" y="1283"/>
                </a:lnTo>
                <a:lnTo>
                  <a:pt x="9832" y="1278"/>
                </a:lnTo>
                <a:close/>
                <a:moveTo>
                  <a:pt x="9739" y="1280"/>
                </a:moveTo>
                <a:lnTo>
                  <a:pt x="9739" y="1276"/>
                </a:lnTo>
                <a:lnTo>
                  <a:pt x="9740" y="1273"/>
                </a:lnTo>
                <a:lnTo>
                  <a:pt x="9743" y="1268"/>
                </a:lnTo>
                <a:lnTo>
                  <a:pt x="9746" y="1265"/>
                </a:lnTo>
                <a:lnTo>
                  <a:pt x="9749" y="1263"/>
                </a:lnTo>
                <a:lnTo>
                  <a:pt x="9752" y="1261"/>
                </a:lnTo>
                <a:lnTo>
                  <a:pt x="9756" y="1260"/>
                </a:lnTo>
                <a:lnTo>
                  <a:pt x="9761" y="1259"/>
                </a:lnTo>
                <a:lnTo>
                  <a:pt x="9765" y="1260"/>
                </a:lnTo>
                <a:lnTo>
                  <a:pt x="9768" y="1261"/>
                </a:lnTo>
                <a:lnTo>
                  <a:pt x="9772" y="1263"/>
                </a:lnTo>
                <a:lnTo>
                  <a:pt x="9776" y="1265"/>
                </a:lnTo>
                <a:lnTo>
                  <a:pt x="9778" y="1268"/>
                </a:lnTo>
                <a:lnTo>
                  <a:pt x="9780" y="1271"/>
                </a:lnTo>
                <a:lnTo>
                  <a:pt x="9781" y="1276"/>
                </a:lnTo>
                <a:lnTo>
                  <a:pt x="9782" y="1280"/>
                </a:lnTo>
                <a:lnTo>
                  <a:pt x="9781" y="1284"/>
                </a:lnTo>
                <a:lnTo>
                  <a:pt x="9780" y="1288"/>
                </a:lnTo>
                <a:lnTo>
                  <a:pt x="9778" y="1292"/>
                </a:lnTo>
                <a:lnTo>
                  <a:pt x="9776" y="1295"/>
                </a:lnTo>
                <a:lnTo>
                  <a:pt x="9772" y="1298"/>
                </a:lnTo>
                <a:lnTo>
                  <a:pt x="9769" y="1299"/>
                </a:lnTo>
                <a:lnTo>
                  <a:pt x="9765" y="1301"/>
                </a:lnTo>
                <a:lnTo>
                  <a:pt x="9761" y="1301"/>
                </a:lnTo>
                <a:lnTo>
                  <a:pt x="9761" y="1301"/>
                </a:lnTo>
                <a:lnTo>
                  <a:pt x="9756" y="1301"/>
                </a:lnTo>
                <a:lnTo>
                  <a:pt x="9752" y="1300"/>
                </a:lnTo>
                <a:lnTo>
                  <a:pt x="9749" y="1298"/>
                </a:lnTo>
                <a:lnTo>
                  <a:pt x="9746" y="1295"/>
                </a:lnTo>
                <a:lnTo>
                  <a:pt x="9743" y="1292"/>
                </a:lnTo>
                <a:lnTo>
                  <a:pt x="9741" y="1288"/>
                </a:lnTo>
                <a:lnTo>
                  <a:pt x="9739" y="1284"/>
                </a:lnTo>
                <a:lnTo>
                  <a:pt x="9739" y="1280"/>
                </a:lnTo>
                <a:close/>
                <a:moveTo>
                  <a:pt x="9666" y="1326"/>
                </a:moveTo>
                <a:lnTo>
                  <a:pt x="9663" y="1322"/>
                </a:lnTo>
                <a:lnTo>
                  <a:pt x="9661" y="1319"/>
                </a:lnTo>
                <a:lnTo>
                  <a:pt x="9660" y="1315"/>
                </a:lnTo>
                <a:lnTo>
                  <a:pt x="9659" y="1311"/>
                </a:lnTo>
                <a:lnTo>
                  <a:pt x="9659" y="1307"/>
                </a:lnTo>
                <a:lnTo>
                  <a:pt x="9660" y="1303"/>
                </a:lnTo>
                <a:lnTo>
                  <a:pt x="9661" y="1299"/>
                </a:lnTo>
                <a:lnTo>
                  <a:pt x="9664" y="1296"/>
                </a:lnTo>
                <a:lnTo>
                  <a:pt x="9667" y="1293"/>
                </a:lnTo>
                <a:lnTo>
                  <a:pt x="9670" y="1291"/>
                </a:lnTo>
                <a:lnTo>
                  <a:pt x="9675" y="1290"/>
                </a:lnTo>
                <a:lnTo>
                  <a:pt x="9678" y="1288"/>
                </a:lnTo>
                <a:lnTo>
                  <a:pt x="9682" y="1288"/>
                </a:lnTo>
                <a:lnTo>
                  <a:pt x="9686" y="1290"/>
                </a:lnTo>
                <a:lnTo>
                  <a:pt x="9689" y="1291"/>
                </a:lnTo>
                <a:lnTo>
                  <a:pt x="9694" y="1294"/>
                </a:lnTo>
                <a:lnTo>
                  <a:pt x="9696" y="1297"/>
                </a:lnTo>
                <a:lnTo>
                  <a:pt x="9699" y="1300"/>
                </a:lnTo>
                <a:lnTo>
                  <a:pt x="9700" y="1303"/>
                </a:lnTo>
                <a:lnTo>
                  <a:pt x="9701" y="1308"/>
                </a:lnTo>
                <a:lnTo>
                  <a:pt x="9700" y="1312"/>
                </a:lnTo>
                <a:lnTo>
                  <a:pt x="9700" y="1316"/>
                </a:lnTo>
                <a:lnTo>
                  <a:pt x="9698" y="1319"/>
                </a:lnTo>
                <a:lnTo>
                  <a:pt x="9696" y="1324"/>
                </a:lnTo>
                <a:lnTo>
                  <a:pt x="9696" y="1324"/>
                </a:lnTo>
                <a:lnTo>
                  <a:pt x="9693" y="1327"/>
                </a:lnTo>
                <a:lnTo>
                  <a:pt x="9688" y="1329"/>
                </a:lnTo>
                <a:lnTo>
                  <a:pt x="9684" y="1330"/>
                </a:lnTo>
                <a:lnTo>
                  <a:pt x="9680" y="1330"/>
                </a:lnTo>
                <a:lnTo>
                  <a:pt x="9676" y="1330"/>
                </a:lnTo>
                <a:lnTo>
                  <a:pt x="9672" y="1329"/>
                </a:lnTo>
                <a:lnTo>
                  <a:pt x="9669" y="1328"/>
                </a:lnTo>
                <a:lnTo>
                  <a:pt x="9666" y="1326"/>
                </a:lnTo>
                <a:close/>
                <a:moveTo>
                  <a:pt x="9419" y="1331"/>
                </a:moveTo>
                <a:lnTo>
                  <a:pt x="9418" y="1328"/>
                </a:lnTo>
                <a:lnTo>
                  <a:pt x="9417" y="1324"/>
                </a:lnTo>
                <a:lnTo>
                  <a:pt x="9418" y="1319"/>
                </a:lnTo>
                <a:lnTo>
                  <a:pt x="9419" y="1315"/>
                </a:lnTo>
                <a:lnTo>
                  <a:pt x="9420" y="1312"/>
                </a:lnTo>
                <a:lnTo>
                  <a:pt x="9424" y="1309"/>
                </a:lnTo>
                <a:lnTo>
                  <a:pt x="9427" y="1305"/>
                </a:lnTo>
                <a:lnTo>
                  <a:pt x="9430" y="1304"/>
                </a:lnTo>
                <a:lnTo>
                  <a:pt x="9434" y="1302"/>
                </a:lnTo>
                <a:lnTo>
                  <a:pt x="9438" y="1302"/>
                </a:lnTo>
                <a:lnTo>
                  <a:pt x="9443" y="1302"/>
                </a:lnTo>
                <a:lnTo>
                  <a:pt x="9447" y="1304"/>
                </a:lnTo>
                <a:lnTo>
                  <a:pt x="9450" y="1305"/>
                </a:lnTo>
                <a:lnTo>
                  <a:pt x="9453" y="1309"/>
                </a:lnTo>
                <a:lnTo>
                  <a:pt x="9455" y="1312"/>
                </a:lnTo>
                <a:lnTo>
                  <a:pt x="9458" y="1315"/>
                </a:lnTo>
                <a:lnTo>
                  <a:pt x="9459" y="1319"/>
                </a:lnTo>
                <a:lnTo>
                  <a:pt x="9460" y="1324"/>
                </a:lnTo>
                <a:lnTo>
                  <a:pt x="9459" y="1328"/>
                </a:lnTo>
                <a:lnTo>
                  <a:pt x="9458" y="1331"/>
                </a:lnTo>
                <a:lnTo>
                  <a:pt x="9457" y="1335"/>
                </a:lnTo>
                <a:lnTo>
                  <a:pt x="9453" y="1338"/>
                </a:lnTo>
                <a:lnTo>
                  <a:pt x="9450" y="1340"/>
                </a:lnTo>
                <a:lnTo>
                  <a:pt x="9447" y="1343"/>
                </a:lnTo>
                <a:lnTo>
                  <a:pt x="9443" y="1344"/>
                </a:lnTo>
                <a:lnTo>
                  <a:pt x="9438" y="1345"/>
                </a:lnTo>
                <a:lnTo>
                  <a:pt x="9432" y="1344"/>
                </a:lnTo>
                <a:lnTo>
                  <a:pt x="9427" y="1340"/>
                </a:lnTo>
                <a:lnTo>
                  <a:pt x="9423" y="1337"/>
                </a:lnTo>
                <a:lnTo>
                  <a:pt x="9419" y="1331"/>
                </a:lnTo>
                <a:close/>
                <a:moveTo>
                  <a:pt x="8925" y="1351"/>
                </a:moveTo>
                <a:lnTo>
                  <a:pt x="8923" y="1348"/>
                </a:lnTo>
                <a:lnTo>
                  <a:pt x="8922" y="1344"/>
                </a:lnTo>
                <a:lnTo>
                  <a:pt x="8921" y="1339"/>
                </a:lnTo>
                <a:lnTo>
                  <a:pt x="8921" y="1335"/>
                </a:lnTo>
                <a:lnTo>
                  <a:pt x="8922" y="1332"/>
                </a:lnTo>
                <a:lnTo>
                  <a:pt x="8924" y="1328"/>
                </a:lnTo>
                <a:lnTo>
                  <a:pt x="8926" y="1325"/>
                </a:lnTo>
                <a:lnTo>
                  <a:pt x="8929" y="1321"/>
                </a:lnTo>
                <a:lnTo>
                  <a:pt x="8932" y="1319"/>
                </a:lnTo>
                <a:lnTo>
                  <a:pt x="8937" y="1318"/>
                </a:lnTo>
                <a:lnTo>
                  <a:pt x="8941" y="1317"/>
                </a:lnTo>
                <a:lnTo>
                  <a:pt x="8944" y="1317"/>
                </a:lnTo>
                <a:lnTo>
                  <a:pt x="8948" y="1318"/>
                </a:lnTo>
                <a:lnTo>
                  <a:pt x="8953" y="1319"/>
                </a:lnTo>
                <a:lnTo>
                  <a:pt x="8956" y="1322"/>
                </a:lnTo>
                <a:lnTo>
                  <a:pt x="8959" y="1326"/>
                </a:lnTo>
                <a:lnTo>
                  <a:pt x="8961" y="1329"/>
                </a:lnTo>
                <a:lnTo>
                  <a:pt x="8962" y="1333"/>
                </a:lnTo>
                <a:lnTo>
                  <a:pt x="8963" y="1336"/>
                </a:lnTo>
                <a:lnTo>
                  <a:pt x="8963" y="1340"/>
                </a:lnTo>
                <a:lnTo>
                  <a:pt x="8962" y="1345"/>
                </a:lnTo>
                <a:lnTo>
                  <a:pt x="8960" y="1348"/>
                </a:lnTo>
                <a:lnTo>
                  <a:pt x="8958" y="1352"/>
                </a:lnTo>
                <a:lnTo>
                  <a:pt x="8955" y="1354"/>
                </a:lnTo>
                <a:lnTo>
                  <a:pt x="8952" y="1356"/>
                </a:lnTo>
                <a:lnTo>
                  <a:pt x="8948" y="1359"/>
                </a:lnTo>
                <a:lnTo>
                  <a:pt x="8945" y="1359"/>
                </a:lnTo>
                <a:lnTo>
                  <a:pt x="8942" y="1360"/>
                </a:lnTo>
                <a:lnTo>
                  <a:pt x="8938" y="1359"/>
                </a:lnTo>
                <a:lnTo>
                  <a:pt x="8932" y="1357"/>
                </a:lnTo>
                <a:lnTo>
                  <a:pt x="8929" y="1354"/>
                </a:lnTo>
                <a:lnTo>
                  <a:pt x="8925" y="1351"/>
                </a:lnTo>
                <a:close/>
                <a:moveTo>
                  <a:pt x="9515" y="1364"/>
                </a:moveTo>
                <a:lnTo>
                  <a:pt x="9512" y="1362"/>
                </a:lnTo>
                <a:lnTo>
                  <a:pt x="9509" y="1360"/>
                </a:lnTo>
                <a:lnTo>
                  <a:pt x="9505" y="1356"/>
                </a:lnTo>
                <a:lnTo>
                  <a:pt x="9503" y="1353"/>
                </a:lnTo>
                <a:lnTo>
                  <a:pt x="9502" y="1349"/>
                </a:lnTo>
                <a:lnTo>
                  <a:pt x="9501" y="1345"/>
                </a:lnTo>
                <a:lnTo>
                  <a:pt x="9502" y="1340"/>
                </a:lnTo>
                <a:lnTo>
                  <a:pt x="9503" y="1337"/>
                </a:lnTo>
                <a:lnTo>
                  <a:pt x="9505" y="1333"/>
                </a:lnTo>
                <a:lnTo>
                  <a:pt x="9508" y="1330"/>
                </a:lnTo>
                <a:lnTo>
                  <a:pt x="9511" y="1327"/>
                </a:lnTo>
                <a:lnTo>
                  <a:pt x="9514" y="1326"/>
                </a:lnTo>
                <a:lnTo>
                  <a:pt x="9518" y="1324"/>
                </a:lnTo>
                <a:lnTo>
                  <a:pt x="9522" y="1324"/>
                </a:lnTo>
                <a:lnTo>
                  <a:pt x="9527" y="1324"/>
                </a:lnTo>
                <a:lnTo>
                  <a:pt x="9530" y="1325"/>
                </a:lnTo>
                <a:lnTo>
                  <a:pt x="9534" y="1327"/>
                </a:lnTo>
                <a:lnTo>
                  <a:pt x="9537" y="1329"/>
                </a:lnTo>
                <a:lnTo>
                  <a:pt x="9541" y="1332"/>
                </a:lnTo>
                <a:lnTo>
                  <a:pt x="9542" y="1336"/>
                </a:lnTo>
                <a:lnTo>
                  <a:pt x="9544" y="1339"/>
                </a:lnTo>
                <a:lnTo>
                  <a:pt x="9544" y="1344"/>
                </a:lnTo>
                <a:lnTo>
                  <a:pt x="9544" y="1348"/>
                </a:lnTo>
                <a:lnTo>
                  <a:pt x="9543" y="1352"/>
                </a:lnTo>
                <a:lnTo>
                  <a:pt x="9539" y="1357"/>
                </a:lnTo>
                <a:lnTo>
                  <a:pt x="9534" y="1362"/>
                </a:lnTo>
                <a:lnTo>
                  <a:pt x="9529" y="1365"/>
                </a:lnTo>
                <a:lnTo>
                  <a:pt x="9522" y="1366"/>
                </a:lnTo>
                <a:lnTo>
                  <a:pt x="9519" y="1365"/>
                </a:lnTo>
                <a:lnTo>
                  <a:pt x="9515" y="1364"/>
                </a:lnTo>
                <a:close/>
                <a:moveTo>
                  <a:pt x="9329" y="1351"/>
                </a:moveTo>
                <a:lnTo>
                  <a:pt x="9328" y="1347"/>
                </a:lnTo>
                <a:lnTo>
                  <a:pt x="9329" y="1343"/>
                </a:lnTo>
                <a:lnTo>
                  <a:pt x="9331" y="1338"/>
                </a:lnTo>
                <a:lnTo>
                  <a:pt x="9333" y="1335"/>
                </a:lnTo>
                <a:lnTo>
                  <a:pt x="9335" y="1332"/>
                </a:lnTo>
                <a:lnTo>
                  <a:pt x="9339" y="1330"/>
                </a:lnTo>
                <a:lnTo>
                  <a:pt x="9343" y="1329"/>
                </a:lnTo>
                <a:lnTo>
                  <a:pt x="9347" y="1328"/>
                </a:lnTo>
                <a:lnTo>
                  <a:pt x="9351" y="1328"/>
                </a:lnTo>
                <a:lnTo>
                  <a:pt x="9356" y="1328"/>
                </a:lnTo>
                <a:lnTo>
                  <a:pt x="9359" y="1330"/>
                </a:lnTo>
                <a:lnTo>
                  <a:pt x="9363" y="1332"/>
                </a:lnTo>
                <a:lnTo>
                  <a:pt x="9365" y="1334"/>
                </a:lnTo>
                <a:lnTo>
                  <a:pt x="9367" y="1338"/>
                </a:lnTo>
                <a:lnTo>
                  <a:pt x="9369" y="1342"/>
                </a:lnTo>
                <a:lnTo>
                  <a:pt x="9370" y="1346"/>
                </a:lnTo>
                <a:lnTo>
                  <a:pt x="9370" y="1350"/>
                </a:lnTo>
                <a:lnTo>
                  <a:pt x="9369" y="1354"/>
                </a:lnTo>
                <a:lnTo>
                  <a:pt x="9368" y="1357"/>
                </a:lnTo>
                <a:lnTo>
                  <a:pt x="9366" y="1362"/>
                </a:lnTo>
                <a:lnTo>
                  <a:pt x="9363" y="1364"/>
                </a:lnTo>
                <a:lnTo>
                  <a:pt x="9360" y="1367"/>
                </a:lnTo>
                <a:lnTo>
                  <a:pt x="9356" y="1368"/>
                </a:lnTo>
                <a:lnTo>
                  <a:pt x="9351" y="1369"/>
                </a:lnTo>
                <a:lnTo>
                  <a:pt x="9350" y="1369"/>
                </a:lnTo>
                <a:lnTo>
                  <a:pt x="9349" y="1369"/>
                </a:lnTo>
                <a:lnTo>
                  <a:pt x="9346" y="1369"/>
                </a:lnTo>
                <a:lnTo>
                  <a:pt x="9342" y="1368"/>
                </a:lnTo>
                <a:lnTo>
                  <a:pt x="9339" y="1366"/>
                </a:lnTo>
                <a:lnTo>
                  <a:pt x="9335" y="1364"/>
                </a:lnTo>
                <a:lnTo>
                  <a:pt x="9333" y="1362"/>
                </a:lnTo>
                <a:lnTo>
                  <a:pt x="9331" y="1359"/>
                </a:lnTo>
                <a:lnTo>
                  <a:pt x="9329" y="1354"/>
                </a:lnTo>
                <a:lnTo>
                  <a:pt x="9329" y="1351"/>
                </a:lnTo>
                <a:close/>
                <a:moveTo>
                  <a:pt x="9610" y="1389"/>
                </a:moveTo>
                <a:lnTo>
                  <a:pt x="9605" y="1389"/>
                </a:lnTo>
                <a:lnTo>
                  <a:pt x="9602" y="1387"/>
                </a:lnTo>
                <a:lnTo>
                  <a:pt x="9599" y="1385"/>
                </a:lnTo>
                <a:lnTo>
                  <a:pt x="9596" y="1382"/>
                </a:lnTo>
                <a:lnTo>
                  <a:pt x="9594" y="1379"/>
                </a:lnTo>
                <a:lnTo>
                  <a:pt x="9592" y="1376"/>
                </a:lnTo>
                <a:lnTo>
                  <a:pt x="9592" y="1371"/>
                </a:lnTo>
                <a:lnTo>
                  <a:pt x="9592" y="1367"/>
                </a:lnTo>
                <a:lnTo>
                  <a:pt x="9592" y="1363"/>
                </a:lnTo>
                <a:lnTo>
                  <a:pt x="9594" y="1359"/>
                </a:lnTo>
                <a:lnTo>
                  <a:pt x="9596" y="1355"/>
                </a:lnTo>
                <a:lnTo>
                  <a:pt x="9599" y="1352"/>
                </a:lnTo>
                <a:lnTo>
                  <a:pt x="9602" y="1350"/>
                </a:lnTo>
                <a:lnTo>
                  <a:pt x="9605" y="1349"/>
                </a:lnTo>
                <a:lnTo>
                  <a:pt x="9610" y="1348"/>
                </a:lnTo>
                <a:lnTo>
                  <a:pt x="9614" y="1348"/>
                </a:lnTo>
                <a:lnTo>
                  <a:pt x="9614" y="1348"/>
                </a:lnTo>
                <a:lnTo>
                  <a:pt x="9618" y="1349"/>
                </a:lnTo>
                <a:lnTo>
                  <a:pt x="9622" y="1350"/>
                </a:lnTo>
                <a:lnTo>
                  <a:pt x="9626" y="1352"/>
                </a:lnTo>
                <a:lnTo>
                  <a:pt x="9629" y="1355"/>
                </a:lnTo>
                <a:lnTo>
                  <a:pt x="9631" y="1359"/>
                </a:lnTo>
                <a:lnTo>
                  <a:pt x="9632" y="1363"/>
                </a:lnTo>
                <a:lnTo>
                  <a:pt x="9633" y="1367"/>
                </a:lnTo>
                <a:lnTo>
                  <a:pt x="9633" y="1371"/>
                </a:lnTo>
                <a:lnTo>
                  <a:pt x="9632" y="1374"/>
                </a:lnTo>
                <a:lnTo>
                  <a:pt x="9631" y="1379"/>
                </a:lnTo>
                <a:lnTo>
                  <a:pt x="9629" y="1382"/>
                </a:lnTo>
                <a:lnTo>
                  <a:pt x="9627" y="1384"/>
                </a:lnTo>
                <a:lnTo>
                  <a:pt x="9623" y="1387"/>
                </a:lnTo>
                <a:lnTo>
                  <a:pt x="9620" y="1388"/>
                </a:lnTo>
                <a:lnTo>
                  <a:pt x="9616" y="1389"/>
                </a:lnTo>
                <a:lnTo>
                  <a:pt x="9612" y="1389"/>
                </a:lnTo>
                <a:lnTo>
                  <a:pt x="9611" y="1389"/>
                </a:lnTo>
                <a:lnTo>
                  <a:pt x="9610" y="1389"/>
                </a:lnTo>
                <a:close/>
                <a:moveTo>
                  <a:pt x="8626" y="1414"/>
                </a:moveTo>
                <a:lnTo>
                  <a:pt x="8623" y="1411"/>
                </a:lnTo>
                <a:lnTo>
                  <a:pt x="8621" y="1407"/>
                </a:lnTo>
                <a:lnTo>
                  <a:pt x="8620" y="1403"/>
                </a:lnTo>
                <a:lnTo>
                  <a:pt x="8619" y="1400"/>
                </a:lnTo>
                <a:lnTo>
                  <a:pt x="8619" y="1396"/>
                </a:lnTo>
                <a:lnTo>
                  <a:pt x="8620" y="1391"/>
                </a:lnTo>
                <a:lnTo>
                  <a:pt x="8621" y="1387"/>
                </a:lnTo>
                <a:lnTo>
                  <a:pt x="8623" y="1384"/>
                </a:lnTo>
                <a:lnTo>
                  <a:pt x="8626" y="1381"/>
                </a:lnTo>
                <a:lnTo>
                  <a:pt x="8629" y="1379"/>
                </a:lnTo>
                <a:lnTo>
                  <a:pt x="8634" y="1377"/>
                </a:lnTo>
                <a:lnTo>
                  <a:pt x="8637" y="1377"/>
                </a:lnTo>
                <a:lnTo>
                  <a:pt x="8641" y="1377"/>
                </a:lnTo>
                <a:lnTo>
                  <a:pt x="8645" y="1377"/>
                </a:lnTo>
                <a:lnTo>
                  <a:pt x="8650" y="1379"/>
                </a:lnTo>
                <a:lnTo>
                  <a:pt x="8653" y="1381"/>
                </a:lnTo>
                <a:lnTo>
                  <a:pt x="8656" y="1384"/>
                </a:lnTo>
                <a:lnTo>
                  <a:pt x="8658" y="1387"/>
                </a:lnTo>
                <a:lnTo>
                  <a:pt x="8660" y="1390"/>
                </a:lnTo>
                <a:lnTo>
                  <a:pt x="8660" y="1395"/>
                </a:lnTo>
                <a:lnTo>
                  <a:pt x="8660" y="1399"/>
                </a:lnTo>
                <a:lnTo>
                  <a:pt x="8660" y="1403"/>
                </a:lnTo>
                <a:lnTo>
                  <a:pt x="8658" y="1406"/>
                </a:lnTo>
                <a:lnTo>
                  <a:pt x="8656" y="1411"/>
                </a:lnTo>
                <a:lnTo>
                  <a:pt x="8653" y="1414"/>
                </a:lnTo>
                <a:lnTo>
                  <a:pt x="8648" y="1416"/>
                </a:lnTo>
                <a:lnTo>
                  <a:pt x="8644" y="1418"/>
                </a:lnTo>
                <a:lnTo>
                  <a:pt x="8640" y="1418"/>
                </a:lnTo>
                <a:lnTo>
                  <a:pt x="8636" y="1418"/>
                </a:lnTo>
                <a:lnTo>
                  <a:pt x="8633" y="1417"/>
                </a:lnTo>
                <a:lnTo>
                  <a:pt x="8629" y="1416"/>
                </a:lnTo>
                <a:lnTo>
                  <a:pt x="8626" y="1414"/>
                </a:lnTo>
                <a:close/>
                <a:moveTo>
                  <a:pt x="8866" y="1418"/>
                </a:moveTo>
                <a:lnTo>
                  <a:pt x="8863" y="1416"/>
                </a:lnTo>
                <a:lnTo>
                  <a:pt x="8860" y="1413"/>
                </a:lnTo>
                <a:lnTo>
                  <a:pt x="8858" y="1410"/>
                </a:lnTo>
                <a:lnTo>
                  <a:pt x="8856" y="1405"/>
                </a:lnTo>
                <a:lnTo>
                  <a:pt x="8856" y="1401"/>
                </a:lnTo>
                <a:lnTo>
                  <a:pt x="8856" y="1397"/>
                </a:lnTo>
                <a:lnTo>
                  <a:pt x="8857" y="1394"/>
                </a:lnTo>
                <a:lnTo>
                  <a:pt x="8858" y="1389"/>
                </a:lnTo>
                <a:lnTo>
                  <a:pt x="8861" y="1386"/>
                </a:lnTo>
                <a:lnTo>
                  <a:pt x="8864" y="1383"/>
                </a:lnTo>
                <a:lnTo>
                  <a:pt x="8868" y="1381"/>
                </a:lnTo>
                <a:lnTo>
                  <a:pt x="8871" y="1380"/>
                </a:lnTo>
                <a:lnTo>
                  <a:pt x="8875" y="1379"/>
                </a:lnTo>
                <a:lnTo>
                  <a:pt x="8879" y="1379"/>
                </a:lnTo>
                <a:lnTo>
                  <a:pt x="8883" y="1380"/>
                </a:lnTo>
                <a:lnTo>
                  <a:pt x="8887" y="1382"/>
                </a:lnTo>
                <a:lnTo>
                  <a:pt x="8891" y="1384"/>
                </a:lnTo>
                <a:lnTo>
                  <a:pt x="8893" y="1387"/>
                </a:lnTo>
                <a:lnTo>
                  <a:pt x="8895" y="1390"/>
                </a:lnTo>
                <a:lnTo>
                  <a:pt x="8897" y="1395"/>
                </a:lnTo>
                <a:lnTo>
                  <a:pt x="8897" y="1398"/>
                </a:lnTo>
                <a:lnTo>
                  <a:pt x="8897" y="1402"/>
                </a:lnTo>
                <a:lnTo>
                  <a:pt x="8896" y="1406"/>
                </a:lnTo>
                <a:lnTo>
                  <a:pt x="8895" y="1411"/>
                </a:lnTo>
                <a:lnTo>
                  <a:pt x="8892" y="1415"/>
                </a:lnTo>
                <a:lnTo>
                  <a:pt x="8887" y="1418"/>
                </a:lnTo>
                <a:lnTo>
                  <a:pt x="8882" y="1420"/>
                </a:lnTo>
                <a:lnTo>
                  <a:pt x="8877" y="1421"/>
                </a:lnTo>
                <a:lnTo>
                  <a:pt x="8872" y="1420"/>
                </a:lnTo>
                <a:lnTo>
                  <a:pt x="8866" y="1418"/>
                </a:lnTo>
                <a:close/>
                <a:moveTo>
                  <a:pt x="8799" y="1453"/>
                </a:moveTo>
                <a:lnTo>
                  <a:pt x="8795" y="1451"/>
                </a:lnTo>
                <a:lnTo>
                  <a:pt x="8792" y="1449"/>
                </a:lnTo>
                <a:lnTo>
                  <a:pt x="8789" y="1446"/>
                </a:lnTo>
                <a:lnTo>
                  <a:pt x="8787" y="1442"/>
                </a:lnTo>
                <a:lnTo>
                  <a:pt x="8785" y="1439"/>
                </a:lnTo>
                <a:lnTo>
                  <a:pt x="8785" y="1435"/>
                </a:lnTo>
                <a:lnTo>
                  <a:pt x="8784" y="1431"/>
                </a:lnTo>
                <a:lnTo>
                  <a:pt x="8785" y="1427"/>
                </a:lnTo>
                <a:lnTo>
                  <a:pt x="8787" y="1422"/>
                </a:lnTo>
                <a:lnTo>
                  <a:pt x="8789" y="1419"/>
                </a:lnTo>
                <a:lnTo>
                  <a:pt x="8792" y="1417"/>
                </a:lnTo>
                <a:lnTo>
                  <a:pt x="8795" y="1414"/>
                </a:lnTo>
                <a:lnTo>
                  <a:pt x="8798" y="1413"/>
                </a:lnTo>
                <a:lnTo>
                  <a:pt x="8803" y="1412"/>
                </a:lnTo>
                <a:lnTo>
                  <a:pt x="8807" y="1412"/>
                </a:lnTo>
                <a:lnTo>
                  <a:pt x="8811" y="1413"/>
                </a:lnTo>
                <a:lnTo>
                  <a:pt x="8815" y="1414"/>
                </a:lnTo>
                <a:lnTo>
                  <a:pt x="8819" y="1416"/>
                </a:lnTo>
                <a:lnTo>
                  <a:pt x="8822" y="1419"/>
                </a:lnTo>
                <a:lnTo>
                  <a:pt x="8824" y="1422"/>
                </a:lnTo>
                <a:lnTo>
                  <a:pt x="8825" y="1427"/>
                </a:lnTo>
                <a:lnTo>
                  <a:pt x="8826" y="1430"/>
                </a:lnTo>
                <a:lnTo>
                  <a:pt x="8826" y="1434"/>
                </a:lnTo>
                <a:lnTo>
                  <a:pt x="8825" y="1438"/>
                </a:lnTo>
                <a:lnTo>
                  <a:pt x="8824" y="1441"/>
                </a:lnTo>
                <a:lnTo>
                  <a:pt x="8822" y="1445"/>
                </a:lnTo>
                <a:lnTo>
                  <a:pt x="8820" y="1448"/>
                </a:lnTo>
                <a:lnTo>
                  <a:pt x="8818" y="1450"/>
                </a:lnTo>
                <a:lnTo>
                  <a:pt x="8811" y="1453"/>
                </a:lnTo>
                <a:lnTo>
                  <a:pt x="8805" y="1454"/>
                </a:lnTo>
                <a:lnTo>
                  <a:pt x="8802" y="1453"/>
                </a:lnTo>
                <a:lnTo>
                  <a:pt x="8799" y="1453"/>
                </a:lnTo>
                <a:close/>
                <a:moveTo>
                  <a:pt x="8697" y="1447"/>
                </a:moveTo>
                <a:lnTo>
                  <a:pt x="8697" y="1442"/>
                </a:lnTo>
                <a:lnTo>
                  <a:pt x="8698" y="1438"/>
                </a:lnTo>
                <a:lnTo>
                  <a:pt x="8700" y="1435"/>
                </a:lnTo>
                <a:lnTo>
                  <a:pt x="8702" y="1431"/>
                </a:lnTo>
                <a:lnTo>
                  <a:pt x="8705" y="1429"/>
                </a:lnTo>
                <a:lnTo>
                  <a:pt x="8708" y="1425"/>
                </a:lnTo>
                <a:lnTo>
                  <a:pt x="8711" y="1424"/>
                </a:lnTo>
                <a:lnTo>
                  <a:pt x="8715" y="1423"/>
                </a:lnTo>
                <a:lnTo>
                  <a:pt x="8720" y="1423"/>
                </a:lnTo>
                <a:lnTo>
                  <a:pt x="8724" y="1423"/>
                </a:lnTo>
                <a:lnTo>
                  <a:pt x="8727" y="1425"/>
                </a:lnTo>
                <a:lnTo>
                  <a:pt x="8731" y="1428"/>
                </a:lnTo>
                <a:lnTo>
                  <a:pt x="8734" y="1430"/>
                </a:lnTo>
                <a:lnTo>
                  <a:pt x="8737" y="1433"/>
                </a:lnTo>
                <a:lnTo>
                  <a:pt x="8738" y="1437"/>
                </a:lnTo>
                <a:lnTo>
                  <a:pt x="8739" y="1441"/>
                </a:lnTo>
                <a:lnTo>
                  <a:pt x="8739" y="1446"/>
                </a:lnTo>
                <a:lnTo>
                  <a:pt x="8739" y="1450"/>
                </a:lnTo>
                <a:lnTo>
                  <a:pt x="8737" y="1453"/>
                </a:lnTo>
                <a:lnTo>
                  <a:pt x="8735" y="1457"/>
                </a:lnTo>
                <a:lnTo>
                  <a:pt x="8732" y="1459"/>
                </a:lnTo>
                <a:lnTo>
                  <a:pt x="8729" y="1463"/>
                </a:lnTo>
                <a:lnTo>
                  <a:pt x="8725" y="1464"/>
                </a:lnTo>
                <a:lnTo>
                  <a:pt x="8721" y="1465"/>
                </a:lnTo>
                <a:lnTo>
                  <a:pt x="8720" y="1465"/>
                </a:lnTo>
                <a:lnTo>
                  <a:pt x="8719" y="1465"/>
                </a:lnTo>
                <a:lnTo>
                  <a:pt x="8714" y="1465"/>
                </a:lnTo>
                <a:lnTo>
                  <a:pt x="8711" y="1464"/>
                </a:lnTo>
                <a:lnTo>
                  <a:pt x="8708" y="1463"/>
                </a:lnTo>
                <a:lnTo>
                  <a:pt x="8705" y="1459"/>
                </a:lnTo>
                <a:lnTo>
                  <a:pt x="8702" y="1457"/>
                </a:lnTo>
                <a:lnTo>
                  <a:pt x="8700" y="1454"/>
                </a:lnTo>
                <a:lnTo>
                  <a:pt x="8698" y="1451"/>
                </a:lnTo>
                <a:lnTo>
                  <a:pt x="8697" y="14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ACF0681-F5A4-89FA-C522-25CA525C2C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" y="450975"/>
            <a:ext cx="2342980" cy="53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025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kladni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/>
          <p:nvPr/>
        </p:nvSpPr>
        <p:spPr>
          <a:xfrm>
            <a:off x="0" y="1690688"/>
            <a:ext cx="12192000" cy="5167312"/>
          </a:xfrm>
          <a:prstGeom prst="rect">
            <a:avLst/>
          </a:prstGeom>
          <a:solidFill>
            <a:srgbClr val="F7F9F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3;p13"/>
          <p:cNvSpPr/>
          <p:nvPr/>
        </p:nvSpPr>
        <p:spPr>
          <a:xfrm>
            <a:off x="0" y="0"/>
            <a:ext cx="12191999" cy="1690688"/>
          </a:xfrm>
          <a:prstGeom prst="rect">
            <a:avLst/>
          </a:prstGeom>
          <a:solidFill>
            <a:srgbClr val="0747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14;p13"/>
          <p:cNvSpPr txBox="1">
            <a:spLocks noGrp="1"/>
          </p:cNvSpPr>
          <p:nvPr>
            <p:ph type="ctrTitle"/>
          </p:nvPr>
        </p:nvSpPr>
        <p:spPr>
          <a:xfrm>
            <a:off x="1387266" y="111585"/>
            <a:ext cx="9280733" cy="1467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itter"/>
              <a:buNone/>
              <a:defRPr sz="48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subTitle" idx="1"/>
          </p:nvPr>
        </p:nvSpPr>
        <p:spPr>
          <a:xfrm>
            <a:off x="1469877" y="3976913"/>
            <a:ext cx="9198123" cy="2583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7184"/>
              </a:buClr>
              <a:buSzPts val="1800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477F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F7184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477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F7184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30793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36448" y="3090037"/>
            <a:ext cx="8031480" cy="13255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10"/>
          </p:nvPr>
        </p:nvSpPr>
        <p:spPr>
          <a:xfrm>
            <a:off x="8567928" y="0"/>
            <a:ext cx="3624072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1"/>
          </p:nvPr>
        </p:nvSpPr>
        <p:spPr>
          <a:xfrm>
            <a:off x="536575" y="4525963"/>
            <a:ext cx="8031163" cy="15367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Freeform 5"/>
          <p:cNvSpPr>
            <a:spLocks noEditPoints="1"/>
          </p:cNvSpPr>
          <p:nvPr userDrawn="1"/>
        </p:nvSpPr>
        <p:spPr bwMode="auto">
          <a:xfrm>
            <a:off x="676720" y="550481"/>
            <a:ext cx="3282950" cy="452438"/>
          </a:xfrm>
          <a:custGeom>
            <a:avLst/>
            <a:gdLst>
              <a:gd name="T0" fmla="*/ 3287 w 16544"/>
              <a:gd name="T1" fmla="*/ 1545 h 2280"/>
              <a:gd name="T2" fmla="*/ 2546 w 16544"/>
              <a:gd name="T3" fmla="*/ 591 h 2280"/>
              <a:gd name="T4" fmla="*/ 1512 w 16544"/>
              <a:gd name="T5" fmla="*/ 2218 h 2280"/>
              <a:gd name="T6" fmla="*/ 1952 w 16544"/>
              <a:gd name="T7" fmla="*/ 1554 h 2280"/>
              <a:gd name="T8" fmla="*/ 39 w 16544"/>
              <a:gd name="T9" fmla="*/ 478 h 2280"/>
              <a:gd name="T10" fmla="*/ 883 w 16544"/>
              <a:gd name="T11" fmla="*/ 1562 h 2280"/>
              <a:gd name="T12" fmla="*/ 5490 w 16544"/>
              <a:gd name="T13" fmla="*/ 1017 h 2280"/>
              <a:gd name="T14" fmla="*/ 5303 w 16544"/>
              <a:gd name="T15" fmla="*/ 561 h 2280"/>
              <a:gd name="T16" fmla="*/ 5506 w 16544"/>
              <a:gd name="T17" fmla="*/ 947 h 2280"/>
              <a:gd name="T18" fmla="*/ 6233 w 16544"/>
              <a:gd name="T19" fmla="*/ 585 h 2280"/>
              <a:gd name="T20" fmla="*/ 6194 w 16544"/>
              <a:gd name="T21" fmla="*/ 864 h 2280"/>
              <a:gd name="T22" fmla="*/ 6964 w 16544"/>
              <a:gd name="T23" fmla="*/ 500 h 2280"/>
              <a:gd name="T24" fmla="*/ 7235 w 16544"/>
              <a:gd name="T25" fmla="*/ 964 h 2280"/>
              <a:gd name="T26" fmla="*/ 7470 w 16544"/>
              <a:gd name="T27" fmla="*/ 502 h 2280"/>
              <a:gd name="T28" fmla="*/ 7563 w 16544"/>
              <a:gd name="T29" fmla="*/ 794 h 2280"/>
              <a:gd name="T30" fmla="*/ 8600 w 16544"/>
              <a:gd name="T31" fmla="*/ 435 h 2280"/>
              <a:gd name="T32" fmla="*/ 8988 w 16544"/>
              <a:gd name="T33" fmla="*/ 502 h 2280"/>
              <a:gd name="T34" fmla="*/ 8947 w 16544"/>
              <a:gd name="T35" fmla="*/ 586 h 2280"/>
              <a:gd name="T36" fmla="*/ 9634 w 16544"/>
              <a:gd name="T37" fmla="*/ 562 h 2280"/>
              <a:gd name="T38" fmla="*/ 9886 w 16544"/>
              <a:gd name="T39" fmla="*/ 1010 h 2280"/>
              <a:gd name="T40" fmla="*/ 9984 w 16544"/>
              <a:gd name="T41" fmla="*/ 506 h 2280"/>
              <a:gd name="T42" fmla="*/ 10144 w 16544"/>
              <a:gd name="T43" fmla="*/ 871 h 2280"/>
              <a:gd name="T44" fmla="*/ 10337 w 16544"/>
              <a:gd name="T45" fmla="*/ 628 h 2280"/>
              <a:gd name="T46" fmla="*/ 10459 w 16544"/>
              <a:gd name="T47" fmla="*/ 920 h 2280"/>
              <a:gd name="T48" fmla="*/ 11205 w 16544"/>
              <a:gd name="T49" fmla="*/ 546 h 2280"/>
              <a:gd name="T50" fmla="*/ 11062 w 16544"/>
              <a:gd name="T51" fmla="*/ 957 h 2280"/>
              <a:gd name="T52" fmla="*/ 11648 w 16544"/>
              <a:gd name="T53" fmla="*/ 990 h 2280"/>
              <a:gd name="T54" fmla="*/ 11694 w 16544"/>
              <a:gd name="T55" fmla="*/ 1184 h 2280"/>
              <a:gd name="T56" fmla="*/ 11433 w 16544"/>
              <a:gd name="T57" fmla="*/ 676 h 2280"/>
              <a:gd name="T58" fmla="*/ 12348 w 16544"/>
              <a:gd name="T59" fmla="*/ 511 h 2280"/>
              <a:gd name="T60" fmla="*/ 12695 w 16544"/>
              <a:gd name="T61" fmla="*/ 1026 h 2280"/>
              <a:gd name="T62" fmla="*/ 12591 w 16544"/>
              <a:gd name="T63" fmla="*/ 534 h 2280"/>
              <a:gd name="T64" fmla="*/ 12797 w 16544"/>
              <a:gd name="T65" fmla="*/ 926 h 2280"/>
              <a:gd name="T66" fmla="*/ 13882 w 16544"/>
              <a:gd name="T67" fmla="*/ 583 h 2280"/>
              <a:gd name="T68" fmla="*/ 14288 w 16544"/>
              <a:gd name="T69" fmla="*/ 522 h 2280"/>
              <a:gd name="T70" fmla="*/ 14609 w 16544"/>
              <a:gd name="T71" fmla="*/ 836 h 2280"/>
              <a:gd name="T72" fmla="*/ 14849 w 16544"/>
              <a:gd name="T73" fmla="*/ 942 h 2280"/>
              <a:gd name="T74" fmla="*/ 15414 w 16544"/>
              <a:gd name="T75" fmla="*/ 996 h 2280"/>
              <a:gd name="T76" fmla="*/ 15966 w 16544"/>
              <a:gd name="T77" fmla="*/ 336 h 2280"/>
              <a:gd name="T78" fmla="*/ 16189 w 16544"/>
              <a:gd name="T79" fmla="*/ 534 h 2280"/>
              <a:gd name="T80" fmla="*/ 16374 w 16544"/>
              <a:gd name="T81" fmla="*/ 583 h 2280"/>
              <a:gd name="T82" fmla="*/ 4939 w 16544"/>
              <a:gd name="T83" fmla="*/ 1930 h 2280"/>
              <a:gd name="T84" fmla="*/ 4773 w 16544"/>
              <a:gd name="T85" fmla="*/ 1518 h 2280"/>
              <a:gd name="T86" fmla="*/ 5618 w 16544"/>
              <a:gd name="T87" fmla="*/ 1887 h 2280"/>
              <a:gd name="T88" fmla="*/ 6072 w 16544"/>
              <a:gd name="T89" fmla="*/ 1518 h 2280"/>
              <a:gd name="T90" fmla="*/ 6398 w 16544"/>
              <a:gd name="T91" fmla="*/ 1506 h 2280"/>
              <a:gd name="T92" fmla="*/ 6666 w 16544"/>
              <a:gd name="T93" fmla="*/ 1563 h 2280"/>
              <a:gd name="T94" fmla="*/ 7296 w 16544"/>
              <a:gd name="T95" fmla="*/ 1275 h 2280"/>
              <a:gd name="T96" fmla="*/ 7504 w 16544"/>
              <a:gd name="T97" fmla="*/ 1874 h 2280"/>
              <a:gd name="T98" fmla="*/ 8247 w 16544"/>
              <a:gd name="T99" fmla="*/ 1563 h 2280"/>
              <a:gd name="T100" fmla="*/ 8586 w 16544"/>
              <a:gd name="T101" fmla="*/ 1628 h 2280"/>
              <a:gd name="T102" fmla="*/ 8793 w 16544"/>
              <a:gd name="T103" fmla="*/ 1513 h 2280"/>
              <a:gd name="T104" fmla="*/ 9085 w 16544"/>
              <a:gd name="T105" fmla="*/ 1790 h 2280"/>
              <a:gd name="T106" fmla="*/ 10319 w 16544"/>
              <a:gd name="T107" fmla="*/ 1264 h 2280"/>
              <a:gd name="T108" fmla="*/ 10449 w 16544"/>
              <a:gd name="T109" fmla="*/ 1461 h 2280"/>
              <a:gd name="T110" fmla="*/ 10750 w 16544"/>
              <a:gd name="T111" fmla="*/ 1465 h 2280"/>
              <a:gd name="T112" fmla="*/ 10888 w 16544"/>
              <a:gd name="T113" fmla="*/ 1517 h 2280"/>
              <a:gd name="T114" fmla="*/ 11320 w 16544"/>
              <a:gd name="T115" fmla="*/ 1959 h 2280"/>
              <a:gd name="T116" fmla="*/ 11833 w 16544"/>
              <a:gd name="T117" fmla="*/ 1969 h 2280"/>
              <a:gd name="T118" fmla="*/ 12400 w 16544"/>
              <a:gd name="T119" fmla="*/ 1444 h 2280"/>
              <a:gd name="T120" fmla="*/ 12330 w 16544"/>
              <a:gd name="T121" fmla="*/ 1878 h 2280"/>
              <a:gd name="T122" fmla="*/ 13252 w 16544"/>
              <a:gd name="T123" fmla="*/ 1968 h 2280"/>
              <a:gd name="T124" fmla="*/ 13209 w 16544"/>
              <a:gd name="T125" fmla="*/ 1531 h 2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544" h="2280">
                <a:moveTo>
                  <a:pt x="2887" y="310"/>
                </a:moveTo>
                <a:lnTo>
                  <a:pt x="2875" y="296"/>
                </a:lnTo>
                <a:lnTo>
                  <a:pt x="2863" y="282"/>
                </a:lnTo>
                <a:lnTo>
                  <a:pt x="2854" y="267"/>
                </a:lnTo>
                <a:lnTo>
                  <a:pt x="2847" y="251"/>
                </a:lnTo>
                <a:lnTo>
                  <a:pt x="2840" y="235"/>
                </a:lnTo>
                <a:lnTo>
                  <a:pt x="2836" y="217"/>
                </a:lnTo>
                <a:lnTo>
                  <a:pt x="2834" y="200"/>
                </a:lnTo>
                <a:lnTo>
                  <a:pt x="2833" y="181"/>
                </a:lnTo>
                <a:lnTo>
                  <a:pt x="2834" y="163"/>
                </a:lnTo>
                <a:lnTo>
                  <a:pt x="2836" y="145"/>
                </a:lnTo>
                <a:lnTo>
                  <a:pt x="2840" y="128"/>
                </a:lnTo>
                <a:lnTo>
                  <a:pt x="2847" y="112"/>
                </a:lnTo>
                <a:lnTo>
                  <a:pt x="2854" y="96"/>
                </a:lnTo>
                <a:lnTo>
                  <a:pt x="2863" y="81"/>
                </a:lnTo>
                <a:lnTo>
                  <a:pt x="2875" y="67"/>
                </a:lnTo>
                <a:lnTo>
                  <a:pt x="2887" y="54"/>
                </a:lnTo>
                <a:lnTo>
                  <a:pt x="2900" y="40"/>
                </a:lnTo>
                <a:lnTo>
                  <a:pt x="2915" y="30"/>
                </a:lnTo>
                <a:lnTo>
                  <a:pt x="2929" y="21"/>
                </a:lnTo>
                <a:lnTo>
                  <a:pt x="2946" y="13"/>
                </a:lnTo>
                <a:lnTo>
                  <a:pt x="2961" y="7"/>
                </a:lnTo>
                <a:lnTo>
                  <a:pt x="2979" y="3"/>
                </a:lnTo>
                <a:lnTo>
                  <a:pt x="2997" y="1"/>
                </a:lnTo>
                <a:lnTo>
                  <a:pt x="3015" y="0"/>
                </a:lnTo>
                <a:lnTo>
                  <a:pt x="3034" y="1"/>
                </a:lnTo>
                <a:lnTo>
                  <a:pt x="3051" y="3"/>
                </a:lnTo>
                <a:lnTo>
                  <a:pt x="3069" y="7"/>
                </a:lnTo>
                <a:lnTo>
                  <a:pt x="3085" y="13"/>
                </a:lnTo>
                <a:lnTo>
                  <a:pt x="3101" y="21"/>
                </a:lnTo>
                <a:lnTo>
                  <a:pt x="3115" y="30"/>
                </a:lnTo>
                <a:lnTo>
                  <a:pt x="3130" y="40"/>
                </a:lnTo>
                <a:lnTo>
                  <a:pt x="3144" y="54"/>
                </a:lnTo>
                <a:lnTo>
                  <a:pt x="3157" y="67"/>
                </a:lnTo>
                <a:lnTo>
                  <a:pt x="3167" y="81"/>
                </a:lnTo>
                <a:lnTo>
                  <a:pt x="3176" y="96"/>
                </a:lnTo>
                <a:lnTo>
                  <a:pt x="3184" y="112"/>
                </a:lnTo>
                <a:lnTo>
                  <a:pt x="3190" y="128"/>
                </a:lnTo>
                <a:lnTo>
                  <a:pt x="3194" y="145"/>
                </a:lnTo>
                <a:lnTo>
                  <a:pt x="3196" y="163"/>
                </a:lnTo>
                <a:lnTo>
                  <a:pt x="3197" y="181"/>
                </a:lnTo>
                <a:lnTo>
                  <a:pt x="3196" y="200"/>
                </a:lnTo>
                <a:lnTo>
                  <a:pt x="3194" y="217"/>
                </a:lnTo>
                <a:lnTo>
                  <a:pt x="3190" y="235"/>
                </a:lnTo>
                <a:lnTo>
                  <a:pt x="3184" y="251"/>
                </a:lnTo>
                <a:lnTo>
                  <a:pt x="3176" y="267"/>
                </a:lnTo>
                <a:lnTo>
                  <a:pt x="3167" y="282"/>
                </a:lnTo>
                <a:lnTo>
                  <a:pt x="3157" y="296"/>
                </a:lnTo>
                <a:lnTo>
                  <a:pt x="3144" y="310"/>
                </a:lnTo>
                <a:lnTo>
                  <a:pt x="3130" y="322"/>
                </a:lnTo>
                <a:lnTo>
                  <a:pt x="3115" y="333"/>
                </a:lnTo>
                <a:lnTo>
                  <a:pt x="3101" y="342"/>
                </a:lnTo>
                <a:lnTo>
                  <a:pt x="3085" y="349"/>
                </a:lnTo>
                <a:lnTo>
                  <a:pt x="3069" y="355"/>
                </a:lnTo>
                <a:lnTo>
                  <a:pt x="3051" y="359"/>
                </a:lnTo>
                <a:lnTo>
                  <a:pt x="3034" y="361"/>
                </a:lnTo>
                <a:lnTo>
                  <a:pt x="3015" y="362"/>
                </a:lnTo>
                <a:lnTo>
                  <a:pt x="2997" y="361"/>
                </a:lnTo>
                <a:lnTo>
                  <a:pt x="2979" y="359"/>
                </a:lnTo>
                <a:lnTo>
                  <a:pt x="2961" y="355"/>
                </a:lnTo>
                <a:lnTo>
                  <a:pt x="2946" y="349"/>
                </a:lnTo>
                <a:lnTo>
                  <a:pt x="2929" y="342"/>
                </a:lnTo>
                <a:lnTo>
                  <a:pt x="2915" y="333"/>
                </a:lnTo>
                <a:lnTo>
                  <a:pt x="2900" y="322"/>
                </a:lnTo>
                <a:lnTo>
                  <a:pt x="2887" y="310"/>
                </a:lnTo>
                <a:close/>
                <a:moveTo>
                  <a:pt x="2673" y="445"/>
                </a:moveTo>
                <a:lnTo>
                  <a:pt x="3140" y="445"/>
                </a:lnTo>
                <a:lnTo>
                  <a:pt x="3152" y="446"/>
                </a:lnTo>
                <a:lnTo>
                  <a:pt x="3162" y="448"/>
                </a:lnTo>
                <a:lnTo>
                  <a:pt x="3172" y="452"/>
                </a:lnTo>
                <a:lnTo>
                  <a:pt x="3182" y="457"/>
                </a:lnTo>
                <a:lnTo>
                  <a:pt x="3190" y="463"/>
                </a:lnTo>
                <a:lnTo>
                  <a:pt x="3197" y="472"/>
                </a:lnTo>
                <a:lnTo>
                  <a:pt x="3204" y="481"/>
                </a:lnTo>
                <a:lnTo>
                  <a:pt x="3211" y="492"/>
                </a:lnTo>
                <a:lnTo>
                  <a:pt x="3216" y="505"/>
                </a:lnTo>
                <a:lnTo>
                  <a:pt x="3221" y="518"/>
                </a:lnTo>
                <a:lnTo>
                  <a:pt x="3225" y="533"/>
                </a:lnTo>
                <a:lnTo>
                  <a:pt x="3228" y="550"/>
                </a:lnTo>
                <a:lnTo>
                  <a:pt x="3231" y="567"/>
                </a:lnTo>
                <a:lnTo>
                  <a:pt x="3232" y="587"/>
                </a:lnTo>
                <a:lnTo>
                  <a:pt x="3233" y="609"/>
                </a:lnTo>
                <a:lnTo>
                  <a:pt x="3234" y="631"/>
                </a:lnTo>
                <a:lnTo>
                  <a:pt x="3234" y="1423"/>
                </a:lnTo>
                <a:lnTo>
                  <a:pt x="3235" y="1443"/>
                </a:lnTo>
                <a:lnTo>
                  <a:pt x="3237" y="1461"/>
                </a:lnTo>
                <a:lnTo>
                  <a:pt x="3242" y="1478"/>
                </a:lnTo>
                <a:lnTo>
                  <a:pt x="3248" y="1494"/>
                </a:lnTo>
                <a:lnTo>
                  <a:pt x="3255" y="1509"/>
                </a:lnTo>
                <a:lnTo>
                  <a:pt x="3264" y="1522"/>
                </a:lnTo>
                <a:lnTo>
                  <a:pt x="3275" y="1533"/>
                </a:lnTo>
                <a:lnTo>
                  <a:pt x="3287" y="1545"/>
                </a:lnTo>
                <a:lnTo>
                  <a:pt x="3301" y="1554"/>
                </a:lnTo>
                <a:lnTo>
                  <a:pt x="3316" y="1562"/>
                </a:lnTo>
                <a:lnTo>
                  <a:pt x="3332" y="1569"/>
                </a:lnTo>
                <a:lnTo>
                  <a:pt x="3350" y="1575"/>
                </a:lnTo>
                <a:lnTo>
                  <a:pt x="3369" y="1580"/>
                </a:lnTo>
                <a:lnTo>
                  <a:pt x="3389" y="1583"/>
                </a:lnTo>
                <a:lnTo>
                  <a:pt x="3411" y="1585"/>
                </a:lnTo>
                <a:lnTo>
                  <a:pt x="3434" y="1585"/>
                </a:lnTo>
                <a:lnTo>
                  <a:pt x="3434" y="1609"/>
                </a:lnTo>
                <a:lnTo>
                  <a:pt x="2673" y="1609"/>
                </a:lnTo>
                <a:lnTo>
                  <a:pt x="2673" y="1585"/>
                </a:lnTo>
                <a:lnTo>
                  <a:pt x="2696" y="1585"/>
                </a:lnTo>
                <a:lnTo>
                  <a:pt x="2716" y="1583"/>
                </a:lnTo>
                <a:lnTo>
                  <a:pt x="2736" y="1580"/>
                </a:lnTo>
                <a:lnTo>
                  <a:pt x="2755" y="1575"/>
                </a:lnTo>
                <a:lnTo>
                  <a:pt x="2771" y="1569"/>
                </a:lnTo>
                <a:lnTo>
                  <a:pt x="2787" y="1562"/>
                </a:lnTo>
                <a:lnTo>
                  <a:pt x="2801" y="1554"/>
                </a:lnTo>
                <a:lnTo>
                  <a:pt x="2814" y="1545"/>
                </a:lnTo>
                <a:lnTo>
                  <a:pt x="2824" y="1534"/>
                </a:lnTo>
                <a:lnTo>
                  <a:pt x="2833" y="1522"/>
                </a:lnTo>
                <a:lnTo>
                  <a:pt x="2841" y="1509"/>
                </a:lnTo>
                <a:lnTo>
                  <a:pt x="2849" y="1494"/>
                </a:lnTo>
                <a:lnTo>
                  <a:pt x="2854" y="1479"/>
                </a:lnTo>
                <a:lnTo>
                  <a:pt x="2857" y="1461"/>
                </a:lnTo>
                <a:lnTo>
                  <a:pt x="2859" y="1443"/>
                </a:lnTo>
                <a:lnTo>
                  <a:pt x="2860" y="1423"/>
                </a:lnTo>
                <a:lnTo>
                  <a:pt x="2860" y="631"/>
                </a:lnTo>
                <a:lnTo>
                  <a:pt x="2859" y="612"/>
                </a:lnTo>
                <a:lnTo>
                  <a:pt x="2857" y="593"/>
                </a:lnTo>
                <a:lnTo>
                  <a:pt x="2854" y="576"/>
                </a:lnTo>
                <a:lnTo>
                  <a:pt x="2849" y="560"/>
                </a:lnTo>
                <a:lnTo>
                  <a:pt x="2841" y="546"/>
                </a:lnTo>
                <a:lnTo>
                  <a:pt x="2833" y="532"/>
                </a:lnTo>
                <a:lnTo>
                  <a:pt x="2824" y="520"/>
                </a:lnTo>
                <a:lnTo>
                  <a:pt x="2814" y="510"/>
                </a:lnTo>
                <a:lnTo>
                  <a:pt x="2801" y="500"/>
                </a:lnTo>
                <a:lnTo>
                  <a:pt x="2787" y="492"/>
                </a:lnTo>
                <a:lnTo>
                  <a:pt x="2771" y="485"/>
                </a:lnTo>
                <a:lnTo>
                  <a:pt x="2755" y="479"/>
                </a:lnTo>
                <a:lnTo>
                  <a:pt x="2736" y="475"/>
                </a:lnTo>
                <a:lnTo>
                  <a:pt x="2716" y="472"/>
                </a:lnTo>
                <a:lnTo>
                  <a:pt x="2696" y="470"/>
                </a:lnTo>
                <a:lnTo>
                  <a:pt x="2673" y="469"/>
                </a:lnTo>
                <a:lnTo>
                  <a:pt x="2673" y="445"/>
                </a:lnTo>
                <a:close/>
                <a:moveTo>
                  <a:pt x="1806" y="444"/>
                </a:moveTo>
                <a:lnTo>
                  <a:pt x="1814" y="445"/>
                </a:lnTo>
                <a:lnTo>
                  <a:pt x="1820" y="445"/>
                </a:lnTo>
                <a:lnTo>
                  <a:pt x="1826" y="447"/>
                </a:lnTo>
                <a:lnTo>
                  <a:pt x="1832" y="448"/>
                </a:lnTo>
                <a:lnTo>
                  <a:pt x="1837" y="451"/>
                </a:lnTo>
                <a:lnTo>
                  <a:pt x="1843" y="453"/>
                </a:lnTo>
                <a:lnTo>
                  <a:pt x="1848" y="457"/>
                </a:lnTo>
                <a:lnTo>
                  <a:pt x="1853" y="461"/>
                </a:lnTo>
                <a:lnTo>
                  <a:pt x="1858" y="465"/>
                </a:lnTo>
                <a:lnTo>
                  <a:pt x="1862" y="471"/>
                </a:lnTo>
                <a:lnTo>
                  <a:pt x="1866" y="476"/>
                </a:lnTo>
                <a:lnTo>
                  <a:pt x="1871" y="482"/>
                </a:lnTo>
                <a:lnTo>
                  <a:pt x="1877" y="495"/>
                </a:lnTo>
                <a:lnTo>
                  <a:pt x="1883" y="511"/>
                </a:lnTo>
                <a:lnTo>
                  <a:pt x="1886" y="514"/>
                </a:lnTo>
                <a:lnTo>
                  <a:pt x="1888" y="514"/>
                </a:lnTo>
                <a:lnTo>
                  <a:pt x="1918" y="495"/>
                </a:lnTo>
                <a:lnTo>
                  <a:pt x="1948" y="479"/>
                </a:lnTo>
                <a:lnTo>
                  <a:pt x="1963" y="472"/>
                </a:lnTo>
                <a:lnTo>
                  <a:pt x="1977" y="464"/>
                </a:lnTo>
                <a:lnTo>
                  <a:pt x="1991" y="458"/>
                </a:lnTo>
                <a:lnTo>
                  <a:pt x="2007" y="453"/>
                </a:lnTo>
                <a:lnTo>
                  <a:pt x="2021" y="448"/>
                </a:lnTo>
                <a:lnTo>
                  <a:pt x="2036" y="444"/>
                </a:lnTo>
                <a:lnTo>
                  <a:pt x="2050" y="441"/>
                </a:lnTo>
                <a:lnTo>
                  <a:pt x="2065" y="438"/>
                </a:lnTo>
                <a:lnTo>
                  <a:pt x="2078" y="436"/>
                </a:lnTo>
                <a:lnTo>
                  <a:pt x="2093" y="434"/>
                </a:lnTo>
                <a:lnTo>
                  <a:pt x="2107" y="433"/>
                </a:lnTo>
                <a:lnTo>
                  <a:pt x="2121" y="433"/>
                </a:lnTo>
                <a:lnTo>
                  <a:pt x="2154" y="434"/>
                </a:lnTo>
                <a:lnTo>
                  <a:pt x="2186" y="435"/>
                </a:lnTo>
                <a:lnTo>
                  <a:pt x="2217" y="439"/>
                </a:lnTo>
                <a:lnTo>
                  <a:pt x="2247" y="443"/>
                </a:lnTo>
                <a:lnTo>
                  <a:pt x="2277" y="448"/>
                </a:lnTo>
                <a:lnTo>
                  <a:pt x="2305" y="455"/>
                </a:lnTo>
                <a:lnTo>
                  <a:pt x="2333" y="463"/>
                </a:lnTo>
                <a:lnTo>
                  <a:pt x="2360" y="473"/>
                </a:lnTo>
                <a:lnTo>
                  <a:pt x="2386" y="483"/>
                </a:lnTo>
                <a:lnTo>
                  <a:pt x="2411" y="494"/>
                </a:lnTo>
                <a:lnTo>
                  <a:pt x="2436" y="508"/>
                </a:lnTo>
                <a:lnTo>
                  <a:pt x="2460" y="522"/>
                </a:lnTo>
                <a:lnTo>
                  <a:pt x="2483" y="538"/>
                </a:lnTo>
                <a:lnTo>
                  <a:pt x="2504" y="554"/>
                </a:lnTo>
                <a:lnTo>
                  <a:pt x="2526" y="572"/>
                </a:lnTo>
                <a:lnTo>
                  <a:pt x="2546" y="591"/>
                </a:lnTo>
                <a:lnTo>
                  <a:pt x="2565" y="612"/>
                </a:lnTo>
                <a:lnTo>
                  <a:pt x="2583" y="632"/>
                </a:lnTo>
                <a:lnTo>
                  <a:pt x="2601" y="655"/>
                </a:lnTo>
                <a:lnTo>
                  <a:pt x="2616" y="678"/>
                </a:lnTo>
                <a:lnTo>
                  <a:pt x="2630" y="702"/>
                </a:lnTo>
                <a:lnTo>
                  <a:pt x="2643" y="727"/>
                </a:lnTo>
                <a:lnTo>
                  <a:pt x="2655" y="753"/>
                </a:lnTo>
                <a:lnTo>
                  <a:pt x="2666" y="780"/>
                </a:lnTo>
                <a:lnTo>
                  <a:pt x="2675" y="807"/>
                </a:lnTo>
                <a:lnTo>
                  <a:pt x="2683" y="836"/>
                </a:lnTo>
                <a:lnTo>
                  <a:pt x="2689" y="866"/>
                </a:lnTo>
                <a:lnTo>
                  <a:pt x="2696" y="897"/>
                </a:lnTo>
                <a:lnTo>
                  <a:pt x="2700" y="928"/>
                </a:lnTo>
                <a:lnTo>
                  <a:pt x="2703" y="961"/>
                </a:lnTo>
                <a:lnTo>
                  <a:pt x="2705" y="995"/>
                </a:lnTo>
                <a:lnTo>
                  <a:pt x="2705" y="1029"/>
                </a:lnTo>
                <a:lnTo>
                  <a:pt x="2705" y="1063"/>
                </a:lnTo>
                <a:lnTo>
                  <a:pt x="2703" y="1097"/>
                </a:lnTo>
                <a:lnTo>
                  <a:pt x="2700" y="1129"/>
                </a:lnTo>
                <a:lnTo>
                  <a:pt x="2696" y="1161"/>
                </a:lnTo>
                <a:lnTo>
                  <a:pt x="2690" y="1191"/>
                </a:lnTo>
                <a:lnTo>
                  <a:pt x="2683" y="1220"/>
                </a:lnTo>
                <a:lnTo>
                  <a:pt x="2675" y="1249"/>
                </a:lnTo>
                <a:lnTo>
                  <a:pt x="2666" y="1277"/>
                </a:lnTo>
                <a:lnTo>
                  <a:pt x="2655" y="1304"/>
                </a:lnTo>
                <a:lnTo>
                  <a:pt x="2644" y="1329"/>
                </a:lnTo>
                <a:lnTo>
                  <a:pt x="2630" y="1354"/>
                </a:lnTo>
                <a:lnTo>
                  <a:pt x="2616" y="1379"/>
                </a:lnTo>
                <a:lnTo>
                  <a:pt x="2601" y="1402"/>
                </a:lnTo>
                <a:lnTo>
                  <a:pt x="2584" y="1423"/>
                </a:lnTo>
                <a:lnTo>
                  <a:pt x="2566" y="1445"/>
                </a:lnTo>
                <a:lnTo>
                  <a:pt x="2547" y="1465"/>
                </a:lnTo>
                <a:lnTo>
                  <a:pt x="2527" y="1484"/>
                </a:lnTo>
                <a:lnTo>
                  <a:pt x="2505" y="1501"/>
                </a:lnTo>
                <a:lnTo>
                  <a:pt x="2484" y="1519"/>
                </a:lnTo>
                <a:lnTo>
                  <a:pt x="2461" y="1534"/>
                </a:lnTo>
                <a:lnTo>
                  <a:pt x="2437" y="1548"/>
                </a:lnTo>
                <a:lnTo>
                  <a:pt x="2413" y="1561"/>
                </a:lnTo>
                <a:lnTo>
                  <a:pt x="2388" y="1573"/>
                </a:lnTo>
                <a:lnTo>
                  <a:pt x="2362" y="1583"/>
                </a:lnTo>
                <a:lnTo>
                  <a:pt x="2335" y="1592"/>
                </a:lnTo>
                <a:lnTo>
                  <a:pt x="2307" y="1600"/>
                </a:lnTo>
                <a:lnTo>
                  <a:pt x="2278" y="1608"/>
                </a:lnTo>
                <a:lnTo>
                  <a:pt x="2248" y="1613"/>
                </a:lnTo>
                <a:lnTo>
                  <a:pt x="2218" y="1617"/>
                </a:lnTo>
                <a:lnTo>
                  <a:pt x="2186" y="1620"/>
                </a:lnTo>
                <a:lnTo>
                  <a:pt x="2154" y="1622"/>
                </a:lnTo>
                <a:lnTo>
                  <a:pt x="2121" y="1623"/>
                </a:lnTo>
                <a:lnTo>
                  <a:pt x="2107" y="1622"/>
                </a:lnTo>
                <a:lnTo>
                  <a:pt x="2093" y="1621"/>
                </a:lnTo>
                <a:lnTo>
                  <a:pt x="2079" y="1620"/>
                </a:lnTo>
                <a:lnTo>
                  <a:pt x="2065" y="1618"/>
                </a:lnTo>
                <a:lnTo>
                  <a:pt x="2051" y="1616"/>
                </a:lnTo>
                <a:lnTo>
                  <a:pt x="2037" y="1612"/>
                </a:lnTo>
                <a:lnTo>
                  <a:pt x="2023" y="1609"/>
                </a:lnTo>
                <a:lnTo>
                  <a:pt x="2009" y="1603"/>
                </a:lnTo>
                <a:lnTo>
                  <a:pt x="1995" y="1599"/>
                </a:lnTo>
                <a:lnTo>
                  <a:pt x="1981" y="1593"/>
                </a:lnTo>
                <a:lnTo>
                  <a:pt x="1967" y="1587"/>
                </a:lnTo>
                <a:lnTo>
                  <a:pt x="1952" y="1581"/>
                </a:lnTo>
                <a:lnTo>
                  <a:pt x="1924" y="1565"/>
                </a:lnTo>
                <a:lnTo>
                  <a:pt x="1896" y="1548"/>
                </a:lnTo>
                <a:lnTo>
                  <a:pt x="1896" y="2133"/>
                </a:lnTo>
                <a:lnTo>
                  <a:pt x="1897" y="2151"/>
                </a:lnTo>
                <a:lnTo>
                  <a:pt x="1899" y="2168"/>
                </a:lnTo>
                <a:lnTo>
                  <a:pt x="1903" y="2183"/>
                </a:lnTo>
                <a:lnTo>
                  <a:pt x="1908" y="2197"/>
                </a:lnTo>
                <a:lnTo>
                  <a:pt x="1914" y="2208"/>
                </a:lnTo>
                <a:lnTo>
                  <a:pt x="1922" y="2218"/>
                </a:lnTo>
                <a:lnTo>
                  <a:pt x="1930" y="2226"/>
                </a:lnTo>
                <a:lnTo>
                  <a:pt x="1942" y="2234"/>
                </a:lnTo>
                <a:lnTo>
                  <a:pt x="1953" y="2240"/>
                </a:lnTo>
                <a:lnTo>
                  <a:pt x="1967" y="2245"/>
                </a:lnTo>
                <a:lnTo>
                  <a:pt x="1981" y="2249"/>
                </a:lnTo>
                <a:lnTo>
                  <a:pt x="1998" y="2252"/>
                </a:lnTo>
                <a:lnTo>
                  <a:pt x="2015" y="2254"/>
                </a:lnTo>
                <a:lnTo>
                  <a:pt x="2034" y="2256"/>
                </a:lnTo>
                <a:lnTo>
                  <a:pt x="2055" y="2256"/>
                </a:lnTo>
                <a:lnTo>
                  <a:pt x="2076" y="2257"/>
                </a:lnTo>
                <a:lnTo>
                  <a:pt x="2076" y="2280"/>
                </a:lnTo>
                <a:lnTo>
                  <a:pt x="1358" y="2280"/>
                </a:lnTo>
                <a:lnTo>
                  <a:pt x="1358" y="2257"/>
                </a:lnTo>
                <a:lnTo>
                  <a:pt x="1379" y="2256"/>
                </a:lnTo>
                <a:lnTo>
                  <a:pt x="1399" y="2256"/>
                </a:lnTo>
                <a:lnTo>
                  <a:pt x="1419" y="2254"/>
                </a:lnTo>
                <a:lnTo>
                  <a:pt x="1436" y="2252"/>
                </a:lnTo>
                <a:lnTo>
                  <a:pt x="1452" y="2249"/>
                </a:lnTo>
                <a:lnTo>
                  <a:pt x="1467" y="2245"/>
                </a:lnTo>
                <a:lnTo>
                  <a:pt x="1480" y="2240"/>
                </a:lnTo>
                <a:lnTo>
                  <a:pt x="1492" y="2234"/>
                </a:lnTo>
                <a:lnTo>
                  <a:pt x="1502" y="2226"/>
                </a:lnTo>
                <a:lnTo>
                  <a:pt x="1512" y="2218"/>
                </a:lnTo>
                <a:lnTo>
                  <a:pt x="1520" y="2208"/>
                </a:lnTo>
                <a:lnTo>
                  <a:pt x="1526" y="2196"/>
                </a:lnTo>
                <a:lnTo>
                  <a:pt x="1530" y="2182"/>
                </a:lnTo>
                <a:lnTo>
                  <a:pt x="1534" y="2168"/>
                </a:lnTo>
                <a:lnTo>
                  <a:pt x="1537" y="2151"/>
                </a:lnTo>
                <a:lnTo>
                  <a:pt x="1537" y="2132"/>
                </a:lnTo>
                <a:lnTo>
                  <a:pt x="1537" y="624"/>
                </a:lnTo>
                <a:lnTo>
                  <a:pt x="1537" y="606"/>
                </a:lnTo>
                <a:lnTo>
                  <a:pt x="1534" y="588"/>
                </a:lnTo>
                <a:lnTo>
                  <a:pt x="1530" y="571"/>
                </a:lnTo>
                <a:lnTo>
                  <a:pt x="1526" y="556"/>
                </a:lnTo>
                <a:lnTo>
                  <a:pt x="1520" y="542"/>
                </a:lnTo>
                <a:lnTo>
                  <a:pt x="1512" y="528"/>
                </a:lnTo>
                <a:lnTo>
                  <a:pt x="1502" y="517"/>
                </a:lnTo>
                <a:lnTo>
                  <a:pt x="1492" y="507"/>
                </a:lnTo>
                <a:lnTo>
                  <a:pt x="1480" y="497"/>
                </a:lnTo>
                <a:lnTo>
                  <a:pt x="1467" y="489"/>
                </a:lnTo>
                <a:lnTo>
                  <a:pt x="1452" y="483"/>
                </a:lnTo>
                <a:lnTo>
                  <a:pt x="1436" y="477"/>
                </a:lnTo>
                <a:lnTo>
                  <a:pt x="1419" y="473"/>
                </a:lnTo>
                <a:lnTo>
                  <a:pt x="1399" y="470"/>
                </a:lnTo>
                <a:lnTo>
                  <a:pt x="1379" y="468"/>
                </a:lnTo>
                <a:lnTo>
                  <a:pt x="1358" y="468"/>
                </a:lnTo>
                <a:lnTo>
                  <a:pt x="1358" y="444"/>
                </a:lnTo>
                <a:lnTo>
                  <a:pt x="1806" y="444"/>
                </a:lnTo>
                <a:close/>
                <a:moveTo>
                  <a:pt x="2346" y="1029"/>
                </a:moveTo>
                <a:lnTo>
                  <a:pt x="2345" y="938"/>
                </a:lnTo>
                <a:lnTo>
                  <a:pt x="2344" y="858"/>
                </a:lnTo>
                <a:lnTo>
                  <a:pt x="2342" y="787"/>
                </a:lnTo>
                <a:lnTo>
                  <a:pt x="2339" y="726"/>
                </a:lnTo>
                <a:lnTo>
                  <a:pt x="2336" y="676"/>
                </a:lnTo>
                <a:lnTo>
                  <a:pt x="2331" y="635"/>
                </a:lnTo>
                <a:lnTo>
                  <a:pt x="2329" y="619"/>
                </a:lnTo>
                <a:lnTo>
                  <a:pt x="2325" y="604"/>
                </a:lnTo>
                <a:lnTo>
                  <a:pt x="2322" y="593"/>
                </a:lnTo>
                <a:lnTo>
                  <a:pt x="2319" y="584"/>
                </a:lnTo>
                <a:lnTo>
                  <a:pt x="2312" y="568"/>
                </a:lnTo>
                <a:lnTo>
                  <a:pt x="2304" y="554"/>
                </a:lnTo>
                <a:lnTo>
                  <a:pt x="2295" y="541"/>
                </a:lnTo>
                <a:lnTo>
                  <a:pt x="2286" y="527"/>
                </a:lnTo>
                <a:lnTo>
                  <a:pt x="2277" y="516"/>
                </a:lnTo>
                <a:lnTo>
                  <a:pt x="2265" y="506"/>
                </a:lnTo>
                <a:lnTo>
                  <a:pt x="2254" y="496"/>
                </a:lnTo>
                <a:lnTo>
                  <a:pt x="2243" y="487"/>
                </a:lnTo>
                <a:lnTo>
                  <a:pt x="2230" y="480"/>
                </a:lnTo>
                <a:lnTo>
                  <a:pt x="2217" y="474"/>
                </a:lnTo>
                <a:lnTo>
                  <a:pt x="2202" y="469"/>
                </a:lnTo>
                <a:lnTo>
                  <a:pt x="2188" y="463"/>
                </a:lnTo>
                <a:lnTo>
                  <a:pt x="2172" y="460"/>
                </a:lnTo>
                <a:lnTo>
                  <a:pt x="2156" y="457"/>
                </a:lnTo>
                <a:lnTo>
                  <a:pt x="2139" y="456"/>
                </a:lnTo>
                <a:lnTo>
                  <a:pt x="2121" y="455"/>
                </a:lnTo>
                <a:lnTo>
                  <a:pt x="2106" y="456"/>
                </a:lnTo>
                <a:lnTo>
                  <a:pt x="2092" y="457"/>
                </a:lnTo>
                <a:lnTo>
                  <a:pt x="2077" y="458"/>
                </a:lnTo>
                <a:lnTo>
                  <a:pt x="2063" y="460"/>
                </a:lnTo>
                <a:lnTo>
                  <a:pt x="2048" y="463"/>
                </a:lnTo>
                <a:lnTo>
                  <a:pt x="2034" y="468"/>
                </a:lnTo>
                <a:lnTo>
                  <a:pt x="2019" y="472"/>
                </a:lnTo>
                <a:lnTo>
                  <a:pt x="2005" y="477"/>
                </a:lnTo>
                <a:lnTo>
                  <a:pt x="1991" y="482"/>
                </a:lnTo>
                <a:lnTo>
                  <a:pt x="1977" y="488"/>
                </a:lnTo>
                <a:lnTo>
                  <a:pt x="1963" y="495"/>
                </a:lnTo>
                <a:lnTo>
                  <a:pt x="1948" y="503"/>
                </a:lnTo>
                <a:lnTo>
                  <a:pt x="1935" y="511"/>
                </a:lnTo>
                <a:lnTo>
                  <a:pt x="1920" y="519"/>
                </a:lnTo>
                <a:lnTo>
                  <a:pt x="1906" y="528"/>
                </a:lnTo>
                <a:lnTo>
                  <a:pt x="1892" y="539"/>
                </a:lnTo>
                <a:lnTo>
                  <a:pt x="1894" y="558"/>
                </a:lnTo>
                <a:lnTo>
                  <a:pt x="1895" y="578"/>
                </a:lnTo>
                <a:lnTo>
                  <a:pt x="1896" y="597"/>
                </a:lnTo>
                <a:lnTo>
                  <a:pt x="1896" y="618"/>
                </a:lnTo>
                <a:lnTo>
                  <a:pt x="1897" y="673"/>
                </a:lnTo>
                <a:lnTo>
                  <a:pt x="1897" y="730"/>
                </a:lnTo>
                <a:lnTo>
                  <a:pt x="1897" y="786"/>
                </a:lnTo>
                <a:lnTo>
                  <a:pt x="1897" y="842"/>
                </a:lnTo>
                <a:lnTo>
                  <a:pt x="1897" y="899"/>
                </a:lnTo>
                <a:lnTo>
                  <a:pt x="1897" y="956"/>
                </a:lnTo>
                <a:lnTo>
                  <a:pt x="1897" y="1011"/>
                </a:lnTo>
                <a:lnTo>
                  <a:pt x="1897" y="1068"/>
                </a:lnTo>
                <a:lnTo>
                  <a:pt x="1897" y="1125"/>
                </a:lnTo>
                <a:lnTo>
                  <a:pt x="1897" y="1181"/>
                </a:lnTo>
                <a:lnTo>
                  <a:pt x="1897" y="1237"/>
                </a:lnTo>
                <a:lnTo>
                  <a:pt x="1897" y="1293"/>
                </a:lnTo>
                <a:lnTo>
                  <a:pt x="1896" y="1350"/>
                </a:lnTo>
                <a:lnTo>
                  <a:pt x="1896" y="1406"/>
                </a:lnTo>
                <a:lnTo>
                  <a:pt x="1896" y="1462"/>
                </a:lnTo>
                <a:lnTo>
                  <a:pt x="1896" y="1519"/>
                </a:lnTo>
                <a:lnTo>
                  <a:pt x="1910" y="1528"/>
                </a:lnTo>
                <a:lnTo>
                  <a:pt x="1924" y="1538"/>
                </a:lnTo>
                <a:lnTo>
                  <a:pt x="1938" y="1546"/>
                </a:lnTo>
                <a:lnTo>
                  <a:pt x="1952" y="1554"/>
                </a:lnTo>
                <a:lnTo>
                  <a:pt x="1966" y="1561"/>
                </a:lnTo>
                <a:lnTo>
                  <a:pt x="1980" y="1568"/>
                </a:lnTo>
                <a:lnTo>
                  <a:pt x="1994" y="1574"/>
                </a:lnTo>
                <a:lnTo>
                  <a:pt x="2008" y="1580"/>
                </a:lnTo>
                <a:lnTo>
                  <a:pt x="2021" y="1584"/>
                </a:lnTo>
                <a:lnTo>
                  <a:pt x="2036" y="1588"/>
                </a:lnTo>
                <a:lnTo>
                  <a:pt x="2050" y="1592"/>
                </a:lnTo>
                <a:lnTo>
                  <a:pt x="2064" y="1594"/>
                </a:lnTo>
                <a:lnTo>
                  <a:pt x="2078" y="1597"/>
                </a:lnTo>
                <a:lnTo>
                  <a:pt x="2093" y="1598"/>
                </a:lnTo>
                <a:lnTo>
                  <a:pt x="2107" y="1599"/>
                </a:lnTo>
                <a:lnTo>
                  <a:pt x="2121" y="1599"/>
                </a:lnTo>
                <a:lnTo>
                  <a:pt x="2139" y="1599"/>
                </a:lnTo>
                <a:lnTo>
                  <a:pt x="2156" y="1597"/>
                </a:lnTo>
                <a:lnTo>
                  <a:pt x="2172" y="1595"/>
                </a:lnTo>
                <a:lnTo>
                  <a:pt x="2188" y="1592"/>
                </a:lnTo>
                <a:lnTo>
                  <a:pt x="2203" y="1587"/>
                </a:lnTo>
                <a:lnTo>
                  <a:pt x="2218" y="1582"/>
                </a:lnTo>
                <a:lnTo>
                  <a:pt x="2231" y="1576"/>
                </a:lnTo>
                <a:lnTo>
                  <a:pt x="2244" y="1567"/>
                </a:lnTo>
                <a:lnTo>
                  <a:pt x="2256" y="1559"/>
                </a:lnTo>
                <a:lnTo>
                  <a:pt x="2267" y="1550"/>
                </a:lnTo>
                <a:lnTo>
                  <a:pt x="2278" y="1540"/>
                </a:lnTo>
                <a:lnTo>
                  <a:pt x="2287" y="1527"/>
                </a:lnTo>
                <a:lnTo>
                  <a:pt x="2297" y="1515"/>
                </a:lnTo>
                <a:lnTo>
                  <a:pt x="2305" y="1501"/>
                </a:lnTo>
                <a:lnTo>
                  <a:pt x="2312" y="1487"/>
                </a:lnTo>
                <a:lnTo>
                  <a:pt x="2319" y="1472"/>
                </a:lnTo>
                <a:lnTo>
                  <a:pt x="2322" y="1461"/>
                </a:lnTo>
                <a:lnTo>
                  <a:pt x="2325" y="1449"/>
                </a:lnTo>
                <a:lnTo>
                  <a:pt x="2329" y="1435"/>
                </a:lnTo>
                <a:lnTo>
                  <a:pt x="2331" y="1417"/>
                </a:lnTo>
                <a:lnTo>
                  <a:pt x="2336" y="1376"/>
                </a:lnTo>
                <a:lnTo>
                  <a:pt x="2339" y="1325"/>
                </a:lnTo>
                <a:lnTo>
                  <a:pt x="2342" y="1265"/>
                </a:lnTo>
                <a:lnTo>
                  <a:pt x="2344" y="1196"/>
                </a:lnTo>
                <a:lnTo>
                  <a:pt x="2345" y="1117"/>
                </a:lnTo>
                <a:lnTo>
                  <a:pt x="2346" y="1029"/>
                </a:lnTo>
                <a:close/>
                <a:moveTo>
                  <a:pt x="505" y="731"/>
                </a:moveTo>
                <a:lnTo>
                  <a:pt x="505" y="1423"/>
                </a:lnTo>
                <a:lnTo>
                  <a:pt x="506" y="1443"/>
                </a:lnTo>
                <a:lnTo>
                  <a:pt x="508" y="1461"/>
                </a:lnTo>
                <a:lnTo>
                  <a:pt x="511" y="1479"/>
                </a:lnTo>
                <a:lnTo>
                  <a:pt x="516" y="1494"/>
                </a:lnTo>
                <a:lnTo>
                  <a:pt x="522" y="1509"/>
                </a:lnTo>
                <a:lnTo>
                  <a:pt x="530" y="1522"/>
                </a:lnTo>
                <a:lnTo>
                  <a:pt x="539" y="1534"/>
                </a:lnTo>
                <a:lnTo>
                  <a:pt x="550" y="1545"/>
                </a:lnTo>
                <a:lnTo>
                  <a:pt x="561" y="1554"/>
                </a:lnTo>
                <a:lnTo>
                  <a:pt x="575" y="1562"/>
                </a:lnTo>
                <a:lnTo>
                  <a:pt x="589" y="1569"/>
                </a:lnTo>
                <a:lnTo>
                  <a:pt x="606" y="1576"/>
                </a:lnTo>
                <a:lnTo>
                  <a:pt x="624" y="1580"/>
                </a:lnTo>
                <a:lnTo>
                  <a:pt x="642" y="1583"/>
                </a:lnTo>
                <a:lnTo>
                  <a:pt x="663" y="1585"/>
                </a:lnTo>
                <a:lnTo>
                  <a:pt x="685" y="1585"/>
                </a:lnTo>
                <a:lnTo>
                  <a:pt x="685" y="1609"/>
                </a:lnTo>
                <a:lnTo>
                  <a:pt x="0" y="1609"/>
                </a:lnTo>
                <a:lnTo>
                  <a:pt x="0" y="1585"/>
                </a:lnTo>
                <a:lnTo>
                  <a:pt x="18" y="1583"/>
                </a:lnTo>
                <a:lnTo>
                  <a:pt x="34" y="1580"/>
                </a:lnTo>
                <a:lnTo>
                  <a:pt x="50" y="1575"/>
                </a:lnTo>
                <a:lnTo>
                  <a:pt x="64" y="1569"/>
                </a:lnTo>
                <a:lnTo>
                  <a:pt x="77" y="1563"/>
                </a:lnTo>
                <a:lnTo>
                  <a:pt x="89" y="1556"/>
                </a:lnTo>
                <a:lnTo>
                  <a:pt x="99" y="1548"/>
                </a:lnTo>
                <a:lnTo>
                  <a:pt x="110" y="1538"/>
                </a:lnTo>
                <a:lnTo>
                  <a:pt x="118" y="1527"/>
                </a:lnTo>
                <a:lnTo>
                  <a:pt x="125" y="1516"/>
                </a:lnTo>
                <a:lnTo>
                  <a:pt x="131" y="1504"/>
                </a:lnTo>
                <a:lnTo>
                  <a:pt x="136" y="1489"/>
                </a:lnTo>
                <a:lnTo>
                  <a:pt x="141" y="1475"/>
                </a:lnTo>
                <a:lnTo>
                  <a:pt x="143" y="1459"/>
                </a:lnTo>
                <a:lnTo>
                  <a:pt x="145" y="1443"/>
                </a:lnTo>
                <a:lnTo>
                  <a:pt x="146" y="1425"/>
                </a:lnTo>
                <a:lnTo>
                  <a:pt x="146" y="631"/>
                </a:lnTo>
                <a:lnTo>
                  <a:pt x="145" y="616"/>
                </a:lnTo>
                <a:lnTo>
                  <a:pt x="144" y="601"/>
                </a:lnTo>
                <a:lnTo>
                  <a:pt x="142" y="588"/>
                </a:lnTo>
                <a:lnTo>
                  <a:pt x="139" y="575"/>
                </a:lnTo>
                <a:lnTo>
                  <a:pt x="135" y="562"/>
                </a:lnTo>
                <a:lnTo>
                  <a:pt x="130" y="551"/>
                </a:lnTo>
                <a:lnTo>
                  <a:pt x="125" y="541"/>
                </a:lnTo>
                <a:lnTo>
                  <a:pt x="119" y="530"/>
                </a:lnTo>
                <a:lnTo>
                  <a:pt x="112" y="521"/>
                </a:lnTo>
                <a:lnTo>
                  <a:pt x="104" y="513"/>
                </a:lnTo>
                <a:lnTo>
                  <a:pt x="95" y="506"/>
                </a:lnTo>
                <a:lnTo>
                  <a:pt x="86" y="498"/>
                </a:lnTo>
                <a:lnTo>
                  <a:pt x="75" y="492"/>
                </a:lnTo>
                <a:lnTo>
                  <a:pt x="64" y="487"/>
                </a:lnTo>
                <a:lnTo>
                  <a:pt x="53" y="482"/>
                </a:lnTo>
                <a:lnTo>
                  <a:pt x="39" y="478"/>
                </a:lnTo>
                <a:lnTo>
                  <a:pt x="39" y="446"/>
                </a:lnTo>
                <a:lnTo>
                  <a:pt x="415" y="446"/>
                </a:lnTo>
                <a:lnTo>
                  <a:pt x="422" y="446"/>
                </a:lnTo>
                <a:lnTo>
                  <a:pt x="428" y="447"/>
                </a:lnTo>
                <a:lnTo>
                  <a:pt x="434" y="448"/>
                </a:lnTo>
                <a:lnTo>
                  <a:pt x="440" y="450"/>
                </a:lnTo>
                <a:lnTo>
                  <a:pt x="446" y="452"/>
                </a:lnTo>
                <a:lnTo>
                  <a:pt x="451" y="455"/>
                </a:lnTo>
                <a:lnTo>
                  <a:pt x="456" y="458"/>
                </a:lnTo>
                <a:lnTo>
                  <a:pt x="461" y="462"/>
                </a:lnTo>
                <a:lnTo>
                  <a:pt x="466" y="468"/>
                </a:lnTo>
                <a:lnTo>
                  <a:pt x="470" y="473"/>
                </a:lnTo>
                <a:lnTo>
                  <a:pt x="475" y="478"/>
                </a:lnTo>
                <a:lnTo>
                  <a:pt x="478" y="484"/>
                </a:lnTo>
                <a:lnTo>
                  <a:pt x="485" y="498"/>
                </a:lnTo>
                <a:lnTo>
                  <a:pt x="491" y="515"/>
                </a:lnTo>
                <a:lnTo>
                  <a:pt x="494" y="517"/>
                </a:lnTo>
                <a:lnTo>
                  <a:pt x="496" y="518"/>
                </a:lnTo>
                <a:lnTo>
                  <a:pt x="511" y="508"/>
                </a:lnTo>
                <a:lnTo>
                  <a:pt x="526" y="498"/>
                </a:lnTo>
                <a:lnTo>
                  <a:pt x="541" y="489"/>
                </a:lnTo>
                <a:lnTo>
                  <a:pt x="555" y="481"/>
                </a:lnTo>
                <a:lnTo>
                  <a:pt x="571" y="474"/>
                </a:lnTo>
                <a:lnTo>
                  <a:pt x="585" y="467"/>
                </a:lnTo>
                <a:lnTo>
                  <a:pt x="600" y="460"/>
                </a:lnTo>
                <a:lnTo>
                  <a:pt x="614" y="455"/>
                </a:lnTo>
                <a:lnTo>
                  <a:pt x="630" y="450"/>
                </a:lnTo>
                <a:lnTo>
                  <a:pt x="644" y="446"/>
                </a:lnTo>
                <a:lnTo>
                  <a:pt x="658" y="442"/>
                </a:lnTo>
                <a:lnTo>
                  <a:pt x="672" y="439"/>
                </a:lnTo>
                <a:lnTo>
                  <a:pt x="687" y="437"/>
                </a:lnTo>
                <a:lnTo>
                  <a:pt x="701" y="435"/>
                </a:lnTo>
                <a:lnTo>
                  <a:pt x="716" y="434"/>
                </a:lnTo>
                <a:lnTo>
                  <a:pt x="729" y="434"/>
                </a:lnTo>
                <a:lnTo>
                  <a:pt x="765" y="435"/>
                </a:lnTo>
                <a:lnTo>
                  <a:pt x="800" y="436"/>
                </a:lnTo>
                <a:lnTo>
                  <a:pt x="833" y="438"/>
                </a:lnTo>
                <a:lnTo>
                  <a:pt x="866" y="441"/>
                </a:lnTo>
                <a:lnTo>
                  <a:pt x="898" y="444"/>
                </a:lnTo>
                <a:lnTo>
                  <a:pt x="927" y="449"/>
                </a:lnTo>
                <a:lnTo>
                  <a:pt x="956" y="454"/>
                </a:lnTo>
                <a:lnTo>
                  <a:pt x="984" y="460"/>
                </a:lnTo>
                <a:lnTo>
                  <a:pt x="1011" y="468"/>
                </a:lnTo>
                <a:lnTo>
                  <a:pt x="1037" y="476"/>
                </a:lnTo>
                <a:lnTo>
                  <a:pt x="1062" y="484"/>
                </a:lnTo>
                <a:lnTo>
                  <a:pt x="1085" y="494"/>
                </a:lnTo>
                <a:lnTo>
                  <a:pt x="1107" y="505"/>
                </a:lnTo>
                <a:lnTo>
                  <a:pt x="1128" y="516"/>
                </a:lnTo>
                <a:lnTo>
                  <a:pt x="1148" y="528"/>
                </a:lnTo>
                <a:lnTo>
                  <a:pt x="1167" y="541"/>
                </a:lnTo>
                <a:lnTo>
                  <a:pt x="1185" y="555"/>
                </a:lnTo>
                <a:lnTo>
                  <a:pt x="1202" y="569"/>
                </a:lnTo>
                <a:lnTo>
                  <a:pt x="1217" y="585"/>
                </a:lnTo>
                <a:lnTo>
                  <a:pt x="1230" y="601"/>
                </a:lnTo>
                <a:lnTo>
                  <a:pt x="1244" y="618"/>
                </a:lnTo>
                <a:lnTo>
                  <a:pt x="1256" y="636"/>
                </a:lnTo>
                <a:lnTo>
                  <a:pt x="1267" y="655"/>
                </a:lnTo>
                <a:lnTo>
                  <a:pt x="1276" y="675"/>
                </a:lnTo>
                <a:lnTo>
                  <a:pt x="1285" y="695"/>
                </a:lnTo>
                <a:lnTo>
                  <a:pt x="1293" y="717"/>
                </a:lnTo>
                <a:lnTo>
                  <a:pt x="1299" y="738"/>
                </a:lnTo>
                <a:lnTo>
                  <a:pt x="1304" y="762"/>
                </a:lnTo>
                <a:lnTo>
                  <a:pt x="1308" y="786"/>
                </a:lnTo>
                <a:lnTo>
                  <a:pt x="1311" y="810"/>
                </a:lnTo>
                <a:lnTo>
                  <a:pt x="1312" y="836"/>
                </a:lnTo>
                <a:lnTo>
                  <a:pt x="1313" y="862"/>
                </a:lnTo>
                <a:lnTo>
                  <a:pt x="1313" y="1425"/>
                </a:lnTo>
                <a:lnTo>
                  <a:pt x="1313" y="1443"/>
                </a:lnTo>
                <a:lnTo>
                  <a:pt x="1315" y="1459"/>
                </a:lnTo>
                <a:lnTo>
                  <a:pt x="1318" y="1475"/>
                </a:lnTo>
                <a:lnTo>
                  <a:pt x="1322" y="1490"/>
                </a:lnTo>
                <a:lnTo>
                  <a:pt x="1328" y="1504"/>
                </a:lnTo>
                <a:lnTo>
                  <a:pt x="1334" y="1516"/>
                </a:lnTo>
                <a:lnTo>
                  <a:pt x="1341" y="1527"/>
                </a:lnTo>
                <a:lnTo>
                  <a:pt x="1349" y="1539"/>
                </a:lnTo>
                <a:lnTo>
                  <a:pt x="1360" y="1548"/>
                </a:lnTo>
                <a:lnTo>
                  <a:pt x="1370" y="1556"/>
                </a:lnTo>
                <a:lnTo>
                  <a:pt x="1382" y="1563"/>
                </a:lnTo>
                <a:lnTo>
                  <a:pt x="1396" y="1570"/>
                </a:lnTo>
                <a:lnTo>
                  <a:pt x="1410" y="1576"/>
                </a:lnTo>
                <a:lnTo>
                  <a:pt x="1426" y="1580"/>
                </a:lnTo>
                <a:lnTo>
                  <a:pt x="1442" y="1583"/>
                </a:lnTo>
                <a:lnTo>
                  <a:pt x="1460" y="1585"/>
                </a:lnTo>
                <a:lnTo>
                  <a:pt x="1460" y="1609"/>
                </a:lnTo>
                <a:lnTo>
                  <a:pt x="774" y="1609"/>
                </a:lnTo>
                <a:lnTo>
                  <a:pt x="774" y="1585"/>
                </a:lnTo>
                <a:lnTo>
                  <a:pt x="796" y="1585"/>
                </a:lnTo>
                <a:lnTo>
                  <a:pt x="816" y="1583"/>
                </a:lnTo>
                <a:lnTo>
                  <a:pt x="835" y="1580"/>
                </a:lnTo>
                <a:lnTo>
                  <a:pt x="853" y="1576"/>
                </a:lnTo>
                <a:lnTo>
                  <a:pt x="869" y="1569"/>
                </a:lnTo>
                <a:lnTo>
                  <a:pt x="883" y="1562"/>
                </a:lnTo>
                <a:lnTo>
                  <a:pt x="896" y="1554"/>
                </a:lnTo>
                <a:lnTo>
                  <a:pt x="909" y="1545"/>
                </a:lnTo>
                <a:lnTo>
                  <a:pt x="919" y="1534"/>
                </a:lnTo>
                <a:lnTo>
                  <a:pt x="929" y="1522"/>
                </a:lnTo>
                <a:lnTo>
                  <a:pt x="936" y="1509"/>
                </a:lnTo>
                <a:lnTo>
                  <a:pt x="942" y="1494"/>
                </a:lnTo>
                <a:lnTo>
                  <a:pt x="947" y="1479"/>
                </a:lnTo>
                <a:lnTo>
                  <a:pt x="951" y="1461"/>
                </a:lnTo>
                <a:lnTo>
                  <a:pt x="953" y="1443"/>
                </a:lnTo>
                <a:lnTo>
                  <a:pt x="953" y="1423"/>
                </a:lnTo>
                <a:lnTo>
                  <a:pt x="953" y="886"/>
                </a:lnTo>
                <a:lnTo>
                  <a:pt x="952" y="833"/>
                </a:lnTo>
                <a:lnTo>
                  <a:pt x="950" y="785"/>
                </a:lnTo>
                <a:lnTo>
                  <a:pt x="948" y="762"/>
                </a:lnTo>
                <a:lnTo>
                  <a:pt x="946" y="739"/>
                </a:lnTo>
                <a:lnTo>
                  <a:pt x="943" y="719"/>
                </a:lnTo>
                <a:lnTo>
                  <a:pt x="940" y="698"/>
                </a:lnTo>
                <a:lnTo>
                  <a:pt x="936" y="679"/>
                </a:lnTo>
                <a:lnTo>
                  <a:pt x="932" y="659"/>
                </a:lnTo>
                <a:lnTo>
                  <a:pt x="927" y="642"/>
                </a:lnTo>
                <a:lnTo>
                  <a:pt x="922" y="624"/>
                </a:lnTo>
                <a:lnTo>
                  <a:pt x="916" y="608"/>
                </a:lnTo>
                <a:lnTo>
                  <a:pt x="911" y="592"/>
                </a:lnTo>
                <a:lnTo>
                  <a:pt x="905" y="578"/>
                </a:lnTo>
                <a:lnTo>
                  <a:pt x="898" y="564"/>
                </a:lnTo>
                <a:lnTo>
                  <a:pt x="890" y="551"/>
                </a:lnTo>
                <a:lnTo>
                  <a:pt x="883" y="540"/>
                </a:lnTo>
                <a:lnTo>
                  <a:pt x="875" y="528"/>
                </a:lnTo>
                <a:lnTo>
                  <a:pt x="866" y="517"/>
                </a:lnTo>
                <a:lnTo>
                  <a:pt x="857" y="508"/>
                </a:lnTo>
                <a:lnTo>
                  <a:pt x="848" y="499"/>
                </a:lnTo>
                <a:lnTo>
                  <a:pt x="838" y="491"/>
                </a:lnTo>
                <a:lnTo>
                  <a:pt x="827" y="484"/>
                </a:lnTo>
                <a:lnTo>
                  <a:pt x="817" y="478"/>
                </a:lnTo>
                <a:lnTo>
                  <a:pt x="805" y="473"/>
                </a:lnTo>
                <a:lnTo>
                  <a:pt x="794" y="468"/>
                </a:lnTo>
                <a:lnTo>
                  <a:pt x="782" y="464"/>
                </a:lnTo>
                <a:lnTo>
                  <a:pt x="769" y="461"/>
                </a:lnTo>
                <a:lnTo>
                  <a:pt x="756" y="459"/>
                </a:lnTo>
                <a:lnTo>
                  <a:pt x="743" y="457"/>
                </a:lnTo>
                <a:lnTo>
                  <a:pt x="729" y="457"/>
                </a:lnTo>
                <a:lnTo>
                  <a:pt x="714" y="457"/>
                </a:lnTo>
                <a:lnTo>
                  <a:pt x="700" y="458"/>
                </a:lnTo>
                <a:lnTo>
                  <a:pt x="686" y="460"/>
                </a:lnTo>
                <a:lnTo>
                  <a:pt x="671" y="462"/>
                </a:lnTo>
                <a:lnTo>
                  <a:pt x="657" y="465"/>
                </a:lnTo>
                <a:lnTo>
                  <a:pt x="642" y="470"/>
                </a:lnTo>
                <a:lnTo>
                  <a:pt x="628" y="474"/>
                </a:lnTo>
                <a:lnTo>
                  <a:pt x="613" y="479"/>
                </a:lnTo>
                <a:lnTo>
                  <a:pt x="599" y="484"/>
                </a:lnTo>
                <a:lnTo>
                  <a:pt x="585" y="491"/>
                </a:lnTo>
                <a:lnTo>
                  <a:pt x="571" y="497"/>
                </a:lnTo>
                <a:lnTo>
                  <a:pt x="556" y="506"/>
                </a:lnTo>
                <a:lnTo>
                  <a:pt x="542" y="514"/>
                </a:lnTo>
                <a:lnTo>
                  <a:pt x="528" y="523"/>
                </a:lnTo>
                <a:lnTo>
                  <a:pt x="514" y="532"/>
                </a:lnTo>
                <a:lnTo>
                  <a:pt x="500" y="543"/>
                </a:lnTo>
                <a:lnTo>
                  <a:pt x="501" y="562"/>
                </a:lnTo>
                <a:lnTo>
                  <a:pt x="504" y="583"/>
                </a:lnTo>
                <a:lnTo>
                  <a:pt x="505" y="602"/>
                </a:lnTo>
                <a:lnTo>
                  <a:pt x="505" y="624"/>
                </a:lnTo>
                <a:lnTo>
                  <a:pt x="505" y="651"/>
                </a:lnTo>
                <a:lnTo>
                  <a:pt x="505" y="678"/>
                </a:lnTo>
                <a:lnTo>
                  <a:pt x="505" y="704"/>
                </a:lnTo>
                <a:lnTo>
                  <a:pt x="505" y="731"/>
                </a:lnTo>
                <a:close/>
                <a:moveTo>
                  <a:pt x="4042" y="0"/>
                </a:moveTo>
                <a:lnTo>
                  <a:pt x="4042" y="2280"/>
                </a:lnTo>
                <a:lnTo>
                  <a:pt x="3965" y="2280"/>
                </a:lnTo>
                <a:lnTo>
                  <a:pt x="3965" y="0"/>
                </a:lnTo>
                <a:lnTo>
                  <a:pt x="4042" y="0"/>
                </a:lnTo>
                <a:close/>
                <a:moveTo>
                  <a:pt x="4609" y="1015"/>
                </a:moveTo>
                <a:lnTo>
                  <a:pt x="4609" y="320"/>
                </a:lnTo>
                <a:lnTo>
                  <a:pt x="4704" y="320"/>
                </a:lnTo>
                <a:lnTo>
                  <a:pt x="5070" y="866"/>
                </a:lnTo>
                <a:lnTo>
                  <a:pt x="5070" y="320"/>
                </a:lnTo>
                <a:lnTo>
                  <a:pt x="5159" y="320"/>
                </a:lnTo>
                <a:lnTo>
                  <a:pt x="5159" y="1015"/>
                </a:lnTo>
                <a:lnTo>
                  <a:pt x="5063" y="1015"/>
                </a:lnTo>
                <a:lnTo>
                  <a:pt x="4697" y="470"/>
                </a:lnTo>
                <a:lnTo>
                  <a:pt x="4697" y="1015"/>
                </a:lnTo>
                <a:lnTo>
                  <a:pt x="4609" y="1015"/>
                </a:lnTo>
                <a:close/>
                <a:moveTo>
                  <a:pt x="5604" y="953"/>
                </a:moveTo>
                <a:lnTo>
                  <a:pt x="5592" y="963"/>
                </a:lnTo>
                <a:lnTo>
                  <a:pt x="5580" y="971"/>
                </a:lnTo>
                <a:lnTo>
                  <a:pt x="5568" y="979"/>
                </a:lnTo>
                <a:lnTo>
                  <a:pt x="5557" y="988"/>
                </a:lnTo>
                <a:lnTo>
                  <a:pt x="5545" y="994"/>
                </a:lnTo>
                <a:lnTo>
                  <a:pt x="5534" y="1000"/>
                </a:lnTo>
                <a:lnTo>
                  <a:pt x="5523" y="1005"/>
                </a:lnTo>
                <a:lnTo>
                  <a:pt x="5512" y="1010"/>
                </a:lnTo>
                <a:lnTo>
                  <a:pt x="5501" y="1013"/>
                </a:lnTo>
                <a:lnTo>
                  <a:pt x="5490" y="1017"/>
                </a:lnTo>
                <a:lnTo>
                  <a:pt x="5478" y="1020"/>
                </a:lnTo>
                <a:lnTo>
                  <a:pt x="5466" y="1023"/>
                </a:lnTo>
                <a:lnTo>
                  <a:pt x="5454" y="1024"/>
                </a:lnTo>
                <a:lnTo>
                  <a:pt x="5442" y="1026"/>
                </a:lnTo>
                <a:lnTo>
                  <a:pt x="5430" y="1026"/>
                </a:lnTo>
                <a:lnTo>
                  <a:pt x="5417" y="1027"/>
                </a:lnTo>
                <a:lnTo>
                  <a:pt x="5396" y="1026"/>
                </a:lnTo>
                <a:lnTo>
                  <a:pt x="5378" y="1024"/>
                </a:lnTo>
                <a:lnTo>
                  <a:pt x="5360" y="1021"/>
                </a:lnTo>
                <a:lnTo>
                  <a:pt x="5344" y="1016"/>
                </a:lnTo>
                <a:lnTo>
                  <a:pt x="5328" y="1010"/>
                </a:lnTo>
                <a:lnTo>
                  <a:pt x="5314" y="1004"/>
                </a:lnTo>
                <a:lnTo>
                  <a:pt x="5300" y="996"/>
                </a:lnTo>
                <a:lnTo>
                  <a:pt x="5289" y="986"/>
                </a:lnTo>
                <a:lnTo>
                  <a:pt x="5279" y="975"/>
                </a:lnTo>
                <a:lnTo>
                  <a:pt x="5269" y="964"/>
                </a:lnTo>
                <a:lnTo>
                  <a:pt x="5261" y="953"/>
                </a:lnTo>
                <a:lnTo>
                  <a:pt x="5255" y="940"/>
                </a:lnTo>
                <a:lnTo>
                  <a:pt x="5251" y="927"/>
                </a:lnTo>
                <a:lnTo>
                  <a:pt x="5247" y="912"/>
                </a:lnTo>
                <a:lnTo>
                  <a:pt x="5244" y="898"/>
                </a:lnTo>
                <a:lnTo>
                  <a:pt x="5243" y="883"/>
                </a:lnTo>
                <a:lnTo>
                  <a:pt x="5244" y="873"/>
                </a:lnTo>
                <a:lnTo>
                  <a:pt x="5244" y="865"/>
                </a:lnTo>
                <a:lnTo>
                  <a:pt x="5247" y="856"/>
                </a:lnTo>
                <a:lnTo>
                  <a:pt x="5249" y="848"/>
                </a:lnTo>
                <a:lnTo>
                  <a:pt x="5251" y="839"/>
                </a:lnTo>
                <a:lnTo>
                  <a:pt x="5254" y="831"/>
                </a:lnTo>
                <a:lnTo>
                  <a:pt x="5257" y="823"/>
                </a:lnTo>
                <a:lnTo>
                  <a:pt x="5261" y="816"/>
                </a:lnTo>
                <a:lnTo>
                  <a:pt x="5270" y="800"/>
                </a:lnTo>
                <a:lnTo>
                  <a:pt x="5281" y="788"/>
                </a:lnTo>
                <a:lnTo>
                  <a:pt x="5292" y="776"/>
                </a:lnTo>
                <a:lnTo>
                  <a:pt x="5305" y="766"/>
                </a:lnTo>
                <a:lnTo>
                  <a:pt x="5319" y="758"/>
                </a:lnTo>
                <a:lnTo>
                  <a:pt x="5334" y="750"/>
                </a:lnTo>
                <a:lnTo>
                  <a:pt x="5350" y="744"/>
                </a:lnTo>
                <a:lnTo>
                  <a:pt x="5366" y="738"/>
                </a:lnTo>
                <a:lnTo>
                  <a:pt x="5381" y="735"/>
                </a:lnTo>
                <a:lnTo>
                  <a:pt x="5399" y="732"/>
                </a:lnTo>
                <a:lnTo>
                  <a:pt x="5419" y="729"/>
                </a:lnTo>
                <a:lnTo>
                  <a:pt x="5443" y="725"/>
                </a:lnTo>
                <a:lnTo>
                  <a:pt x="5492" y="719"/>
                </a:lnTo>
                <a:lnTo>
                  <a:pt x="5534" y="712"/>
                </a:lnTo>
                <a:lnTo>
                  <a:pt x="5552" y="709"/>
                </a:lnTo>
                <a:lnTo>
                  <a:pt x="5568" y="704"/>
                </a:lnTo>
                <a:lnTo>
                  <a:pt x="5584" y="700"/>
                </a:lnTo>
                <a:lnTo>
                  <a:pt x="5596" y="696"/>
                </a:lnTo>
                <a:lnTo>
                  <a:pt x="5597" y="682"/>
                </a:lnTo>
                <a:lnTo>
                  <a:pt x="5597" y="673"/>
                </a:lnTo>
                <a:lnTo>
                  <a:pt x="5597" y="661"/>
                </a:lnTo>
                <a:lnTo>
                  <a:pt x="5595" y="650"/>
                </a:lnTo>
                <a:lnTo>
                  <a:pt x="5594" y="640"/>
                </a:lnTo>
                <a:lnTo>
                  <a:pt x="5591" y="629"/>
                </a:lnTo>
                <a:lnTo>
                  <a:pt x="5588" y="621"/>
                </a:lnTo>
                <a:lnTo>
                  <a:pt x="5584" y="613"/>
                </a:lnTo>
                <a:lnTo>
                  <a:pt x="5578" y="607"/>
                </a:lnTo>
                <a:lnTo>
                  <a:pt x="5572" y="600"/>
                </a:lnTo>
                <a:lnTo>
                  <a:pt x="5564" y="594"/>
                </a:lnTo>
                <a:lnTo>
                  <a:pt x="5554" y="588"/>
                </a:lnTo>
                <a:lnTo>
                  <a:pt x="5543" y="583"/>
                </a:lnTo>
                <a:lnTo>
                  <a:pt x="5532" y="579"/>
                </a:lnTo>
                <a:lnTo>
                  <a:pt x="5518" y="576"/>
                </a:lnTo>
                <a:lnTo>
                  <a:pt x="5505" y="574"/>
                </a:lnTo>
                <a:lnTo>
                  <a:pt x="5491" y="573"/>
                </a:lnTo>
                <a:lnTo>
                  <a:pt x="5475" y="572"/>
                </a:lnTo>
                <a:lnTo>
                  <a:pt x="5460" y="573"/>
                </a:lnTo>
                <a:lnTo>
                  <a:pt x="5446" y="574"/>
                </a:lnTo>
                <a:lnTo>
                  <a:pt x="5434" y="575"/>
                </a:lnTo>
                <a:lnTo>
                  <a:pt x="5422" y="577"/>
                </a:lnTo>
                <a:lnTo>
                  <a:pt x="5411" y="580"/>
                </a:lnTo>
                <a:lnTo>
                  <a:pt x="5402" y="584"/>
                </a:lnTo>
                <a:lnTo>
                  <a:pt x="5393" y="588"/>
                </a:lnTo>
                <a:lnTo>
                  <a:pt x="5385" y="593"/>
                </a:lnTo>
                <a:lnTo>
                  <a:pt x="5378" y="598"/>
                </a:lnTo>
                <a:lnTo>
                  <a:pt x="5372" y="606"/>
                </a:lnTo>
                <a:lnTo>
                  <a:pt x="5365" y="614"/>
                </a:lnTo>
                <a:lnTo>
                  <a:pt x="5360" y="622"/>
                </a:lnTo>
                <a:lnTo>
                  <a:pt x="5355" y="632"/>
                </a:lnTo>
                <a:lnTo>
                  <a:pt x="5350" y="643"/>
                </a:lnTo>
                <a:lnTo>
                  <a:pt x="5346" y="655"/>
                </a:lnTo>
                <a:lnTo>
                  <a:pt x="5343" y="668"/>
                </a:lnTo>
                <a:lnTo>
                  <a:pt x="5259" y="656"/>
                </a:lnTo>
                <a:lnTo>
                  <a:pt x="5262" y="644"/>
                </a:lnTo>
                <a:lnTo>
                  <a:pt x="5265" y="630"/>
                </a:lnTo>
                <a:lnTo>
                  <a:pt x="5269" y="619"/>
                </a:lnTo>
                <a:lnTo>
                  <a:pt x="5273" y="608"/>
                </a:lnTo>
                <a:lnTo>
                  <a:pt x="5279" y="597"/>
                </a:lnTo>
                <a:lnTo>
                  <a:pt x="5284" y="587"/>
                </a:lnTo>
                <a:lnTo>
                  <a:pt x="5290" y="578"/>
                </a:lnTo>
                <a:lnTo>
                  <a:pt x="5296" y="569"/>
                </a:lnTo>
                <a:lnTo>
                  <a:pt x="5303" y="561"/>
                </a:lnTo>
                <a:lnTo>
                  <a:pt x="5311" y="554"/>
                </a:lnTo>
                <a:lnTo>
                  <a:pt x="5319" y="547"/>
                </a:lnTo>
                <a:lnTo>
                  <a:pt x="5328" y="541"/>
                </a:lnTo>
                <a:lnTo>
                  <a:pt x="5339" y="534"/>
                </a:lnTo>
                <a:lnTo>
                  <a:pt x="5349" y="528"/>
                </a:lnTo>
                <a:lnTo>
                  <a:pt x="5360" y="523"/>
                </a:lnTo>
                <a:lnTo>
                  <a:pt x="5373" y="519"/>
                </a:lnTo>
                <a:lnTo>
                  <a:pt x="5385" y="515"/>
                </a:lnTo>
                <a:lnTo>
                  <a:pt x="5399" y="511"/>
                </a:lnTo>
                <a:lnTo>
                  <a:pt x="5412" y="508"/>
                </a:lnTo>
                <a:lnTo>
                  <a:pt x="5425" y="506"/>
                </a:lnTo>
                <a:lnTo>
                  <a:pt x="5441" y="504"/>
                </a:lnTo>
                <a:lnTo>
                  <a:pt x="5455" y="502"/>
                </a:lnTo>
                <a:lnTo>
                  <a:pt x="5471" y="502"/>
                </a:lnTo>
                <a:lnTo>
                  <a:pt x="5487" y="500"/>
                </a:lnTo>
                <a:lnTo>
                  <a:pt x="5503" y="502"/>
                </a:lnTo>
                <a:lnTo>
                  <a:pt x="5518" y="502"/>
                </a:lnTo>
                <a:lnTo>
                  <a:pt x="5533" y="503"/>
                </a:lnTo>
                <a:lnTo>
                  <a:pt x="5546" y="505"/>
                </a:lnTo>
                <a:lnTo>
                  <a:pt x="5559" y="507"/>
                </a:lnTo>
                <a:lnTo>
                  <a:pt x="5571" y="510"/>
                </a:lnTo>
                <a:lnTo>
                  <a:pt x="5583" y="513"/>
                </a:lnTo>
                <a:lnTo>
                  <a:pt x="5593" y="516"/>
                </a:lnTo>
                <a:lnTo>
                  <a:pt x="5612" y="524"/>
                </a:lnTo>
                <a:lnTo>
                  <a:pt x="5628" y="533"/>
                </a:lnTo>
                <a:lnTo>
                  <a:pt x="5635" y="539"/>
                </a:lnTo>
                <a:lnTo>
                  <a:pt x="5642" y="544"/>
                </a:lnTo>
                <a:lnTo>
                  <a:pt x="5648" y="549"/>
                </a:lnTo>
                <a:lnTo>
                  <a:pt x="5653" y="554"/>
                </a:lnTo>
                <a:lnTo>
                  <a:pt x="5661" y="566"/>
                </a:lnTo>
                <a:lnTo>
                  <a:pt x="5669" y="581"/>
                </a:lnTo>
                <a:lnTo>
                  <a:pt x="5675" y="595"/>
                </a:lnTo>
                <a:lnTo>
                  <a:pt x="5680" y="613"/>
                </a:lnTo>
                <a:lnTo>
                  <a:pt x="5682" y="626"/>
                </a:lnTo>
                <a:lnTo>
                  <a:pt x="5683" y="644"/>
                </a:lnTo>
                <a:lnTo>
                  <a:pt x="5684" y="665"/>
                </a:lnTo>
                <a:lnTo>
                  <a:pt x="5684" y="691"/>
                </a:lnTo>
                <a:lnTo>
                  <a:pt x="5684" y="804"/>
                </a:lnTo>
                <a:lnTo>
                  <a:pt x="5684" y="859"/>
                </a:lnTo>
                <a:lnTo>
                  <a:pt x="5685" y="901"/>
                </a:lnTo>
                <a:lnTo>
                  <a:pt x="5687" y="934"/>
                </a:lnTo>
                <a:lnTo>
                  <a:pt x="5689" y="955"/>
                </a:lnTo>
                <a:lnTo>
                  <a:pt x="5692" y="970"/>
                </a:lnTo>
                <a:lnTo>
                  <a:pt x="5697" y="986"/>
                </a:lnTo>
                <a:lnTo>
                  <a:pt x="5703" y="1001"/>
                </a:lnTo>
                <a:lnTo>
                  <a:pt x="5710" y="1015"/>
                </a:lnTo>
                <a:lnTo>
                  <a:pt x="5621" y="1015"/>
                </a:lnTo>
                <a:lnTo>
                  <a:pt x="5615" y="1002"/>
                </a:lnTo>
                <a:lnTo>
                  <a:pt x="5609" y="987"/>
                </a:lnTo>
                <a:lnTo>
                  <a:pt x="5606" y="970"/>
                </a:lnTo>
                <a:lnTo>
                  <a:pt x="5604" y="953"/>
                </a:lnTo>
                <a:close/>
                <a:moveTo>
                  <a:pt x="5597" y="763"/>
                </a:moveTo>
                <a:lnTo>
                  <a:pt x="5585" y="768"/>
                </a:lnTo>
                <a:lnTo>
                  <a:pt x="5570" y="772"/>
                </a:lnTo>
                <a:lnTo>
                  <a:pt x="5556" y="776"/>
                </a:lnTo>
                <a:lnTo>
                  <a:pt x="5538" y="781"/>
                </a:lnTo>
                <a:lnTo>
                  <a:pt x="5501" y="788"/>
                </a:lnTo>
                <a:lnTo>
                  <a:pt x="5456" y="795"/>
                </a:lnTo>
                <a:lnTo>
                  <a:pt x="5432" y="799"/>
                </a:lnTo>
                <a:lnTo>
                  <a:pt x="5411" y="803"/>
                </a:lnTo>
                <a:lnTo>
                  <a:pt x="5394" y="807"/>
                </a:lnTo>
                <a:lnTo>
                  <a:pt x="5381" y="813"/>
                </a:lnTo>
                <a:lnTo>
                  <a:pt x="5371" y="818"/>
                </a:lnTo>
                <a:lnTo>
                  <a:pt x="5362" y="824"/>
                </a:lnTo>
                <a:lnTo>
                  <a:pt x="5354" y="831"/>
                </a:lnTo>
                <a:lnTo>
                  <a:pt x="5348" y="839"/>
                </a:lnTo>
                <a:lnTo>
                  <a:pt x="5343" y="850"/>
                </a:lnTo>
                <a:lnTo>
                  <a:pt x="5339" y="859"/>
                </a:lnTo>
                <a:lnTo>
                  <a:pt x="5336" y="869"/>
                </a:lnTo>
                <a:lnTo>
                  <a:pt x="5335" y="880"/>
                </a:lnTo>
                <a:lnTo>
                  <a:pt x="5336" y="889"/>
                </a:lnTo>
                <a:lnTo>
                  <a:pt x="5338" y="896"/>
                </a:lnTo>
                <a:lnTo>
                  <a:pt x="5340" y="904"/>
                </a:lnTo>
                <a:lnTo>
                  <a:pt x="5342" y="911"/>
                </a:lnTo>
                <a:lnTo>
                  <a:pt x="5346" y="919"/>
                </a:lnTo>
                <a:lnTo>
                  <a:pt x="5350" y="925"/>
                </a:lnTo>
                <a:lnTo>
                  <a:pt x="5355" y="931"/>
                </a:lnTo>
                <a:lnTo>
                  <a:pt x="5361" y="937"/>
                </a:lnTo>
                <a:lnTo>
                  <a:pt x="5369" y="942"/>
                </a:lnTo>
                <a:lnTo>
                  <a:pt x="5376" y="946"/>
                </a:lnTo>
                <a:lnTo>
                  <a:pt x="5384" y="951"/>
                </a:lnTo>
                <a:lnTo>
                  <a:pt x="5393" y="954"/>
                </a:lnTo>
                <a:lnTo>
                  <a:pt x="5404" y="957"/>
                </a:lnTo>
                <a:lnTo>
                  <a:pt x="5414" y="958"/>
                </a:lnTo>
                <a:lnTo>
                  <a:pt x="5425" y="959"/>
                </a:lnTo>
                <a:lnTo>
                  <a:pt x="5438" y="960"/>
                </a:lnTo>
                <a:lnTo>
                  <a:pt x="5450" y="959"/>
                </a:lnTo>
                <a:lnTo>
                  <a:pt x="5462" y="958"/>
                </a:lnTo>
                <a:lnTo>
                  <a:pt x="5473" y="957"/>
                </a:lnTo>
                <a:lnTo>
                  <a:pt x="5484" y="954"/>
                </a:lnTo>
                <a:lnTo>
                  <a:pt x="5496" y="951"/>
                </a:lnTo>
                <a:lnTo>
                  <a:pt x="5506" y="947"/>
                </a:lnTo>
                <a:lnTo>
                  <a:pt x="5516" y="943"/>
                </a:lnTo>
                <a:lnTo>
                  <a:pt x="5526" y="938"/>
                </a:lnTo>
                <a:lnTo>
                  <a:pt x="5535" y="932"/>
                </a:lnTo>
                <a:lnTo>
                  <a:pt x="5544" y="926"/>
                </a:lnTo>
                <a:lnTo>
                  <a:pt x="5552" y="920"/>
                </a:lnTo>
                <a:lnTo>
                  <a:pt x="5560" y="912"/>
                </a:lnTo>
                <a:lnTo>
                  <a:pt x="5566" y="905"/>
                </a:lnTo>
                <a:lnTo>
                  <a:pt x="5572" y="897"/>
                </a:lnTo>
                <a:lnTo>
                  <a:pt x="5577" y="889"/>
                </a:lnTo>
                <a:lnTo>
                  <a:pt x="5583" y="879"/>
                </a:lnTo>
                <a:lnTo>
                  <a:pt x="5586" y="871"/>
                </a:lnTo>
                <a:lnTo>
                  <a:pt x="5589" y="863"/>
                </a:lnTo>
                <a:lnTo>
                  <a:pt x="5591" y="854"/>
                </a:lnTo>
                <a:lnTo>
                  <a:pt x="5593" y="843"/>
                </a:lnTo>
                <a:lnTo>
                  <a:pt x="5596" y="821"/>
                </a:lnTo>
                <a:lnTo>
                  <a:pt x="5596" y="794"/>
                </a:lnTo>
                <a:lnTo>
                  <a:pt x="5597" y="763"/>
                </a:lnTo>
                <a:close/>
                <a:moveTo>
                  <a:pt x="5972" y="939"/>
                </a:moveTo>
                <a:lnTo>
                  <a:pt x="5984" y="1015"/>
                </a:lnTo>
                <a:lnTo>
                  <a:pt x="5966" y="1018"/>
                </a:lnTo>
                <a:lnTo>
                  <a:pt x="5950" y="1021"/>
                </a:lnTo>
                <a:lnTo>
                  <a:pt x="5934" y="1022"/>
                </a:lnTo>
                <a:lnTo>
                  <a:pt x="5920" y="1023"/>
                </a:lnTo>
                <a:lnTo>
                  <a:pt x="5897" y="1022"/>
                </a:lnTo>
                <a:lnTo>
                  <a:pt x="5878" y="1018"/>
                </a:lnTo>
                <a:lnTo>
                  <a:pt x="5869" y="1016"/>
                </a:lnTo>
                <a:lnTo>
                  <a:pt x="5861" y="1014"/>
                </a:lnTo>
                <a:lnTo>
                  <a:pt x="5853" y="1011"/>
                </a:lnTo>
                <a:lnTo>
                  <a:pt x="5847" y="1008"/>
                </a:lnTo>
                <a:lnTo>
                  <a:pt x="5835" y="1000"/>
                </a:lnTo>
                <a:lnTo>
                  <a:pt x="5826" y="991"/>
                </a:lnTo>
                <a:lnTo>
                  <a:pt x="5820" y="986"/>
                </a:lnTo>
                <a:lnTo>
                  <a:pt x="5817" y="980"/>
                </a:lnTo>
                <a:lnTo>
                  <a:pt x="5813" y="975"/>
                </a:lnTo>
                <a:lnTo>
                  <a:pt x="5811" y="969"/>
                </a:lnTo>
                <a:lnTo>
                  <a:pt x="5808" y="962"/>
                </a:lnTo>
                <a:lnTo>
                  <a:pt x="5806" y="954"/>
                </a:lnTo>
                <a:lnTo>
                  <a:pt x="5805" y="943"/>
                </a:lnTo>
                <a:lnTo>
                  <a:pt x="5803" y="932"/>
                </a:lnTo>
                <a:lnTo>
                  <a:pt x="5801" y="903"/>
                </a:lnTo>
                <a:lnTo>
                  <a:pt x="5801" y="868"/>
                </a:lnTo>
                <a:lnTo>
                  <a:pt x="5801" y="578"/>
                </a:lnTo>
                <a:lnTo>
                  <a:pt x="5737" y="578"/>
                </a:lnTo>
                <a:lnTo>
                  <a:pt x="5737" y="512"/>
                </a:lnTo>
                <a:lnTo>
                  <a:pt x="5801" y="512"/>
                </a:lnTo>
                <a:lnTo>
                  <a:pt x="5801" y="387"/>
                </a:lnTo>
                <a:lnTo>
                  <a:pt x="5887" y="336"/>
                </a:lnTo>
                <a:lnTo>
                  <a:pt x="5887" y="512"/>
                </a:lnTo>
                <a:lnTo>
                  <a:pt x="5972" y="512"/>
                </a:lnTo>
                <a:lnTo>
                  <a:pt x="5972" y="578"/>
                </a:lnTo>
                <a:lnTo>
                  <a:pt x="5887" y="578"/>
                </a:lnTo>
                <a:lnTo>
                  <a:pt x="5887" y="873"/>
                </a:lnTo>
                <a:lnTo>
                  <a:pt x="5887" y="890"/>
                </a:lnTo>
                <a:lnTo>
                  <a:pt x="5888" y="903"/>
                </a:lnTo>
                <a:lnTo>
                  <a:pt x="5889" y="913"/>
                </a:lnTo>
                <a:lnTo>
                  <a:pt x="5891" y="920"/>
                </a:lnTo>
                <a:lnTo>
                  <a:pt x="5894" y="925"/>
                </a:lnTo>
                <a:lnTo>
                  <a:pt x="5897" y="930"/>
                </a:lnTo>
                <a:lnTo>
                  <a:pt x="5901" y="933"/>
                </a:lnTo>
                <a:lnTo>
                  <a:pt x="5905" y="937"/>
                </a:lnTo>
                <a:lnTo>
                  <a:pt x="5911" y="939"/>
                </a:lnTo>
                <a:lnTo>
                  <a:pt x="5918" y="941"/>
                </a:lnTo>
                <a:lnTo>
                  <a:pt x="5926" y="942"/>
                </a:lnTo>
                <a:lnTo>
                  <a:pt x="5935" y="943"/>
                </a:lnTo>
                <a:lnTo>
                  <a:pt x="5942" y="942"/>
                </a:lnTo>
                <a:lnTo>
                  <a:pt x="5951" y="942"/>
                </a:lnTo>
                <a:lnTo>
                  <a:pt x="5961" y="941"/>
                </a:lnTo>
                <a:lnTo>
                  <a:pt x="5972" y="939"/>
                </a:lnTo>
                <a:close/>
                <a:moveTo>
                  <a:pt x="6027" y="417"/>
                </a:moveTo>
                <a:lnTo>
                  <a:pt x="6027" y="320"/>
                </a:lnTo>
                <a:lnTo>
                  <a:pt x="6113" y="320"/>
                </a:lnTo>
                <a:lnTo>
                  <a:pt x="6113" y="417"/>
                </a:lnTo>
                <a:lnTo>
                  <a:pt x="6027" y="417"/>
                </a:lnTo>
                <a:close/>
                <a:moveTo>
                  <a:pt x="6027" y="1015"/>
                </a:moveTo>
                <a:lnTo>
                  <a:pt x="6027" y="512"/>
                </a:lnTo>
                <a:lnTo>
                  <a:pt x="6113" y="512"/>
                </a:lnTo>
                <a:lnTo>
                  <a:pt x="6113" y="1015"/>
                </a:lnTo>
                <a:lnTo>
                  <a:pt x="6027" y="1015"/>
                </a:lnTo>
                <a:close/>
                <a:moveTo>
                  <a:pt x="6181" y="764"/>
                </a:moveTo>
                <a:lnTo>
                  <a:pt x="6182" y="747"/>
                </a:lnTo>
                <a:lnTo>
                  <a:pt x="6183" y="730"/>
                </a:lnTo>
                <a:lnTo>
                  <a:pt x="6184" y="714"/>
                </a:lnTo>
                <a:lnTo>
                  <a:pt x="6186" y="698"/>
                </a:lnTo>
                <a:lnTo>
                  <a:pt x="6190" y="684"/>
                </a:lnTo>
                <a:lnTo>
                  <a:pt x="6193" y="669"/>
                </a:lnTo>
                <a:lnTo>
                  <a:pt x="6197" y="655"/>
                </a:lnTo>
                <a:lnTo>
                  <a:pt x="6201" y="643"/>
                </a:lnTo>
                <a:lnTo>
                  <a:pt x="6206" y="629"/>
                </a:lnTo>
                <a:lnTo>
                  <a:pt x="6212" y="617"/>
                </a:lnTo>
                <a:lnTo>
                  <a:pt x="6218" y="606"/>
                </a:lnTo>
                <a:lnTo>
                  <a:pt x="6226" y="595"/>
                </a:lnTo>
                <a:lnTo>
                  <a:pt x="6233" y="585"/>
                </a:lnTo>
                <a:lnTo>
                  <a:pt x="6241" y="575"/>
                </a:lnTo>
                <a:lnTo>
                  <a:pt x="6251" y="565"/>
                </a:lnTo>
                <a:lnTo>
                  <a:pt x="6260" y="557"/>
                </a:lnTo>
                <a:lnTo>
                  <a:pt x="6276" y="544"/>
                </a:lnTo>
                <a:lnTo>
                  <a:pt x="6294" y="532"/>
                </a:lnTo>
                <a:lnTo>
                  <a:pt x="6313" y="523"/>
                </a:lnTo>
                <a:lnTo>
                  <a:pt x="6332" y="515"/>
                </a:lnTo>
                <a:lnTo>
                  <a:pt x="6353" y="509"/>
                </a:lnTo>
                <a:lnTo>
                  <a:pt x="6374" y="505"/>
                </a:lnTo>
                <a:lnTo>
                  <a:pt x="6396" y="502"/>
                </a:lnTo>
                <a:lnTo>
                  <a:pt x="6419" y="500"/>
                </a:lnTo>
                <a:lnTo>
                  <a:pt x="6431" y="502"/>
                </a:lnTo>
                <a:lnTo>
                  <a:pt x="6444" y="502"/>
                </a:lnTo>
                <a:lnTo>
                  <a:pt x="6456" y="504"/>
                </a:lnTo>
                <a:lnTo>
                  <a:pt x="6469" y="505"/>
                </a:lnTo>
                <a:lnTo>
                  <a:pt x="6480" y="508"/>
                </a:lnTo>
                <a:lnTo>
                  <a:pt x="6491" y="511"/>
                </a:lnTo>
                <a:lnTo>
                  <a:pt x="6503" y="514"/>
                </a:lnTo>
                <a:lnTo>
                  <a:pt x="6513" y="518"/>
                </a:lnTo>
                <a:lnTo>
                  <a:pt x="6525" y="522"/>
                </a:lnTo>
                <a:lnTo>
                  <a:pt x="6535" y="527"/>
                </a:lnTo>
                <a:lnTo>
                  <a:pt x="6544" y="533"/>
                </a:lnTo>
                <a:lnTo>
                  <a:pt x="6553" y="540"/>
                </a:lnTo>
                <a:lnTo>
                  <a:pt x="6563" y="546"/>
                </a:lnTo>
                <a:lnTo>
                  <a:pt x="6572" y="553"/>
                </a:lnTo>
                <a:lnTo>
                  <a:pt x="6581" y="560"/>
                </a:lnTo>
                <a:lnTo>
                  <a:pt x="6590" y="568"/>
                </a:lnTo>
                <a:lnTo>
                  <a:pt x="6598" y="578"/>
                </a:lnTo>
                <a:lnTo>
                  <a:pt x="6605" y="587"/>
                </a:lnTo>
                <a:lnTo>
                  <a:pt x="6612" y="596"/>
                </a:lnTo>
                <a:lnTo>
                  <a:pt x="6619" y="606"/>
                </a:lnTo>
                <a:lnTo>
                  <a:pt x="6624" y="616"/>
                </a:lnTo>
                <a:lnTo>
                  <a:pt x="6630" y="627"/>
                </a:lnTo>
                <a:lnTo>
                  <a:pt x="6635" y="638"/>
                </a:lnTo>
                <a:lnTo>
                  <a:pt x="6639" y="650"/>
                </a:lnTo>
                <a:lnTo>
                  <a:pt x="6643" y="661"/>
                </a:lnTo>
                <a:lnTo>
                  <a:pt x="6647" y="673"/>
                </a:lnTo>
                <a:lnTo>
                  <a:pt x="6650" y="687"/>
                </a:lnTo>
                <a:lnTo>
                  <a:pt x="6652" y="700"/>
                </a:lnTo>
                <a:lnTo>
                  <a:pt x="6654" y="714"/>
                </a:lnTo>
                <a:lnTo>
                  <a:pt x="6655" y="727"/>
                </a:lnTo>
                <a:lnTo>
                  <a:pt x="6656" y="741"/>
                </a:lnTo>
                <a:lnTo>
                  <a:pt x="6656" y="757"/>
                </a:lnTo>
                <a:lnTo>
                  <a:pt x="6655" y="781"/>
                </a:lnTo>
                <a:lnTo>
                  <a:pt x="6654" y="802"/>
                </a:lnTo>
                <a:lnTo>
                  <a:pt x="6652" y="824"/>
                </a:lnTo>
                <a:lnTo>
                  <a:pt x="6649" y="843"/>
                </a:lnTo>
                <a:lnTo>
                  <a:pt x="6644" y="862"/>
                </a:lnTo>
                <a:lnTo>
                  <a:pt x="6639" y="878"/>
                </a:lnTo>
                <a:lnTo>
                  <a:pt x="6633" y="895"/>
                </a:lnTo>
                <a:lnTo>
                  <a:pt x="6626" y="909"/>
                </a:lnTo>
                <a:lnTo>
                  <a:pt x="6619" y="923"/>
                </a:lnTo>
                <a:lnTo>
                  <a:pt x="6610" y="935"/>
                </a:lnTo>
                <a:lnTo>
                  <a:pt x="6601" y="947"/>
                </a:lnTo>
                <a:lnTo>
                  <a:pt x="6591" y="959"/>
                </a:lnTo>
                <a:lnTo>
                  <a:pt x="6579" y="969"/>
                </a:lnTo>
                <a:lnTo>
                  <a:pt x="6567" y="978"/>
                </a:lnTo>
                <a:lnTo>
                  <a:pt x="6555" y="988"/>
                </a:lnTo>
                <a:lnTo>
                  <a:pt x="6541" y="996"/>
                </a:lnTo>
                <a:lnTo>
                  <a:pt x="6527" y="1003"/>
                </a:lnTo>
                <a:lnTo>
                  <a:pt x="6512" y="1009"/>
                </a:lnTo>
                <a:lnTo>
                  <a:pt x="6498" y="1014"/>
                </a:lnTo>
                <a:lnTo>
                  <a:pt x="6482" y="1018"/>
                </a:lnTo>
                <a:lnTo>
                  <a:pt x="6467" y="1023"/>
                </a:lnTo>
                <a:lnTo>
                  <a:pt x="6451" y="1025"/>
                </a:lnTo>
                <a:lnTo>
                  <a:pt x="6436" y="1026"/>
                </a:lnTo>
                <a:lnTo>
                  <a:pt x="6419" y="1027"/>
                </a:lnTo>
                <a:lnTo>
                  <a:pt x="6406" y="1026"/>
                </a:lnTo>
                <a:lnTo>
                  <a:pt x="6393" y="1026"/>
                </a:lnTo>
                <a:lnTo>
                  <a:pt x="6381" y="1024"/>
                </a:lnTo>
                <a:lnTo>
                  <a:pt x="6368" y="1023"/>
                </a:lnTo>
                <a:lnTo>
                  <a:pt x="6356" y="1020"/>
                </a:lnTo>
                <a:lnTo>
                  <a:pt x="6345" y="1016"/>
                </a:lnTo>
                <a:lnTo>
                  <a:pt x="6333" y="1013"/>
                </a:lnTo>
                <a:lnTo>
                  <a:pt x="6323" y="1009"/>
                </a:lnTo>
                <a:lnTo>
                  <a:pt x="6313" y="1005"/>
                </a:lnTo>
                <a:lnTo>
                  <a:pt x="6302" y="1000"/>
                </a:lnTo>
                <a:lnTo>
                  <a:pt x="6292" y="995"/>
                </a:lnTo>
                <a:lnTo>
                  <a:pt x="6283" y="989"/>
                </a:lnTo>
                <a:lnTo>
                  <a:pt x="6273" y="981"/>
                </a:lnTo>
                <a:lnTo>
                  <a:pt x="6264" y="974"/>
                </a:lnTo>
                <a:lnTo>
                  <a:pt x="6256" y="967"/>
                </a:lnTo>
                <a:lnTo>
                  <a:pt x="6247" y="959"/>
                </a:lnTo>
                <a:lnTo>
                  <a:pt x="6239" y="951"/>
                </a:lnTo>
                <a:lnTo>
                  <a:pt x="6232" y="941"/>
                </a:lnTo>
                <a:lnTo>
                  <a:pt x="6225" y="931"/>
                </a:lnTo>
                <a:lnTo>
                  <a:pt x="6218" y="921"/>
                </a:lnTo>
                <a:lnTo>
                  <a:pt x="6212" y="910"/>
                </a:lnTo>
                <a:lnTo>
                  <a:pt x="6207" y="899"/>
                </a:lnTo>
                <a:lnTo>
                  <a:pt x="6202" y="888"/>
                </a:lnTo>
                <a:lnTo>
                  <a:pt x="6198" y="876"/>
                </a:lnTo>
                <a:lnTo>
                  <a:pt x="6194" y="864"/>
                </a:lnTo>
                <a:lnTo>
                  <a:pt x="6191" y="851"/>
                </a:lnTo>
                <a:lnTo>
                  <a:pt x="6188" y="837"/>
                </a:lnTo>
                <a:lnTo>
                  <a:pt x="6185" y="824"/>
                </a:lnTo>
                <a:lnTo>
                  <a:pt x="6184" y="809"/>
                </a:lnTo>
                <a:lnTo>
                  <a:pt x="6182" y="795"/>
                </a:lnTo>
                <a:lnTo>
                  <a:pt x="6182" y="780"/>
                </a:lnTo>
                <a:lnTo>
                  <a:pt x="6181" y="764"/>
                </a:lnTo>
                <a:close/>
                <a:moveTo>
                  <a:pt x="6269" y="764"/>
                </a:moveTo>
                <a:lnTo>
                  <a:pt x="6270" y="787"/>
                </a:lnTo>
                <a:lnTo>
                  <a:pt x="6272" y="809"/>
                </a:lnTo>
                <a:lnTo>
                  <a:pt x="6275" y="829"/>
                </a:lnTo>
                <a:lnTo>
                  <a:pt x="6281" y="849"/>
                </a:lnTo>
                <a:lnTo>
                  <a:pt x="6286" y="866"/>
                </a:lnTo>
                <a:lnTo>
                  <a:pt x="6293" y="882"/>
                </a:lnTo>
                <a:lnTo>
                  <a:pt x="6302" y="896"/>
                </a:lnTo>
                <a:lnTo>
                  <a:pt x="6312" y="908"/>
                </a:lnTo>
                <a:lnTo>
                  <a:pt x="6323" y="920"/>
                </a:lnTo>
                <a:lnTo>
                  <a:pt x="6334" y="930"/>
                </a:lnTo>
                <a:lnTo>
                  <a:pt x="6347" y="938"/>
                </a:lnTo>
                <a:lnTo>
                  <a:pt x="6360" y="944"/>
                </a:lnTo>
                <a:lnTo>
                  <a:pt x="6374" y="949"/>
                </a:lnTo>
                <a:lnTo>
                  <a:pt x="6388" y="954"/>
                </a:lnTo>
                <a:lnTo>
                  <a:pt x="6404" y="956"/>
                </a:lnTo>
                <a:lnTo>
                  <a:pt x="6419" y="957"/>
                </a:lnTo>
                <a:lnTo>
                  <a:pt x="6435" y="956"/>
                </a:lnTo>
                <a:lnTo>
                  <a:pt x="6449" y="954"/>
                </a:lnTo>
                <a:lnTo>
                  <a:pt x="6464" y="949"/>
                </a:lnTo>
                <a:lnTo>
                  <a:pt x="6477" y="944"/>
                </a:lnTo>
                <a:lnTo>
                  <a:pt x="6490" y="938"/>
                </a:lnTo>
                <a:lnTo>
                  <a:pt x="6503" y="929"/>
                </a:lnTo>
                <a:lnTo>
                  <a:pt x="6514" y="920"/>
                </a:lnTo>
                <a:lnTo>
                  <a:pt x="6526" y="908"/>
                </a:lnTo>
                <a:lnTo>
                  <a:pt x="6535" y="895"/>
                </a:lnTo>
                <a:lnTo>
                  <a:pt x="6544" y="880"/>
                </a:lnTo>
                <a:lnTo>
                  <a:pt x="6551" y="865"/>
                </a:lnTo>
                <a:lnTo>
                  <a:pt x="6558" y="848"/>
                </a:lnTo>
                <a:lnTo>
                  <a:pt x="6562" y="828"/>
                </a:lnTo>
                <a:lnTo>
                  <a:pt x="6565" y="807"/>
                </a:lnTo>
                <a:lnTo>
                  <a:pt x="6567" y="785"/>
                </a:lnTo>
                <a:lnTo>
                  <a:pt x="6568" y="761"/>
                </a:lnTo>
                <a:lnTo>
                  <a:pt x="6567" y="738"/>
                </a:lnTo>
                <a:lnTo>
                  <a:pt x="6565" y="717"/>
                </a:lnTo>
                <a:lnTo>
                  <a:pt x="6562" y="697"/>
                </a:lnTo>
                <a:lnTo>
                  <a:pt x="6558" y="679"/>
                </a:lnTo>
                <a:lnTo>
                  <a:pt x="6551" y="662"/>
                </a:lnTo>
                <a:lnTo>
                  <a:pt x="6544" y="647"/>
                </a:lnTo>
                <a:lnTo>
                  <a:pt x="6535" y="632"/>
                </a:lnTo>
                <a:lnTo>
                  <a:pt x="6526" y="620"/>
                </a:lnTo>
                <a:lnTo>
                  <a:pt x="6514" y="609"/>
                </a:lnTo>
                <a:lnTo>
                  <a:pt x="6503" y="598"/>
                </a:lnTo>
                <a:lnTo>
                  <a:pt x="6490" y="590"/>
                </a:lnTo>
                <a:lnTo>
                  <a:pt x="6477" y="584"/>
                </a:lnTo>
                <a:lnTo>
                  <a:pt x="6464" y="579"/>
                </a:lnTo>
                <a:lnTo>
                  <a:pt x="6449" y="575"/>
                </a:lnTo>
                <a:lnTo>
                  <a:pt x="6435" y="573"/>
                </a:lnTo>
                <a:lnTo>
                  <a:pt x="6419" y="572"/>
                </a:lnTo>
                <a:lnTo>
                  <a:pt x="6404" y="573"/>
                </a:lnTo>
                <a:lnTo>
                  <a:pt x="6388" y="575"/>
                </a:lnTo>
                <a:lnTo>
                  <a:pt x="6374" y="579"/>
                </a:lnTo>
                <a:lnTo>
                  <a:pt x="6360" y="584"/>
                </a:lnTo>
                <a:lnTo>
                  <a:pt x="6347" y="590"/>
                </a:lnTo>
                <a:lnTo>
                  <a:pt x="6334" y="598"/>
                </a:lnTo>
                <a:lnTo>
                  <a:pt x="6323" y="609"/>
                </a:lnTo>
                <a:lnTo>
                  <a:pt x="6312" y="620"/>
                </a:lnTo>
                <a:lnTo>
                  <a:pt x="6302" y="632"/>
                </a:lnTo>
                <a:lnTo>
                  <a:pt x="6293" y="647"/>
                </a:lnTo>
                <a:lnTo>
                  <a:pt x="6286" y="662"/>
                </a:lnTo>
                <a:lnTo>
                  <a:pt x="6281" y="680"/>
                </a:lnTo>
                <a:lnTo>
                  <a:pt x="6275" y="698"/>
                </a:lnTo>
                <a:lnTo>
                  <a:pt x="6272" y="719"/>
                </a:lnTo>
                <a:lnTo>
                  <a:pt x="6270" y="740"/>
                </a:lnTo>
                <a:lnTo>
                  <a:pt x="6269" y="764"/>
                </a:lnTo>
                <a:close/>
                <a:moveTo>
                  <a:pt x="6726" y="1015"/>
                </a:moveTo>
                <a:lnTo>
                  <a:pt x="6726" y="512"/>
                </a:lnTo>
                <a:lnTo>
                  <a:pt x="6804" y="512"/>
                </a:lnTo>
                <a:lnTo>
                  <a:pt x="6804" y="583"/>
                </a:lnTo>
                <a:lnTo>
                  <a:pt x="6811" y="574"/>
                </a:lnTo>
                <a:lnTo>
                  <a:pt x="6818" y="564"/>
                </a:lnTo>
                <a:lnTo>
                  <a:pt x="6826" y="555"/>
                </a:lnTo>
                <a:lnTo>
                  <a:pt x="6835" y="547"/>
                </a:lnTo>
                <a:lnTo>
                  <a:pt x="6843" y="540"/>
                </a:lnTo>
                <a:lnTo>
                  <a:pt x="6852" y="533"/>
                </a:lnTo>
                <a:lnTo>
                  <a:pt x="6862" y="527"/>
                </a:lnTo>
                <a:lnTo>
                  <a:pt x="6872" y="521"/>
                </a:lnTo>
                <a:lnTo>
                  <a:pt x="6881" y="517"/>
                </a:lnTo>
                <a:lnTo>
                  <a:pt x="6893" y="513"/>
                </a:lnTo>
                <a:lnTo>
                  <a:pt x="6903" y="509"/>
                </a:lnTo>
                <a:lnTo>
                  <a:pt x="6914" y="506"/>
                </a:lnTo>
                <a:lnTo>
                  <a:pt x="6927" y="504"/>
                </a:lnTo>
                <a:lnTo>
                  <a:pt x="6939" y="503"/>
                </a:lnTo>
                <a:lnTo>
                  <a:pt x="6952" y="502"/>
                </a:lnTo>
                <a:lnTo>
                  <a:pt x="6964" y="500"/>
                </a:lnTo>
                <a:lnTo>
                  <a:pt x="6975" y="502"/>
                </a:lnTo>
                <a:lnTo>
                  <a:pt x="6987" y="502"/>
                </a:lnTo>
                <a:lnTo>
                  <a:pt x="6997" y="504"/>
                </a:lnTo>
                <a:lnTo>
                  <a:pt x="7008" y="505"/>
                </a:lnTo>
                <a:lnTo>
                  <a:pt x="7019" y="508"/>
                </a:lnTo>
                <a:lnTo>
                  <a:pt x="7029" y="510"/>
                </a:lnTo>
                <a:lnTo>
                  <a:pt x="7038" y="514"/>
                </a:lnTo>
                <a:lnTo>
                  <a:pt x="7049" y="517"/>
                </a:lnTo>
                <a:lnTo>
                  <a:pt x="7057" y="521"/>
                </a:lnTo>
                <a:lnTo>
                  <a:pt x="7066" y="526"/>
                </a:lnTo>
                <a:lnTo>
                  <a:pt x="7075" y="531"/>
                </a:lnTo>
                <a:lnTo>
                  <a:pt x="7082" y="537"/>
                </a:lnTo>
                <a:lnTo>
                  <a:pt x="7089" y="542"/>
                </a:lnTo>
                <a:lnTo>
                  <a:pt x="7095" y="548"/>
                </a:lnTo>
                <a:lnTo>
                  <a:pt x="7100" y="554"/>
                </a:lnTo>
                <a:lnTo>
                  <a:pt x="7106" y="560"/>
                </a:lnTo>
                <a:lnTo>
                  <a:pt x="7115" y="574"/>
                </a:lnTo>
                <a:lnTo>
                  <a:pt x="7122" y="589"/>
                </a:lnTo>
                <a:lnTo>
                  <a:pt x="7127" y="606"/>
                </a:lnTo>
                <a:lnTo>
                  <a:pt x="7133" y="623"/>
                </a:lnTo>
                <a:lnTo>
                  <a:pt x="7135" y="637"/>
                </a:lnTo>
                <a:lnTo>
                  <a:pt x="7136" y="656"/>
                </a:lnTo>
                <a:lnTo>
                  <a:pt x="7137" y="679"/>
                </a:lnTo>
                <a:lnTo>
                  <a:pt x="7137" y="706"/>
                </a:lnTo>
                <a:lnTo>
                  <a:pt x="7137" y="1015"/>
                </a:lnTo>
                <a:lnTo>
                  <a:pt x="7051" y="1015"/>
                </a:lnTo>
                <a:lnTo>
                  <a:pt x="7051" y="710"/>
                </a:lnTo>
                <a:lnTo>
                  <a:pt x="7051" y="685"/>
                </a:lnTo>
                <a:lnTo>
                  <a:pt x="7049" y="664"/>
                </a:lnTo>
                <a:lnTo>
                  <a:pt x="7046" y="646"/>
                </a:lnTo>
                <a:lnTo>
                  <a:pt x="7042" y="631"/>
                </a:lnTo>
                <a:lnTo>
                  <a:pt x="7038" y="625"/>
                </a:lnTo>
                <a:lnTo>
                  <a:pt x="7035" y="619"/>
                </a:lnTo>
                <a:lnTo>
                  <a:pt x="7031" y="614"/>
                </a:lnTo>
                <a:lnTo>
                  <a:pt x="7027" y="609"/>
                </a:lnTo>
                <a:lnTo>
                  <a:pt x="7023" y="603"/>
                </a:lnTo>
                <a:lnTo>
                  <a:pt x="7018" y="598"/>
                </a:lnTo>
                <a:lnTo>
                  <a:pt x="7012" y="594"/>
                </a:lnTo>
                <a:lnTo>
                  <a:pt x="7005" y="590"/>
                </a:lnTo>
                <a:lnTo>
                  <a:pt x="6999" y="587"/>
                </a:lnTo>
                <a:lnTo>
                  <a:pt x="6993" y="583"/>
                </a:lnTo>
                <a:lnTo>
                  <a:pt x="6986" y="581"/>
                </a:lnTo>
                <a:lnTo>
                  <a:pt x="6978" y="579"/>
                </a:lnTo>
                <a:lnTo>
                  <a:pt x="6963" y="576"/>
                </a:lnTo>
                <a:lnTo>
                  <a:pt x="6946" y="575"/>
                </a:lnTo>
                <a:lnTo>
                  <a:pt x="6933" y="576"/>
                </a:lnTo>
                <a:lnTo>
                  <a:pt x="6920" y="577"/>
                </a:lnTo>
                <a:lnTo>
                  <a:pt x="6907" y="580"/>
                </a:lnTo>
                <a:lnTo>
                  <a:pt x="6896" y="583"/>
                </a:lnTo>
                <a:lnTo>
                  <a:pt x="6883" y="588"/>
                </a:lnTo>
                <a:lnTo>
                  <a:pt x="6873" y="594"/>
                </a:lnTo>
                <a:lnTo>
                  <a:pt x="6862" y="601"/>
                </a:lnTo>
                <a:lnTo>
                  <a:pt x="6852" y="610"/>
                </a:lnTo>
                <a:lnTo>
                  <a:pt x="6847" y="614"/>
                </a:lnTo>
                <a:lnTo>
                  <a:pt x="6843" y="619"/>
                </a:lnTo>
                <a:lnTo>
                  <a:pt x="6839" y="624"/>
                </a:lnTo>
                <a:lnTo>
                  <a:pt x="6835" y="630"/>
                </a:lnTo>
                <a:lnTo>
                  <a:pt x="6828" y="644"/>
                </a:lnTo>
                <a:lnTo>
                  <a:pt x="6822" y="659"/>
                </a:lnTo>
                <a:lnTo>
                  <a:pt x="6818" y="677"/>
                </a:lnTo>
                <a:lnTo>
                  <a:pt x="6815" y="696"/>
                </a:lnTo>
                <a:lnTo>
                  <a:pt x="6813" y="718"/>
                </a:lnTo>
                <a:lnTo>
                  <a:pt x="6812" y="740"/>
                </a:lnTo>
                <a:lnTo>
                  <a:pt x="6812" y="1015"/>
                </a:lnTo>
                <a:lnTo>
                  <a:pt x="6726" y="1015"/>
                </a:lnTo>
                <a:close/>
                <a:moveTo>
                  <a:pt x="7570" y="953"/>
                </a:moveTo>
                <a:lnTo>
                  <a:pt x="7558" y="963"/>
                </a:lnTo>
                <a:lnTo>
                  <a:pt x="7546" y="971"/>
                </a:lnTo>
                <a:lnTo>
                  <a:pt x="7535" y="979"/>
                </a:lnTo>
                <a:lnTo>
                  <a:pt x="7522" y="988"/>
                </a:lnTo>
                <a:lnTo>
                  <a:pt x="7511" y="994"/>
                </a:lnTo>
                <a:lnTo>
                  <a:pt x="7500" y="1000"/>
                </a:lnTo>
                <a:lnTo>
                  <a:pt x="7489" y="1005"/>
                </a:lnTo>
                <a:lnTo>
                  <a:pt x="7478" y="1010"/>
                </a:lnTo>
                <a:lnTo>
                  <a:pt x="7467" y="1013"/>
                </a:lnTo>
                <a:lnTo>
                  <a:pt x="7455" y="1017"/>
                </a:lnTo>
                <a:lnTo>
                  <a:pt x="7444" y="1020"/>
                </a:lnTo>
                <a:lnTo>
                  <a:pt x="7432" y="1023"/>
                </a:lnTo>
                <a:lnTo>
                  <a:pt x="7420" y="1024"/>
                </a:lnTo>
                <a:lnTo>
                  <a:pt x="7408" y="1026"/>
                </a:lnTo>
                <a:lnTo>
                  <a:pt x="7395" y="1026"/>
                </a:lnTo>
                <a:lnTo>
                  <a:pt x="7383" y="1027"/>
                </a:lnTo>
                <a:lnTo>
                  <a:pt x="7363" y="1026"/>
                </a:lnTo>
                <a:lnTo>
                  <a:pt x="7343" y="1024"/>
                </a:lnTo>
                <a:lnTo>
                  <a:pt x="7326" y="1021"/>
                </a:lnTo>
                <a:lnTo>
                  <a:pt x="7309" y="1016"/>
                </a:lnTo>
                <a:lnTo>
                  <a:pt x="7294" y="1010"/>
                </a:lnTo>
                <a:lnTo>
                  <a:pt x="7279" y="1004"/>
                </a:lnTo>
                <a:lnTo>
                  <a:pt x="7267" y="996"/>
                </a:lnTo>
                <a:lnTo>
                  <a:pt x="7255" y="986"/>
                </a:lnTo>
                <a:lnTo>
                  <a:pt x="7244" y="975"/>
                </a:lnTo>
                <a:lnTo>
                  <a:pt x="7235" y="964"/>
                </a:lnTo>
                <a:lnTo>
                  <a:pt x="7228" y="953"/>
                </a:lnTo>
                <a:lnTo>
                  <a:pt x="7221" y="940"/>
                </a:lnTo>
                <a:lnTo>
                  <a:pt x="7216" y="927"/>
                </a:lnTo>
                <a:lnTo>
                  <a:pt x="7212" y="912"/>
                </a:lnTo>
                <a:lnTo>
                  <a:pt x="7210" y="898"/>
                </a:lnTo>
                <a:lnTo>
                  <a:pt x="7210" y="883"/>
                </a:lnTo>
                <a:lnTo>
                  <a:pt x="7210" y="873"/>
                </a:lnTo>
                <a:lnTo>
                  <a:pt x="7211" y="865"/>
                </a:lnTo>
                <a:lnTo>
                  <a:pt x="7212" y="856"/>
                </a:lnTo>
                <a:lnTo>
                  <a:pt x="7214" y="848"/>
                </a:lnTo>
                <a:lnTo>
                  <a:pt x="7216" y="839"/>
                </a:lnTo>
                <a:lnTo>
                  <a:pt x="7219" y="831"/>
                </a:lnTo>
                <a:lnTo>
                  <a:pt x="7222" y="823"/>
                </a:lnTo>
                <a:lnTo>
                  <a:pt x="7227" y="816"/>
                </a:lnTo>
                <a:lnTo>
                  <a:pt x="7236" y="800"/>
                </a:lnTo>
                <a:lnTo>
                  <a:pt x="7246" y="788"/>
                </a:lnTo>
                <a:lnTo>
                  <a:pt x="7258" y="776"/>
                </a:lnTo>
                <a:lnTo>
                  <a:pt x="7271" y="766"/>
                </a:lnTo>
                <a:lnTo>
                  <a:pt x="7286" y="758"/>
                </a:lnTo>
                <a:lnTo>
                  <a:pt x="7300" y="750"/>
                </a:lnTo>
                <a:lnTo>
                  <a:pt x="7317" y="744"/>
                </a:lnTo>
                <a:lnTo>
                  <a:pt x="7333" y="738"/>
                </a:lnTo>
                <a:lnTo>
                  <a:pt x="7348" y="735"/>
                </a:lnTo>
                <a:lnTo>
                  <a:pt x="7364" y="732"/>
                </a:lnTo>
                <a:lnTo>
                  <a:pt x="7386" y="729"/>
                </a:lnTo>
                <a:lnTo>
                  <a:pt x="7410" y="725"/>
                </a:lnTo>
                <a:lnTo>
                  <a:pt x="7458" y="719"/>
                </a:lnTo>
                <a:lnTo>
                  <a:pt x="7500" y="712"/>
                </a:lnTo>
                <a:lnTo>
                  <a:pt x="7518" y="709"/>
                </a:lnTo>
                <a:lnTo>
                  <a:pt x="7535" y="704"/>
                </a:lnTo>
                <a:lnTo>
                  <a:pt x="7549" y="700"/>
                </a:lnTo>
                <a:lnTo>
                  <a:pt x="7563" y="696"/>
                </a:lnTo>
                <a:lnTo>
                  <a:pt x="7563" y="682"/>
                </a:lnTo>
                <a:lnTo>
                  <a:pt x="7563" y="673"/>
                </a:lnTo>
                <a:lnTo>
                  <a:pt x="7563" y="661"/>
                </a:lnTo>
                <a:lnTo>
                  <a:pt x="7562" y="650"/>
                </a:lnTo>
                <a:lnTo>
                  <a:pt x="7560" y="640"/>
                </a:lnTo>
                <a:lnTo>
                  <a:pt x="7556" y="629"/>
                </a:lnTo>
                <a:lnTo>
                  <a:pt x="7553" y="621"/>
                </a:lnTo>
                <a:lnTo>
                  <a:pt x="7549" y="613"/>
                </a:lnTo>
                <a:lnTo>
                  <a:pt x="7544" y="607"/>
                </a:lnTo>
                <a:lnTo>
                  <a:pt x="7539" y="600"/>
                </a:lnTo>
                <a:lnTo>
                  <a:pt x="7530" y="594"/>
                </a:lnTo>
                <a:lnTo>
                  <a:pt x="7520" y="588"/>
                </a:lnTo>
                <a:lnTo>
                  <a:pt x="7509" y="583"/>
                </a:lnTo>
                <a:lnTo>
                  <a:pt x="7498" y="579"/>
                </a:lnTo>
                <a:lnTo>
                  <a:pt x="7485" y="576"/>
                </a:lnTo>
                <a:lnTo>
                  <a:pt x="7471" y="574"/>
                </a:lnTo>
                <a:lnTo>
                  <a:pt x="7456" y="573"/>
                </a:lnTo>
                <a:lnTo>
                  <a:pt x="7441" y="572"/>
                </a:lnTo>
                <a:lnTo>
                  <a:pt x="7426" y="573"/>
                </a:lnTo>
                <a:lnTo>
                  <a:pt x="7413" y="574"/>
                </a:lnTo>
                <a:lnTo>
                  <a:pt x="7399" y="575"/>
                </a:lnTo>
                <a:lnTo>
                  <a:pt x="7388" y="577"/>
                </a:lnTo>
                <a:lnTo>
                  <a:pt x="7378" y="580"/>
                </a:lnTo>
                <a:lnTo>
                  <a:pt x="7367" y="584"/>
                </a:lnTo>
                <a:lnTo>
                  <a:pt x="7359" y="588"/>
                </a:lnTo>
                <a:lnTo>
                  <a:pt x="7351" y="593"/>
                </a:lnTo>
                <a:lnTo>
                  <a:pt x="7345" y="598"/>
                </a:lnTo>
                <a:lnTo>
                  <a:pt x="7337" y="606"/>
                </a:lnTo>
                <a:lnTo>
                  <a:pt x="7331" y="614"/>
                </a:lnTo>
                <a:lnTo>
                  <a:pt x="7326" y="622"/>
                </a:lnTo>
                <a:lnTo>
                  <a:pt x="7321" y="632"/>
                </a:lnTo>
                <a:lnTo>
                  <a:pt x="7317" y="643"/>
                </a:lnTo>
                <a:lnTo>
                  <a:pt x="7312" y="655"/>
                </a:lnTo>
                <a:lnTo>
                  <a:pt x="7308" y="668"/>
                </a:lnTo>
                <a:lnTo>
                  <a:pt x="7225" y="656"/>
                </a:lnTo>
                <a:lnTo>
                  <a:pt x="7228" y="644"/>
                </a:lnTo>
                <a:lnTo>
                  <a:pt x="7231" y="630"/>
                </a:lnTo>
                <a:lnTo>
                  <a:pt x="7235" y="619"/>
                </a:lnTo>
                <a:lnTo>
                  <a:pt x="7240" y="608"/>
                </a:lnTo>
                <a:lnTo>
                  <a:pt x="7244" y="597"/>
                </a:lnTo>
                <a:lnTo>
                  <a:pt x="7250" y="587"/>
                </a:lnTo>
                <a:lnTo>
                  <a:pt x="7256" y="578"/>
                </a:lnTo>
                <a:lnTo>
                  <a:pt x="7262" y="569"/>
                </a:lnTo>
                <a:lnTo>
                  <a:pt x="7269" y="561"/>
                </a:lnTo>
                <a:lnTo>
                  <a:pt x="7276" y="554"/>
                </a:lnTo>
                <a:lnTo>
                  <a:pt x="7286" y="547"/>
                </a:lnTo>
                <a:lnTo>
                  <a:pt x="7294" y="541"/>
                </a:lnTo>
                <a:lnTo>
                  <a:pt x="7304" y="534"/>
                </a:lnTo>
                <a:lnTo>
                  <a:pt x="7315" y="528"/>
                </a:lnTo>
                <a:lnTo>
                  <a:pt x="7326" y="523"/>
                </a:lnTo>
                <a:lnTo>
                  <a:pt x="7338" y="519"/>
                </a:lnTo>
                <a:lnTo>
                  <a:pt x="7351" y="515"/>
                </a:lnTo>
                <a:lnTo>
                  <a:pt x="7364" y="511"/>
                </a:lnTo>
                <a:lnTo>
                  <a:pt x="7378" y="508"/>
                </a:lnTo>
                <a:lnTo>
                  <a:pt x="7392" y="506"/>
                </a:lnTo>
                <a:lnTo>
                  <a:pt x="7407" y="504"/>
                </a:lnTo>
                <a:lnTo>
                  <a:pt x="7422" y="502"/>
                </a:lnTo>
                <a:lnTo>
                  <a:pt x="7438" y="502"/>
                </a:lnTo>
                <a:lnTo>
                  <a:pt x="7453" y="500"/>
                </a:lnTo>
                <a:lnTo>
                  <a:pt x="7470" y="502"/>
                </a:lnTo>
                <a:lnTo>
                  <a:pt x="7484" y="502"/>
                </a:lnTo>
                <a:lnTo>
                  <a:pt x="7499" y="503"/>
                </a:lnTo>
                <a:lnTo>
                  <a:pt x="7512" y="505"/>
                </a:lnTo>
                <a:lnTo>
                  <a:pt x="7525" y="507"/>
                </a:lnTo>
                <a:lnTo>
                  <a:pt x="7537" y="510"/>
                </a:lnTo>
                <a:lnTo>
                  <a:pt x="7548" y="513"/>
                </a:lnTo>
                <a:lnTo>
                  <a:pt x="7559" y="516"/>
                </a:lnTo>
                <a:lnTo>
                  <a:pt x="7578" y="524"/>
                </a:lnTo>
                <a:lnTo>
                  <a:pt x="7594" y="533"/>
                </a:lnTo>
                <a:lnTo>
                  <a:pt x="7601" y="539"/>
                </a:lnTo>
                <a:lnTo>
                  <a:pt x="7608" y="544"/>
                </a:lnTo>
                <a:lnTo>
                  <a:pt x="7613" y="549"/>
                </a:lnTo>
                <a:lnTo>
                  <a:pt x="7619" y="554"/>
                </a:lnTo>
                <a:lnTo>
                  <a:pt x="7628" y="566"/>
                </a:lnTo>
                <a:lnTo>
                  <a:pt x="7635" y="581"/>
                </a:lnTo>
                <a:lnTo>
                  <a:pt x="7641" y="595"/>
                </a:lnTo>
                <a:lnTo>
                  <a:pt x="7645" y="613"/>
                </a:lnTo>
                <a:lnTo>
                  <a:pt x="7647" y="626"/>
                </a:lnTo>
                <a:lnTo>
                  <a:pt x="7648" y="644"/>
                </a:lnTo>
                <a:lnTo>
                  <a:pt x="7650" y="665"/>
                </a:lnTo>
                <a:lnTo>
                  <a:pt x="7650" y="691"/>
                </a:lnTo>
                <a:lnTo>
                  <a:pt x="7650" y="804"/>
                </a:lnTo>
                <a:lnTo>
                  <a:pt x="7650" y="859"/>
                </a:lnTo>
                <a:lnTo>
                  <a:pt x="7651" y="901"/>
                </a:lnTo>
                <a:lnTo>
                  <a:pt x="7653" y="934"/>
                </a:lnTo>
                <a:lnTo>
                  <a:pt x="7655" y="955"/>
                </a:lnTo>
                <a:lnTo>
                  <a:pt x="7658" y="970"/>
                </a:lnTo>
                <a:lnTo>
                  <a:pt x="7663" y="986"/>
                </a:lnTo>
                <a:lnTo>
                  <a:pt x="7669" y="1001"/>
                </a:lnTo>
                <a:lnTo>
                  <a:pt x="7676" y="1015"/>
                </a:lnTo>
                <a:lnTo>
                  <a:pt x="7586" y="1015"/>
                </a:lnTo>
                <a:lnTo>
                  <a:pt x="7580" y="1002"/>
                </a:lnTo>
                <a:lnTo>
                  <a:pt x="7576" y="987"/>
                </a:lnTo>
                <a:lnTo>
                  <a:pt x="7572" y="970"/>
                </a:lnTo>
                <a:lnTo>
                  <a:pt x="7570" y="953"/>
                </a:lnTo>
                <a:close/>
                <a:moveTo>
                  <a:pt x="7563" y="763"/>
                </a:moveTo>
                <a:lnTo>
                  <a:pt x="7550" y="768"/>
                </a:lnTo>
                <a:lnTo>
                  <a:pt x="7537" y="772"/>
                </a:lnTo>
                <a:lnTo>
                  <a:pt x="7521" y="776"/>
                </a:lnTo>
                <a:lnTo>
                  <a:pt x="7505" y="781"/>
                </a:lnTo>
                <a:lnTo>
                  <a:pt x="7467" y="788"/>
                </a:lnTo>
                <a:lnTo>
                  <a:pt x="7422" y="795"/>
                </a:lnTo>
                <a:lnTo>
                  <a:pt x="7398" y="799"/>
                </a:lnTo>
                <a:lnTo>
                  <a:pt x="7377" y="803"/>
                </a:lnTo>
                <a:lnTo>
                  <a:pt x="7360" y="807"/>
                </a:lnTo>
                <a:lnTo>
                  <a:pt x="7348" y="813"/>
                </a:lnTo>
                <a:lnTo>
                  <a:pt x="7337" y="818"/>
                </a:lnTo>
                <a:lnTo>
                  <a:pt x="7328" y="824"/>
                </a:lnTo>
                <a:lnTo>
                  <a:pt x="7320" y="831"/>
                </a:lnTo>
                <a:lnTo>
                  <a:pt x="7313" y="839"/>
                </a:lnTo>
                <a:lnTo>
                  <a:pt x="7308" y="850"/>
                </a:lnTo>
                <a:lnTo>
                  <a:pt x="7304" y="859"/>
                </a:lnTo>
                <a:lnTo>
                  <a:pt x="7302" y="869"/>
                </a:lnTo>
                <a:lnTo>
                  <a:pt x="7301" y="880"/>
                </a:lnTo>
                <a:lnTo>
                  <a:pt x="7302" y="889"/>
                </a:lnTo>
                <a:lnTo>
                  <a:pt x="7303" y="896"/>
                </a:lnTo>
                <a:lnTo>
                  <a:pt x="7305" y="904"/>
                </a:lnTo>
                <a:lnTo>
                  <a:pt x="7308" y="911"/>
                </a:lnTo>
                <a:lnTo>
                  <a:pt x="7311" y="919"/>
                </a:lnTo>
                <a:lnTo>
                  <a:pt x="7317" y="925"/>
                </a:lnTo>
                <a:lnTo>
                  <a:pt x="7322" y="931"/>
                </a:lnTo>
                <a:lnTo>
                  <a:pt x="7328" y="937"/>
                </a:lnTo>
                <a:lnTo>
                  <a:pt x="7334" y="942"/>
                </a:lnTo>
                <a:lnTo>
                  <a:pt x="7342" y="946"/>
                </a:lnTo>
                <a:lnTo>
                  <a:pt x="7351" y="951"/>
                </a:lnTo>
                <a:lnTo>
                  <a:pt x="7360" y="954"/>
                </a:lnTo>
                <a:lnTo>
                  <a:pt x="7369" y="957"/>
                </a:lnTo>
                <a:lnTo>
                  <a:pt x="7380" y="958"/>
                </a:lnTo>
                <a:lnTo>
                  <a:pt x="7391" y="959"/>
                </a:lnTo>
                <a:lnTo>
                  <a:pt x="7403" y="960"/>
                </a:lnTo>
                <a:lnTo>
                  <a:pt x="7416" y="959"/>
                </a:lnTo>
                <a:lnTo>
                  <a:pt x="7427" y="958"/>
                </a:lnTo>
                <a:lnTo>
                  <a:pt x="7440" y="957"/>
                </a:lnTo>
                <a:lnTo>
                  <a:pt x="7450" y="954"/>
                </a:lnTo>
                <a:lnTo>
                  <a:pt x="7461" y="951"/>
                </a:lnTo>
                <a:lnTo>
                  <a:pt x="7472" y="947"/>
                </a:lnTo>
                <a:lnTo>
                  <a:pt x="7482" y="943"/>
                </a:lnTo>
                <a:lnTo>
                  <a:pt x="7491" y="938"/>
                </a:lnTo>
                <a:lnTo>
                  <a:pt x="7501" y="932"/>
                </a:lnTo>
                <a:lnTo>
                  <a:pt x="7510" y="926"/>
                </a:lnTo>
                <a:lnTo>
                  <a:pt x="7518" y="920"/>
                </a:lnTo>
                <a:lnTo>
                  <a:pt x="7525" y="912"/>
                </a:lnTo>
                <a:lnTo>
                  <a:pt x="7532" y="905"/>
                </a:lnTo>
                <a:lnTo>
                  <a:pt x="7538" y="897"/>
                </a:lnTo>
                <a:lnTo>
                  <a:pt x="7544" y="889"/>
                </a:lnTo>
                <a:lnTo>
                  <a:pt x="7548" y="879"/>
                </a:lnTo>
                <a:lnTo>
                  <a:pt x="7551" y="871"/>
                </a:lnTo>
                <a:lnTo>
                  <a:pt x="7554" y="863"/>
                </a:lnTo>
                <a:lnTo>
                  <a:pt x="7558" y="854"/>
                </a:lnTo>
                <a:lnTo>
                  <a:pt x="7559" y="843"/>
                </a:lnTo>
                <a:lnTo>
                  <a:pt x="7562" y="821"/>
                </a:lnTo>
                <a:lnTo>
                  <a:pt x="7563" y="794"/>
                </a:lnTo>
                <a:lnTo>
                  <a:pt x="7563" y="763"/>
                </a:lnTo>
                <a:close/>
                <a:moveTo>
                  <a:pt x="7750" y="1015"/>
                </a:moveTo>
                <a:lnTo>
                  <a:pt x="7750" y="320"/>
                </a:lnTo>
                <a:lnTo>
                  <a:pt x="7836" y="320"/>
                </a:lnTo>
                <a:lnTo>
                  <a:pt x="7836" y="1015"/>
                </a:lnTo>
                <a:lnTo>
                  <a:pt x="7750" y="1015"/>
                </a:lnTo>
                <a:close/>
                <a:moveTo>
                  <a:pt x="8195" y="1015"/>
                </a:moveTo>
                <a:lnTo>
                  <a:pt x="8195" y="320"/>
                </a:lnTo>
                <a:lnTo>
                  <a:pt x="8459" y="320"/>
                </a:lnTo>
                <a:lnTo>
                  <a:pt x="8492" y="320"/>
                </a:lnTo>
                <a:lnTo>
                  <a:pt x="8521" y="322"/>
                </a:lnTo>
                <a:lnTo>
                  <a:pt x="8545" y="324"/>
                </a:lnTo>
                <a:lnTo>
                  <a:pt x="8566" y="326"/>
                </a:lnTo>
                <a:lnTo>
                  <a:pt x="8578" y="330"/>
                </a:lnTo>
                <a:lnTo>
                  <a:pt x="8590" y="332"/>
                </a:lnTo>
                <a:lnTo>
                  <a:pt x="8602" y="336"/>
                </a:lnTo>
                <a:lnTo>
                  <a:pt x="8613" y="339"/>
                </a:lnTo>
                <a:lnTo>
                  <a:pt x="8624" y="344"/>
                </a:lnTo>
                <a:lnTo>
                  <a:pt x="8634" y="348"/>
                </a:lnTo>
                <a:lnTo>
                  <a:pt x="8643" y="353"/>
                </a:lnTo>
                <a:lnTo>
                  <a:pt x="8653" y="359"/>
                </a:lnTo>
                <a:lnTo>
                  <a:pt x="8661" y="366"/>
                </a:lnTo>
                <a:lnTo>
                  <a:pt x="8669" y="373"/>
                </a:lnTo>
                <a:lnTo>
                  <a:pt x="8676" y="380"/>
                </a:lnTo>
                <a:lnTo>
                  <a:pt x="8684" y="388"/>
                </a:lnTo>
                <a:lnTo>
                  <a:pt x="8691" y="396"/>
                </a:lnTo>
                <a:lnTo>
                  <a:pt x="8697" y="406"/>
                </a:lnTo>
                <a:lnTo>
                  <a:pt x="8703" y="416"/>
                </a:lnTo>
                <a:lnTo>
                  <a:pt x="8708" y="426"/>
                </a:lnTo>
                <a:lnTo>
                  <a:pt x="8714" y="437"/>
                </a:lnTo>
                <a:lnTo>
                  <a:pt x="8718" y="448"/>
                </a:lnTo>
                <a:lnTo>
                  <a:pt x="8721" y="459"/>
                </a:lnTo>
                <a:lnTo>
                  <a:pt x="8724" y="472"/>
                </a:lnTo>
                <a:lnTo>
                  <a:pt x="8726" y="483"/>
                </a:lnTo>
                <a:lnTo>
                  <a:pt x="8728" y="495"/>
                </a:lnTo>
                <a:lnTo>
                  <a:pt x="8729" y="508"/>
                </a:lnTo>
                <a:lnTo>
                  <a:pt x="8729" y="521"/>
                </a:lnTo>
                <a:lnTo>
                  <a:pt x="8728" y="543"/>
                </a:lnTo>
                <a:lnTo>
                  <a:pt x="8726" y="563"/>
                </a:lnTo>
                <a:lnTo>
                  <a:pt x="8722" y="584"/>
                </a:lnTo>
                <a:lnTo>
                  <a:pt x="8716" y="602"/>
                </a:lnTo>
                <a:lnTo>
                  <a:pt x="8707" y="621"/>
                </a:lnTo>
                <a:lnTo>
                  <a:pt x="8697" y="638"/>
                </a:lnTo>
                <a:lnTo>
                  <a:pt x="8686" y="655"/>
                </a:lnTo>
                <a:lnTo>
                  <a:pt x="8672" y="670"/>
                </a:lnTo>
                <a:lnTo>
                  <a:pt x="8665" y="679"/>
                </a:lnTo>
                <a:lnTo>
                  <a:pt x="8657" y="685"/>
                </a:lnTo>
                <a:lnTo>
                  <a:pt x="8648" y="692"/>
                </a:lnTo>
                <a:lnTo>
                  <a:pt x="8639" y="697"/>
                </a:lnTo>
                <a:lnTo>
                  <a:pt x="8629" y="703"/>
                </a:lnTo>
                <a:lnTo>
                  <a:pt x="8617" y="709"/>
                </a:lnTo>
                <a:lnTo>
                  <a:pt x="8606" y="713"/>
                </a:lnTo>
                <a:lnTo>
                  <a:pt x="8594" y="717"/>
                </a:lnTo>
                <a:lnTo>
                  <a:pt x="8580" y="720"/>
                </a:lnTo>
                <a:lnTo>
                  <a:pt x="8566" y="724"/>
                </a:lnTo>
                <a:lnTo>
                  <a:pt x="8551" y="726"/>
                </a:lnTo>
                <a:lnTo>
                  <a:pt x="8536" y="728"/>
                </a:lnTo>
                <a:lnTo>
                  <a:pt x="8520" y="730"/>
                </a:lnTo>
                <a:lnTo>
                  <a:pt x="8504" y="731"/>
                </a:lnTo>
                <a:lnTo>
                  <a:pt x="8486" y="732"/>
                </a:lnTo>
                <a:lnTo>
                  <a:pt x="8467" y="732"/>
                </a:lnTo>
                <a:lnTo>
                  <a:pt x="8289" y="732"/>
                </a:lnTo>
                <a:lnTo>
                  <a:pt x="8289" y="1015"/>
                </a:lnTo>
                <a:lnTo>
                  <a:pt x="8195" y="1015"/>
                </a:lnTo>
                <a:close/>
                <a:moveTo>
                  <a:pt x="8289" y="651"/>
                </a:moveTo>
                <a:lnTo>
                  <a:pt x="8468" y="651"/>
                </a:lnTo>
                <a:lnTo>
                  <a:pt x="8490" y="650"/>
                </a:lnTo>
                <a:lnTo>
                  <a:pt x="8511" y="649"/>
                </a:lnTo>
                <a:lnTo>
                  <a:pt x="8528" y="646"/>
                </a:lnTo>
                <a:lnTo>
                  <a:pt x="8546" y="643"/>
                </a:lnTo>
                <a:lnTo>
                  <a:pt x="8560" y="637"/>
                </a:lnTo>
                <a:lnTo>
                  <a:pt x="8574" y="632"/>
                </a:lnTo>
                <a:lnTo>
                  <a:pt x="8586" y="625"/>
                </a:lnTo>
                <a:lnTo>
                  <a:pt x="8597" y="617"/>
                </a:lnTo>
                <a:lnTo>
                  <a:pt x="8605" y="609"/>
                </a:lnTo>
                <a:lnTo>
                  <a:pt x="8612" y="599"/>
                </a:lnTo>
                <a:lnTo>
                  <a:pt x="8619" y="589"/>
                </a:lnTo>
                <a:lnTo>
                  <a:pt x="8625" y="578"/>
                </a:lnTo>
                <a:lnTo>
                  <a:pt x="8629" y="565"/>
                </a:lnTo>
                <a:lnTo>
                  <a:pt x="8632" y="552"/>
                </a:lnTo>
                <a:lnTo>
                  <a:pt x="8633" y="539"/>
                </a:lnTo>
                <a:lnTo>
                  <a:pt x="8634" y="524"/>
                </a:lnTo>
                <a:lnTo>
                  <a:pt x="8634" y="513"/>
                </a:lnTo>
                <a:lnTo>
                  <a:pt x="8633" y="503"/>
                </a:lnTo>
                <a:lnTo>
                  <a:pt x="8631" y="493"/>
                </a:lnTo>
                <a:lnTo>
                  <a:pt x="8629" y="483"/>
                </a:lnTo>
                <a:lnTo>
                  <a:pt x="8626" y="474"/>
                </a:lnTo>
                <a:lnTo>
                  <a:pt x="8621" y="465"/>
                </a:lnTo>
                <a:lnTo>
                  <a:pt x="8617" y="457"/>
                </a:lnTo>
                <a:lnTo>
                  <a:pt x="8612" y="449"/>
                </a:lnTo>
                <a:lnTo>
                  <a:pt x="8606" y="442"/>
                </a:lnTo>
                <a:lnTo>
                  <a:pt x="8600" y="435"/>
                </a:lnTo>
                <a:lnTo>
                  <a:pt x="8594" y="428"/>
                </a:lnTo>
                <a:lnTo>
                  <a:pt x="8586" y="423"/>
                </a:lnTo>
                <a:lnTo>
                  <a:pt x="8578" y="418"/>
                </a:lnTo>
                <a:lnTo>
                  <a:pt x="8571" y="414"/>
                </a:lnTo>
                <a:lnTo>
                  <a:pt x="8563" y="411"/>
                </a:lnTo>
                <a:lnTo>
                  <a:pt x="8553" y="408"/>
                </a:lnTo>
                <a:lnTo>
                  <a:pt x="8539" y="406"/>
                </a:lnTo>
                <a:lnTo>
                  <a:pt x="8520" y="404"/>
                </a:lnTo>
                <a:lnTo>
                  <a:pt x="8496" y="403"/>
                </a:lnTo>
                <a:lnTo>
                  <a:pt x="8467" y="402"/>
                </a:lnTo>
                <a:lnTo>
                  <a:pt x="8289" y="402"/>
                </a:lnTo>
                <a:lnTo>
                  <a:pt x="8289" y="651"/>
                </a:lnTo>
                <a:close/>
                <a:moveTo>
                  <a:pt x="9151" y="853"/>
                </a:moveTo>
                <a:lnTo>
                  <a:pt x="9240" y="864"/>
                </a:lnTo>
                <a:lnTo>
                  <a:pt x="9234" y="883"/>
                </a:lnTo>
                <a:lnTo>
                  <a:pt x="9227" y="900"/>
                </a:lnTo>
                <a:lnTo>
                  <a:pt x="9219" y="918"/>
                </a:lnTo>
                <a:lnTo>
                  <a:pt x="9210" y="933"/>
                </a:lnTo>
                <a:lnTo>
                  <a:pt x="9199" y="947"/>
                </a:lnTo>
                <a:lnTo>
                  <a:pt x="9188" y="961"/>
                </a:lnTo>
                <a:lnTo>
                  <a:pt x="9176" y="973"/>
                </a:lnTo>
                <a:lnTo>
                  <a:pt x="9162" y="983"/>
                </a:lnTo>
                <a:lnTo>
                  <a:pt x="9148" y="994"/>
                </a:lnTo>
                <a:lnTo>
                  <a:pt x="9132" y="1002"/>
                </a:lnTo>
                <a:lnTo>
                  <a:pt x="9116" y="1010"/>
                </a:lnTo>
                <a:lnTo>
                  <a:pt x="9098" y="1015"/>
                </a:lnTo>
                <a:lnTo>
                  <a:pt x="9080" y="1021"/>
                </a:lnTo>
                <a:lnTo>
                  <a:pt x="9060" y="1024"/>
                </a:lnTo>
                <a:lnTo>
                  <a:pt x="9039" y="1026"/>
                </a:lnTo>
                <a:lnTo>
                  <a:pt x="9018" y="1027"/>
                </a:lnTo>
                <a:lnTo>
                  <a:pt x="9004" y="1026"/>
                </a:lnTo>
                <a:lnTo>
                  <a:pt x="8991" y="1026"/>
                </a:lnTo>
                <a:lnTo>
                  <a:pt x="8978" y="1024"/>
                </a:lnTo>
                <a:lnTo>
                  <a:pt x="8966" y="1023"/>
                </a:lnTo>
                <a:lnTo>
                  <a:pt x="8953" y="1020"/>
                </a:lnTo>
                <a:lnTo>
                  <a:pt x="8941" y="1016"/>
                </a:lnTo>
                <a:lnTo>
                  <a:pt x="8930" y="1013"/>
                </a:lnTo>
                <a:lnTo>
                  <a:pt x="8918" y="1009"/>
                </a:lnTo>
                <a:lnTo>
                  <a:pt x="8908" y="1005"/>
                </a:lnTo>
                <a:lnTo>
                  <a:pt x="8898" y="1000"/>
                </a:lnTo>
                <a:lnTo>
                  <a:pt x="8887" y="995"/>
                </a:lnTo>
                <a:lnTo>
                  <a:pt x="8878" y="989"/>
                </a:lnTo>
                <a:lnTo>
                  <a:pt x="8869" y="981"/>
                </a:lnTo>
                <a:lnTo>
                  <a:pt x="8859" y="974"/>
                </a:lnTo>
                <a:lnTo>
                  <a:pt x="8851" y="967"/>
                </a:lnTo>
                <a:lnTo>
                  <a:pt x="8843" y="959"/>
                </a:lnTo>
                <a:lnTo>
                  <a:pt x="8834" y="949"/>
                </a:lnTo>
                <a:lnTo>
                  <a:pt x="8827" y="940"/>
                </a:lnTo>
                <a:lnTo>
                  <a:pt x="8820" y="931"/>
                </a:lnTo>
                <a:lnTo>
                  <a:pt x="8814" y="921"/>
                </a:lnTo>
                <a:lnTo>
                  <a:pt x="8809" y="910"/>
                </a:lnTo>
                <a:lnTo>
                  <a:pt x="8802" y="900"/>
                </a:lnTo>
                <a:lnTo>
                  <a:pt x="8798" y="889"/>
                </a:lnTo>
                <a:lnTo>
                  <a:pt x="8794" y="876"/>
                </a:lnTo>
                <a:lnTo>
                  <a:pt x="8790" y="865"/>
                </a:lnTo>
                <a:lnTo>
                  <a:pt x="8787" y="853"/>
                </a:lnTo>
                <a:lnTo>
                  <a:pt x="8784" y="839"/>
                </a:lnTo>
                <a:lnTo>
                  <a:pt x="8782" y="826"/>
                </a:lnTo>
                <a:lnTo>
                  <a:pt x="8780" y="811"/>
                </a:lnTo>
                <a:lnTo>
                  <a:pt x="8779" y="798"/>
                </a:lnTo>
                <a:lnTo>
                  <a:pt x="8778" y="783"/>
                </a:lnTo>
                <a:lnTo>
                  <a:pt x="8778" y="768"/>
                </a:lnTo>
                <a:lnTo>
                  <a:pt x="8778" y="752"/>
                </a:lnTo>
                <a:lnTo>
                  <a:pt x="8779" y="737"/>
                </a:lnTo>
                <a:lnTo>
                  <a:pt x="8780" y="722"/>
                </a:lnTo>
                <a:lnTo>
                  <a:pt x="8782" y="707"/>
                </a:lnTo>
                <a:lnTo>
                  <a:pt x="8784" y="694"/>
                </a:lnTo>
                <a:lnTo>
                  <a:pt x="8787" y="681"/>
                </a:lnTo>
                <a:lnTo>
                  <a:pt x="8790" y="667"/>
                </a:lnTo>
                <a:lnTo>
                  <a:pt x="8794" y="655"/>
                </a:lnTo>
                <a:lnTo>
                  <a:pt x="8798" y="644"/>
                </a:lnTo>
                <a:lnTo>
                  <a:pt x="8803" y="631"/>
                </a:lnTo>
                <a:lnTo>
                  <a:pt x="8809" y="620"/>
                </a:lnTo>
                <a:lnTo>
                  <a:pt x="8815" y="610"/>
                </a:lnTo>
                <a:lnTo>
                  <a:pt x="8821" y="599"/>
                </a:lnTo>
                <a:lnTo>
                  <a:pt x="8827" y="589"/>
                </a:lnTo>
                <a:lnTo>
                  <a:pt x="8836" y="580"/>
                </a:lnTo>
                <a:lnTo>
                  <a:pt x="8843" y="571"/>
                </a:lnTo>
                <a:lnTo>
                  <a:pt x="8851" y="562"/>
                </a:lnTo>
                <a:lnTo>
                  <a:pt x="8860" y="554"/>
                </a:lnTo>
                <a:lnTo>
                  <a:pt x="8869" y="547"/>
                </a:lnTo>
                <a:lnTo>
                  <a:pt x="8878" y="541"/>
                </a:lnTo>
                <a:lnTo>
                  <a:pt x="8888" y="534"/>
                </a:lnTo>
                <a:lnTo>
                  <a:pt x="8898" y="528"/>
                </a:lnTo>
                <a:lnTo>
                  <a:pt x="8908" y="523"/>
                </a:lnTo>
                <a:lnTo>
                  <a:pt x="8918" y="518"/>
                </a:lnTo>
                <a:lnTo>
                  <a:pt x="8930" y="514"/>
                </a:lnTo>
                <a:lnTo>
                  <a:pt x="8940" y="511"/>
                </a:lnTo>
                <a:lnTo>
                  <a:pt x="8951" y="508"/>
                </a:lnTo>
                <a:lnTo>
                  <a:pt x="8964" y="506"/>
                </a:lnTo>
                <a:lnTo>
                  <a:pt x="8975" y="504"/>
                </a:lnTo>
                <a:lnTo>
                  <a:pt x="8988" y="502"/>
                </a:lnTo>
                <a:lnTo>
                  <a:pt x="9000" y="502"/>
                </a:lnTo>
                <a:lnTo>
                  <a:pt x="9013" y="500"/>
                </a:lnTo>
                <a:lnTo>
                  <a:pt x="9026" y="502"/>
                </a:lnTo>
                <a:lnTo>
                  <a:pt x="9038" y="502"/>
                </a:lnTo>
                <a:lnTo>
                  <a:pt x="9050" y="504"/>
                </a:lnTo>
                <a:lnTo>
                  <a:pt x="9062" y="506"/>
                </a:lnTo>
                <a:lnTo>
                  <a:pt x="9073" y="508"/>
                </a:lnTo>
                <a:lnTo>
                  <a:pt x="9084" y="511"/>
                </a:lnTo>
                <a:lnTo>
                  <a:pt x="9095" y="514"/>
                </a:lnTo>
                <a:lnTo>
                  <a:pt x="9105" y="518"/>
                </a:lnTo>
                <a:lnTo>
                  <a:pt x="9116" y="522"/>
                </a:lnTo>
                <a:lnTo>
                  <a:pt x="9125" y="527"/>
                </a:lnTo>
                <a:lnTo>
                  <a:pt x="9135" y="533"/>
                </a:lnTo>
                <a:lnTo>
                  <a:pt x="9145" y="540"/>
                </a:lnTo>
                <a:lnTo>
                  <a:pt x="9153" y="546"/>
                </a:lnTo>
                <a:lnTo>
                  <a:pt x="9162" y="553"/>
                </a:lnTo>
                <a:lnTo>
                  <a:pt x="9171" y="561"/>
                </a:lnTo>
                <a:lnTo>
                  <a:pt x="9179" y="569"/>
                </a:lnTo>
                <a:lnTo>
                  <a:pt x="9186" y="579"/>
                </a:lnTo>
                <a:lnTo>
                  <a:pt x="9193" y="588"/>
                </a:lnTo>
                <a:lnTo>
                  <a:pt x="9201" y="597"/>
                </a:lnTo>
                <a:lnTo>
                  <a:pt x="9207" y="608"/>
                </a:lnTo>
                <a:lnTo>
                  <a:pt x="9213" y="618"/>
                </a:lnTo>
                <a:lnTo>
                  <a:pt x="9218" y="629"/>
                </a:lnTo>
                <a:lnTo>
                  <a:pt x="9222" y="641"/>
                </a:lnTo>
                <a:lnTo>
                  <a:pt x="9226" y="652"/>
                </a:lnTo>
                <a:lnTo>
                  <a:pt x="9231" y="664"/>
                </a:lnTo>
                <a:lnTo>
                  <a:pt x="9234" y="678"/>
                </a:lnTo>
                <a:lnTo>
                  <a:pt x="9237" y="690"/>
                </a:lnTo>
                <a:lnTo>
                  <a:pt x="9239" y="704"/>
                </a:lnTo>
                <a:lnTo>
                  <a:pt x="9241" y="718"/>
                </a:lnTo>
                <a:lnTo>
                  <a:pt x="9242" y="732"/>
                </a:lnTo>
                <a:lnTo>
                  <a:pt x="9243" y="748"/>
                </a:lnTo>
                <a:lnTo>
                  <a:pt x="9243" y="763"/>
                </a:lnTo>
                <a:lnTo>
                  <a:pt x="9243" y="772"/>
                </a:lnTo>
                <a:lnTo>
                  <a:pt x="9242" y="786"/>
                </a:lnTo>
                <a:lnTo>
                  <a:pt x="8866" y="786"/>
                </a:lnTo>
                <a:lnTo>
                  <a:pt x="8868" y="805"/>
                </a:lnTo>
                <a:lnTo>
                  <a:pt x="8870" y="825"/>
                </a:lnTo>
                <a:lnTo>
                  <a:pt x="8874" y="842"/>
                </a:lnTo>
                <a:lnTo>
                  <a:pt x="8880" y="859"/>
                </a:lnTo>
                <a:lnTo>
                  <a:pt x="8886" y="874"/>
                </a:lnTo>
                <a:lnTo>
                  <a:pt x="8893" y="888"/>
                </a:lnTo>
                <a:lnTo>
                  <a:pt x="8903" y="901"/>
                </a:lnTo>
                <a:lnTo>
                  <a:pt x="8912" y="912"/>
                </a:lnTo>
                <a:lnTo>
                  <a:pt x="8923" y="923"/>
                </a:lnTo>
                <a:lnTo>
                  <a:pt x="8935" y="932"/>
                </a:lnTo>
                <a:lnTo>
                  <a:pt x="8947" y="939"/>
                </a:lnTo>
                <a:lnTo>
                  <a:pt x="8960" y="945"/>
                </a:lnTo>
                <a:lnTo>
                  <a:pt x="8973" y="951"/>
                </a:lnTo>
                <a:lnTo>
                  <a:pt x="8988" y="954"/>
                </a:lnTo>
                <a:lnTo>
                  <a:pt x="9003" y="956"/>
                </a:lnTo>
                <a:lnTo>
                  <a:pt x="9018" y="957"/>
                </a:lnTo>
                <a:lnTo>
                  <a:pt x="9030" y="956"/>
                </a:lnTo>
                <a:lnTo>
                  <a:pt x="9040" y="955"/>
                </a:lnTo>
                <a:lnTo>
                  <a:pt x="9052" y="953"/>
                </a:lnTo>
                <a:lnTo>
                  <a:pt x="9062" y="951"/>
                </a:lnTo>
                <a:lnTo>
                  <a:pt x="9071" y="946"/>
                </a:lnTo>
                <a:lnTo>
                  <a:pt x="9081" y="942"/>
                </a:lnTo>
                <a:lnTo>
                  <a:pt x="9090" y="937"/>
                </a:lnTo>
                <a:lnTo>
                  <a:pt x="9098" y="932"/>
                </a:lnTo>
                <a:lnTo>
                  <a:pt x="9106" y="925"/>
                </a:lnTo>
                <a:lnTo>
                  <a:pt x="9114" y="918"/>
                </a:lnTo>
                <a:lnTo>
                  <a:pt x="9121" y="909"/>
                </a:lnTo>
                <a:lnTo>
                  <a:pt x="9128" y="899"/>
                </a:lnTo>
                <a:lnTo>
                  <a:pt x="9134" y="889"/>
                </a:lnTo>
                <a:lnTo>
                  <a:pt x="9141" y="877"/>
                </a:lnTo>
                <a:lnTo>
                  <a:pt x="9146" y="866"/>
                </a:lnTo>
                <a:lnTo>
                  <a:pt x="9151" y="853"/>
                </a:lnTo>
                <a:close/>
                <a:moveTo>
                  <a:pt x="8871" y="716"/>
                </a:moveTo>
                <a:lnTo>
                  <a:pt x="9152" y="716"/>
                </a:lnTo>
                <a:lnTo>
                  <a:pt x="9150" y="700"/>
                </a:lnTo>
                <a:lnTo>
                  <a:pt x="9148" y="686"/>
                </a:lnTo>
                <a:lnTo>
                  <a:pt x="9145" y="672"/>
                </a:lnTo>
                <a:lnTo>
                  <a:pt x="9142" y="660"/>
                </a:lnTo>
                <a:lnTo>
                  <a:pt x="9136" y="649"/>
                </a:lnTo>
                <a:lnTo>
                  <a:pt x="9131" y="638"/>
                </a:lnTo>
                <a:lnTo>
                  <a:pt x="9126" y="628"/>
                </a:lnTo>
                <a:lnTo>
                  <a:pt x="9120" y="620"/>
                </a:lnTo>
                <a:lnTo>
                  <a:pt x="9110" y="609"/>
                </a:lnTo>
                <a:lnTo>
                  <a:pt x="9098" y="598"/>
                </a:lnTo>
                <a:lnTo>
                  <a:pt x="9086" y="590"/>
                </a:lnTo>
                <a:lnTo>
                  <a:pt x="9073" y="583"/>
                </a:lnTo>
                <a:lnTo>
                  <a:pt x="9059" y="578"/>
                </a:lnTo>
                <a:lnTo>
                  <a:pt x="9044" y="574"/>
                </a:lnTo>
                <a:lnTo>
                  <a:pt x="9030" y="572"/>
                </a:lnTo>
                <a:lnTo>
                  <a:pt x="9013" y="571"/>
                </a:lnTo>
                <a:lnTo>
                  <a:pt x="8999" y="572"/>
                </a:lnTo>
                <a:lnTo>
                  <a:pt x="8985" y="574"/>
                </a:lnTo>
                <a:lnTo>
                  <a:pt x="8972" y="577"/>
                </a:lnTo>
                <a:lnTo>
                  <a:pt x="8960" y="581"/>
                </a:lnTo>
                <a:lnTo>
                  <a:pt x="8947" y="586"/>
                </a:lnTo>
                <a:lnTo>
                  <a:pt x="8936" y="593"/>
                </a:lnTo>
                <a:lnTo>
                  <a:pt x="8924" y="601"/>
                </a:lnTo>
                <a:lnTo>
                  <a:pt x="8914" y="610"/>
                </a:lnTo>
                <a:lnTo>
                  <a:pt x="8905" y="620"/>
                </a:lnTo>
                <a:lnTo>
                  <a:pt x="8897" y="631"/>
                </a:lnTo>
                <a:lnTo>
                  <a:pt x="8889" y="644"/>
                </a:lnTo>
                <a:lnTo>
                  <a:pt x="8883" y="656"/>
                </a:lnTo>
                <a:lnTo>
                  <a:pt x="8879" y="669"/>
                </a:lnTo>
                <a:lnTo>
                  <a:pt x="8875" y="684"/>
                </a:lnTo>
                <a:lnTo>
                  <a:pt x="8872" y="699"/>
                </a:lnTo>
                <a:lnTo>
                  <a:pt x="8871" y="716"/>
                </a:lnTo>
                <a:close/>
                <a:moveTo>
                  <a:pt x="9645" y="1015"/>
                </a:moveTo>
                <a:lnTo>
                  <a:pt x="9645" y="952"/>
                </a:lnTo>
                <a:lnTo>
                  <a:pt x="9639" y="961"/>
                </a:lnTo>
                <a:lnTo>
                  <a:pt x="9633" y="969"/>
                </a:lnTo>
                <a:lnTo>
                  <a:pt x="9626" y="977"/>
                </a:lnTo>
                <a:lnTo>
                  <a:pt x="9618" y="984"/>
                </a:lnTo>
                <a:lnTo>
                  <a:pt x="9611" y="991"/>
                </a:lnTo>
                <a:lnTo>
                  <a:pt x="9603" y="997"/>
                </a:lnTo>
                <a:lnTo>
                  <a:pt x="9594" y="1003"/>
                </a:lnTo>
                <a:lnTo>
                  <a:pt x="9586" y="1008"/>
                </a:lnTo>
                <a:lnTo>
                  <a:pt x="9577" y="1012"/>
                </a:lnTo>
                <a:lnTo>
                  <a:pt x="9568" y="1016"/>
                </a:lnTo>
                <a:lnTo>
                  <a:pt x="9557" y="1020"/>
                </a:lnTo>
                <a:lnTo>
                  <a:pt x="9548" y="1022"/>
                </a:lnTo>
                <a:lnTo>
                  <a:pt x="9538" y="1024"/>
                </a:lnTo>
                <a:lnTo>
                  <a:pt x="9526" y="1026"/>
                </a:lnTo>
                <a:lnTo>
                  <a:pt x="9515" y="1026"/>
                </a:lnTo>
                <a:lnTo>
                  <a:pt x="9503" y="1027"/>
                </a:lnTo>
                <a:lnTo>
                  <a:pt x="9489" y="1026"/>
                </a:lnTo>
                <a:lnTo>
                  <a:pt x="9475" y="1025"/>
                </a:lnTo>
                <a:lnTo>
                  <a:pt x="9460" y="1022"/>
                </a:lnTo>
                <a:lnTo>
                  <a:pt x="9446" y="1018"/>
                </a:lnTo>
                <a:lnTo>
                  <a:pt x="9432" y="1013"/>
                </a:lnTo>
                <a:lnTo>
                  <a:pt x="9419" y="1008"/>
                </a:lnTo>
                <a:lnTo>
                  <a:pt x="9405" y="1001"/>
                </a:lnTo>
                <a:lnTo>
                  <a:pt x="9393" y="993"/>
                </a:lnTo>
                <a:lnTo>
                  <a:pt x="9380" y="984"/>
                </a:lnTo>
                <a:lnTo>
                  <a:pt x="9369" y="975"/>
                </a:lnTo>
                <a:lnTo>
                  <a:pt x="9358" y="965"/>
                </a:lnTo>
                <a:lnTo>
                  <a:pt x="9347" y="954"/>
                </a:lnTo>
                <a:lnTo>
                  <a:pt x="9338" y="941"/>
                </a:lnTo>
                <a:lnTo>
                  <a:pt x="9330" y="929"/>
                </a:lnTo>
                <a:lnTo>
                  <a:pt x="9322" y="916"/>
                </a:lnTo>
                <a:lnTo>
                  <a:pt x="9314" y="901"/>
                </a:lnTo>
                <a:lnTo>
                  <a:pt x="9308" y="886"/>
                </a:lnTo>
                <a:lnTo>
                  <a:pt x="9302" y="870"/>
                </a:lnTo>
                <a:lnTo>
                  <a:pt x="9297" y="854"/>
                </a:lnTo>
                <a:lnTo>
                  <a:pt x="9294" y="837"/>
                </a:lnTo>
                <a:lnTo>
                  <a:pt x="9290" y="820"/>
                </a:lnTo>
                <a:lnTo>
                  <a:pt x="9288" y="801"/>
                </a:lnTo>
                <a:lnTo>
                  <a:pt x="9286" y="783"/>
                </a:lnTo>
                <a:lnTo>
                  <a:pt x="9286" y="764"/>
                </a:lnTo>
                <a:lnTo>
                  <a:pt x="9286" y="746"/>
                </a:lnTo>
                <a:lnTo>
                  <a:pt x="9287" y="727"/>
                </a:lnTo>
                <a:lnTo>
                  <a:pt x="9289" y="710"/>
                </a:lnTo>
                <a:lnTo>
                  <a:pt x="9293" y="692"/>
                </a:lnTo>
                <a:lnTo>
                  <a:pt x="9296" y="676"/>
                </a:lnTo>
                <a:lnTo>
                  <a:pt x="9301" y="659"/>
                </a:lnTo>
                <a:lnTo>
                  <a:pt x="9306" y="643"/>
                </a:lnTo>
                <a:lnTo>
                  <a:pt x="9311" y="627"/>
                </a:lnTo>
                <a:lnTo>
                  <a:pt x="9318" y="613"/>
                </a:lnTo>
                <a:lnTo>
                  <a:pt x="9326" y="598"/>
                </a:lnTo>
                <a:lnTo>
                  <a:pt x="9334" y="586"/>
                </a:lnTo>
                <a:lnTo>
                  <a:pt x="9343" y="574"/>
                </a:lnTo>
                <a:lnTo>
                  <a:pt x="9353" y="562"/>
                </a:lnTo>
                <a:lnTo>
                  <a:pt x="9364" y="552"/>
                </a:lnTo>
                <a:lnTo>
                  <a:pt x="9375" y="542"/>
                </a:lnTo>
                <a:lnTo>
                  <a:pt x="9388" y="533"/>
                </a:lnTo>
                <a:lnTo>
                  <a:pt x="9400" y="526"/>
                </a:lnTo>
                <a:lnTo>
                  <a:pt x="9414" y="519"/>
                </a:lnTo>
                <a:lnTo>
                  <a:pt x="9427" y="514"/>
                </a:lnTo>
                <a:lnTo>
                  <a:pt x="9440" y="509"/>
                </a:lnTo>
                <a:lnTo>
                  <a:pt x="9455" y="506"/>
                </a:lnTo>
                <a:lnTo>
                  <a:pt x="9469" y="503"/>
                </a:lnTo>
                <a:lnTo>
                  <a:pt x="9485" y="502"/>
                </a:lnTo>
                <a:lnTo>
                  <a:pt x="9500" y="500"/>
                </a:lnTo>
                <a:lnTo>
                  <a:pt x="9511" y="502"/>
                </a:lnTo>
                <a:lnTo>
                  <a:pt x="9522" y="503"/>
                </a:lnTo>
                <a:lnTo>
                  <a:pt x="9532" y="504"/>
                </a:lnTo>
                <a:lnTo>
                  <a:pt x="9543" y="506"/>
                </a:lnTo>
                <a:lnTo>
                  <a:pt x="9553" y="509"/>
                </a:lnTo>
                <a:lnTo>
                  <a:pt x="9562" y="512"/>
                </a:lnTo>
                <a:lnTo>
                  <a:pt x="9573" y="516"/>
                </a:lnTo>
                <a:lnTo>
                  <a:pt x="9581" y="520"/>
                </a:lnTo>
                <a:lnTo>
                  <a:pt x="9590" y="525"/>
                </a:lnTo>
                <a:lnTo>
                  <a:pt x="9599" y="530"/>
                </a:lnTo>
                <a:lnTo>
                  <a:pt x="9606" y="537"/>
                </a:lnTo>
                <a:lnTo>
                  <a:pt x="9614" y="543"/>
                </a:lnTo>
                <a:lnTo>
                  <a:pt x="9620" y="549"/>
                </a:lnTo>
                <a:lnTo>
                  <a:pt x="9628" y="556"/>
                </a:lnTo>
                <a:lnTo>
                  <a:pt x="9634" y="562"/>
                </a:lnTo>
                <a:lnTo>
                  <a:pt x="9639" y="571"/>
                </a:lnTo>
                <a:lnTo>
                  <a:pt x="9639" y="320"/>
                </a:lnTo>
                <a:lnTo>
                  <a:pt x="9725" y="320"/>
                </a:lnTo>
                <a:lnTo>
                  <a:pt x="9725" y="1015"/>
                </a:lnTo>
                <a:lnTo>
                  <a:pt x="9645" y="1015"/>
                </a:lnTo>
                <a:close/>
                <a:moveTo>
                  <a:pt x="9374" y="764"/>
                </a:moveTo>
                <a:lnTo>
                  <a:pt x="9374" y="788"/>
                </a:lnTo>
                <a:lnTo>
                  <a:pt x="9376" y="809"/>
                </a:lnTo>
                <a:lnTo>
                  <a:pt x="9379" y="830"/>
                </a:lnTo>
                <a:lnTo>
                  <a:pt x="9385" y="849"/>
                </a:lnTo>
                <a:lnTo>
                  <a:pt x="9390" y="866"/>
                </a:lnTo>
                <a:lnTo>
                  <a:pt x="9397" y="882"/>
                </a:lnTo>
                <a:lnTo>
                  <a:pt x="9405" y="896"/>
                </a:lnTo>
                <a:lnTo>
                  <a:pt x="9416" y="908"/>
                </a:lnTo>
                <a:lnTo>
                  <a:pt x="9426" y="920"/>
                </a:lnTo>
                <a:lnTo>
                  <a:pt x="9436" y="930"/>
                </a:lnTo>
                <a:lnTo>
                  <a:pt x="9448" y="938"/>
                </a:lnTo>
                <a:lnTo>
                  <a:pt x="9460" y="944"/>
                </a:lnTo>
                <a:lnTo>
                  <a:pt x="9472" y="949"/>
                </a:lnTo>
                <a:lnTo>
                  <a:pt x="9485" y="954"/>
                </a:lnTo>
                <a:lnTo>
                  <a:pt x="9498" y="956"/>
                </a:lnTo>
                <a:lnTo>
                  <a:pt x="9512" y="957"/>
                </a:lnTo>
                <a:lnTo>
                  <a:pt x="9526" y="956"/>
                </a:lnTo>
                <a:lnTo>
                  <a:pt x="9540" y="954"/>
                </a:lnTo>
                <a:lnTo>
                  <a:pt x="9552" y="951"/>
                </a:lnTo>
                <a:lnTo>
                  <a:pt x="9565" y="945"/>
                </a:lnTo>
                <a:lnTo>
                  <a:pt x="9576" y="938"/>
                </a:lnTo>
                <a:lnTo>
                  <a:pt x="9587" y="931"/>
                </a:lnTo>
                <a:lnTo>
                  <a:pt x="9598" y="922"/>
                </a:lnTo>
                <a:lnTo>
                  <a:pt x="9608" y="910"/>
                </a:lnTo>
                <a:lnTo>
                  <a:pt x="9617" y="899"/>
                </a:lnTo>
                <a:lnTo>
                  <a:pt x="9626" y="885"/>
                </a:lnTo>
                <a:lnTo>
                  <a:pt x="9632" y="870"/>
                </a:lnTo>
                <a:lnTo>
                  <a:pt x="9637" y="853"/>
                </a:lnTo>
                <a:lnTo>
                  <a:pt x="9642" y="835"/>
                </a:lnTo>
                <a:lnTo>
                  <a:pt x="9645" y="816"/>
                </a:lnTo>
                <a:lnTo>
                  <a:pt x="9646" y="794"/>
                </a:lnTo>
                <a:lnTo>
                  <a:pt x="9647" y="771"/>
                </a:lnTo>
                <a:lnTo>
                  <a:pt x="9646" y="747"/>
                </a:lnTo>
                <a:lnTo>
                  <a:pt x="9645" y="723"/>
                </a:lnTo>
                <a:lnTo>
                  <a:pt x="9642" y="702"/>
                </a:lnTo>
                <a:lnTo>
                  <a:pt x="9637" y="682"/>
                </a:lnTo>
                <a:lnTo>
                  <a:pt x="9632" y="664"/>
                </a:lnTo>
                <a:lnTo>
                  <a:pt x="9624" y="648"/>
                </a:lnTo>
                <a:lnTo>
                  <a:pt x="9616" y="633"/>
                </a:lnTo>
                <a:lnTo>
                  <a:pt x="9607" y="620"/>
                </a:lnTo>
                <a:lnTo>
                  <a:pt x="9597" y="609"/>
                </a:lnTo>
                <a:lnTo>
                  <a:pt x="9586" y="599"/>
                </a:lnTo>
                <a:lnTo>
                  <a:pt x="9575" y="591"/>
                </a:lnTo>
                <a:lnTo>
                  <a:pt x="9562" y="584"/>
                </a:lnTo>
                <a:lnTo>
                  <a:pt x="9550" y="579"/>
                </a:lnTo>
                <a:lnTo>
                  <a:pt x="9537" y="575"/>
                </a:lnTo>
                <a:lnTo>
                  <a:pt x="9522" y="573"/>
                </a:lnTo>
                <a:lnTo>
                  <a:pt x="9509" y="572"/>
                </a:lnTo>
                <a:lnTo>
                  <a:pt x="9494" y="573"/>
                </a:lnTo>
                <a:lnTo>
                  <a:pt x="9481" y="575"/>
                </a:lnTo>
                <a:lnTo>
                  <a:pt x="9468" y="579"/>
                </a:lnTo>
                <a:lnTo>
                  <a:pt x="9456" y="583"/>
                </a:lnTo>
                <a:lnTo>
                  <a:pt x="9444" y="590"/>
                </a:lnTo>
                <a:lnTo>
                  <a:pt x="9433" y="598"/>
                </a:lnTo>
                <a:lnTo>
                  <a:pt x="9423" y="608"/>
                </a:lnTo>
                <a:lnTo>
                  <a:pt x="9413" y="618"/>
                </a:lnTo>
                <a:lnTo>
                  <a:pt x="9403" y="630"/>
                </a:lnTo>
                <a:lnTo>
                  <a:pt x="9396" y="645"/>
                </a:lnTo>
                <a:lnTo>
                  <a:pt x="9389" y="660"/>
                </a:lnTo>
                <a:lnTo>
                  <a:pt x="9384" y="678"/>
                </a:lnTo>
                <a:lnTo>
                  <a:pt x="9379" y="697"/>
                </a:lnTo>
                <a:lnTo>
                  <a:pt x="9376" y="718"/>
                </a:lnTo>
                <a:lnTo>
                  <a:pt x="9374" y="740"/>
                </a:lnTo>
                <a:lnTo>
                  <a:pt x="9374" y="764"/>
                </a:lnTo>
                <a:close/>
                <a:moveTo>
                  <a:pt x="10162" y="953"/>
                </a:moveTo>
                <a:lnTo>
                  <a:pt x="10150" y="963"/>
                </a:lnTo>
                <a:lnTo>
                  <a:pt x="10138" y="971"/>
                </a:lnTo>
                <a:lnTo>
                  <a:pt x="10126" y="979"/>
                </a:lnTo>
                <a:lnTo>
                  <a:pt x="10115" y="988"/>
                </a:lnTo>
                <a:lnTo>
                  <a:pt x="10103" y="994"/>
                </a:lnTo>
                <a:lnTo>
                  <a:pt x="10092" y="1000"/>
                </a:lnTo>
                <a:lnTo>
                  <a:pt x="10080" y="1005"/>
                </a:lnTo>
                <a:lnTo>
                  <a:pt x="10070" y="1010"/>
                </a:lnTo>
                <a:lnTo>
                  <a:pt x="10059" y="1013"/>
                </a:lnTo>
                <a:lnTo>
                  <a:pt x="10047" y="1017"/>
                </a:lnTo>
                <a:lnTo>
                  <a:pt x="10036" y="1020"/>
                </a:lnTo>
                <a:lnTo>
                  <a:pt x="10024" y="1023"/>
                </a:lnTo>
                <a:lnTo>
                  <a:pt x="10012" y="1024"/>
                </a:lnTo>
                <a:lnTo>
                  <a:pt x="10000" y="1026"/>
                </a:lnTo>
                <a:lnTo>
                  <a:pt x="9987" y="1026"/>
                </a:lnTo>
                <a:lnTo>
                  <a:pt x="9975" y="1027"/>
                </a:lnTo>
                <a:lnTo>
                  <a:pt x="9954" y="1026"/>
                </a:lnTo>
                <a:lnTo>
                  <a:pt x="9936" y="1024"/>
                </a:lnTo>
                <a:lnTo>
                  <a:pt x="9918" y="1021"/>
                </a:lnTo>
                <a:lnTo>
                  <a:pt x="9902" y="1016"/>
                </a:lnTo>
                <a:lnTo>
                  <a:pt x="9886" y="1010"/>
                </a:lnTo>
                <a:lnTo>
                  <a:pt x="9872" y="1004"/>
                </a:lnTo>
                <a:lnTo>
                  <a:pt x="9858" y="996"/>
                </a:lnTo>
                <a:lnTo>
                  <a:pt x="9847" y="986"/>
                </a:lnTo>
                <a:lnTo>
                  <a:pt x="9836" y="975"/>
                </a:lnTo>
                <a:lnTo>
                  <a:pt x="9827" y="964"/>
                </a:lnTo>
                <a:lnTo>
                  <a:pt x="9820" y="953"/>
                </a:lnTo>
                <a:lnTo>
                  <a:pt x="9813" y="940"/>
                </a:lnTo>
                <a:lnTo>
                  <a:pt x="9809" y="927"/>
                </a:lnTo>
                <a:lnTo>
                  <a:pt x="9804" y="912"/>
                </a:lnTo>
                <a:lnTo>
                  <a:pt x="9802" y="898"/>
                </a:lnTo>
                <a:lnTo>
                  <a:pt x="9802" y="883"/>
                </a:lnTo>
                <a:lnTo>
                  <a:pt x="9802" y="873"/>
                </a:lnTo>
                <a:lnTo>
                  <a:pt x="9803" y="865"/>
                </a:lnTo>
                <a:lnTo>
                  <a:pt x="9804" y="856"/>
                </a:lnTo>
                <a:lnTo>
                  <a:pt x="9806" y="848"/>
                </a:lnTo>
                <a:lnTo>
                  <a:pt x="9809" y="839"/>
                </a:lnTo>
                <a:lnTo>
                  <a:pt x="9812" y="831"/>
                </a:lnTo>
                <a:lnTo>
                  <a:pt x="9815" y="823"/>
                </a:lnTo>
                <a:lnTo>
                  <a:pt x="9819" y="816"/>
                </a:lnTo>
                <a:lnTo>
                  <a:pt x="9828" y="800"/>
                </a:lnTo>
                <a:lnTo>
                  <a:pt x="9839" y="788"/>
                </a:lnTo>
                <a:lnTo>
                  <a:pt x="9850" y="776"/>
                </a:lnTo>
                <a:lnTo>
                  <a:pt x="9863" y="766"/>
                </a:lnTo>
                <a:lnTo>
                  <a:pt x="9878" y="758"/>
                </a:lnTo>
                <a:lnTo>
                  <a:pt x="9892" y="750"/>
                </a:lnTo>
                <a:lnTo>
                  <a:pt x="9908" y="744"/>
                </a:lnTo>
                <a:lnTo>
                  <a:pt x="9925" y="738"/>
                </a:lnTo>
                <a:lnTo>
                  <a:pt x="9939" y="735"/>
                </a:lnTo>
                <a:lnTo>
                  <a:pt x="9956" y="732"/>
                </a:lnTo>
                <a:lnTo>
                  <a:pt x="9977" y="729"/>
                </a:lnTo>
                <a:lnTo>
                  <a:pt x="10001" y="725"/>
                </a:lnTo>
                <a:lnTo>
                  <a:pt x="10049" y="719"/>
                </a:lnTo>
                <a:lnTo>
                  <a:pt x="10092" y="712"/>
                </a:lnTo>
                <a:lnTo>
                  <a:pt x="10109" y="709"/>
                </a:lnTo>
                <a:lnTo>
                  <a:pt x="10126" y="704"/>
                </a:lnTo>
                <a:lnTo>
                  <a:pt x="10141" y="700"/>
                </a:lnTo>
                <a:lnTo>
                  <a:pt x="10155" y="696"/>
                </a:lnTo>
                <a:lnTo>
                  <a:pt x="10155" y="682"/>
                </a:lnTo>
                <a:lnTo>
                  <a:pt x="10155" y="673"/>
                </a:lnTo>
                <a:lnTo>
                  <a:pt x="10155" y="661"/>
                </a:lnTo>
                <a:lnTo>
                  <a:pt x="10154" y="650"/>
                </a:lnTo>
                <a:lnTo>
                  <a:pt x="10152" y="640"/>
                </a:lnTo>
                <a:lnTo>
                  <a:pt x="10149" y="629"/>
                </a:lnTo>
                <a:lnTo>
                  <a:pt x="10146" y="621"/>
                </a:lnTo>
                <a:lnTo>
                  <a:pt x="10141" y="613"/>
                </a:lnTo>
                <a:lnTo>
                  <a:pt x="10136" y="607"/>
                </a:lnTo>
                <a:lnTo>
                  <a:pt x="10130" y="600"/>
                </a:lnTo>
                <a:lnTo>
                  <a:pt x="10122" y="594"/>
                </a:lnTo>
                <a:lnTo>
                  <a:pt x="10113" y="588"/>
                </a:lnTo>
                <a:lnTo>
                  <a:pt x="10101" y="583"/>
                </a:lnTo>
                <a:lnTo>
                  <a:pt x="10090" y="579"/>
                </a:lnTo>
                <a:lnTo>
                  <a:pt x="10077" y="576"/>
                </a:lnTo>
                <a:lnTo>
                  <a:pt x="10063" y="574"/>
                </a:lnTo>
                <a:lnTo>
                  <a:pt x="10048" y="573"/>
                </a:lnTo>
                <a:lnTo>
                  <a:pt x="10033" y="572"/>
                </a:lnTo>
                <a:lnTo>
                  <a:pt x="10018" y="573"/>
                </a:lnTo>
                <a:lnTo>
                  <a:pt x="10004" y="574"/>
                </a:lnTo>
                <a:lnTo>
                  <a:pt x="9992" y="575"/>
                </a:lnTo>
                <a:lnTo>
                  <a:pt x="9980" y="577"/>
                </a:lnTo>
                <a:lnTo>
                  <a:pt x="9969" y="580"/>
                </a:lnTo>
                <a:lnTo>
                  <a:pt x="9959" y="584"/>
                </a:lnTo>
                <a:lnTo>
                  <a:pt x="9951" y="588"/>
                </a:lnTo>
                <a:lnTo>
                  <a:pt x="9943" y="593"/>
                </a:lnTo>
                <a:lnTo>
                  <a:pt x="9936" y="598"/>
                </a:lnTo>
                <a:lnTo>
                  <a:pt x="9930" y="606"/>
                </a:lnTo>
                <a:lnTo>
                  <a:pt x="9923" y="614"/>
                </a:lnTo>
                <a:lnTo>
                  <a:pt x="9918" y="622"/>
                </a:lnTo>
                <a:lnTo>
                  <a:pt x="9913" y="632"/>
                </a:lnTo>
                <a:lnTo>
                  <a:pt x="9908" y="643"/>
                </a:lnTo>
                <a:lnTo>
                  <a:pt x="9904" y="655"/>
                </a:lnTo>
                <a:lnTo>
                  <a:pt x="9901" y="668"/>
                </a:lnTo>
                <a:lnTo>
                  <a:pt x="9817" y="656"/>
                </a:lnTo>
                <a:lnTo>
                  <a:pt x="9820" y="644"/>
                </a:lnTo>
                <a:lnTo>
                  <a:pt x="9823" y="630"/>
                </a:lnTo>
                <a:lnTo>
                  <a:pt x="9827" y="619"/>
                </a:lnTo>
                <a:lnTo>
                  <a:pt x="9831" y="608"/>
                </a:lnTo>
                <a:lnTo>
                  <a:pt x="9836" y="597"/>
                </a:lnTo>
                <a:lnTo>
                  <a:pt x="9842" y="587"/>
                </a:lnTo>
                <a:lnTo>
                  <a:pt x="9848" y="578"/>
                </a:lnTo>
                <a:lnTo>
                  <a:pt x="9854" y="569"/>
                </a:lnTo>
                <a:lnTo>
                  <a:pt x="9861" y="561"/>
                </a:lnTo>
                <a:lnTo>
                  <a:pt x="9868" y="554"/>
                </a:lnTo>
                <a:lnTo>
                  <a:pt x="9877" y="547"/>
                </a:lnTo>
                <a:lnTo>
                  <a:pt x="9886" y="541"/>
                </a:lnTo>
                <a:lnTo>
                  <a:pt x="9896" y="534"/>
                </a:lnTo>
                <a:lnTo>
                  <a:pt x="9907" y="528"/>
                </a:lnTo>
                <a:lnTo>
                  <a:pt x="9918" y="523"/>
                </a:lnTo>
                <a:lnTo>
                  <a:pt x="9931" y="519"/>
                </a:lnTo>
                <a:lnTo>
                  <a:pt x="9943" y="515"/>
                </a:lnTo>
                <a:lnTo>
                  <a:pt x="9956" y="511"/>
                </a:lnTo>
                <a:lnTo>
                  <a:pt x="9970" y="508"/>
                </a:lnTo>
                <a:lnTo>
                  <a:pt x="9984" y="506"/>
                </a:lnTo>
                <a:lnTo>
                  <a:pt x="9999" y="504"/>
                </a:lnTo>
                <a:lnTo>
                  <a:pt x="10013" y="502"/>
                </a:lnTo>
                <a:lnTo>
                  <a:pt x="10029" y="502"/>
                </a:lnTo>
                <a:lnTo>
                  <a:pt x="10045" y="500"/>
                </a:lnTo>
                <a:lnTo>
                  <a:pt x="10061" y="502"/>
                </a:lnTo>
                <a:lnTo>
                  <a:pt x="10076" y="502"/>
                </a:lnTo>
                <a:lnTo>
                  <a:pt x="10091" y="503"/>
                </a:lnTo>
                <a:lnTo>
                  <a:pt x="10104" y="505"/>
                </a:lnTo>
                <a:lnTo>
                  <a:pt x="10117" y="507"/>
                </a:lnTo>
                <a:lnTo>
                  <a:pt x="10129" y="510"/>
                </a:lnTo>
                <a:lnTo>
                  <a:pt x="10140" y="513"/>
                </a:lnTo>
                <a:lnTo>
                  <a:pt x="10151" y="516"/>
                </a:lnTo>
                <a:lnTo>
                  <a:pt x="10170" y="524"/>
                </a:lnTo>
                <a:lnTo>
                  <a:pt x="10186" y="533"/>
                </a:lnTo>
                <a:lnTo>
                  <a:pt x="10193" y="539"/>
                </a:lnTo>
                <a:lnTo>
                  <a:pt x="10199" y="544"/>
                </a:lnTo>
                <a:lnTo>
                  <a:pt x="10206" y="549"/>
                </a:lnTo>
                <a:lnTo>
                  <a:pt x="10211" y="554"/>
                </a:lnTo>
                <a:lnTo>
                  <a:pt x="10219" y="566"/>
                </a:lnTo>
                <a:lnTo>
                  <a:pt x="10227" y="581"/>
                </a:lnTo>
                <a:lnTo>
                  <a:pt x="10232" y="595"/>
                </a:lnTo>
                <a:lnTo>
                  <a:pt x="10238" y="613"/>
                </a:lnTo>
                <a:lnTo>
                  <a:pt x="10240" y="626"/>
                </a:lnTo>
                <a:lnTo>
                  <a:pt x="10241" y="644"/>
                </a:lnTo>
                <a:lnTo>
                  <a:pt x="10242" y="665"/>
                </a:lnTo>
                <a:lnTo>
                  <a:pt x="10242" y="691"/>
                </a:lnTo>
                <a:lnTo>
                  <a:pt x="10242" y="804"/>
                </a:lnTo>
                <a:lnTo>
                  <a:pt x="10242" y="859"/>
                </a:lnTo>
                <a:lnTo>
                  <a:pt x="10243" y="901"/>
                </a:lnTo>
                <a:lnTo>
                  <a:pt x="10245" y="934"/>
                </a:lnTo>
                <a:lnTo>
                  <a:pt x="10247" y="955"/>
                </a:lnTo>
                <a:lnTo>
                  <a:pt x="10250" y="970"/>
                </a:lnTo>
                <a:lnTo>
                  <a:pt x="10255" y="986"/>
                </a:lnTo>
                <a:lnTo>
                  <a:pt x="10260" y="1001"/>
                </a:lnTo>
                <a:lnTo>
                  <a:pt x="10268" y="1015"/>
                </a:lnTo>
                <a:lnTo>
                  <a:pt x="10179" y="1015"/>
                </a:lnTo>
                <a:lnTo>
                  <a:pt x="10172" y="1002"/>
                </a:lnTo>
                <a:lnTo>
                  <a:pt x="10167" y="987"/>
                </a:lnTo>
                <a:lnTo>
                  <a:pt x="10164" y="970"/>
                </a:lnTo>
                <a:lnTo>
                  <a:pt x="10162" y="953"/>
                </a:lnTo>
                <a:close/>
                <a:moveTo>
                  <a:pt x="10155" y="763"/>
                </a:moveTo>
                <a:lnTo>
                  <a:pt x="10143" y="768"/>
                </a:lnTo>
                <a:lnTo>
                  <a:pt x="10129" y="772"/>
                </a:lnTo>
                <a:lnTo>
                  <a:pt x="10114" y="776"/>
                </a:lnTo>
                <a:lnTo>
                  <a:pt x="10096" y="781"/>
                </a:lnTo>
                <a:lnTo>
                  <a:pt x="10059" y="788"/>
                </a:lnTo>
                <a:lnTo>
                  <a:pt x="10014" y="795"/>
                </a:lnTo>
                <a:lnTo>
                  <a:pt x="9989" y="799"/>
                </a:lnTo>
                <a:lnTo>
                  <a:pt x="9969" y="803"/>
                </a:lnTo>
                <a:lnTo>
                  <a:pt x="9952" y="807"/>
                </a:lnTo>
                <a:lnTo>
                  <a:pt x="9940" y="813"/>
                </a:lnTo>
                <a:lnTo>
                  <a:pt x="9930" y="818"/>
                </a:lnTo>
                <a:lnTo>
                  <a:pt x="9920" y="824"/>
                </a:lnTo>
                <a:lnTo>
                  <a:pt x="9912" y="831"/>
                </a:lnTo>
                <a:lnTo>
                  <a:pt x="9906" y="839"/>
                </a:lnTo>
                <a:lnTo>
                  <a:pt x="9901" y="850"/>
                </a:lnTo>
                <a:lnTo>
                  <a:pt x="9896" y="859"/>
                </a:lnTo>
                <a:lnTo>
                  <a:pt x="9894" y="869"/>
                </a:lnTo>
                <a:lnTo>
                  <a:pt x="9893" y="880"/>
                </a:lnTo>
                <a:lnTo>
                  <a:pt x="9894" y="889"/>
                </a:lnTo>
                <a:lnTo>
                  <a:pt x="9895" y="896"/>
                </a:lnTo>
                <a:lnTo>
                  <a:pt x="9897" y="904"/>
                </a:lnTo>
                <a:lnTo>
                  <a:pt x="9900" y="911"/>
                </a:lnTo>
                <a:lnTo>
                  <a:pt x="9904" y="919"/>
                </a:lnTo>
                <a:lnTo>
                  <a:pt x="9908" y="925"/>
                </a:lnTo>
                <a:lnTo>
                  <a:pt x="9913" y="931"/>
                </a:lnTo>
                <a:lnTo>
                  <a:pt x="9919" y="937"/>
                </a:lnTo>
                <a:lnTo>
                  <a:pt x="9926" y="942"/>
                </a:lnTo>
                <a:lnTo>
                  <a:pt x="9934" y="946"/>
                </a:lnTo>
                <a:lnTo>
                  <a:pt x="9943" y="951"/>
                </a:lnTo>
                <a:lnTo>
                  <a:pt x="9951" y="954"/>
                </a:lnTo>
                <a:lnTo>
                  <a:pt x="9962" y="957"/>
                </a:lnTo>
                <a:lnTo>
                  <a:pt x="9972" y="958"/>
                </a:lnTo>
                <a:lnTo>
                  <a:pt x="9983" y="959"/>
                </a:lnTo>
                <a:lnTo>
                  <a:pt x="9996" y="960"/>
                </a:lnTo>
                <a:lnTo>
                  <a:pt x="10008" y="959"/>
                </a:lnTo>
                <a:lnTo>
                  <a:pt x="10019" y="958"/>
                </a:lnTo>
                <a:lnTo>
                  <a:pt x="10031" y="957"/>
                </a:lnTo>
                <a:lnTo>
                  <a:pt x="10042" y="954"/>
                </a:lnTo>
                <a:lnTo>
                  <a:pt x="10054" y="951"/>
                </a:lnTo>
                <a:lnTo>
                  <a:pt x="10064" y="947"/>
                </a:lnTo>
                <a:lnTo>
                  <a:pt x="10074" y="943"/>
                </a:lnTo>
                <a:lnTo>
                  <a:pt x="10084" y="938"/>
                </a:lnTo>
                <a:lnTo>
                  <a:pt x="10093" y="932"/>
                </a:lnTo>
                <a:lnTo>
                  <a:pt x="10102" y="926"/>
                </a:lnTo>
                <a:lnTo>
                  <a:pt x="10110" y="920"/>
                </a:lnTo>
                <a:lnTo>
                  <a:pt x="10118" y="912"/>
                </a:lnTo>
                <a:lnTo>
                  <a:pt x="10124" y="905"/>
                </a:lnTo>
                <a:lnTo>
                  <a:pt x="10130" y="897"/>
                </a:lnTo>
                <a:lnTo>
                  <a:pt x="10135" y="889"/>
                </a:lnTo>
                <a:lnTo>
                  <a:pt x="10140" y="879"/>
                </a:lnTo>
                <a:lnTo>
                  <a:pt x="10144" y="871"/>
                </a:lnTo>
                <a:lnTo>
                  <a:pt x="10147" y="863"/>
                </a:lnTo>
                <a:lnTo>
                  <a:pt x="10149" y="854"/>
                </a:lnTo>
                <a:lnTo>
                  <a:pt x="10151" y="843"/>
                </a:lnTo>
                <a:lnTo>
                  <a:pt x="10154" y="821"/>
                </a:lnTo>
                <a:lnTo>
                  <a:pt x="10155" y="794"/>
                </a:lnTo>
                <a:lnTo>
                  <a:pt x="10155" y="763"/>
                </a:lnTo>
                <a:close/>
                <a:moveTo>
                  <a:pt x="10328" y="1058"/>
                </a:moveTo>
                <a:lnTo>
                  <a:pt x="10411" y="1069"/>
                </a:lnTo>
                <a:lnTo>
                  <a:pt x="10412" y="1078"/>
                </a:lnTo>
                <a:lnTo>
                  <a:pt x="10414" y="1087"/>
                </a:lnTo>
                <a:lnTo>
                  <a:pt x="10418" y="1095"/>
                </a:lnTo>
                <a:lnTo>
                  <a:pt x="10421" y="1102"/>
                </a:lnTo>
                <a:lnTo>
                  <a:pt x="10425" y="1109"/>
                </a:lnTo>
                <a:lnTo>
                  <a:pt x="10429" y="1115"/>
                </a:lnTo>
                <a:lnTo>
                  <a:pt x="10434" y="1120"/>
                </a:lnTo>
                <a:lnTo>
                  <a:pt x="10440" y="1126"/>
                </a:lnTo>
                <a:lnTo>
                  <a:pt x="10449" y="1131"/>
                </a:lnTo>
                <a:lnTo>
                  <a:pt x="10458" y="1136"/>
                </a:lnTo>
                <a:lnTo>
                  <a:pt x="10467" y="1140"/>
                </a:lnTo>
                <a:lnTo>
                  <a:pt x="10478" y="1143"/>
                </a:lnTo>
                <a:lnTo>
                  <a:pt x="10489" y="1145"/>
                </a:lnTo>
                <a:lnTo>
                  <a:pt x="10501" y="1147"/>
                </a:lnTo>
                <a:lnTo>
                  <a:pt x="10514" y="1148"/>
                </a:lnTo>
                <a:lnTo>
                  <a:pt x="10527" y="1149"/>
                </a:lnTo>
                <a:lnTo>
                  <a:pt x="10542" y="1148"/>
                </a:lnTo>
                <a:lnTo>
                  <a:pt x="10555" y="1147"/>
                </a:lnTo>
                <a:lnTo>
                  <a:pt x="10569" y="1145"/>
                </a:lnTo>
                <a:lnTo>
                  <a:pt x="10580" y="1143"/>
                </a:lnTo>
                <a:lnTo>
                  <a:pt x="10591" y="1140"/>
                </a:lnTo>
                <a:lnTo>
                  <a:pt x="10602" y="1136"/>
                </a:lnTo>
                <a:lnTo>
                  <a:pt x="10611" y="1131"/>
                </a:lnTo>
                <a:lnTo>
                  <a:pt x="10619" y="1126"/>
                </a:lnTo>
                <a:lnTo>
                  <a:pt x="10627" y="1119"/>
                </a:lnTo>
                <a:lnTo>
                  <a:pt x="10635" y="1112"/>
                </a:lnTo>
                <a:lnTo>
                  <a:pt x="10641" y="1105"/>
                </a:lnTo>
                <a:lnTo>
                  <a:pt x="10646" y="1097"/>
                </a:lnTo>
                <a:lnTo>
                  <a:pt x="10651" y="1089"/>
                </a:lnTo>
                <a:lnTo>
                  <a:pt x="10656" y="1079"/>
                </a:lnTo>
                <a:lnTo>
                  <a:pt x="10660" y="1069"/>
                </a:lnTo>
                <a:lnTo>
                  <a:pt x="10664" y="1059"/>
                </a:lnTo>
                <a:lnTo>
                  <a:pt x="10666" y="1042"/>
                </a:lnTo>
                <a:lnTo>
                  <a:pt x="10668" y="1018"/>
                </a:lnTo>
                <a:lnTo>
                  <a:pt x="10669" y="988"/>
                </a:lnTo>
                <a:lnTo>
                  <a:pt x="10670" y="949"/>
                </a:lnTo>
                <a:lnTo>
                  <a:pt x="10663" y="958"/>
                </a:lnTo>
                <a:lnTo>
                  <a:pt x="10654" y="965"/>
                </a:lnTo>
                <a:lnTo>
                  <a:pt x="10647" y="972"/>
                </a:lnTo>
                <a:lnTo>
                  <a:pt x="10640" y="978"/>
                </a:lnTo>
                <a:lnTo>
                  <a:pt x="10632" y="984"/>
                </a:lnTo>
                <a:lnTo>
                  <a:pt x="10623" y="990"/>
                </a:lnTo>
                <a:lnTo>
                  <a:pt x="10615" y="995"/>
                </a:lnTo>
                <a:lnTo>
                  <a:pt x="10606" y="999"/>
                </a:lnTo>
                <a:lnTo>
                  <a:pt x="10597" y="1003"/>
                </a:lnTo>
                <a:lnTo>
                  <a:pt x="10588" y="1006"/>
                </a:lnTo>
                <a:lnTo>
                  <a:pt x="10579" y="1009"/>
                </a:lnTo>
                <a:lnTo>
                  <a:pt x="10570" y="1011"/>
                </a:lnTo>
                <a:lnTo>
                  <a:pt x="10559" y="1013"/>
                </a:lnTo>
                <a:lnTo>
                  <a:pt x="10550" y="1014"/>
                </a:lnTo>
                <a:lnTo>
                  <a:pt x="10540" y="1015"/>
                </a:lnTo>
                <a:lnTo>
                  <a:pt x="10529" y="1015"/>
                </a:lnTo>
                <a:lnTo>
                  <a:pt x="10517" y="1015"/>
                </a:lnTo>
                <a:lnTo>
                  <a:pt x="10503" y="1014"/>
                </a:lnTo>
                <a:lnTo>
                  <a:pt x="10492" y="1013"/>
                </a:lnTo>
                <a:lnTo>
                  <a:pt x="10480" y="1011"/>
                </a:lnTo>
                <a:lnTo>
                  <a:pt x="10468" y="1008"/>
                </a:lnTo>
                <a:lnTo>
                  <a:pt x="10458" y="1005"/>
                </a:lnTo>
                <a:lnTo>
                  <a:pt x="10447" y="1001"/>
                </a:lnTo>
                <a:lnTo>
                  <a:pt x="10436" y="997"/>
                </a:lnTo>
                <a:lnTo>
                  <a:pt x="10427" y="992"/>
                </a:lnTo>
                <a:lnTo>
                  <a:pt x="10418" y="987"/>
                </a:lnTo>
                <a:lnTo>
                  <a:pt x="10408" y="980"/>
                </a:lnTo>
                <a:lnTo>
                  <a:pt x="10399" y="973"/>
                </a:lnTo>
                <a:lnTo>
                  <a:pt x="10391" y="966"/>
                </a:lnTo>
                <a:lnTo>
                  <a:pt x="10382" y="959"/>
                </a:lnTo>
                <a:lnTo>
                  <a:pt x="10375" y="949"/>
                </a:lnTo>
                <a:lnTo>
                  <a:pt x="10368" y="941"/>
                </a:lnTo>
                <a:lnTo>
                  <a:pt x="10354" y="922"/>
                </a:lnTo>
                <a:lnTo>
                  <a:pt x="10343" y="901"/>
                </a:lnTo>
                <a:lnTo>
                  <a:pt x="10333" y="880"/>
                </a:lnTo>
                <a:lnTo>
                  <a:pt x="10324" y="859"/>
                </a:lnTo>
                <a:lnTo>
                  <a:pt x="10318" y="835"/>
                </a:lnTo>
                <a:lnTo>
                  <a:pt x="10314" y="811"/>
                </a:lnTo>
                <a:lnTo>
                  <a:pt x="10311" y="787"/>
                </a:lnTo>
                <a:lnTo>
                  <a:pt x="10310" y="761"/>
                </a:lnTo>
                <a:lnTo>
                  <a:pt x="10311" y="744"/>
                </a:lnTo>
                <a:lnTo>
                  <a:pt x="10312" y="726"/>
                </a:lnTo>
                <a:lnTo>
                  <a:pt x="10314" y="709"/>
                </a:lnTo>
                <a:lnTo>
                  <a:pt x="10317" y="692"/>
                </a:lnTo>
                <a:lnTo>
                  <a:pt x="10320" y="676"/>
                </a:lnTo>
                <a:lnTo>
                  <a:pt x="10326" y="659"/>
                </a:lnTo>
                <a:lnTo>
                  <a:pt x="10331" y="644"/>
                </a:lnTo>
                <a:lnTo>
                  <a:pt x="10337" y="628"/>
                </a:lnTo>
                <a:lnTo>
                  <a:pt x="10343" y="614"/>
                </a:lnTo>
                <a:lnTo>
                  <a:pt x="10351" y="599"/>
                </a:lnTo>
                <a:lnTo>
                  <a:pt x="10360" y="586"/>
                </a:lnTo>
                <a:lnTo>
                  <a:pt x="10369" y="575"/>
                </a:lnTo>
                <a:lnTo>
                  <a:pt x="10378" y="563"/>
                </a:lnTo>
                <a:lnTo>
                  <a:pt x="10389" y="552"/>
                </a:lnTo>
                <a:lnTo>
                  <a:pt x="10400" y="543"/>
                </a:lnTo>
                <a:lnTo>
                  <a:pt x="10412" y="534"/>
                </a:lnTo>
                <a:lnTo>
                  <a:pt x="10425" y="526"/>
                </a:lnTo>
                <a:lnTo>
                  <a:pt x="10438" y="519"/>
                </a:lnTo>
                <a:lnTo>
                  <a:pt x="10453" y="514"/>
                </a:lnTo>
                <a:lnTo>
                  <a:pt x="10466" y="509"/>
                </a:lnTo>
                <a:lnTo>
                  <a:pt x="10482" y="506"/>
                </a:lnTo>
                <a:lnTo>
                  <a:pt x="10497" y="503"/>
                </a:lnTo>
                <a:lnTo>
                  <a:pt x="10513" y="502"/>
                </a:lnTo>
                <a:lnTo>
                  <a:pt x="10529" y="500"/>
                </a:lnTo>
                <a:lnTo>
                  <a:pt x="10541" y="502"/>
                </a:lnTo>
                <a:lnTo>
                  <a:pt x="10551" y="502"/>
                </a:lnTo>
                <a:lnTo>
                  <a:pt x="10562" y="504"/>
                </a:lnTo>
                <a:lnTo>
                  <a:pt x="10573" y="506"/>
                </a:lnTo>
                <a:lnTo>
                  <a:pt x="10582" y="508"/>
                </a:lnTo>
                <a:lnTo>
                  <a:pt x="10592" y="511"/>
                </a:lnTo>
                <a:lnTo>
                  <a:pt x="10602" y="515"/>
                </a:lnTo>
                <a:lnTo>
                  <a:pt x="10611" y="519"/>
                </a:lnTo>
                <a:lnTo>
                  <a:pt x="10620" y="524"/>
                </a:lnTo>
                <a:lnTo>
                  <a:pt x="10630" y="529"/>
                </a:lnTo>
                <a:lnTo>
                  <a:pt x="10638" y="536"/>
                </a:lnTo>
                <a:lnTo>
                  <a:pt x="10646" y="542"/>
                </a:lnTo>
                <a:lnTo>
                  <a:pt x="10654" y="549"/>
                </a:lnTo>
                <a:lnTo>
                  <a:pt x="10663" y="557"/>
                </a:lnTo>
                <a:lnTo>
                  <a:pt x="10670" y="565"/>
                </a:lnTo>
                <a:lnTo>
                  <a:pt x="10677" y="574"/>
                </a:lnTo>
                <a:lnTo>
                  <a:pt x="10677" y="512"/>
                </a:lnTo>
                <a:lnTo>
                  <a:pt x="10756" y="512"/>
                </a:lnTo>
                <a:lnTo>
                  <a:pt x="10756" y="947"/>
                </a:lnTo>
                <a:lnTo>
                  <a:pt x="10756" y="975"/>
                </a:lnTo>
                <a:lnTo>
                  <a:pt x="10755" y="1002"/>
                </a:lnTo>
                <a:lnTo>
                  <a:pt x="10753" y="1026"/>
                </a:lnTo>
                <a:lnTo>
                  <a:pt x="10750" y="1047"/>
                </a:lnTo>
                <a:lnTo>
                  <a:pt x="10746" y="1067"/>
                </a:lnTo>
                <a:lnTo>
                  <a:pt x="10742" y="1084"/>
                </a:lnTo>
                <a:lnTo>
                  <a:pt x="10738" y="1101"/>
                </a:lnTo>
                <a:lnTo>
                  <a:pt x="10732" y="1113"/>
                </a:lnTo>
                <a:lnTo>
                  <a:pt x="10726" y="1126"/>
                </a:lnTo>
                <a:lnTo>
                  <a:pt x="10718" y="1137"/>
                </a:lnTo>
                <a:lnTo>
                  <a:pt x="10710" y="1147"/>
                </a:lnTo>
                <a:lnTo>
                  <a:pt x="10701" y="1158"/>
                </a:lnTo>
                <a:lnTo>
                  <a:pt x="10692" y="1167"/>
                </a:lnTo>
                <a:lnTo>
                  <a:pt x="10680" y="1176"/>
                </a:lnTo>
                <a:lnTo>
                  <a:pt x="10669" y="1184"/>
                </a:lnTo>
                <a:lnTo>
                  <a:pt x="10656" y="1191"/>
                </a:lnTo>
                <a:lnTo>
                  <a:pt x="10643" y="1198"/>
                </a:lnTo>
                <a:lnTo>
                  <a:pt x="10628" y="1204"/>
                </a:lnTo>
                <a:lnTo>
                  <a:pt x="10614" y="1209"/>
                </a:lnTo>
                <a:lnTo>
                  <a:pt x="10597" y="1213"/>
                </a:lnTo>
                <a:lnTo>
                  <a:pt x="10582" y="1216"/>
                </a:lnTo>
                <a:lnTo>
                  <a:pt x="10564" y="1218"/>
                </a:lnTo>
                <a:lnTo>
                  <a:pt x="10547" y="1219"/>
                </a:lnTo>
                <a:lnTo>
                  <a:pt x="10528" y="1219"/>
                </a:lnTo>
                <a:lnTo>
                  <a:pt x="10505" y="1219"/>
                </a:lnTo>
                <a:lnTo>
                  <a:pt x="10485" y="1217"/>
                </a:lnTo>
                <a:lnTo>
                  <a:pt x="10465" y="1214"/>
                </a:lnTo>
                <a:lnTo>
                  <a:pt x="10447" y="1210"/>
                </a:lnTo>
                <a:lnTo>
                  <a:pt x="10428" y="1204"/>
                </a:lnTo>
                <a:lnTo>
                  <a:pt x="10411" y="1197"/>
                </a:lnTo>
                <a:lnTo>
                  <a:pt x="10396" y="1188"/>
                </a:lnTo>
                <a:lnTo>
                  <a:pt x="10381" y="1179"/>
                </a:lnTo>
                <a:lnTo>
                  <a:pt x="10375" y="1174"/>
                </a:lnTo>
                <a:lnTo>
                  <a:pt x="10369" y="1169"/>
                </a:lnTo>
                <a:lnTo>
                  <a:pt x="10363" y="1163"/>
                </a:lnTo>
                <a:lnTo>
                  <a:pt x="10358" y="1156"/>
                </a:lnTo>
                <a:lnTo>
                  <a:pt x="10352" y="1150"/>
                </a:lnTo>
                <a:lnTo>
                  <a:pt x="10348" y="1143"/>
                </a:lnTo>
                <a:lnTo>
                  <a:pt x="10344" y="1136"/>
                </a:lnTo>
                <a:lnTo>
                  <a:pt x="10340" y="1129"/>
                </a:lnTo>
                <a:lnTo>
                  <a:pt x="10337" y="1120"/>
                </a:lnTo>
                <a:lnTo>
                  <a:pt x="10335" y="1113"/>
                </a:lnTo>
                <a:lnTo>
                  <a:pt x="10333" y="1104"/>
                </a:lnTo>
                <a:lnTo>
                  <a:pt x="10331" y="1096"/>
                </a:lnTo>
                <a:lnTo>
                  <a:pt x="10329" y="1077"/>
                </a:lnTo>
                <a:lnTo>
                  <a:pt x="10328" y="1058"/>
                </a:lnTo>
                <a:close/>
                <a:moveTo>
                  <a:pt x="10398" y="755"/>
                </a:moveTo>
                <a:lnTo>
                  <a:pt x="10399" y="779"/>
                </a:lnTo>
                <a:lnTo>
                  <a:pt x="10401" y="801"/>
                </a:lnTo>
                <a:lnTo>
                  <a:pt x="10404" y="822"/>
                </a:lnTo>
                <a:lnTo>
                  <a:pt x="10408" y="840"/>
                </a:lnTo>
                <a:lnTo>
                  <a:pt x="10413" y="858"/>
                </a:lnTo>
                <a:lnTo>
                  <a:pt x="10421" y="873"/>
                </a:lnTo>
                <a:lnTo>
                  <a:pt x="10429" y="887"/>
                </a:lnTo>
                <a:lnTo>
                  <a:pt x="10437" y="899"/>
                </a:lnTo>
                <a:lnTo>
                  <a:pt x="10448" y="910"/>
                </a:lnTo>
                <a:lnTo>
                  <a:pt x="10459" y="920"/>
                </a:lnTo>
                <a:lnTo>
                  <a:pt x="10470" y="927"/>
                </a:lnTo>
                <a:lnTo>
                  <a:pt x="10483" y="933"/>
                </a:lnTo>
                <a:lnTo>
                  <a:pt x="10495" y="938"/>
                </a:lnTo>
                <a:lnTo>
                  <a:pt x="10509" y="942"/>
                </a:lnTo>
                <a:lnTo>
                  <a:pt x="10522" y="944"/>
                </a:lnTo>
                <a:lnTo>
                  <a:pt x="10536" y="944"/>
                </a:lnTo>
                <a:lnTo>
                  <a:pt x="10551" y="944"/>
                </a:lnTo>
                <a:lnTo>
                  <a:pt x="10565" y="942"/>
                </a:lnTo>
                <a:lnTo>
                  <a:pt x="10579" y="938"/>
                </a:lnTo>
                <a:lnTo>
                  <a:pt x="10591" y="934"/>
                </a:lnTo>
                <a:lnTo>
                  <a:pt x="10604" y="927"/>
                </a:lnTo>
                <a:lnTo>
                  <a:pt x="10615" y="920"/>
                </a:lnTo>
                <a:lnTo>
                  <a:pt x="10625" y="910"/>
                </a:lnTo>
                <a:lnTo>
                  <a:pt x="10636" y="900"/>
                </a:lnTo>
                <a:lnTo>
                  <a:pt x="10646" y="888"/>
                </a:lnTo>
                <a:lnTo>
                  <a:pt x="10653" y="874"/>
                </a:lnTo>
                <a:lnTo>
                  <a:pt x="10661" y="859"/>
                </a:lnTo>
                <a:lnTo>
                  <a:pt x="10666" y="841"/>
                </a:lnTo>
                <a:lnTo>
                  <a:pt x="10671" y="823"/>
                </a:lnTo>
                <a:lnTo>
                  <a:pt x="10674" y="803"/>
                </a:lnTo>
                <a:lnTo>
                  <a:pt x="10676" y="782"/>
                </a:lnTo>
                <a:lnTo>
                  <a:pt x="10676" y="758"/>
                </a:lnTo>
                <a:lnTo>
                  <a:pt x="10675" y="735"/>
                </a:lnTo>
                <a:lnTo>
                  <a:pt x="10674" y="715"/>
                </a:lnTo>
                <a:lnTo>
                  <a:pt x="10670" y="695"/>
                </a:lnTo>
                <a:lnTo>
                  <a:pt x="10666" y="677"/>
                </a:lnTo>
                <a:lnTo>
                  <a:pt x="10660" y="660"/>
                </a:lnTo>
                <a:lnTo>
                  <a:pt x="10653" y="645"/>
                </a:lnTo>
                <a:lnTo>
                  <a:pt x="10645" y="631"/>
                </a:lnTo>
                <a:lnTo>
                  <a:pt x="10635" y="619"/>
                </a:lnTo>
                <a:lnTo>
                  <a:pt x="10624" y="608"/>
                </a:lnTo>
                <a:lnTo>
                  <a:pt x="10613" y="598"/>
                </a:lnTo>
                <a:lnTo>
                  <a:pt x="10602" y="590"/>
                </a:lnTo>
                <a:lnTo>
                  <a:pt x="10589" y="584"/>
                </a:lnTo>
                <a:lnTo>
                  <a:pt x="10577" y="579"/>
                </a:lnTo>
                <a:lnTo>
                  <a:pt x="10563" y="575"/>
                </a:lnTo>
                <a:lnTo>
                  <a:pt x="10550" y="573"/>
                </a:lnTo>
                <a:lnTo>
                  <a:pt x="10535" y="572"/>
                </a:lnTo>
                <a:lnTo>
                  <a:pt x="10522" y="573"/>
                </a:lnTo>
                <a:lnTo>
                  <a:pt x="10508" y="575"/>
                </a:lnTo>
                <a:lnTo>
                  <a:pt x="10495" y="579"/>
                </a:lnTo>
                <a:lnTo>
                  <a:pt x="10483" y="583"/>
                </a:lnTo>
                <a:lnTo>
                  <a:pt x="10470" y="590"/>
                </a:lnTo>
                <a:lnTo>
                  <a:pt x="10459" y="597"/>
                </a:lnTo>
                <a:lnTo>
                  <a:pt x="10449" y="608"/>
                </a:lnTo>
                <a:lnTo>
                  <a:pt x="10438" y="618"/>
                </a:lnTo>
                <a:lnTo>
                  <a:pt x="10429" y="630"/>
                </a:lnTo>
                <a:lnTo>
                  <a:pt x="10421" y="644"/>
                </a:lnTo>
                <a:lnTo>
                  <a:pt x="10413" y="659"/>
                </a:lnTo>
                <a:lnTo>
                  <a:pt x="10408" y="676"/>
                </a:lnTo>
                <a:lnTo>
                  <a:pt x="10404" y="693"/>
                </a:lnTo>
                <a:lnTo>
                  <a:pt x="10401" y="713"/>
                </a:lnTo>
                <a:lnTo>
                  <a:pt x="10399" y="733"/>
                </a:lnTo>
                <a:lnTo>
                  <a:pt x="10398" y="755"/>
                </a:lnTo>
                <a:close/>
                <a:moveTo>
                  <a:pt x="10824" y="764"/>
                </a:moveTo>
                <a:lnTo>
                  <a:pt x="10825" y="747"/>
                </a:lnTo>
                <a:lnTo>
                  <a:pt x="10825" y="730"/>
                </a:lnTo>
                <a:lnTo>
                  <a:pt x="10827" y="714"/>
                </a:lnTo>
                <a:lnTo>
                  <a:pt x="10829" y="698"/>
                </a:lnTo>
                <a:lnTo>
                  <a:pt x="10832" y="684"/>
                </a:lnTo>
                <a:lnTo>
                  <a:pt x="10835" y="669"/>
                </a:lnTo>
                <a:lnTo>
                  <a:pt x="10839" y="655"/>
                </a:lnTo>
                <a:lnTo>
                  <a:pt x="10844" y="643"/>
                </a:lnTo>
                <a:lnTo>
                  <a:pt x="10849" y="629"/>
                </a:lnTo>
                <a:lnTo>
                  <a:pt x="10855" y="617"/>
                </a:lnTo>
                <a:lnTo>
                  <a:pt x="10861" y="606"/>
                </a:lnTo>
                <a:lnTo>
                  <a:pt x="10868" y="595"/>
                </a:lnTo>
                <a:lnTo>
                  <a:pt x="10876" y="585"/>
                </a:lnTo>
                <a:lnTo>
                  <a:pt x="10884" y="575"/>
                </a:lnTo>
                <a:lnTo>
                  <a:pt x="10893" y="565"/>
                </a:lnTo>
                <a:lnTo>
                  <a:pt x="10902" y="557"/>
                </a:lnTo>
                <a:lnTo>
                  <a:pt x="10919" y="544"/>
                </a:lnTo>
                <a:lnTo>
                  <a:pt x="10937" y="532"/>
                </a:lnTo>
                <a:lnTo>
                  <a:pt x="10955" y="523"/>
                </a:lnTo>
                <a:lnTo>
                  <a:pt x="10975" y="515"/>
                </a:lnTo>
                <a:lnTo>
                  <a:pt x="10996" y="509"/>
                </a:lnTo>
                <a:lnTo>
                  <a:pt x="11016" y="505"/>
                </a:lnTo>
                <a:lnTo>
                  <a:pt x="11039" y="502"/>
                </a:lnTo>
                <a:lnTo>
                  <a:pt x="11062" y="500"/>
                </a:lnTo>
                <a:lnTo>
                  <a:pt x="11074" y="502"/>
                </a:lnTo>
                <a:lnTo>
                  <a:pt x="11087" y="502"/>
                </a:lnTo>
                <a:lnTo>
                  <a:pt x="11099" y="504"/>
                </a:lnTo>
                <a:lnTo>
                  <a:pt x="11111" y="505"/>
                </a:lnTo>
                <a:lnTo>
                  <a:pt x="11123" y="508"/>
                </a:lnTo>
                <a:lnTo>
                  <a:pt x="11134" y="511"/>
                </a:lnTo>
                <a:lnTo>
                  <a:pt x="11145" y="514"/>
                </a:lnTo>
                <a:lnTo>
                  <a:pt x="11156" y="518"/>
                </a:lnTo>
                <a:lnTo>
                  <a:pt x="11167" y="522"/>
                </a:lnTo>
                <a:lnTo>
                  <a:pt x="11177" y="527"/>
                </a:lnTo>
                <a:lnTo>
                  <a:pt x="11187" y="533"/>
                </a:lnTo>
                <a:lnTo>
                  <a:pt x="11196" y="540"/>
                </a:lnTo>
                <a:lnTo>
                  <a:pt x="11205" y="546"/>
                </a:lnTo>
                <a:lnTo>
                  <a:pt x="11215" y="553"/>
                </a:lnTo>
                <a:lnTo>
                  <a:pt x="11224" y="560"/>
                </a:lnTo>
                <a:lnTo>
                  <a:pt x="11232" y="568"/>
                </a:lnTo>
                <a:lnTo>
                  <a:pt x="11240" y="578"/>
                </a:lnTo>
                <a:lnTo>
                  <a:pt x="11248" y="587"/>
                </a:lnTo>
                <a:lnTo>
                  <a:pt x="11254" y="596"/>
                </a:lnTo>
                <a:lnTo>
                  <a:pt x="11261" y="606"/>
                </a:lnTo>
                <a:lnTo>
                  <a:pt x="11266" y="616"/>
                </a:lnTo>
                <a:lnTo>
                  <a:pt x="11273" y="627"/>
                </a:lnTo>
                <a:lnTo>
                  <a:pt x="11277" y="638"/>
                </a:lnTo>
                <a:lnTo>
                  <a:pt x="11282" y="650"/>
                </a:lnTo>
                <a:lnTo>
                  <a:pt x="11285" y="661"/>
                </a:lnTo>
                <a:lnTo>
                  <a:pt x="11289" y="673"/>
                </a:lnTo>
                <a:lnTo>
                  <a:pt x="11291" y="687"/>
                </a:lnTo>
                <a:lnTo>
                  <a:pt x="11294" y="700"/>
                </a:lnTo>
                <a:lnTo>
                  <a:pt x="11295" y="714"/>
                </a:lnTo>
                <a:lnTo>
                  <a:pt x="11297" y="727"/>
                </a:lnTo>
                <a:lnTo>
                  <a:pt x="11297" y="741"/>
                </a:lnTo>
                <a:lnTo>
                  <a:pt x="11299" y="757"/>
                </a:lnTo>
                <a:lnTo>
                  <a:pt x="11297" y="781"/>
                </a:lnTo>
                <a:lnTo>
                  <a:pt x="11296" y="802"/>
                </a:lnTo>
                <a:lnTo>
                  <a:pt x="11294" y="824"/>
                </a:lnTo>
                <a:lnTo>
                  <a:pt x="11291" y="843"/>
                </a:lnTo>
                <a:lnTo>
                  <a:pt x="11287" y="862"/>
                </a:lnTo>
                <a:lnTo>
                  <a:pt x="11282" y="878"/>
                </a:lnTo>
                <a:lnTo>
                  <a:pt x="11276" y="895"/>
                </a:lnTo>
                <a:lnTo>
                  <a:pt x="11269" y="909"/>
                </a:lnTo>
                <a:lnTo>
                  <a:pt x="11261" y="923"/>
                </a:lnTo>
                <a:lnTo>
                  <a:pt x="11253" y="935"/>
                </a:lnTo>
                <a:lnTo>
                  <a:pt x="11244" y="947"/>
                </a:lnTo>
                <a:lnTo>
                  <a:pt x="11233" y="959"/>
                </a:lnTo>
                <a:lnTo>
                  <a:pt x="11222" y="969"/>
                </a:lnTo>
                <a:lnTo>
                  <a:pt x="11210" y="978"/>
                </a:lnTo>
                <a:lnTo>
                  <a:pt x="11197" y="988"/>
                </a:lnTo>
                <a:lnTo>
                  <a:pt x="11184" y="996"/>
                </a:lnTo>
                <a:lnTo>
                  <a:pt x="11169" y="1003"/>
                </a:lnTo>
                <a:lnTo>
                  <a:pt x="11155" y="1009"/>
                </a:lnTo>
                <a:lnTo>
                  <a:pt x="11140" y="1014"/>
                </a:lnTo>
                <a:lnTo>
                  <a:pt x="11125" y="1018"/>
                </a:lnTo>
                <a:lnTo>
                  <a:pt x="11109" y="1023"/>
                </a:lnTo>
                <a:lnTo>
                  <a:pt x="11094" y="1025"/>
                </a:lnTo>
                <a:lnTo>
                  <a:pt x="11078" y="1026"/>
                </a:lnTo>
                <a:lnTo>
                  <a:pt x="11062" y="1027"/>
                </a:lnTo>
                <a:lnTo>
                  <a:pt x="11048" y="1026"/>
                </a:lnTo>
                <a:lnTo>
                  <a:pt x="11036" y="1026"/>
                </a:lnTo>
                <a:lnTo>
                  <a:pt x="11023" y="1024"/>
                </a:lnTo>
                <a:lnTo>
                  <a:pt x="11011" y="1023"/>
                </a:lnTo>
                <a:lnTo>
                  <a:pt x="10999" y="1020"/>
                </a:lnTo>
                <a:lnTo>
                  <a:pt x="10987" y="1016"/>
                </a:lnTo>
                <a:lnTo>
                  <a:pt x="10976" y="1013"/>
                </a:lnTo>
                <a:lnTo>
                  <a:pt x="10966" y="1009"/>
                </a:lnTo>
                <a:lnTo>
                  <a:pt x="10955" y="1005"/>
                </a:lnTo>
                <a:lnTo>
                  <a:pt x="10945" y="1000"/>
                </a:lnTo>
                <a:lnTo>
                  <a:pt x="10935" y="995"/>
                </a:lnTo>
                <a:lnTo>
                  <a:pt x="10925" y="989"/>
                </a:lnTo>
                <a:lnTo>
                  <a:pt x="10916" y="981"/>
                </a:lnTo>
                <a:lnTo>
                  <a:pt x="10907" y="974"/>
                </a:lnTo>
                <a:lnTo>
                  <a:pt x="10898" y="967"/>
                </a:lnTo>
                <a:lnTo>
                  <a:pt x="10890" y="959"/>
                </a:lnTo>
                <a:lnTo>
                  <a:pt x="10882" y="951"/>
                </a:lnTo>
                <a:lnTo>
                  <a:pt x="10875" y="941"/>
                </a:lnTo>
                <a:lnTo>
                  <a:pt x="10867" y="931"/>
                </a:lnTo>
                <a:lnTo>
                  <a:pt x="10861" y="921"/>
                </a:lnTo>
                <a:lnTo>
                  <a:pt x="10855" y="910"/>
                </a:lnTo>
                <a:lnTo>
                  <a:pt x="10850" y="899"/>
                </a:lnTo>
                <a:lnTo>
                  <a:pt x="10845" y="888"/>
                </a:lnTo>
                <a:lnTo>
                  <a:pt x="10840" y="876"/>
                </a:lnTo>
                <a:lnTo>
                  <a:pt x="10836" y="864"/>
                </a:lnTo>
                <a:lnTo>
                  <a:pt x="10833" y="851"/>
                </a:lnTo>
                <a:lnTo>
                  <a:pt x="10830" y="837"/>
                </a:lnTo>
                <a:lnTo>
                  <a:pt x="10828" y="824"/>
                </a:lnTo>
                <a:lnTo>
                  <a:pt x="10826" y="809"/>
                </a:lnTo>
                <a:lnTo>
                  <a:pt x="10825" y="795"/>
                </a:lnTo>
                <a:lnTo>
                  <a:pt x="10825" y="780"/>
                </a:lnTo>
                <a:lnTo>
                  <a:pt x="10824" y="764"/>
                </a:lnTo>
                <a:close/>
                <a:moveTo>
                  <a:pt x="10912" y="764"/>
                </a:moveTo>
                <a:lnTo>
                  <a:pt x="10913" y="787"/>
                </a:lnTo>
                <a:lnTo>
                  <a:pt x="10915" y="809"/>
                </a:lnTo>
                <a:lnTo>
                  <a:pt x="10918" y="829"/>
                </a:lnTo>
                <a:lnTo>
                  <a:pt x="10922" y="849"/>
                </a:lnTo>
                <a:lnTo>
                  <a:pt x="10928" y="866"/>
                </a:lnTo>
                <a:lnTo>
                  <a:pt x="10936" y="882"/>
                </a:lnTo>
                <a:lnTo>
                  <a:pt x="10945" y="896"/>
                </a:lnTo>
                <a:lnTo>
                  <a:pt x="10954" y="908"/>
                </a:lnTo>
                <a:lnTo>
                  <a:pt x="10966" y="920"/>
                </a:lnTo>
                <a:lnTo>
                  <a:pt x="10977" y="930"/>
                </a:lnTo>
                <a:lnTo>
                  <a:pt x="10989" y="938"/>
                </a:lnTo>
                <a:lnTo>
                  <a:pt x="11003" y="944"/>
                </a:lnTo>
                <a:lnTo>
                  <a:pt x="11016" y="949"/>
                </a:lnTo>
                <a:lnTo>
                  <a:pt x="11031" y="954"/>
                </a:lnTo>
                <a:lnTo>
                  <a:pt x="11046" y="956"/>
                </a:lnTo>
                <a:lnTo>
                  <a:pt x="11062" y="957"/>
                </a:lnTo>
                <a:lnTo>
                  <a:pt x="11077" y="956"/>
                </a:lnTo>
                <a:lnTo>
                  <a:pt x="11092" y="954"/>
                </a:lnTo>
                <a:lnTo>
                  <a:pt x="11106" y="949"/>
                </a:lnTo>
                <a:lnTo>
                  <a:pt x="11120" y="944"/>
                </a:lnTo>
                <a:lnTo>
                  <a:pt x="11133" y="938"/>
                </a:lnTo>
                <a:lnTo>
                  <a:pt x="11145" y="929"/>
                </a:lnTo>
                <a:lnTo>
                  <a:pt x="11157" y="920"/>
                </a:lnTo>
                <a:lnTo>
                  <a:pt x="11168" y="908"/>
                </a:lnTo>
                <a:lnTo>
                  <a:pt x="11178" y="895"/>
                </a:lnTo>
                <a:lnTo>
                  <a:pt x="11187" y="880"/>
                </a:lnTo>
                <a:lnTo>
                  <a:pt x="11194" y="865"/>
                </a:lnTo>
                <a:lnTo>
                  <a:pt x="11200" y="848"/>
                </a:lnTo>
                <a:lnTo>
                  <a:pt x="11204" y="828"/>
                </a:lnTo>
                <a:lnTo>
                  <a:pt x="11208" y="807"/>
                </a:lnTo>
                <a:lnTo>
                  <a:pt x="11210" y="785"/>
                </a:lnTo>
                <a:lnTo>
                  <a:pt x="11211" y="761"/>
                </a:lnTo>
                <a:lnTo>
                  <a:pt x="11210" y="738"/>
                </a:lnTo>
                <a:lnTo>
                  <a:pt x="11208" y="717"/>
                </a:lnTo>
                <a:lnTo>
                  <a:pt x="11204" y="697"/>
                </a:lnTo>
                <a:lnTo>
                  <a:pt x="11199" y="679"/>
                </a:lnTo>
                <a:lnTo>
                  <a:pt x="11194" y="662"/>
                </a:lnTo>
                <a:lnTo>
                  <a:pt x="11187" y="647"/>
                </a:lnTo>
                <a:lnTo>
                  <a:pt x="11178" y="632"/>
                </a:lnTo>
                <a:lnTo>
                  <a:pt x="11167" y="620"/>
                </a:lnTo>
                <a:lnTo>
                  <a:pt x="11157" y="609"/>
                </a:lnTo>
                <a:lnTo>
                  <a:pt x="11145" y="598"/>
                </a:lnTo>
                <a:lnTo>
                  <a:pt x="11133" y="590"/>
                </a:lnTo>
                <a:lnTo>
                  <a:pt x="11120" y="584"/>
                </a:lnTo>
                <a:lnTo>
                  <a:pt x="11106" y="579"/>
                </a:lnTo>
                <a:lnTo>
                  <a:pt x="11092" y="575"/>
                </a:lnTo>
                <a:lnTo>
                  <a:pt x="11077" y="573"/>
                </a:lnTo>
                <a:lnTo>
                  <a:pt x="11062" y="572"/>
                </a:lnTo>
                <a:lnTo>
                  <a:pt x="11046" y="573"/>
                </a:lnTo>
                <a:lnTo>
                  <a:pt x="11031" y="575"/>
                </a:lnTo>
                <a:lnTo>
                  <a:pt x="11016" y="579"/>
                </a:lnTo>
                <a:lnTo>
                  <a:pt x="11003" y="584"/>
                </a:lnTo>
                <a:lnTo>
                  <a:pt x="10989" y="590"/>
                </a:lnTo>
                <a:lnTo>
                  <a:pt x="10977" y="598"/>
                </a:lnTo>
                <a:lnTo>
                  <a:pt x="10966" y="609"/>
                </a:lnTo>
                <a:lnTo>
                  <a:pt x="10954" y="620"/>
                </a:lnTo>
                <a:lnTo>
                  <a:pt x="10945" y="632"/>
                </a:lnTo>
                <a:lnTo>
                  <a:pt x="10936" y="647"/>
                </a:lnTo>
                <a:lnTo>
                  <a:pt x="10928" y="662"/>
                </a:lnTo>
                <a:lnTo>
                  <a:pt x="10922" y="680"/>
                </a:lnTo>
                <a:lnTo>
                  <a:pt x="10918" y="698"/>
                </a:lnTo>
                <a:lnTo>
                  <a:pt x="10915" y="719"/>
                </a:lnTo>
                <a:lnTo>
                  <a:pt x="10913" y="740"/>
                </a:lnTo>
                <a:lnTo>
                  <a:pt x="10912" y="764"/>
                </a:lnTo>
                <a:close/>
                <a:moveTo>
                  <a:pt x="11353" y="1058"/>
                </a:moveTo>
                <a:lnTo>
                  <a:pt x="11436" y="1069"/>
                </a:lnTo>
                <a:lnTo>
                  <a:pt x="11438" y="1078"/>
                </a:lnTo>
                <a:lnTo>
                  <a:pt x="11440" y="1087"/>
                </a:lnTo>
                <a:lnTo>
                  <a:pt x="11442" y="1095"/>
                </a:lnTo>
                <a:lnTo>
                  <a:pt x="11446" y="1102"/>
                </a:lnTo>
                <a:lnTo>
                  <a:pt x="11449" y="1109"/>
                </a:lnTo>
                <a:lnTo>
                  <a:pt x="11455" y="1115"/>
                </a:lnTo>
                <a:lnTo>
                  <a:pt x="11460" y="1120"/>
                </a:lnTo>
                <a:lnTo>
                  <a:pt x="11465" y="1126"/>
                </a:lnTo>
                <a:lnTo>
                  <a:pt x="11473" y="1131"/>
                </a:lnTo>
                <a:lnTo>
                  <a:pt x="11483" y="1136"/>
                </a:lnTo>
                <a:lnTo>
                  <a:pt x="11493" y="1140"/>
                </a:lnTo>
                <a:lnTo>
                  <a:pt x="11503" y="1143"/>
                </a:lnTo>
                <a:lnTo>
                  <a:pt x="11515" y="1145"/>
                </a:lnTo>
                <a:lnTo>
                  <a:pt x="11526" y="1147"/>
                </a:lnTo>
                <a:lnTo>
                  <a:pt x="11539" y="1148"/>
                </a:lnTo>
                <a:lnTo>
                  <a:pt x="11553" y="1149"/>
                </a:lnTo>
                <a:lnTo>
                  <a:pt x="11567" y="1148"/>
                </a:lnTo>
                <a:lnTo>
                  <a:pt x="11581" y="1147"/>
                </a:lnTo>
                <a:lnTo>
                  <a:pt x="11593" y="1145"/>
                </a:lnTo>
                <a:lnTo>
                  <a:pt x="11606" y="1143"/>
                </a:lnTo>
                <a:lnTo>
                  <a:pt x="11616" y="1140"/>
                </a:lnTo>
                <a:lnTo>
                  <a:pt x="11626" y="1136"/>
                </a:lnTo>
                <a:lnTo>
                  <a:pt x="11636" y="1131"/>
                </a:lnTo>
                <a:lnTo>
                  <a:pt x="11645" y="1126"/>
                </a:lnTo>
                <a:lnTo>
                  <a:pt x="11652" y="1119"/>
                </a:lnTo>
                <a:lnTo>
                  <a:pt x="11659" y="1112"/>
                </a:lnTo>
                <a:lnTo>
                  <a:pt x="11666" y="1105"/>
                </a:lnTo>
                <a:lnTo>
                  <a:pt x="11672" y="1097"/>
                </a:lnTo>
                <a:lnTo>
                  <a:pt x="11677" y="1089"/>
                </a:lnTo>
                <a:lnTo>
                  <a:pt x="11681" y="1079"/>
                </a:lnTo>
                <a:lnTo>
                  <a:pt x="11685" y="1069"/>
                </a:lnTo>
                <a:lnTo>
                  <a:pt x="11688" y="1059"/>
                </a:lnTo>
                <a:lnTo>
                  <a:pt x="11691" y="1042"/>
                </a:lnTo>
                <a:lnTo>
                  <a:pt x="11694" y="1018"/>
                </a:lnTo>
                <a:lnTo>
                  <a:pt x="11695" y="988"/>
                </a:lnTo>
                <a:lnTo>
                  <a:pt x="11695" y="949"/>
                </a:lnTo>
                <a:lnTo>
                  <a:pt x="11687" y="958"/>
                </a:lnTo>
                <a:lnTo>
                  <a:pt x="11680" y="965"/>
                </a:lnTo>
                <a:lnTo>
                  <a:pt x="11673" y="972"/>
                </a:lnTo>
                <a:lnTo>
                  <a:pt x="11665" y="978"/>
                </a:lnTo>
                <a:lnTo>
                  <a:pt x="11656" y="984"/>
                </a:lnTo>
                <a:lnTo>
                  <a:pt x="11648" y="990"/>
                </a:lnTo>
                <a:lnTo>
                  <a:pt x="11640" y="995"/>
                </a:lnTo>
                <a:lnTo>
                  <a:pt x="11631" y="999"/>
                </a:lnTo>
                <a:lnTo>
                  <a:pt x="11622" y="1003"/>
                </a:lnTo>
                <a:lnTo>
                  <a:pt x="11614" y="1006"/>
                </a:lnTo>
                <a:lnTo>
                  <a:pt x="11605" y="1009"/>
                </a:lnTo>
                <a:lnTo>
                  <a:pt x="11594" y="1011"/>
                </a:lnTo>
                <a:lnTo>
                  <a:pt x="11585" y="1013"/>
                </a:lnTo>
                <a:lnTo>
                  <a:pt x="11575" y="1014"/>
                </a:lnTo>
                <a:lnTo>
                  <a:pt x="11565" y="1015"/>
                </a:lnTo>
                <a:lnTo>
                  <a:pt x="11555" y="1015"/>
                </a:lnTo>
                <a:lnTo>
                  <a:pt x="11542" y="1015"/>
                </a:lnTo>
                <a:lnTo>
                  <a:pt x="11529" y="1014"/>
                </a:lnTo>
                <a:lnTo>
                  <a:pt x="11517" y="1013"/>
                </a:lnTo>
                <a:lnTo>
                  <a:pt x="11505" y="1011"/>
                </a:lnTo>
                <a:lnTo>
                  <a:pt x="11494" y="1008"/>
                </a:lnTo>
                <a:lnTo>
                  <a:pt x="11483" y="1005"/>
                </a:lnTo>
                <a:lnTo>
                  <a:pt x="11472" y="1001"/>
                </a:lnTo>
                <a:lnTo>
                  <a:pt x="11462" y="997"/>
                </a:lnTo>
                <a:lnTo>
                  <a:pt x="11452" y="992"/>
                </a:lnTo>
                <a:lnTo>
                  <a:pt x="11442" y="987"/>
                </a:lnTo>
                <a:lnTo>
                  <a:pt x="11433" y="980"/>
                </a:lnTo>
                <a:lnTo>
                  <a:pt x="11425" y="973"/>
                </a:lnTo>
                <a:lnTo>
                  <a:pt x="11416" y="966"/>
                </a:lnTo>
                <a:lnTo>
                  <a:pt x="11408" y="959"/>
                </a:lnTo>
                <a:lnTo>
                  <a:pt x="11400" y="949"/>
                </a:lnTo>
                <a:lnTo>
                  <a:pt x="11393" y="941"/>
                </a:lnTo>
                <a:lnTo>
                  <a:pt x="11379" y="922"/>
                </a:lnTo>
                <a:lnTo>
                  <a:pt x="11368" y="901"/>
                </a:lnTo>
                <a:lnTo>
                  <a:pt x="11358" y="880"/>
                </a:lnTo>
                <a:lnTo>
                  <a:pt x="11350" y="859"/>
                </a:lnTo>
                <a:lnTo>
                  <a:pt x="11344" y="835"/>
                </a:lnTo>
                <a:lnTo>
                  <a:pt x="11339" y="811"/>
                </a:lnTo>
                <a:lnTo>
                  <a:pt x="11337" y="787"/>
                </a:lnTo>
                <a:lnTo>
                  <a:pt x="11336" y="761"/>
                </a:lnTo>
                <a:lnTo>
                  <a:pt x="11336" y="744"/>
                </a:lnTo>
                <a:lnTo>
                  <a:pt x="11338" y="726"/>
                </a:lnTo>
                <a:lnTo>
                  <a:pt x="11340" y="709"/>
                </a:lnTo>
                <a:lnTo>
                  <a:pt x="11342" y="692"/>
                </a:lnTo>
                <a:lnTo>
                  <a:pt x="11346" y="676"/>
                </a:lnTo>
                <a:lnTo>
                  <a:pt x="11350" y="659"/>
                </a:lnTo>
                <a:lnTo>
                  <a:pt x="11355" y="644"/>
                </a:lnTo>
                <a:lnTo>
                  <a:pt x="11362" y="628"/>
                </a:lnTo>
                <a:lnTo>
                  <a:pt x="11369" y="614"/>
                </a:lnTo>
                <a:lnTo>
                  <a:pt x="11376" y="599"/>
                </a:lnTo>
                <a:lnTo>
                  <a:pt x="11384" y="586"/>
                </a:lnTo>
                <a:lnTo>
                  <a:pt x="11394" y="575"/>
                </a:lnTo>
                <a:lnTo>
                  <a:pt x="11404" y="563"/>
                </a:lnTo>
                <a:lnTo>
                  <a:pt x="11414" y="552"/>
                </a:lnTo>
                <a:lnTo>
                  <a:pt x="11426" y="543"/>
                </a:lnTo>
                <a:lnTo>
                  <a:pt x="11438" y="534"/>
                </a:lnTo>
                <a:lnTo>
                  <a:pt x="11451" y="526"/>
                </a:lnTo>
                <a:lnTo>
                  <a:pt x="11464" y="519"/>
                </a:lnTo>
                <a:lnTo>
                  <a:pt x="11477" y="514"/>
                </a:lnTo>
                <a:lnTo>
                  <a:pt x="11492" y="509"/>
                </a:lnTo>
                <a:lnTo>
                  <a:pt x="11506" y="506"/>
                </a:lnTo>
                <a:lnTo>
                  <a:pt x="11522" y="503"/>
                </a:lnTo>
                <a:lnTo>
                  <a:pt x="11538" y="502"/>
                </a:lnTo>
                <a:lnTo>
                  <a:pt x="11555" y="500"/>
                </a:lnTo>
                <a:lnTo>
                  <a:pt x="11566" y="502"/>
                </a:lnTo>
                <a:lnTo>
                  <a:pt x="11577" y="502"/>
                </a:lnTo>
                <a:lnTo>
                  <a:pt x="11587" y="504"/>
                </a:lnTo>
                <a:lnTo>
                  <a:pt x="11597" y="506"/>
                </a:lnTo>
                <a:lnTo>
                  <a:pt x="11608" y="508"/>
                </a:lnTo>
                <a:lnTo>
                  <a:pt x="11618" y="511"/>
                </a:lnTo>
                <a:lnTo>
                  <a:pt x="11627" y="515"/>
                </a:lnTo>
                <a:lnTo>
                  <a:pt x="11637" y="519"/>
                </a:lnTo>
                <a:lnTo>
                  <a:pt x="11646" y="524"/>
                </a:lnTo>
                <a:lnTo>
                  <a:pt x="11654" y="529"/>
                </a:lnTo>
                <a:lnTo>
                  <a:pt x="11664" y="536"/>
                </a:lnTo>
                <a:lnTo>
                  <a:pt x="11672" y="542"/>
                </a:lnTo>
                <a:lnTo>
                  <a:pt x="11679" y="549"/>
                </a:lnTo>
                <a:lnTo>
                  <a:pt x="11687" y="557"/>
                </a:lnTo>
                <a:lnTo>
                  <a:pt x="11695" y="565"/>
                </a:lnTo>
                <a:lnTo>
                  <a:pt x="11703" y="574"/>
                </a:lnTo>
                <a:lnTo>
                  <a:pt x="11703" y="512"/>
                </a:lnTo>
                <a:lnTo>
                  <a:pt x="11781" y="512"/>
                </a:lnTo>
                <a:lnTo>
                  <a:pt x="11781" y="947"/>
                </a:lnTo>
                <a:lnTo>
                  <a:pt x="11781" y="975"/>
                </a:lnTo>
                <a:lnTo>
                  <a:pt x="11780" y="1002"/>
                </a:lnTo>
                <a:lnTo>
                  <a:pt x="11778" y="1026"/>
                </a:lnTo>
                <a:lnTo>
                  <a:pt x="11775" y="1047"/>
                </a:lnTo>
                <a:lnTo>
                  <a:pt x="11772" y="1067"/>
                </a:lnTo>
                <a:lnTo>
                  <a:pt x="11768" y="1084"/>
                </a:lnTo>
                <a:lnTo>
                  <a:pt x="11763" y="1101"/>
                </a:lnTo>
                <a:lnTo>
                  <a:pt x="11758" y="1113"/>
                </a:lnTo>
                <a:lnTo>
                  <a:pt x="11751" y="1126"/>
                </a:lnTo>
                <a:lnTo>
                  <a:pt x="11743" y="1137"/>
                </a:lnTo>
                <a:lnTo>
                  <a:pt x="11736" y="1147"/>
                </a:lnTo>
                <a:lnTo>
                  <a:pt x="11727" y="1158"/>
                </a:lnTo>
                <a:lnTo>
                  <a:pt x="11716" y="1167"/>
                </a:lnTo>
                <a:lnTo>
                  <a:pt x="11706" y="1176"/>
                </a:lnTo>
                <a:lnTo>
                  <a:pt x="11694" y="1184"/>
                </a:lnTo>
                <a:lnTo>
                  <a:pt x="11681" y="1191"/>
                </a:lnTo>
                <a:lnTo>
                  <a:pt x="11668" y="1198"/>
                </a:lnTo>
                <a:lnTo>
                  <a:pt x="11653" y="1204"/>
                </a:lnTo>
                <a:lnTo>
                  <a:pt x="11639" y="1209"/>
                </a:lnTo>
                <a:lnTo>
                  <a:pt x="11623" y="1213"/>
                </a:lnTo>
                <a:lnTo>
                  <a:pt x="11607" y="1216"/>
                </a:lnTo>
                <a:lnTo>
                  <a:pt x="11589" y="1218"/>
                </a:lnTo>
                <a:lnTo>
                  <a:pt x="11571" y="1219"/>
                </a:lnTo>
                <a:lnTo>
                  <a:pt x="11553" y="1219"/>
                </a:lnTo>
                <a:lnTo>
                  <a:pt x="11531" y="1219"/>
                </a:lnTo>
                <a:lnTo>
                  <a:pt x="11509" y="1217"/>
                </a:lnTo>
                <a:lnTo>
                  <a:pt x="11490" y="1214"/>
                </a:lnTo>
                <a:lnTo>
                  <a:pt x="11471" y="1210"/>
                </a:lnTo>
                <a:lnTo>
                  <a:pt x="11454" y="1204"/>
                </a:lnTo>
                <a:lnTo>
                  <a:pt x="11437" y="1197"/>
                </a:lnTo>
                <a:lnTo>
                  <a:pt x="11422" y="1188"/>
                </a:lnTo>
                <a:lnTo>
                  <a:pt x="11407" y="1179"/>
                </a:lnTo>
                <a:lnTo>
                  <a:pt x="11400" y="1174"/>
                </a:lnTo>
                <a:lnTo>
                  <a:pt x="11394" y="1169"/>
                </a:lnTo>
                <a:lnTo>
                  <a:pt x="11388" y="1163"/>
                </a:lnTo>
                <a:lnTo>
                  <a:pt x="11382" y="1156"/>
                </a:lnTo>
                <a:lnTo>
                  <a:pt x="11378" y="1150"/>
                </a:lnTo>
                <a:lnTo>
                  <a:pt x="11373" y="1143"/>
                </a:lnTo>
                <a:lnTo>
                  <a:pt x="11369" y="1136"/>
                </a:lnTo>
                <a:lnTo>
                  <a:pt x="11366" y="1129"/>
                </a:lnTo>
                <a:lnTo>
                  <a:pt x="11363" y="1120"/>
                </a:lnTo>
                <a:lnTo>
                  <a:pt x="11360" y="1113"/>
                </a:lnTo>
                <a:lnTo>
                  <a:pt x="11357" y="1104"/>
                </a:lnTo>
                <a:lnTo>
                  <a:pt x="11355" y="1096"/>
                </a:lnTo>
                <a:lnTo>
                  <a:pt x="11353" y="1077"/>
                </a:lnTo>
                <a:lnTo>
                  <a:pt x="11353" y="1058"/>
                </a:lnTo>
                <a:close/>
                <a:moveTo>
                  <a:pt x="11424" y="755"/>
                </a:moveTo>
                <a:lnTo>
                  <a:pt x="11424" y="779"/>
                </a:lnTo>
                <a:lnTo>
                  <a:pt x="11426" y="801"/>
                </a:lnTo>
                <a:lnTo>
                  <a:pt x="11429" y="822"/>
                </a:lnTo>
                <a:lnTo>
                  <a:pt x="11433" y="840"/>
                </a:lnTo>
                <a:lnTo>
                  <a:pt x="11439" y="858"/>
                </a:lnTo>
                <a:lnTo>
                  <a:pt x="11445" y="873"/>
                </a:lnTo>
                <a:lnTo>
                  <a:pt x="11454" y="887"/>
                </a:lnTo>
                <a:lnTo>
                  <a:pt x="11463" y="899"/>
                </a:lnTo>
                <a:lnTo>
                  <a:pt x="11473" y="910"/>
                </a:lnTo>
                <a:lnTo>
                  <a:pt x="11484" y="920"/>
                </a:lnTo>
                <a:lnTo>
                  <a:pt x="11496" y="927"/>
                </a:lnTo>
                <a:lnTo>
                  <a:pt x="11507" y="933"/>
                </a:lnTo>
                <a:lnTo>
                  <a:pt x="11520" y="938"/>
                </a:lnTo>
                <a:lnTo>
                  <a:pt x="11533" y="942"/>
                </a:lnTo>
                <a:lnTo>
                  <a:pt x="11548" y="944"/>
                </a:lnTo>
                <a:lnTo>
                  <a:pt x="11562" y="944"/>
                </a:lnTo>
                <a:lnTo>
                  <a:pt x="11577" y="944"/>
                </a:lnTo>
                <a:lnTo>
                  <a:pt x="11590" y="942"/>
                </a:lnTo>
                <a:lnTo>
                  <a:pt x="11604" y="938"/>
                </a:lnTo>
                <a:lnTo>
                  <a:pt x="11617" y="934"/>
                </a:lnTo>
                <a:lnTo>
                  <a:pt x="11628" y="927"/>
                </a:lnTo>
                <a:lnTo>
                  <a:pt x="11640" y="920"/>
                </a:lnTo>
                <a:lnTo>
                  <a:pt x="11651" y="910"/>
                </a:lnTo>
                <a:lnTo>
                  <a:pt x="11661" y="900"/>
                </a:lnTo>
                <a:lnTo>
                  <a:pt x="11671" y="888"/>
                </a:lnTo>
                <a:lnTo>
                  <a:pt x="11679" y="874"/>
                </a:lnTo>
                <a:lnTo>
                  <a:pt x="11686" y="859"/>
                </a:lnTo>
                <a:lnTo>
                  <a:pt x="11691" y="841"/>
                </a:lnTo>
                <a:lnTo>
                  <a:pt x="11696" y="823"/>
                </a:lnTo>
                <a:lnTo>
                  <a:pt x="11699" y="803"/>
                </a:lnTo>
                <a:lnTo>
                  <a:pt x="11701" y="782"/>
                </a:lnTo>
                <a:lnTo>
                  <a:pt x="11702" y="758"/>
                </a:lnTo>
                <a:lnTo>
                  <a:pt x="11701" y="735"/>
                </a:lnTo>
                <a:lnTo>
                  <a:pt x="11699" y="715"/>
                </a:lnTo>
                <a:lnTo>
                  <a:pt x="11696" y="695"/>
                </a:lnTo>
                <a:lnTo>
                  <a:pt x="11691" y="677"/>
                </a:lnTo>
                <a:lnTo>
                  <a:pt x="11685" y="660"/>
                </a:lnTo>
                <a:lnTo>
                  <a:pt x="11678" y="645"/>
                </a:lnTo>
                <a:lnTo>
                  <a:pt x="11670" y="631"/>
                </a:lnTo>
                <a:lnTo>
                  <a:pt x="11660" y="619"/>
                </a:lnTo>
                <a:lnTo>
                  <a:pt x="11649" y="608"/>
                </a:lnTo>
                <a:lnTo>
                  <a:pt x="11639" y="598"/>
                </a:lnTo>
                <a:lnTo>
                  <a:pt x="11627" y="590"/>
                </a:lnTo>
                <a:lnTo>
                  <a:pt x="11615" y="584"/>
                </a:lnTo>
                <a:lnTo>
                  <a:pt x="11601" y="579"/>
                </a:lnTo>
                <a:lnTo>
                  <a:pt x="11589" y="575"/>
                </a:lnTo>
                <a:lnTo>
                  <a:pt x="11575" y="573"/>
                </a:lnTo>
                <a:lnTo>
                  <a:pt x="11561" y="572"/>
                </a:lnTo>
                <a:lnTo>
                  <a:pt x="11547" y="573"/>
                </a:lnTo>
                <a:lnTo>
                  <a:pt x="11533" y="575"/>
                </a:lnTo>
                <a:lnTo>
                  <a:pt x="11520" y="579"/>
                </a:lnTo>
                <a:lnTo>
                  <a:pt x="11507" y="583"/>
                </a:lnTo>
                <a:lnTo>
                  <a:pt x="11496" y="590"/>
                </a:lnTo>
                <a:lnTo>
                  <a:pt x="11485" y="597"/>
                </a:lnTo>
                <a:lnTo>
                  <a:pt x="11473" y="608"/>
                </a:lnTo>
                <a:lnTo>
                  <a:pt x="11464" y="618"/>
                </a:lnTo>
                <a:lnTo>
                  <a:pt x="11454" y="630"/>
                </a:lnTo>
                <a:lnTo>
                  <a:pt x="11446" y="644"/>
                </a:lnTo>
                <a:lnTo>
                  <a:pt x="11439" y="659"/>
                </a:lnTo>
                <a:lnTo>
                  <a:pt x="11433" y="676"/>
                </a:lnTo>
                <a:lnTo>
                  <a:pt x="11429" y="693"/>
                </a:lnTo>
                <a:lnTo>
                  <a:pt x="11426" y="713"/>
                </a:lnTo>
                <a:lnTo>
                  <a:pt x="11424" y="733"/>
                </a:lnTo>
                <a:lnTo>
                  <a:pt x="11424" y="755"/>
                </a:lnTo>
                <a:close/>
                <a:moveTo>
                  <a:pt x="11882" y="417"/>
                </a:moveTo>
                <a:lnTo>
                  <a:pt x="11882" y="320"/>
                </a:lnTo>
                <a:lnTo>
                  <a:pt x="11968" y="320"/>
                </a:lnTo>
                <a:lnTo>
                  <a:pt x="11968" y="417"/>
                </a:lnTo>
                <a:lnTo>
                  <a:pt x="11882" y="417"/>
                </a:lnTo>
                <a:close/>
                <a:moveTo>
                  <a:pt x="11882" y="1015"/>
                </a:moveTo>
                <a:lnTo>
                  <a:pt x="11882" y="512"/>
                </a:lnTo>
                <a:lnTo>
                  <a:pt x="11968" y="512"/>
                </a:lnTo>
                <a:lnTo>
                  <a:pt x="11968" y="1015"/>
                </a:lnTo>
                <a:lnTo>
                  <a:pt x="11882" y="1015"/>
                </a:lnTo>
                <a:close/>
                <a:moveTo>
                  <a:pt x="12399" y="831"/>
                </a:moveTo>
                <a:lnTo>
                  <a:pt x="12483" y="842"/>
                </a:lnTo>
                <a:lnTo>
                  <a:pt x="12479" y="864"/>
                </a:lnTo>
                <a:lnTo>
                  <a:pt x="12473" y="884"/>
                </a:lnTo>
                <a:lnTo>
                  <a:pt x="12467" y="902"/>
                </a:lnTo>
                <a:lnTo>
                  <a:pt x="12459" y="920"/>
                </a:lnTo>
                <a:lnTo>
                  <a:pt x="12449" y="936"/>
                </a:lnTo>
                <a:lnTo>
                  <a:pt x="12438" y="951"/>
                </a:lnTo>
                <a:lnTo>
                  <a:pt x="12426" y="965"/>
                </a:lnTo>
                <a:lnTo>
                  <a:pt x="12412" y="977"/>
                </a:lnTo>
                <a:lnTo>
                  <a:pt x="12398" y="989"/>
                </a:lnTo>
                <a:lnTo>
                  <a:pt x="12382" y="999"/>
                </a:lnTo>
                <a:lnTo>
                  <a:pt x="12367" y="1007"/>
                </a:lnTo>
                <a:lnTo>
                  <a:pt x="12349" y="1014"/>
                </a:lnTo>
                <a:lnTo>
                  <a:pt x="12331" y="1020"/>
                </a:lnTo>
                <a:lnTo>
                  <a:pt x="12313" y="1024"/>
                </a:lnTo>
                <a:lnTo>
                  <a:pt x="12293" y="1026"/>
                </a:lnTo>
                <a:lnTo>
                  <a:pt x="12273" y="1027"/>
                </a:lnTo>
                <a:lnTo>
                  <a:pt x="12260" y="1026"/>
                </a:lnTo>
                <a:lnTo>
                  <a:pt x="12248" y="1026"/>
                </a:lnTo>
                <a:lnTo>
                  <a:pt x="12235" y="1024"/>
                </a:lnTo>
                <a:lnTo>
                  <a:pt x="12224" y="1023"/>
                </a:lnTo>
                <a:lnTo>
                  <a:pt x="12212" y="1020"/>
                </a:lnTo>
                <a:lnTo>
                  <a:pt x="12201" y="1016"/>
                </a:lnTo>
                <a:lnTo>
                  <a:pt x="12190" y="1013"/>
                </a:lnTo>
                <a:lnTo>
                  <a:pt x="12179" y="1009"/>
                </a:lnTo>
                <a:lnTo>
                  <a:pt x="12169" y="1005"/>
                </a:lnTo>
                <a:lnTo>
                  <a:pt x="12159" y="1000"/>
                </a:lnTo>
                <a:lnTo>
                  <a:pt x="12150" y="995"/>
                </a:lnTo>
                <a:lnTo>
                  <a:pt x="12140" y="989"/>
                </a:lnTo>
                <a:lnTo>
                  <a:pt x="12131" y="981"/>
                </a:lnTo>
                <a:lnTo>
                  <a:pt x="12123" y="975"/>
                </a:lnTo>
                <a:lnTo>
                  <a:pt x="12114" y="967"/>
                </a:lnTo>
                <a:lnTo>
                  <a:pt x="12106" y="959"/>
                </a:lnTo>
                <a:lnTo>
                  <a:pt x="12099" y="951"/>
                </a:lnTo>
                <a:lnTo>
                  <a:pt x="12092" y="941"/>
                </a:lnTo>
                <a:lnTo>
                  <a:pt x="12084" y="932"/>
                </a:lnTo>
                <a:lnTo>
                  <a:pt x="12078" y="922"/>
                </a:lnTo>
                <a:lnTo>
                  <a:pt x="12073" y="911"/>
                </a:lnTo>
                <a:lnTo>
                  <a:pt x="12068" y="900"/>
                </a:lnTo>
                <a:lnTo>
                  <a:pt x="12063" y="889"/>
                </a:lnTo>
                <a:lnTo>
                  <a:pt x="12059" y="876"/>
                </a:lnTo>
                <a:lnTo>
                  <a:pt x="12055" y="864"/>
                </a:lnTo>
                <a:lnTo>
                  <a:pt x="12052" y="852"/>
                </a:lnTo>
                <a:lnTo>
                  <a:pt x="12049" y="838"/>
                </a:lnTo>
                <a:lnTo>
                  <a:pt x="12047" y="825"/>
                </a:lnTo>
                <a:lnTo>
                  <a:pt x="12045" y="810"/>
                </a:lnTo>
                <a:lnTo>
                  <a:pt x="12044" y="796"/>
                </a:lnTo>
                <a:lnTo>
                  <a:pt x="12043" y="781"/>
                </a:lnTo>
                <a:lnTo>
                  <a:pt x="12043" y="765"/>
                </a:lnTo>
                <a:lnTo>
                  <a:pt x="12044" y="746"/>
                </a:lnTo>
                <a:lnTo>
                  <a:pt x="12045" y="726"/>
                </a:lnTo>
                <a:lnTo>
                  <a:pt x="12047" y="707"/>
                </a:lnTo>
                <a:lnTo>
                  <a:pt x="12050" y="689"/>
                </a:lnTo>
                <a:lnTo>
                  <a:pt x="12053" y="671"/>
                </a:lnTo>
                <a:lnTo>
                  <a:pt x="12059" y="655"/>
                </a:lnTo>
                <a:lnTo>
                  <a:pt x="12064" y="638"/>
                </a:lnTo>
                <a:lnTo>
                  <a:pt x="12070" y="623"/>
                </a:lnTo>
                <a:lnTo>
                  <a:pt x="12077" y="609"/>
                </a:lnTo>
                <a:lnTo>
                  <a:pt x="12085" y="594"/>
                </a:lnTo>
                <a:lnTo>
                  <a:pt x="12095" y="582"/>
                </a:lnTo>
                <a:lnTo>
                  <a:pt x="12104" y="569"/>
                </a:lnTo>
                <a:lnTo>
                  <a:pt x="12115" y="558"/>
                </a:lnTo>
                <a:lnTo>
                  <a:pt x="12127" y="549"/>
                </a:lnTo>
                <a:lnTo>
                  <a:pt x="12139" y="540"/>
                </a:lnTo>
                <a:lnTo>
                  <a:pt x="12153" y="531"/>
                </a:lnTo>
                <a:lnTo>
                  <a:pt x="12167" y="524"/>
                </a:lnTo>
                <a:lnTo>
                  <a:pt x="12182" y="518"/>
                </a:lnTo>
                <a:lnTo>
                  <a:pt x="12196" y="513"/>
                </a:lnTo>
                <a:lnTo>
                  <a:pt x="12211" y="509"/>
                </a:lnTo>
                <a:lnTo>
                  <a:pt x="12226" y="506"/>
                </a:lnTo>
                <a:lnTo>
                  <a:pt x="12242" y="503"/>
                </a:lnTo>
                <a:lnTo>
                  <a:pt x="12257" y="502"/>
                </a:lnTo>
                <a:lnTo>
                  <a:pt x="12274" y="500"/>
                </a:lnTo>
                <a:lnTo>
                  <a:pt x="12293" y="502"/>
                </a:lnTo>
                <a:lnTo>
                  <a:pt x="12313" y="504"/>
                </a:lnTo>
                <a:lnTo>
                  <a:pt x="12330" y="507"/>
                </a:lnTo>
                <a:lnTo>
                  <a:pt x="12348" y="511"/>
                </a:lnTo>
                <a:lnTo>
                  <a:pt x="12365" y="517"/>
                </a:lnTo>
                <a:lnTo>
                  <a:pt x="12380" y="524"/>
                </a:lnTo>
                <a:lnTo>
                  <a:pt x="12395" y="532"/>
                </a:lnTo>
                <a:lnTo>
                  <a:pt x="12408" y="543"/>
                </a:lnTo>
                <a:lnTo>
                  <a:pt x="12420" y="553"/>
                </a:lnTo>
                <a:lnTo>
                  <a:pt x="12432" y="565"/>
                </a:lnTo>
                <a:lnTo>
                  <a:pt x="12442" y="579"/>
                </a:lnTo>
                <a:lnTo>
                  <a:pt x="12451" y="592"/>
                </a:lnTo>
                <a:lnTo>
                  <a:pt x="12459" y="608"/>
                </a:lnTo>
                <a:lnTo>
                  <a:pt x="12466" y="624"/>
                </a:lnTo>
                <a:lnTo>
                  <a:pt x="12471" y="642"/>
                </a:lnTo>
                <a:lnTo>
                  <a:pt x="12475" y="660"/>
                </a:lnTo>
                <a:lnTo>
                  <a:pt x="12392" y="672"/>
                </a:lnTo>
                <a:lnTo>
                  <a:pt x="12389" y="660"/>
                </a:lnTo>
                <a:lnTo>
                  <a:pt x="12385" y="649"/>
                </a:lnTo>
                <a:lnTo>
                  <a:pt x="12381" y="638"/>
                </a:lnTo>
                <a:lnTo>
                  <a:pt x="12376" y="628"/>
                </a:lnTo>
                <a:lnTo>
                  <a:pt x="12370" y="619"/>
                </a:lnTo>
                <a:lnTo>
                  <a:pt x="12365" y="611"/>
                </a:lnTo>
                <a:lnTo>
                  <a:pt x="12357" y="603"/>
                </a:lnTo>
                <a:lnTo>
                  <a:pt x="12350" y="596"/>
                </a:lnTo>
                <a:lnTo>
                  <a:pt x="12342" y="590"/>
                </a:lnTo>
                <a:lnTo>
                  <a:pt x="12335" y="585"/>
                </a:lnTo>
                <a:lnTo>
                  <a:pt x="12325" y="581"/>
                </a:lnTo>
                <a:lnTo>
                  <a:pt x="12317" y="578"/>
                </a:lnTo>
                <a:lnTo>
                  <a:pt x="12308" y="575"/>
                </a:lnTo>
                <a:lnTo>
                  <a:pt x="12297" y="573"/>
                </a:lnTo>
                <a:lnTo>
                  <a:pt x="12287" y="572"/>
                </a:lnTo>
                <a:lnTo>
                  <a:pt x="12277" y="571"/>
                </a:lnTo>
                <a:lnTo>
                  <a:pt x="12261" y="572"/>
                </a:lnTo>
                <a:lnTo>
                  <a:pt x="12246" y="574"/>
                </a:lnTo>
                <a:lnTo>
                  <a:pt x="12231" y="578"/>
                </a:lnTo>
                <a:lnTo>
                  <a:pt x="12218" y="582"/>
                </a:lnTo>
                <a:lnTo>
                  <a:pt x="12205" y="589"/>
                </a:lnTo>
                <a:lnTo>
                  <a:pt x="12193" y="596"/>
                </a:lnTo>
                <a:lnTo>
                  <a:pt x="12182" y="607"/>
                </a:lnTo>
                <a:lnTo>
                  <a:pt x="12171" y="617"/>
                </a:lnTo>
                <a:lnTo>
                  <a:pt x="12162" y="629"/>
                </a:lnTo>
                <a:lnTo>
                  <a:pt x="12154" y="644"/>
                </a:lnTo>
                <a:lnTo>
                  <a:pt x="12146" y="659"/>
                </a:lnTo>
                <a:lnTo>
                  <a:pt x="12141" y="677"/>
                </a:lnTo>
                <a:lnTo>
                  <a:pt x="12137" y="696"/>
                </a:lnTo>
                <a:lnTo>
                  <a:pt x="12133" y="717"/>
                </a:lnTo>
                <a:lnTo>
                  <a:pt x="12132" y="739"/>
                </a:lnTo>
                <a:lnTo>
                  <a:pt x="12131" y="763"/>
                </a:lnTo>
                <a:lnTo>
                  <a:pt x="12132" y="788"/>
                </a:lnTo>
                <a:lnTo>
                  <a:pt x="12133" y="810"/>
                </a:lnTo>
                <a:lnTo>
                  <a:pt x="12136" y="831"/>
                </a:lnTo>
                <a:lnTo>
                  <a:pt x="12140" y="851"/>
                </a:lnTo>
                <a:lnTo>
                  <a:pt x="12146" y="868"/>
                </a:lnTo>
                <a:lnTo>
                  <a:pt x="12153" y="884"/>
                </a:lnTo>
                <a:lnTo>
                  <a:pt x="12161" y="898"/>
                </a:lnTo>
                <a:lnTo>
                  <a:pt x="12170" y="910"/>
                </a:lnTo>
                <a:lnTo>
                  <a:pt x="12181" y="922"/>
                </a:lnTo>
                <a:lnTo>
                  <a:pt x="12191" y="931"/>
                </a:lnTo>
                <a:lnTo>
                  <a:pt x="12202" y="938"/>
                </a:lnTo>
                <a:lnTo>
                  <a:pt x="12215" y="945"/>
                </a:lnTo>
                <a:lnTo>
                  <a:pt x="12228" y="951"/>
                </a:lnTo>
                <a:lnTo>
                  <a:pt x="12242" y="954"/>
                </a:lnTo>
                <a:lnTo>
                  <a:pt x="12257" y="956"/>
                </a:lnTo>
                <a:lnTo>
                  <a:pt x="12272" y="957"/>
                </a:lnTo>
                <a:lnTo>
                  <a:pt x="12284" y="956"/>
                </a:lnTo>
                <a:lnTo>
                  <a:pt x="12296" y="955"/>
                </a:lnTo>
                <a:lnTo>
                  <a:pt x="12308" y="953"/>
                </a:lnTo>
                <a:lnTo>
                  <a:pt x="12318" y="948"/>
                </a:lnTo>
                <a:lnTo>
                  <a:pt x="12328" y="944"/>
                </a:lnTo>
                <a:lnTo>
                  <a:pt x="12339" y="939"/>
                </a:lnTo>
                <a:lnTo>
                  <a:pt x="12348" y="933"/>
                </a:lnTo>
                <a:lnTo>
                  <a:pt x="12356" y="926"/>
                </a:lnTo>
                <a:lnTo>
                  <a:pt x="12365" y="918"/>
                </a:lnTo>
                <a:lnTo>
                  <a:pt x="12372" y="908"/>
                </a:lnTo>
                <a:lnTo>
                  <a:pt x="12378" y="898"/>
                </a:lnTo>
                <a:lnTo>
                  <a:pt x="12384" y="887"/>
                </a:lnTo>
                <a:lnTo>
                  <a:pt x="12388" y="874"/>
                </a:lnTo>
                <a:lnTo>
                  <a:pt x="12394" y="861"/>
                </a:lnTo>
                <a:lnTo>
                  <a:pt x="12397" y="847"/>
                </a:lnTo>
                <a:lnTo>
                  <a:pt x="12399" y="831"/>
                </a:lnTo>
                <a:close/>
                <a:moveTo>
                  <a:pt x="12857" y="953"/>
                </a:moveTo>
                <a:lnTo>
                  <a:pt x="12845" y="963"/>
                </a:lnTo>
                <a:lnTo>
                  <a:pt x="12833" y="971"/>
                </a:lnTo>
                <a:lnTo>
                  <a:pt x="12822" y="979"/>
                </a:lnTo>
                <a:lnTo>
                  <a:pt x="12810" y="988"/>
                </a:lnTo>
                <a:lnTo>
                  <a:pt x="12799" y="994"/>
                </a:lnTo>
                <a:lnTo>
                  <a:pt x="12787" y="1000"/>
                </a:lnTo>
                <a:lnTo>
                  <a:pt x="12776" y="1005"/>
                </a:lnTo>
                <a:lnTo>
                  <a:pt x="12765" y="1010"/>
                </a:lnTo>
                <a:lnTo>
                  <a:pt x="12753" y="1013"/>
                </a:lnTo>
                <a:lnTo>
                  <a:pt x="12743" y="1017"/>
                </a:lnTo>
                <a:lnTo>
                  <a:pt x="12731" y="1020"/>
                </a:lnTo>
                <a:lnTo>
                  <a:pt x="12719" y="1023"/>
                </a:lnTo>
                <a:lnTo>
                  <a:pt x="12707" y="1024"/>
                </a:lnTo>
                <a:lnTo>
                  <a:pt x="12695" y="1026"/>
                </a:lnTo>
                <a:lnTo>
                  <a:pt x="12683" y="1026"/>
                </a:lnTo>
                <a:lnTo>
                  <a:pt x="12671" y="1027"/>
                </a:lnTo>
                <a:lnTo>
                  <a:pt x="12650" y="1026"/>
                </a:lnTo>
                <a:lnTo>
                  <a:pt x="12631" y="1024"/>
                </a:lnTo>
                <a:lnTo>
                  <a:pt x="12613" y="1021"/>
                </a:lnTo>
                <a:lnTo>
                  <a:pt x="12596" y="1016"/>
                </a:lnTo>
                <a:lnTo>
                  <a:pt x="12581" y="1010"/>
                </a:lnTo>
                <a:lnTo>
                  <a:pt x="12567" y="1004"/>
                </a:lnTo>
                <a:lnTo>
                  <a:pt x="12554" y="996"/>
                </a:lnTo>
                <a:lnTo>
                  <a:pt x="12542" y="986"/>
                </a:lnTo>
                <a:lnTo>
                  <a:pt x="12531" y="975"/>
                </a:lnTo>
                <a:lnTo>
                  <a:pt x="12523" y="964"/>
                </a:lnTo>
                <a:lnTo>
                  <a:pt x="12515" y="953"/>
                </a:lnTo>
                <a:lnTo>
                  <a:pt x="12508" y="940"/>
                </a:lnTo>
                <a:lnTo>
                  <a:pt x="12503" y="927"/>
                </a:lnTo>
                <a:lnTo>
                  <a:pt x="12500" y="912"/>
                </a:lnTo>
                <a:lnTo>
                  <a:pt x="12498" y="898"/>
                </a:lnTo>
                <a:lnTo>
                  <a:pt x="12497" y="883"/>
                </a:lnTo>
                <a:lnTo>
                  <a:pt x="12497" y="873"/>
                </a:lnTo>
                <a:lnTo>
                  <a:pt x="12498" y="865"/>
                </a:lnTo>
                <a:lnTo>
                  <a:pt x="12499" y="856"/>
                </a:lnTo>
                <a:lnTo>
                  <a:pt x="12501" y="848"/>
                </a:lnTo>
                <a:lnTo>
                  <a:pt x="12504" y="839"/>
                </a:lnTo>
                <a:lnTo>
                  <a:pt x="12506" y="831"/>
                </a:lnTo>
                <a:lnTo>
                  <a:pt x="12510" y="823"/>
                </a:lnTo>
                <a:lnTo>
                  <a:pt x="12515" y="816"/>
                </a:lnTo>
                <a:lnTo>
                  <a:pt x="12523" y="800"/>
                </a:lnTo>
                <a:lnTo>
                  <a:pt x="12533" y="788"/>
                </a:lnTo>
                <a:lnTo>
                  <a:pt x="12546" y="776"/>
                </a:lnTo>
                <a:lnTo>
                  <a:pt x="12558" y="766"/>
                </a:lnTo>
                <a:lnTo>
                  <a:pt x="12572" y="758"/>
                </a:lnTo>
                <a:lnTo>
                  <a:pt x="12588" y="750"/>
                </a:lnTo>
                <a:lnTo>
                  <a:pt x="12603" y="744"/>
                </a:lnTo>
                <a:lnTo>
                  <a:pt x="12620" y="738"/>
                </a:lnTo>
                <a:lnTo>
                  <a:pt x="12634" y="735"/>
                </a:lnTo>
                <a:lnTo>
                  <a:pt x="12652" y="732"/>
                </a:lnTo>
                <a:lnTo>
                  <a:pt x="12673" y="729"/>
                </a:lnTo>
                <a:lnTo>
                  <a:pt x="12696" y="725"/>
                </a:lnTo>
                <a:lnTo>
                  <a:pt x="12745" y="719"/>
                </a:lnTo>
                <a:lnTo>
                  <a:pt x="12786" y="712"/>
                </a:lnTo>
                <a:lnTo>
                  <a:pt x="12805" y="709"/>
                </a:lnTo>
                <a:lnTo>
                  <a:pt x="12822" y="704"/>
                </a:lnTo>
                <a:lnTo>
                  <a:pt x="12836" y="700"/>
                </a:lnTo>
                <a:lnTo>
                  <a:pt x="12850" y="696"/>
                </a:lnTo>
                <a:lnTo>
                  <a:pt x="12850" y="682"/>
                </a:lnTo>
                <a:lnTo>
                  <a:pt x="12851" y="673"/>
                </a:lnTo>
                <a:lnTo>
                  <a:pt x="12850" y="661"/>
                </a:lnTo>
                <a:lnTo>
                  <a:pt x="12848" y="650"/>
                </a:lnTo>
                <a:lnTo>
                  <a:pt x="12846" y="640"/>
                </a:lnTo>
                <a:lnTo>
                  <a:pt x="12844" y="629"/>
                </a:lnTo>
                <a:lnTo>
                  <a:pt x="12840" y="621"/>
                </a:lnTo>
                <a:lnTo>
                  <a:pt x="12836" y="613"/>
                </a:lnTo>
                <a:lnTo>
                  <a:pt x="12832" y="607"/>
                </a:lnTo>
                <a:lnTo>
                  <a:pt x="12826" y="600"/>
                </a:lnTo>
                <a:lnTo>
                  <a:pt x="12817" y="594"/>
                </a:lnTo>
                <a:lnTo>
                  <a:pt x="12807" y="588"/>
                </a:lnTo>
                <a:lnTo>
                  <a:pt x="12797" y="583"/>
                </a:lnTo>
                <a:lnTo>
                  <a:pt x="12784" y="579"/>
                </a:lnTo>
                <a:lnTo>
                  <a:pt x="12772" y="576"/>
                </a:lnTo>
                <a:lnTo>
                  <a:pt x="12759" y="574"/>
                </a:lnTo>
                <a:lnTo>
                  <a:pt x="12744" y="573"/>
                </a:lnTo>
                <a:lnTo>
                  <a:pt x="12728" y="572"/>
                </a:lnTo>
                <a:lnTo>
                  <a:pt x="12713" y="573"/>
                </a:lnTo>
                <a:lnTo>
                  <a:pt x="12700" y="574"/>
                </a:lnTo>
                <a:lnTo>
                  <a:pt x="12687" y="575"/>
                </a:lnTo>
                <a:lnTo>
                  <a:pt x="12675" y="577"/>
                </a:lnTo>
                <a:lnTo>
                  <a:pt x="12664" y="580"/>
                </a:lnTo>
                <a:lnTo>
                  <a:pt x="12655" y="584"/>
                </a:lnTo>
                <a:lnTo>
                  <a:pt x="12646" y="588"/>
                </a:lnTo>
                <a:lnTo>
                  <a:pt x="12639" y="593"/>
                </a:lnTo>
                <a:lnTo>
                  <a:pt x="12631" y="598"/>
                </a:lnTo>
                <a:lnTo>
                  <a:pt x="12625" y="606"/>
                </a:lnTo>
                <a:lnTo>
                  <a:pt x="12619" y="614"/>
                </a:lnTo>
                <a:lnTo>
                  <a:pt x="12613" y="622"/>
                </a:lnTo>
                <a:lnTo>
                  <a:pt x="12609" y="632"/>
                </a:lnTo>
                <a:lnTo>
                  <a:pt x="12603" y="643"/>
                </a:lnTo>
                <a:lnTo>
                  <a:pt x="12599" y="655"/>
                </a:lnTo>
                <a:lnTo>
                  <a:pt x="12595" y="668"/>
                </a:lnTo>
                <a:lnTo>
                  <a:pt x="12511" y="656"/>
                </a:lnTo>
                <a:lnTo>
                  <a:pt x="12515" y="644"/>
                </a:lnTo>
                <a:lnTo>
                  <a:pt x="12519" y="630"/>
                </a:lnTo>
                <a:lnTo>
                  <a:pt x="12523" y="619"/>
                </a:lnTo>
                <a:lnTo>
                  <a:pt x="12527" y="608"/>
                </a:lnTo>
                <a:lnTo>
                  <a:pt x="12532" y="597"/>
                </a:lnTo>
                <a:lnTo>
                  <a:pt x="12537" y="587"/>
                </a:lnTo>
                <a:lnTo>
                  <a:pt x="12543" y="578"/>
                </a:lnTo>
                <a:lnTo>
                  <a:pt x="12550" y="569"/>
                </a:lnTo>
                <a:lnTo>
                  <a:pt x="12556" y="561"/>
                </a:lnTo>
                <a:lnTo>
                  <a:pt x="12564" y="554"/>
                </a:lnTo>
                <a:lnTo>
                  <a:pt x="12572" y="547"/>
                </a:lnTo>
                <a:lnTo>
                  <a:pt x="12582" y="541"/>
                </a:lnTo>
                <a:lnTo>
                  <a:pt x="12591" y="534"/>
                </a:lnTo>
                <a:lnTo>
                  <a:pt x="12602" y="528"/>
                </a:lnTo>
                <a:lnTo>
                  <a:pt x="12614" y="523"/>
                </a:lnTo>
                <a:lnTo>
                  <a:pt x="12625" y="519"/>
                </a:lnTo>
                <a:lnTo>
                  <a:pt x="12639" y="515"/>
                </a:lnTo>
                <a:lnTo>
                  <a:pt x="12651" y="511"/>
                </a:lnTo>
                <a:lnTo>
                  <a:pt x="12664" y="508"/>
                </a:lnTo>
                <a:lnTo>
                  <a:pt x="12679" y="506"/>
                </a:lnTo>
                <a:lnTo>
                  <a:pt x="12693" y="504"/>
                </a:lnTo>
                <a:lnTo>
                  <a:pt x="12709" y="502"/>
                </a:lnTo>
                <a:lnTo>
                  <a:pt x="12724" y="502"/>
                </a:lnTo>
                <a:lnTo>
                  <a:pt x="12741" y="500"/>
                </a:lnTo>
                <a:lnTo>
                  <a:pt x="12756" y="502"/>
                </a:lnTo>
                <a:lnTo>
                  <a:pt x="12772" y="502"/>
                </a:lnTo>
                <a:lnTo>
                  <a:pt x="12785" y="503"/>
                </a:lnTo>
                <a:lnTo>
                  <a:pt x="12800" y="505"/>
                </a:lnTo>
                <a:lnTo>
                  <a:pt x="12812" y="507"/>
                </a:lnTo>
                <a:lnTo>
                  <a:pt x="12825" y="510"/>
                </a:lnTo>
                <a:lnTo>
                  <a:pt x="12836" y="513"/>
                </a:lnTo>
                <a:lnTo>
                  <a:pt x="12846" y="516"/>
                </a:lnTo>
                <a:lnTo>
                  <a:pt x="12865" y="524"/>
                </a:lnTo>
                <a:lnTo>
                  <a:pt x="12882" y="533"/>
                </a:lnTo>
                <a:lnTo>
                  <a:pt x="12889" y="539"/>
                </a:lnTo>
                <a:lnTo>
                  <a:pt x="12895" y="544"/>
                </a:lnTo>
                <a:lnTo>
                  <a:pt x="12901" y="549"/>
                </a:lnTo>
                <a:lnTo>
                  <a:pt x="12906" y="554"/>
                </a:lnTo>
                <a:lnTo>
                  <a:pt x="12915" y="566"/>
                </a:lnTo>
                <a:lnTo>
                  <a:pt x="12922" y="581"/>
                </a:lnTo>
                <a:lnTo>
                  <a:pt x="12928" y="595"/>
                </a:lnTo>
                <a:lnTo>
                  <a:pt x="12932" y="613"/>
                </a:lnTo>
                <a:lnTo>
                  <a:pt x="12934" y="626"/>
                </a:lnTo>
                <a:lnTo>
                  <a:pt x="12936" y="644"/>
                </a:lnTo>
                <a:lnTo>
                  <a:pt x="12936" y="665"/>
                </a:lnTo>
                <a:lnTo>
                  <a:pt x="12937" y="691"/>
                </a:lnTo>
                <a:lnTo>
                  <a:pt x="12937" y="804"/>
                </a:lnTo>
                <a:lnTo>
                  <a:pt x="12937" y="859"/>
                </a:lnTo>
                <a:lnTo>
                  <a:pt x="12938" y="901"/>
                </a:lnTo>
                <a:lnTo>
                  <a:pt x="12939" y="934"/>
                </a:lnTo>
                <a:lnTo>
                  <a:pt x="12943" y="955"/>
                </a:lnTo>
                <a:lnTo>
                  <a:pt x="12946" y="970"/>
                </a:lnTo>
                <a:lnTo>
                  <a:pt x="12950" y="986"/>
                </a:lnTo>
                <a:lnTo>
                  <a:pt x="12956" y="1001"/>
                </a:lnTo>
                <a:lnTo>
                  <a:pt x="12963" y="1015"/>
                </a:lnTo>
                <a:lnTo>
                  <a:pt x="12873" y="1015"/>
                </a:lnTo>
                <a:lnTo>
                  <a:pt x="12868" y="1002"/>
                </a:lnTo>
                <a:lnTo>
                  <a:pt x="12863" y="987"/>
                </a:lnTo>
                <a:lnTo>
                  <a:pt x="12860" y="970"/>
                </a:lnTo>
                <a:lnTo>
                  <a:pt x="12857" y="953"/>
                </a:lnTo>
                <a:close/>
                <a:moveTo>
                  <a:pt x="12851" y="763"/>
                </a:moveTo>
                <a:lnTo>
                  <a:pt x="12838" y="768"/>
                </a:lnTo>
                <a:lnTo>
                  <a:pt x="12824" y="772"/>
                </a:lnTo>
                <a:lnTo>
                  <a:pt x="12808" y="776"/>
                </a:lnTo>
                <a:lnTo>
                  <a:pt x="12792" y="781"/>
                </a:lnTo>
                <a:lnTo>
                  <a:pt x="12753" y="788"/>
                </a:lnTo>
                <a:lnTo>
                  <a:pt x="12710" y="795"/>
                </a:lnTo>
                <a:lnTo>
                  <a:pt x="12685" y="799"/>
                </a:lnTo>
                <a:lnTo>
                  <a:pt x="12664" y="803"/>
                </a:lnTo>
                <a:lnTo>
                  <a:pt x="12648" y="807"/>
                </a:lnTo>
                <a:lnTo>
                  <a:pt x="12634" y="813"/>
                </a:lnTo>
                <a:lnTo>
                  <a:pt x="12624" y="818"/>
                </a:lnTo>
                <a:lnTo>
                  <a:pt x="12615" y="824"/>
                </a:lnTo>
                <a:lnTo>
                  <a:pt x="12608" y="831"/>
                </a:lnTo>
                <a:lnTo>
                  <a:pt x="12600" y="839"/>
                </a:lnTo>
                <a:lnTo>
                  <a:pt x="12595" y="850"/>
                </a:lnTo>
                <a:lnTo>
                  <a:pt x="12592" y="859"/>
                </a:lnTo>
                <a:lnTo>
                  <a:pt x="12590" y="869"/>
                </a:lnTo>
                <a:lnTo>
                  <a:pt x="12589" y="880"/>
                </a:lnTo>
                <a:lnTo>
                  <a:pt x="12589" y="889"/>
                </a:lnTo>
                <a:lnTo>
                  <a:pt x="12590" y="896"/>
                </a:lnTo>
                <a:lnTo>
                  <a:pt x="12592" y="904"/>
                </a:lnTo>
                <a:lnTo>
                  <a:pt x="12595" y="911"/>
                </a:lnTo>
                <a:lnTo>
                  <a:pt x="12599" y="919"/>
                </a:lnTo>
                <a:lnTo>
                  <a:pt x="12603" y="925"/>
                </a:lnTo>
                <a:lnTo>
                  <a:pt x="12609" y="931"/>
                </a:lnTo>
                <a:lnTo>
                  <a:pt x="12615" y="937"/>
                </a:lnTo>
                <a:lnTo>
                  <a:pt x="12622" y="942"/>
                </a:lnTo>
                <a:lnTo>
                  <a:pt x="12629" y="946"/>
                </a:lnTo>
                <a:lnTo>
                  <a:pt x="12638" y="951"/>
                </a:lnTo>
                <a:lnTo>
                  <a:pt x="12647" y="954"/>
                </a:lnTo>
                <a:lnTo>
                  <a:pt x="12657" y="957"/>
                </a:lnTo>
                <a:lnTo>
                  <a:pt x="12668" y="958"/>
                </a:lnTo>
                <a:lnTo>
                  <a:pt x="12679" y="959"/>
                </a:lnTo>
                <a:lnTo>
                  <a:pt x="12691" y="960"/>
                </a:lnTo>
                <a:lnTo>
                  <a:pt x="12703" y="959"/>
                </a:lnTo>
                <a:lnTo>
                  <a:pt x="12715" y="958"/>
                </a:lnTo>
                <a:lnTo>
                  <a:pt x="12726" y="957"/>
                </a:lnTo>
                <a:lnTo>
                  <a:pt x="12738" y="954"/>
                </a:lnTo>
                <a:lnTo>
                  <a:pt x="12748" y="951"/>
                </a:lnTo>
                <a:lnTo>
                  <a:pt x="12760" y="947"/>
                </a:lnTo>
                <a:lnTo>
                  <a:pt x="12769" y="943"/>
                </a:lnTo>
                <a:lnTo>
                  <a:pt x="12779" y="938"/>
                </a:lnTo>
                <a:lnTo>
                  <a:pt x="12789" y="932"/>
                </a:lnTo>
                <a:lnTo>
                  <a:pt x="12797" y="926"/>
                </a:lnTo>
                <a:lnTo>
                  <a:pt x="12805" y="920"/>
                </a:lnTo>
                <a:lnTo>
                  <a:pt x="12812" y="912"/>
                </a:lnTo>
                <a:lnTo>
                  <a:pt x="12820" y="905"/>
                </a:lnTo>
                <a:lnTo>
                  <a:pt x="12826" y="897"/>
                </a:lnTo>
                <a:lnTo>
                  <a:pt x="12831" y="889"/>
                </a:lnTo>
                <a:lnTo>
                  <a:pt x="12836" y="879"/>
                </a:lnTo>
                <a:lnTo>
                  <a:pt x="12839" y="871"/>
                </a:lnTo>
                <a:lnTo>
                  <a:pt x="12842" y="863"/>
                </a:lnTo>
                <a:lnTo>
                  <a:pt x="12844" y="854"/>
                </a:lnTo>
                <a:lnTo>
                  <a:pt x="12846" y="843"/>
                </a:lnTo>
                <a:lnTo>
                  <a:pt x="12848" y="821"/>
                </a:lnTo>
                <a:lnTo>
                  <a:pt x="12850" y="794"/>
                </a:lnTo>
                <a:lnTo>
                  <a:pt x="12851" y="763"/>
                </a:lnTo>
                <a:close/>
                <a:moveTo>
                  <a:pt x="13037" y="1015"/>
                </a:moveTo>
                <a:lnTo>
                  <a:pt x="13037" y="320"/>
                </a:lnTo>
                <a:lnTo>
                  <a:pt x="13122" y="320"/>
                </a:lnTo>
                <a:lnTo>
                  <a:pt x="13122" y="1015"/>
                </a:lnTo>
                <a:lnTo>
                  <a:pt x="13037" y="1015"/>
                </a:lnTo>
                <a:close/>
                <a:moveTo>
                  <a:pt x="13499" y="1015"/>
                </a:moveTo>
                <a:lnTo>
                  <a:pt x="13499" y="320"/>
                </a:lnTo>
                <a:lnTo>
                  <a:pt x="13592" y="320"/>
                </a:lnTo>
                <a:lnTo>
                  <a:pt x="13592" y="1015"/>
                </a:lnTo>
                <a:lnTo>
                  <a:pt x="13499" y="1015"/>
                </a:lnTo>
                <a:close/>
                <a:moveTo>
                  <a:pt x="13714" y="1015"/>
                </a:moveTo>
                <a:lnTo>
                  <a:pt x="13714" y="512"/>
                </a:lnTo>
                <a:lnTo>
                  <a:pt x="13790" y="512"/>
                </a:lnTo>
                <a:lnTo>
                  <a:pt x="13790" y="583"/>
                </a:lnTo>
                <a:lnTo>
                  <a:pt x="13798" y="574"/>
                </a:lnTo>
                <a:lnTo>
                  <a:pt x="13805" y="564"/>
                </a:lnTo>
                <a:lnTo>
                  <a:pt x="13813" y="555"/>
                </a:lnTo>
                <a:lnTo>
                  <a:pt x="13821" y="547"/>
                </a:lnTo>
                <a:lnTo>
                  <a:pt x="13830" y="540"/>
                </a:lnTo>
                <a:lnTo>
                  <a:pt x="13839" y="533"/>
                </a:lnTo>
                <a:lnTo>
                  <a:pt x="13848" y="527"/>
                </a:lnTo>
                <a:lnTo>
                  <a:pt x="13859" y="521"/>
                </a:lnTo>
                <a:lnTo>
                  <a:pt x="13869" y="517"/>
                </a:lnTo>
                <a:lnTo>
                  <a:pt x="13879" y="513"/>
                </a:lnTo>
                <a:lnTo>
                  <a:pt x="13891" y="509"/>
                </a:lnTo>
                <a:lnTo>
                  <a:pt x="13902" y="506"/>
                </a:lnTo>
                <a:lnTo>
                  <a:pt x="13914" y="504"/>
                </a:lnTo>
                <a:lnTo>
                  <a:pt x="13926" y="503"/>
                </a:lnTo>
                <a:lnTo>
                  <a:pt x="13938" y="502"/>
                </a:lnTo>
                <a:lnTo>
                  <a:pt x="13952" y="500"/>
                </a:lnTo>
                <a:lnTo>
                  <a:pt x="13963" y="502"/>
                </a:lnTo>
                <a:lnTo>
                  <a:pt x="13973" y="502"/>
                </a:lnTo>
                <a:lnTo>
                  <a:pt x="13985" y="504"/>
                </a:lnTo>
                <a:lnTo>
                  <a:pt x="13995" y="505"/>
                </a:lnTo>
                <a:lnTo>
                  <a:pt x="14006" y="508"/>
                </a:lnTo>
                <a:lnTo>
                  <a:pt x="14016" y="510"/>
                </a:lnTo>
                <a:lnTo>
                  <a:pt x="14026" y="514"/>
                </a:lnTo>
                <a:lnTo>
                  <a:pt x="14036" y="517"/>
                </a:lnTo>
                <a:lnTo>
                  <a:pt x="14045" y="521"/>
                </a:lnTo>
                <a:lnTo>
                  <a:pt x="14053" y="526"/>
                </a:lnTo>
                <a:lnTo>
                  <a:pt x="14061" y="531"/>
                </a:lnTo>
                <a:lnTo>
                  <a:pt x="14069" y="537"/>
                </a:lnTo>
                <a:lnTo>
                  <a:pt x="14076" y="542"/>
                </a:lnTo>
                <a:lnTo>
                  <a:pt x="14082" y="548"/>
                </a:lnTo>
                <a:lnTo>
                  <a:pt x="14088" y="554"/>
                </a:lnTo>
                <a:lnTo>
                  <a:pt x="14092" y="560"/>
                </a:lnTo>
                <a:lnTo>
                  <a:pt x="14102" y="574"/>
                </a:lnTo>
                <a:lnTo>
                  <a:pt x="14109" y="589"/>
                </a:lnTo>
                <a:lnTo>
                  <a:pt x="14115" y="606"/>
                </a:lnTo>
                <a:lnTo>
                  <a:pt x="14119" y="623"/>
                </a:lnTo>
                <a:lnTo>
                  <a:pt x="14121" y="637"/>
                </a:lnTo>
                <a:lnTo>
                  <a:pt x="14123" y="656"/>
                </a:lnTo>
                <a:lnTo>
                  <a:pt x="14123" y="679"/>
                </a:lnTo>
                <a:lnTo>
                  <a:pt x="14124" y="706"/>
                </a:lnTo>
                <a:lnTo>
                  <a:pt x="14124" y="1015"/>
                </a:lnTo>
                <a:lnTo>
                  <a:pt x="14039" y="1015"/>
                </a:lnTo>
                <a:lnTo>
                  <a:pt x="14039" y="710"/>
                </a:lnTo>
                <a:lnTo>
                  <a:pt x="14038" y="685"/>
                </a:lnTo>
                <a:lnTo>
                  <a:pt x="14036" y="664"/>
                </a:lnTo>
                <a:lnTo>
                  <a:pt x="14032" y="646"/>
                </a:lnTo>
                <a:lnTo>
                  <a:pt x="14028" y="631"/>
                </a:lnTo>
                <a:lnTo>
                  <a:pt x="14026" y="625"/>
                </a:lnTo>
                <a:lnTo>
                  <a:pt x="14022" y="619"/>
                </a:lnTo>
                <a:lnTo>
                  <a:pt x="14019" y="614"/>
                </a:lnTo>
                <a:lnTo>
                  <a:pt x="14015" y="609"/>
                </a:lnTo>
                <a:lnTo>
                  <a:pt x="14010" y="603"/>
                </a:lnTo>
                <a:lnTo>
                  <a:pt x="14004" y="598"/>
                </a:lnTo>
                <a:lnTo>
                  <a:pt x="13999" y="594"/>
                </a:lnTo>
                <a:lnTo>
                  <a:pt x="13993" y="590"/>
                </a:lnTo>
                <a:lnTo>
                  <a:pt x="13987" y="587"/>
                </a:lnTo>
                <a:lnTo>
                  <a:pt x="13980" y="583"/>
                </a:lnTo>
                <a:lnTo>
                  <a:pt x="13972" y="581"/>
                </a:lnTo>
                <a:lnTo>
                  <a:pt x="13965" y="579"/>
                </a:lnTo>
                <a:lnTo>
                  <a:pt x="13950" y="576"/>
                </a:lnTo>
                <a:lnTo>
                  <a:pt x="13933" y="575"/>
                </a:lnTo>
                <a:lnTo>
                  <a:pt x="13920" y="576"/>
                </a:lnTo>
                <a:lnTo>
                  <a:pt x="13907" y="577"/>
                </a:lnTo>
                <a:lnTo>
                  <a:pt x="13895" y="580"/>
                </a:lnTo>
                <a:lnTo>
                  <a:pt x="13882" y="583"/>
                </a:lnTo>
                <a:lnTo>
                  <a:pt x="13871" y="588"/>
                </a:lnTo>
                <a:lnTo>
                  <a:pt x="13860" y="594"/>
                </a:lnTo>
                <a:lnTo>
                  <a:pt x="13849" y="601"/>
                </a:lnTo>
                <a:lnTo>
                  <a:pt x="13839" y="610"/>
                </a:lnTo>
                <a:lnTo>
                  <a:pt x="13834" y="614"/>
                </a:lnTo>
                <a:lnTo>
                  <a:pt x="13830" y="619"/>
                </a:lnTo>
                <a:lnTo>
                  <a:pt x="13826" y="624"/>
                </a:lnTo>
                <a:lnTo>
                  <a:pt x="13821" y="630"/>
                </a:lnTo>
                <a:lnTo>
                  <a:pt x="13815" y="644"/>
                </a:lnTo>
                <a:lnTo>
                  <a:pt x="13809" y="659"/>
                </a:lnTo>
                <a:lnTo>
                  <a:pt x="13805" y="677"/>
                </a:lnTo>
                <a:lnTo>
                  <a:pt x="13802" y="696"/>
                </a:lnTo>
                <a:lnTo>
                  <a:pt x="13800" y="718"/>
                </a:lnTo>
                <a:lnTo>
                  <a:pt x="13800" y="740"/>
                </a:lnTo>
                <a:lnTo>
                  <a:pt x="13800" y="1015"/>
                </a:lnTo>
                <a:lnTo>
                  <a:pt x="13714" y="1015"/>
                </a:lnTo>
                <a:close/>
                <a:moveTo>
                  <a:pt x="14192" y="865"/>
                </a:moveTo>
                <a:lnTo>
                  <a:pt x="14276" y="852"/>
                </a:lnTo>
                <a:lnTo>
                  <a:pt x="14280" y="864"/>
                </a:lnTo>
                <a:lnTo>
                  <a:pt x="14282" y="875"/>
                </a:lnTo>
                <a:lnTo>
                  <a:pt x="14286" y="887"/>
                </a:lnTo>
                <a:lnTo>
                  <a:pt x="14291" y="896"/>
                </a:lnTo>
                <a:lnTo>
                  <a:pt x="14296" y="906"/>
                </a:lnTo>
                <a:lnTo>
                  <a:pt x="14302" y="914"/>
                </a:lnTo>
                <a:lnTo>
                  <a:pt x="14308" y="923"/>
                </a:lnTo>
                <a:lnTo>
                  <a:pt x="14317" y="930"/>
                </a:lnTo>
                <a:lnTo>
                  <a:pt x="14325" y="936"/>
                </a:lnTo>
                <a:lnTo>
                  <a:pt x="14334" y="941"/>
                </a:lnTo>
                <a:lnTo>
                  <a:pt x="14345" y="946"/>
                </a:lnTo>
                <a:lnTo>
                  <a:pt x="14356" y="949"/>
                </a:lnTo>
                <a:lnTo>
                  <a:pt x="14367" y="953"/>
                </a:lnTo>
                <a:lnTo>
                  <a:pt x="14381" y="955"/>
                </a:lnTo>
                <a:lnTo>
                  <a:pt x="14394" y="956"/>
                </a:lnTo>
                <a:lnTo>
                  <a:pt x="14408" y="957"/>
                </a:lnTo>
                <a:lnTo>
                  <a:pt x="14422" y="956"/>
                </a:lnTo>
                <a:lnTo>
                  <a:pt x="14436" y="955"/>
                </a:lnTo>
                <a:lnTo>
                  <a:pt x="14448" y="954"/>
                </a:lnTo>
                <a:lnTo>
                  <a:pt x="14459" y="951"/>
                </a:lnTo>
                <a:lnTo>
                  <a:pt x="14470" y="947"/>
                </a:lnTo>
                <a:lnTo>
                  <a:pt x="14480" y="943"/>
                </a:lnTo>
                <a:lnTo>
                  <a:pt x="14488" y="938"/>
                </a:lnTo>
                <a:lnTo>
                  <a:pt x="14496" y="933"/>
                </a:lnTo>
                <a:lnTo>
                  <a:pt x="14503" y="927"/>
                </a:lnTo>
                <a:lnTo>
                  <a:pt x="14508" y="920"/>
                </a:lnTo>
                <a:lnTo>
                  <a:pt x="14513" y="913"/>
                </a:lnTo>
                <a:lnTo>
                  <a:pt x="14517" y="906"/>
                </a:lnTo>
                <a:lnTo>
                  <a:pt x="14520" y="899"/>
                </a:lnTo>
                <a:lnTo>
                  <a:pt x="14523" y="892"/>
                </a:lnTo>
                <a:lnTo>
                  <a:pt x="14525" y="885"/>
                </a:lnTo>
                <a:lnTo>
                  <a:pt x="14525" y="876"/>
                </a:lnTo>
                <a:lnTo>
                  <a:pt x="14525" y="869"/>
                </a:lnTo>
                <a:lnTo>
                  <a:pt x="14524" y="863"/>
                </a:lnTo>
                <a:lnTo>
                  <a:pt x="14521" y="857"/>
                </a:lnTo>
                <a:lnTo>
                  <a:pt x="14518" y="851"/>
                </a:lnTo>
                <a:lnTo>
                  <a:pt x="14514" y="845"/>
                </a:lnTo>
                <a:lnTo>
                  <a:pt x="14510" y="840"/>
                </a:lnTo>
                <a:lnTo>
                  <a:pt x="14505" y="835"/>
                </a:lnTo>
                <a:lnTo>
                  <a:pt x="14499" y="831"/>
                </a:lnTo>
                <a:lnTo>
                  <a:pt x="14486" y="825"/>
                </a:lnTo>
                <a:lnTo>
                  <a:pt x="14468" y="818"/>
                </a:lnTo>
                <a:lnTo>
                  <a:pt x="14443" y="810"/>
                </a:lnTo>
                <a:lnTo>
                  <a:pt x="14411" y="802"/>
                </a:lnTo>
                <a:lnTo>
                  <a:pt x="14367" y="791"/>
                </a:lnTo>
                <a:lnTo>
                  <a:pt x="14331" y="780"/>
                </a:lnTo>
                <a:lnTo>
                  <a:pt x="14302" y="770"/>
                </a:lnTo>
                <a:lnTo>
                  <a:pt x="14281" y="761"/>
                </a:lnTo>
                <a:lnTo>
                  <a:pt x="14272" y="757"/>
                </a:lnTo>
                <a:lnTo>
                  <a:pt x="14264" y="752"/>
                </a:lnTo>
                <a:lnTo>
                  <a:pt x="14256" y="747"/>
                </a:lnTo>
                <a:lnTo>
                  <a:pt x="14249" y="740"/>
                </a:lnTo>
                <a:lnTo>
                  <a:pt x="14242" y="734"/>
                </a:lnTo>
                <a:lnTo>
                  <a:pt x="14236" y="728"/>
                </a:lnTo>
                <a:lnTo>
                  <a:pt x="14231" y="721"/>
                </a:lnTo>
                <a:lnTo>
                  <a:pt x="14226" y="713"/>
                </a:lnTo>
                <a:lnTo>
                  <a:pt x="14222" y="705"/>
                </a:lnTo>
                <a:lnTo>
                  <a:pt x="14218" y="697"/>
                </a:lnTo>
                <a:lnTo>
                  <a:pt x="14214" y="689"/>
                </a:lnTo>
                <a:lnTo>
                  <a:pt x="14211" y="681"/>
                </a:lnTo>
                <a:lnTo>
                  <a:pt x="14209" y="672"/>
                </a:lnTo>
                <a:lnTo>
                  <a:pt x="14208" y="664"/>
                </a:lnTo>
                <a:lnTo>
                  <a:pt x="14207" y="655"/>
                </a:lnTo>
                <a:lnTo>
                  <a:pt x="14207" y="646"/>
                </a:lnTo>
                <a:lnTo>
                  <a:pt x="14208" y="629"/>
                </a:lnTo>
                <a:lnTo>
                  <a:pt x="14210" y="614"/>
                </a:lnTo>
                <a:lnTo>
                  <a:pt x="14215" y="598"/>
                </a:lnTo>
                <a:lnTo>
                  <a:pt x="14223" y="584"/>
                </a:lnTo>
                <a:lnTo>
                  <a:pt x="14231" y="569"/>
                </a:lnTo>
                <a:lnTo>
                  <a:pt x="14240" y="557"/>
                </a:lnTo>
                <a:lnTo>
                  <a:pt x="14252" y="546"/>
                </a:lnTo>
                <a:lnTo>
                  <a:pt x="14264" y="536"/>
                </a:lnTo>
                <a:lnTo>
                  <a:pt x="14275" y="529"/>
                </a:lnTo>
                <a:lnTo>
                  <a:pt x="14288" y="522"/>
                </a:lnTo>
                <a:lnTo>
                  <a:pt x="14302" y="516"/>
                </a:lnTo>
                <a:lnTo>
                  <a:pt x="14319" y="511"/>
                </a:lnTo>
                <a:lnTo>
                  <a:pt x="14336" y="507"/>
                </a:lnTo>
                <a:lnTo>
                  <a:pt x="14354" y="504"/>
                </a:lnTo>
                <a:lnTo>
                  <a:pt x="14374" y="502"/>
                </a:lnTo>
                <a:lnTo>
                  <a:pt x="14392" y="500"/>
                </a:lnTo>
                <a:lnTo>
                  <a:pt x="14408" y="502"/>
                </a:lnTo>
                <a:lnTo>
                  <a:pt x="14421" y="502"/>
                </a:lnTo>
                <a:lnTo>
                  <a:pt x="14436" y="504"/>
                </a:lnTo>
                <a:lnTo>
                  <a:pt x="14448" y="506"/>
                </a:lnTo>
                <a:lnTo>
                  <a:pt x="14462" y="508"/>
                </a:lnTo>
                <a:lnTo>
                  <a:pt x="14474" y="511"/>
                </a:lnTo>
                <a:lnTo>
                  <a:pt x="14485" y="514"/>
                </a:lnTo>
                <a:lnTo>
                  <a:pt x="14497" y="518"/>
                </a:lnTo>
                <a:lnTo>
                  <a:pt x="14508" y="522"/>
                </a:lnTo>
                <a:lnTo>
                  <a:pt x="14518" y="527"/>
                </a:lnTo>
                <a:lnTo>
                  <a:pt x="14528" y="532"/>
                </a:lnTo>
                <a:lnTo>
                  <a:pt x="14536" y="539"/>
                </a:lnTo>
                <a:lnTo>
                  <a:pt x="14544" y="544"/>
                </a:lnTo>
                <a:lnTo>
                  <a:pt x="14551" y="551"/>
                </a:lnTo>
                <a:lnTo>
                  <a:pt x="14558" y="557"/>
                </a:lnTo>
                <a:lnTo>
                  <a:pt x="14564" y="564"/>
                </a:lnTo>
                <a:lnTo>
                  <a:pt x="14569" y="572"/>
                </a:lnTo>
                <a:lnTo>
                  <a:pt x="14573" y="580"/>
                </a:lnTo>
                <a:lnTo>
                  <a:pt x="14577" y="589"/>
                </a:lnTo>
                <a:lnTo>
                  <a:pt x="14581" y="598"/>
                </a:lnTo>
                <a:lnTo>
                  <a:pt x="14585" y="609"/>
                </a:lnTo>
                <a:lnTo>
                  <a:pt x="14588" y="619"/>
                </a:lnTo>
                <a:lnTo>
                  <a:pt x="14591" y="630"/>
                </a:lnTo>
                <a:lnTo>
                  <a:pt x="14593" y="643"/>
                </a:lnTo>
                <a:lnTo>
                  <a:pt x="14509" y="654"/>
                </a:lnTo>
                <a:lnTo>
                  <a:pt x="14507" y="645"/>
                </a:lnTo>
                <a:lnTo>
                  <a:pt x="14505" y="635"/>
                </a:lnTo>
                <a:lnTo>
                  <a:pt x="14502" y="627"/>
                </a:lnTo>
                <a:lnTo>
                  <a:pt x="14498" y="619"/>
                </a:lnTo>
                <a:lnTo>
                  <a:pt x="14494" y="612"/>
                </a:lnTo>
                <a:lnTo>
                  <a:pt x="14488" y="604"/>
                </a:lnTo>
                <a:lnTo>
                  <a:pt x="14482" y="598"/>
                </a:lnTo>
                <a:lnTo>
                  <a:pt x="14476" y="593"/>
                </a:lnTo>
                <a:lnTo>
                  <a:pt x="14469" y="588"/>
                </a:lnTo>
                <a:lnTo>
                  <a:pt x="14460" y="583"/>
                </a:lnTo>
                <a:lnTo>
                  <a:pt x="14452" y="580"/>
                </a:lnTo>
                <a:lnTo>
                  <a:pt x="14443" y="577"/>
                </a:lnTo>
                <a:lnTo>
                  <a:pt x="14434" y="574"/>
                </a:lnTo>
                <a:lnTo>
                  <a:pt x="14422" y="573"/>
                </a:lnTo>
                <a:lnTo>
                  <a:pt x="14411" y="572"/>
                </a:lnTo>
                <a:lnTo>
                  <a:pt x="14398" y="571"/>
                </a:lnTo>
                <a:lnTo>
                  <a:pt x="14385" y="572"/>
                </a:lnTo>
                <a:lnTo>
                  <a:pt x="14372" y="572"/>
                </a:lnTo>
                <a:lnTo>
                  <a:pt x="14359" y="574"/>
                </a:lnTo>
                <a:lnTo>
                  <a:pt x="14349" y="576"/>
                </a:lnTo>
                <a:lnTo>
                  <a:pt x="14338" y="579"/>
                </a:lnTo>
                <a:lnTo>
                  <a:pt x="14329" y="582"/>
                </a:lnTo>
                <a:lnTo>
                  <a:pt x="14322" y="586"/>
                </a:lnTo>
                <a:lnTo>
                  <a:pt x="14315" y="590"/>
                </a:lnTo>
                <a:lnTo>
                  <a:pt x="14308" y="595"/>
                </a:lnTo>
                <a:lnTo>
                  <a:pt x="14303" y="600"/>
                </a:lnTo>
                <a:lnTo>
                  <a:pt x="14299" y="606"/>
                </a:lnTo>
                <a:lnTo>
                  <a:pt x="14296" y="612"/>
                </a:lnTo>
                <a:lnTo>
                  <a:pt x="14293" y="617"/>
                </a:lnTo>
                <a:lnTo>
                  <a:pt x="14291" y="623"/>
                </a:lnTo>
                <a:lnTo>
                  <a:pt x="14290" y="629"/>
                </a:lnTo>
                <a:lnTo>
                  <a:pt x="14290" y="635"/>
                </a:lnTo>
                <a:lnTo>
                  <a:pt x="14290" y="644"/>
                </a:lnTo>
                <a:lnTo>
                  <a:pt x="14292" y="652"/>
                </a:lnTo>
                <a:lnTo>
                  <a:pt x="14295" y="659"/>
                </a:lnTo>
                <a:lnTo>
                  <a:pt x="14300" y="665"/>
                </a:lnTo>
                <a:lnTo>
                  <a:pt x="14306" y="672"/>
                </a:lnTo>
                <a:lnTo>
                  <a:pt x="14314" y="679"/>
                </a:lnTo>
                <a:lnTo>
                  <a:pt x="14322" y="684"/>
                </a:lnTo>
                <a:lnTo>
                  <a:pt x="14333" y="688"/>
                </a:lnTo>
                <a:lnTo>
                  <a:pt x="14343" y="692"/>
                </a:lnTo>
                <a:lnTo>
                  <a:pt x="14358" y="696"/>
                </a:lnTo>
                <a:lnTo>
                  <a:pt x="14380" y="702"/>
                </a:lnTo>
                <a:lnTo>
                  <a:pt x="14409" y="711"/>
                </a:lnTo>
                <a:lnTo>
                  <a:pt x="14450" y="722"/>
                </a:lnTo>
                <a:lnTo>
                  <a:pt x="14485" y="732"/>
                </a:lnTo>
                <a:lnTo>
                  <a:pt x="14514" y="741"/>
                </a:lnTo>
                <a:lnTo>
                  <a:pt x="14535" y="750"/>
                </a:lnTo>
                <a:lnTo>
                  <a:pt x="14544" y="754"/>
                </a:lnTo>
                <a:lnTo>
                  <a:pt x="14553" y="758"/>
                </a:lnTo>
                <a:lnTo>
                  <a:pt x="14560" y="763"/>
                </a:lnTo>
                <a:lnTo>
                  <a:pt x="14567" y="768"/>
                </a:lnTo>
                <a:lnTo>
                  <a:pt x="14574" y="774"/>
                </a:lnTo>
                <a:lnTo>
                  <a:pt x="14580" y="781"/>
                </a:lnTo>
                <a:lnTo>
                  <a:pt x="14587" y="788"/>
                </a:lnTo>
                <a:lnTo>
                  <a:pt x="14592" y="794"/>
                </a:lnTo>
                <a:lnTo>
                  <a:pt x="14597" y="802"/>
                </a:lnTo>
                <a:lnTo>
                  <a:pt x="14601" y="810"/>
                </a:lnTo>
                <a:lnTo>
                  <a:pt x="14604" y="819"/>
                </a:lnTo>
                <a:lnTo>
                  <a:pt x="14607" y="827"/>
                </a:lnTo>
                <a:lnTo>
                  <a:pt x="14609" y="836"/>
                </a:lnTo>
                <a:lnTo>
                  <a:pt x="14611" y="847"/>
                </a:lnTo>
                <a:lnTo>
                  <a:pt x="14612" y="857"/>
                </a:lnTo>
                <a:lnTo>
                  <a:pt x="14612" y="867"/>
                </a:lnTo>
                <a:lnTo>
                  <a:pt x="14612" y="878"/>
                </a:lnTo>
                <a:lnTo>
                  <a:pt x="14610" y="889"/>
                </a:lnTo>
                <a:lnTo>
                  <a:pt x="14609" y="899"/>
                </a:lnTo>
                <a:lnTo>
                  <a:pt x="14606" y="908"/>
                </a:lnTo>
                <a:lnTo>
                  <a:pt x="14603" y="919"/>
                </a:lnTo>
                <a:lnTo>
                  <a:pt x="14598" y="929"/>
                </a:lnTo>
                <a:lnTo>
                  <a:pt x="14593" y="938"/>
                </a:lnTo>
                <a:lnTo>
                  <a:pt x="14588" y="947"/>
                </a:lnTo>
                <a:lnTo>
                  <a:pt x="14580" y="957"/>
                </a:lnTo>
                <a:lnTo>
                  <a:pt x="14573" y="965"/>
                </a:lnTo>
                <a:lnTo>
                  <a:pt x="14566" y="973"/>
                </a:lnTo>
                <a:lnTo>
                  <a:pt x="14557" y="981"/>
                </a:lnTo>
                <a:lnTo>
                  <a:pt x="14547" y="988"/>
                </a:lnTo>
                <a:lnTo>
                  <a:pt x="14537" y="995"/>
                </a:lnTo>
                <a:lnTo>
                  <a:pt x="14527" y="1000"/>
                </a:lnTo>
                <a:lnTo>
                  <a:pt x="14515" y="1006"/>
                </a:lnTo>
                <a:lnTo>
                  <a:pt x="14503" y="1010"/>
                </a:lnTo>
                <a:lnTo>
                  <a:pt x="14490" y="1015"/>
                </a:lnTo>
                <a:lnTo>
                  <a:pt x="14478" y="1018"/>
                </a:lnTo>
                <a:lnTo>
                  <a:pt x="14465" y="1022"/>
                </a:lnTo>
                <a:lnTo>
                  <a:pt x="14451" y="1024"/>
                </a:lnTo>
                <a:lnTo>
                  <a:pt x="14438" y="1025"/>
                </a:lnTo>
                <a:lnTo>
                  <a:pt x="14423" y="1026"/>
                </a:lnTo>
                <a:lnTo>
                  <a:pt x="14409" y="1027"/>
                </a:lnTo>
                <a:lnTo>
                  <a:pt x="14385" y="1026"/>
                </a:lnTo>
                <a:lnTo>
                  <a:pt x="14362" y="1024"/>
                </a:lnTo>
                <a:lnTo>
                  <a:pt x="14342" y="1021"/>
                </a:lnTo>
                <a:lnTo>
                  <a:pt x="14322" y="1016"/>
                </a:lnTo>
                <a:lnTo>
                  <a:pt x="14303" y="1010"/>
                </a:lnTo>
                <a:lnTo>
                  <a:pt x="14287" y="1003"/>
                </a:lnTo>
                <a:lnTo>
                  <a:pt x="14271" y="995"/>
                </a:lnTo>
                <a:lnTo>
                  <a:pt x="14258" y="986"/>
                </a:lnTo>
                <a:lnTo>
                  <a:pt x="14245" y="975"/>
                </a:lnTo>
                <a:lnTo>
                  <a:pt x="14235" y="963"/>
                </a:lnTo>
                <a:lnTo>
                  <a:pt x="14225" y="949"/>
                </a:lnTo>
                <a:lnTo>
                  <a:pt x="14215" y="935"/>
                </a:lnTo>
                <a:lnTo>
                  <a:pt x="14208" y="920"/>
                </a:lnTo>
                <a:lnTo>
                  <a:pt x="14202" y="903"/>
                </a:lnTo>
                <a:lnTo>
                  <a:pt x="14196" y="885"/>
                </a:lnTo>
                <a:lnTo>
                  <a:pt x="14192" y="865"/>
                </a:lnTo>
                <a:close/>
                <a:moveTo>
                  <a:pt x="14870" y="939"/>
                </a:moveTo>
                <a:lnTo>
                  <a:pt x="14882" y="1015"/>
                </a:lnTo>
                <a:lnTo>
                  <a:pt x="14865" y="1018"/>
                </a:lnTo>
                <a:lnTo>
                  <a:pt x="14848" y="1021"/>
                </a:lnTo>
                <a:lnTo>
                  <a:pt x="14832" y="1022"/>
                </a:lnTo>
                <a:lnTo>
                  <a:pt x="14817" y="1023"/>
                </a:lnTo>
                <a:lnTo>
                  <a:pt x="14796" y="1022"/>
                </a:lnTo>
                <a:lnTo>
                  <a:pt x="14776" y="1018"/>
                </a:lnTo>
                <a:lnTo>
                  <a:pt x="14768" y="1016"/>
                </a:lnTo>
                <a:lnTo>
                  <a:pt x="14759" y="1014"/>
                </a:lnTo>
                <a:lnTo>
                  <a:pt x="14752" y="1011"/>
                </a:lnTo>
                <a:lnTo>
                  <a:pt x="14745" y="1008"/>
                </a:lnTo>
                <a:lnTo>
                  <a:pt x="14733" y="1000"/>
                </a:lnTo>
                <a:lnTo>
                  <a:pt x="14723" y="991"/>
                </a:lnTo>
                <a:lnTo>
                  <a:pt x="14719" y="986"/>
                </a:lnTo>
                <a:lnTo>
                  <a:pt x="14715" y="980"/>
                </a:lnTo>
                <a:lnTo>
                  <a:pt x="14712" y="975"/>
                </a:lnTo>
                <a:lnTo>
                  <a:pt x="14709" y="969"/>
                </a:lnTo>
                <a:lnTo>
                  <a:pt x="14707" y="962"/>
                </a:lnTo>
                <a:lnTo>
                  <a:pt x="14705" y="954"/>
                </a:lnTo>
                <a:lnTo>
                  <a:pt x="14702" y="943"/>
                </a:lnTo>
                <a:lnTo>
                  <a:pt x="14701" y="932"/>
                </a:lnTo>
                <a:lnTo>
                  <a:pt x="14699" y="903"/>
                </a:lnTo>
                <a:lnTo>
                  <a:pt x="14698" y="868"/>
                </a:lnTo>
                <a:lnTo>
                  <a:pt x="14698" y="578"/>
                </a:lnTo>
                <a:lnTo>
                  <a:pt x="14635" y="578"/>
                </a:lnTo>
                <a:lnTo>
                  <a:pt x="14635" y="512"/>
                </a:lnTo>
                <a:lnTo>
                  <a:pt x="14698" y="512"/>
                </a:lnTo>
                <a:lnTo>
                  <a:pt x="14698" y="387"/>
                </a:lnTo>
                <a:lnTo>
                  <a:pt x="14784" y="336"/>
                </a:lnTo>
                <a:lnTo>
                  <a:pt x="14784" y="512"/>
                </a:lnTo>
                <a:lnTo>
                  <a:pt x="14870" y="512"/>
                </a:lnTo>
                <a:lnTo>
                  <a:pt x="14870" y="578"/>
                </a:lnTo>
                <a:lnTo>
                  <a:pt x="14784" y="578"/>
                </a:lnTo>
                <a:lnTo>
                  <a:pt x="14784" y="873"/>
                </a:lnTo>
                <a:lnTo>
                  <a:pt x="14785" y="890"/>
                </a:lnTo>
                <a:lnTo>
                  <a:pt x="14785" y="903"/>
                </a:lnTo>
                <a:lnTo>
                  <a:pt x="14787" y="913"/>
                </a:lnTo>
                <a:lnTo>
                  <a:pt x="14789" y="920"/>
                </a:lnTo>
                <a:lnTo>
                  <a:pt x="14791" y="925"/>
                </a:lnTo>
                <a:lnTo>
                  <a:pt x="14794" y="930"/>
                </a:lnTo>
                <a:lnTo>
                  <a:pt x="14799" y="933"/>
                </a:lnTo>
                <a:lnTo>
                  <a:pt x="14804" y="937"/>
                </a:lnTo>
                <a:lnTo>
                  <a:pt x="14809" y="939"/>
                </a:lnTo>
                <a:lnTo>
                  <a:pt x="14816" y="941"/>
                </a:lnTo>
                <a:lnTo>
                  <a:pt x="14824" y="942"/>
                </a:lnTo>
                <a:lnTo>
                  <a:pt x="14833" y="943"/>
                </a:lnTo>
                <a:lnTo>
                  <a:pt x="14841" y="942"/>
                </a:lnTo>
                <a:lnTo>
                  <a:pt x="14849" y="942"/>
                </a:lnTo>
                <a:lnTo>
                  <a:pt x="14860" y="941"/>
                </a:lnTo>
                <a:lnTo>
                  <a:pt x="14870" y="939"/>
                </a:lnTo>
                <a:close/>
                <a:moveTo>
                  <a:pt x="14925" y="417"/>
                </a:moveTo>
                <a:lnTo>
                  <a:pt x="14925" y="320"/>
                </a:lnTo>
                <a:lnTo>
                  <a:pt x="15011" y="320"/>
                </a:lnTo>
                <a:lnTo>
                  <a:pt x="15011" y="417"/>
                </a:lnTo>
                <a:lnTo>
                  <a:pt x="14925" y="417"/>
                </a:lnTo>
                <a:close/>
                <a:moveTo>
                  <a:pt x="14925" y="1015"/>
                </a:moveTo>
                <a:lnTo>
                  <a:pt x="14925" y="512"/>
                </a:lnTo>
                <a:lnTo>
                  <a:pt x="15011" y="512"/>
                </a:lnTo>
                <a:lnTo>
                  <a:pt x="15011" y="1015"/>
                </a:lnTo>
                <a:lnTo>
                  <a:pt x="14925" y="1015"/>
                </a:lnTo>
                <a:close/>
                <a:moveTo>
                  <a:pt x="15298" y="939"/>
                </a:moveTo>
                <a:lnTo>
                  <a:pt x="15310" y="1015"/>
                </a:lnTo>
                <a:lnTo>
                  <a:pt x="15293" y="1018"/>
                </a:lnTo>
                <a:lnTo>
                  <a:pt x="15276" y="1021"/>
                </a:lnTo>
                <a:lnTo>
                  <a:pt x="15260" y="1022"/>
                </a:lnTo>
                <a:lnTo>
                  <a:pt x="15245" y="1023"/>
                </a:lnTo>
                <a:lnTo>
                  <a:pt x="15224" y="1022"/>
                </a:lnTo>
                <a:lnTo>
                  <a:pt x="15204" y="1018"/>
                </a:lnTo>
                <a:lnTo>
                  <a:pt x="15196" y="1016"/>
                </a:lnTo>
                <a:lnTo>
                  <a:pt x="15187" y="1014"/>
                </a:lnTo>
                <a:lnTo>
                  <a:pt x="15180" y="1011"/>
                </a:lnTo>
                <a:lnTo>
                  <a:pt x="15173" y="1008"/>
                </a:lnTo>
                <a:lnTo>
                  <a:pt x="15162" y="1000"/>
                </a:lnTo>
                <a:lnTo>
                  <a:pt x="15151" y="991"/>
                </a:lnTo>
                <a:lnTo>
                  <a:pt x="15147" y="986"/>
                </a:lnTo>
                <a:lnTo>
                  <a:pt x="15143" y="980"/>
                </a:lnTo>
                <a:lnTo>
                  <a:pt x="15140" y="975"/>
                </a:lnTo>
                <a:lnTo>
                  <a:pt x="15137" y="969"/>
                </a:lnTo>
                <a:lnTo>
                  <a:pt x="15135" y="962"/>
                </a:lnTo>
                <a:lnTo>
                  <a:pt x="15133" y="954"/>
                </a:lnTo>
                <a:lnTo>
                  <a:pt x="15131" y="943"/>
                </a:lnTo>
                <a:lnTo>
                  <a:pt x="15129" y="932"/>
                </a:lnTo>
                <a:lnTo>
                  <a:pt x="15127" y="903"/>
                </a:lnTo>
                <a:lnTo>
                  <a:pt x="15126" y="868"/>
                </a:lnTo>
                <a:lnTo>
                  <a:pt x="15126" y="578"/>
                </a:lnTo>
                <a:lnTo>
                  <a:pt x="15063" y="578"/>
                </a:lnTo>
                <a:lnTo>
                  <a:pt x="15063" y="512"/>
                </a:lnTo>
                <a:lnTo>
                  <a:pt x="15126" y="512"/>
                </a:lnTo>
                <a:lnTo>
                  <a:pt x="15126" y="387"/>
                </a:lnTo>
                <a:lnTo>
                  <a:pt x="15212" y="336"/>
                </a:lnTo>
                <a:lnTo>
                  <a:pt x="15212" y="512"/>
                </a:lnTo>
                <a:lnTo>
                  <a:pt x="15298" y="512"/>
                </a:lnTo>
                <a:lnTo>
                  <a:pt x="15298" y="578"/>
                </a:lnTo>
                <a:lnTo>
                  <a:pt x="15212" y="578"/>
                </a:lnTo>
                <a:lnTo>
                  <a:pt x="15212" y="873"/>
                </a:lnTo>
                <a:lnTo>
                  <a:pt x="15213" y="890"/>
                </a:lnTo>
                <a:lnTo>
                  <a:pt x="15213" y="903"/>
                </a:lnTo>
                <a:lnTo>
                  <a:pt x="15215" y="913"/>
                </a:lnTo>
                <a:lnTo>
                  <a:pt x="15217" y="920"/>
                </a:lnTo>
                <a:lnTo>
                  <a:pt x="15219" y="925"/>
                </a:lnTo>
                <a:lnTo>
                  <a:pt x="15223" y="930"/>
                </a:lnTo>
                <a:lnTo>
                  <a:pt x="15227" y="933"/>
                </a:lnTo>
                <a:lnTo>
                  <a:pt x="15232" y="937"/>
                </a:lnTo>
                <a:lnTo>
                  <a:pt x="15237" y="939"/>
                </a:lnTo>
                <a:lnTo>
                  <a:pt x="15244" y="941"/>
                </a:lnTo>
                <a:lnTo>
                  <a:pt x="15253" y="942"/>
                </a:lnTo>
                <a:lnTo>
                  <a:pt x="15261" y="943"/>
                </a:lnTo>
                <a:lnTo>
                  <a:pt x="15269" y="942"/>
                </a:lnTo>
                <a:lnTo>
                  <a:pt x="15277" y="942"/>
                </a:lnTo>
                <a:lnTo>
                  <a:pt x="15288" y="941"/>
                </a:lnTo>
                <a:lnTo>
                  <a:pt x="15298" y="939"/>
                </a:lnTo>
                <a:close/>
                <a:moveTo>
                  <a:pt x="15684" y="1015"/>
                </a:moveTo>
                <a:lnTo>
                  <a:pt x="15684" y="941"/>
                </a:lnTo>
                <a:lnTo>
                  <a:pt x="15676" y="952"/>
                </a:lnTo>
                <a:lnTo>
                  <a:pt x="15668" y="961"/>
                </a:lnTo>
                <a:lnTo>
                  <a:pt x="15660" y="970"/>
                </a:lnTo>
                <a:lnTo>
                  <a:pt x="15652" y="978"/>
                </a:lnTo>
                <a:lnTo>
                  <a:pt x="15643" y="986"/>
                </a:lnTo>
                <a:lnTo>
                  <a:pt x="15634" y="993"/>
                </a:lnTo>
                <a:lnTo>
                  <a:pt x="15624" y="999"/>
                </a:lnTo>
                <a:lnTo>
                  <a:pt x="15614" y="1005"/>
                </a:lnTo>
                <a:lnTo>
                  <a:pt x="15604" y="1010"/>
                </a:lnTo>
                <a:lnTo>
                  <a:pt x="15594" y="1014"/>
                </a:lnTo>
                <a:lnTo>
                  <a:pt x="15582" y="1018"/>
                </a:lnTo>
                <a:lnTo>
                  <a:pt x="15572" y="1022"/>
                </a:lnTo>
                <a:lnTo>
                  <a:pt x="15561" y="1024"/>
                </a:lnTo>
                <a:lnTo>
                  <a:pt x="15548" y="1025"/>
                </a:lnTo>
                <a:lnTo>
                  <a:pt x="15536" y="1026"/>
                </a:lnTo>
                <a:lnTo>
                  <a:pt x="15523" y="1027"/>
                </a:lnTo>
                <a:lnTo>
                  <a:pt x="15513" y="1026"/>
                </a:lnTo>
                <a:lnTo>
                  <a:pt x="15502" y="1026"/>
                </a:lnTo>
                <a:lnTo>
                  <a:pt x="15491" y="1024"/>
                </a:lnTo>
                <a:lnTo>
                  <a:pt x="15481" y="1023"/>
                </a:lnTo>
                <a:lnTo>
                  <a:pt x="15471" y="1020"/>
                </a:lnTo>
                <a:lnTo>
                  <a:pt x="15460" y="1016"/>
                </a:lnTo>
                <a:lnTo>
                  <a:pt x="15450" y="1013"/>
                </a:lnTo>
                <a:lnTo>
                  <a:pt x="15441" y="1009"/>
                </a:lnTo>
                <a:lnTo>
                  <a:pt x="15431" y="1005"/>
                </a:lnTo>
                <a:lnTo>
                  <a:pt x="15422" y="1000"/>
                </a:lnTo>
                <a:lnTo>
                  <a:pt x="15414" y="996"/>
                </a:lnTo>
                <a:lnTo>
                  <a:pt x="15407" y="990"/>
                </a:lnTo>
                <a:lnTo>
                  <a:pt x="15399" y="984"/>
                </a:lnTo>
                <a:lnTo>
                  <a:pt x="15393" y="979"/>
                </a:lnTo>
                <a:lnTo>
                  <a:pt x="15388" y="973"/>
                </a:lnTo>
                <a:lnTo>
                  <a:pt x="15383" y="967"/>
                </a:lnTo>
                <a:lnTo>
                  <a:pt x="15375" y="953"/>
                </a:lnTo>
                <a:lnTo>
                  <a:pt x="15367" y="938"/>
                </a:lnTo>
                <a:lnTo>
                  <a:pt x="15361" y="922"/>
                </a:lnTo>
                <a:lnTo>
                  <a:pt x="15357" y="903"/>
                </a:lnTo>
                <a:lnTo>
                  <a:pt x="15354" y="889"/>
                </a:lnTo>
                <a:lnTo>
                  <a:pt x="15353" y="870"/>
                </a:lnTo>
                <a:lnTo>
                  <a:pt x="15352" y="849"/>
                </a:lnTo>
                <a:lnTo>
                  <a:pt x="15352" y="824"/>
                </a:lnTo>
                <a:lnTo>
                  <a:pt x="15352" y="512"/>
                </a:lnTo>
                <a:lnTo>
                  <a:pt x="15438" y="512"/>
                </a:lnTo>
                <a:lnTo>
                  <a:pt x="15438" y="791"/>
                </a:lnTo>
                <a:lnTo>
                  <a:pt x="15438" y="821"/>
                </a:lnTo>
                <a:lnTo>
                  <a:pt x="15439" y="847"/>
                </a:lnTo>
                <a:lnTo>
                  <a:pt x="15440" y="866"/>
                </a:lnTo>
                <a:lnTo>
                  <a:pt x="15443" y="880"/>
                </a:lnTo>
                <a:lnTo>
                  <a:pt x="15445" y="889"/>
                </a:lnTo>
                <a:lnTo>
                  <a:pt x="15448" y="897"/>
                </a:lnTo>
                <a:lnTo>
                  <a:pt x="15451" y="904"/>
                </a:lnTo>
                <a:lnTo>
                  <a:pt x="15455" y="910"/>
                </a:lnTo>
                <a:lnTo>
                  <a:pt x="15459" y="917"/>
                </a:lnTo>
                <a:lnTo>
                  <a:pt x="15465" y="923"/>
                </a:lnTo>
                <a:lnTo>
                  <a:pt x="15471" y="928"/>
                </a:lnTo>
                <a:lnTo>
                  <a:pt x="15477" y="933"/>
                </a:lnTo>
                <a:lnTo>
                  <a:pt x="15483" y="938"/>
                </a:lnTo>
                <a:lnTo>
                  <a:pt x="15490" y="941"/>
                </a:lnTo>
                <a:lnTo>
                  <a:pt x="15498" y="945"/>
                </a:lnTo>
                <a:lnTo>
                  <a:pt x="15506" y="947"/>
                </a:lnTo>
                <a:lnTo>
                  <a:pt x="15514" y="949"/>
                </a:lnTo>
                <a:lnTo>
                  <a:pt x="15522" y="952"/>
                </a:lnTo>
                <a:lnTo>
                  <a:pt x="15532" y="953"/>
                </a:lnTo>
                <a:lnTo>
                  <a:pt x="15541" y="953"/>
                </a:lnTo>
                <a:lnTo>
                  <a:pt x="15550" y="953"/>
                </a:lnTo>
                <a:lnTo>
                  <a:pt x="15560" y="952"/>
                </a:lnTo>
                <a:lnTo>
                  <a:pt x="15569" y="949"/>
                </a:lnTo>
                <a:lnTo>
                  <a:pt x="15578" y="947"/>
                </a:lnTo>
                <a:lnTo>
                  <a:pt x="15588" y="945"/>
                </a:lnTo>
                <a:lnTo>
                  <a:pt x="15596" y="941"/>
                </a:lnTo>
                <a:lnTo>
                  <a:pt x="15605" y="937"/>
                </a:lnTo>
                <a:lnTo>
                  <a:pt x="15613" y="933"/>
                </a:lnTo>
                <a:lnTo>
                  <a:pt x="15622" y="928"/>
                </a:lnTo>
                <a:lnTo>
                  <a:pt x="15629" y="923"/>
                </a:lnTo>
                <a:lnTo>
                  <a:pt x="15636" y="917"/>
                </a:lnTo>
                <a:lnTo>
                  <a:pt x="15642" y="909"/>
                </a:lnTo>
                <a:lnTo>
                  <a:pt x="15648" y="903"/>
                </a:lnTo>
                <a:lnTo>
                  <a:pt x="15653" y="896"/>
                </a:lnTo>
                <a:lnTo>
                  <a:pt x="15657" y="888"/>
                </a:lnTo>
                <a:lnTo>
                  <a:pt x="15661" y="879"/>
                </a:lnTo>
                <a:lnTo>
                  <a:pt x="15664" y="870"/>
                </a:lnTo>
                <a:lnTo>
                  <a:pt x="15667" y="861"/>
                </a:lnTo>
                <a:lnTo>
                  <a:pt x="15669" y="850"/>
                </a:lnTo>
                <a:lnTo>
                  <a:pt x="15671" y="838"/>
                </a:lnTo>
                <a:lnTo>
                  <a:pt x="15674" y="811"/>
                </a:lnTo>
                <a:lnTo>
                  <a:pt x="15675" y="782"/>
                </a:lnTo>
                <a:lnTo>
                  <a:pt x="15675" y="512"/>
                </a:lnTo>
                <a:lnTo>
                  <a:pt x="15761" y="512"/>
                </a:lnTo>
                <a:lnTo>
                  <a:pt x="15761" y="1015"/>
                </a:lnTo>
                <a:lnTo>
                  <a:pt x="15684" y="1015"/>
                </a:lnTo>
                <a:close/>
                <a:moveTo>
                  <a:pt x="16052" y="939"/>
                </a:moveTo>
                <a:lnTo>
                  <a:pt x="16064" y="1015"/>
                </a:lnTo>
                <a:lnTo>
                  <a:pt x="16047" y="1018"/>
                </a:lnTo>
                <a:lnTo>
                  <a:pt x="16030" y="1021"/>
                </a:lnTo>
                <a:lnTo>
                  <a:pt x="16014" y="1022"/>
                </a:lnTo>
                <a:lnTo>
                  <a:pt x="15999" y="1023"/>
                </a:lnTo>
                <a:lnTo>
                  <a:pt x="15977" y="1022"/>
                </a:lnTo>
                <a:lnTo>
                  <a:pt x="15958" y="1018"/>
                </a:lnTo>
                <a:lnTo>
                  <a:pt x="15949" y="1016"/>
                </a:lnTo>
                <a:lnTo>
                  <a:pt x="15941" y="1014"/>
                </a:lnTo>
                <a:lnTo>
                  <a:pt x="15934" y="1011"/>
                </a:lnTo>
                <a:lnTo>
                  <a:pt x="15927" y="1008"/>
                </a:lnTo>
                <a:lnTo>
                  <a:pt x="15915" y="1000"/>
                </a:lnTo>
                <a:lnTo>
                  <a:pt x="15905" y="991"/>
                </a:lnTo>
                <a:lnTo>
                  <a:pt x="15901" y="986"/>
                </a:lnTo>
                <a:lnTo>
                  <a:pt x="15897" y="980"/>
                </a:lnTo>
                <a:lnTo>
                  <a:pt x="15894" y="975"/>
                </a:lnTo>
                <a:lnTo>
                  <a:pt x="15891" y="969"/>
                </a:lnTo>
                <a:lnTo>
                  <a:pt x="15888" y="962"/>
                </a:lnTo>
                <a:lnTo>
                  <a:pt x="15886" y="954"/>
                </a:lnTo>
                <a:lnTo>
                  <a:pt x="15884" y="943"/>
                </a:lnTo>
                <a:lnTo>
                  <a:pt x="15883" y="932"/>
                </a:lnTo>
                <a:lnTo>
                  <a:pt x="15881" y="903"/>
                </a:lnTo>
                <a:lnTo>
                  <a:pt x="15880" y="868"/>
                </a:lnTo>
                <a:lnTo>
                  <a:pt x="15880" y="578"/>
                </a:lnTo>
                <a:lnTo>
                  <a:pt x="15817" y="578"/>
                </a:lnTo>
                <a:lnTo>
                  <a:pt x="15817" y="512"/>
                </a:lnTo>
                <a:lnTo>
                  <a:pt x="15880" y="512"/>
                </a:lnTo>
                <a:lnTo>
                  <a:pt x="15880" y="387"/>
                </a:lnTo>
                <a:lnTo>
                  <a:pt x="15966" y="336"/>
                </a:lnTo>
                <a:lnTo>
                  <a:pt x="15966" y="512"/>
                </a:lnTo>
                <a:lnTo>
                  <a:pt x="16052" y="512"/>
                </a:lnTo>
                <a:lnTo>
                  <a:pt x="16052" y="578"/>
                </a:lnTo>
                <a:lnTo>
                  <a:pt x="15966" y="578"/>
                </a:lnTo>
                <a:lnTo>
                  <a:pt x="15966" y="873"/>
                </a:lnTo>
                <a:lnTo>
                  <a:pt x="15967" y="890"/>
                </a:lnTo>
                <a:lnTo>
                  <a:pt x="15967" y="903"/>
                </a:lnTo>
                <a:lnTo>
                  <a:pt x="15969" y="913"/>
                </a:lnTo>
                <a:lnTo>
                  <a:pt x="15971" y="920"/>
                </a:lnTo>
                <a:lnTo>
                  <a:pt x="15973" y="925"/>
                </a:lnTo>
                <a:lnTo>
                  <a:pt x="15976" y="930"/>
                </a:lnTo>
                <a:lnTo>
                  <a:pt x="15980" y="933"/>
                </a:lnTo>
                <a:lnTo>
                  <a:pt x="15986" y="937"/>
                </a:lnTo>
                <a:lnTo>
                  <a:pt x="15991" y="939"/>
                </a:lnTo>
                <a:lnTo>
                  <a:pt x="15998" y="941"/>
                </a:lnTo>
                <a:lnTo>
                  <a:pt x="16006" y="942"/>
                </a:lnTo>
                <a:lnTo>
                  <a:pt x="16015" y="943"/>
                </a:lnTo>
                <a:lnTo>
                  <a:pt x="16023" y="942"/>
                </a:lnTo>
                <a:lnTo>
                  <a:pt x="16031" y="942"/>
                </a:lnTo>
                <a:lnTo>
                  <a:pt x="16041" y="941"/>
                </a:lnTo>
                <a:lnTo>
                  <a:pt x="16052" y="939"/>
                </a:lnTo>
                <a:close/>
                <a:moveTo>
                  <a:pt x="16452" y="853"/>
                </a:moveTo>
                <a:lnTo>
                  <a:pt x="16541" y="864"/>
                </a:lnTo>
                <a:lnTo>
                  <a:pt x="16536" y="883"/>
                </a:lnTo>
                <a:lnTo>
                  <a:pt x="16528" y="900"/>
                </a:lnTo>
                <a:lnTo>
                  <a:pt x="16520" y="918"/>
                </a:lnTo>
                <a:lnTo>
                  <a:pt x="16511" y="933"/>
                </a:lnTo>
                <a:lnTo>
                  <a:pt x="16502" y="947"/>
                </a:lnTo>
                <a:lnTo>
                  <a:pt x="16490" y="961"/>
                </a:lnTo>
                <a:lnTo>
                  <a:pt x="16477" y="973"/>
                </a:lnTo>
                <a:lnTo>
                  <a:pt x="16463" y="983"/>
                </a:lnTo>
                <a:lnTo>
                  <a:pt x="16449" y="994"/>
                </a:lnTo>
                <a:lnTo>
                  <a:pt x="16433" y="1002"/>
                </a:lnTo>
                <a:lnTo>
                  <a:pt x="16417" y="1010"/>
                </a:lnTo>
                <a:lnTo>
                  <a:pt x="16399" y="1015"/>
                </a:lnTo>
                <a:lnTo>
                  <a:pt x="16381" y="1021"/>
                </a:lnTo>
                <a:lnTo>
                  <a:pt x="16361" y="1024"/>
                </a:lnTo>
                <a:lnTo>
                  <a:pt x="16340" y="1026"/>
                </a:lnTo>
                <a:lnTo>
                  <a:pt x="16320" y="1027"/>
                </a:lnTo>
                <a:lnTo>
                  <a:pt x="16305" y="1026"/>
                </a:lnTo>
                <a:lnTo>
                  <a:pt x="16293" y="1026"/>
                </a:lnTo>
                <a:lnTo>
                  <a:pt x="16279" y="1024"/>
                </a:lnTo>
                <a:lnTo>
                  <a:pt x="16267" y="1023"/>
                </a:lnTo>
                <a:lnTo>
                  <a:pt x="16254" y="1020"/>
                </a:lnTo>
                <a:lnTo>
                  <a:pt x="16243" y="1016"/>
                </a:lnTo>
                <a:lnTo>
                  <a:pt x="16231" y="1013"/>
                </a:lnTo>
                <a:lnTo>
                  <a:pt x="16220" y="1009"/>
                </a:lnTo>
                <a:lnTo>
                  <a:pt x="16209" y="1005"/>
                </a:lnTo>
                <a:lnTo>
                  <a:pt x="16199" y="1000"/>
                </a:lnTo>
                <a:lnTo>
                  <a:pt x="16188" y="995"/>
                </a:lnTo>
                <a:lnTo>
                  <a:pt x="16179" y="989"/>
                </a:lnTo>
                <a:lnTo>
                  <a:pt x="16170" y="981"/>
                </a:lnTo>
                <a:lnTo>
                  <a:pt x="16160" y="974"/>
                </a:lnTo>
                <a:lnTo>
                  <a:pt x="16152" y="967"/>
                </a:lnTo>
                <a:lnTo>
                  <a:pt x="16144" y="959"/>
                </a:lnTo>
                <a:lnTo>
                  <a:pt x="16136" y="949"/>
                </a:lnTo>
                <a:lnTo>
                  <a:pt x="16128" y="940"/>
                </a:lnTo>
                <a:lnTo>
                  <a:pt x="16121" y="931"/>
                </a:lnTo>
                <a:lnTo>
                  <a:pt x="16115" y="921"/>
                </a:lnTo>
                <a:lnTo>
                  <a:pt x="16110" y="910"/>
                </a:lnTo>
                <a:lnTo>
                  <a:pt x="16105" y="900"/>
                </a:lnTo>
                <a:lnTo>
                  <a:pt x="16099" y="889"/>
                </a:lnTo>
                <a:lnTo>
                  <a:pt x="16095" y="876"/>
                </a:lnTo>
                <a:lnTo>
                  <a:pt x="16091" y="865"/>
                </a:lnTo>
                <a:lnTo>
                  <a:pt x="16088" y="853"/>
                </a:lnTo>
                <a:lnTo>
                  <a:pt x="16085" y="839"/>
                </a:lnTo>
                <a:lnTo>
                  <a:pt x="16083" y="826"/>
                </a:lnTo>
                <a:lnTo>
                  <a:pt x="16081" y="811"/>
                </a:lnTo>
                <a:lnTo>
                  <a:pt x="16080" y="798"/>
                </a:lnTo>
                <a:lnTo>
                  <a:pt x="16079" y="783"/>
                </a:lnTo>
                <a:lnTo>
                  <a:pt x="16079" y="768"/>
                </a:lnTo>
                <a:lnTo>
                  <a:pt x="16079" y="752"/>
                </a:lnTo>
                <a:lnTo>
                  <a:pt x="16080" y="737"/>
                </a:lnTo>
                <a:lnTo>
                  <a:pt x="16081" y="722"/>
                </a:lnTo>
                <a:lnTo>
                  <a:pt x="16083" y="707"/>
                </a:lnTo>
                <a:lnTo>
                  <a:pt x="16085" y="694"/>
                </a:lnTo>
                <a:lnTo>
                  <a:pt x="16088" y="681"/>
                </a:lnTo>
                <a:lnTo>
                  <a:pt x="16091" y="667"/>
                </a:lnTo>
                <a:lnTo>
                  <a:pt x="16095" y="655"/>
                </a:lnTo>
                <a:lnTo>
                  <a:pt x="16099" y="644"/>
                </a:lnTo>
                <a:lnTo>
                  <a:pt x="16105" y="631"/>
                </a:lnTo>
                <a:lnTo>
                  <a:pt x="16110" y="620"/>
                </a:lnTo>
                <a:lnTo>
                  <a:pt x="16116" y="610"/>
                </a:lnTo>
                <a:lnTo>
                  <a:pt x="16122" y="599"/>
                </a:lnTo>
                <a:lnTo>
                  <a:pt x="16129" y="589"/>
                </a:lnTo>
                <a:lnTo>
                  <a:pt x="16137" y="580"/>
                </a:lnTo>
                <a:lnTo>
                  <a:pt x="16144" y="571"/>
                </a:lnTo>
                <a:lnTo>
                  <a:pt x="16153" y="562"/>
                </a:lnTo>
                <a:lnTo>
                  <a:pt x="16161" y="554"/>
                </a:lnTo>
                <a:lnTo>
                  <a:pt x="16171" y="547"/>
                </a:lnTo>
                <a:lnTo>
                  <a:pt x="16180" y="541"/>
                </a:lnTo>
                <a:lnTo>
                  <a:pt x="16189" y="534"/>
                </a:lnTo>
                <a:lnTo>
                  <a:pt x="16199" y="528"/>
                </a:lnTo>
                <a:lnTo>
                  <a:pt x="16209" y="523"/>
                </a:lnTo>
                <a:lnTo>
                  <a:pt x="16219" y="518"/>
                </a:lnTo>
                <a:lnTo>
                  <a:pt x="16231" y="514"/>
                </a:lnTo>
                <a:lnTo>
                  <a:pt x="16241" y="511"/>
                </a:lnTo>
                <a:lnTo>
                  <a:pt x="16252" y="508"/>
                </a:lnTo>
                <a:lnTo>
                  <a:pt x="16265" y="506"/>
                </a:lnTo>
                <a:lnTo>
                  <a:pt x="16276" y="504"/>
                </a:lnTo>
                <a:lnTo>
                  <a:pt x="16289" y="502"/>
                </a:lnTo>
                <a:lnTo>
                  <a:pt x="16302" y="502"/>
                </a:lnTo>
                <a:lnTo>
                  <a:pt x="16314" y="500"/>
                </a:lnTo>
                <a:lnTo>
                  <a:pt x="16327" y="502"/>
                </a:lnTo>
                <a:lnTo>
                  <a:pt x="16339" y="502"/>
                </a:lnTo>
                <a:lnTo>
                  <a:pt x="16351" y="504"/>
                </a:lnTo>
                <a:lnTo>
                  <a:pt x="16363" y="506"/>
                </a:lnTo>
                <a:lnTo>
                  <a:pt x="16374" y="508"/>
                </a:lnTo>
                <a:lnTo>
                  <a:pt x="16385" y="511"/>
                </a:lnTo>
                <a:lnTo>
                  <a:pt x="16396" y="514"/>
                </a:lnTo>
                <a:lnTo>
                  <a:pt x="16406" y="518"/>
                </a:lnTo>
                <a:lnTo>
                  <a:pt x="16417" y="522"/>
                </a:lnTo>
                <a:lnTo>
                  <a:pt x="16426" y="527"/>
                </a:lnTo>
                <a:lnTo>
                  <a:pt x="16436" y="533"/>
                </a:lnTo>
                <a:lnTo>
                  <a:pt x="16446" y="540"/>
                </a:lnTo>
                <a:lnTo>
                  <a:pt x="16454" y="546"/>
                </a:lnTo>
                <a:lnTo>
                  <a:pt x="16463" y="553"/>
                </a:lnTo>
                <a:lnTo>
                  <a:pt x="16472" y="561"/>
                </a:lnTo>
                <a:lnTo>
                  <a:pt x="16480" y="569"/>
                </a:lnTo>
                <a:lnTo>
                  <a:pt x="16487" y="579"/>
                </a:lnTo>
                <a:lnTo>
                  <a:pt x="16494" y="588"/>
                </a:lnTo>
                <a:lnTo>
                  <a:pt x="16502" y="597"/>
                </a:lnTo>
                <a:lnTo>
                  <a:pt x="16508" y="608"/>
                </a:lnTo>
                <a:lnTo>
                  <a:pt x="16514" y="618"/>
                </a:lnTo>
                <a:lnTo>
                  <a:pt x="16519" y="629"/>
                </a:lnTo>
                <a:lnTo>
                  <a:pt x="16523" y="641"/>
                </a:lnTo>
                <a:lnTo>
                  <a:pt x="16527" y="652"/>
                </a:lnTo>
                <a:lnTo>
                  <a:pt x="16532" y="664"/>
                </a:lnTo>
                <a:lnTo>
                  <a:pt x="16535" y="678"/>
                </a:lnTo>
                <a:lnTo>
                  <a:pt x="16538" y="690"/>
                </a:lnTo>
                <a:lnTo>
                  <a:pt x="16540" y="704"/>
                </a:lnTo>
                <a:lnTo>
                  <a:pt x="16542" y="718"/>
                </a:lnTo>
                <a:lnTo>
                  <a:pt x="16543" y="732"/>
                </a:lnTo>
                <a:lnTo>
                  <a:pt x="16544" y="748"/>
                </a:lnTo>
                <a:lnTo>
                  <a:pt x="16544" y="763"/>
                </a:lnTo>
                <a:lnTo>
                  <a:pt x="16544" y="772"/>
                </a:lnTo>
                <a:lnTo>
                  <a:pt x="16544" y="786"/>
                </a:lnTo>
                <a:lnTo>
                  <a:pt x="16167" y="786"/>
                </a:lnTo>
                <a:lnTo>
                  <a:pt x="16169" y="805"/>
                </a:lnTo>
                <a:lnTo>
                  <a:pt x="16172" y="825"/>
                </a:lnTo>
                <a:lnTo>
                  <a:pt x="16176" y="842"/>
                </a:lnTo>
                <a:lnTo>
                  <a:pt x="16181" y="859"/>
                </a:lnTo>
                <a:lnTo>
                  <a:pt x="16187" y="874"/>
                </a:lnTo>
                <a:lnTo>
                  <a:pt x="16195" y="888"/>
                </a:lnTo>
                <a:lnTo>
                  <a:pt x="16204" y="901"/>
                </a:lnTo>
                <a:lnTo>
                  <a:pt x="16214" y="912"/>
                </a:lnTo>
                <a:lnTo>
                  <a:pt x="16224" y="923"/>
                </a:lnTo>
                <a:lnTo>
                  <a:pt x="16236" y="932"/>
                </a:lnTo>
                <a:lnTo>
                  <a:pt x="16248" y="939"/>
                </a:lnTo>
                <a:lnTo>
                  <a:pt x="16262" y="945"/>
                </a:lnTo>
                <a:lnTo>
                  <a:pt x="16275" y="951"/>
                </a:lnTo>
                <a:lnTo>
                  <a:pt x="16289" y="954"/>
                </a:lnTo>
                <a:lnTo>
                  <a:pt x="16304" y="956"/>
                </a:lnTo>
                <a:lnTo>
                  <a:pt x="16320" y="957"/>
                </a:lnTo>
                <a:lnTo>
                  <a:pt x="16331" y="956"/>
                </a:lnTo>
                <a:lnTo>
                  <a:pt x="16342" y="955"/>
                </a:lnTo>
                <a:lnTo>
                  <a:pt x="16353" y="953"/>
                </a:lnTo>
                <a:lnTo>
                  <a:pt x="16363" y="951"/>
                </a:lnTo>
                <a:lnTo>
                  <a:pt x="16372" y="946"/>
                </a:lnTo>
                <a:lnTo>
                  <a:pt x="16382" y="942"/>
                </a:lnTo>
                <a:lnTo>
                  <a:pt x="16391" y="937"/>
                </a:lnTo>
                <a:lnTo>
                  <a:pt x="16399" y="932"/>
                </a:lnTo>
                <a:lnTo>
                  <a:pt x="16408" y="925"/>
                </a:lnTo>
                <a:lnTo>
                  <a:pt x="16416" y="918"/>
                </a:lnTo>
                <a:lnTo>
                  <a:pt x="16423" y="909"/>
                </a:lnTo>
                <a:lnTo>
                  <a:pt x="16429" y="899"/>
                </a:lnTo>
                <a:lnTo>
                  <a:pt x="16435" y="889"/>
                </a:lnTo>
                <a:lnTo>
                  <a:pt x="16442" y="877"/>
                </a:lnTo>
                <a:lnTo>
                  <a:pt x="16447" y="866"/>
                </a:lnTo>
                <a:lnTo>
                  <a:pt x="16452" y="853"/>
                </a:lnTo>
                <a:close/>
                <a:moveTo>
                  <a:pt x="16172" y="716"/>
                </a:moveTo>
                <a:lnTo>
                  <a:pt x="16453" y="716"/>
                </a:lnTo>
                <a:lnTo>
                  <a:pt x="16452" y="700"/>
                </a:lnTo>
                <a:lnTo>
                  <a:pt x="16449" y="686"/>
                </a:lnTo>
                <a:lnTo>
                  <a:pt x="16446" y="672"/>
                </a:lnTo>
                <a:lnTo>
                  <a:pt x="16443" y="660"/>
                </a:lnTo>
                <a:lnTo>
                  <a:pt x="16437" y="649"/>
                </a:lnTo>
                <a:lnTo>
                  <a:pt x="16433" y="638"/>
                </a:lnTo>
                <a:lnTo>
                  <a:pt x="16427" y="628"/>
                </a:lnTo>
                <a:lnTo>
                  <a:pt x="16421" y="620"/>
                </a:lnTo>
                <a:lnTo>
                  <a:pt x="16411" y="609"/>
                </a:lnTo>
                <a:lnTo>
                  <a:pt x="16399" y="598"/>
                </a:lnTo>
                <a:lnTo>
                  <a:pt x="16387" y="590"/>
                </a:lnTo>
                <a:lnTo>
                  <a:pt x="16374" y="583"/>
                </a:lnTo>
                <a:lnTo>
                  <a:pt x="16360" y="578"/>
                </a:lnTo>
                <a:lnTo>
                  <a:pt x="16347" y="574"/>
                </a:lnTo>
                <a:lnTo>
                  <a:pt x="16331" y="572"/>
                </a:lnTo>
                <a:lnTo>
                  <a:pt x="16314" y="571"/>
                </a:lnTo>
                <a:lnTo>
                  <a:pt x="16301" y="572"/>
                </a:lnTo>
                <a:lnTo>
                  <a:pt x="16287" y="574"/>
                </a:lnTo>
                <a:lnTo>
                  <a:pt x="16273" y="577"/>
                </a:lnTo>
                <a:lnTo>
                  <a:pt x="16261" y="581"/>
                </a:lnTo>
                <a:lnTo>
                  <a:pt x="16248" y="586"/>
                </a:lnTo>
                <a:lnTo>
                  <a:pt x="16237" y="593"/>
                </a:lnTo>
                <a:lnTo>
                  <a:pt x="16227" y="601"/>
                </a:lnTo>
                <a:lnTo>
                  <a:pt x="16216" y="610"/>
                </a:lnTo>
                <a:lnTo>
                  <a:pt x="16206" y="620"/>
                </a:lnTo>
                <a:lnTo>
                  <a:pt x="16198" y="631"/>
                </a:lnTo>
                <a:lnTo>
                  <a:pt x="16190" y="644"/>
                </a:lnTo>
                <a:lnTo>
                  <a:pt x="16185" y="656"/>
                </a:lnTo>
                <a:lnTo>
                  <a:pt x="16180" y="669"/>
                </a:lnTo>
                <a:lnTo>
                  <a:pt x="16176" y="684"/>
                </a:lnTo>
                <a:lnTo>
                  <a:pt x="16173" y="699"/>
                </a:lnTo>
                <a:lnTo>
                  <a:pt x="16172" y="716"/>
                </a:lnTo>
                <a:close/>
                <a:moveTo>
                  <a:pt x="4566" y="1706"/>
                </a:moveTo>
                <a:lnTo>
                  <a:pt x="4567" y="1689"/>
                </a:lnTo>
                <a:lnTo>
                  <a:pt x="4567" y="1672"/>
                </a:lnTo>
                <a:lnTo>
                  <a:pt x="4569" y="1657"/>
                </a:lnTo>
                <a:lnTo>
                  <a:pt x="4571" y="1642"/>
                </a:lnTo>
                <a:lnTo>
                  <a:pt x="4574" y="1626"/>
                </a:lnTo>
                <a:lnTo>
                  <a:pt x="4578" y="1612"/>
                </a:lnTo>
                <a:lnTo>
                  <a:pt x="4582" y="1598"/>
                </a:lnTo>
                <a:lnTo>
                  <a:pt x="4586" y="1585"/>
                </a:lnTo>
                <a:lnTo>
                  <a:pt x="4591" y="1573"/>
                </a:lnTo>
                <a:lnTo>
                  <a:pt x="4597" y="1560"/>
                </a:lnTo>
                <a:lnTo>
                  <a:pt x="4603" y="1549"/>
                </a:lnTo>
                <a:lnTo>
                  <a:pt x="4611" y="1538"/>
                </a:lnTo>
                <a:lnTo>
                  <a:pt x="4618" y="1527"/>
                </a:lnTo>
                <a:lnTo>
                  <a:pt x="4626" y="1518"/>
                </a:lnTo>
                <a:lnTo>
                  <a:pt x="4635" y="1509"/>
                </a:lnTo>
                <a:lnTo>
                  <a:pt x="4645" y="1499"/>
                </a:lnTo>
                <a:lnTo>
                  <a:pt x="4661" y="1486"/>
                </a:lnTo>
                <a:lnTo>
                  <a:pt x="4679" y="1475"/>
                </a:lnTo>
                <a:lnTo>
                  <a:pt x="4697" y="1465"/>
                </a:lnTo>
                <a:lnTo>
                  <a:pt x="4717" y="1457"/>
                </a:lnTo>
                <a:lnTo>
                  <a:pt x="4738" y="1451"/>
                </a:lnTo>
                <a:lnTo>
                  <a:pt x="4758" y="1447"/>
                </a:lnTo>
                <a:lnTo>
                  <a:pt x="4781" y="1445"/>
                </a:lnTo>
                <a:lnTo>
                  <a:pt x="4804" y="1444"/>
                </a:lnTo>
                <a:lnTo>
                  <a:pt x="4816" y="1444"/>
                </a:lnTo>
                <a:lnTo>
                  <a:pt x="4829" y="1445"/>
                </a:lnTo>
                <a:lnTo>
                  <a:pt x="4841" y="1446"/>
                </a:lnTo>
                <a:lnTo>
                  <a:pt x="4854" y="1448"/>
                </a:lnTo>
                <a:lnTo>
                  <a:pt x="4865" y="1450"/>
                </a:lnTo>
                <a:lnTo>
                  <a:pt x="4876" y="1453"/>
                </a:lnTo>
                <a:lnTo>
                  <a:pt x="4888" y="1456"/>
                </a:lnTo>
                <a:lnTo>
                  <a:pt x="4898" y="1460"/>
                </a:lnTo>
                <a:lnTo>
                  <a:pt x="4909" y="1465"/>
                </a:lnTo>
                <a:lnTo>
                  <a:pt x="4919" y="1471"/>
                </a:lnTo>
                <a:lnTo>
                  <a:pt x="4929" y="1476"/>
                </a:lnTo>
                <a:lnTo>
                  <a:pt x="4938" y="1482"/>
                </a:lnTo>
                <a:lnTo>
                  <a:pt x="4948" y="1488"/>
                </a:lnTo>
                <a:lnTo>
                  <a:pt x="4957" y="1495"/>
                </a:lnTo>
                <a:lnTo>
                  <a:pt x="4966" y="1504"/>
                </a:lnTo>
                <a:lnTo>
                  <a:pt x="4975" y="1512"/>
                </a:lnTo>
                <a:lnTo>
                  <a:pt x="4982" y="1520"/>
                </a:lnTo>
                <a:lnTo>
                  <a:pt x="4990" y="1529"/>
                </a:lnTo>
                <a:lnTo>
                  <a:pt x="4996" y="1539"/>
                </a:lnTo>
                <a:lnTo>
                  <a:pt x="5004" y="1549"/>
                </a:lnTo>
                <a:lnTo>
                  <a:pt x="5009" y="1559"/>
                </a:lnTo>
                <a:lnTo>
                  <a:pt x="5015" y="1569"/>
                </a:lnTo>
                <a:lnTo>
                  <a:pt x="5019" y="1581"/>
                </a:lnTo>
                <a:lnTo>
                  <a:pt x="5024" y="1592"/>
                </a:lnTo>
                <a:lnTo>
                  <a:pt x="5027" y="1604"/>
                </a:lnTo>
                <a:lnTo>
                  <a:pt x="5031" y="1617"/>
                </a:lnTo>
                <a:lnTo>
                  <a:pt x="5034" y="1629"/>
                </a:lnTo>
                <a:lnTo>
                  <a:pt x="5037" y="1643"/>
                </a:lnTo>
                <a:lnTo>
                  <a:pt x="5038" y="1656"/>
                </a:lnTo>
                <a:lnTo>
                  <a:pt x="5040" y="1670"/>
                </a:lnTo>
                <a:lnTo>
                  <a:pt x="5040" y="1685"/>
                </a:lnTo>
                <a:lnTo>
                  <a:pt x="5041" y="1699"/>
                </a:lnTo>
                <a:lnTo>
                  <a:pt x="5040" y="1723"/>
                </a:lnTo>
                <a:lnTo>
                  <a:pt x="5039" y="1746"/>
                </a:lnTo>
                <a:lnTo>
                  <a:pt x="5037" y="1766"/>
                </a:lnTo>
                <a:lnTo>
                  <a:pt x="5034" y="1786"/>
                </a:lnTo>
                <a:lnTo>
                  <a:pt x="5029" y="1804"/>
                </a:lnTo>
                <a:lnTo>
                  <a:pt x="5024" y="1822"/>
                </a:lnTo>
                <a:lnTo>
                  <a:pt x="5018" y="1837"/>
                </a:lnTo>
                <a:lnTo>
                  <a:pt x="5011" y="1852"/>
                </a:lnTo>
                <a:lnTo>
                  <a:pt x="5004" y="1865"/>
                </a:lnTo>
                <a:lnTo>
                  <a:pt x="4995" y="1878"/>
                </a:lnTo>
                <a:lnTo>
                  <a:pt x="4986" y="1890"/>
                </a:lnTo>
                <a:lnTo>
                  <a:pt x="4976" y="1901"/>
                </a:lnTo>
                <a:lnTo>
                  <a:pt x="4964" y="1911"/>
                </a:lnTo>
                <a:lnTo>
                  <a:pt x="4952" y="1922"/>
                </a:lnTo>
                <a:lnTo>
                  <a:pt x="4939" y="1930"/>
                </a:lnTo>
                <a:lnTo>
                  <a:pt x="4926" y="1938"/>
                </a:lnTo>
                <a:lnTo>
                  <a:pt x="4912" y="1945"/>
                </a:lnTo>
                <a:lnTo>
                  <a:pt x="4897" y="1951"/>
                </a:lnTo>
                <a:lnTo>
                  <a:pt x="4883" y="1958"/>
                </a:lnTo>
                <a:lnTo>
                  <a:pt x="4867" y="1962"/>
                </a:lnTo>
                <a:lnTo>
                  <a:pt x="4852" y="1965"/>
                </a:lnTo>
                <a:lnTo>
                  <a:pt x="4836" y="1967"/>
                </a:lnTo>
                <a:lnTo>
                  <a:pt x="4821" y="1969"/>
                </a:lnTo>
                <a:lnTo>
                  <a:pt x="4804" y="1969"/>
                </a:lnTo>
                <a:lnTo>
                  <a:pt x="4791" y="1969"/>
                </a:lnTo>
                <a:lnTo>
                  <a:pt x="4778" y="1968"/>
                </a:lnTo>
                <a:lnTo>
                  <a:pt x="4766" y="1967"/>
                </a:lnTo>
                <a:lnTo>
                  <a:pt x="4753" y="1965"/>
                </a:lnTo>
                <a:lnTo>
                  <a:pt x="4741" y="1963"/>
                </a:lnTo>
                <a:lnTo>
                  <a:pt x="4730" y="1960"/>
                </a:lnTo>
                <a:lnTo>
                  <a:pt x="4718" y="1957"/>
                </a:lnTo>
                <a:lnTo>
                  <a:pt x="4708" y="1953"/>
                </a:lnTo>
                <a:lnTo>
                  <a:pt x="4697" y="1947"/>
                </a:lnTo>
                <a:lnTo>
                  <a:pt x="4687" y="1943"/>
                </a:lnTo>
                <a:lnTo>
                  <a:pt x="4677" y="1937"/>
                </a:lnTo>
                <a:lnTo>
                  <a:pt x="4667" y="1931"/>
                </a:lnTo>
                <a:lnTo>
                  <a:pt x="4658" y="1925"/>
                </a:lnTo>
                <a:lnTo>
                  <a:pt x="4649" y="1918"/>
                </a:lnTo>
                <a:lnTo>
                  <a:pt x="4641" y="1909"/>
                </a:lnTo>
                <a:lnTo>
                  <a:pt x="4632" y="1901"/>
                </a:lnTo>
                <a:lnTo>
                  <a:pt x="4624" y="1893"/>
                </a:lnTo>
                <a:lnTo>
                  <a:pt x="4617" y="1884"/>
                </a:lnTo>
                <a:lnTo>
                  <a:pt x="4610" y="1874"/>
                </a:lnTo>
                <a:lnTo>
                  <a:pt x="4603" y="1864"/>
                </a:lnTo>
                <a:lnTo>
                  <a:pt x="4597" y="1854"/>
                </a:lnTo>
                <a:lnTo>
                  <a:pt x="4592" y="1842"/>
                </a:lnTo>
                <a:lnTo>
                  <a:pt x="4587" y="1831"/>
                </a:lnTo>
                <a:lnTo>
                  <a:pt x="4583" y="1819"/>
                </a:lnTo>
                <a:lnTo>
                  <a:pt x="4579" y="1806"/>
                </a:lnTo>
                <a:lnTo>
                  <a:pt x="4575" y="1794"/>
                </a:lnTo>
                <a:lnTo>
                  <a:pt x="4572" y="1781"/>
                </a:lnTo>
                <a:lnTo>
                  <a:pt x="4570" y="1766"/>
                </a:lnTo>
                <a:lnTo>
                  <a:pt x="4569" y="1752"/>
                </a:lnTo>
                <a:lnTo>
                  <a:pt x="4567" y="1737"/>
                </a:lnTo>
                <a:lnTo>
                  <a:pt x="4567" y="1722"/>
                </a:lnTo>
                <a:lnTo>
                  <a:pt x="4566" y="1706"/>
                </a:lnTo>
                <a:close/>
                <a:moveTo>
                  <a:pt x="4654" y="1706"/>
                </a:moveTo>
                <a:lnTo>
                  <a:pt x="4655" y="1730"/>
                </a:lnTo>
                <a:lnTo>
                  <a:pt x="4657" y="1752"/>
                </a:lnTo>
                <a:lnTo>
                  <a:pt x="4660" y="1772"/>
                </a:lnTo>
                <a:lnTo>
                  <a:pt x="4664" y="1791"/>
                </a:lnTo>
                <a:lnTo>
                  <a:pt x="4671" y="1808"/>
                </a:lnTo>
                <a:lnTo>
                  <a:pt x="4678" y="1824"/>
                </a:lnTo>
                <a:lnTo>
                  <a:pt x="4687" y="1838"/>
                </a:lnTo>
                <a:lnTo>
                  <a:pt x="4696" y="1852"/>
                </a:lnTo>
                <a:lnTo>
                  <a:pt x="4708" y="1863"/>
                </a:lnTo>
                <a:lnTo>
                  <a:pt x="4719" y="1872"/>
                </a:lnTo>
                <a:lnTo>
                  <a:pt x="4732" y="1880"/>
                </a:lnTo>
                <a:lnTo>
                  <a:pt x="4745" y="1888"/>
                </a:lnTo>
                <a:lnTo>
                  <a:pt x="4758" y="1893"/>
                </a:lnTo>
                <a:lnTo>
                  <a:pt x="4773" y="1896"/>
                </a:lnTo>
                <a:lnTo>
                  <a:pt x="4788" y="1899"/>
                </a:lnTo>
                <a:lnTo>
                  <a:pt x="4804" y="1899"/>
                </a:lnTo>
                <a:lnTo>
                  <a:pt x="4819" y="1899"/>
                </a:lnTo>
                <a:lnTo>
                  <a:pt x="4834" y="1896"/>
                </a:lnTo>
                <a:lnTo>
                  <a:pt x="4848" y="1893"/>
                </a:lnTo>
                <a:lnTo>
                  <a:pt x="4862" y="1888"/>
                </a:lnTo>
                <a:lnTo>
                  <a:pt x="4875" y="1880"/>
                </a:lnTo>
                <a:lnTo>
                  <a:pt x="4888" y="1872"/>
                </a:lnTo>
                <a:lnTo>
                  <a:pt x="4899" y="1862"/>
                </a:lnTo>
                <a:lnTo>
                  <a:pt x="4910" y="1851"/>
                </a:lnTo>
                <a:lnTo>
                  <a:pt x="4920" y="1838"/>
                </a:lnTo>
                <a:lnTo>
                  <a:pt x="4929" y="1824"/>
                </a:lnTo>
                <a:lnTo>
                  <a:pt x="4936" y="1807"/>
                </a:lnTo>
                <a:lnTo>
                  <a:pt x="4943" y="1790"/>
                </a:lnTo>
                <a:lnTo>
                  <a:pt x="4947" y="1771"/>
                </a:lnTo>
                <a:lnTo>
                  <a:pt x="4950" y="1750"/>
                </a:lnTo>
                <a:lnTo>
                  <a:pt x="4952" y="1728"/>
                </a:lnTo>
                <a:lnTo>
                  <a:pt x="4953" y="1703"/>
                </a:lnTo>
                <a:lnTo>
                  <a:pt x="4952" y="1682"/>
                </a:lnTo>
                <a:lnTo>
                  <a:pt x="4950" y="1660"/>
                </a:lnTo>
                <a:lnTo>
                  <a:pt x="4947" y="1640"/>
                </a:lnTo>
                <a:lnTo>
                  <a:pt x="4941" y="1622"/>
                </a:lnTo>
                <a:lnTo>
                  <a:pt x="4936" y="1604"/>
                </a:lnTo>
                <a:lnTo>
                  <a:pt x="4929" y="1589"/>
                </a:lnTo>
                <a:lnTo>
                  <a:pt x="4920" y="1576"/>
                </a:lnTo>
                <a:lnTo>
                  <a:pt x="4909" y="1562"/>
                </a:lnTo>
                <a:lnTo>
                  <a:pt x="4899" y="1551"/>
                </a:lnTo>
                <a:lnTo>
                  <a:pt x="4888" y="1542"/>
                </a:lnTo>
                <a:lnTo>
                  <a:pt x="4875" y="1533"/>
                </a:lnTo>
                <a:lnTo>
                  <a:pt x="4862" y="1526"/>
                </a:lnTo>
                <a:lnTo>
                  <a:pt x="4848" y="1521"/>
                </a:lnTo>
                <a:lnTo>
                  <a:pt x="4834" y="1518"/>
                </a:lnTo>
                <a:lnTo>
                  <a:pt x="4819" y="1515"/>
                </a:lnTo>
                <a:lnTo>
                  <a:pt x="4804" y="1515"/>
                </a:lnTo>
                <a:lnTo>
                  <a:pt x="4788" y="1515"/>
                </a:lnTo>
                <a:lnTo>
                  <a:pt x="4773" y="1518"/>
                </a:lnTo>
                <a:lnTo>
                  <a:pt x="4758" y="1521"/>
                </a:lnTo>
                <a:lnTo>
                  <a:pt x="4745" y="1526"/>
                </a:lnTo>
                <a:lnTo>
                  <a:pt x="4732" y="1533"/>
                </a:lnTo>
                <a:lnTo>
                  <a:pt x="4719" y="1542"/>
                </a:lnTo>
                <a:lnTo>
                  <a:pt x="4708" y="1551"/>
                </a:lnTo>
                <a:lnTo>
                  <a:pt x="4696" y="1562"/>
                </a:lnTo>
                <a:lnTo>
                  <a:pt x="4687" y="1575"/>
                </a:lnTo>
                <a:lnTo>
                  <a:pt x="4678" y="1589"/>
                </a:lnTo>
                <a:lnTo>
                  <a:pt x="4671" y="1605"/>
                </a:lnTo>
                <a:lnTo>
                  <a:pt x="4664" y="1622"/>
                </a:lnTo>
                <a:lnTo>
                  <a:pt x="4660" y="1642"/>
                </a:lnTo>
                <a:lnTo>
                  <a:pt x="4657" y="1661"/>
                </a:lnTo>
                <a:lnTo>
                  <a:pt x="4655" y="1683"/>
                </a:lnTo>
                <a:lnTo>
                  <a:pt x="4654" y="1706"/>
                </a:lnTo>
                <a:close/>
                <a:moveTo>
                  <a:pt x="5132" y="1959"/>
                </a:moveTo>
                <a:lnTo>
                  <a:pt x="5132" y="1520"/>
                </a:lnTo>
                <a:lnTo>
                  <a:pt x="5055" y="1520"/>
                </a:lnTo>
                <a:lnTo>
                  <a:pt x="5055" y="1454"/>
                </a:lnTo>
                <a:lnTo>
                  <a:pt x="5132" y="1454"/>
                </a:lnTo>
                <a:lnTo>
                  <a:pt x="5132" y="1401"/>
                </a:lnTo>
                <a:lnTo>
                  <a:pt x="5133" y="1377"/>
                </a:lnTo>
                <a:lnTo>
                  <a:pt x="5134" y="1356"/>
                </a:lnTo>
                <a:lnTo>
                  <a:pt x="5137" y="1340"/>
                </a:lnTo>
                <a:lnTo>
                  <a:pt x="5141" y="1325"/>
                </a:lnTo>
                <a:lnTo>
                  <a:pt x="5144" y="1317"/>
                </a:lnTo>
                <a:lnTo>
                  <a:pt x="5148" y="1310"/>
                </a:lnTo>
                <a:lnTo>
                  <a:pt x="5152" y="1303"/>
                </a:lnTo>
                <a:lnTo>
                  <a:pt x="5158" y="1296"/>
                </a:lnTo>
                <a:lnTo>
                  <a:pt x="5164" y="1289"/>
                </a:lnTo>
                <a:lnTo>
                  <a:pt x="5170" y="1283"/>
                </a:lnTo>
                <a:lnTo>
                  <a:pt x="5176" y="1277"/>
                </a:lnTo>
                <a:lnTo>
                  <a:pt x="5184" y="1272"/>
                </a:lnTo>
                <a:lnTo>
                  <a:pt x="5192" y="1267"/>
                </a:lnTo>
                <a:lnTo>
                  <a:pt x="5201" y="1263"/>
                </a:lnTo>
                <a:lnTo>
                  <a:pt x="5211" y="1259"/>
                </a:lnTo>
                <a:lnTo>
                  <a:pt x="5222" y="1256"/>
                </a:lnTo>
                <a:lnTo>
                  <a:pt x="5233" y="1254"/>
                </a:lnTo>
                <a:lnTo>
                  <a:pt x="5244" y="1252"/>
                </a:lnTo>
                <a:lnTo>
                  <a:pt x="5258" y="1251"/>
                </a:lnTo>
                <a:lnTo>
                  <a:pt x="5271" y="1251"/>
                </a:lnTo>
                <a:lnTo>
                  <a:pt x="5290" y="1252"/>
                </a:lnTo>
                <a:lnTo>
                  <a:pt x="5310" y="1253"/>
                </a:lnTo>
                <a:lnTo>
                  <a:pt x="5330" y="1256"/>
                </a:lnTo>
                <a:lnTo>
                  <a:pt x="5351" y="1259"/>
                </a:lnTo>
                <a:lnTo>
                  <a:pt x="5339" y="1335"/>
                </a:lnTo>
                <a:lnTo>
                  <a:pt x="5325" y="1333"/>
                </a:lnTo>
                <a:lnTo>
                  <a:pt x="5313" y="1332"/>
                </a:lnTo>
                <a:lnTo>
                  <a:pt x="5300" y="1331"/>
                </a:lnTo>
                <a:lnTo>
                  <a:pt x="5288" y="1329"/>
                </a:lnTo>
                <a:lnTo>
                  <a:pt x="5279" y="1331"/>
                </a:lnTo>
                <a:lnTo>
                  <a:pt x="5270" y="1331"/>
                </a:lnTo>
                <a:lnTo>
                  <a:pt x="5262" y="1333"/>
                </a:lnTo>
                <a:lnTo>
                  <a:pt x="5255" y="1334"/>
                </a:lnTo>
                <a:lnTo>
                  <a:pt x="5249" y="1337"/>
                </a:lnTo>
                <a:lnTo>
                  <a:pt x="5242" y="1339"/>
                </a:lnTo>
                <a:lnTo>
                  <a:pt x="5237" y="1343"/>
                </a:lnTo>
                <a:lnTo>
                  <a:pt x="5233" y="1347"/>
                </a:lnTo>
                <a:lnTo>
                  <a:pt x="5229" y="1351"/>
                </a:lnTo>
                <a:lnTo>
                  <a:pt x="5226" y="1356"/>
                </a:lnTo>
                <a:lnTo>
                  <a:pt x="5223" y="1362"/>
                </a:lnTo>
                <a:lnTo>
                  <a:pt x="5221" y="1370"/>
                </a:lnTo>
                <a:lnTo>
                  <a:pt x="5219" y="1378"/>
                </a:lnTo>
                <a:lnTo>
                  <a:pt x="5218" y="1387"/>
                </a:lnTo>
                <a:lnTo>
                  <a:pt x="5217" y="1397"/>
                </a:lnTo>
                <a:lnTo>
                  <a:pt x="5217" y="1408"/>
                </a:lnTo>
                <a:lnTo>
                  <a:pt x="5217" y="1454"/>
                </a:lnTo>
                <a:lnTo>
                  <a:pt x="5315" y="1454"/>
                </a:lnTo>
                <a:lnTo>
                  <a:pt x="5315" y="1520"/>
                </a:lnTo>
                <a:lnTo>
                  <a:pt x="5218" y="1520"/>
                </a:lnTo>
                <a:lnTo>
                  <a:pt x="5218" y="1959"/>
                </a:lnTo>
                <a:lnTo>
                  <a:pt x="5132" y="1959"/>
                </a:lnTo>
                <a:close/>
                <a:moveTo>
                  <a:pt x="5785" y="1882"/>
                </a:moveTo>
                <a:lnTo>
                  <a:pt x="5797" y="1958"/>
                </a:lnTo>
                <a:lnTo>
                  <a:pt x="5779" y="1961"/>
                </a:lnTo>
                <a:lnTo>
                  <a:pt x="5762" y="1964"/>
                </a:lnTo>
                <a:lnTo>
                  <a:pt x="5747" y="1965"/>
                </a:lnTo>
                <a:lnTo>
                  <a:pt x="5732" y="1965"/>
                </a:lnTo>
                <a:lnTo>
                  <a:pt x="5711" y="1965"/>
                </a:lnTo>
                <a:lnTo>
                  <a:pt x="5691" y="1962"/>
                </a:lnTo>
                <a:lnTo>
                  <a:pt x="5683" y="1960"/>
                </a:lnTo>
                <a:lnTo>
                  <a:pt x="5675" y="1957"/>
                </a:lnTo>
                <a:lnTo>
                  <a:pt x="5667" y="1954"/>
                </a:lnTo>
                <a:lnTo>
                  <a:pt x="5660" y="1950"/>
                </a:lnTo>
                <a:lnTo>
                  <a:pt x="5649" y="1942"/>
                </a:lnTo>
                <a:lnTo>
                  <a:pt x="5638" y="1934"/>
                </a:lnTo>
                <a:lnTo>
                  <a:pt x="5634" y="1929"/>
                </a:lnTo>
                <a:lnTo>
                  <a:pt x="5630" y="1924"/>
                </a:lnTo>
                <a:lnTo>
                  <a:pt x="5627" y="1918"/>
                </a:lnTo>
                <a:lnTo>
                  <a:pt x="5624" y="1912"/>
                </a:lnTo>
                <a:lnTo>
                  <a:pt x="5622" y="1905"/>
                </a:lnTo>
                <a:lnTo>
                  <a:pt x="5620" y="1897"/>
                </a:lnTo>
                <a:lnTo>
                  <a:pt x="5618" y="1887"/>
                </a:lnTo>
                <a:lnTo>
                  <a:pt x="5617" y="1874"/>
                </a:lnTo>
                <a:lnTo>
                  <a:pt x="5615" y="1846"/>
                </a:lnTo>
                <a:lnTo>
                  <a:pt x="5614" y="1810"/>
                </a:lnTo>
                <a:lnTo>
                  <a:pt x="5614" y="1520"/>
                </a:lnTo>
                <a:lnTo>
                  <a:pt x="5551" y="1520"/>
                </a:lnTo>
                <a:lnTo>
                  <a:pt x="5551" y="1454"/>
                </a:lnTo>
                <a:lnTo>
                  <a:pt x="5614" y="1454"/>
                </a:lnTo>
                <a:lnTo>
                  <a:pt x="5614" y="1329"/>
                </a:lnTo>
                <a:lnTo>
                  <a:pt x="5699" y="1278"/>
                </a:lnTo>
                <a:lnTo>
                  <a:pt x="5699" y="1454"/>
                </a:lnTo>
                <a:lnTo>
                  <a:pt x="5785" y="1454"/>
                </a:lnTo>
                <a:lnTo>
                  <a:pt x="5785" y="1520"/>
                </a:lnTo>
                <a:lnTo>
                  <a:pt x="5699" y="1520"/>
                </a:lnTo>
                <a:lnTo>
                  <a:pt x="5699" y="1816"/>
                </a:lnTo>
                <a:lnTo>
                  <a:pt x="5699" y="1832"/>
                </a:lnTo>
                <a:lnTo>
                  <a:pt x="5700" y="1845"/>
                </a:lnTo>
                <a:lnTo>
                  <a:pt x="5701" y="1856"/>
                </a:lnTo>
                <a:lnTo>
                  <a:pt x="5704" y="1863"/>
                </a:lnTo>
                <a:lnTo>
                  <a:pt x="5707" y="1868"/>
                </a:lnTo>
                <a:lnTo>
                  <a:pt x="5710" y="1872"/>
                </a:lnTo>
                <a:lnTo>
                  <a:pt x="5714" y="1876"/>
                </a:lnTo>
                <a:lnTo>
                  <a:pt x="5719" y="1879"/>
                </a:lnTo>
                <a:lnTo>
                  <a:pt x="5724" y="1882"/>
                </a:lnTo>
                <a:lnTo>
                  <a:pt x="5731" y="1885"/>
                </a:lnTo>
                <a:lnTo>
                  <a:pt x="5739" y="1886"/>
                </a:lnTo>
                <a:lnTo>
                  <a:pt x="5748" y="1886"/>
                </a:lnTo>
                <a:lnTo>
                  <a:pt x="5755" y="1886"/>
                </a:lnTo>
                <a:lnTo>
                  <a:pt x="5765" y="1885"/>
                </a:lnTo>
                <a:lnTo>
                  <a:pt x="5774" y="1884"/>
                </a:lnTo>
                <a:lnTo>
                  <a:pt x="5785" y="1882"/>
                </a:lnTo>
                <a:close/>
                <a:moveTo>
                  <a:pt x="5840" y="1959"/>
                </a:moveTo>
                <a:lnTo>
                  <a:pt x="5840" y="1263"/>
                </a:lnTo>
                <a:lnTo>
                  <a:pt x="5926" y="1263"/>
                </a:lnTo>
                <a:lnTo>
                  <a:pt x="5926" y="1513"/>
                </a:lnTo>
                <a:lnTo>
                  <a:pt x="5933" y="1505"/>
                </a:lnTo>
                <a:lnTo>
                  <a:pt x="5941" y="1497"/>
                </a:lnTo>
                <a:lnTo>
                  <a:pt x="5950" y="1489"/>
                </a:lnTo>
                <a:lnTo>
                  <a:pt x="5958" y="1483"/>
                </a:lnTo>
                <a:lnTo>
                  <a:pt x="5966" y="1477"/>
                </a:lnTo>
                <a:lnTo>
                  <a:pt x="5975" y="1471"/>
                </a:lnTo>
                <a:lnTo>
                  <a:pt x="5984" y="1465"/>
                </a:lnTo>
                <a:lnTo>
                  <a:pt x="5993" y="1461"/>
                </a:lnTo>
                <a:lnTo>
                  <a:pt x="6003" y="1457"/>
                </a:lnTo>
                <a:lnTo>
                  <a:pt x="6013" y="1453"/>
                </a:lnTo>
                <a:lnTo>
                  <a:pt x="6023" y="1450"/>
                </a:lnTo>
                <a:lnTo>
                  <a:pt x="6033" y="1448"/>
                </a:lnTo>
                <a:lnTo>
                  <a:pt x="6044" y="1446"/>
                </a:lnTo>
                <a:lnTo>
                  <a:pt x="6054" y="1445"/>
                </a:lnTo>
                <a:lnTo>
                  <a:pt x="6065" y="1444"/>
                </a:lnTo>
                <a:lnTo>
                  <a:pt x="6077" y="1444"/>
                </a:lnTo>
                <a:lnTo>
                  <a:pt x="6090" y="1444"/>
                </a:lnTo>
                <a:lnTo>
                  <a:pt x="6104" y="1445"/>
                </a:lnTo>
                <a:lnTo>
                  <a:pt x="6117" y="1447"/>
                </a:lnTo>
                <a:lnTo>
                  <a:pt x="6130" y="1449"/>
                </a:lnTo>
                <a:lnTo>
                  <a:pt x="6141" y="1452"/>
                </a:lnTo>
                <a:lnTo>
                  <a:pt x="6152" y="1456"/>
                </a:lnTo>
                <a:lnTo>
                  <a:pt x="6164" y="1460"/>
                </a:lnTo>
                <a:lnTo>
                  <a:pt x="6174" y="1465"/>
                </a:lnTo>
                <a:lnTo>
                  <a:pt x="6184" y="1472"/>
                </a:lnTo>
                <a:lnTo>
                  <a:pt x="6194" y="1478"/>
                </a:lnTo>
                <a:lnTo>
                  <a:pt x="6202" y="1485"/>
                </a:lnTo>
                <a:lnTo>
                  <a:pt x="6209" y="1492"/>
                </a:lnTo>
                <a:lnTo>
                  <a:pt x="6216" y="1499"/>
                </a:lnTo>
                <a:lnTo>
                  <a:pt x="6223" y="1509"/>
                </a:lnTo>
                <a:lnTo>
                  <a:pt x="6228" y="1517"/>
                </a:lnTo>
                <a:lnTo>
                  <a:pt x="6233" y="1526"/>
                </a:lnTo>
                <a:lnTo>
                  <a:pt x="6237" y="1536"/>
                </a:lnTo>
                <a:lnTo>
                  <a:pt x="6241" y="1548"/>
                </a:lnTo>
                <a:lnTo>
                  <a:pt x="6244" y="1560"/>
                </a:lnTo>
                <a:lnTo>
                  <a:pt x="6246" y="1575"/>
                </a:lnTo>
                <a:lnTo>
                  <a:pt x="6248" y="1589"/>
                </a:lnTo>
                <a:lnTo>
                  <a:pt x="6249" y="1604"/>
                </a:lnTo>
                <a:lnTo>
                  <a:pt x="6251" y="1622"/>
                </a:lnTo>
                <a:lnTo>
                  <a:pt x="6251" y="1639"/>
                </a:lnTo>
                <a:lnTo>
                  <a:pt x="6251" y="1959"/>
                </a:lnTo>
                <a:lnTo>
                  <a:pt x="6165" y="1959"/>
                </a:lnTo>
                <a:lnTo>
                  <a:pt x="6165" y="1639"/>
                </a:lnTo>
                <a:lnTo>
                  <a:pt x="6165" y="1624"/>
                </a:lnTo>
                <a:lnTo>
                  <a:pt x="6164" y="1610"/>
                </a:lnTo>
                <a:lnTo>
                  <a:pt x="6161" y="1596"/>
                </a:lnTo>
                <a:lnTo>
                  <a:pt x="6159" y="1585"/>
                </a:lnTo>
                <a:lnTo>
                  <a:pt x="6154" y="1574"/>
                </a:lnTo>
                <a:lnTo>
                  <a:pt x="6149" y="1563"/>
                </a:lnTo>
                <a:lnTo>
                  <a:pt x="6144" y="1554"/>
                </a:lnTo>
                <a:lnTo>
                  <a:pt x="6138" y="1547"/>
                </a:lnTo>
                <a:lnTo>
                  <a:pt x="6130" y="1540"/>
                </a:lnTo>
                <a:lnTo>
                  <a:pt x="6122" y="1533"/>
                </a:lnTo>
                <a:lnTo>
                  <a:pt x="6113" y="1529"/>
                </a:lnTo>
                <a:lnTo>
                  <a:pt x="6104" y="1525"/>
                </a:lnTo>
                <a:lnTo>
                  <a:pt x="6093" y="1522"/>
                </a:lnTo>
                <a:lnTo>
                  <a:pt x="6083" y="1519"/>
                </a:lnTo>
                <a:lnTo>
                  <a:pt x="6072" y="1518"/>
                </a:lnTo>
                <a:lnTo>
                  <a:pt x="6059" y="1518"/>
                </a:lnTo>
                <a:lnTo>
                  <a:pt x="6050" y="1518"/>
                </a:lnTo>
                <a:lnTo>
                  <a:pt x="6041" y="1519"/>
                </a:lnTo>
                <a:lnTo>
                  <a:pt x="6031" y="1520"/>
                </a:lnTo>
                <a:lnTo>
                  <a:pt x="6022" y="1522"/>
                </a:lnTo>
                <a:lnTo>
                  <a:pt x="6014" y="1525"/>
                </a:lnTo>
                <a:lnTo>
                  <a:pt x="6004" y="1528"/>
                </a:lnTo>
                <a:lnTo>
                  <a:pt x="5996" y="1532"/>
                </a:lnTo>
                <a:lnTo>
                  <a:pt x="5988" y="1538"/>
                </a:lnTo>
                <a:lnTo>
                  <a:pt x="5980" y="1543"/>
                </a:lnTo>
                <a:lnTo>
                  <a:pt x="5972" y="1548"/>
                </a:lnTo>
                <a:lnTo>
                  <a:pt x="5965" y="1554"/>
                </a:lnTo>
                <a:lnTo>
                  <a:pt x="5959" y="1560"/>
                </a:lnTo>
                <a:lnTo>
                  <a:pt x="5954" y="1567"/>
                </a:lnTo>
                <a:lnTo>
                  <a:pt x="5949" y="1575"/>
                </a:lnTo>
                <a:lnTo>
                  <a:pt x="5944" y="1582"/>
                </a:lnTo>
                <a:lnTo>
                  <a:pt x="5940" y="1590"/>
                </a:lnTo>
                <a:lnTo>
                  <a:pt x="5937" y="1599"/>
                </a:lnTo>
                <a:lnTo>
                  <a:pt x="5934" y="1609"/>
                </a:lnTo>
                <a:lnTo>
                  <a:pt x="5931" y="1619"/>
                </a:lnTo>
                <a:lnTo>
                  <a:pt x="5930" y="1630"/>
                </a:lnTo>
                <a:lnTo>
                  <a:pt x="5927" y="1655"/>
                </a:lnTo>
                <a:lnTo>
                  <a:pt x="5926" y="1684"/>
                </a:lnTo>
                <a:lnTo>
                  <a:pt x="5926" y="1959"/>
                </a:lnTo>
                <a:lnTo>
                  <a:pt x="5840" y="1959"/>
                </a:lnTo>
                <a:close/>
                <a:moveTo>
                  <a:pt x="6698" y="1795"/>
                </a:moveTo>
                <a:lnTo>
                  <a:pt x="6787" y="1807"/>
                </a:lnTo>
                <a:lnTo>
                  <a:pt x="6781" y="1826"/>
                </a:lnTo>
                <a:lnTo>
                  <a:pt x="6774" y="1843"/>
                </a:lnTo>
                <a:lnTo>
                  <a:pt x="6766" y="1860"/>
                </a:lnTo>
                <a:lnTo>
                  <a:pt x="6757" y="1875"/>
                </a:lnTo>
                <a:lnTo>
                  <a:pt x="6747" y="1890"/>
                </a:lnTo>
                <a:lnTo>
                  <a:pt x="6735" y="1903"/>
                </a:lnTo>
                <a:lnTo>
                  <a:pt x="6723" y="1915"/>
                </a:lnTo>
                <a:lnTo>
                  <a:pt x="6710" y="1927"/>
                </a:lnTo>
                <a:lnTo>
                  <a:pt x="6695" y="1937"/>
                </a:lnTo>
                <a:lnTo>
                  <a:pt x="6680" y="1945"/>
                </a:lnTo>
                <a:lnTo>
                  <a:pt x="6663" y="1953"/>
                </a:lnTo>
                <a:lnTo>
                  <a:pt x="6646" y="1959"/>
                </a:lnTo>
                <a:lnTo>
                  <a:pt x="6627" y="1963"/>
                </a:lnTo>
                <a:lnTo>
                  <a:pt x="6607" y="1967"/>
                </a:lnTo>
                <a:lnTo>
                  <a:pt x="6587" y="1969"/>
                </a:lnTo>
                <a:lnTo>
                  <a:pt x="6565" y="1969"/>
                </a:lnTo>
                <a:lnTo>
                  <a:pt x="6551" y="1969"/>
                </a:lnTo>
                <a:lnTo>
                  <a:pt x="6538" y="1968"/>
                </a:lnTo>
                <a:lnTo>
                  <a:pt x="6525" y="1967"/>
                </a:lnTo>
                <a:lnTo>
                  <a:pt x="6512" y="1965"/>
                </a:lnTo>
                <a:lnTo>
                  <a:pt x="6500" y="1963"/>
                </a:lnTo>
                <a:lnTo>
                  <a:pt x="6488" y="1960"/>
                </a:lnTo>
                <a:lnTo>
                  <a:pt x="6477" y="1957"/>
                </a:lnTo>
                <a:lnTo>
                  <a:pt x="6466" y="1953"/>
                </a:lnTo>
                <a:lnTo>
                  <a:pt x="6455" y="1947"/>
                </a:lnTo>
                <a:lnTo>
                  <a:pt x="6445" y="1942"/>
                </a:lnTo>
                <a:lnTo>
                  <a:pt x="6435" y="1937"/>
                </a:lnTo>
                <a:lnTo>
                  <a:pt x="6424" y="1931"/>
                </a:lnTo>
                <a:lnTo>
                  <a:pt x="6415" y="1925"/>
                </a:lnTo>
                <a:lnTo>
                  <a:pt x="6407" y="1918"/>
                </a:lnTo>
                <a:lnTo>
                  <a:pt x="6397" y="1909"/>
                </a:lnTo>
                <a:lnTo>
                  <a:pt x="6389" y="1901"/>
                </a:lnTo>
                <a:lnTo>
                  <a:pt x="6382" y="1893"/>
                </a:lnTo>
                <a:lnTo>
                  <a:pt x="6375" y="1884"/>
                </a:lnTo>
                <a:lnTo>
                  <a:pt x="6367" y="1874"/>
                </a:lnTo>
                <a:lnTo>
                  <a:pt x="6361" y="1864"/>
                </a:lnTo>
                <a:lnTo>
                  <a:pt x="6355" y="1854"/>
                </a:lnTo>
                <a:lnTo>
                  <a:pt x="6350" y="1842"/>
                </a:lnTo>
                <a:lnTo>
                  <a:pt x="6345" y="1831"/>
                </a:lnTo>
                <a:lnTo>
                  <a:pt x="6340" y="1820"/>
                </a:lnTo>
                <a:lnTo>
                  <a:pt x="6337" y="1807"/>
                </a:lnTo>
                <a:lnTo>
                  <a:pt x="6333" y="1795"/>
                </a:lnTo>
                <a:lnTo>
                  <a:pt x="6331" y="1782"/>
                </a:lnTo>
                <a:lnTo>
                  <a:pt x="6328" y="1768"/>
                </a:lnTo>
                <a:lnTo>
                  <a:pt x="6327" y="1755"/>
                </a:lnTo>
                <a:lnTo>
                  <a:pt x="6326" y="1740"/>
                </a:lnTo>
                <a:lnTo>
                  <a:pt x="6325" y="1726"/>
                </a:lnTo>
                <a:lnTo>
                  <a:pt x="6325" y="1711"/>
                </a:lnTo>
                <a:lnTo>
                  <a:pt x="6325" y="1695"/>
                </a:lnTo>
                <a:lnTo>
                  <a:pt x="6326" y="1680"/>
                </a:lnTo>
                <a:lnTo>
                  <a:pt x="6327" y="1665"/>
                </a:lnTo>
                <a:lnTo>
                  <a:pt x="6328" y="1651"/>
                </a:lnTo>
                <a:lnTo>
                  <a:pt x="6331" y="1637"/>
                </a:lnTo>
                <a:lnTo>
                  <a:pt x="6333" y="1623"/>
                </a:lnTo>
                <a:lnTo>
                  <a:pt x="6337" y="1611"/>
                </a:lnTo>
                <a:lnTo>
                  <a:pt x="6340" y="1598"/>
                </a:lnTo>
                <a:lnTo>
                  <a:pt x="6346" y="1586"/>
                </a:lnTo>
                <a:lnTo>
                  <a:pt x="6350" y="1575"/>
                </a:lnTo>
                <a:lnTo>
                  <a:pt x="6355" y="1563"/>
                </a:lnTo>
                <a:lnTo>
                  <a:pt x="6361" y="1552"/>
                </a:lnTo>
                <a:lnTo>
                  <a:pt x="6367" y="1542"/>
                </a:lnTo>
                <a:lnTo>
                  <a:pt x="6375" y="1532"/>
                </a:lnTo>
                <a:lnTo>
                  <a:pt x="6382" y="1523"/>
                </a:lnTo>
                <a:lnTo>
                  <a:pt x="6390" y="1514"/>
                </a:lnTo>
                <a:lnTo>
                  <a:pt x="6398" y="1506"/>
                </a:lnTo>
                <a:lnTo>
                  <a:pt x="6407" y="1497"/>
                </a:lnTo>
                <a:lnTo>
                  <a:pt x="6416" y="1490"/>
                </a:lnTo>
                <a:lnTo>
                  <a:pt x="6425" y="1483"/>
                </a:lnTo>
                <a:lnTo>
                  <a:pt x="6435" y="1477"/>
                </a:lnTo>
                <a:lnTo>
                  <a:pt x="6445" y="1471"/>
                </a:lnTo>
                <a:lnTo>
                  <a:pt x="6455" y="1465"/>
                </a:lnTo>
                <a:lnTo>
                  <a:pt x="6466" y="1461"/>
                </a:lnTo>
                <a:lnTo>
                  <a:pt x="6476" y="1457"/>
                </a:lnTo>
                <a:lnTo>
                  <a:pt x="6487" y="1453"/>
                </a:lnTo>
                <a:lnTo>
                  <a:pt x="6499" y="1450"/>
                </a:lnTo>
                <a:lnTo>
                  <a:pt x="6510" y="1448"/>
                </a:lnTo>
                <a:lnTo>
                  <a:pt x="6522" y="1446"/>
                </a:lnTo>
                <a:lnTo>
                  <a:pt x="6535" y="1445"/>
                </a:lnTo>
                <a:lnTo>
                  <a:pt x="6547" y="1444"/>
                </a:lnTo>
                <a:lnTo>
                  <a:pt x="6560" y="1444"/>
                </a:lnTo>
                <a:lnTo>
                  <a:pt x="6573" y="1444"/>
                </a:lnTo>
                <a:lnTo>
                  <a:pt x="6585" y="1445"/>
                </a:lnTo>
                <a:lnTo>
                  <a:pt x="6597" y="1446"/>
                </a:lnTo>
                <a:lnTo>
                  <a:pt x="6608" y="1448"/>
                </a:lnTo>
                <a:lnTo>
                  <a:pt x="6620" y="1450"/>
                </a:lnTo>
                <a:lnTo>
                  <a:pt x="6631" y="1453"/>
                </a:lnTo>
                <a:lnTo>
                  <a:pt x="6641" y="1457"/>
                </a:lnTo>
                <a:lnTo>
                  <a:pt x="6652" y="1460"/>
                </a:lnTo>
                <a:lnTo>
                  <a:pt x="6662" y="1465"/>
                </a:lnTo>
                <a:lnTo>
                  <a:pt x="6672" y="1471"/>
                </a:lnTo>
                <a:lnTo>
                  <a:pt x="6682" y="1476"/>
                </a:lnTo>
                <a:lnTo>
                  <a:pt x="6691" y="1482"/>
                </a:lnTo>
                <a:lnTo>
                  <a:pt x="6700" y="1489"/>
                </a:lnTo>
                <a:lnTo>
                  <a:pt x="6709" y="1496"/>
                </a:lnTo>
                <a:lnTo>
                  <a:pt x="6717" y="1504"/>
                </a:lnTo>
                <a:lnTo>
                  <a:pt x="6725" y="1513"/>
                </a:lnTo>
                <a:lnTo>
                  <a:pt x="6733" y="1521"/>
                </a:lnTo>
                <a:lnTo>
                  <a:pt x="6741" y="1530"/>
                </a:lnTo>
                <a:lnTo>
                  <a:pt x="6747" y="1540"/>
                </a:lnTo>
                <a:lnTo>
                  <a:pt x="6754" y="1550"/>
                </a:lnTo>
                <a:lnTo>
                  <a:pt x="6759" y="1561"/>
                </a:lnTo>
                <a:lnTo>
                  <a:pt x="6764" y="1571"/>
                </a:lnTo>
                <a:lnTo>
                  <a:pt x="6770" y="1583"/>
                </a:lnTo>
                <a:lnTo>
                  <a:pt x="6774" y="1595"/>
                </a:lnTo>
                <a:lnTo>
                  <a:pt x="6778" y="1608"/>
                </a:lnTo>
                <a:lnTo>
                  <a:pt x="6781" y="1620"/>
                </a:lnTo>
                <a:lnTo>
                  <a:pt x="6783" y="1633"/>
                </a:lnTo>
                <a:lnTo>
                  <a:pt x="6786" y="1647"/>
                </a:lnTo>
                <a:lnTo>
                  <a:pt x="6787" y="1661"/>
                </a:lnTo>
                <a:lnTo>
                  <a:pt x="6788" y="1676"/>
                </a:lnTo>
                <a:lnTo>
                  <a:pt x="6789" y="1690"/>
                </a:lnTo>
                <a:lnTo>
                  <a:pt x="6789" y="1705"/>
                </a:lnTo>
                <a:lnTo>
                  <a:pt x="6789" y="1715"/>
                </a:lnTo>
                <a:lnTo>
                  <a:pt x="6789" y="1728"/>
                </a:lnTo>
                <a:lnTo>
                  <a:pt x="6412" y="1728"/>
                </a:lnTo>
                <a:lnTo>
                  <a:pt x="6414" y="1749"/>
                </a:lnTo>
                <a:lnTo>
                  <a:pt x="6417" y="1767"/>
                </a:lnTo>
                <a:lnTo>
                  <a:pt x="6421" y="1785"/>
                </a:lnTo>
                <a:lnTo>
                  <a:pt x="6426" y="1801"/>
                </a:lnTo>
                <a:lnTo>
                  <a:pt x="6433" y="1817"/>
                </a:lnTo>
                <a:lnTo>
                  <a:pt x="6441" y="1831"/>
                </a:lnTo>
                <a:lnTo>
                  <a:pt x="6449" y="1843"/>
                </a:lnTo>
                <a:lnTo>
                  <a:pt x="6459" y="1855"/>
                </a:lnTo>
                <a:lnTo>
                  <a:pt x="6471" y="1866"/>
                </a:lnTo>
                <a:lnTo>
                  <a:pt x="6482" y="1874"/>
                </a:lnTo>
                <a:lnTo>
                  <a:pt x="6495" y="1882"/>
                </a:lnTo>
                <a:lnTo>
                  <a:pt x="6507" y="1889"/>
                </a:lnTo>
                <a:lnTo>
                  <a:pt x="6520" y="1893"/>
                </a:lnTo>
                <a:lnTo>
                  <a:pt x="6535" y="1897"/>
                </a:lnTo>
                <a:lnTo>
                  <a:pt x="6549" y="1899"/>
                </a:lnTo>
                <a:lnTo>
                  <a:pt x="6565" y="1899"/>
                </a:lnTo>
                <a:lnTo>
                  <a:pt x="6576" y="1899"/>
                </a:lnTo>
                <a:lnTo>
                  <a:pt x="6588" y="1898"/>
                </a:lnTo>
                <a:lnTo>
                  <a:pt x="6598" y="1896"/>
                </a:lnTo>
                <a:lnTo>
                  <a:pt x="6608" y="1893"/>
                </a:lnTo>
                <a:lnTo>
                  <a:pt x="6619" y="1890"/>
                </a:lnTo>
                <a:lnTo>
                  <a:pt x="6628" y="1886"/>
                </a:lnTo>
                <a:lnTo>
                  <a:pt x="6636" y="1880"/>
                </a:lnTo>
                <a:lnTo>
                  <a:pt x="6646" y="1874"/>
                </a:lnTo>
                <a:lnTo>
                  <a:pt x="6654" y="1868"/>
                </a:lnTo>
                <a:lnTo>
                  <a:pt x="6661" y="1860"/>
                </a:lnTo>
                <a:lnTo>
                  <a:pt x="6668" y="1852"/>
                </a:lnTo>
                <a:lnTo>
                  <a:pt x="6676" y="1842"/>
                </a:lnTo>
                <a:lnTo>
                  <a:pt x="6682" y="1832"/>
                </a:lnTo>
                <a:lnTo>
                  <a:pt x="6688" y="1821"/>
                </a:lnTo>
                <a:lnTo>
                  <a:pt x="6693" y="1808"/>
                </a:lnTo>
                <a:lnTo>
                  <a:pt x="6698" y="1795"/>
                </a:lnTo>
                <a:close/>
                <a:moveTo>
                  <a:pt x="6417" y="1658"/>
                </a:moveTo>
                <a:lnTo>
                  <a:pt x="6699" y="1658"/>
                </a:lnTo>
                <a:lnTo>
                  <a:pt x="6697" y="1643"/>
                </a:lnTo>
                <a:lnTo>
                  <a:pt x="6695" y="1628"/>
                </a:lnTo>
                <a:lnTo>
                  <a:pt x="6692" y="1615"/>
                </a:lnTo>
                <a:lnTo>
                  <a:pt x="6688" y="1602"/>
                </a:lnTo>
                <a:lnTo>
                  <a:pt x="6684" y="1591"/>
                </a:lnTo>
                <a:lnTo>
                  <a:pt x="6679" y="1581"/>
                </a:lnTo>
                <a:lnTo>
                  <a:pt x="6673" y="1571"/>
                </a:lnTo>
                <a:lnTo>
                  <a:pt x="6666" y="1563"/>
                </a:lnTo>
                <a:lnTo>
                  <a:pt x="6656" y="1551"/>
                </a:lnTo>
                <a:lnTo>
                  <a:pt x="6644" y="1542"/>
                </a:lnTo>
                <a:lnTo>
                  <a:pt x="6633" y="1533"/>
                </a:lnTo>
                <a:lnTo>
                  <a:pt x="6620" y="1526"/>
                </a:lnTo>
                <a:lnTo>
                  <a:pt x="6606" y="1521"/>
                </a:lnTo>
                <a:lnTo>
                  <a:pt x="6592" y="1517"/>
                </a:lnTo>
                <a:lnTo>
                  <a:pt x="6576" y="1515"/>
                </a:lnTo>
                <a:lnTo>
                  <a:pt x="6561" y="1514"/>
                </a:lnTo>
                <a:lnTo>
                  <a:pt x="6546" y="1514"/>
                </a:lnTo>
                <a:lnTo>
                  <a:pt x="6533" y="1516"/>
                </a:lnTo>
                <a:lnTo>
                  <a:pt x="6519" y="1519"/>
                </a:lnTo>
                <a:lnTo>
                  <a:pt x="6506" y="1523"/>
                </a:lnTo>
                <a:lnTo>
                  <a:pt x="6495" y="1529"/>
                </a:lnTo>
                <a:lnTo>
                  <a:pt x="6483" y="1535"/>
                </a:lnTo>
                <a:lnTo>
                  <a:pt x="6472" y="1544"/>
                </a:lnTo>
                <a:lnTo>
                  <a:pt x="6461" y="1553"/>
                </a:lnTo>
                <a:lnTo>
                  <a:pt x="6452" y="1563"/>
                </a:lnTo>
                <a:lnTo>
                  <a:pt x="6444" y="1575"/>
                </a:lnTo>
                <a:lnTo>
                  <a:pt x="6437" y="1586"/>
                </a:lnTo>
                <a:lnTo>
                  <a:pt x="6430" y="1599"/>
                </a:lnTo>
                <a:lnTo>
                  <a:pt x="6425" y="1613"/>
                </a:lnTo>
                <a:lnTo>
                  <a:pt x="6421" y="1627"/>
                </a:lnTo>
                <a:lnTo>
                  <a:pt x="6419" y="1643"/>
                </a:lnTo>
                <a:lnTo>
                  <a:pt x="6417" y="1658"/>
                </a:lnTo>
                <a:close/>
                <a:moveTo>
                  <a:pt x="7621" y="1715"/>
                </a:moveTo>
                <a:lnTo>
                  <a:pt x="7713" y="1738"/>
                </a:lnTo>
                <a:lnTo>
                  <a:pt x="7704" y="1765"/>
                </a:lnTo>
                <a:lnTo>
                  <a:pt x="7695" y="1791"/>
                </a:lnTo>
                <a:lnTo>
                  <a:pt x="7685" y="1816"/>
                </a:lnTo>
                <a:lnTo>
                  <a:pt x="7672" y="1837"/>
                </a:lnTo>
                <a:lnTo>
                  <a:pt x="7665" y="1849"/>
                </a:lnTo>
                <a:lnTo>
                  <a:pt x="7659" y="1859"/>
                </a:lnTo>
                <a:lnTo>
                  <a:pt x="7651" y="1868"/>
                </a:lnTo>
                <a:lnTo>
                  <a:pt x="7643" y="1877"/>
                </a:lnTo>
                <a:lnTo>
                  <a:pt x="7635" y="1887"/>
                </a:lnTo>
                <a:lnTo>
                  <a:pt x="7627" y="1895"/>
                </a:lnTo>
                <a:lnTo>
                  <a:pt x="7617" y="1903"/>
                </a:lnTo>
                <a:lnTo>
                  <a:pt x="7608" y="1910"/>
                </a:lnTo>
                <a:lnTo>
                  <a:pt x="7599" y="1918"/>
                </a:lnTo>
                <a:lnTo>
                  <a:pt x="7590" y="1925"/>
                </a:lnTo>
                <a:lnTo>
                  <a:pt x="7579" y="1931"/>
                </a:lnTo>
                <a:lnTo>
                  <a:pt x="7569" y="1937"/>
                </a:lnTo>
                <a:lnTo>
                  <a:pt x="7559" y="1942"/>
                </a:lnTo>
                <a:lnTo>
                  <a:pt x="7547" y="1947"/>
                </a:lnTo>
                <a:lnTo>
                  <a:pt x="7536" y="1951"/>
                </a:lnTo>
                <a:lnTo>
                  <a:pt x="7524" y="1956"/>
                </a:lnTo>
                <a:lnTo>
                  <a:pt x="7501" y="1962"/>
                </a:lnTo>
                <a:lnTo>
                  <a:pt x="7477" y="1967"/>
                </a:lnTo>
                <a:lnTo>
                  <a:pt x="7451" y="1969"/>
                </a:lnTo>
                <a:lnTo>
                  <a:pt x="7424" y="1970"/>
                </a:lnTo>
                <a:lnTo>
                  <a:pt x="7396" y="1969"/>
                </a:lnTo>
                <a:lnTo>
                  <a:pt x="7370" y="1967"/>
                </a:lnTo>
                <a:lnTo>
                  <a:pt x="7346" y="1964"/>
                </a:lnTo>
                <a:lnTo>
                  <a:pt x="7322" y="1959"/>
                </a:lnTo>
                <a:lnTo>
                  <a:pt x="7300" y="1953"/>
                </a:lnTo>
                <a:lnTo>
                  <a:pt x="7278" y="1944"/>
                </a:lnTo>
                <a:lnTo>
                  <a:pt x="7259" y="1935"/>
                </a:lnTo>
                <a:lnTo>
                  <a:pt x="7241" y="1925"/>
                </a:lnTo>
                <a:lnTo>
                  <a:pt x="7224" y="1912"/>
                </a:lnTo>
                <a:lnTo>
                  <a:pt x="7208" y="1899"/>
                </a:lnTo>
                <a:lnTo>
                  <a:pt x="7193" y="1885"/>
                </a:lnTo>
                <a:lnTo>
                  <a:pt x="7179" y="1868"/>
                </a:lnTo>
                <a:lnTo>
                  <a:pt x="7166" y="1852"/>
                </a:lnTo>
                <a:lnTo>
                  <a:pt x="7154" y="1833"/>
                </a:lnTo>
                <a:lnTo>
                  <a:pt x="7143" y="1812"/>
                </a:lnTo>
                <a:lnTo>
                  <a:pt x="7134" y="1792"/>
                </a:lnTo>
                <a:lnTo>
                  <a:pt x="7124" y="1770"/>
                </a:lnTo>
                <a:lnTo>
                  <a:pt x="7117" y="1748"/>
                </a:lnTo>
                <a:lnTo>
                  <a:pt x="7111" y="1725"/>
                </a:lnTo>
                <a:lnTo>
                  <a:pt x="7106" y="1702"/>
                </a:lnTo>
                <a:lnTo>
                  <a:pt x="7102" y="1679"/>
                </a:lnTo>
                <a:lnTo>
                  <a:pt x="7098" y="1655"/>
                </a:lnTo>
                <a:lnTo>
                  <a:pt x="7097" y="1630"/>
                </a:lnTo>
                <a:lnTo>
                  <a:pt x="7096" y="1605"/>
                </a:lnTo>
                <a:lnTo>
                  <a:pt x="7097" y="1579"/>
                </a:lnTo>
                <a:lnTo>
                  <a:pt x="7099" y="1553"/>
                </a:lnTo>
                <a:lnTo>
                  <a:pt x="7103" y="1528"/>
                </a:lnTo>
                <a:lnTo>
                  <a:pt x="7107" y="1504"/>
                </a:lnTo>
                <a:lnTo>
                  <a:pt x="7113" y="1481"/>
                </a:lnTo>
                <a:lnTo>
                  <a:pt x="7120" y="1458"/>
                </a:lnTo>
                <a:lnTo>
                  <a:pt x="7128" y="1437"/>
                </a:lnTo>
                <a:lnTo>
                  <a:pt x="7138" y="1416"/>
                </a:lnTo>
                <a:lnTo>
                  <a:pt x="7149" y="1396"/>
                </a:lnTo>
                <a:lnTo>
                  <a:pt x="7161" y="1378"/>
                </a:lnTo>
                <a:lnTo>
                  <a:pt x="7174" y="1361"/>
                </a:lnTo>
                <a:lnTo>
                  <a:pt x="7188" y="1345"/>
                </a:lnTo>
                <a:lnTo>
                  <a:pt x="7204" y="1331"/>
                </a:lnTo>
                <a:lnTo>
                  <a:pt x="7220" y="1317"/>
                </a:lnTo>
                <a:lnTo>
                  <a:pt x="7238" y="1305"/>
                </a:lnTo>
                <a:lnTo>
                  <a:pt x="7257" y="1293"/>
                </a:lnTo>
                <a:lnTo>
                  <a:pt x="7276" y="1283"/>
                </a:lnTo>
                <a:lnTo>
                  <a:pt x="7296" y="1275"/>
                </a:lnTo>
                <a:lnTo>
                  <a:pt x="7317" y="1268"/>
                </a:lnTo>
                <a:lnTo>
                  <a:pt x="7337" y="1262"/>
                </a:lnTo>
                <a:lnTo>
                  <a:pt x="7359" y="1257"/>
                </a:lnTo>
                <a:lnTo>
                  <a:pt x="7381" y="1254"/>
                </a:lnTo>
                <a:lnTo>
                  <a:pt x="7402" y="1252"/>
                </a:lnTo>
                <a:lnTo>
                  <a:pt x="7425" y="1251"/>
                </a:lnTo>
                <a:lnTo>
                  <a:pt x="7451" y="1252"/>
                </a:lnTo>
                <a:lnTo>
                  <a:pt x="7476" y="1254"/>
                </a:lnTo>
                <a:lnTo>
                  <a:pt x="7500" y="1258"/>
                </a:lnTo>
                <a:lnTo>
                  <a:pt x="7522" y="1265"/>
                </a:lnTo>
                <a:lnTo>
                  <a:pt x="7543" y="1272"/>
                </a:lnTo>
                <a:lnTo>
                  <a:pt x="7564" y="1281"/>
                </a:lnTo>
                <a:lnTo>
                  <a:pt x="7583" y="1292"/>
                </a:lnTo>
                <a:lnTo>
                  <a:pt x="7602" y="1305"/>
                </a:lnTo>
                <a:lnTo>
                  <a:pt x="7619" y="1318"/>
                </a:lnTo>
                <a:lnTo>
                  <a:pt x="7635" y="1334"/>
                </a:lnTo>
                <a:lnTo>
                  <a:pt x="7650" y="1350"/>
                </a:lnTo>
                <a:lnTo>
                  <a:pt x="7662" y="1369"/>
                </a:lnTo>
                <a:lnTo>
                  <a:pt x="7674" y="1387"/>
                </a:lnTo>
                <a:lnTo>
                  <a:pt x="7685" y="1409"/>
                </a:lnTo>
                <a:lnTo>
                  <a:pt x="7693" y="1430"/>
                </a:lnTo>
                <a:lnTo>
                  <a:pt x="7701" y="1454"/>
                </a:lnTo>
                <a:lnTo>
                  <a:pt x="7610" y="1475"/>
                </a:lnTo>
                <a:lnTo>
                  <a:pt x="7604" y="1457"/>
                </a:lnTo>
                <a:lnTo>
                  <a:pt x="7597" y="1440"/>
                </a:lnTo>
                <a:lnTo>
                  <a:pt x="7590" y="1424"/>
                </a:lnTo>
                <a:lnTo>
                  <a:pt x="7580" y="1410"/>
                </a:lnTo>
                <a:lnTo>
                  <a:pt x="7572" y="1396"/>
                </a:lnTo>
                <a:lnTo>
                  <a:pt x="7562" y="1384"/>
                </a:lnTo>
                <a:lnTo>
                  <a:pt x="7551" y="1374"/>
                </a:lnTo>
                <a:lnTo>
                  <a:pt x="7540" y="1364"/>
                </a:lnTo>
                <a:lnTo>
                  <a:pt x="7529" y="1356"/>
                </a:lnTo>
                <a:lnTo>
                  <a:pt x="7515" y="1349"/>
                </a:lnTo>
                <a:lnTo>
                  <a:pt x="7502" y="1344"/>
                </a:lnTo>
                <a:lnTo>
                  <a:pt x="7488" y="1339"/>
                </a:lnTo>
                <a:lnTo>
                  <a:pt x="7473" y="1335"/>
                </a:lnTo>
                <a:lnTo>
                  <a:pt x="7457" y="1333"/>
                </a:lnTo>
                <a:lnTo>
                  <a:pt x="7441" y="1331"/>
                </a:lnTo>
                <a:lnTo>
                  <a:pt x="7424" y="1329"/>
                </a:lnTo>
                <a:lnTo>
                  <a:pt x="7404" y="1331"/>
                </a:lnTo>
                <a:lnTo>
                  <a:pt x="7386" y="1333"/>
                </a:lnTo>
                <a:lnTo>
                  <a:pt x="7367" y="1336"/>
                </a:lnTo>
                <a:lnTo>
                  <a:pt x="7351" y="1340"/>
                </a:lnTo>
                <a:lnTo>
                  <a:pt x="7334" y="1345"/>
                </a:lnTo>
                <a:lnTo>
                  <a:pt x="7319" y="1351"/>
                </a:lnTo>
                <a:lnTo>
                  <a:pt x="7303" y="1359"/>
                </a:lnTo>
                <a:lnTo>
                  <a:pt x="7290" y="1369"/>
                </a:lnTo>
                <a:lnTo>
                  <a:pt x="7276" y="1378"/>
                </a:lnTo>
                <a:lnTo>
                  <a:pt x="7265" y="1389"/>
                </a:lnTo>
                <a:lnTo>
                  <a:pt x="7254" y="1401"/>
                </a:lnTo>
                <a:lnTo>
                  <a:pt x="7244" y="1413"/>
                </a:lnTo>
                <a:lnTo>
                  <a:pt x="7235" y="1426"/>
                </a:lnTo>
                <a:lnTo>
                  <a:pt x="7227" y="1441"/>
                </a:lnTo>
                <a:lnTo>
                  <a:pt x="7219" y="1456"/>
                </a:lnTo>
                <a:lnTo>
                  <a:pt x="7214" y="1472"/>
                </a:lnTo>
                <a:lnTo>
                  <a:pt x="7209" y="1488"/>
                </a:lnTo>
                <a:lnTo>
                  <a:pt x="7204" y="1505"/>
                </a:lnTo>
                <a:lnTo>
                  <a:pt x="7201" y="1521"/>
                </a:lnTo>
                <a:lnTo>
                  <a:pt x="7198" y="1538"/>
                </a:lnTo>
                <a:lnTo>
                  <a:pt x="7195" y="1554"/>
                </a:lnTo>
                <a:lnTo>
                  <a:pt x="7194" y="1570"/>
                </a:lnTo>
                <a:lnTo>
                  <a:pt x="7193" y="1588"/>
                </a:lnTo>
                <a:lnTo>
                  <a:pt x="7193" y="1605"/>
                </a:lnTo>
                <a:lnTo>
                  <a:pt x="7193" y="1627"/>
                </a:lnTo>
                <a:lnTo>
                  <a:pt x="7194" y="1648"/>
                </a:lnTo>
                <a:lnTo>
                  <a:pt x="7196" y="1668"/>
                </a:lnTo>
                <a:lnTo>
                  <a:pt x="7199" y="1688"/>
                </a:lnTo>
                <a:lnTo>
                  <a:pt x="7202" y="1707"/>
                </a:lnTo>
                <a:lnTo>
                  <a:pt x="7207" y="1725"/>
                </a:lnTo>
                <a:lnTo>
                  <a:pt x="7212" y="1743"/>
                </a:lnTo>
                <a:lnTo>
                  <a:pt x="7217" y="1760"/>
                </a:lnTo>
                <a:lnTo>
                  <a:pt x="7225" y="1775"/>
                </a:lnTo>
                <a:lnTo>
                  <a:pt x="7233" y="1791"/>
                </a:lnTo>
                <a:lnTo>
                  <a:pt x="7241" y="1805"/>
                </a:lnTo>
                <a:lnTo>
                  <a:pt x="7250" y="1818"/>
                </a:lnTo>
                <a:lnTo>
                  <a:pt x="7262" y="1830"/>
                </a:lnTo>
                <a:lnTo>
                  <a:pt x="7273" y="1840"/>
                </a:lnTo>
                <a:lnTo>
                  <a:pt x="7286" y="1851"/>
                </a:lnTo>
                <a:lnTo>
                  <a:pt x="7298" y="1859"/>
                </a:lnTo>
                <a:lnTo>
                  <a:pt x="7312" y="1866"/>
                </a:lnTo>
                <a:lnTo>
                  <a:pt x="7326" y="1873"/>
                </a:lnTo>
                <a:lnTo>
                  <a:pt x="7340" y="1878"/>
                </a:lnTo>
                <a:lnTo>
                  <a:pt x="7355" y="1884"/>
                </a:lnTo>
                <a:lnTo>
                  <a:pt x="7370" y="1887"/>
                </a:lnTo>
                <a:lnTo>
                  <a:pt x="7385" y="1890"/>
                </a:lnTo>
                <a:lnTo>
                  <a:pt x="7400" y="1891"/>
                </a:lnTo>
                <a:lnTo>
                  <a:pt x="7417" y="1892"/>
                </a:lnTo>
                <a:lnTo>
                  <a:pt x="7435" y="1891"/>
                </a:lnTo>
                <a:lnTo>
                  <a:pt x="7454" y="1889"/>
                </a:lnTo>
                <a:lnTo>
                  <a:pt x="7472" y="1886"/>
                </a:lnTo>
                <a:lnTo>
                  <a:pt x="7488" y="1880"/>
                </a:lnTo>
                <a:lnTo>
                  <a:pt x="7504" y="1874"/>
                </a:lnTo>
                <a:lnTo>
                  <a:pt x="7519" y="1866"/>
                </a:lnTo>
                <a:lnTo>
                  <a:pt x="7534" y="1858"/>
                </a:lnTo>
                <a:lnTo>
                  <a:pt x="7547" y="1846"/>
                </a:lnTo>
                <a:lnTo>
                  <a:pt x="7561" y="1835"/>
                </a:lnTo>
                <a:lnTo>
                  <a:pt x="7572" y="1822"/>
                </a:lnTo>
                <a:lnTo>
                  <a:pt x="7583" y="1807"/>
                </a:lnTo>
                <a:lnTo>
                  <a:pt x="7593" y="1792"/>
                </a:lnTo>
                <a:lnTo>
                  <a:pt x="7601" y="1774"/>
                </a:lnTo>
                <a:lnTo>
                  <a:pt x="7608" y="1756"/>
                </a:lnTo>
                <a:lnTo>
                  <a:pt x="7614" y="1736"/>
                </a:lnTo>
                <a:lnTo>
                  <a:pt x="7621" y="1715"/>
                </a:lnTo>
                <a:close/>
                <a:moveTo>
                  <a:pt x="7742" y="1959"/>
                </a:moveTo>
                <a:lnTo>
                  <a:pt x="7742" y="1889"/>
                </a:lnTo>
                <a:lnTo>
                  <a:pt x="8062" y="1520"/>
                </a:lnTo>
                <a:lnTo>
                  <a:pt x="8035" y="1522"/>
                </a:lnTo>
                <a:lnTo>
                  <a:pt x="8010" y="1522"/>
                </a:lnTo>
                <a:lnTo>
                  <a:pt x="7988" y="1523"/>
                </a:lnTo>
                <a:lnTo>
                  <a:pt x="7966" y="1523"/>
                </a:lnTo>
                <a:lnTo>
                  <a:pt x="7761" y="1523"/>
                </a:lnTo>
                <a:lnTo>
                  <a:pt x="7761" y="1454"/>
                </a:lnTo>
                <a:lnTo>
                  <a:pt x="8173" y="1454"/>
                </a:lnTo>
                <a:lnTo>
                  <a:pt x="8173" y="1511"/>
                </a:lnTo>
                <a:lnTo>
                  <a:pt x="7899" y="1830"/>
                </a:lnTo>
                <a:lnTo>
                  <a:pt x="7846" y="1890"/>
                </a:lnTo>
                <a:lnTo>
                  <a:pt x="7875" y="1888"/>
                </a:lnTo>
                <a:lnTo>
                  <a:pt x="7902" y="1886"/>
                </a:lnTo>
                <a:lnTo>
                  <a:pt x="7929" y="1885"/>
                </a:lnTo>
                <a:lnTo>
                  <a:pt x="7955" y="1885"/>
                </a:lnTo>
                <a:lnTo>
                  <a:pt x="8189" y="1885"/>
                </a:lnTo>
                <a:lnTo>
                  <a:pt x="8189" y="1959"/>
                </a:lnTo>
                <a:lnTo>
                  <a:pt x="7742" y="1959"/>
                </a:lnTo>
                <a:close/>
                <a:moveTo>
                  <a:pt x="8589" y="1795"/>
                </a:moveTo>
                <a:lnTo>
                  <a:pt x="8678" y="1807"/>
                </a:lnTo>
                <a:lnTo>
                  <a:pt x="8672" y="1826"/>
                </a:lnTo>
                <a:lnTo>
                  <a:pt x="8666" y="1843"/>
                </a:lnTo>
                <a:lnTo>
                  <a:pt x="8658" y="1860"/>
                </a:lnTo>
                <a:lnTo>
                  <a:pt x="8648" y="1875"/>
                </a:lnTo>
                <a:lnTo>
                  <a:pt x="8638" y="1890"/>
                </a:lnTo>
                <a:lnTo>
                  <a:pt x="8627" y="1903"/>
                </a:lnTo>
                <a:lnTo>
                  <a:pt x="8614" y="1915"/>
                </a:lnTo>
                <a:lnTo>
                  <a:pt x="8601" y="1927"/>
                </a:lnTo>
                <a:lnTo>
                  <a:pt x="8586" y="1937"/>
                </a:lnTo>
                <a:lnTo>
                  <a:pt x="8571" y="1945"/>
                </a:lnTo>
                <a:lnTo>
                  <a:pt x="8554" y="1953"/>
                </a:lnTo>
                <a:lnTo>
                  <a:pt x="8537" y="1959"/>
                </a:lnTo>
                <a:lnTo>
                  <a:pt x="8518" y="1963"/>
                </a:lnTo>
                <a:lnTo>
                  <a:pt x="8498" y="1967"/>
                </a:lnTo>
                <a:lnTo>
                  <a:pt x="8478" y="1969"/>
                </a:lnTo>
                <a:lnTo>
                  <a:pt x="8456" y="1969"/>
                </a:lnTo>
                <a:lnTo>
                  <a:pt x="8443" y="1969"/>
                </a:lnTo>
                <a:lnTo>
                  <a:pt x="8429" y="1968"/>
                </a:lnTo>
                <a:lnTo>
                  <a:pt x="8417" y="1967"/>
                </a:lnTo>
                <a:lnTo>
                  <a:pt x="8404" y="1965"/>
                </a:lnTo>
                <a:lnTo>
                  <a:pt x="8392" y="1963"/>
                </a:lnTo>
                <a:lnTo>
                  <a:pt x="8380" y="1960"/>
                </a:lnTo>
                <a:lnTo>
                  <a:pt x="8368" y="1957"/>
                </a:lnTo>
                <a:lnTo>
                  <a:pt x="8357" y="1953"/>
                </a:lnTo>
                <a:lnTo>
                  <a:pt x="8346" y="1947"/>
                </a:lnTo>
                <a:lnTo>
                  <a:pt x="8336" y="1942"/>
                </a:lnTo>
                <a:lnTo>
                  <a:pt x="8326" y="1937"/>
                </a:lnTo>
                <a:lnTo>
                  <a:pt x="8316" y="1931"/>
                </a:lnTo>
                <a:lnTo>
                  <a:pt x="8307" y="1925"/>
                </a:lnTo>
                <a:lnTo>
                  <a:pt x="8298" y="1918"/>
                </a:lnTo>
                <a:lnTo>
                  <a:pt x="8290" y="1909"/>
                </a:lnTo>
                <a:lnTo>
                  <a:pt x="8281" y="1901"/>
                </a:lnTo>
                <a:lnTo>
                  <a:pt x="8273" y="1893"/>
                </a:lnTo>
                <a:lnTo>
                  <a:pt x="8266" y="1884"/>
                </a:lnTo>
                <a:lnTo>
                  <a:pt x="8259" y="1874"/>
                </a:lnTo>
                <a:lnTo>
                  <a:pt x="8252" y="1864"/>
                </a:lnTo>
                <a:lnTo>
                  <a:pt x="8247" y="1854"/>
                </a:lnTo>
                <a:lnTo>
                  <a:pt x="8241" y="1842"/>
                </a:lnTo>
                <a:lnTo>
                  <a:pt x="8237" y="1831"/>
                </a:lnTo>
                <a:lnTo>
                  <a:pt x="8233" y="1820"/>
                </a:lnTo>
                <a:lnTo>
                  <a:pt x="8229" y="1807"/>
                </a:lnTo>
                <a:lnTo>
                  <a:pt x="8225" y="1795"/>
                </a:lnTo>
                <a:lnTo>
                  <a:pt x="8222" y="1782"/>
                </a:lnTo>
                <a:lnTo>
                  <a:pt x="8220" y="1768"/>
                </a:lnTo>
                <a:lnTo>
                  <a:pt x="8218" y="1755"/>
                </a:lnTo>
                <a:lnTo>
                  <a:pt x="8217" y="1740"/>
                </a:lnTo>
                <a:lnTo>
                  <a:pt x="8216" y="1726"/>
                </a:lnTo>
                <a:lnTo>
                  <a:pt x="8216" y="1711"/>
                </a:lnTo>
                <a:lnTo>
                  <a:pt x="8216" y="1695"/>
                </a:lnTo>
                <a:lnTo>
                  <a:pt x="8217" y="1680"/>
                </a:lnTo>
                <a:lnTo>
                  <a:pt x="8218" y="1665"/>
                </a:lnTo>
                <a:lnTo>
                  <a:pt x="8220" y="1651"/>
                </a:lnTo>
                <a:lnTo>
                  <a:pt x="8222" y="1637"/>
                </a:lnTo>
                <a:lnTo>
                  <a:pt x="8225" y="1623"/>
                </a:lnTo>
                <a:lnTo>
                  <a:pt x="8229" y="1611"/>
                </a:lnTo>
                <a:lnTo>
                  <a:pt x="8233" y="1598"/>
                </a:lnTo>
                <a:lnTo>
                  <a:pt x="8237" y="1586"/>
                </a:lnTo>
                <a:lnTo>
                  <a:pt x="8242" y="1575"/>
                </a:lnTo>
                <a:lnTo>
                  <a:pt x="8247" y="1563"/>
                </a:lnTo>
                <a:lnTo>
                  <a:pt x="8253" y="1552"/>
                </a:lnTo>
                <a:lnTo>
                  <a:pt x="8260" y="1542"/>
                </a:lnTo>
                <a:lnTo>
                  <a:pt x="8266" y="1532"/>
                </a:lnTo>
                <a:lnTo>
                  <a:pt x="8274" y="1523"/>
                </a:lnTo>
                <a:lnTo>
                  <a:pt x="8281" y="1514"/>
                </a:lnTo>
                <a:lnTo>
                  <a:pt x="8290" y="1506"/>
                </a:lnTo>
                <a:lnTo>
                  <a:pt x="8299" y="1497"/>
                </a:lnTo>
                <a:lnTo>
                  <a:pt x="8307" y="1490"/>
                </a:lnTo>
                <a:lnTo>
                  <a:pt x="8316" y="1483"/>
                </a:lnTo>
                <a:lnTo>
                  <a:pt x="8327" y="1477"/>
                </a:lnTo>
                <a:lnTo>
                  <a:pt x="8336" y="1471"/>
                </a:lnTo>
                <a:lnTo>
                  <a:pt x="8346" y="1465"/>
                </a:lnTo>
                <a:lnTo>
                  <a:pt x="8357" y="1461"/>
                </a:lnTo>
                <a:lnTo>
                  <a:pt x="8368" y="1457"/>
                </a:lnTo>
                <a:lnTo>
                  <a:pt x="8379" y="1453"/>
                </a:lnTo>
                <a:lnTo>
                  <a:pt x="8390" y="1450"/>
                </a:lnTo>
                <a:lnTo>
                  <a:pt x="8402" y="1448"/>
                </a:lnTo>
                <a:lnTo>
                  <a:pt x="8414" y="1446"/>
                </a:lnTo>
                <a:lnTo>
                  <a:pt x="8426" y="1445"/>
                </a:lnTo>
                <a:lnTo>
                  <a:pt x="8438" y="1444"/>
                </a:lnTo>
                <a:lnTo>
                  <a:pt x="8452" y="1444"/>
                </a:lnTo>
                <a:lnTo>
                  <a:pt x="8464" y="1444"/>
                </a:lnTo>
                <a:lnTo>
                  <a:pt x="8477" y="1445"/>
                </a:lnTo>
                <a:lnTo>
                  <a:pt x="8488" y="1446"/>
                </a:lnTo>
                <a:lnTo>
                  <a:pt x="8501" y="1448"/>
                </a:lnTo>
                <a:lnTo>
                  <a:pt x="8512" y="1450"/>
                </a:lnTo>
                <a:lnTo>
                  <a:pt x="8522" y="1453"/>
                </a:lnTo>
                <a:lnTo>
                  <a:pt x="8534" y="1457"/>
                </a:lnTo>
                <a:lnTo>
                  <a:pt x="8544" y="1460"/>
                </a:lnTo>
                <a:lnTo>
                  <a:pt x="8554" y="1465"/>
                </a:lnTo>
                <a:lnTo>
                  <a:pt x="8564" y="1471"/>
                </a:lnTo>
                <a:lnTo>
                  <a:pt x="8574" y="1476"/>
                </a:lnTo>
                <a:lnTo>
                  <a:pt x="8583" y="1482"/>
                </a:lnTo>
                <a:lnTo>
                  <a:pt x="8592" y="1489"/>
                </a:lnTo>
                <a:lnTo>
                  <a:pt x="8601" y="1496"/>
                </a:lnTo>
                <a:lnTo>
                  <a:pt x="8609" y="1504"/>
                </a:lnTo>
                <a:lnTo>
                  <a:pt x="8617" y="1513"/>
                </a:lnTo>
                <a:lnTo>
                  <a:pt x="8625" y="1521"/>
                </a:lnTo>
                <a:lnTo>
                  <a:pt x="8632" y="1530"/>
                </a:lnTo>
                <a:lnTo>
                  <a:pt x="8639" y="1540"/>
                </a:lnTo>
                <a:lnTo>
                  <a:pt x="8645" y="1550"/>
                </a:lnTo>
                <a:lnTo>
                  <a:pt x="8650" y="1561"/>
                </a:lnTo>
                <a:lnTo>
                  <a:pt x="8657" y="1571"/>
                </a:lnTo>
                <a:lnTo>
                  <a:pt x="8661" y="1583"/>
                </a:lnTo>
                <a:lnTo>
                  <a:pt x="8665" y="1595"/>
                </a:lnTo>
                <a:lnTo>
                  <a:pt x="8669" y="1608"/>
                </a:lnTo>
                <a:lnTo>
                  <a:pt x="8672" y="1620"/>
                </a:lnTo>
                <a:lnTo>
                  <a:pt x="8675" y="1633"/>
                </a:lnTo>
                <a:lnTo>
                  <a:pt x="8677" y="1647"/>
                </a:lnTo>
                <a:lnTo>
                  <a:pt x="8679" y="1661"/>
                </a:lnTo>
                <a:lnTo>
                  <a:pt x="8680" y="1676"/>
                </a:lnTo>
                <a:lnTo>
                  <a:pt x="8681" y="1690"/>
                </a:lnTo>
                <a:lnTo>
                  <a:pt x="8681" y="1705"/>
                </a:lnTo>
                <a:lnTo>
                  <a:pt x="8681" y="1715"/>
                </a:lnTo>
                <a:lnTo>
                  <a:pt x="8680" y="1728"/>
                </a:lnTo>
                <a:lnTo>
                  <a:pt x="8304" y="1728"/>
                </a:lnTo>
                <a:lnTo>
                  <a:pt x="8306" y="1749"/>
                </a:lnTo>
                <a:lnTo>
                  <a:pt x="8308" y="1767"/>
                </a:lnTo>
                <a:lnTo>
                  <a:pt x="8312" y="1785"/>
                </a:lnTo>
                <a:lnTo>
                  <a:pt x="8319" y="1801"/>
                </a:lnTo>
                <a:lnTo>
                  <a:pt x="8325" y="1817"/>
                </a:lnTo>
                <a:lnTo>
                  <a:pt x="8332" y="1831"/>
                </a:lnTo>
                <a:lnTo>
                  <a:pt x="8341" y="1843"/>
                </a:lnTo>
                <a:lnTo>
                  <a:pt x="8351" y="1855"/>
                </a:lnTo>
                <a:lnTo>
                  <a:pt x="8362" y="1866"/>
                </a:lnTo>
                <a:lnTo>
                  <a:pt x="8373" y="1874"/>
                </a:lnTo>
                <a:lnTo>
                  <a:pt x="8386" y="1882"/>
                </a:lnTo>
                <a:lnTo>
                  <a:pt x="8398" y="1889"/>
                </a:lnTo>
                <a:lnTo>
                  <a:pt x="8412" y="1893"/>
                </a:lnTo>
                <a:lnTo>
                  <a:pt x="8426" y="1897"/>
                </a:lnTo>
                <a:lnTo>
                  <a:pt x="8441" y="1899"/>
                </a:lnTo>
                <a:lnTo>
                  <a:pt x="8456" y="1899"/>
                </a:lnTo>
                <a:lnTo>
                  <a:pt x="8468" y="1899"/>
                </a:lnTo>
                <a:lnTo>
                  <a:pt x="8479" y="1898"/>
                </a:lnTo>
                <a:lnTo>
                  <a:pt x="8490" y="1896"/>
                </a:lnTo>
                <a:lnTo>
                  <a:pt x="8501" y="1893"/>
                </a:lnTo>
                <a:lnTo>
                  <a:pt x="8510" y="1890"/>
                </a:lnTo>
                <a:lnTo>
                  <a:pt x="8519" y="1886"/>
                </a:lnTo>
                <a:lnTo>
                  <a:pt x="8528" y="1880"/>
                </a:lnTo>
                <a:lnTo>
                  <a:pt x="8537" y="1874"/>
                </a:lnTo>
                <a:lnTo>
                  <a:pt x="8545" y="1868"/>
                </a:lnTo>
                <a:lnTo>
                  <a:pt x="8552" y="1860"/>
                </a:lnTo>
                <a:lnTo>
                  <a:pt x="8559" y="1852"/>
                </a:lnTo>
                <a:lnTo>
                  <a:pt x="8567" y="1842"/>
                </a:lnTo>
                <a:lnTo>
                  <a:pt x="8573" y="1832"/>
                </a:lnTo>
                <a:lnTo>
                  <a:pt x="8579" y="1821"/>
                </a:lnTo>
                <a:lnTo>
                  <a:pt x="8584" y="1808"/>
                </a:lnTo>
                <a:lnTo>
                  <a:pt x="8589" y="1795"/>
                </a:lnTo>
                <a:close/>
                <a:moveTo>
                  <a:pt x="8309" y="1658"/>
                </a:moveTo>
                <a:lnTo>
                  <a:pt x="8590" y="1658"/>
                </a:lnTo>
                <a:lnTo>
                  <a:pt x="8588" y="1643"/>
                </a:lnTo>
                <a:lnTo>
                  <a:pt x="8586" y="1628"/>
                </a:lnTo>
                <a:lnTo>
                  <a:pt x="8583" y="1615"/>
                </a:lnTo>
                <a:lnTo>
                  <a:pt x="8580" y="1602"/>
                </a:lnTo>
                <a:lnTo>
                  <a:pt x="8575" y="1591"/>
                </a:lnTo>
                <a:lnTo>
                  <a:pt x="8570" y="1581"/>
                </a:lnTo>
                <a:lnTo>
                  <a:pt x="8565" y="1571"/>
                </a:lnTo>
                <a:lnTo>
                  <a:pt x="8558" y="1563"/>
                </a:lnTo>
                <a:lnTo>
                  <a:pt x="8548" y="1551"/>
                </a:lnTo>
                <a:lnTo>
                  <a:pt x="8537" y="1542"/>
                </a:lnTo>
                <a:lnTo>
                  <a:pt x="8524" y="1533"/>
                </a:lnTo>
                <a:lnTo>
                  <a:pt x="8511" y="1526"/>
                </a:lnTo>
                <a:lnTo>
                  <a:pt x="8497" y="1521"/>
                </a:lnTo>
                <a:lnTo>
                  <a:pt x="8483" y="1517"/>
                </a:lnTo>
                <a:lnTo>
                  <a:pt x="8468" y="1515"/>
                </a:lnTo>
                <a:lnTo>
                  <a:pt x="8452" y="1514"/>
                </a:lnTo>
                <a:lnTo>
                  <a:pt x="8437" y="1514"/>
                </a:lnTo>
                <a:lnTo>
                  <a:pt x="8424" y="1516"/>
                </a:lnTo>
                <a:lnTo>
                  <a:pt x="8411" y="1519"/>
                </a:lnTo>
                <a:lnTo>
                  <a:pt x="8398" y="1523"/>
                </a:lnTo>
                <a:lnTo>
                  <a:pt x="8386" y="1529"/>
                </a:lnTo>
                <a:lnTo>
                  <a:pt x="8374" y="1535"/>
                </a:lnTo>
                <a:lnTo>
                  <a:pt x="8363" y="1544"/>
                </a:lnTo>
                <a:lnTo>
                  <a:pt x="8353" y="1553"/>
                </a:lnTo>
                <a:lnTo>
                  <a:pt x="8343" y="1563"/>
                </a:lnTo>
                <a:lnTo>
                  <a:pt x="8335" y="1575"/>
                </a:lnTo>
                <a:lnTo>
                  <a:pt x="8328" y="1586"/>
                </a:lnTo>
                <a:lnTo>
                  <a:pt x="8322" y="1599"/>
                </a:lnTo>
                <a:lnTo>
                  <a:pt x="8317" y="1613"/>
                </a:lnTo>
                <a:lnTo>
                  <a:pt x="8313" y="1627"/>
                </a:lnTo>
                <a:lnTo>
                  <a:pt x="8310" y="1643"/>
                </a:lnTo>
                <a:lnTo>
                  <a:pt x="8309" y="1658"/>
                </a:lnTo>
                <a:close/>
                <a:moveTo>
                  <a:pt x="9088" y="1774"/>
                </a:moveTo>
                <a:lnTo>
                  <a:pt x="9172" y="1786"/>
                </a:lnTo>
                <a:lnTo>
                  <a:pt x="9167" y="1806"/>
                </a:lnTo>
                <a:lnTo>
                  <a:pt x="9162" y="1826"/>
                </a:lnTo>
                <a:lnTo>
                  <a:pt x="9155" y="1845"/>
                </a:lnTo>
                <a:lnTo>
                  <a:pt x="9147" y="1862"/>
                </a:lnTo>
                <a:lnTo>
                  <a:pt x="9137" y="1878"/>
                </a:lnTo>
                <a:lnTo>
                  <a:pt x="9127" y="1894"/>
                </a:lnTo>
                <a:lnTo>
                  <a:pt x="9115" y="1907"/>
                </a:lnTo>
                <a:lnTo>
                  <a:pt x="9101" y="1921"/>
                </a:lnTo>
                <a:lnTo>
                  <a:pt x="9087" y="1932"/>
                </a:lnTo>
                <a:lnTo>
                  <a:pt x="9071" y="1942"/>
                </a:lnTo>
                <a:lnTo>
                  <a:pt x="9055" y="1950"/>
                </a:lnTo>
                <a:lnTo>
                  <a:pt x="9037" y="1957"/>
                </a:lnTo>
                <a:lnTo>
                  <a:pt x="9020" y="1963"/>
                </a:lnTo>
                <a:lnTo>
                  <a:pt x="9001" y="1966"/>
                </a:lnTo>
                <a:lnTo>
                  <a:pt x="8981" y="1968"/>
                </a:lnTo>
                <a:lnTo>
                  <a:pt x="8962" y="1969"/>
                </a:lnTo>
                <a:lnTo>
                  <a:pt x="8948" y="1969"/>
                </a:lnTo>
                <a:lnTo>
                  <a:pt x="8936" y="1968"/>
                </a:lnTo>
                <a:lnTo>
                  <a:pt x="8923" y="1967"/>
                </a:lnTo>
                <a:lnTo>
                  <a:pt x="8912" y="1965"/>
                </a:lnTo>
                <a:lnTo>
                  <a:pt x="8901" y="1963"/>
                </a:lnTo>
                <a:lnTo>
                  <a:pt x="8889" y="1960"/>
                </a:lnTo>
                <a:lnTo>
                  <a:pt x="8878" y="1957"/>
                </a:lnTo>
                <a:lnTo>
                  <a:pt x="8868" y="1953"/>
                </a:lnTo>
                <a:lnTo>
                  <a:pt x="8857" y="1947"/>
                </a:lnTo>
                <a:lnTo>
                  <a:pt x="8848" y="1943"/>
                </a:lnTo>
                <a:lnTo>
                  <a:pt x="8838" y="1937"/>
                </a:lnTo>
                <a:lnTo>
                  <a:pt x="8828" y="1931"/>
                </a:lnTo>
                <a:lnTo>
                  <a:pt x="8820" y="1925"/>
                </a:lnTo>
                <a:lnTo>
                  <a:pt x="8811" y="1918"/>
                </a:lnTo>
                <a:lnTo>
                  <a:pt x="8802" y="1910"/>
                </a:lnTo>
                <a:lnTo>
                  <a:pt x="8795" y="1902"/>
                </a:lnTo>
                <a:lnTo>
                  <a:pt x="8787" y="1893"/>
                </a:lnTo>
                <a:lnTo>
                  <a:pt x="8780" y="1884"/>
                </a:lnTo>
                <a:lnTo>
                  <a:pt x="8773" y="1874"/>
                </a:lnTo>
                <a:lnTo>
                  <a:pt x="8767" y="1864"/>
                </a:lnTo>
                <a:lnTo>
                  <a:pt x="8761" y="1854"/>
                </a:lnTo>
                <a:lnTo>
                  <a:pt x="8756" y="1842"/>
                </a:lnTo>
                <a:lnTo>
                  <a:pt x="8752" y="1831"/>
                </a:lnTo>
                <a:lnTo>
                  <a:pt x="8748" y="1820"/>
                </a:lnTo>
                <a:lnTo>
                  <a:pt x="8744" y="1807"/>
                </a:lnTo>
                <a:lnTo>
                  <a:pt x="8740" y="1795"/>
                </a:lnTo>
                <a:lnTo>
                  <a:pt x="8737" y="1782"/>
                </a:lnTo>
                <a:lnTo>
                  <a:pt x="8735" y="1767"/>
                </a:lnTo>
                <a:lnTo>
                  <a:pt x="8734" y="1754"/>
                </a:lnTo>
                <a:lnTo>
                  <a:pt x="8732" y="1739"/>
                </a:lnTo>
                <a:lnTo>
                  <a:pt x="8732" y="1724"/>
                </a:lnTo>
                <a:lnTo>
                  <a:pt x="8732" y="1708"/>
                </a:lnTo>
                <a:lnTo>
                  <a:pt x="8732" y="1688"/>
                </a:lnTo>
                <a:lnTo>
                  <a:pt x="8733" y="1669"/>
                </a:lnTo>
                <a:lnTo>
                  <a:pt x="8735" y="1650"/>
                </a:lnTo>
                <a:lnTo>
                  <a:pt x="8738" y="1632"/>
                </a:lnTo>
                <a:lnTo>
                  <a:pt x="8742" y="1615"/>
                </a:lnTo>
                <a:lnTo>
                  <a:pt x="8747" y="1597"/>
                </a:lnTo>
                <a:lnTo>
                  <a:pt x="8753" y="1582"/>
                </a:lnTo>
                <a:lnTo>
                  <a:pt x="8759" y="1565"/>
                </a:lnTo>
                <a:lnTo>
                  <a:pt x="8766" y="1551"/>
                </a:lnTo>
                <a:lnTo>
                  <a:pt x="8775" y="1538"/>
                </a:lnTo>
                <a:lnTo>
                  <a:pt x="8783" y="1524"/>
                </a:lnTo>
                <a:lnTo>
                  <a:pt x="8793" y="1513"/>
                </a:lnTo>
                <a:lnTo>
                  <a:pt x="8803" y="1501"/>
                </a:lnTo>
                <a:lnTo>
                  <a:pt x="8816" y="1491"/>
                </a:lnTo>
                <a:lnTo>
                  <a:pt x="8828" y="1482"/>
                </a:lnTo>
                <a:lnTo>
                  <a:pt x="8842" y="1475"/>
                </a:lnTo>
                <a:lnTo>
                  <a:pt x="8855" y="1467"/>
                </a:lnTo>
                <a:lnTo>
                  <a:pt x="8870" y="1461"/>
                </a:lnTo>
                <a:lnTo>
                  <a:pt x="8884" y="1455"/>
                </a:lnTo>
                <a:lnTo>
                  <a:pt x="8900" y="1451"/>
                </a:lnTo>
                <a:lnTo>
                  <a:pt x="8914" y="1448"/>
                </a:lnTo>
                <a:lnTo>
                  <a:pt x="8930" y="1446"/>
                </a:lnTo>
                <a:lnTo>
                  <a:pt x="8946" y="1444"/>
                </a:lnTo>
                <a:lnTo>
                  <a:pt x="8962" y="1444"/>
                </a:lnTo>
                <a:lnTo>
                  <a:pt x="8982" y="1444"/>
                </a:lnTo>
                <a:lnTo>
                  <a:pt x="9001" y="1446"/>
                </a:lnTo>
                <a:lnTo>
                  <a:pt x="9020" y="1449"/>
                </a:lnTo>
                <a:lnTo>
                  <a:pt x="9037" y="1454"/>
                </a:lnTo>
                <a:lnTo>
                  <a:pt x="9053" y="1460"/>
                </a:lnTo>
                <a:lnTo>
                  <a:pt x="9068" y="1466"/>
                </a:lnTo>
                <a:lnTo>
                  <a:pt x="9083" y="1476"/>
                </a:lnTo>
                <a:lnTo>
                  <a:pt x="9096" y="1485"/>
                </a:lnTo>
                <a:lnTo>
                  <a:pt x="9110" y="1496"/>
                </a:lnTo>
                <a:lnTo>
                  <a:pt x="9121" y="1508"/>
                </a:lnTo>
                <a:lnTo>
                  <a:pt x="9130" y="1521"/>
                </a:lnTo>
                <a:lnTo>
                  <a:pt x="9140" y="1535"/>
                </a:lnTo>
                <a:lnTo>
                  <a:pt x="9148" y="1551"/>
                </a:lnTo>
                <a:lnTo>
                  <a:pt x="9154" y="1567"/>
                </a:lnTo>
                <a:lnTo>
                  <a:pt x="9159" y="1585"/>
                </a:lnTo>
                <a:lnTo>
                  <a:pt x="9163" y="1603"/>
                </a:lnTo>
                <a:lnTo>
                  <a:pt x="9081" y="1616"/>
                </a:lnTo>
                <a:lnTo>
                  <a:pt x="9077" y="1603"/>
                </a:lnTo>
                <a:lnTo>
                  <a:pt x="9073" y="1592"/>
                </a:lnTo>
                <a:lnTo>
                  <a:pt x="9069" y="1581"/>
                </a:lnTo>
                <a:lnTo>
                  <a:pt x="9064" y="1571"/>
                </a:lnTo>
                <a:lnTo>
                  <a:pt x="9059" y="1562"/>
                </a:lnTo>
                <a:lnTo>
                  <a:pt x="9053" y="1554"/>
                </a:lnTo>
                <a:lnTo>
                  <a:pt x="9045" y="1546"/>
                </a:lnTo>
                <a:lnTo>
                  <a:pt x="9038" y="1540"/>
                </a:lnTo>
                <a:lnTo>
                  <a:pt x="9031" y="1533"/>
                </a:lnTo>
                <a:lnTo>
                  <a:pt x="9023" y="1528"/>
                </a:lnTo>
                <a:lnTo>
                  <a:pt x="9014" y="1523"/>
                </a:lnTo>
                <a:lnTo>
                  <a:pt x="9005" y="1520"/>
                </a:lnTo>
                <a:lnTo>
                  <a:pt x="8996" y="1517"/>
                </a:lnTo>
                <a:lnTo>
                  <a:pt x="8986" y="1515"/>
                </a:lnTo>
                <a:lnTo>
                  <a:pt x="8976" y="1514"/>
                </a:lnTo>
                <a:lnTo>
                  <a:pt x="8966" y="1514"/>
                </a:lnTo>
                <a:lnTo>
                  <a:pt x="8949" y="1514"/>
                </a:lnTo>
                <a:lnTo>
                  <a:pt x="8935" y="1517"/>
                </a:lnTo>
                <a:lnTo>
                  <a:pt x="8920" y="1520"/>
                </a:lnTo>
                <a:lnTo>
                  <a:pt x="8907" y="1525"/>
                </a:lnTo>
                <a:lnTo>
                  <a:pt x="8893" y="1531"/>
                </a:lnTo>
                <a:lnTo>
                  <a:pt x="8882" y="1540"/>
                </a:lnTo>
                <a:lnTo>
                  <a:pt x="8871" y="1549"/>
                </a:lnTo>
                <a:lnTo>
                  <a:pt x="8860" y="1560"/>
                </a:lnTo>
                <a:lnTo>
                  <a:pt x="8850" y="1573"/>
                </a:lnTo>
                <a:lnTo>
                  <a:pt x="8842" y="1586"/>
                </a:lnTo>
                <a:lnTo>
                  <a:pt x="8836" y="1602"/>
                </a:lnTo>
                <a:lnTo>
                  <a:pt x="8829" y="1620"/>
                </a:lnTo>
                <a:lnTo>
                  <a:pt x="8825" y="1638"/>
                </a:lnTo>
                <a:lnTo>
                  <a:pt x="8822" y="1659"/>
                </a:lnTo>
                <a:lnTo>
                  <a:pt x="8820" y="1682"/>
                </a:lnTo>
                <a:lnTo>
                  <a:pt x="8819" y="1706"/>
                </a:lnTo>
                <a:lnTo>
                  <a:pt x="8820" y="1730"/>
                </a:lnTo>
                <a:lnTo>
                  <a:pt x="8822" y="1753"/>
                </a:lnTo>
                <a:lnTo>
                  <a:pt x="8825" y="1774"/>
                </a:lnTo>
                <a:lnTo>
                  <a:pt x="8829" y="1794"/>
                </a:lnTo>
                <a:lnTo>
                  <a:pt x="8834" y="1811"/>
                </a:lnTo>
                <a:lnTo>
                  <a:pt x="8842" y="1827"/>
                </a:lnTo>
                <a:lnTo>
                  <a:pt x="8849" y="1841"/>
                </a:lnTo>
                <a:lnTo>
                  <a:pt x="8858" y="1854"/>
                </a:lnTo>
                <a:lnTo>
                  <a:pt x="8869" y="1864"/>
                </a:lnTo>
                <a:lnTo>
                  <a:pt x="8880" y="1873"/>
                </a:lnTo>
                <a:lnTo>
                  <a:pt x="8891" y="1881"/>
                </a:lnTo>
                <a:lnTo>
                  <a:pt x="8904" y="1888"/>
                </a:lnTo>
                <a:lnTo>
                  <a:pt x="8916" y="1893"/>
                </a:lnTo>
                <a:lnTo>
                  <a:pt x="8931" y="1896"/>
                </a:lnTo>
                <a:lnTo>
                  <a:pt x="8945" y="1899"/>
                </a:lnTo>
                <a:lnTo>
                  <a:pt x="8961" y="1899"/>
                </a:lnTo>
                <a:lnTo>
                  <a:pt x="8973" y="1899"/>
                </a:lnTo>
                <a:lnTo>
                  <a:pt x="8984" y="1897"/>
                </a:lnTo>
                <a:lnTo>
                  <a:pt x="8996" y="1895"/>
                </a:lnTo>
                <a:lnTo>
                  <a:pt x="9007" y="1892"/>
                </a:lnTo>
                <a:lnTo>
                  <a:pt x="9018" y="1888"/>
                </a:lnTo>
                <a:lnTo>
                  <a:pt x="9027" y="1881"/>
                </a:lnTo>
                <a:lnTo>
                  <a:pt x="9036" y="1875"/>
                </a:lnTo>
                <a:lnTo>
                  <a:pt x="9044" y="1868"/>
                </a:lnTo>
                <a:lnTo>
                  <a:pt x="9053" y="1860"/>
                </a:lnTo>
                <a:lnTo>
                  <a:pt x="9060" y="1852"/>
                </a:lnTo>
                <a:lnTo>
                  <a:pt x="9067" y="1841"/>
                </a:lnTo>
                <a:lnTo>
                  <a:pt x="9072" y="1830"/>
                </a:lnTo>
                <a:lnTo>
                  <a:pt x="9077" y="1818"/>
                </a:lnTo>
                <a:lnTo>
                  <a:pt x="9082" y="1804"/>
                </a:lnTo>
                <a:lnTo>
                  <a:pt x="9085" y="1790"/>
                </a:lnTo>
                <a:lnTo>
                  <a:pt x="9088" y="1774"/>
                </a:lnTo>
                <a:close/>
                <a:moveTo>
                  <a:pt x="9215" y="1959"/>
                </a:moveTo>
                <a:lnTo>
                  <a:pt x="9215" y="1263"/>
                </a:lnTo>
                <a:lnTo>
                  <a:pt x="9301" y="1263"/>
                </a:lnTo>
                <a:lnTo>
                  <a:pt x="9301" y="1513"/>
                </a:lnTo>
                <a:lnTo>
                  <a:pt x="9308" y="1505"/>
                </a:lnTo>
                <a:lnTo>
                  <a:pt x="9316" y="1497"/>
                </a:lnTo>
                <a:lnTo>
                  <a:pt x="9325" y="1489"/>
                </a:lnTo>
                <a:lnTo>
                  <a:pt x="9333" y="1483"/>
                </a:lnTo>
                <a:lnTo>
                  <a:pt x="9341" y="1477"/>
                </a:lnTo>
                <a:lnTo>
                  <a:pt x="9349" y="1471"/>
                </a:lnTo>
                <a:lnTo>
                  <a:pt x="9359" y="1465"/>
                </a:lnTo>
                <a:lnTo>
                  <a:pt x="9368" y="1461"/>
                </a:lnTo>
                <a:lnTo>
                  <a:pt x="9377" y="1457"/>
                </a:lnTo>
                <a:lnTo>
                  <a:pt x="9388" y="1453"/>
                </a:lnTo>
                <a:lnTo>
                  <a:pt x="9398" y="1450"/>
                </a:lnTo>
                <a:lnTo>
                  <a:pt x="9408" y="1448"/>
                </a:lnTo>
                <a:lnTo>
                  <a:pt x="9419" y="1446"/>
                </a:lnTo>
                <a:lnTo>
                  <a:pt x="9429" y="1445"/>
                </a:lnTo>
                <a:lnTo>
                  <a:pt x="9440" y="1444"/>
                </a:lnTo>
                <a:lnTo>
                  <a:pt x="9452" y="1444"/>
                </a:lnTo>
                <a:lnTo>
                  <a:pt x="9465" y="1444"/>
                </a:lnTo>
                <a:lnTo>
                  <a:pt x="9479" y="1445"/>
                </a:lnTo>
                <a:lnTo>
                  <a:pt x="9491" y="1447"/>
                </a:lnTo>
                <a:lnTo>
                  <a:pt x="9503" y="1449"/>
                </a:lnTo>
                <a:lnTo>
                  <a:pt x="9516" y="1452"/>
                </a:lnTo>
                <a:lnTo>
                  <a:pt x="9527" y="1456"/>
                </a:lnTo>
                <a:lnTo>
                  <a:pt x="9539" y="1460"/>
                </a:lnTo>
                <a:lnTo>
                  <a:pt x="9549" y="1465"/>
                </a:lnTo>
                <a:lnTo>
                  <a:pt x="9558" y="1472"/>
                </a:lnTo>
                <a:lnTo>
                  <a:pt x="9568" y="1478"/>
                </a:lnTo>
                <a:lnTo>
                  <a:pt x="9576" y="1485"/>
                </a:lnTo>
                <a:lnTo>
                  <a:pt x="9584" y="1492"/>
                </a:lnTo>
                <a:lnTo>
                  <a:pt x="9591" y="1499"/>
                </a:lnTo>
                <a:lnTo>
                  <a:pt x="9598" y="1509"/>
                </a:lnTo>
                <a:lnTo>
                  <a:pt x="9603" y="1517"/>
                </a:lnTo>
                <a:lnTo>
                  <a:pt x="9608" y="1526"/>
                </a:lnTo>
                <a:lnTo>
                  <a:pt x="9612" y="1536"/>
                </a:lnTo>
                <a:lnTo>
                  <a:pt x="9615" y="1548"/>
                </a:lnTo>
                <a:lnTo>
                  <a:pt x="9618" y="1560"/>
                </a:lnTo>
                <a:lnTo>
                  <a:pt x="9621" y="1575"/>
                </a:lnTo>
                <a:lnTo>
                  <a:pt x="9623" y="1589"/>
                </a:lnTo>
                <a:lnTo>
                  <a:pt x="9624" y="1604"/>
                </a:lnTo>
                <a:lnTo>
                  <a:pt x="9626" y="1622"/>
                </a:lnTo>
                <a:lnTo>
                  <a:pt x="9626" y="1639"/>
                </a:lnTo>
                <a:lnTo>
                  <a:pt x="9626" y="1959"/>
                </a:lnTo>
                <a:lnTo>
                  <a:pt x="9540" y="1959"/>
                </a:lnTo>
                <a:lnTo>
                  <a:pt x="9540" y="1639"/>
                </a:lnTo>
                <a:lnTo>
                  <a:pt x="9540" y="1624"/>
                </a:lnTo>
                <a:lnTo>
                  <a:pt x="9538" y="1610"/>
                </a:lnTo>
                <a:lnTo>
                  <a:pt x="9536" y="1596"/>
                </a:lnTo>
                <a:lnTo>
                  <a:pt x="9532" y="1585"/>
                </a:lnTo>
                <a:lnTo>
                  <a:pt x="9528" y="1574"/>
                </a:lnTo>
                <a:lnTo>
                  <a:pt x="9524" y="1563"/>
                </a:lnTo>
                <a:lnTo>
                  <a:pt x="9518" y="1554"/>
                </a:lnTo>
                <a:lnTo>
                  <a:pt x="9512" y="1547"/>
                </a:lnTo>
                <a:lnTo>
                  <a:pt x="9505" y="1540"/>
                </a:lnTo>
                <a:lnTo>
                  <a:pt x="9496" y="1533"/>
                </a:lnTo>
                <a:lnTo>
                  <a:pt x="9488" y="1529"/>
                </a:lnTo>
                <a:lnTo>
                  <a:pt x="9479" y="1525"/>
                </a:lnTo>
                <a:lnTo>
                  <a:pt x="9468" y="1522"/>
                </a:lnTo>
                <a:lnTo>
                  <a:pt x="9458" y="1519"/>
                </a:lnTo>
                <a:lnTo>
                  <a:pt x="9446" y="1518"/>
                </a:lnTo>
                <a:lnTo>
                  <a:pt x="9433" y="1518"/>
                </a:lnTo>
                <a:lnTo>
                  <a:pt x="9424" y="1518"/>
                </a:lnTo>
                <a:lnTo>
                  <a:pt x="9415" y="1519"/>
                </a:lnTo>
                <a:lnTo>
                  <a:pt x="9406" y="1520"/>
                </a:lnTo>
                <a:lnTo>
                  <a:pt x="9397" y="1522"/>
                </a:lnTo>
                <a:lnTo>
                  <a:pt x="9388" y="1525"/>
                </a:lnTo>
                <a:lnTo>
                  <a:pt x="9379" y="1528"/>
                </a:lnTo>
                <a:lnTo>
                  <a:pt x="9371" y="1532"/>
                </a:lnTo>
                <a:lnTo>
                  <a:pt x="9363" y="1538"/>
                </a:lnTo>
                <a:lnTo>
                  <a:pt x="9355" y="1543"/>
                </a:lnTo>
                <a:lnTo>
                  <a:pt x="9347" y="1548"/>
                </a:lnTo>
                <a:lnTo>
                  <a:pt x="9340" y="1554"/>
                </a:lnTo>
                <a:lnTo>
                  <a:pt x="9334" y="1560"/>
                </a:lnTo>
                <a:lnTo>
                  <a:pt x="9329" y="1567"/>
                </a:lnTo>
                <a:lnTo>
                  <a:pt x="9324" y="1575"/>
                </a:lnTo>
                <a:lnTo>
                  <a:pt x="9318" y="1582"/>
                </a:lnTo>
                <a:lnTo>
                  <a:pt x="9315" y="1590"/>
                </a:lnTo>
                <a:lnTo>
                  <a:pt x="9311" y="1599"/>
                </a:lnTo>
                <a:lnTo>
                  <a:pt x="9309" y="1609"/>
                </a:lnTo>
                <a:lnTo>
                  <a:pt x="9306" y="1619"/>
                </a:lnTo>
                <a:lnTo>
                  <a:pt x="9304" y="1630"/>
                </a:lnTo>
                <a:lnTo>
                  <a:pt x="9302" y="1655"/>
                </a:lnTo>
                <a:lnTo>
                  <a:pt x="9301" y="1684"/>
                </a:lnTo>
                <a:lnTo>
                  <a:pt x="9301" y="1959"/>
                </a:lnTo>
                <a:lnTo>
                  <a:pt x="9215" y="1959"/>
                </a:lnTo>
                <a:close/>
                <a:moveTo>
                  <a:pt x="9986" y="1959"/>
                </a:moveTo>
                <a:lnTo>
                  <a:pt x="9986" y="1263"/>
                </a:lnTo>
                <a:lnTo>
                  <a:pt x="10297" y="1263"/>
                </a:lnTo>
                <a:lnTo>
                  <a:pt x="10319" y="1264"/>
                </a:lnTo>
                <a:lnTo>
                  <a:pt x="10340" y="1265"/>
                </a:lnTo>
                <a:lnTo>
                  <a:pt x="10360" y="1266"/>
                </a:lnTo>
                <a:lnTo>
                  <a:pt x="10378" y="1268"/>
                </a:lnTo>
                <a:lnTo>
                  <a:pt x="10396" y="1271"/>
                </a:lnTo>
                <a:lnTo>
                  <a:pt x="10411" y="1274"/>
                </a:lnTo>
                <a:lnTo>
                  <a:pt x="10426" y="1277"/>
                </a:lnTo>
                <a:lnTo>
                  <a:pt x="10438" y="1282"/>
                </a:lnTo>
                <a:lnTo>
                  <a:pt x="10450" y="1287"/>
                </a:lnTo>
                <a:lnTo>
                  <a:pt x="10461" y="1292"/>
                </a:lnTo>
                <a:lnTo>
                  <a:pt x="10471" y="1300"/>
                </a:lnTo>
                <a:lnTo>
                  <a:pt x="10482" y="1308"/>
                </a:lnTo>
                <a:lnTo>
                  <a:pt x="10491" y="1316"/>
                </a:lnTo>
                <a:lnTo>
                  <a:pt x="10500" y="1326"/>
                </a:lnTo>
                <a:lnTo>
                  <a:pt x="10509" y="1337"/>
                </a:lnTo>
                <a:lnTo>
                  <a:pt x="10516" y="1348"/>
                </a:lnTo>
                <a:lnTo>
                  <a:pt x="10522" y="1359"/>
                </a:lnTo>
                <a:lnTo>
                  <a:pt x="10528" y="1372"/>
                </a:lnTo>
                <a:lnTo>
                  <a:pt x="10533" y="1385"/>
                </a:lnTo>
                <a:lnTo>
                  <a:pt x="10537" y="1397"/>
                </a:lnTo>
                <a:lnTo>
                  <a:pt x="10541" y="1411"/>
                </a:lnTo>
                <a:lnTo>
                  <a:pt x="10543" y="1424"/>
                </a:lnTo>
                <a:lnTo>
                  <a:pt x="10544" y="1439"/>
                </a:lnTo>
                <a:lnTo>
                  <a:pt x="10545" y="1452"/>
                </a:lnTo>
                <a:lnTo>
                  <a:pt x="10544" y="1471"/>
                </a:lnTo>
                <a:lnTo>
                  <a:pt x="10542" y="1488"/>
                </a:lnTo>
                <a:lnTo>
                  <a:pt x="10537" y="1505"/>
                </a:lnTo>
                <a:lnTo>
                  <a:pt x="10532" y="1521"/>
                </a:lnTo>
                <a:lnTo>
                  <a:pt x="10526" y="1536"/>
                </a:lnTo>
                <a:lnTo>
                  <a:pt x="10518" y="1551"/>
                </a:lnTo>
                <a:lnTo>
                  <a:pt x="10508" y="1564"/>
                </a:lnTo>
                <a:lnTo>
                  <a:pt x="10496" y="1578"/>
                </a:lnTo>
                <a:lnTo>
                  <a:pt x="10484" y="1589"/>
                </a:lnTo>
                <a:lnTo>
                  <a:pt x="10469" y="1600"/>
                </a:lnTo>
                <a:lnTo>
                  <a:pt x="10453" y="1611"/>
                </a:lnTo>
                <a:lnTo>
                  <a:pt x="10435" y="1619"/>
                </a:lnTo>
                <a:lnTo>
                  <a:pt x="10417" y="1626"/>
                </a:lnTo>
                <a:lnTo>
                  <a:pt x="10395" y="1632"/>
                </a:lnTo>
                <a:lnTo>
                  <a:pt x="10372" y="1637"/>
                </a:lnTo>
                <a:lnTo>
                  <a:pt x="10348" y="1642"/>
                </a:lnTo>
                <a:lnTo>
                  <a:pt x="10366" y="1651"/>
                </a:lnTo>
                <a:lnTo>
                  <a:pt x="10380" y="1659"/>
                </a:lnTo>
                <a:lnTo>
                  <a:pt x="10393" y="1668"/>
                </a:lnTo>
                <a:lnTo>
                  <a:pt x="10404" y="1677"/>
                </a:lnTo>
                <a:lnTo>
                  <a:pt x="10424" y="1696"/>
                </a:lnTo>
                <a:lnTo>
                  <a:pt x="10443" y="1718"/>
                </a:lnTo>
                <a:lnTo>
                  <a:pt x="10462" y="1742"/>
                </a:lnTo>
                <a:lnTo>
                  <a:pt x="10481" y="1769"/>
                </a:lnTo>
                <a:lnTo>
                  <a:pt x="10601" y="1959"/>
                </a:lnTo>
                <a:lnTo>
                  <a:pt x="10486" y="1959"/>
                </a:lnTo>
                <a:lnTo>
                  <a:pt x="10394" y="1813"/>
                </a:lnTo>
                <a:lnTo>
                  <a:pt x="10374" y="1785"/>
                </a:lnTo>
                <a:lnTo>
                  <a:pt x="10357" y="1758"/>
                </a:lnTo>
                <a:lnTo>
                  <a:pt x="10341" y="1736"/>
                </a:lnTo>
                <a:lnTo>
                  <a:pt x="10327" y="1718"/>
                </a:lnTo>
                <a:lnTo>
                  <a:pt x="10314" y="1702"/>
                </a:lnTo>
                <a:lnTo>
                  <a:pt x="10302" y="1690"/>
                </a:lnTo>
                <a:lnTo>
                  <a:pt x="10290" y="1680"/>
                </a:lnTo>
                <a:lnTo>
                  <a:pt x="10280" y="1671"/>
                </a:lnTo>
                <a:lnTo>
                  <a:pt x="10270" y="1665"/>
                </a:lnTo>
                <a:lnTo>
                  <a:pt x="10259" y="1660"/>
                </a:lnTo>
                <a:lnTo>
                  <a:pt x="10248" y="1656"/>
                </a:lnTo>
                <a:lnTo>
                  <a:pt x="10238" y="1653"/>
                </a:lnTo>
                <a:lnTo>
                  <a:pt x="10228" y="1652"/>
                </a:lnTo>
                <a:lnTo>
                  <a:pt x="10217" y="1651"/>
                </a:lnTo>
                <a:lnTo>
                  <a:pt x="10204" y="1650"/>
                </a:lnTo>
                <a:lnTo>
                  <a:pt x="10186" y="1650"/>
                </a:lnTo>
                <a:lnTo>
                  <a:pt x="10079" y="1650"/>
                </a:lnTo>
                <a:lnTo>
                  <a:pt x="10079" y="1959"/>
                </a:lnTo>
                <a:lnTo>
                  <a:pt x="9986" y="1959"/>
                </a:lnTo>
                <a:close/>
                <a:moveTo>
                  <a:pt x="10079" y="1569"/>
                </a:moveTo>
                <a:lnTo>
                  <a:pt x="10278" y="1569"/>
                </a:lnTo>
                <a:lnTo>
                  <a:pt x="10308" y="1569"/>
                </a:lnTo>
                <a:lnTo>
                  <a:pt x="10334" y="1566"/>
                </a:lnTo>
                <a:lnTo>
                  <a:pt x="10346" y="1564"/>
                </a:lnTo>
                <a:lnTo>
                  <a:pt x="10357" y="1562"/>
                </a:lnTo>
                <a:lnTo>
                  <a:pt x="10367" y="1560"/>
                </a:lnTo>
                <a:lnTo>
                  <a:pt x="10376" y="1557"/>
                </a:lnTo>
                <a:lnTo>
                  <a:pt x="10385" y="1553"/>
                </a:lnTo>
                <a:lnTo>
                  <a:pt x="10394" y="1550"/>
                </a:lnTo>
                <a:lnTo>
                  <a:pt x="10401" y="1545"/>
                </a:lnTo>
                <a:lnTo>
                  <a:pt x="10408" y="1540"/>
                </a:lnTo>
                <a:lnTo>
                  <a:pt x="10414" y="1534"/>
                </a:lnTo>
                <a:lnTo>
                  <a:pt x="10421" y="1528"/>
                </a:lnTo>
                <a:lnTo>
                  <a:pt x="10426" y="1522"/>
                </a:lnTo>
                <a:lnTo>
                  <a:pt x="10431" y="1515"/>
                </a:lnTo>
                <a:lnTo>
                  <a:pt x="10435" y="1508"/>
                </a:lnTo>
                <a:lnTo>
                  <a:pt x="10438" y="1500"/>
                </a:lnTo>
                <a:lnTo>
                  <a:pt x="10441" y="1493"/>
                </a:lnTo>
                <a:lnTo>
                  <a:pt x="10444" y="1485"/>
                </a:lnTo>
                <a:lnTo>
                  <a:pt x="10447" y="1478"/>
                </a:lnTo>
                <a:lnTo>
                  <a:pt x="10448" y="1470"/>
                </a:lnTo>
                <a:lnTo>
                  <a:pt x="10449" y="1461"/>
                </a:lnTo>
                <a:lnTo>
                  <a:pt x="10449" y="1453"/>
                </a:lnTo>
                <a:lnTo>
                  <a:pt x="10449" y="1441"/>
                </a:lnTo>
                <a:lnTo>
                  <a:pt x="10447" y="1429"/>
                </a:lnTo>
                <a:lnTo>
                  <a:pt x="10444" y="1418"/>
                </a:lnTo>
                <a:lnTo>
                  <a:pt x="10440" y="1408"/>
                </a:lnTo>
                <a:lnTo>
                  <a:pt x="10435" y="1397"/>
                </a:lnTo>
                <a:lnTo>
                  <a:pt x="10429" y="1388"/>
                </a:lnTo>
                <a:lnTo>
                  <a:pt x="10422" y="1380"/>
                </a:lnTo>
                <a:lnTo>
                  <a:pt x="10413" y="1372"/>
                </a:lnTo>
                <a:lnTo>
                  <a:pt x="10404" y="1363"/>
                </a:lnTo>
                <a:lnTo>
                  <a:pt x="10393" y="1357"/>
                </a:lnTo>
                <a:lnTo>
                  <a:pt x="10380" y="1352"/>
                </a:lnTo>
                <a:lnTo>
                  <a:pt x="10367" y="1348"/>
                </a:lnTo>
                <a:lnTo>
                  <a:pt x="10352" y="1344"/>
                </a:lnTo>
                <a:lnTo>
                  <a:pt x="10336" y="1342"/>
                </a:lnTo>
                <a:lnTo>
                  <a:pt x="10319" y="1340"/>
                </a:lnTo>
                <a:lnTo>
                  <a:pt x="10300" y="1340"/>
                </a:lnTo>
                <a:lnTo>
                  <a:pt x="10079" y="1340"/>
                </a:lnTo>
                <a:lnTo>
                  <a:pt x="10079" y="1569"/>
                </a:lnTo>
                <a:close/>
                <a:moveTo>
                  <a:pt x="10993" y="1795"/>
                </a:moveTo>
                <a:lnTo>
                  <a:pt x="11082" y="1807"/>
                </a:lnTo>
                <a:lnTo>
                  <a:pt x="11077" y="1826"/>
                </a:lnTo>
                <a:lnTo>
                  <a:pt x="11070" y="1843"/>
                </a:lnTo>
                <a:lnTo>
                  <a:pt x="11062" y="1860"/>
                </a:lnTo>
                <a:lnTo>
                  <a:pt x="11052" y="1875"/>
                </a:lnTo>
                <a:lnTo>
                  <a:pt x="11043" y="1890"/>
                </a:lnTo>
                <a:lnTo>
                  <a:pt x="11032" y="1903"/>
                </a:lnTo>
                <a:lnTo>
                  <a:pt x="11018" y="1915"/>
                </a:lnTo>
                <a:lnTo>
                  <a:pt x="11005" y="1927"/>
                </a:lnTo>
                <a:lnTo>
                  <a:pt x="10990" y="1937"/>
                </a:lnTo>
                <a:lnTo>
                  <a:pt x="10975" y="1945"/>
                </a:lnTo>
                <a:lnTo>
                  <a:pt x="10958" y="1953"/>
                </a:lnTo>
                <a:lnTo>
                  <a:pt x="10941" y="1959"/>
                </a:lnTo>
                <a:lnTo>
                  <a:pt x="10922" y="1963"/>
                </a:lnTo>
                <a:lnTo>
                  <a:pt x="10902" y="1967"/>
                </a:lnTo>
                <a:lnTo>
                  <a:pt x="10882" y="1969"/>
                </a:lnTo>
                <a:lnTo>
                  <a:pt x="10861" y="1969"/>
                </a:lnTo>
                <a:lnTo>
                  <a:pt x="10847" y="1969"/>
                </a:lnTo>
                <a:lnTo>
                  <a:pt x="10834" y="1968"/>
                </a:lnTo>
                <a:lnTo>
                  <a:pt x="10821" y="1967"/>
                </a:lnTo>
                <a:lnTo>
                  <a:pt x="10808" y="1965"/>
                </a:lnTo>
                <a:lnTo>
                  <a:pt x="10796" y="1963"/>
                </a:lnTo>
                <a:lnTo>
                  <a:pt x="10785" y="1960"/>
                </a:lnTo>
                <a:lnTo>
                  <a:pt x="10772" y="1957"/>
                </a:lnTo>
                <a:lnTo>
                  <a:pt x="10762" y="1953"/>
                </a:lnTo>
                <a:lnTo>
                  <a:pt x="10750" y="1947"/>
                </a:lnTo>
                <a:lnTo>
                  <a:pt x="10740" y="1942"/>
                </a:lnTo>
                <a:lnTo>
                  <a:pt x="10730" y="1937"/>
                </a:lnTo>
                <a:lnTo>
                  <a:pt x="10721" y="1931"/>
                </a:lnTo>
                <a:lnTo>
                  <a:pt x="10711" y="1925"/>
                </a:lnTo>
                <a:lnTo>
                  <a:pt x="10702" y="1918"/>
                </a:lnTo>
                <a:lnTo>
                  <a:pt x="10694" y="1909"/>
                </a:lnTo>
                <a:lnTo>
                  <a:pt x="10685" y="1901"/>
                </a:lnTo>
                <a:lnTo>
                  <a:pt x="10677" y="1893"/>
                </a:lnTo>
                <a:lnTo>
                  <a:pt x="10670" y="1884"/>
                </a:lnTo>
                <a:lnTo>
                  <a:pt x="10664" y="1874"/>
                </a:lnTo>
                <a:lnTo>
                  <a:pt x="10656" y="1864"/>
                </a:lnTo>
                <a:lnTo>
                  <a:pt x="10651" y="1854"/>
                </a:lnTo>
                <a:lnTo>
                  <a:pt x="10646" y="1842"/>
                </a:lnTo>
                <a:lnTo>
                  <a:pt x="10641" y="1831"/>
                </a:lnTo>
                <a:lnTo>
                  <a:pt x="10637" y="1820"/>
                </a:lnTo>
                <a:lnTo>
                  <a:pt x="10633" y="1807"/>
                </a:lnTo>
                <a:lnTo>
                  <a:pt x="10630" y="1795"/>
                </a:lnTo>
                <a:lnTo>
                  <a:pt x="10626" y="1782"/>
                </a:lnTo>
                <a:lnTo>
                  <a:pt x="10624" y="1768"/>
                </a:lnTo>
                <a:lnTo>
                  <a:pt x="10622" y="1755"/>
                </a:lnTo>
                <a:lnTo>
                  <a:pt x="10621" y="1740"/>
                </a:lnTo>
                <a:lnTo>
                  <a:pt x="10620" y="1726"/>
                </a:lnTo>
                <a:lnTo>
                  <a:pt x="10620" y="1711"/>
                </a:lnTo>
                <a:lnTo>
                  <a:pt x="10620" y="1695"/>
                </a:lnTo>
                <a:lnTo>
                  <a:pt x="10621" y="1680"/>
                </a:lnTo>
                <a:lnTo>
                  <a:pt x="10622" y="1665"/>
                </a:lnTo>
                <a:lnTo>
                  <a:pt x="10624" y="1651"/>
                </a:lnTo>
                <a:lnTo>
                  <a:pt x="10626" y="1637"/>
                </a:lnTo>
                <a:lnTo>
                  <a:pt x="10630" y="1623"/>
                </a:lnTo>
                <a:lnTo>
                  <a:pt x="10633" y="1611"/>
                </a:lnTo>
                <a:lnTo>
                  <a:pt x="10637" y="1598"/>
                </a:lnTo>
                <a:lnTo>
                  <a:pt x="10641" y="1586"/>
                </a:lnTo>
                <a:lnTo>
                  <a:pt x="10646" y="1575"/>
                </a:lnTo>
                <a:lnTo>
                  <a:pt x="10651" y="1563"/>
                </a:lnTo>
                <a:lnTo>
                  <a:pt x="10657" y="1552"/>
                </a:lnTo>
                <a:lnTo>
                  <a:pt x="10664" y="1542"/>
                </a:lnTo>
                <a:lnTo>
                  <a:pt x="10671" y="1532"/>
                </a:lnTo>
                <a:lnTo>
                  <a:pt x="10678" y="1523"/>
                </a:lnTo>
                <a:lnTo>
                  <a:pt x="10685" y="1514"/>
                </a:lnTo>
                <a:lnTo>
                  <a:pt x="10695" y="1506"/>
                </a:lnTo>
                <a:lnTo>
                  <a:pt x="10703" y="1497"/>
                </a:lnTo>
                <a:lnTo>
                  <a:pt x="10712" y="1490"/>
                </a:lnTo>
                <a:lnTo>
                  <a:pt x="10722" y="1483"/>
                </a:lnTo>
                <a:lnTo>
                  <a:pt x="10731" y="1477"/>
                </a:lnTo>
                <a:lnTo>
                  <a:pt x="10740" y="1471"/>
                </a:lnTo>
                <a:lnTo>
                  <a:pt x="10750" y="1465"/>
                </a:lnTo>
                <a:lnTo>
                  <a:pt x="10761" y="1461"/>
                </a:lnTo>
                <a:lnTo>
                  <a:pt x="10772" y="1457"/>
                </a:lnTo>
                <a:lnTo>
                  <a:pt x="10783" y="1453"/>
                </a:lnTo>
                <a:lnTo>
                  <a:pt x="10794" y="1450"/>
                </a:lnTo>
                <a:lnTo>
                  <a:pt x="10806" y="1448"/>
                </a:lnTo>
                <a:lnTo>
                  <a:pt x="10818" y="1446"/>
                </a:lnTo>
                <a:lnTo>
                  <a:pt x="10830" y="1445"/>
                </a:lnTo>
                <a:lnTo>
                  <a:pt x="10844" y="1444"/>
                </a:lnTo>
                <a:lnTo>
                  <a:pt x="10856" y="1444"/>
                </a:lnTo>
                <a:lnTo>
                  <a:pt x="10868" y="1444"/>
                </a:lnTo>
                <a:lnTo>
                  <a:pt x="10881" y="1445"/>
                </a:lnTo>
                <a:lnTo>
                  <a:pt x="10892" y="1446"/>
                </a:lnTo>
                <a:lnTo>
                  <a:pt x="10905" y="1448"/>
                </a:lnTo>
                <a:lnTo>
                  <a:pt x="10916" y="1450"/>
                </a:lnTo>
                <a:lnTo>
                  <a:pt x="10926" y="1453"/>
                </a:lnTo>
                <a:lnTo>
                  <a:pt x="10938" y="1457"/>
                </a:lnTo>
                <a:lnTo>
                  <a:pt x="10948" y="1460"/>
                </a:lnTo>
                <a:lnTo>
                  <a:pt x="10958" y="1465"/>
                </a:lnTo>
                <a:lnTo>
                  <a:pt x="10968" y="1471"/>
                </a:lnTo>
                <a:lnTo>
                  <a:pt x="10978" y="1476"/>
                </a:lnTo>
                <a:lnTo>
                  <a:pt x="10987" y="1482"/>
                </a:lnTo>
                <a:lnTo>
                  <a:pt x="10996" y="1489"/>
                </a:lnTo>
                <a:lnTo>
                  <a:pt x="11005" y="1496"/>
                </a:lnTo>
                <a:lnTo>
                  <a:pt x="11013" y="1504"/>
                </a:lnTo>
                <a:lnTo>
                  <a:pt x="11021" y="1513"/>
                </a:lnTo>
                <a:lnTo>
                  <a:pt x="11029" y="1521"/>
                </a:lnTo>
                <a:lnTo>
                  <a:pt x="11036" y="1530"/>
                </a:lnTo>
                <a:lnTo>
                  <a:pt x="11043" y="1540"/>
                </a:lnTo>
                <a:lnTo>
                  <a:pt x="11049" y="1550"/>
                </a:lnTo>
                <a:lnTo>
                  <a:pt x="11056" y="1561"/>
                </a:lnTo>
                <a:lnTo>
                  <a:pt x="11061" y="1571"/>
                </a:lnTo>
                <a:lnTo>
                  <a:pt x="11065" y="1583"/>
                </a:lnTo>
                <a:lnTo>
                  <a:pt x="11069" y="1595"/>
                </a:lnTo>
                <a:lnTo>
                  <a:pt x="11073" y="1608"/>
                </a:lnTo>
                <a:lnTo>
                  <a:pt x="11076" y="1620"/>
                </a:lnTo>
                <a:lnTo>
                  <a:pt x="11079" y="1633"/>
                </a:lnTo>
                <a:lnTo>
                  <a:pt x="11081" y="1647"/>
                </a:lnTo>
                <a:lnTo>
                  <a:pt x="11083" y="1661"/>
                </a:lnTo>
                <a:lnTo>
                  <a:pt x="11084" y="1676"/>
                </a:lnTo>
                <a:lnTo>
                  <a:pt x="11086" y="1690"/>
                </a:lnTo>
                <a:lnTo>
                  <a:pt x="11086" y="1705"/>
                </a:lnTo>
                <a:lnTo>
                  <a:pt x="11086" y="1715"/>
                </a:lnTo>
                <a:lnTo>
                  <a:pt x="11086" y="1728"/>
                </a:lnTo>
                <a:lnTo>
                  <a:pt x="10708" y="1728"/>
                </a:lnTo>
                <a:lnTo>
                  <a:pt x="10710" y="1749"/>
                </a:lnTo>
                <a:lnTo>
                  <a:pt x="10713" y="1767"/>
                </a:lnTo>
                <a:lnTo>
                  <a:pt x="10717" y="1785"/>
                </a:lnTo>
                <a:lnTo>
                  <a:pt x="10723" y="1801"/>
                </a:lnTo>
                <a:lnTo>
                  <a:pt x="10729" y="1817"/>
                </a:lnTo>
                <a:lnTo>
                  <a:pt x="10736" y="1831"/>
                </a:lnTo>
                <a:lnTo>
                  <a:pt x="10745" y="1843"/>
                </a:lnTo>
                <a:lnTo>
                  <a:pt x="10756" y="1855"/>
                </a:lnTo>
                <a:lnTo>
                  <a:pt x="10766" y="1866"/>
                </a:lnTo>
                <a:lnTo>
                  <a:pt x="10777" y="1874"/>
                </a:lnTo>
                <a:lnTo>
                  <a:pt x="10790" y="1882"/>
                </a:lnTo>
                <a:lnTo>
                  <a:pt x="10803" y="1889"/>
                </a:lnTo>
                <a:lnTo>
                  <a:pt x="10817" y="1893"/>
                </a:lnTo>
                <a:lnTo>
                  <a:pt x="10830" y="1897"/>
                </a:lnTo>
                <a:lnTo>
                  <a:pt x="10846" y="1899"/>
                </a:lnTo>
                <a:lnTo>
                  <a:pt x="10861" y="1899"/>
                </a:lnTo>
                <a:lnTo>
                  <a:pt x="10873" y="1899"/>
                </a:lnTo>
                <a:lnTo>
                  <a:pt x="10884" y="1898"/>
                </a:lnTo>
                <a:lnTo>
                  <a:pt x="10894" y="1896"/>
                </a:lnTo>
                <a:lnTo>
                  <a:pt x="10905" y="1893"/>
                </a:lnTo>
                <a:lnTo>
                  <a:pt x="10914" y="1890"/>
                </a:lnTo>
                <a:lnTo>
                  <a:pt x="10923" y="1886"/>
                </a:lnTo>
                <a:lnTo>
                  <a:pt x="10932" y="1880"/>
                </a:lnTo>
                <a:lnTo>
                  <a:pt x="10941" y="1874"/>
                </a:lnTo>
                <a:lnTo>
                  <a:pt x="10949" y="1868"/>
                </a:lnTo>
                <a:lnTo>
                  <a:pt x="10957" y="1860"/>
                </a:lnTo>
                <a:lnTo>
                  <a:pt x="10965" y="1852"/>
                </a:lnTo>
                <a:lnTo>
                  <a:pt x="10971" y="1842"/>
                </a:lnTo>
                <a:lnTo>
                  <a:pt x="10977" y="1832"/>
                </a:lnTo>
                <a:lnTo>
                  <a:pt x="10983" y="1821"/>
                </a:lnTo>
                <a:lnTo>
                  <a:pt x="10988" y="1808"/>
                </a:lnTo>
                <a:lnTo>
                  <a:pt x="10993" y="1795"/>
                </a:lnTo>
                <a:close/>
                <a:moveTo>
                  <a:pt x="10713" y="1658"/>
                </a:moveTo>
                <a:lnTo>
                  <a:pt x="10995" y="1658"/>
                </a:lnTo>
                <a:lnTo>
                  <a:pt x="10993" y="1643"/>
                </a:lnTo>
                <a:lnTo>
                  <a:pt x="10990" y="1628"/>
                </a:lnTo>
                <a:lnTo>
                  <a:pt x="10987" y="1615"/>
                </a:lnTo>
                <a:lnTo>
                  <a:pt x="10984" y="1602"/>
                </a:lnTo>
                <a:lnTo>
                  <a:pt x="10979" y="1591"/>
                </a:lnTo>
                <a:lnTo>
                  <a:pt x="10975" y="1581"/>
                </a:lnTo>
                <a:lnTo>
                  <a:pt x="10969" y="1571"/>
                </a:lnTo>
                <a:lnTo>
                  <a:pt x="10962" y="1563"/>
                </a:lnTo>
                <a:lnTo>
                  <a:pt x="10952" y="1551"/>
                </a:lnTo>
                <a:lnTo>
                  <a:pt x="10941" y="1542"/>
                </a:lnTo>
                <a:lnTo>
                  <a:pt x="10928" y="1533"/>
                </a:lnTo>
                <a:lnTo>
                  <a:pt x="10916" y="1526"/>
                </a:lnTo>
                <a:lnTo>
                  <a:pt x="10901" y="1521"/>
                </a:lnTo>
                <a:lnTo>
                  <a:pt x="10888" y="1517"/>
                </a:lnTo>
                <a:lnTo>
                  <a:pt x="10873" y="1515"/>
                </a:lnTo>
                <a:lnTo>
                  <a:pt x="10857" y="1514"/>
                </a:lnTo>
                <a:lnTo>
                  <a:pt x="10843" y="1514"/>
                </a:lnTo>
                <a:lnTo>
                  <a:pt x="10828" y="1516"/>
                </a:lnTo>
                <a:lnTo>
                  <a:pt x="10815" y="1519"/>
                </a:lnTo>
                <a:lnTo>
                  <a:pt x="10802" y="1523"/>
                </a:lnTo>
                <a:lnTo>
                  <a:pt x="10790" y="1529"/>
                </a:lnTo>
                <a:lnTo>
                  <a:pt x="10778" y="1535"/>
                </a:lnTo>
                <a:lnTo>
                  <a:pt x="10768" y="1544"/>
                </a:lnTo>
                <a:lnTo>
                  <a:pt x="10758" y="1553"/>
                </a:lnTo>
                <a:lnTo>
                  <a:pt x="10747" y="1563"/>
                </a:lnTo>
                <a:lnTo>
                  <a:pt x="10739" y="1575"/>
                </a:lnTo>
                <a:lnTo>
                  <a:pt x="10732" y="1586"/>
                </a:lnTo>
                <a:lnTo>
                  <a:pt x="10727" y="1599"/>
                </a:lnTo>
                <a:lnTo>
                  <a:pt x="10722" y="1613"/>
                </a:lnTo>
                <a:lnTo>
                  <a:pt x="10717" y="1627"/>
                </a:lnTo>
                <a:lnTo>
                  <a:pt x="10714" y="1643"/>
                </a:lnTo>
                <a:lnTo>
                  <a:pt x="10713" y="1658"/>
                </a:lnTo>
                <a:close/>
                <a:moveTo>
                  <a:pt x="11161" y="2152"/>
                </a:moveTo>
                <a:lnTo>
                  <a:pt x="11161" y="1454"/>
                </a:lnTo>
                <a:lnTo>
                  <a:pt x="11240" y="1454"/>
                </a:lnTo>
                <a:lnTo>
                  <a:pt x="11240" y="1521"/>
                </a:lnTo>
                <a:lnTo>
                  <a:pt x="11246" y="1511"/>
                </a:lnTo>
                <a:lnTo>
                  <a:pt x="11253" y="1502"/>
                </a:lnTo>
                <a:lnTo>
                  <a:pt x="11261" y="1494"/>
                </a:lnTo>
                <a:lnTo>
                  <a:pt x="11269" y="1487"/>
                </a:lnTo>
                <a:lnTo>
                  <a:pt x="11277" y="1480"/>
                </a:lnTo>
                <a:lnTo>
                  <a:pt x="11285" y="1474"/>
                </a:lnTo>
                <a:lnTo>
                  <a:pt x="11293" y="1469"/>
                </a:lnTo>
                <a:lnTo>
                  <a:pt x="11302" y="1463"/>
                </a:lnTo>
                <a:lnTo>
                  <a:pt x="11311" y="1458"/>
                </a:lnTo>
                <a:lnTo>
                  <a:pt x="11320" y="1454"/>
                </a:lnTo>
                <a:lnTo>
                  <a:pt x="11330" y="1451"/>
                </a:lnTo>
                <a:lnTo>
                  <a:pt x="11340" y="1449"/>
                </a:lnTo>
                <a:lnTo>
                  <a:pt x="11351" y="1446"/>
                </a:lnTo>
                <a:lnTo>
                  <a:pt x="11362" y="1445"/>
                </a:lnTo>
                <a:lnTo>
                  <a:pt x="11374" y="1444"/>
                </a:lnTo>
                <a:lnTo>
                  <a:pt x="11385" y="1444"/>
                </a:lnTo>
                <a:lnTo>
                  <a:pt x="11402" y="1444"/>
                </a:lnTo>
                <a:lnTo>
                  <a:pt x="11417" y="1446"/>
                </a:lnTo>
                <a:lnTo>
                  <a:pt x="11432" y="1448"/>
                </a:lnTo>
                <a:lnTo>
                  <a:pt x="11446" y="1452"/>
                </a:lnTo>
                <a:lnTo>
                  <a:pt x="11461" y="1456"/>
                </a:lnTo>
                <a:lnTo>
                  <a:pt x="11474" y="1462"/>
                </a:lnTo>
                <a:lnTo>
                  <a:pt x="11488" y="1470"/>
                </a:lnTo>
                <a:lnTo>
                  <a:pt x="11500" y="1477"/>
                </a:lnTo>
                <a:lnTo>
                  <a:pt x="11513" y="1486"/>
                </a:lnTo>
                <a:lnTo>
                  <a:pt x="11523" y="1495"/>
                </a:lnTo>
                <a:lnTo>
                  <a:pt x="11534" y="1506"/>
                </a:lnTo>
                <a:lnTo>
                  <a:pt x="11544" y="1517"/>
                </a:lnTo>
                <a:lnTo>
                  <a:pt x="11553" y="1529"/>
                </a:lnTo>
                <a:lnTo>
                  <a:pt x="11561" y="1542"/>
                </a:lnTo>
                <a:lnTo>
                  <a:pt x="11568" y="1556"/>
                </a:lnTo>
                <a:lnTo>
                  <a:pt x="11575" y="1570"/>
                </a:lnTo>
                <a:lnTo>
                  <a:pt x="11581" y="1586"/>
                </a:lnTo>
                <a:lnTo>
                  <a:pt x="11586" y="1601"/>
                </a:lnTo>
                <a:lnTo>
                  <a:pt x="11590" y="1617"/>
                </a:lnTo>
                <a:lnTo>
                  <a:pt x="11594" y="1633"/>
                </a:lnTo>
                <a:lnTo>
                  <a:pt x="11596" y="1651"/>
                </a:lnTo>
                <a:lnTo>
                  <a:pt x="11598" y="1667"/>
                </a:lnTo>
                <a:lnTo>
                  <a:pt x="11599" y="1685"/>
                </a:lnTo>
                <a:lnTo>
                  <a:pt x="11600" y="1702"/>
                </a:lnTo>
                <a:lnTo>
                  <a:pt x="11599" y="1722"/>
                </a:lnTo>
                <a:lnTo>
                  <a:pt x="11598" y="1740"/>
                </a:lnTo>
                <a:lnTo>
                  <a:pt x="11596" y="1758"/>
                </a:lnTo>
                <a:lnTo>
                  <a:pt x="11593" y="1776"/>
                </a:lnTo>
                <a:lnTo>
                  <a:pt x="11589" y="1793"/>
                </a:lnTo>
                <a:lnTo>
                  <a:pt x="11585" y="1809"/>
                </a:lnTo>
                <a:lnTo>
                  <a:pt x="11579" y="1826"/>
                </a:lnTo>
                <a:lnTo>
                  <a:pt x="11573" y="1841"/>
                </a:lnTo>
                <a:lnTo>
                  <a:pt x="11565" y="1857"/>
                </a:lnTo>
                <a:lnTo>
                  <a:pt x="11557" y="1871"/>
                </a:lnTo>
                <a:lnTo>
                  <a:pt x="11548" y="1884"/>
                </a:lnTo>
                <a:lnTo>
                  <a:pt x="11538" y="1896"/>
                </a:lnTo>
                <a:lnTo>
                  <a:pt x="11528" y="1907"/>
                </a:lnTo>
                <a:lnTo>
                  <a:pt x="11517" y="1918"/>
                </a:lnTo>
                <a:lnTo>
                  <a:pt x="11504" y="1928"/>
                </a:lnTo>
                <a:lnTo>
                  <a:pt x="11492" y="1936"/>
                </a:lnTo>
                <a:lnTo>
                  <a:pt x="11478" y="1944"/>
                </a:lnTo>
                <a:lnTo>
                  <a:pt x="11465" y="1950"/>
                </a:lnTo>
                <a:lnTo>
                  <a:pt x="11451" y="1957"/>
                </a:lnTo>
                <a:lnTo>
                  <a:pt x="11437" y="1961"/>
                </a:lnTo>
                <a:lnTo>
                  <a:pt x="11423" y="1965"/>
                </a:lnTo>
                <a:lnTo>
                  <a:pt x="11409" y="1967"/>
                </a:lnTo>
                <a:lnTo>
                  <a:pt x="11395" y="1969"/>
                </a:lnTo>
                <a:lnTo>
                  <a:pt x="11380" y="1969"/>
                </a:lnTo>
                <a:lnTo>
                  <a:pt x="11369" y="1969"/>
                </a:lnTo>
                <a:lnTo>
                  <a:pt x="11358" y="1968"/>
                </a:lnTo>
                <a:lnTo>
                  <a:pt x="11349" y="1967"/>
                </a:lnTo>
                <a:lnTo>
                  <a:pt x="11339" y="1965"/>
                </a:lnTo>
                <a:lnTo>
                  <a:pt x="11330" y="1962"/>
                </a:lnTo>
                <a:lnTo>
                  <a:pt x="11320" y="1959"/>
                </a:lnTo>
                <a:lnTo>
                  <a:pt x="11312" y="1956"/>
                </a:lnTo>
                <a:lnTo>
                  <a:pt x="11303" y="1951"/>
                </a:lnTo>
                <a:lnTo>
                  <a:pt x="11287" y="1941"/>
                </a:lnTo>
                <a:lnTo>
                  <a:pt x="11272" y="1931"/>
                </a:lnTo>
                <a:lnTo>
                  <a:pt x="11259" y="1919"/>
                </a:lnTo>
                <a:lnTo>
                  <a:pt x="11247" y="1906"/>
                </a:lnTo>
                <a:lnTo>
                  <a:pt x="11247" y="2152"/>
                </a:lnTo>
                <a:lnTo>
                  <a:pt x="11161" y="2152"/>
                </a:lnTo>
                <a:close/>
                <a:moveTo>
                  <a:pt x="11240" y="1709"/>
                </a:moveTo>
                <a:lnTo>
                  <a:pt x="11240" y="1733"/>
                </a:lnTo>
                <a:lnTo>
                  <a:pt x="11242" y="1755"/>
                </a:lnTo>
                <a:lnTo>
                  <a:pt x="11245" y="1775"/>
                </a:lnTo>
                <a:lnTo>
                  <a:pt x="11249" y="1794"/>
                </a:lnTo>
                <a:lnTo>
                  <a:pt x="11255" y="1810"/>
                </a:lnTo>
                <a:lnTo>
                  <a:pt x="11261" y="1827"/>
                </a:lnTo>
                <a:lnTo>
                  <a:pt x="11270" y="1840"/>
                </a:lnTo>
                <a:lnTo>
                  <a:pt x="11279" y="1853"/>
                </a:lnTo>
                <a:lnTo>
                  <a:pt x="11289" y="1864"/>
                </a:lnTo>
                <a:lnTo>
                  <a:pt x="11300" y="1873"/>
                </a:lnTo>
                <a:lnTo>
                  <a:pt x="11311" y="1881"/>
                </a:lnTo>
                <a:lnTo>
                  <a:pt x="11322" y="1888"/>
                </a:lnTo>
                <a:lnTo>
                  <a:pt x="11335" y="1893"/>
                </a:lnTo>
                <a:lnTo>
                  <a:pt x="11347" y="1896"/>
                </a:lnTo>
                <a:lnTo>
                  <a:pt x="11361" y="1899"/>
                </a:lnTo>
                <a:lnTo>
                  <a:pt x="11374" y="1899"/>
                </a:lnTo>
                <a:lnTo>
                  <a:pt x="11388" y="1899"/>
                </a:lnTo>
                <a:lnTo>
                  <a:pt x="11402" y="1896"/>
                </a:lnTo>
                <a:lnTo>
                  <a:pt x="11414" y="1893"/>
                </a:lnTo>
                <a:lnTo>
                  <a:pt x="11427" y="1888"/>
                </a:lnTo>
                <a:lnTo>
                  <a:pt x="11439" y="1880"/>
                </a:lnTo>
                <a:lnTo>
                  <a:pt x="11451" y="1872"/>
                </a:lnTo>
                <a:lnTo>
                  <a:pt x="11461" y="1863"/>
                </a:lnTo>
                <a:lnTo>
                  <a:pt x="11471" y="1852"/>
                </a:lnTo>
                <a:lnTo>
                  <a:pt x="11482" y="1838"/>
                </a:lnTo>
                <a:lnTo>
                  <a:pt x="11490" y="1824"/>
                </a:lnTo>
                <a:lnTo>
                  <a:pt x="11496" y="1807"/>
                </a:lnTo>
                <a:lnTo>
                  <a:pt x="11502" y="1790"/>
                </a:lnTo>
                <a:lnTo>
                  <a:pt x="11506" y="1770"/>
                </a:lnTo>
                <a:lnTo>
                  <a:pt x="11509" y="1750"/>
                </a:lnTo>
                <a:lnTo>
                  <a:pt x="11512" y="1727"/>
                </a:lnTo>
                <a:lnTo>
                  <a:pt x="11513" y="1702"/>
                </a:lnTo>
                <a:lnTo>
                  <a:pt x="11512" y="1679"/>
                </a:lnTo>
                <a:lnTo>
                  <a:pt x="11509" y="1657"/>
                </a:lnTo>
                <a:lnTo>
                  <a:pt x="11506" y="1637"/>
                </a:lnTo>
                <a:lnTo>
                  <a:pt x="11502" y="1618"/>
                </a:lnTo>
                <a:lnTo>
                  <a:pt x="11497" y="1601"/>
                </a:lnTo>
                <a:lnTo>
                  <a:pt x="11490" y="1585"/>
                </a:lnTo>
                <a:lnTo>
                  <a:pt x="11482" y="1571"/>
                </a:lnTo>
                <a:lnTo>
                  <a:pt x="11472" y="1558"/>
                </a:lnTo>
                <a:lnTo>
                  <a:pt x="11463" y="1547"/>
                </a:lnTo>
                <a:lnTo>
                  <a:pt x="11452" y="1538"/>
                </a:lnTo>
                <a:lnTo>
                  <a:pt x="11441" y="1529"/>
                </a:lnTo>
                <a:lnTo>
                  <a:pt x="11429" y="1523"/>
                </a:lnTo>
                <a:lnTo>
                  <a:pt x="11417" y="1517"/>
                </a:lnTo>
                <a:lnTo>
                  <a:pt x="11404" y="1514"/>
                </a:lnTo>
                <a:lnTo>
                  <a:pt x="11392" y="1512"/>
                </a:lnTo>
                <a:lnTo>
                  <a:pt x="11378" y="1511"/>
                </a:lnTo>
                <a:lnTo>
                  <a:pt x="11365" y="1512"/>
                </a:lnTo>
                <a:lnTo>
                  <a:pt x="11351" y="1514"/>
                </a:lnTo>
                <a:lnTo>
                  <a:pt x="11339" y="1518"/>
                </a:lnTo>
                <a:lnTo>
                  <a:pt x="11326" y="1523"/>
                </a:lnTo>
                <a:lnTo>
                  <a:pt x="11315" y="1530"/>
                </a:lnTo>
                <a:lnTo>
                  <a:pt x="11303" y="1540"/>
                </a:lnTo>
                <a:lnTo>
                  <a:pt x="11292" y="1550"/>
                </a:lnTo>
                <a:lnTo>
                  <a:pt x="11281" y="1561"/>
                </a:lnTo>
                <a:lnTo>
                  <a:pt x="11272" y="1575"/>
                </a:lnTo>
                <a:lnTo>
                  <a:pt x="11263" y="1590"/>
                </a:lnTo>
                <a:lnTo>
                  <a:pt x="11256" y="1607"/>
                </a:lnTo>
                <a:lnTo>
                  <a:pt x="11250" y="1624"/>
                </a:lnTo>
                <a:lnTo>
                  <a:pt x="11245" y="1644"/>
                </a:lnTo>
                <a:lnTo>
                  <a:pt x="11242" y="1664"/>
                </a:lnTo>
                <a:lnTo>
                  <a:pt x="11240" y="1686"/>
                </a:lnTo>
                <a:lnTo>
                  <a:pt x="11240" y="1709"/>
                </a:lnTo>
                <a:close/>
                <a:moveTo>
                  <a:pt x="12005" y="1959"/>
                </a:moveTo>
                <a:lnTo>
                  <a:pt x="12005" y="1884"/>
                </a:lnTo>
                <a:lnTo>
                  <a:pt x="11996" y="1894"/>
                </a:lnTo>
                <a:lnTo>
                  <a:pt x="11989" y="1904"/>
                </a:lnTo>
                <a:lnTo>
                  <a:pt x="11981" y="1912"/>
                </a:lnTo>
                <a:lnTo>
                  <a:pt x="11973" y="1921"/>
                </a:lnTo>
                <a:lnTo>
                  <a:pt x="11963" y="1929"/>
                </a:lnTo>
                <a:lnTo>
                  <a:pt x="11954" y="1936"/>
                </a:lnTo>
                <a:lnTo>
                  <a:pt x="11945" y="1942"/>
                </a:lnTo>
                <a:lnTo>
                  <a:pt x="11935" y="1947"/>
                </a:lnTo>
                <a:lnTo>
                  <a:pt x="11925" y="1953"/>
                </a:lnTo>
                <a:lnTo>
                  <a:pt x="11915" y="1958"/>
                </a:lnTo>
                <a:lnTo>
                  <a:pt x="11903" y="1961"/>
                </a:lnTo>
                <a:lnTo>
                  <a:pt x="11892" y="1964"/>
                </a:lnTo>
                <a:lnTo>
                  <a:pt x="11881" y="1966"/>
                </a:lnTo>
                <a:lnTo>
                  <a:pt x="11869" y="1968"/>
                </a:lnTo>
                <a:lnTo>
                  <a:pt x="11857" y="1969"/>
                </a:lnTo>
                <a:lnTo>
                  <a:pt x="11844" y="1969"/>
                </a:lnTo>
                <a:lnTo>
                  <a:pt x="11833" y="1969"/>
                </a:lnTo>
                <a:lnTo>
                  <a:pt x="11823" y="1968"/>
                </a:lnTo>
                <a:lnTo>
                  <a:pt x="11811" y="1967"/>
                </a:lnTo>
                <a:lnTo>
                  <a:pt x="11801" y="1965"/>
                </a:lnTo>
                <a:lnTo>
                  <a:pt x="11791" y="1963"/>
                </a:lnTo>
                <a:lnTo>
                  <a:pt x="11780" y="1960"/>
                </a:lnTo>
                <a:lnTo>
                  <a:pt x="11771" y="1957"/>
                </a:lnTo>
                <a:lnTo>
                  <a:pt x="11761" y="1953"/>
                </a:lnTo>
                <a:lnTo>
                  <a:pt x="11751" y="1947"/>
                </a:lnTo>
                <a:lnTo>
                  <a:pt x="11743" y="1943"/>
                </a:lnTo>
                <a:lnTo>
                  <a:pt x="11735" y="1938"/>
                </a:lnTo>
                <a:lnTo>
                  <a:pt x="11728" y="1933"/>
                </a:lnTo>
                <a:lnTo>
                  <a:pt x="11720" y="1928"/>
                </a:lnTo>
                <a:lnTo>
                  <a:pt x="11714" y="1922"/>
                </a:lnTo>
                <a:lnTo>
                  <a:pt x="11708" y="1915"/>
                </a:lnTo>
                <a:lnTo>
                  <a:pt x="11704" y="1909"/>
                </a:lnTo>
                <a:lnTo>
                  <a:pt x="11695" y="1896"/>
                </a:lnTo>
                <a:lnTo>
                  <a:pt x="11687" y="1880"/>
                </a:lnTo>
                <a:lnTo>
                  <a:pt x="11681" y="1864"/>
                </a:lnTo>
                <a:lnTo>
                  <a:pt x="11677" y="1846"/>
                </a:lnTo>
                <a:lnTo>
                  <a:pt x="11675" y="1832"/>
                </a:lnTo>
                <a:lnTo>
                  <a:pt x="11673" y="1813"/>
                </a:lnTo>
                <a:lnTo>
                  <a:pt x="11672" y="1792"/>
                </a:lnTo>
                <a:lnTo>
                  <a:pt x="11672" y="1766"/>
                </a:lnTo>
                <a:lnTo>
                  <a:pt x="11672" y="1454"/>
                </a:lnTo>
                <a:lnTo>
                  <a:pt x="11758" y="1454"/>
                </a:lnTo>
                <a:lnTo>
                  <a:pt x="11758" y="1733"/>
                </a:lnTo>
                <a:lnTo>
                  <a:pt x="11758" y="1764"/>
                </a:lnTo>
                <a:lnTo>
                  <a:pt x="11759" y="1789"/>
                </a:lnTo>
                <a:lnTo>
                  <a:pt x="11761" y="1809"/>
                </a:lnTo>
                <a:lnTo>
                  <a:pt x="11763" y="1824"/>
                </a:lnTo>
                <a:lnTo>
                  <a:pt x="11765" y="1831"/>
                </a:lnTo>
                <a:lnTo>
                  <a:pt x="11768" y="1839"/>
                </a:lnTo>
                <a:lnTo>
                  <a:pt x="11771" y="1846"/>
                </a:lnTo>
                <a:lnTo>
                  <a:pt x="11775" y="1854"/>
                </a:lnTo>
                <a:lnTo>
                  <a:pt x="11780" y="1860"/>
                </a:lnTo>
                <a:lnTo>
                  <a:pt x="11786" y="1866"/>
                </a:lnTo>
                <a:lnTo>
                  <a:pt x="11791" y="1871"/>
                </a:lnTo>
                <a:lnTo>
                  <a:pt x="11797" y="1876"/>
                </a:lnTo>
                <a:lnTo>
                  <a:pt x="11804" y="1880"/>
                </a:lnTo>
                <a:lnTo>
                  <a:pt x="11811" y="1885"/>
                </a:lnTo>
                <a:lnTo>
                  <a:pt x="11819" y="1888"/>
                </a:lnTo>
                <a:lnTo>
                  <a:pt x="11827" y="1891"/>
                </a:lnTo>
                <a:lnTo>
                  <a:pt x="11834" y="1893"/>
                </a:lnTo>
                <a:lnTo>
                  <a:pt x="11843" y="1894"/>
                </a:lnTo>
                <a:lnTo>
                  <a:pt x="11853" y="1895"/>
                </a:lnTo>
                <a:lnTo>
                  <a:pt x="11862" y="1895"/>
                </a:lnTo>
                <a:lnTo>
                  <a:pt x="11871" y="1895"/>
                </a:lnTo>
                <a:lnTo>
                  <a:pt x="11881" y="1894"/>
                </a:lnTo>
                <a:lnTo>
                  <a:pt x="11890" y="1893"/>
                </a:lnTo>
                <a:lnTo>
                  <a:pt x="11899" y="1891"/>
                </a:lnTo>
                <a:lnTo>
                  <a:pt x="11908" y="1888"/>
                </a:lnTo>
                <a:lnTo>
                  <a:pt x="11917" y="1885"/>
                </a:lnTo>
                <a:lnTo>
                  <a:pt x="11925" y="1880"/>
                </a:lnTo>
                <a:lnTo>
                  <a:pt x="11934" y="1875"/>
                </a:lnTo>
                <a:lnTo>
                  <a:pt x="11942" y="1870"/>
                </a:lnTo>
                <a:lnTo>
                  <a:pt x="11950" y="1865"/>
                </a:lnTo>
                <a:lnTo>
                  <a:pt x="11956" y="1859"/>
                </a:lnTo>
                <a:lnTo>
                  <a:pt x="11962" y="1853"/>
                </a:lnTo>
                <a:lnTo>
                  <a:pt x="11969" y="1845"/>
                </a:lnTo>
                <a:lnTo>
                  <a:pt x="11974" y="1838"/>
                </a:lnTo>
                <a:lnTo>
                  <a:pt x="11978" y="1830"/>
                </a:lnTo>
                <a:lnTo>
                  <a:pt x="11982" y="1822"/>
                </a:lnTo>
                <a:lnTo>
                  <a:pt x="11985" y="1813"/>
                </a:lnTo>
                <a:lnTo>
                  <a:pt x="11988" y="1803"/>
                </a:lnTo>
                <a:lnTo>
                  <a:pt x="11990" y="1793"/>
                </a:lnTo>
                <a:lnTo>
                  <a:pt x="11992" y="1781"/>
                </a:lnTo>
                <a:lnTo>
                  <a:pt x="11994" y="1754"/>
                </a:lnTo>
                <a:lnTo>
                  <a:pt x="11995" y="1724"/>
                </a:lnTo>
                <a:lnTo>
                  <a:pt x="11995" y="1454"/>
                </a:lnTo>
                <a:lnTo>
                  <a:pt x="12081" y="1454"/>
                </a:lnTo>
                <a:lnTo>
                  <a:pt x="12081" y="1959"/>
                </a:lnTo>
                <a:lnTo>
                  <a:pt x="12005" y="1959"/>
                </a:lnTo>
                <a:close/>
                <a:moveTo>
                  <a:pt x="12265" y="1959"/>
                </a:moveTo>
                <a:lnTo>
                  <a:pt x="12186" y="1959"/>
                </a:lnTo>
                <a:lnTo>
                  <a:pt x="12186" y="1263"/>
                </a:lnTo>
                <a:lnTo>
                  <a:pt x="12272" y="1263"/>
                </a:lnTo>
                <a:lnTo>
                  <a:pt x="12272" y="1511"/>
                </a:lnTo>
                <a:lnTo>
                  <a:pt x="12279" y="1502"/>
                </a:lnTo>
                <a:lnTo>
                  <a:pt x="12285" y="1495"/>
                </a:lnTo>
                <a:lnTo>
                  <a:pt x="12293" y="1488"/>
                </a:lnTo>
                <a:lnTo>
                  <a:pt x="12300" y="1482"/>
                </a:lnTo>
                <a:lnTo>
                  <a:pt x="12308" y="1476"/>
                </a:lnTo>
                <a:lnTo>
                  <a:pt x="12316" y="1470"/>
                </a:lnTo>
                <a:lnTo>
                  <a:pt x="12324" y="1465"/>
                </a:lnTo>
                <a:lnTo>
                  <a:pt x="12334" y="1460"/>
                </a:lnTo>
                <a:lnTo>
                  <a:pt x="12342" y="1456"/>
                </a:lnTo>
                <a:lnTo>
                  <a:pt x="12351" y="1453"/>
                </a:lnTo>
                <a:lnTo>
                  <a:pt x="12360" y="1450"/>
                </a:lnTo>
                <a:lnTo>
                  <a:pt x="12370" y="1448"/>
                </a:lnTo>
                <a:lnTo>
                  <a:pt x="12379" y="1446"/>
                </a:lnTo>
                <a:lnTo>
                  <a:pt x="12389" y="1445"/>
                </a:lnTo>
                <a:lnTo>
                  <a:pt x="12400" y="1444"/>
                </a:lnTo>
                <a:lnTo>
                  <a:pt x="12410" y="1444"/>
                </a:lnTo>
                <a:lnTo>
                  <a:pt x="12421" y="1444"/>
                </a:lnTo>
                <a:lnTo>
                  <a:pt x="12433" y="1445"/>
                </a:lnTo>
                <a:lnTo>
                  <a:pt x="12444" y="1446"/>
                </a:lnTo>
                <a:lnTo>
                  <a:pt x="12456" y="1448"/>
                </a:lnTo>
                <a:lnTo>
                  <a:pt x="12466" y="1451"/>
                </a:lnTo>
                <a:lnTo>
                  <a:pt x="12477" y="1454"/>
                </a:lnTo>
                <a:lnTo>
                  <a:pt x="12488" y="1458"/>
                </a:lnTo>
                <a:lnTo>
                  <a:pt x="12498" y="1462"/>
                </a:lnTo>
                <a:lnTo>
                  <a:pt x="12508" y="1467"/>
                </a:lnTo>
                <a:lnTo>
                  <a:pt x="12519" y="1473"/>
                </a:lnTo>
                <a:lnTo>
                  <a:pt x="12528" y="1479"/>
                </a:lnTo>
                <a:lnTo>
                  <a:pt x="12536" y="1485"/>
                </a:lnTo>
                <a:lnTo>
                  <a:pt x="12544" y="1491"/>
                </a:lnTo>
                <a:lnTo>
                  <a:pt x="12553" y="1499"/>
                </a:lnTo>
                <a:lnTo>
                  <a:pt x="12560" y="1507"/>
                </a:lnTo>
                <a:lnTo>
                  <a:pt x="12567" y="1515"/>
                </a:lnTo>
                <a:lnTo>
                  <a:pt x="12573" y="1523"/>
                </a:lnTo>
                <a:lnTo>
                  <a:pt x="12580" y="1532"/>
                </a:lnTo>
                <a:lnTo>
                  <a:pt x="12586" y="1543"/>
                </a:lnTo>
                <a:lnTo>
                  <a:pt x="12591" y="1552"/>
                </a:lnTo>
                <a:lnTo>
                  <a:pt x="12600" y="1574"/>
                </a:lnTo>
                <a:lnTo>
                  <a:pt x="12609" y="1596"/>
                </a:lnTo>
                <a:lnTo>
                  <a:pt x="12613" y="1609"/>
                </a:lnTo>
                <a:lnTo>
                  <a:pt x="12616" y="1621"/>
                </a:lnTo>
                <a:lnTo>
                  <a:pt x="12619" y="1633"/>
                </a:lnTo>
                <a:lnTo>
                  <a:pt x="12621" y="1646"/>
                </a:lnTo>
                <a:lnTo>
                  <a:pt x="12623" y="1672"/>
                </a:lnTo>
                <a:lnTo>
                  <a:pt x="12624" y="1699"/>
                </a:lnTo>
                <a:lnTo>
                  <a:pt x="12624" y="1715"/>
                </a:lnTo>
                <a:lnTo>
                  <a:pt x="12623" y="1730"/>
                </a:lnTo>
                <a:lnTo>
                  <a:pt x="12622" y="1746"/>
                </a:lnTo>
                <a:lnTo>
                  <a:pt x="12620" y="1760"/>
                </a:lnTo>
                <a:lnTo>
                  <a:pt x="12618" y="1773"/>
                </a:lnTo>
                <a:lnTo>
                  <a:pt x="12616" y="1788"/>
                </a:lnTo>
                <a:lnTo>
                  <a:pt x="12612" y="1801"/>
                </a:lnTo>
                <a:lnTo>
                  <a:pt x="12609" y="1813"/>
                </a:lnTo>
                <a:lnTo>
                  <a:pt x="12604" y="1826"/>
                </a:lnTo>
                <a:lnTo>
                  <a:pt x="12599" y="1837"/>
                </a:lnTo>
                <a:lnTo>
                  <a:pt x="12594" y="1849"/>
                </a:lnTo>
                <a:lnTo>
                  <a:pt x="12588" y="1860"/>
                </a:lnTo>
                <a:lnTo>
                  <a:pt x="12582" y="1870"/>
                </a:lnTo>
                <a:lnTo>
                  <a:pt x="12576" y="1880"/>
                </a:lnTo>
                <a:lnTo>
                  <a:pt x="12568" y="1890"/>
                </a:lnTo>
                <a:lnTo>
                  <a:pt x="12560" y="1899"/>
                </a:lnTo>
                <a:lnTo>
                  <a:pt x="12552" y="1907"/>
                </a:lnTo>
                <a:lnTo>
                  <a:pt x="12543" y="1915"/>
                </a:lnTo>
                <a:lnTo>
                  <a:pt x="12535" y="1923"/>
                </a:lnTo>
                <a:lnTo>
                  <a:pt x="12527" y="1930"/>
                </a:lnTo>
                <a:lnTo>
                  <a:pt x="12518" y="1936"/>
                </a:lnTo>
                <a:lnTo>
                  <a:pt x="12508" y="1941"/>
                </a:lnTo>
                <a:lnTo>
                  <a:pt x="12499" y="1947"/>
                </a:lnTo>
                <a:lnTo>
                  <a:pt x="12490" y="1951"/>
                </a:lnTo>
                <a:lnTo>
                  <a:pt x="12479" y="1956"/>
                </a:lnTo>
                <a:lnTo>
                  <a:pt x="12470" y="1960"/>
                </a:lnTo>
                <a:lnTo>
                  <a:pt x="12460" y="1963"/>
                </a:lnTo>
                <a:lnTo>
                  <a:pt x="12449" y="1965"/>
                </a:lnTo>
                <a:lnTo>
                  <a:pt x="12439" y="1967"/>
                </a:lnTo>
                <a:lnTo>
                  <a:pt x="12428" y="1968"/>
                </a:lnTo>
                <a:lnTo>
                  <a:pt x="12417" y="1969"/>
                </a:lnTo>
                <a:lnTo>
                  <a:pt x="12406" y="1969"/>
                </a:lnTo>
                <a:lnTo>
                  <a:pt x="12395" y="1969"/>
                </a:lnTo>
                <a:lnTo>
                  <a:pt x="12384" y="1968"/>
                </a:lnTo>
                <a:lnTo>
                  <a:pt x="12374" y="1967"/>
                </a:lnTo>
                <a:lnTo>
                  <a:pt x="12364" y="1965"/>
                </a:lnTo>
                <a:lnTo>
                  <a:pt x="12354" y="1962"/>
                </a:lnTo>
                <a:lnTo>
                  <a:pt x="12344" y="1959"/>
                </a:lnTo>
                <a:lnTo>
                  <a:pt x="12335" y="1955"/>
                </a:lnTo>
                <a:lnTo>
                  <a:pt x="12326" y="1950"/>
                </a:lnTo>
                <a:lnTo>
                  <a:pt x="12317" y="1945"/>
                </a:lnTo>
                <a:lnTo>
                  <a:pt x="12309" y="1940"/>
                </a:lnTo>
                <a:lnTo>
                  <a:pt x="12301" y="1934"/>
                </a:lnTo>
                <a:lnTo>
                  <a:pt x="12293" y="1928"/>
                </a:lnTo>
                <a:lnTo>
                  <a:pt x="12286" y="1921"/>
                </a:lnTo>
                <a:lnTo>
                  <a:pt x="12279" y="1912"/>
                </a:lnTo>
                <a:lnTo>
                  <a:pt x="12272" y="1904"/>
                </a:lnTo>
                <a:lnTo>
                  <a:pt x="12265" y="1895"/>
                </a:lnTo>
                <a:lnTo>
                  <a:pt x="12265" y="1959"/>
                </a:lnTo>
                <a:close/>
                <a:moveTo>
                  <a:pt x="12264" y="1702"/>
                </a:moveTo>
                <a:lnTo>
                  <a:pt x="12265" y="1725"/>
                </a:lnTo>
                <a:lnTo>
                  <a:pt x="12266" y="1744"/>
                </a:lnTo>
                <a:lnTo>
                  <a:pt x="12268" y="1763"/>
                </a:lnTo>
                <a:lnTo>
                  <a:pt x="12270" y="1781"/>
                </a:lnTo>
                <a:lnTo>
                  <a:pt x="12275" y="1796"/>
                </a:lnTo>
                <a:lnTo>
                  <a:pt x="12279" y="1810"/>
                </a:lnTo>
                <a:lnTo>
                  <a:pt x="12284" y="1823"/>
                </a:lnTo>
                <a:lnTo>
                  <a:pt x="12289" y="1833"/>
                </a:lnTo>
                <a:lnTo>
                  <a:pt x="12299" y="1849"/>
                </a:lnTo>
                <a:lnTo>
                  <a:pt x="12311" y="1862"/>
                </a:lnTo>
                <a:lnTo>
                  <a:pt x="12317" y="1868"/>
                </a:lnTo>
                <a:lnTo>
                  <a:pt x="12323" y="1873"/>
                </a:lnTo>
                <a:lnTo>
                  <a:pt x="12330" y="1878"/>
                </a:lnTo>
                <a:lnTo>
                  <a:pt x="12337" y="1882"/>
                </a:lnTo>
                <a:lnTo>
                  <a:pt x="12344" y="1887"/>
                </a:lnTo>
                <a:lnTo>
                  <a:pt x="12351" y="1890"/>
                </a:lnTo>
                <a:lnTo>
                  <a:pt x="12358" y="1893"/>
                </a:lnTo>
                <a:lnTo>
                  <a:pt x="12366" y="1895"/>
                </a:lnTo>
                <a:lnTo>
                  <a:pt x="12374" y="1897"/>
                </a:lnTo>
                <a:lnTo>
                  <a:pt x="12382" y="1898"/>
                </a:lnTo>
                <a:lnTo>
                  <a:pt x="12390" y="1899"/>
                </a:lnTo>
                <a:lnTo>
                  <a:pt x="12399" y="1899"/>
                </a:lnTo>
                <a:lnTo>
                  <a:pt x="12412" y="1899"/>
                </a:lnTo>
                <a:lnTo>
                  <a:pt x="12426" y="1896"/>
                </a:lnTo>
                <a:lnTo>
                  <a:pt x="12439" y="1893"/>
                </a:lnTo>
                <a:lnTo>
                  <a:pt x="12451" y="1887"/>
                </a:lnTo>
                <a:lnTo>
                  <a:pt x="12463" y="1880"/>
                </a:lnTo>
                <a:lnTo>
                  <a:pt x="12474" y="1872"/>
                </a:lnTo>
                <a:lnTo>
                  <a:pt x="12486" y="1862"/>
                </a:lnTo>
                <a:lnTo>
                  <a:pt x="12496" y="1851"/>
                </a:lnTo>
                <a:lnTo>
                  <a:pt x="12505" y="1838"/>
                </a:lnTo>
                <a:lnTo>
                  <a:pt x="12513" y="1824"/>
                </a:lnTo>
                <a:lnTo>
                  <a:pt x="12521" y="1807"/>
                </a:lnTo>
                <a:lnTo>
                  <a:pt x="12526" y="1790"/>
                </a:lnTo>
                <a:lnTo>
                  <a:pt x="12531" y="1771"/>
                </a:lnTo>
                <a:lnTo>
                  <a:pt x="12534" y="1751"/>
                </a:lnTo>
                <a:lnTo>
                  <a:pt x="12536" y="1729"/>
                </a:lnTo>
                <a:lnTo>
                  <a:pt x="12536" y="1706"/>
                </a:lnTo>
                <a:lnTo>
                  <a:pt x="12536" y="1682"/>
                </a:lnTo>
                <a:lnTo>
                  <a:pt x="12534" y="1660"/>
                </a:lnTo>
                <a:lnTo>
                  <a:pt x="12531" y="1639"/>
                </a:lnTo>
                <a:lnTo>
                  <a:pt x="12527" y="1620"/>
                </a:lnTo>
                <a:lnTo>
                  <a:pt x="12522" y="1603"/>
                </a:lnTo>
                <a:lnTo>
                  <a:pt x="12515" y="1587"/>
                </a:lnTo>
                <a:lnTo>
                  <a:pt x="12506" y="1574"/>
                </a:lnTo>
                <a:lnTo>
                  <a:pt x="12497" y="1560"/>
                </a:lnTo>
                <a:lnTo>
                  <a:pt x="12488" y="1550"/>
                </a:lnTo>
                <a:lnTo>
                  <a:pt x="12477" y="1540"/>
                </a:lnTo>
                <a:lnTo>
                  <a:pt x="12466" y="1532"/>
                </a:lnTo>
                <a:lnTo>
                  <a:pt x="12455" y="1525"/>
                </a:lnTo>
                <a:lnTo>
                  <a:pt x="12442" y="1520"/>
                </a:lnTo>
                <a:lnTo>
                  <a:pt x="12430" y="1517"/>
                </a:lnTo>
                <a:lnTo>
                  <a:pt x="12416" y="1514"/>
                </a:lnTo>
                <a:lnTo>
                  <a:pt x="12403" y="1514"/>
                </a:lnTo>
                <a:lnTo>
                  <a:pt x="12388" y="1514"/>
                </a:lnTo>
                <a:lnTo>
                  <a:pt x="12375" y="1517"/>
                </a:lnTo>
                <a:lnTo>
                  <a:pt x="12363" y="1520"/>
                </a:lnTo>
                <a:lnTo>
                  <a:pt x="12350" y="1526"/>
                </a:lnTo>
                <a:lnTo>
                  <a:pt x="12338" y="1532"/>
                </a:lnTo>
                <a:lnTo>
                  <a:pt x="12326" y="1541"/>
                </a:lnTo>
                <a:lnTo>
                  <a:pt x="12316" y="1551"/>
                </a:lnTo>
                <a:lnTo>
                  <a:pt x="12306" y="1562"/>
                </a:lnTo>
                <a:lnTo>
                  <a:pt x="12296" y="1575"/>
                </a:lnTo>
                <a:lnTo>
                  <a:pt x="12287" y="1589"/>
                </a:lnTo>
                <a:lnTo>
                  <a:pt x="12281" y="1604"/>
                </a:lnTo>
                <a:lnTo>
                  <a:pt x="12275" y="1622"/>
                </a:lnTo>
                <a:lnTo>
                  <a:pt x="12270" y="1639"/>
                </a:lnTo>
                <a:lnTo>
                  <a:pt x="12267" y="1659"/>
                </a:lnTo>
                <a:lnTo>
                  <a:pt x="12265" y="1681"/>
                </a:lnTo>
                <a:lnTo>
                  <a:pt x="12264" y="1702"/>
                </a:lnTo>
                <a:close/>
                <a:moveTo>
                  <a:pt x="12698" y="1959"/>
                </a:moveTo>
                <a:lnTo>
                  <a:pt x="12698" y="1263"/>
                </a:lnTo>
                <a:lnTo>
                  <a:pt x="12783" y="1263"/>
                </a:lnTo>
                <a:lnTo>
                  <a:pt x="12783" y="1959"/>
                </a:lnTo>
                <a:lnTo>
                  <a:pt x="12698" y="1959"/>
                </a:lnTo>
                <a:close/>
                <a:moveTo>
                  <a:pt x="12886" y="1360"/>
                </a:moveTo>
                <a:lnTo>
                  <a:pt x="12886" y="1263"/>
                </a:lnTo>
                <a:lnTo>
                  <a:pt x="12972" y="1263"/>
                </a:lnTo>
                <a:lnTo>
                  <a:pt x="12972" y="1360"/>
                </a:lnTo>
                <a:lnTo>
                  <a:pt x="12886" y="1360"/>
                </a:lnTo>
                <a:close/>
                <a:moveTo>
                  <a:pt x="12886" y="1959"/>
                </a:moveTo>
                <a:lnTo>
                  <a:pt x="12886" y="1454"/>
                </a:lnTo>
                <a:lnTo>
                  <a:pt x="12972" y="1454"/>
                </a:lnTo>
                <a:lnTo>
                  <a:pt x="12972" y="1959"/>
                </a:lnTo>
                <a:lnTo>
                  <a:pt x="12886" y="1959"/>
                </a:lnTo>
                <a:close/>
                <a:moveTo>
                  <a:pt x="13404" y="1774"/>
                </a:moveTo>
                <a:lnTo>
                  <a:pt x="13487" y="1786"/>
                </a:lnTo>
                <a:lnTo>
                  <a:pt x="13483" y="1806"/>
                </a:lnTo>
                <a:lnTo>
                  <a:pt x="13478" y="1826"/>
                </a:lnTo>
                <a:lnTo>
                  <a:pt x="13471" y="1845"/>
                </a:lnTo>
                <a:lnTo>
                  <a:pt x="13463" y="1862"/>
                </a:lnTo>
                <a:lnTo>
                  <a:pt x="13453" y="1878"/>
                </a:lnTo>
                <a:lnTo>
                  <a:pt x="13442" y="1894"/>
                </a:lnTo>
                <a:lnTo>
                  <a:pt x="13431" y="1907"/>
                </a:lnTo>
                <a:lnTo>
                  <a:pt x="13417" y="1921"/>
                </a:lnTo>
                <a:lnTo>
                  <a:pt x="13402" y="1932"/>
                </a:lnTo>
                <a:lnTo>
                  <a:pt x="13387" y="1942"/>
                </a:lnTo>
                <a:lnTo>
                  <a:pt x="13371" y="1950"/>
                </a:lnTo>
                <a:lnTo>
                  <a:pt x="13353" y="1957"/>
                </a:lnTo>
                <a:lnTo>
                  <a:pt x="13335" y="1963"/>
                </a:lnTo>
                <a:lnTo>
                  <a:pt x="13317" y="1966"/>
                </a:lnTo>
                <a:lnTo>
                  <a:pt x="13297" y="1968"/>
                </a:lnTo>
                <a:lnTo>
                  <a:pt x="13278" y="1969"/>
                </a:lnTo>
                <a:lnTo>
                  <a:pt x="13264" y="1969"/>
                </a:lnTo>
                <a:lnTo>
                  <a:pt x="13252" y="1968"/>
                </a:lnTo>
                <a:lnTo>
                  <a:pt x="13239" y="1967"/>
                </a:lnTo>
                <a:lnTo>
                  <a:pt x="13228" y="1965"/>
                </a:lnTo>
                <a:lnTo>
                  <a:pt x="13217" y="1963"/>
                </a:lnTo>
                <a:lnTo>
                  <a:pt x="13205" y="1960"/>
                </a:lnTo>
                <a:lnTo>
                  <a:pt x="13194" y="1957"/>
                </a:lnTo>
                <a:lnTo>
                  <a:pt x="13184" y="1953"/>
                </a:lnTo>
                <a:lnTo>
                  <a:pt x="13173" y="1947"/>
                </a:lnTo>
                <a:lnTo>
                  <a:pt x="13164" y="1943"/>
                </a:lnTo>
                <a:lnTo>
                  <a:pt x="13154" y="1937"/>
                </a:lnTo>
                <a:lnTo>
                  <a:pt x="13144" y="1931"/>
                </a:lnTo>
                <a:lnTo>
                  <a:pt x="13136" y="1925"/>
                </a:lnTo>
                <a:lnTo>
                  <a:pt x="13127" y="1918"/>
                </a:lnTo>
                <a:lnTo>
                  <a:pt x="13118" y="1910"/>
                </a:lnTo>
                <a:lnTo>
                  <a:pt x="13110" y="1902"/>
                </a:lnTo>
                <a:lnTo>
                  <a:pt x="13103" y="1893"/>
                </a:lnTo>
                <a:lnTo>
                  <a:pt x="13096" y="1884"/>
                </a:lnTo>
                <a:lnTo>
                  <a:pt x="13089" y="1874"/>
                </a:lnTo>
                <a:lnTo>
                  <a:pt x="13083" y="1864"/>
                </a:lnTo>
                <a:lnTo>
                  <a:pt x="13077" y="1854"/>
                </a:lnTo>
                <a:lnTo>
                  <a:pt x="13072" y="1842"/>
                </a:lnTo>
                <a:lnTo>
                  <a:pt x="13068" y="1831"/>
                </a:lnTo>
                <a:lnTo>
                  <a:pt x="13064" y="1820"/>
                </a:lnTo>
                <a:lnTo>
                  <a:pt x="13059" y="1807"/>
                </a:lnTo>
                <a:lnTo>
                  <a:pt x="13056" y="1795"/>
                </a:lnTo>
                <a:lnTo>
                  <a:pt x="13053" y="1782"/>
                </a:lnTo>
                <a:lnTo>
                  <a:pt x="13051" y="1767"/>
                </a:lnTo>
                <a:lnTo>
                  <a:pt x="13050" y="1754"/>
                </a:lnTo>
                <a:lnTo>
                  <a:pt x="13048" y="1739"/>
                </a:lnTo>
                <a:lnTo>
                  <a:pt x="13048" y="1724"/>
                </a:lnTo>
                <a:lnTo>
                  <a:pt x="13047" y="1708"/>
                </a:lnTo>
                <a:lnTo>
                  <a:pt x="13048" y="1688"/>
                </a:lnTo>
                <a:lnTo>
                  <a:pt x="13049" y="1669"/>
                </a:lnTo>
                <a:lnTo>
                  <a:pt x="13051" y="1650"/>
                </a:lnTo>
                <a:lnTo>
                  <a:pt x="13054" y="1632"/>
                </a:lnTo>
                <a:lnTo>
                  <a:pt x="13058" y="1615"/>
                </a:lnTo>
                <a:lnTo>
                  <a:pt x="13063" y="1597"/>
                </a:lnTo>
                <a:lnTo>
                  <a:pt x="13069" y="1582"/>
                </a:lnTo>
                <a:lnTo>
                  <a:pt x="13075" y="1565"/>
                </a:lnTo>
                <a:lnTo>
                  <a:pt x="13082" y="1551"/>
                </a:lnTo>
                <a:lnTo>
                  <a:pt x="13090" y="1538"/>
                </a:lnTo>
                <a:lnTo>
                  <a:pt x="13099" y="1524"/>
                </a:lnTo>
                <a:lnTo>
                  <a:pt x="13109" y="1513"/>
                </a:lnTo>
                <a:lnTo>
                  <a:pt x="13119" y="1501"/>
                </a:lnTo>
                <a:lnTo>
                  <a:pt x="13131" y="1491"/>
                </a:lnTo>
                <a:lnTo>
                  <a:pt x="13144" y="1482"/>
                </a:lnTo>
                <a:lnTo>
                  <a:pt x="13158" y="1475"/>
                </a:lnTo>
                <a:lnTo>
                  <a:pt x="13171" y="1467"/>
                </a:lnTo>
                <a:lnTo>
                  <a:pt x="13186" y="1461"/>
                </a:lnTo>
                <a:lnTo>
                  <a:pt x="13200" y="1455"/>
                </a:lnTo>
                <a:lnTo>
                  <a:pt x="13215" y="1451"/>
                </a:lnTo>
                <a:lnTo>
                  <a:pt x="13230" y="1448"/>
                </a:lnTo>
                <a:lnTo>
                  <a:pt x="13246" y="1446"/>
                </a:lnTo>
                <a:lnTo>
                  <a:pt x="13262" y="1444"/>
                </a:lnTo>
                <a:lnTo>
                  <a:pt x="13278" y="1444"/>
                </a:lnTo>
                <a:lnTo>
                  <a:pt x="13298" y="1444"/>
                </a:lnTo>
                <a:lnTo>
                  <a:pt x="13317" y="1446"/>
                </a:lnTo>
                <a:lnTo>
                  <a:pt x="13335" y="1449"/>
                </a:lnTo>
                <a:lnTo>
                  <a:pt x="13353" y="1454"/>
                </a:lnTo>
                <a:lnTo>
                  <a:pt x="13369" y="1460"/>
                </a:lnTo>
                <a:lnTo>
                  <a:pt x="13384" y="1466"/>
                </a:lnTo>
                <a:lnTo>
                  <a:pt x="13399" y="1476"/>
                </a:lnTo>
                <a:lnTo>
                  <a:pt x="13412" y="1485"/>
                </a:lnTo>
                <a:lnTo>
                  <a:pt x="13424" y="1496"/>
                </a:lnTo>
                <a:lnTo>
                  <a:pt x="13436" y="1508"/>
                </a:lnTo>
                <a:lnTo>
                  <a:pt x="13446" y="1521"/>
                </a:lnTo>
                <a:lnTo>
                  <a:pt x="13455" y="1535"/>
                </a:lnTo>
                <a:lnTo>
                  <a:pt x="13464" y="1551"/>
                </a:lnTo>
                <a:lnTo>
                  <a:pt x="13470" y="1567"/>
                </a:lnTo>
                <a:lnTo>
                  <a:pt x="13475" y="1585"/>
                </a:lnTo>
                <a:lnTo>
                  <a:pt x="13479" y="1603"/>
                </a:lnTo>
                <a:lnTo>
                  <a:pt x="13397" y="1616"/>
                </a:lnTo>
                <a:lnTo>
                  <a:pt x="13393" y="1603"/>
                </a:lnTo>
                <a:lnTo>
                  <a:pt x="13389" y="1592"/>
                </a:lnTo>
                <a:lnTo>
                  <a:pt x="13385" y="1581"/>
                </a:lnTo>
                <a:lnTo>
                  <a:pt x="13380" y="1571"/>
                </a:lnTo>
                <a:lnTo>
                  <a:pt x="13375" y="1562"/>
                </a:lnTo>
                <a:lnTo>
                  <a:pt x="13369" y="1554"/>
                </a:lnTo>
                <a:lnTo>
                  <a:pt x="13361" y="1546"/>
                </a:lnTo>
                <a:lnTo>
                  <a:pt x="13354" y="1540"/>
                </a:lnTo>
                <a:lnTo>
                  <a:pt x="13347" y="1533"/>
                </a:lnTo>
                <a:lnTo>
                  <a:pt x="13339" y="1528"/>
                </a:lnTo>
                <a:lnTo>
                  <a:pt x="13330" y="1523"/>
                </a:lnTo>
                <a:lnTo>
                  <a:pt x="13321" y="1520"/>
                </a:lnTo>
                <a:lnTo>
                  <a:pt x="13312" y="1517"/>
                </a:lnTo>
                <a:lnTo>
                  <a:pt x="13302" y="1515"/>
                </a:lnTo>
                <a:lnTo>
                  <a:pt x="13292" y="1514"/>
                </a:lnTo>
                <a:lnTo>
                  <a:pt x="13282" y="1514"/>
                </a:lnTo>
                <a:lnTo>
                  <a:pt x="13265" y="1514"/>
                </a:lnTo>
                <a:lnTo>
                  <a:pt x="13251" y="1517"/>
                </a:lnTo>
                <a:lnTo>
                  <a:pt x="13236" y="1520"/>
                </a:lnTo>
                <a:lnTo>
                  <a:pt x="13223" y="1525"/>
                </a:lnTo>
                <a:lnTo>
                  <a:pt x="13209" y="1531"/>
                </a:lnTo>
                <a:lnTo>
                  <a:pt x="13198" y="1540"/>
                </a:lnTo>
                <a:lnTo>
                  <a:pt x="13187" y="1549"/>
                </a:lnTo>
                <a:lnTo>
                  <a:pt x="13175" y="1560"/>
                </a:lnTo>
                <a:lnTo>
                  <a:pt x="13166" y="1573"/>
                </a:lnTo>
                <a:lnTo>
                  <a:pt x="13158" y="1586"/>
                </a:lnTo>
                <a:lnTo>
                  <a:pt x="13151" y="1602"/>
                </a:lnTo>
                <a:lnTo>
                  <a:pt x="13145" y="1620"/>
                </a:lnTo>
                <a:lnTo>
                  <a:pt x="13141" y="1638"/>
                </a:lnTo>
                <a:lnTo>
                  <a:pt x="13138" y="1659"/>
                </a:lnTo>
                <a:lnTo>
                  <a:pt x="13136" y="1682"/>
                </a:lnTo>
                <a:lnTo>
                  <a:pt x="13135" y="1706"/>
                </a:lnTo>
                <a:lnTo>
                  <a:pt x="13136" y="1730"/>
                </a:lnTo>
                <a:lnTo>
                  <a:pt x="13138" y="1753"/>
                </a:lnTo>
                <a:lnTo>
                  <a:pt x="13141" y="1774"/>
                </a:lnTo>
                <a:lnTo>
                  <a:pt x="13145" y="1794"/>
                </a:lnTo>
                <a:lnTo>
                  <a:pt x="13150" y="1811"/>
                </a:lnTo>
                <a:lnTo>
                  <a:pt x="13158" y="1827"/>
                </a:lnTo>
                <a:lnTo>
                  <a:pt x="13165" y="1841"/>
                </a:lnTo>
                <a:lnTo>
                  <a:pt x="13174" y="1854"/>
                </a:lnTo>
                <a:lnTo>
                  <a:pt x="13185" y="1864"/>
                </a:lnTo>
                <a:lnTo>
                  <a:pt x="13195" y="1873"/>
                </a:lnTo>
                <a:lnTo>
                  <a:pt x="13207" y="1881"/>
                </a:lnTo>
                <a:lnTo>
                  <a:pt x="13220" y="1888"/>
                </a:lnTo>
                <a:lnTo>
                  <a:pt x="13232" y="1893"/>
                </a:lnTo>
                <a:lnTo>
                  <a:pt x="13247" y="1896"/>
                </a:lnTo>
                <a:lnTo>
                  <a:pt x="13261" y="1899"/>
                </a:lnTo>
                <a:lnTo>
                  <a:pt x="13277" y="1899"/>
                </a:lnTo>
                <a:lnTo>
                  <a:pt x="13289" y="1899"/>
                </a:lnTo>
                <a:lnTo>
                  <a:pt x="13300" y="1897"/>
                </a:lnTo>
                <a:lnTo>
                  <a:pt x="13312" y="1895"/>
                </a:lnTo>
                <a:lnTo>
                  <a:pt x="13323" y="1892"/>
                </a:lnTo>
                <a:lnTo>
                  <a:pt x="13333" y="1888"/>
                </a:lnTo>
                <a:lnTo>
                  <a:pt x="13343" y="1881"/>
                </a:lnTo>
                <a:lnTo>
                  <a:pt x="13352" y="1875"/>
                </a:lnTo>
                <a:lnTo>
                  <a:pt x="13360" y="1868"/>
                </a:lnTo>
                <a:lnTo>
                  <a:pt x="13369" y="1860"/>
                </a:lnTo>
                <a:lnTo>
                  <a:pt x="13376" y="1852"/>
                </a:lnTo>
                <a:lnTo>
                  <a:pt x="13382" y="1841"/>
                </a:lnTo>
                <a:lnTo>
                  <a:pt x="13388" y="1830"/>
                </a:lnTo>
                <a:lnTo>
                  <a:pt x="13393" y="1818"/>
                </a:lnTo>
                <a:lnTo>
                  <a:pt x="13398" y="1804"/>
                </a:lnTo>
                <a:lnTo>
                  <a:pt x="13401" y="1790"/>
                </a:lnTo>
                <a:lnTo>
                  <a:pt x="13404" y="17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2641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Á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77824"/>
          </a:xfrm>
          <a:solidFill>
            <a:schemeClr val="tx2"/>
          </a:solidFill>
        </p:spPr>
        <p:txBody>
          <a:bodyPr lIns="360000" tIns="0" rIns="360000" bIns="0" anchor="b" anchorCtr="0">
            <a:noAutofit/>
          </a:bodyPr>
          <a:lstStyle>
            <a:lvl1pPr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0"/>
          </p:nvPr>
        </p:nvSpPr>
        <p:spPr>
          <a:xfrm>
            <a:off x="0" y="877825"/>
            <a:ext cx="12192000" cy="5834125"/>
          </a:xfrm>
        </p:spPr>
        <p:txBody>
          <a:bodyPr lIns="360000" tIns="180000" rIns="360000" bIns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1"/>
            <a:r>
              <a:rPr lang="cs-CZ"/>
              <a:t>Třetí úroveň</a:t>
            </a:r>
          </a:p>
          <a:p>
            <a:pPr lvl="1"/>
            <a:r>
              <a:rPr lang="cs-CZ"/>
              <a:t>Čtvrtá úroveň</a:t>
            </a:r>
          </a:p>
          <a:p>
            <a:pPr lvl="1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74087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0" y="6079170"/>
            <a:ext cx="1155700" cy="57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7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4" name="Straight Connector 1"/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"/>
          <p:cNvSpPr txBox="1"/>
          <p:nvPr userDrawn="1"/>
        </p:nvSpPr>
        <p:spPr>
          <a:xfrm>
            <a:off x="584200" y="6054272"/>
            <a:ext cx="18542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67" b="1" dirty="0">
                <a:solidFill>
                  <a:schemeClr val="accent2"/>
                </a:solidFill>
              </a:rPr>
              <a:t>Národní ústav pro vzdělávání</a:t>
            </a:r>
            <a:endParaRPr lang="uk-UA" sz="1333" b="1">
              <a:solidFill>
                <a:schemeClr val="accent2"/>
              </a:solidFill>
            </a:endParaRPr>
          </a:p>
        </p:txBody>
      </p:sp>
      <p:cxnSp>
        <p:nvCxnSpPr>
          <p:cNvPr id="16" name="Straight Connector 4"/>
          <p:cNvCxnSpPr/>
          <p:nvPr userDrawn="1"/>
        </p:nvCxnSpPr>
        <p:spPr>
          <a:xfrm>
            <a:off x="469900" y="6124657"/>
            <a:ext cx="0" cy="4953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6"/>
          <p:cNvCxnSpPr/>
          <p:nvPr userDrawn="1"/>
        </p:nvCxnSpPr>
        <p:spPr>
          <a:xfrm>
            <a:off x="11163300" y="6124657"/>
            <a:ext cx="0" cy="4953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43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2782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89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ULNÍ">
    <p:bg>
      <p:bgPr>
        <a:solidFill>
          <a:srgbClr val="356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descr="Název celé prezentace">
            <a:extLst>
              <a:ext uri="{FF2B5EF4-FFF2-40B4-BE49-F238E27FC236}">
                <a16:creationId xmlns:a16="http://schemas.microsoft.com/office/drawing/2014/main" id="{944A9230-67BB-4BAB-8165-DEA961BAF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50579">
            <a:off x="667435" y="1742770"/>
            <a:ext cx="10800000" cy="540000"/>
          </a:xfrm>
        </p:spPr>
        <p:txBody>
          <a:bodyPr anchor="b" anchorCtr="0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Název celé prezentace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510DC5AE-FBD1-4517-9A6C-37BB53E85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01074" y="3143894"/>
            <a:ext cx="4236460" cy="1561171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err="1"/>
              <a:t>xx</a:t>
            </a:r>
            <a:r>
              <a:rPr lang="cs-CZ"/>
              <a:t>. </a:t>
            </a:r>
            <a:r>
              <a:rPr lang="cs-CZ" err="1"/>
              <a:t>xx</a:t>
            </a:r>
            <a:r>
              <a:rPr lang="cs-CZ"/>
              <a:t>. 2025</a:t>
            </a:r>
          </a:p>
        </p:txBody>
      </p:sp>
      <p:sp>
        <p:nvSpPr>
          <p:cNvPr id="189" name="Freeform 11">
            <a:extLst>
              <a:ext uri="{FF2B5EF4-FFF2-40B4-BE49-F238E27FC236}">
                <a16:creationId xmlns:a16="http://schemas.microsoft.com/office/drawing/2014/main" id="{12FB3C23-7D45-4FAB-B74D-61B2F8BEDFE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12800" y="6118113"/>
            <a:ext cx="4997535" cy="521727"/>
          </a:xfrm>
          <a:custGeom>
            <a:avLst/>
            <a:gdLst>
              <a:gd name="T0" fmla="*/ 843 w 17012"/>
              <a:gd name="T1" fmla="*/ 859 h 1776"/>
              <a:gd name="T2" fmla="*/ 16391 w 17012"/>
              <a:gd name="T3" fmla="*/ 1749 h 1776"/>
              <a:gd name="T4" fmla="*/ 16035 w 17012"/>
              <a:gd name="T5" fmla="*/ 1756 h 1776"/>
              <a:gd name="T6" fmla="*/ 15453 w 17012"/>
              <a:gd name="T7" fmla="*/ 1689 h 1776"/>
              <a:gd name="T8" fmla="*/ 15183 w 17012"/>
              <a:gd name="T9" fmla="*/ 1707 h 1776"/>
              <a:gd name="T10" fmla="*/ 14191 w 17012"/>
              <a:gd name="T11" fmla="*/ 1760 h 1776"/>
              <a:gd name="T12" fmla="*/ 16448 w 17012"/>
              <a:gd name="T13" fmla="*/ 1474 h 1776"/>
              <a:gd name="T14" fmla="*/ 16071 w 17012"/>
              <a:gd name="T15" fmla="*/ 1399 h 1776"/>
              <a:gd name="T16" fmla="*/ 15771 w 17012"/>
              <a:gd name="T17" fmla="*/ 1368 h 1776"/>
              <a:gd name="T18" fmla="*/ 15683 w 17012"/>
              <a:gd name="T19" fmla="*/ 1524 h 1776"/>
              <a:gd name="T20" fmla="*/ 15317 w 17012"/>
              <a:gd name="T21" fmla="*/ 1364 h 1776"/>
              <a:gd name="T22" fmla="*/ 14712 w 17012"/>
              <a:gd name="T23" fmla="*/ 1384 h 1776"/>
              <a:gd name="T24" fmla="*/ 14563 w 17012"/>
              <a:gd name="T25" fmla="*/ 1465 h 1776"/>
              <a:gd name="T26" fmla="*/ 14059 w 17012"/>
              <a:gd name="T27" fmla="*/ 1496 h 1776"/>
              <a:gd name="T28" fmla="*/ 15573 w 17012"/>
              <a:gd name="T29" fmla="*/ 626 h 1776"/>
              <a:gd name="T30" fmla="*/ 14312 w 17012"/>
              <a:gd name="T31" fmla="*/ 73 h 1776"/>
              <a:gd name="T32" fmla="*/ 3511 w 17012"/>
              <a:gd name="T33" fmla="*/ 1714 h 1776"/>
              <a:gd name="T34" fmla="*/ 4002 w 17012"/>
              <a:gd name="T35" fmla="*/ 1514 h 1776"/>
              <a:gd name="T36" fmla="*/ 4509 w 17012"/>
              <a:gd name="T37" fmla="*/ 1582 h 1776"/>
              <a:gd name="T38" fmla="*/ 4731 w 17012"/>
              <a:gd name="T39" fmla="*/ 1621 h 1776"/>
              <a:gd name="T40" fmla="*/ 4979 w 17012"/>
              <a:gd name="T41" fmla="*/ 1729 h 1776"/>
              <a:gd name="T42" fmla="*/ 5416 w 17012"/>
              <a:gd name="T43" fmla="*/ 1591 h 1776"/>
              <a:gd name="T44" fmla="*/ 5596 w 17012"/>
              <a:gd name="T45" fmla="*/ 1735 h 1776"/>
              <a:gd name="T46" fmla="*/ 5820 w 17012"/>
              <a:gd name="T47" fmla="*/ 1728 h 1776"/>
              <a:gd name="T48" fmla="*/ 6612 w 17012"/>
              <a:gd name="T49" fmla="*/ 1627 h 1776"/>
              <a:gd name="T50" fmla="*/ 6147 w 17012"/>
              <a:gd name="T51" fmla="*/ 1021 h 1776"/>
              <a:gd name="T52" fmla="*/ 5285 w 17012"/>
              <a:gd name="T53" fmla="*/ 1005 h 1776"/>
              <a:gd name="T54" fmla="*/ 5120 w 17012"/>
              <a:gd name="T55" fmla="*/ 941 h 1776"/>
              <a:gd name="T56" fmla="*/ 4762 w 17012"/>
              <a:gd name="T57" fmla="*/ 957 h 1776"/>
              <a:gd name="T58" fmla="*/ 4462 w 17012"/>
              <a:gd name="T59" fmla="*/ 887 h 1776"/>
              <a:gd name="T60" fmla="*/ 4054 w 17012"/>
              <a:gd name="T61" fmla="*/ 789 h 1776"/>
              <a:gd name="T62" fmla="*/ 6117 w 17012"/>
              <a:gd name="T63" fmla="*/ 341 h 1776"/>
              <a:gd name="T64" fmla="*/ 6032 w 17012"/>
              <a:gd name="T65" fmla="*/ 358 h 1776"/>
              <a:gd name="T66" fmla="*/ 5491 w 17012"/>
              <a:gd name="T67" fmla="*/ 114 h 1776"/>
              <a:gd name="T68" fmla="*/ 4912 w 17012"/>
              <a:gd name="T69" fmla="*/ 332 h 1776"/>
              <a:gd name="T70" fmla="*/ 4606 w 17012"/>
              <a:gd name="T71" fmla="*/ 218 h 1776"/>
              <a:gd name="T72" fmla="*/ 4259 w 17012"/>
              <a:gd name="T73" fmla="*/ 178 h 1776"/>
              <a:gd name="T74" fmla="*/ 3964 w 17012"/>
              <a:gd name="T75" fmla="*/ 405 h 1776"/>
              <a:gd name="T76" fmla="*/ 3302 w 17012"/>
              <a:gd name="T77" fmla="*/ 82 h 1776"/>
              <a:gd name="T78" fmla="*/ 11429 w 17012"/>
              <a:gd name="T79" fmla="*/ 1244 h 1776"/>
              <a:gd name="T80" fmla="*/ 10928 w 17012"/>
              <a:gd name="T81" fmla="*/ 1257 h 1776"/>
              <a:gd name="T82" fmla="*/ 10610 w 17012"/>
              <a:gd name="T83" fmla="*/ 1253 h 1776"/>
              <a:gd name="T84" fmla="*/ 10842 w 17012"/>
              <a:gd name="T85" fmla="*/ 956 h 1776"/>
              <a:gd name="T86" fmla="*/ 10671 w 17012"/>
              <a:gd name="T87" fmla="*/ 826 h 1776"/>
              <a:gd name="T88" fmla="*/ 11710 w 17012"/>
              <a:gd name="T89" fmla="*/ 523 h 1776"/>
              <a:gd name="T90" fmla="*/ 11235 w 17012"/>
              <a:gd name="T91" fmla="*/ 503 h 1776"/>
              <a:gd name="T92" fmla="*/ 10790 w 17012"/>
              <a:gd name="T93" fmla="*/ 522 h 1776"/>
              <a:gd name="T94" fmla="*/ 9351 w 17012"/>
              <a:gd name="T95" fmla="*/ 65 h 1776"/>
              <a:gd name="T96" fmla="*/ 9047 w 17012"/>
              <a:gd name="T97" fmla="*/ 1105 h 1776"/>
              <a:gd name="T98" fmla="*/ 8340 w 17012"/>
              <a:gd name="T99" fmla="*/ 1480 h 1776"/>
              <a:gd name="T100" fmla="*/ 8888 w 17012"/>
              <a:gd name="T101" fmla="*/ 294 h 1776"/>
              <a:gd name="T102" fmla="*/ 9617 w 17012"/>
              <a:gd name="T103" fmla="*/ 474 h 1776"/>
              <a:gd name="T104" fmla="*/ 9735 w 17012"/>
              <a:gd name="T105" fmla="*/ 545 h 1776"/>
              <a:gd name="T106" fmla="*/ 8130 w 17012"/>
              <a:gd name="T107" fmla="*/ 574 h 1776"/>
              <a:gd name="T108" fmla="*/ 9471 w 17012"/>
              <a:gd name="T109" fmla="*/ 627 h 1776"/>
              <a:gd name="T110" fmla="*/ 10004 w 17012"/>
              <a:gd name="T111" fmla="*/ 714 h 1776"/>
              <a:gd name="T112" fmla="*/ 10152 w 17012"/>
              <a:gd name="T113" fmla="*/ 809 h 1776"/>
              <a:gd name="T114" fmla="*/ 10211 w 17012"/>
              <a:gd name="T115" fmla="*/ 922 h 1776"/>
              <a:gd name="T116" fmla="*/ 8247 w 17012"/>
              <a:gd name="T117" fmla="*/ 1006 h 1776"/>
              <a:gd name="T118" fmla="*/ 9900 w 17012"/>
              <a:gd name="T119" fmla="*/ 1200 h 1776"/>
              <a:gd name="T120" fmla="*/ 9739 w 17012"/>
              <a:gd name="T121" fmla="*/ 1280 h 1776"/>
              <a:gd name="T122" fmla="*/ 9539 w 17012"/>
              <a:gd name="T123" fmla="*/ 1357 h 1776"/>
              <a:gd name="T124" fmla="*/ 8879 w 17012"/>
              <a:gd name="T125" fmla="*/ 1379 h 1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012" h="1776">
                <a:moveTo>
                  <a:pt x="8937" y="242"/>
                </a:moveTo>
                <a:lnTo>
                  <a:pt x="8933" y="239"/>
                </a:lnTo>
                <a:lnTo>
                  <a:pt x="8930" y="237"/>
                </a:lnTo>
                <a:lnTo>
                  <a:pt x="8928" y="233"/>
                </a:lnTo>
                <a:lnTo>
                  <a:pt x="8926" y="229"/>
                </a:lnTo>
                <a:lnTo>
                  <a:pt x="8925" y="225"/>
                </a:lnTo>
                <a:lnTo>
                  <a:pt x="8925" y="221"/>
                </a:lnTo>
                <a:lnTo>
                  <a:pt x="8926" y="218"/>
                </a:lnTo>
                <a:lnTo>
                  <a:pt x="8927" y="214"/>
                </a:lnTo>
                <a:lnTo>
                  <a:pt x="8930" y="209"/>
                </a:lnTo>
                <a:lnTo>
                  <a:pt x="8932" y="207"/>
                </a:lnTo>
                <a:lnTo>
                  <a:pt x="8936" y="205"/>
                </a:lnTo>
                <a:lnTo>
                  <a:pt x="8940" y="203"/>
                </a:lnTo>
                <a:lnTo>
                  <a:pt x="8944" y="202"/>
                </a:lnTo>
                <a:lnTo>
                  <a:pt x="8948" y="202"/>
                </a:lnTo>
                <a:lnTo>
                  <a:pt x="8952" y="203"/>
                </a:lnTo>
                <a:lnTo>
                  <a:pt x="8956" y="204"/>
                </a:lnTo>
                <a:lnTo>
                  <a:pt x="8959" y="206"/>
                </a:lnTo>
                <a:lnTo>
                  <a:pt x="8962" y="209"/>
                </a:lnTo>
                <a:lnTo>
                  <a:pt x="8964" y="212"/>
                </a:lnTo>
                <a:lnTo>
                  <a:pt x="8966" y="217"/>
                </a:lnTo>
                <a:lnTo>
                  <a:pt x="8967" y="221"/>
                </a:lnTo>
                <a:lnTo>
                  <a:pt x="8967" y="224"/>
                </a:lnTo>
                <a:lnTo>
                  <a:pt x="8966" y="228"/>
                </a:lnTo>
                <a:lnTo>
                  <a:pt x="8965" y="233"/>
                </a:lnTo>
                <a:lnTo>
                  <a:pt x="8965" y="233"/>
                </a:lnTo>
                <a:lnTo>
                  <a:pt x="8961" y="238"/>
                </a:lnTo>
                <a:lnTo>
                  <a:pt x="8957" y="241"/>
                </a:lnTo>
                <a:lnTo>
                  <a:pt x="8952" y="243"/>
                </a:lnTo>
                <a:lnTo>
                  <a:pt x="8946" y="244"/>
                </a:lnTo>
                <a:lnTo>
                  <a:pt x="8941" y="243"/>
                </a:lnTo>
                <a:lnTo>
                  <a:pt x="8937" y="242"/>
                </a:lnTo>
                <a:close/>
                <a:moveTo>
                  <a:pt x="1579" y="322"/>
                </a:moveTo>
                <a:lnTo>
                  <a:pt x="1559" y="386"/>
                </a:lnTo>
                <a:lnTo>
                  <a:pt x="1493" y="386"/>
                </a:lnTo>
                <a:lnTo>
                  <a:pt x="1546" y="424"/>
                </a:lnTo>
                <a:lnTo>
                  <a:pt x="1527" y="486"/>
                </a:lnTo>
                <a:lnTo>
                  <a:pt x="1579" y="448"/>
                </a:lnTo>
                <a:lnTo>
                  <a:pt x="1632" y="486"/>
                </a:lnTo>
                <a:lnTo>
                  <a:pt x="1612" y="424"/>
                </a:lnTo>
                <a:lnTo>
                  <a:pt x="1666" y="386"/>
                </a:lnTo>
                <a:lnTo>
                  <a:pt x="1599" y="386"/>
                </a:lnTo>
                <a:lnTo>
                  <a:pt x="1579" y="322"/>
                </a:lnTo>
                <a:close/>
                <a:moveTo>
                  <a:pt x="1727" y="686"/>
                </a:moveTo>
                <a:lnTo>
                  <a:pt x="1780" y="648"/>
                </a:lnTo>
                <a:lnTo>
                  <a:pt x="1832" y="686"/>
                </a:lnTo>
                <a:lnTo>
                  <a:pt x="1812" y="624"/>
                </a:lnTo>
                <a:lnTo>
                  <a:pt x="1866" y="585"/>
                </a:lnTo>
                <a:lnTo>
                  <a:pt x="1800" y="585"/>
                </a:lnTo>
                <a:lnTo>
                  <a:pt x="1780" y="523"/>
                </a:lnTo>
                <a:lnTo>
                  <a:pt x="1760" y="585"/>
                </a:lnTo>
                <a:lnTo>
                  <a:pt x="1693" y="585"/>
                </a:lnTo>
                <a:lnTo>
                  <a:pt x="1747" y="624"/>
                </a:lnTo>
                <a:lnTo>
                  <a:pt x="1727" y="686"/>
                </a:lnTo>
                <a:close/>
                <a:moveTo>
                  <a:pt x="1939" y="859"/>
                </a:moveTo>
                <a:lnTo>
                  <a:pt x="1872" y="859"/>
                </a:lnTo>
                <a:lnTo>
                  <a:pt x="1852" y="796"/>
                </a:lnTo>
                <a:lnTo>
                  <a:pt x="1832" y="859"/>
                </a:lnTo>
                <a:lnTo>
                  <a:pt x="1766" y="859"/>
                </a:lnTo>
                <a:lnTo>
                  <a:pt x="1819" y="898"/>
                </a:lnTo>
                <a:lnTo>
                  <a:pt x="1799" y="960"/>
                </a:lnTo>
                <a:lnTo>
                  <a:pt x="1852" y="921"/>
                </a:lnTo>
                <a:lnTo>
                  <a:pt x="1905" y="960"/>
                </a:lnTo>
                <a:lnTo>
                  <a:pt x="1885" y="898"/>
                </a:lnTo>
                <a:lnTo>
                  <a:pt x="1939" y="859"/>
                </a:lnTo>
                <a:close/>
                <a:moveTo>
                  <a:pt x="1800" y="1134"/>
                </a:moveTo>
                <a:lnTo>
                  <a:pt x="1780" y="1071"/>
                </a:lnTo>
                <a:lnTo>
                  <a:pt x="1760" y="1134"/>
                </a:lnTo>
                <a:lnTo>
                  <a:pt x="1693" y="1134"/>
                </a:lnTo>
                <a:lnTo>
                  <a:pt x="1747" y="1173"/>
                </a:lnTo>
                <a:lnTo>
                  <a:pt x="1727" y="1235"/>
                </a:lnTo>
                <a:lnTo>
                  <a:pt x="1780" y="1196"/>
                </a:lnTo>
                <a:lnTo>
                  <a:pt x="1832" y="1235"/>
                </a:lnTo>
                <a:lnTo>
                  <a:pt x="1812" y="1173"/>
                </a:lnTo>
                <a:lnTo>
                  <a:pt x="1866" y="1134"/>
                </a:lnTo>
                <a:lnTo>
                  <a:pt x="1800" y="1134"/>
                </a:lnTo>
                <a:close/>
                <a:moveTo>
                  <a:pt x="1599" y="1334"/>
                </a:moveTo>
                <a:lnTo>
                  <a:pt x="1579" y="1271"/>
                </a:lnTo>
                <a:lnTo>
                  <a:pt x="1559" y="1335"/>
                </a:lnTo>
                <a:lnTo>
                  <a:pt x="1492" y="1334"/>
                </a:lnTo>
                <a:lnTo>
                  <a:pt x="1546" y="1373"/>
                </a:lnTo>
                <a:lnTo>
                  <a:pt x="1526" y="1436"/>
                </a:lnTo>
                <a:lnTo>
                  <a:pt x="1579" y="1397"/>
                </a:lnTo>
                <a:lnTo>
                  <a:pt x="1631" y="1436"/>
                </a:lnTo>
                <a:lnTo>
                  <a:pt x="1611" y="1373"/>
                </a:lnTo>
                <a:lnTo>
                  <a:pt x="1665" y="1334"/>
                </a:lnTo>
                <a:lnTo>
                  <a:pt x="1599" y="1334"/>
                </a:lnTo>
                <a:close/>
                <a:moveTo>
                  <a:pt x="1325" y="1407"/>
                </a:moveTo>
                <a:lnTo>
                  <a:pt x="1305" y="1344"/>
                </a:lnTo>
                <a:lnTo>
                  <a:pt x="1284" y="1407"/>
                </a:lnTo>
                <a:lnTo>
                  <a:pt x="1218" y="1407"/>
                </a:lnTo>
                <a:lnTo>
                  <a:pt x="1272" y="1446"/>
                </a:lnTo>
                <a:lnTo>
                  <a:pt x="1251" y="1508"/>
                </a:lnTo>
                <a:lnTo>
                  <a:pt x="1305" y="1470"/>
                </a:lnTo>
                <a:lnTo>
                  <a:pt x="1358" y="1508"/>
                </a:lnTo>
                <a:lnTo>
                  <a:pt x="1338" y="1446"/>
                </a:lnTo>
                <a:lnTo>
                  <a:pt x="1392" y="1407"/>
                </a:lnTo>
                <a:lnTo>
                  <a:pt x="1325" y="1407"/>
                </a:lnTo>
                <a:close/>
                <a:moveTo>
                  <a:pt x="1052" y="1334"/>
                </a:moveTo>
                <a:lnTo>
                  <a:pt x="1031" y="1271"/>
                </a:lnTo>
                <a:lnTo>
                  <a:pt x="1011" y="1335"/>
                </a:lnTo>
                <a:lnTo>
                  <a:pt x="944" y="1334"/>
                </a:lnTo>
                <a:lnTo>
                  <a:pt x="998" y="1373"/>
                </a:lnTo>
                <a:lnTo>
                  <a:pt x="978" y="1436"/>
                </a:lnTo>
                <a:lnTo>
                  <a:pt x="1031" y="1397"/>
                </a:lnTo>
                <a:lnTo>
                  <a:pt x="1083" y="1436"/>
                </a:lnTo>
                <a:lnTo>
                  <a:pt x="1064" y="1373"/>
                </a:lnTo>
                <a:lnTo>
                  <a:pt x="1117" y="1334"/>
                </a:lnTo>
                <a:lnTo>
                  <a:pt x="1052" y="1334"/>
                </a:lnTo>
                <a:close/>
                <a:moveTo>
                  <a:pt x="851" y="1134"/>
                </a:moveTo>
                <a:lnTo>
                  <a:pt x="830" y="1071"/>
                </a:lnTo>
                <a:lnTo>
                  <a:pt x="810" y="1134"/>
                </a:lnTo>
                <a:lnTo>
                  <a:pt x="743" y="1134"/>
                </a:lnTo>
                <a:lnTo>
                  <a:pt x="797" y="1173"/>
                </a:lnTo>
                <a:lnTo>
                  <a:pt x="777" y="1235"/>
                </a:lnTo>
                <a:lnTo>
                  <a:pt x="830" y="1196"/>
                </a:lnTo>
                <a:lnTo>
                  <a:pt x="884" y="1235"/>
                </a:lnTo>
                <a:lnTo>
                  <a:pt x="863" y="1173"/>
                </a:lnTo>
                <a:lnTo>
                  <a:pt x="917" y="1134"/>
                </a:lnTo>
                <a:lnTo>
                  <a:pt x="851" y="1134"/>
                </a:lnTo>
                <a:close/>
                <a:moveTo>
                  <a:pt x="756" y="922"/>
                </a:moveTo>
                <a:lnTo>
                  <a:pt x="809" y="960"/>
                </a:lnTo>
                <a:lnTo>
                  <a:pt x="789" y="899"/>
                </a:lnTo>
                <a:lnTo>
                  <a:pt x="843" y="859"/>
                </a:lnTo>
                <a:lnTo>
                  <a:pt x="777" y="859"/>
                </a:lnTo>
                <a:lnTo>
                  <a:pt x="756" y="797"/>
                </a:lnTo>
                <a:lnTo>
                  <a:pt x="736" y="859"/>
                </a:lnTo>
                <a:lnTo>
                  <a:pt x="670" y="859"/>
                </a:lnTo>
                <a:lnTo>
                  <a:pt x="724" y="899"/>
                </a:lnTo>
                <a:lnTo>
                  <a:pt x="704" y="960"/>
                </a:lnTo>
                <a:lnTo>
                  <a:pt x="756" y="922"/>
                </a:lnTo>
                <a:close/>
                <a:moveTo>
                  <a:pt x="830" y="523"/>
                </a:moveTo>
                <a:lnTo>
                  <a:pt x="810" y="586"/>
                </a:lnTo>
                <a:lnTo>
                  <a:pt x="743" y="586"/>
                </a:lnTo>
                <a:lnTo>
                  <a:pt x="797" y="625"/>
                </a:lnTo>
                <a:lnTo>
                  <a:pt x="777" y="687"/>
                </a:lnTo>
                <a:lnTo>
                  <a:pt x="830" y="649"/>
                </a:lnTo>
                <a:lnTo>
                  <a:pt x="884" y="687"/>
                </a:lnTo>
                <a:lnTo>
                  <a:pt x="863" y="625"/>
                </a:lnTo>
                <a:lnTo>
                  <a:pt x="917" y="586"/>
                </a:lnTo>
                <a:lnTo>
                  <a:pt x="851" y="586"/>
                </a:lnTo>
                <a:lnTo>
                  <a:pt x="830" y="523"/>
                </a:lnTo>
                <a:close/>
                <a:moveTo>
                  <a:pt x="978" y="486"/>
                </a:moveTo>
                <a:lnTo>
                  <a:pt x="1030" y="448"/>
                </a:lnTo>
                <a:lnTo>
                  <a:pt x="1083" y="486"/>
                </a:lnTo>
                <a:lnTo>
                  <a:pt x="1063" y="424"/>
                </a:lnTo>
                <a:lnTo>
                  <a:pt x="1117" y="386"/>
                </a:lnTo>
                <a:lnTo>
                  <a:pt x="1050" y="386"/>
                </a:lnTo>
                <a:lnTo>
                  <a:pt x="1030" y="322"/>
                </a:lnTo>
                <a:lnTo>
                  <a:pt x="1010" y="386"/>
                </a:lnTo>
                <a:lnTo>
                  <a:pt x="944" y="386"/>
                </a:lnTo>
                <a:lnTo>
                  <a:pt x="997" y="424"/>
                </a:lnTo>
                <a:lnTo>
                  <a:pt x="978" y="486"/>
                </a:lnTo>
                <a:close/>
                <a:moveTo>
                  <a:pt x="1251" y="413"/>
                </a:moveTo>
                <a:lnTo>
                  <a:pt x="1305" y="374"/>
                </a:lnTo>
                <a:lnTo>
                  <a:pt x="1358" y="413"/>
                </a:lnTo>
                <a:lnTo>
                  <a:pt x="1338" y="351"/>
                </a:lnTo>
                <a:lnTo>
                  <a:pt x="1392" y="311"/>
                </a:lnTo>
                <a:lnTo>
                  <a:pt x="1325" y="311"/>
                </a:lnTo>
                <a:lnTo>
                  <a:pt x="1305" y="249"/>
                </a:lnTo>
                <a:lnTo>
                  <a:pt x="1284" y="312"/>
                </a:lnTo>
                <a:lnTo>
                  <a:pt x="1218" y="311"/>
                </a:lnTo>
                <a:lnTo>
                  <a:pt x="1272" y="351"/>
                </a:lnTo>
                <a:lnTo>
                  <a:pt x="1251" y="413"/>
                </a:lnTo>
                <a:close/>
                <a:moveTo>
                  <a:pt x="2560" y="1721"/>
                </a:moveTo>
                <a:lnTo>
                  <a:pt x="50" y="1721"/>
                </a:lnTo>
                <a:lnTo>
                  <a:pt x="50" y="49"/>
                </a:lnTo>
                <a:lnTo>
                  <a:pt x="2560" y="49"/>
                </a:lnTo>
                <a:lnTo>
                  <a:pt x="2560" y="1721"/>
                </a:lnTo>
                <a:close/>
                <a:moveTo>
                  <a:pt x="0" y="0"/>
                </a:moveTo>
                <a:lnTo>
                  <a:pt x="0" y="1771"/>
                </a:lnTo>
                <a:lnTo>
                  <a:pt x="2610" y="1771"/>
                </a:lnTo>
                <a:lnTo>
                  <a:pt x="2610" y="0"/>
                </a:lnTo>
                <a:lnTo>
                  <a:pt x="0" y="0"/>
                </a:lnTo>
                <a:close/>
                <a:moveTo>
                  <a:pt x="16672" y="1711"/>
                </a:moveTo>
                <a:lnTo>
                  <a:pt x="16611" y="1632"/>
                </a:lnTo>
                <a:lnTo>
                  <a:pt x="16629" y="1632"/>
                </a:lnTo>
                <a:lnTo>
                  <a:pt x="16679" y="1701"/>
                </a:lnTo>
                <a:lnTo>
                  <a:pt x="16729" y="1632"/>
                </a:lnTo>
                <a:lnTo>
                  <a:pt x="16747" y="1632"/>
                </a:lnTo>
                <a:lnTo>
                  <a:pt x="16687" y="1711"/>
                </a:lnTo>
                <a:lnTo>
                  <a:pt x="16687" y="1773"/>
                </a:lnTo>
                <a:lnTo>
                  <a:pt x="16672" y="1773"/>
                </a:lnTo>
                <a:lnTo>
                  <a:pt x="16672" y="1711"/>
                </a:lnTo>
                <a:close/>
                <a:moveTo>
                  <a:pt x="16448" y="1632"/>
                </a:moveTo>
                <a:lnTo>
                  <a:pt x="16464" y="1632"/>
                </a:lnTo>
                <a:lnTo>
                  <a:pt x="16521" y="1760"/>
                </a:lnTo>
                <a:lnTo>
                  <a:pt x="16577" y="1632"/>
                </a:lnTo>
                <a:lnTo>
                  <a:pt x="16593" y="1632"/>
                </a:lnTo>
                <a:lnTo>
                  <a:pt x="16529" y="1773"/>
                </a:lnTo>
                <a:lnTo>
                  <a:pt x="16511" y="1773"/>
                </a:lnTo>
                <a:lnTo>
                  <a:pt x="16448" y="1632"/>
                </a:lnTo>
                <a:close/>
                <a:moveTo>
                  <a:pt x="16411" y="1702"/>
                </a:moveTo>
                <a:lnTo>
                  <a:pt x="16411" y="1695"/>
                </a:lnTo>
                <a:lnTo>
                  <a:pt x="16410" y="1689"/>
                </a:lnTo>
                <a:lnTo>
                  <a:pt x="16409" y="1683"/>
                </a:lnTo>
                <a:lnTo>
                  <a:pt x="16407" y="1676"/>
                </a:lnTo>
                <a:lnTo>
                  <a:pt x="16405" y="1671"/>
                </a:lnTo>
                <a:lnTo>
                  <a:pt x="16403" y="1667"/>
                </a:lnTo>
                <a:lnTo>
                  <a:pt x="16400" y="1661"/>
                </a:lnTo>
                <a:lnTo>
                  <a:pt x="16395" y="1657"/>
                </a:lnTo>
                <a:lnTo>
                  <a:pt x="16391" y="1654"/>
                </a:lnTo>
                <a:lnTo>
                  <a:pt x="16387" y="1651"/>
                </a:lnTo>
                <a:lnTo>
                  <a:pt x="16383" y="1647"/>
                </a:lnTo>
                <a:lnTo>
                  <a:pt x="16377" y="1645"/>
                </a:lnTo>
                <a:lnTo>
                  <a:pt x="16371" y="1643"/>
                </a:lnTo>
                <a:lnTo>
                  <a:pt x="16364" y="1642"/>
                </a:lnTo>
                <a:lnTo>
                  <a:pt x="16358" y="1642"/>
                </a:lnTo>
                <a:lnTo>
                  <a:pt x="16352" y="1641"/>
                </a:lnTo>
                <a:lnTo>
                  <a:pt x="16345" y="1642"/>
                </a:lnTo>
                <a:lnTo>
                  <a:pt x="16338" y="1642"/>
                </a:lnTo>
                <a:lnTo>
                  <a:pt x="16333" y="1643"/>
                </a:lnTo>
                <a:lnTo>
                  <a:pt x="16326" y="1645"/>
                </a:lnTo>
                <a:lnTo>
                  <a:pt x="16321" y="1647"/>
                </a:lnTo>
                <a:lnTo>
                  <a:pt x="16317" y="1651"/>
                </a:lnTo>
                <a:lnTo>
                  <a:pt x="16312" y="1654"/>
                </a:lnTo>
                <a:lnTo>
                  <a:pt x="16308" y="1657"/>
                </a:lnTo>
                <a:lnTo>
                  <a:pt x="16304" y="1661"/>
                </a:lnTo>
                <a:lnTo>
                  <a:pt x="16301" y="1667"/>
                </a:lnTo>
                <a:lnTo>
                  <a:pt x="16299" y="1671"/>
                </a:lnTo>
                <a:lnTo>
                  <a:pt x="16296" y="1676"/>
                </a:lnTo>
                <a:lnTo>
                  <a:pt x="16294" y="1683"/>
                </a:lnTo>
                <a:lnTo>
                  <a:pt x="16293" y="1689"/>
                </a:lnTo>
                <a:lnTo>
                  <a:pt x="16292" y="1695"/>
                </a:lnTo>
                <a:lnTo>
                  <a:pt x="16292" y="1702"/>
                </a:lnTo>
                <a:lnTo>
                  <a:pt x="16292" y="1709"/>
                </a:lnTo>
                <a:lnTo>
                  <a:pt x="16293" y="1715"/>
                </a:lnTo>
                <a:lnTo>
                  <a:pt x="16294" y="1722"/>
                </a:lnTo>
                <a:lnTo>
                  <a:pt x="16296" y="1727"/>
                </a:lnTo>
                <a:lnTo>
                  <a:pt x="16299" y="1732"/>
                </a:lnTo>
                <a:lnTo>
                  <a:pt x="16301" y="1738"/>
                </a:lnTo>
                <a:lnTo>
                  <a:pt x="16304" y="1742"/>
                </a:lnTo>
                <a:lnTo>
                  <a:pt x="16308" y="1746"/>
                </a:lnTo>
                <a:lnTo>
                  <a:pt x="16312" y="1749"/>
                </a:lnTo>
                <a:lnTo>
                  <a:pt x="16317" y="1754"/>
                </a:lnTo>
                <a:lnTo>
                  <a:pt x="16321" y="1756"/>
                </a:lnTo>
                <a:lnTo>
                  <a:pt x="16326" y="1758"/>
                </a:lnTo>
                <a:lnTo>
                  <a:pt x="16333" y="1760"/>
                </a:lnTo>
                <a:lnTo>
                  <a:pt x="16338" y="1761"/>
                </a:lnTo>
                <a:lnTo>
                  <a:pt x="16345" y="1762"/>
                </a:lnTo>
                <a:lnTo>
                  <a:pt x="16352" y="1762"/>
                </a:lnTo>
                <a:lnTo>
                  <a:pt x="16358" y="1762"/>
                </a:lnTo>
                <a:lnTo>
                  <a:pt x="16364" y="1761"/>
                </a:lnTo>
                <a:lnTo>
                  <a:pt x="16371" y="1760"/>
                </a:lnTo>
                <a:lnTo>
                  <a:pt x="16377" y="1758"/>
                </a:lnTo>
                <a:lnTo>
                  <a:pt x="16383" y="1756"/>
                </a:lnTo>
                <a:lnTo>
                  <a:pt x="16387" y="1754"/>
                </a:lnTo>
                <a:lnTo>
                  <a:pt x="16391" y="1749"/>
                </a:lnTo>
                <a:lnTo>
                  <a:pt x="16395" y="1746"/>
                </a:lnTo>
                <a:lnTo>
                  <a:pt x="16400" y="1742"/>
                </a:lnTo>
                <a:lnTo>
                  <a:pt x="16403" y="1738"/>
                </a:lnTo>
                <a:lnTo>
                  <a:pt x="16405" y="1732"/>
                </a:lnTo>
                <a:lnTo>
                  <a:pt x="16407" y="1727"/>
                </a:lnTo>
                <a:lnTo>
                  <a:pt x="16409" y="1722"/>
                </a:lnTo>
                <a:lnTo>
                  <a:pt x="16410" y="1715"/>
                </a:lnTo>
                <a:lnTo>
                  <a:pt x="16411" y="1709"/>
                </a:lnTo>
                <a:lnTo>
                  <a:pt x="16411" y="1702"/>
                </a:lnTo>
                <a:close/>
                <a:moveTo>
                  <a:pt x="16352" y="1776"/>
                </a:moveTo>
                <a:lnTo>
                  <a:pt x="16352" y="1776"/>
                </a:lnTo>
                <a:lnTo>
                  <a:pt x="16343" y="1776"/>
                </a:lnTo>
                <a:lnTo>
                  <a:pt x="16335" y="1775"/>
                </a:lnTo>
                <a:lnTo>
                  <a:pt x="16327" y="1773"/>
                </a:lnTo>
                <a:lnTo>
                  <a:pt x="16321" y="1771"/>
                </a:lnTo>
                <a:lnTo>
                  <a:pt x="16313" y="1769"/>
                </a:lnTo>
                <a:lnTo>
                  <a:pt x="16308" y="1764"/>
                </a:lnTo>
                <a:lnTo>
                  <a:pt x="16303" y="1761"/>
                </a:lnTo>
                <a:lnTo>
                  <a:pt x="16297" y="1756"/>
                </a:lnTo>
                <a:lnTo>
                  <a:pt x="16293" y="1752"/>
                </a:lnTo>
                <a:lnTo>
                  <a:pt x="16289" y="1745"/>
                </a:lnTo>
                <a:lnTo>
                  <a:pt x="16286" y="1740"/>
                </a:lnTo>
                <a:lnTo>
                  <a:pt x="16283" y="1732"/>
                </a:lnTo>
                <a:lnTo>
                  <a:pt x="16280" y="1726"/>
                </a:lnTo>
                <a:lnTo>
                  <a:pt x="16279" y="1719"/>
                </a:lnTo>
                <a:lnTo>
                  <a:pt x="16278" y="1710"/>
                </a:lnTo>
                <a:lnTo>
                  <a:pt x="16277" y="1702"/>
                </a:lnTo>
                <a:lnTo>
                  <a:pt x="16278" y="1693"/>
                </a:lnTo>
                <a:lnTo>
                  <a:pt x="16279" y="1686"/>
                </a:lnTo>
                <a:lnTo>
                  <a:pt x="16280" y="1678"/>
                </a:lnTo>
                <a:lnTo>
                  <a:pt x="16283" y="1671"/>
                </a:lnTo>
                <a:lnTo>
                  <a:pt x="16286" y="1664"/>
                </a:lnTo>
                <a:lnTo>
                  <a:pt x="16289" y="1658"/>
                </a:lnTo>
                <a:lnTo>
                  <a:pt x="16293" y="1653"/>
                </a:lnTo>
                <a:lnTo>
                  <a:pt x="16297" y="1647"/>
                </a:lnTo>
                <a:lnTo>
                  <a:pt x="16303" y="1643"/>
                </a:lnTo>
                <a:lnTo>
                  <a:pt x="16308" y="1639"/>
                </a:lnTo>
                <a:lnTo>
                  <a:pt x="16313" y="1636"/>
                </a:lnTo>
                <a:lnTo>
                  <a:pt x="16321" y="1633"/>
                </a:lnTo>
                <a:lnTo>
                  <a:pt x="16327" y="1630"/>
                </a:lnTo>
                <a:lnTo>
                  <a:pt x="16335" y="1629"/>
                </a:lnTo>
                <a:lnTo>
                  <a:pt x="16343" y="1628"/>
                </a:lnTo>
                <a:lnTo>
                  <a:pt x="16352" y="1627"/>
                </a:lnTo>
                <a:lnTo>
                  <a:pt x="16360" y="1628"/>
                </a:lnTo>
                <a:lnTo>
                  <a:pt x="16368" y="1629"/>
                </a:lnTo>
                <a:lnTo>
                  <a:pt x="16376" y="1630"/>
                </a:lnTo>
                <a:lnTo>
                  <a:pt x="16383" y="1633"/>
                </a:lnTo>
                <a:lnTo>
                  <a:pt x="16389" y="1636"/>
                </a:lnTo>
                <a:lnTo>
                  <a:pt x="16395" y="1639"/>
                </a:lnTo>
                <a:lnTo>
                  <a:pt x="16401" y="1643"/>
                </a:lnTo>
                <a:lnTo>
                  <a:pt x="16406" y="1647"/>
                </a:lnTo>
                <a:lnTo>
                  <a:pt x="16410" y="1653"/>
                </a:lnTo>
                <a:lnTo>
                  <a:pt x="16414" y="1658"/>
                </a:lnTo>
                <a:lnTo>
                  <a:pt x="16418" y="1664"/>
                </a:lnTo>
                <a:lnTo>
                  <a:pt x="16421" y="1671"/>
                </a:lnTo>
                <a:lnTo>
                  <a:pt x="16423" y="1678"/>
                </a:lnTo>
                <a:lnTo>
                  <a:pt x="16424" y="1686"/>
                </a:lnTo>
                <a:lnTo>
                  <a:pt x="16425" y="1693"/>
                </a:lnTo>
                <a:lnTo>
                  <a:pt x="16426" y="1702"/>
                </a:lnTo>
                <a:lnTo>
                  <a:pt x="16425" y="1710"/>
                </a:lnTo>
                <a:lnTo>
                  <a:pt x="16424" y="1719"/>
                </a:lnTo>
                <a:lnTo>
                  <a:pt x="16423" y="1726"/>
                </a:lnTo>
                <a:lnTo>
                  <a:pt x="16421" y="1732"/>
                </a:lnTo>
                <a:lnTo>
                  <a:pt x="16418" y="1740"/>
                </a:lnTo>
                <a:lnTo>
                  <a:pt x="16414" y="1745"/>
                </a:lnTo>
                <a:lnTo>
                  <a:pt x="16410" y="1752"/>
                </a:lnTo>
                <a:lnTo>
                  <a:pt x="16406" y="1756"/>
                </a:lnTo>
                <a:lnTo>
                  <a:pt x="16401" y="1761"/>
                </a:lnTo>
                <a:lnTo>
                  <a:pt x="16395" y="1764"/>
                </a:lnTo>
                <a:lnTo>
                  <a:pt x="16389" y="1769"/>
                </a:lnTo>
                <a:lnTo>
                  <a:pt x="16383" y="1771"/>
                </a:lnTo>
                <a:lnTo>
                  <a:pt x="16376" y="1773"/>
                </a:lnTo>
                <a:lnTo>
                  <a:pt x="16368" y="1775"/>
                </a:lnTo>
                <a:lnTo>
                  <a:pt x="16360" y="1776"/>
                </a:lnTo>
                <a:lnTo>
                  <a:pt x="16352" y="1776"/>
                </a:lnTo>
                <a:close/>
                <a:moveTo>
                  <a:pt x="16116" y="1632"/>
                </a:moveTo>
                <a:lnTo>
                  <a:pt x="16130" y="1632"/>
                </a:lnTo>
                <a:lnTo>
                  <a:pt x="16130" y="1690"/>
                </a:lnTo>
                <a:lnTo>
                  <a:pt x="16221" y="1690"/>
                </a:lnTo>
                <a:lnTo>
                  <a:pt x="16221" y="1632"/>
                </a:lnTo>
                <a:lnTo>
                  <a:pt x="16236" y="1632"/>
                </a:lnTo>
                <a:lnTo>
                  <a:pt x="16236" y="1773"/>
                </a:lnTo>
                <a:lnTo>
                  <a:pt x="16221" y="1773"/>
                </a:lnTo>
                <a:lnTo>
                  <a:pt x="16221" y="1704"/>
                </a:lnTo>
                <a:lnTo>
                  <a:pt x="16130" y="1704"/>
                </a:lnTo>
                <a:lnTo>
                  <a:pt x="16130" y="1773"/>
                </a:lnTo>
                <a:lnTo>
                  <a:pt x="16116" y="1773"/>
                </a:lnTo>
                <a:lnTo>
                  <a:pt x="16116" y="1632"/>
                </a:lnTo>
                <a:close/>
                <a:moveTo>
                  <a:pt x="16008" y="1641"/>
                </a:moveTo>
                <a:lnTo>
                  <a:pt x="16002" y="1642"/>
                </a:lnTo>
                <a:lnTo>
                  <a:pt x="15996" y="1642"/>
                </a:lnTo>
                <a:lnTo>
                  <a:pt x="15989" y="1643"/>
                </a:lnTo>
                <a:lnTo>
                  <a:pt x="15984" y="1645"/>
                </a:lnTo>
                <a:lnTo>
                  <a:pt x="15979" y="1647"/>
                </a:lnTo>
                <a:lnTo>
                  <a:pt x="15973" y="1651"/>
                </a:lnTo>
                <a:lnTo>
                  <a:pt x="15969" y="1654"/>
                </a:lnTo>
                <a:lnTo>
                  <a:pt x="15965" y="1657"/>
                </a:lnTo>
                <a:lnTo>
                  <a:pt x="15962" y="1661"/>
                </a:lnTo>
                <a:lnTo>
                  <a:pt x="15958" y="1667"/>
                </a:lnTo>
                <a:lnTo>
                  <a:pt x="15955" y="1671"/>
                </a:lnTo>
                <a:lnTo>
                  <a:pt x="15953" y="1676"/>
                </a:lnTo>
                <a:lnTo>
                  <a:pt x="15952" y="1683"/>
                </a:lnTo>
                <a:lnTo>
                  <a:pt x="15950" y="1689"/>
                </a:lnTo>
                <a:lnTo>
                  <a:pt x="15950" y="1695"/>
                </a:lnTo>
                <a:lnTo>
                  <a:pt x="15949" y="1702"/>
                </a:lnTo>
                <a:lnTo>
                  <a:pt x="15950" y="1709"/>
                </a:lnTo>
                <a:lnTo>
                  <a:pt x="15950" y="1715"/>
                </a:lnTo>
                <a:lnTo>
                  <a:pt x="15952" y="1721"/>
                </a:lnTo>
                <a:lnTo>
                  <a:pt x="15953" y="1727"/>
                </a:lnTo>
                <a:lnTo>
                  <a:pt x="15955" y="1732"/>
                </a:lnTo>
                <a:lnTo>
                  <a:pt x="15958" y="1738"/>
                </a:lnTo>
                <a:lnTo>
                  <a:pt x="15962" y="1742"/>
                </a:lnTo>
                <a:lnTo>
                  <a:pt x="15965" y="1746"/>
                </a:lnTo>
                <a:lnTo>
                  <a:pt x="15969" y="1749"/>
                </a:lnTo>
                <a:lnTo>
                  <a:pt x="15973" y="1753"/>
                </a:lnTo>
                <a:lnTo>
                  <a:pt x="15977" y="1756"/>
                </a:lnTo>
                <a:lnTo>
                  <a:pt x="15983" y="1758"/>
                </a:lnTo>
                <a:lnTo>
                  <a:pt x="15988" y="1760"/>
                </a:lnTo>
                <a:lnTo>
                  <a:pt x="15993" y="1761"/>
                </a:lnTo>
                <a:lnTo>
                  <a:pt x="16000" y="1762"/>
                </a:lnTo>
                <a:lnTo>
                  <a:pt x="16006" y="1762"/>
                </a:lnTo>
                <a:lnTo>
                  <a:pt x="16017" y="1761"/>
                </a:lnTo>
                <a:lnTo>
                  <a:pt x="16026" y="1759"/>
                </a:lnTo>
                <a:lnTo>
                  <a:pt x="16035" y="1756"/>
                </a:lnTo>
                <a:lnTo>
                  <a:pt x="16042" y="1751"/>
                </a:lnTo>
                <a:lnTo>
                  <a:pt x="16049" y="1744"/>
                </a:lnTo>
                <a:lnTo>
                  <a:pt x="16055" y="1737"/>
                </a:lnTo>
                <a:lnTo>
                  <a:pt x="16059" y="1729"/>
                </a:lnTo>
                <a:lnTo>
                  <a:pt x="16061" y="1720"/>
                </a:lnTo>
                <a:lnTo>
                  <a:pt x="16076" y="1720"/>
                </a:lnTo>
                <a:lnTo>
                  <a:pt x="16075" y="1726"/>
                </a:lnTo>
                <a:lnTo>
                  <a:pt x="16073" y="1731"/>
                </a:lnTo>
                <a:lnTo>
                  <a:pt x="16071" y="1738"/>
                </a:lnTo>
                <a:lnTo>
                  <a:pt x="16068" y="1743"/>
                </a:lnTo>
                <a:lnTo>
                  <a:pt x="16065" y="1748"/>
                </a:lnTo>
                <a:lnTo>
                  <a:pt x="16061" y="1753"/>
                </a:lnTo>
                <a:lnTo>
                  <a:pt x="16057" y="1757"/>
                </a:lnTo>
                <a:lnTo>
                  <a:pt x="16053" y="1761"/>
                </a:lnTo>
                <a:lnTo>
                  <a:pt x="16049" y="1764"/>
                </a:lnTo>
                <a:lnTo>
                  <a:pt x="16043" y="1768"/>
                </a:lnTo>
                <a:lnTo>
                  <a:pt x="16038" y="1770"/>
                </a:lnTo>
                <a:lnTo>
                  <a:pt x="16032" y="1772"/>
                </a:lnTo>
                <a:lnTo>
                  <a:pt x="16020" y="1775"/>
                </a:lnTo>
                <a:lnTo>
                  <a:pt x="16006" y="1776"/>
                </a:lnTo>
                <a:lnTo>
                  <a:pt x="15999" y="1776"/>
                </a:lnTo>
                <a:lnTo>
                  <a:pt x="15991" y="1775"/>
                </a:lnTo>
                <a:lnTo>
                  <a:pt x="15984" y="1773"/>
                </a:lnTo>
                <a:lnTo>
                  <a:pt x="15977" y="1771"/>
                </a:lnTo>
                <a:lnTo>
                  <a:pt x="15971" y="1768"/>
                </a:lnTo>
                <a:lnTo>
                  <a:pt x="15965" y="1764"/>
                </a:lnTo>
                <a:lnTo>
                  <a:pt x="15959" y="1760"/>
                </a:lnTo>
                <a:lnTo>
                  <a:pt x="15954" y="1756"/>
                </a:lnTo>
                <a:lnTo>
                  <a:pt x="15950" y="1751"/>
                </a:lnTo>
                <a:lnTo>
                  <a:pt x="15947" y="1745"/>
                </a:lnTo>
                <a:lnTo>
                  <a:pt x="15942" y="1739"/>
                </a:lnTo>
                <a:lnTo>
                  <a:pt x="15940" y="1732"/>
                </a:lnTo>
                <a:lnTo>
                  <a:pt x="15938" y="1725"/>
                </a:lnTo>
                <a:lnTo>
                  <a:pt x="15936" y="1718"/>
                </a:lnTo>
                <a:lnTo>
                  <a:pt x="15935" y="1710"/>
                </a:lnTo>
                <a:lnTo>
                  <a:pt x="15935" y="1702"/>
                </a:lnTo>
                <a:lnTo>
                  <a:pt x="15935" y="1693"/>
                </a:lnTo>
                <a:lnTo>
                  <a:pt x="15936" y="1686"/>
                </a:lnTo>
                <a:lnTo>
                  <a:pt x="15938" y="1678"/>
                </a:lnTo>
                <a:lnTo>
                  <a:pt x="15940" y="1671"/>
                </a:lnTo>
                <a:lnTo>
                  <a:pt x="15942" y="1664"/>
                </a:lnTo>
                <a:lnTo>
                  <a:pt x="15947" y="1658"/>
                </a:lnTo>
                <a:lnTo>
                  <a:pt x="15950" y="1653"/>
                </a:lnTo>
                <a:lnTo>
                  <a:pt x="15955" y="1647"/>
                </a:lnTo>
                <a:lnTo>
                  <a:pt x="15959" y="1643"/>
                </a:lnTo>
                <a:lnTo>
                  <a:pt x="15965" y="1639"/>
                </a:lnTo>
                <a:lnTo>
                  <a:pt x="15971" y="1636"/>
                </a:lnTo>
                <a:lnTo>
                  <a:pt x="15977" y="1633"/>
                </a:lnTo>
                <a:lnTo>
                  <a:pt x="15985" y="1630"/>
                </a:lnTo>
                <a:lnTo>
                  <a:pt x="15992" y="1629"/>
                </a:lnTo>
                <a:lnTo>
                  <a:pt x="16001" y="1628"/>
                </a:lnTo>
                <a:lnTo>
                  <a:pt x="16009" y="1627"/>
                </a:lnTo>
                <a:lnTo>
                  <a:pt x="16022" y="1628"/>
                </a:lnTo>
                <a:lnTo>
                  <a:pt x="16034" y="1632"/>
                </a:lnTo>
                <a:lnTo>
                  <a:pt x="16044" y="1636"/>
                </a:lnTo>
                <a:lnTo>
                  <a:pt x="16054" y="1641"/>
                </a:lnTo>
                <a:lnTo>
                  <a:pt x="16061" y="1649"/>
                </a:lnTo>
                <a:lnTo>
                  <a:pt x="16068" y="1657"/>
                </a:lnTo>
                <a:lnTo>
                  <a:pt x="16072" y="1667"/>
                </a:lnTo>
                <a:lnTo>
                  <a:pt x="16074" y="1677"/>
                </a:lnTo>
                <a:lnTo>
                  <a:pt x="16060" y="1677"/>
                </a:lnTo>
                <a:lnTo>
                  <a:pt x="16057" y="1670"/>
                </a:lnTo>
                <a:lnTo>
                  <a:pt x="16054" y="1662"/>
                </a:lnTo>
                <a:lnTo>
                  <a:pt x="16049" y="1656"/>
                </a:lnTo>
                <a:lnTo>
                  <a:pt x="16042" y="1651"/>
                </a:lnTo>
                <a:lnTo>
                  <a:pt x="16036" y="1646"/>
                </a:lnTo>
                <a:lnTo>
                  <a:pt x="16027" y="1644"/>
                </a:lnTo>
                <a:lnTo>
                  <a:pt x="16019" y="1642"/>
                </a:lnTo>
                <a:lnTo>
                  <a:pt x="16008" y="1641"/>
                </a:lnTo>
                <a:close/>
                <a:moveTo>
                  <a:pt x="15853" y="1588"/>
                </a:moveTo>
                <a:lnTo>
                  <a:pt x="15870" y="1588"/>
                </a:lnTo>
                <a:lnTo>
                  <a:pt x="15848" y="1618"/>
                </a:lnTo>
                <a:lnTo>
                  <a:pt x="15836" y="1618"/>
                </a:lnTo>
                <a:lnTo>
                  <a:pt x="15853" y="1588"/>
                </a:lnTo>
                <a:close/>
                <a:moveTo>
                  <a:pt x="15832" y="1711"/>
                </a:moveTo>
                <a:lnTo>
                  <a:pt x="15832" y="1711"/>
                </a:lnTo>
                <a:lnTo>
                  <a:pt x="15771" y="1632"/>
                </a:lnTo>
                <a:lnTo>
                  <a:pt x="15789" y="1632"/>
                </a:lnTo>
                <a:lnTo>
                  <a:pt x="15839" y="1701"/>
                </a:lnTo>
                <a:lnTo>
                  <a:pt x="15889" y="1632"/>
                </a:lnTo>
                <a:lnTo>
                  <a:pt x="15907" y="1632"/>
                </a:lnTo>
                <a:lnTo>
                  <a:pt x="15847" y="1711"/>
                </a:lnTo>
                <a:lnTo>
                  <a:pt x="15847" y="1773"/>
                </a:lnTo>
                <a:lnTo>
                  <a:pt x="15832" y="1773"/>
                </a:lnTo>
                <a:lnTo>
                  <a:pt x="15832" y="1711"/>
                </a:lnTo>
                <a:close/>
                <a:moveTo>
                  <a:pt x="15609" y="1632"/>
                </a:moveTo>
                <a:lnTo>
                  <a:pt x="15623" y="1632"/>
                </a:lnTo>
                <a:lnTo>
                  <a:pt x="15681" y="1760"/>
                </a:lnTo>
                <a:lnTo>
                  <a:pt x="15737" y="1632"/>
                </a:lnTo>
                <a:lnTo>
                  <a:pt x="15753" y="1632"/>
                </a:lnTo>
                <a:lnTo>
                  <a:pt x="15689" y="1773"/>
                </a:lnTo>
                <a:lnTo>
                  <a:pt x="15671" y="1773"/>
                </a:lnTo>
                <a:lnTo>
                  <a:pt x="15609" y="1632"/>
                </a:lnTo>
                <a:close/>
                <a:moveTo>
                  <a:pt x="15571" y="1702"/>
                </a:moveTo>
                <a:lnTo>
                  <a:pt x="15571" y="1695"/>
                </a:lnTo>
                <a:lnTo>
                  <a:pt x="15570" y="1689"/>
                </a:lnTo>
                <a:lnTo>
                  <a:pt x="15569" y="1683"/>
                </a:lnTo>
                <a:lnTo>
                  <a:pt x="15567" y="1676"/>
                </a:lnTo>
                <a:lnTo>
                  <a:pt x="15565" y="1671"/>
                </a:lnTo>
                <a:lnTo>
                  <a:pt x="15563" y="1667"/>
                </a:lnTo>
                <a:lnTo>
                  <a:pt x="15560" y="1661"/>
                </a:lnTo>
                <a:lnTo>
                  <a:pt x="15555" y="1657"/>
                </a:lnTo>
                <a:lnTo>
                  <a:pt x="15551" y="1654"/>
                </a:lnTo>
                <a:lnTo>
                  <a:pt x="15547" y="1651"/>
                </a:lnTo>
                <a:lnTo>
                  <a:pt x="15542" y="1647"/>
                </a:lnTo>
                <a:lnTo>
                  <a:pt x="15536" y="1645"/>
                </a:lnTo>
                <a:lnTo>
                  <a:pt x="15531" y="1643"/>
                </a:lnTo>
                <a:lnTo>
                  <a:pt x="15525" y="1642"/>
                </a:lnTo>
                <a:lnTo>
                  <a:pt x="15518" y="1642"/>
                </a:lnTo>
                <a:lnTo>
                  <a:pt x="15512" y="1641"/>
                </a:lnTo>
                <a:lnTo>
                  <a:pt x="15504" y="1642"/>
                </a:lnTo>
                <a:lnTo>
                  <a:pt x="15498" y="1642"/>
                </a:lnTo>
                <a:lnTo>
                  <a:pt x="15493" y="1643"/>
                </a:lnTo>
                <a:lnTo>
                  <a:pt x="15486" y="1645"/>
                </a:lnTo>
                <a:lnTo>
                  <a:pt x="15481" y="1647"/>
                </a:lnTo>
                <a:lnTo>
                  <a:pt x="15477" y="1651"/>
                </a:lnTo>
                <a:lnTo>
                  <a:pt x="15471" y="1654"/>
                </a:lnTo>
                <a:lnTo>
                  <a:pt x="15468" y="1657"/>
                </a:lnTo>
                <a:lnTo>
                  <a:pt x="15464" y="1661"/>
                </a:lnTo>
                <a:lnTo>
                  <a:pt x="15461" y="1667"/>
                </a:lnTo>
                <a:lnTo>
                  <a:pt x="15459" y="1671"/>
                </a:lnTo>
                <a:lnTo>
                  <a:pt x="15456" y="1676"/>
                </a:lnTo>
                <a:lnTo>
                  <a:pt x="15454" y="1683"/>
                </a:lnTo>
                <a:lnTo>
                  <a:pt x="15453" y="1689"/>
                </a:lnTo>
                <a:lnTo>
                  <a:pt x="15452" y="1695"/>
                </a:lnTo>
                <a:lnTo>
                  <a:pt x="15452" y="1702"/>
                </a:lnTo>
                <a:lnTo>
                  <a:pt x="15452" y="1709"/>
                </a:lnTo>
                <a:lnTo>
                  <a:pt x="15453" y="1715"/>
                </a:lnTo>
                <a:lnTo>
                  <a:pt x="15454" y="1722"/>
                </a:lnTo>
                <a:lnTo>
                  <a:pt x="15456" y="1727"/>
                </a:lnTo>
                <a:lnTo>
                  <a:pt x="15459" y="1732"/>
                </a:lnTo>
                <a:lnTo>
                  <a:pt x="15461" y="1738"/>
                </a:lnTo>
                <a:lnTo>
                  <a:pt x="15464" y="1742"/>
                </a:lnTo>
                <a:lnTo>
                  <a:pt x="15468" y="1746"/>
                </a:lnTo>
                <a:lnTo>
                  <a:pt x="15471" y="1749"/>
                </a:lnTo>
                <a:lnTo>
                  <a:pt x="15477" y="1754"/>
                </a:lnTo>
                <a:lnTo>
                  <a:pt x="15481" y="1756"/>
                </a:lnTo>
                <a:lnTo>
                  <a:pt x="15486" y="1758"/>
                </a:lnTo>
                <a:lnTo>
                  <a:pt x="15493" y="1760"/>
                </a:lnTo>
                <a:lnTo>
                  <a:pt x="15498" y="1761"/>
                </a:lnTo>
                <a:lnTo>
                  <a:pt x="15504" y="1762"/>
                </a:lnTo>
                <a:lnTo>
                  <a:pt x="15512" y="1762"/>
                </a:lnTo>
                <a:lnTo>
                  <a:pt x="15518" y="1762"/>
                </a:lnTo>
                <a:lnTo>
                  <a:pt x="15525" y="1761"/>
                </a:lnTo>
                <a:lnTo>
                  <a:pt x="15531" y="1760"/>
                </a:lnTo>
                <a:lnTo>
                  <a:pt x="15536" y="1758"/>
                </a:lnTo>
                <a:lnTo>
                  <a:pt x="15542" y="1756"/>
                </a:lnTo>
                <a:lnTo>
                  <a:pt x="15547" y="1754"/>
                </a:lnTo>
                <a:lnTo>
                  <a:pt x="15551" y="1749"/>
                </a:lnTo>
                <a:lnTo>
                  <a:pt x="15555" y="1746"/>
                </a:lnTo>
                <a:lnTo>
                  <a:pt x="15560" y="1742"/>
                </a:lnTo>
                <a:lnTo>
                  <a:pt x="15563" y="1738"/>
                </a:lnTo>
                <a:lnTo>
                  <a:pt x="15565" y="1732"/>
                </a:lnTo>
                <a:lnTo>
                  <a:pt x="15567" y="1727"/>
                </a:lnTo>
                <a:lnTo>
                  <a:pt x="15569" y="1722"/>
                </a:lnTo>
                <a:lnTo>
                  <a:pt x="15570" y="1715"/>
                </a:lnTo>
                <a:lnTo>
                  <a:pt x="15571" y="1709"/>
                </a:lnTo>
                <a:lnTo>
                  <a:pt x="15571" y="1702"/>
                </a:lnTo>
                <a:close/>
                <a:moveTo>
                  <a:pt x="15512" y="1776"/>
                </a:moveTo>
                <a:lnTo>
                  <a:pt x="15512" y="1776"/>
                </a:lnTo>
                <a:lnTo>
                  <a:pt x="15503" y="1776"/>
                </a:lnTo>
                <a:lnTo>
                  <a:pt x="15495" y="1775"/>
                </a:lnTo>
                <a:lnTo>
                  <a:pt x="15487" y="1773"/>
                </a:lnTo>
                <a:lnTo>
                  <a:pt x="15481" y="1771"/>
                </a:lnTo>
                <a:lnTo>
                  <a:pt x="15473" y="1769"/>
                </a:lnTo>
                <a:lnTo>
                  <a:pt x="15468" y="1764"/>
                </a:lnTo>
                <a:lnTo>
                  <a:pt x="15463" y="1761"/>
                </a:lnTo>
                <a:lnTo>
                  <a:pt x="15458" y="1756"/>
                </a:lnTo>
                <a:lnTo>
                  <a:pt x="15453" y="1752"/>
                </a:lnTo>
                <a:lnTo>
                  <a:pt x="15449" y="1745"/>
                </a:lnTo>
                <a:lnTo>
                  <a:pt x="15446" y="1740"/>
                </a:lnTo>
                <a:lnTo>
                  <a:pt x="15443" y="1732"/>
                </a:lnTo>
                <a:lnTo>
                  <a:pt x="15441" y="1726"/>
                </a:lnTo>
                <a:lnTo>
                  <a:pt x="15439" y="1719"/>
                </a:lnTo>
                <a:lnTo>
                  <a:pt x="15438" y="1710"/>
                </a:lnTo>
                <a:lnTo>
                  <a:pt x="15437" y="1702"/>
                </a:lnTo>
                <a:lnTo>
                  <a:pt x="15438" y="1693"/>
                </a:lnTo>
                <a:lnTo>
                  <a:pt x="15439" y="1686"/>
                </a:lnTo>
                <a:lnTo>
                  <a:pt x="15441" y="1678"/>
                </a:lnTo>
                <a:lnTo>
                  <a:pt x="15443" y="1671"/>
                </a:lnTo>
                <a:lnTo>
                  <a:pt x="15446" y="1664"/>
                </a:lnTo>
                <a:lnTo>
                  <a:pt x="15449" y="1658"/>
                </a:lnTo>
                <a:lnTo>
                  <a:pt x="15453" y="1653"/>
                </a:lnTo>
                <a:lnTo>
                  <a:pt x="15458" y="1647"/>
                </a:lnTo>
                <a:lnTo>
                  <a:pt x="15463" y="1643"/>
                </a:lnTo>
                <a:lnTo>
                  <a:pt x="15468" y="1639"/>
                </a:lnTo>
                <a:lnTo>
                  <a:pt x="15473" y="1636"/>
                </a:lnTo>
                <a:lnTo>
                  <a:pt x="15481" y="1633"/>
                </a:lnTo>
                <a:lnTo>
                  <a:pt x="15487" y="1630"/>
                </a:lnTo>
                <a:lnTo>
                  <a:pt x="15495" y="1629"/>
                </a:lnTo>
                <a:lnTo>
                  <a:pt x="15503" y="1628"/>
                </a:lnTo>
                <a:lnTo>
                  <a:pt x="15512" y="1627"/>
                </a:lnTo>
                <a:lnTo>
                  <a:pt x="15520" y="1628"/>
                </a:lnTo>
                <a:lnTo>
                  <a:pt x="15528" y="1629"/>
                </a:lnTo>
                <a:lnTo>
                  <a:pt x="15535" y="1630"/>
                </a:lnTo>
                <a:lnTo>
                  <a:pt x="15543" y="1633"/>
                </a:lnTo>
                <a:lnTo>
                  <a:pt x="15549" y="1636"/>
                </a:lnTo>
                <a:lnTo>
                  <a:pt x="15555" y="1639"/>
                </a:lnTo>
                <a:lnTo>
                  <a:pt x="15561" y="1643"/>
                </a:lnTo>
                <a:lnTo>
                  <a:pt x="15566" y="1647"/>
                </a:lnTo>
                <a:lnTo>
                  <a:pt x="15570" y="1653"/>
                </a:lnTo>
                <a:lnTo>
                  <a:pt x="15574" y="1658"/>
                </a:lnTo>
                <a:lnTo>
                  <a:pt x="15578" y="1664"/>
                </a:lnTo>
                <a:lnTo>
                  <a:pt x="15581" y="1671"/>
                </a:lnTo>
                <a:lnTo>
                  <a:pt x="15583" y="1678"/>
                </a:lnTo>
                <a:lnTo>
                  <a:pt x="15584" y="1686"/>
                </a:lnTo>
                <a:lnTo>
                  <a:pt x="15585" y="1693"/>
                </a:lnTo>
                <a:lnTo>
                  <a:pt x="15586" y="1702"/>
                </a:lnTo>
                <a:lnTo>
                  <a:pt x="15585" y="1710"/>
                </a:lnTo>
                <a:lnTo>
                  <a:pt x="15584" y="1719"/>
                </a:lnTo>
                <a:lnTo>
                  <a:pt x="15583" y="1726"/>
                </a:lnTo>
                <a:lnTo>
                  <a:pt x="15581" y="1732"/>
                </a:lnTo>
                <a:lnTo>
                  <a:pt x="15578" y="1740"/>
                </a:lnTo>
                <a:lnTo>
                  <a:pt x="15574" y="1745"/>
                </a:lnTo>
                <a:lnTo>
                  <a:pt x="15570" y="1752"/>
                </a:lnTo>
                <a:lnTo>
                  <a:pt x="15566" y="1756"/>
                </a:lnTo>
                <a:lnTo>
                  <a:pt x="15561" y="1761"/>
                </a:lnTo>
                <a:lnTo>
                  <a:pt x="15555" y="1764"/>
                </a:lnTo>
                <a:lnTo>
                  <a:pt x="15549" y="1769"/>
                </a:lnTo>
                <a:lnTo>
                  <a:pt x="15543" y="1771"/>
                </a:lnTo>
                <a:lnTo>
                  <a:pt x="15535" y="1773"/>
                </a:lnTo>
                <a:lnTo>
                  <a:pt x="15528" y="1775"/>
                </a:lnTo>
                <a:lnTo>
                  <a:pt x="15520" y="1776"/>
                </a:lnTo>
                <a:lnTo>
                  <a:pt x="15512" y="1776"/>
                </a:lnTo>
                <a:close/>
                <a:moveTo>
                  <a:pt x="15318" y="1632"/>
                </a:moveTo>
                <a:lnTo>
                  <a:pt x="15333" y="1632"/>
                </a:lnTo>
                <a:lnTo>
                  <a:pt x="15333" y="1759"/>
                </a:lnTo>
                <a:lnTo>
                  <a:pt x="15421" y="1759"/>
                </a:lnTo>
                <a:lnTo>
                  <a:pt x="15421" y="1773"/>
                </a:lnTo>
                <a:lnTo>
                  <a:pt x="15318" y="1773"/>
                </a:lnTo>
                <a:lnTo>
                  <a:pt x="15318" y="1632"/>
                </a:lnTo>
                <a:close/>
                <a:moveTo>
                  <a:pt x="15244" y="1588"/>
                </a:moveTo>
                <a:lnTo>
                  <a:pt x="15259" y="1588"/>
                </a:lnTo>
                <a:lnTo>
                  <a:pt x="15232" y="1618"/>
                </a:lnTo>
                <a:lnTo>
                  <a:pt x="15216" y="1618"/>
                </a:lnTo>
                <a:lnTo>
                  <a:pt x="15189" y="1588"/>
                </a:lnTo>
                <a:lnTo>
                  <a:pt x="15203" y="1588"/>
                </a:lnTo>
                <a:lnTo>
                  <a:pt x="15224" y="1609"/>
                </a:lnTo>
                <a:lnTo>
                  <a:pt x="15244" y="1588"/>
                </a:lnTo>
                <a:close/>
                <a:moveTo>
                  <a:pt x="15168" y="1632"/>
                </a:moveTo>
                <a:lnTo>
                  <a:pt x="15168" y="1632"/>
                </a:lnTo>
                <a:lnTo>
                  <a:pt x="15277" y="1632"/>
                </a:lnTo>
                <a:lnTo>
                  <a:pt x="15277" y="1644"/>
                </a:lnTo>
                <a:lnTo>
                  <a:pt x="15183" y="1644"/>
                </a:lnTo>
                <a:lnTo>
                  <a:pt x="15183" y="1694"/>
                </a:lnTo>
                <a:lnTo>
                  <a:pt x="15270" y="1694"/>
                </a:lnTo>
                <a:lnTo>
                  <a:pt x="15270" y="1707"/>
                </a:lnTo>
                <a:lnTo>
                  <a:pt x="15183" y="1707"/>
                </a:lnTo>
                <a:lnTo>
                  <a:pt x="15183" y="1759"/>
                </a:lnTo>
                <a:lnTo>
                  <a:pt x="15277" y="1759"/>
                </a:lnTo>
                <a:lnTo>
                  <a:pt x="15277" y="1773"/>
                </a:lnTo>
                <a:lnTo>
                  <a:pt x="15168" y="1773"/>
                </a:lnTo>
                <a:lnTo>
                  <a:pt x="15168" y="1632"/>
                </a:lnTo>
                <a:close/>
                <a:moveTo>
                  <a:pt x="15067" y="1644"/>
                </a:moveTo>
                <a:lnTo>
                  <a:pt x="15013" y="1644"/>
                </a:lnTo>
                <a:lnTo>
                  <a:pt x="15013" y="1632"/>
                </a:lnTo>
                <a:lnTo>
                  <a:pt x="15136" y="1632"/>
                </a:lnTo>
                <a:lnTo>
                  <a:pt x="15136" y="1644"/>
                </a:lnTo>
                <a:lnTo>
                  <a:pt x="15082" y="1644"/>
                </a:lnTo>
                <a:lnTo>
                  <a:pt x="15082" y="1773"/>
                </a:lnTo>
                <a:lnTo>
                  <a:pt x="15067" y="1773"/>
                </a:lnTo>
                <a:lnTo>
                  <a:pt x="15067" y="1644"/>
                </a:lnTo>
                <a:close/>
                <a:moveTo>
                  <a:pt x="14876" y="1715"/>
                </a:moveTo>
                <a:lnTo>
                  <a:pt x="14844" y="1643"/>
                </a:lnTo>
                <a:lnTo>
                  <a:pt x="14812" y="1715"/>
                </a:lnTo>
                <a:lnTo>
                  <a:pt x="14876" y="1715"/>
                </a:lnTo>
                <a:close/>
                <a:moveTo>
                  <a:pt x="14836" y="1632"/>
                </a:moveTo>
                <a:lnTo>
                  <a:pt x="14836" y="1632"/>
                </a:lnTo>
                <a:lnTo>
                  <a:pt x="14853" y="1632"/>
                </a:lnTo>
                <a:lnTo>
                  <a:pt x="14916" y="1773"/>
                </a:lnTo>
                <a:lnTo>
                  <a:pt x="14903" y="1773"/>
                </a:lnTo>
                <a:lnTo>
                  <a:pt x="14882" y="1729"/>
                </a:lnTo>
                <a:lnTo>
                  <a:pt x="14806" y="1729"/>
                </a:lnTo>
                <a:lnTo>
                  <a:pt x="14786" y="1773"/>
                </a:lnTo>
                <a:lnTo>
                  <a:pt x="14771" y="1773"/>
                </a:lnTo>
                <a:lnTo>
                  <a:pt x="14836" y="1632"/>
                </a:lnTo>
                <a:close/>
                <a:moveTo>
                  <a:pt x="14557" y="1632"/>
                </a:moveTo>
                <a:lnTo>
                  <a:pt x="14665" y="1632"/>
                </a:lnTo>
                <a:lnTo>
                  <a:pt x="14665" y="1644"/>
                </a:lnTo>
                <a:lnTo>
                  <a:pt x="14572" y="1644"/>
                </a:lnTo>
                <a:lnTo>
                  <a:pt x="14572" y="1694"/>
                </a:lnTo>
                <a:lnTo>
                  <a:pt x="14659" y="1694"/>
                </a:lnTo>
                <a:lnTo>
                  <a:pt x="14659" y="1707"/>
                </a:lnTo>
                <a:lnTo>
                  <a:pt x="14572" y="1707"/>
                </a:lnTo>
                <a:lnTo>
                  <a:pt x="14572" y="1759"/>
                </a:lnTo>
                <a:lnTo>
                  <a:pt x="14665" y="1759"/>
                </a:lnTo>
                <a:lnTo>
                  <a:pt x="14665" y="1773"/>
                </a:lnTo>
                <a:lnTo>
                  <a:pt x="14557" y="1773"/>
                </a:lnTo>
                <a:lnTo>
                  <a:pt x="14557" y="1632"/>
                </a:lnTo>
                <a:close/>
                <a:moveTo>
                  <a:pt x="14485" y="1588"/>
                </a:moveTo>
                <a:lnTo>
                  <a:pt x="14501" y="1588"/>
                </a:lnTo>
                <a:lnTo>
                  <a:pt x="14473" y="1617"/>
                </a:lnTo>
                <a:lnTo>
                  <a:pt x="14457" y="1617"/>
                </a:lnTo>
                <a:lnTo>
                  <a:pt x="14430" y="1588"/>
                </a:lnTo>
                <a:lnTo>
                  <a:pt x="14445" y="1588"/>
                </a:lnTo>
                <a:lnTo>
                  <a:pt x="14466" y="1609"/>
                </a:lnTo>
                <a:lnTo>
                  <a:pt x="14485" y="1588"/>
                </a:lnTo>
                <a:close/>
                <a:moveTo>
                  <a:pt x="14395" y="1758"/>
                </a:moveTo>
                <a:lnTo>
                  <a:pt x="14395" y="1758"/>
                </a:lnTo>
                <a:lnTo>
                  <a:pt x="14500" y="1644"/>
                </a:lnTo>
                <a:lnTo>
                  <a:pt x="14401" y="1644"/>
                </a:lnTo>
                <a:lnTo>
                  <a:pt x="14401" y="1632"/>
                </a:lnTo>
                <a:lnTo>
                  <a:pt x="14519" y="1632"/>
                </a:lnTo>
                <a:lnTo>
                  <a:pt x="14519" y="1644"/>
                </a:lnTo>
                <a:lnTo>
                  <a:pt x="14413" y="1758"/>
                </a:lnTo>
                <a:lnTo>
                  <a:pt x="14519" y="1758"/>
                </a:lnTo>
                <a:lnTo>
                  <a:pt x="14519" y="1773"/>
                </a:lnTo>
                <a:lnTo>
                  <a:pt x="14395" y="1773"/>
                </a:lnTo>
                <a:lnTo>
                  <a:pt x="14395" y="1758"/>
                </a:lnTo>
                <a:close/>
                <a:moveTo>
                  <a:pt x="14256" y="1632"/>
                </a:moveTo>
                <a:lnTo>
                  <a:pt x="14365" y="1632"/>
                </a:lnTo>
                <a:lnTo>
                  <a:pt x="14365" y="1644"/>
                </a:lnTo>
                <a:lnTo>
                  <a:pt x="14270" y="1644"/>
                </a:lnTo>
                <a:lnTo>
                  <a:pt x="14270" y="1694"/>
                </a:lnTo>
                <a:lnTo>
                  <a:pt x="14357" y="1694"/>
                </a:lnTo>
                <a:lnTo>
                  <a:pt x="14357" y="1707"/>
                </a:lnTo>
                <a:lnTo>
                  <a:pt x="14270" y="1707"/>
                </a:lnTo>
                <a:lnTo>
                  <a:pt x="14270" y="1759"/>
                </a:lnTo>
                <a:lnTo>
                  <a:pt x="14365" y="1759"/>
                </a:lnTo>
                <a:lnTo>
                  <a:pt x="14365" y="1773"/>
                </a:lnTo>
                <a:lnTo>
                  <a:pt x="14256" y="1773"/>
                </a:lnTo>
                <a:lnTo>
                  <a:pt x="14256" y="1632"/>
                </a:lnTo>
                <a:close/>
                <a:moveTo>
                  <a:pt x="14097" y="1644"/>
                </a:moveTo>
                <a:lnTo>
                  <a:pt x="14097" y="1759"/>
                </a:lnTo>
                <a:lnTo>
                  <a:pt x="14134" y="1759"/>
                </a:lnTo>
                <a:lnTo>
                  <a:pt x="14148" y="1759"/>
                </a:lnTo>
                <a:lnTo>
                  <a:pt x="14160" y="1757"/>
                </a:lnTo>
                <a:lnTo>
                  <a:pt x="14166" y="1756"/>
                </a:lnTo>
                <a:lnTo>
                  <a:pt x="14171" y="1755"/>
                </a:lnTo>
                <a:lnTo>
                  <a:pt x="14175" y="1753"/>
                </a:lnTo>
                <a:lnTo>
                  <a:pt x="14180" y="1749"/>
                </a:lnTo>
                <a:lnTo>
                  <a:pt x="14185" y="1746"/>
                </a:lnTo>
                <a:lnTo>
                  <a:pt x="14189" y="1742"/>
                </a:lnTo>
                <a:lnTo>
                  <a:pt x="14192" y="1737"/>
                </a:lnTo>
                <a:lnTo>
                  <a:pt x="14195" y="1731"/>
                </a:lnTo>
                <a:lnTo>
                  <a:pt x="14198" y="1725"/>
                </a:lnTo>
                <a:lnTo>
                  <a:pt x="14199" y="1718"/>
                </a:lnTo>
                <a:lnTo>
                  <a:pt x="14200" y="1709"/>
                </a:lnTo>
                <a:lnTo>
                  <a:pt x="14200" y="1701"/>
                </a:lnTo>
                <a:lnTo>
                  <a:pt x="14200" y="1692"/>
                </a:lnTo>
                <a:lnTo>
                  <a:pt x="14199" y="1685"/>
                </a:lnTo>
                <a:lnTo>
                  <a:pt x="14197" y="1678"/>
                </a:lnTo>
                <a:lnTo>
                  <a:pt x="14194" y="1672"/>
                </a:lnTo>
                <a:lnTo>
                  <a:pt x="14192" y="1666"/>
                </a:lnTo>
                <a:lnTo>
                  <a:pt x="14189" y="1661"/>
                </a:lnTo>
                <a:lnTo>
                  <a:pt x="14185" y="1657"/>
                </a:lnTo>
                <a:lnTo>
                  <a:pt x="14180" y="1653"/>
                </a:lnTo>
                <a:lnTo>
                  <a:pt x="14175" y="1651"/>
                </a:lnTo>
                <a:lnTo>
                  <a:pt x="14170" y="1649"/>
                </a:lnTo>
                <a:lnTo>
                  <a:pt x="14165" y="1646"/>
                </a:lnTo>
                <a:lnTo>
                  <a:pt x="14159" y="1645"/>
                </a:lnTo>
                <a:lnTo>
                  <a:pt x="14145" y="1644"/>
                </a:lnTo>
                <a:lnTo>
                  <a:pt x="14131" y="1644"/>
                </a:lnTo>
                <a:lnTo>
                  <a:pt x="14097" y="1644"/>
                </a:lnTo>
                <a:close/>
                <a:moveTo>
                  <a:pt x="14191" y="1644"/>
                </a:moveTo>
                <a:lnTo>
                  <a:pt x="14191" y="1644"/>
                </a:lnTo>
                <a:lnTo>
                  <a:pt x="14197" y="1649"/>
                </a:lnTo>
                <a:lnTo>
                  <a:pt x="14202" y="1655"/>
                </a:lnTo>
                <a:lnTo>
                  <a:pt x="14205" y="1660"/>
                </a:lnTo>
                <a:lnTo>
                  <a:pt x="14208" y="1668"/>
                </a:lnTo>
                <a:lnTo>
                  <a:pt x="14211" y="1675"/>
                </a:lnTo>
                <a:lnTo>
                  <a:pt x="14212" y="1684"/>
                </a:lnTo>
                <a:lnTo>
                  <a:pt x="14214" y="1692"/>
                </a:lnTo>
                <a:lnTo>
                  <a:pt x="14215" y="1702"/>
                </a:lnTo>
                <a:lnTo>
                  <a:pt x="14214" y="1711"/>
                </a:lnTo>
                <a:lnTo>
                  <a:pt x="14212" y="1721"/>
                </a:lnTo>
                <a:lnTo>
                  <a:pt x="14211" y="1728"/>
                </a:lnTo>
                <a:lnTo>
                  <a:pt x="14208" y="1737"/>
                </a:lnTo>
                <a:lnTo>
                  <a:pt x="14205" y="1743"/>
                </a:lnTo>
                <a:lnTo>
                  <a:pt x="14202" y="1749"/>
                </a:lnTo>
                <a:lnTo>
                  <a:pt x="14197" y="1755"/>
                </a:lnTo>
                <a:lnTo>
                  <a:pt x="14191" y="1760"/>
                </a:lnTo>
                <a:lnTo>
                  <a:pt x="14186" y="1763"/>
                </a:lnTo>
                <a:lnTo>
                  <a:pt x="14180" y="1766"/>
                </a:lnTo>
                <a:lnTo>
                  <a:pt x="14173" y="1769"/>
                </a:lnTo>
                <a:lnTo>
                  <a:pt x="14167" y="1770"/>
                </a:lnTo>
                <a:lnTo>
                  <a:pt x="14151" y="1772"/>
                </a:lnTo>
                <a:lnTo>
                  <a:pt x="14134" y="1773"/>
                </a:lnTo>
                <a:lnTo>
                  <a:pt x="14083" y="1773"/>
                </a:lnTo>
                <a:lnTo>
                  <a:pt x="14083" y="1632"/>
                </a:lnTo>
                <a:lnTo>
                  <a:pt x="14134" y="1632"/>
                </a:lnTo>
                <a:lnTo>
                  <a:pt x="14151" y="1632"/>
                </a:lnTo>
                <a:lnTo>
                  <a:pt x="14167" y="1634"/>
                </a:lnTo>
                <a:lnTo>
                  <a:pt x="14173" y="1635"/>
                </a:lnTo>
                <a:lnTo>
                  <a:pt x="14180" y="1638"/>
                </a:lnTo>
                <a:lnTo>
                  <a:pt x="14186" y="1640"/>
                </a:lnTo>
                <a:lnTo>
                  <a:pt x="14191" y="1644"/>
                </a:lnTo>
                <a:close/>
                <a:moveTo>
                  <a:pt x="13987" y="1588"/>
                </a:moveTo>
                <a:lnTo>
                  <a:pt x="14004" y="1588"/>
                </a:lnTo>
                <a:lnTo>
                  <a:pt x="13982" y="1618"/>
                </a:lnTo>
                <a:lnTo>
                  <a:pt x="13970" y="1618"/>
                </a:lnTo>
                <a:lnTo>
                  <a:pt x="13987" y="1588"/>
                </a:lnTo>
                <a:close/>
                <a:moveTo>
                  <a:pt x="14008" y="1715"/>
                </a:moveTo>
                <a:lnTo>
                  <a:pt x="14008" y="1715"/>
                </a:lnTo>
                <a:lnTo>
                  <a:pt x="13976" y="1643"/>
                </a:lnTo>
                <a:lnTo>
                  <a:pt x="13943" y="1715"/>
                </a:lnTo>
                <a:lnTo>
                  <a:pt x="14008" y="1715"/>
                </a:lnTo>
                <a:close/>
                <a:moveTo>
                  <a:pt x="13968" y="1632"/>
                </a:moveTo>
                <a:lnTo>
                  <a:pt x="13968" y="1632"/>
                </a:lnTo>
                <a:lnTo>
                  <a:pt x="13984" y="1632"/>
                </a:lnTo>
                <a:lnTo>
                  <a:pt x="14049" y="1773"/>
                </a:lnTo>
                <a:lnTo>
                  <a:pt x="14034" y="1773"/>
                </a:lnTo>
                <a:lnTo>
                  <a:pt x="14015" y="1729"/>
                </a:lnTo>
                <a:lnTo>
                  <a:pt x="13937" y="1729"/>
                </a:lnTo>
                <a:lnTo>
                  <a:pt x="13917" y="1773"/>
                </a:lnTo>
                <a:lnTo>
                  <a:pt x="13903" y="1773"/>
                </a:lnTo>
                <a:lnTo>
                  <a:pt x="13968" y="1632"/>
                </a:lnTo>
                <a:close/>
                <a:moveTo>
                  <a:pt x="13778" y="1632"/>
                </a:moveTo>
                <a:lnTo>
                  <a:pt x="13791" y="1632"/>
                </a:lnTo>
                <a:lnTo>
                  <a:pt x="13791" y="1759"/>
                </a:lnTo>
                <a:lnTo>
                  <a:pt x="13881" y="1759"/>
                </a:lnTo>
                <a:lnTo>
                  <a:pt x="13881" y="1773"/>
                </a:lnTo>
                <a:lnTo>
                  <a:pt x="13778" y="1773"/>
                </a:lnTo>
                <a:lnTo>
                  <a:pt x="13778" y="1632"/>
                </a:lnTo>
                <a:close/>
                <a:moveTo>
                  <a:pt x="13566" y="1632"/>
                </a:moveTo>
                <a:lnTo>
                  <a:pt x="13588" y="1632"/>
                </a:lnTo>
                <a:lnTo>
                  <a:pt x="13648" y="1759"/>
                </a:lnTo>
                <a:lnTo>
                  <a:pt x="13707" y="1632"/>
                </a:lnTo>
                <a:lnTo>
                  <a:pt x="13729" y="1632"/>
                </a:lnTo>
                <a:lnTo>
                  <a:pt x="13729" y="1773"/>
                </a:lnTo>
                <a:lnTo>
                  <a:pt x="13715" y="1773"/>
                </a:lnTo>
                <a:lnTo>
                  <a:pt x="13715" y="1643"/>
                </a:lnTo>
                <a:lnTo>
                  <a:pt x="13655" y="1773"/>
                </a:lnTo>
                <a:lnTo>
                  <a:pt x="13639" y="1773"/>
                </a:lnTo>
                <a:lnTo>
                  <a:pt x="13578" y="1643"/>
                </a:lnTo>
                <a:lnTo>
                  <a:pt x="13580" y="1773"/>
                </a:lnTo>
                <a:lnTo>
                  <a:pt x="13566" y="1773"/>
                </a:lnTo>
                <a:lnTo>
                  <a:pt x="13566" y="1632"/>
                </a:lnTo>
                <a:close/>
                <a:moveTo>
                  <a:pt x="16993" y="1517"/>
                </a:moveTo>
                <a:lnTo>
                  <a:pt x="17012" y="1517"/>
                </a:lnTo>
                <a:lnTo>
                  <a:pt x="17012" y="1544"/>
                </a:lnTo>
                <a:lnTo>
                  <a:pt x="17012" y="1550"/>
                </a:lnTo>
                <a:lnTo>
                  <a:pt x="17011" y="1555"/>
                </a:lnTo>
                <a:lnTo>
                  <a:pt x="17010" y="1559"/>
                </a:lnTo>
                <a:lnTo>
                  <a:pt x="17008" y="1564"/>
                </a:lnTo>
                <a:lnTo>
                  <a:pt x="17006" y="1567"/>
                </a:lnTo>
                <a:lnTo>
                  <a:pt x="17002" y="1570"/>
                </a:lnTo>
                <a:lnTo>
                  <a:pt x="16998" y="1572"/>
                </a:lnTo>
                <a:lnTo>
                  <a:pt x="16993" y="1574"/>
                </a:lnTo>
                <a:lnTo>
                  <a:pt x="16993" y="1564"/>
                </a:lnTo>
                <a:lnTo>
                  <a:pt x="16997" y="1560"/>
                </a:lnTo>
                <a:lnTo>
                  <a:pt x="16999" y="1557"/>
                </a:lnTo>
                <a:lnTo>
                  <a:pt x="17001" y="1553"/>
                </a:lnTo>
                <a:lnTo>
                  <a:pt x="17001" y="1548"/>
                </a:lnTo>
                <a:lnTo>
                  <a:pt x="17001" y="1538"/>
                </a:lnTo>
                <a:lnTo>
                  <a:pt x="16993" y="1538"/>
                </a:lnTo>
                <a:lnTo>
                  <a:pt x="16993" y="1517"/>
                </a:lnTo>
                <a:close/>
                <a:moveTo>
                  <a:pt x="16925" y="1316"/>
                </a:moveTo>
                <a:lnTo>
                  <a:pt x="16946" y="1316"/>
                </a:lnTo>
                <a:lnTo>
                  <a:pt x="16918" y="1351"/>
                </a:lnTo>
                <a:lnTo>
                  <a:pt x="16905" y="1351"/>
                </a:lnTo>
                <a:lnTo>
                  <a:pt x="16925" y="1316"/>
                </a:lnTo>
                <a:close/>
                <a:moveTo>
                  <a:pt x="16902" y="1368"/>
                </a:moveTo>
                <a:lnTo>
                  <a:pt x="16902" y="1368"/>
                </a:lnTo>
                <a:lnTo>
                  <a:pt x="16919" y="1368"/>
                </a:lnTo>
                <a:lnTo>
                  <a:pt x="16919" y="1538"/>
                </a:lnTo>
                <a:lnTo>
                  <a:pt x="16902" y="1538"/>
                </a:lnTo>
                <a:lnTo>
                  <a:pt x="16902" y="1368"/>
                </a:lnTo>
                <a:close/>
                <a:moveTo>
                  <a:pt x="16683" y="1368"/>
                </a:moveTo>
                <a:lnTo>
                  <a:pt x="16702" y="1368"/>
                </a:lnTo>
                <a:lnTo>
                  <a:pt x="16770" y="1523"/>
                </a:lnTo>
                <a:lnTo>
                  <a:pt x="16839" y="1368"/>
                </a:lnTo>
                <a:lnTo>
                  <a:pt x="16857" y="1368"/>
                </a:lnTo>
                <a:lnTo>
                  <a:pt x="16780" y="1538"/>
                </a:lnTo>
                <a:lnTo>
                  <a:pt x="16759" y="1538"/>
                </a:lnTo>
                <a:lnTo>
                  <a:pt x="16683" y="1368"/>
                </a:lnTo>
                <a:close/>
                <a:moveTo>
                  <a:pt x="16575" y="1383"/>
                </a:moveTo>
                <a:lnTo>
                  <a:pt x="16510" y="1383"/>
                </a:lnTo>
                <a:lnTo>
                  <a:pt x="16510" y="1368"/>
                </a:lnTo>
                <a:lnTo>
                  <a:pt x="16658" y="1368"/>
                </a:lnTo>
                <a:lnTo>
                  <a:pt x="16658" y="1383"/>
                </a:lnTo>
                <a:lnTo>
                  <a:pt x="16592" y="1383"/>
                </a:lnTo>
                <a:lnTo>
                  <a:pt x="16592" y="1538"/>
                </a:lnTo>
                <a:lnTo>
                  <a:pt x="16575" y="1538"/>
                </a:lnTo>
                <a:lnTo>
                  <a:pt x="16575" y="1383"/>
                </a:lnTo>
                <a:close/>
                <a:moveTo>
                  <a:pt x="16347" y="1482"/>
                </a:moveTo>
                <a:lnTo>
                  <a:pt x="16347" y="1483"/>
                </a:lnTo>
                <a:lnTo>
                  <a:pt x="16349" y="1491"/>
                </a:lnTo>
                <a:lnTo>
                  <a:pt x="16352" y="1500"/>
                </a:lnTo>
                <a:lnTo>
                  <a:pt x="16356" y="1507"/>
                </a:lnTo>
                <a:lnTo>
                  <a:pt x="16362" y="1514"/>
                </a:lnTo>
                <a:lnTo>
                  <a:pt x="16370" y="1519"/>
                </a:lnTo>
                <a:lnTo>
                  <a:pt x="16379" y="1522"/>
                </a:lnTo>
                <a:lnTo>
                  <a:pt x="16390" y="1524"/>
                </a:lnTo>
                <a:lnTo>
                  <a:pt x="16402" y="1525"/>
                </a:lnTo>
                <a:lnTo>
                  <a:pt x="16413" y="1524"/>
                </a:lnTo>
                <a:lnTo>
                  <a:pt x="16424" y="1523"/>
                </a:lnTo>
                <a:lnTo>
                  <a:pt x="16433" y="1520"/>
                </a:lnTo>
                <a:lnTo>
                  <a:pt x="16440" y="1516"/>
                </a:lnTo>
                <a:lnTo>
                  <a:pt x="16446" y="1510"/>
                </a:lnTo>
                <a:lnTo>
                  <a:pt x="16451" y="1505"/>
                </a:lnTo>
                <a:lnTo>
                  <a:pt x="16453" y="1498"/>
                </a:lnTo>
                <a:lnTo>
                  <a:pt x="16454" y="1490"/>
                </a:lnTo>
                <a:lnTo>
                  <a:pt x="16454" y="1484"/>
                </a:lnTo>
                <a:lnTo>
                  <a:pt x="16452" y="1479"/>
                </a:lnTo>
                <a:lnTo>
                  <a:pt x="16448" y="1474"/>
                </a:lnTo>
                <a:lnTo>
                  <a:pt x="16443" y="1471"/>
                </a:lnTo>
                <a:lnTo>
                  <a:pt x="16438" y="1468"/>
                </a:lnTo>
                <a:lnTo>
                  <a:pt x="16430" y="1465"/>
                </a:lnTo>
                <a:lnTo>
                  <a:pt x="16422" y="1464"/>
                </a:lnTo>
                <a:lnTo>
                  <a:pt x="16411" y="1462"/>
                </a:lnTo>
                <a:lnTo>
                  <a:pt x="16375" y="1455"/>
                </a:lnTo>
                <a:lnTo>
                  <a:pt x="16366" y="1453"/>
                </a:lnTo>
                <a:lnTo>
                  <a:pt x="16358" y="1450"/>
                </a:lnTo>
                <a:lnTo>
                  <a:pt x="16351" y="1446"/>
                </a:lnTo>
                <a:lnTo>
                  <a:pt x="16345" y="1440"/>
                </a:lnTo>
                <a:lnTo>
                  <a:pt x="16341" y="1435"/>
                </a:lnTo>
                <a:lnTo>
                  <a:pt x="16338" y="1429"/>
                </a:lnTo>
                <a:lnTo>
                  <a:pt x="16336" y="1421"/>
                </a:lnTo>
                <a:lnTo>
                  <a:pt x="16336" y="1413"/>
                </a:lnTo>
                <a:lnTo>
                  <a:pt x="16336" y="1407"/>
                </a:lnTo>
                <a:lnTo>
                  <a:pt x="16337" y="1402"/>
                </a:lnTo>
                <a:lnTo>
                  <a:pt x="16338" y="1397"/>
                </a:lnTo>
                <a:lnTo>
                  <a:pt x="16340" y="1393"/>
                </a:lnTo>
                <a:lnTo>
                  <a:pt x="16342" y="1388"/>
                </a:lnTo>
                <a:lnTo>
                  <a:pt x="16345" y="1384"/>
                </a:lnTo>
                <a:lnTo>
                  <a:pt x="16349" y="1381"/>
                </a:lnTo>
                <a:lnTo>
                  <a:pt x="16353" y="1377"/>
                </a:lnTo>
                <a:lnTo>
                  <a:pt x="16357" y="1374"/>
                </a:lnTo>
                <a:lnTo>
                  <a:pt x="16361" y="1371"/>
                </a:lnTo>
                <a:lnTo>
                  <a:pt x="16367" y="1369"/>
                </a:lnTo>
                <a:lnTo>
                  <a:pt x="16373" y="1367"/>
                </a:lnTo>
                <a:lnTo>
                  <a:pt x="16386" y="1365"/>
                </a:lnTo>
                <a:lnTo>
                  <a:pt x="16400" y="1364"/>
                </a:lnTo>
                <a:lnTo>
                  <a:pt x="16414" y="1365"/>
                </a:lnTo>
                <a:lnTo>
                  <a:pt x="16427" y="1367"/>
                </a:lnTo>
                <a:lnTo>
                  <a:pt x="16434" y="1369"/>
                </a:lnTo>
                <a:lnTo>
                  <a:pt x="16439" y="1371"/>
                </a:lnTo>
                <a:lnTo>
                  <a:pt x="16444" y="1374"/>
                </a:lnTo>
                <a:lnTo>
                  <a:pt x="16448" y="1378"/>
                </a:lnTo>
                <a:lnTo>
                  <a:pt x="16453" y="1381"/>
                </a:lnTo>
                <a:lnTo>
                  <a:pt x="16456" y="1385"/>
                </a:lnTo>
                <a:lnTo>
                  <a:pt x="16459" y="1389"/>
                </a:lnTo>
                <a:lnTo>
                  <a:pt x="16461" y="1394"/>
                </a:lnTo>
                <a:lnTo>
                  <a:pt x="16463" y="1399"/>
                </a:lnTo>
                <a:lnTo>
                  <a:pt x="16465" y="1404"/>
                </a:lnTo>
                <a:lnTo>
                  <a:pt x="16467" y="1410"/>
                </a:lnTo>
                <a:lnTo>
                  <a:pt x="16467" y="1416"/>
                </a:lnTo>
                <a:lnTo>
                  <a:pt x="16450" y="1416"/>
                </a:lnTo>
                <a:lnTo>
                  <a:pt x="16448" y="1407"/>
                </a:lnTo>
                <a:lnTo>
                  <a:pt x="16445" y="1400"/>
                </a:lnTo>
                <a:lnTo>
                  <a:pt x="16441" y="1394"/>
                </a:lnTo>
                <a:lnTo>
                  <a:pt x="16436" y="1388"/>
                </a:lnTo>
                <a:lnTo>
                  <a:pt x="16429" y="1384"/>
                </a:lnTo>
                <a:lnTo>
                  <a:pt x="16421" y="1381"/>
                </a:lnTo>
                <a:lnTo>
                  <a:pt x="16411" y="1380"/>
                </a:lnTo>
                <a:lnTo>
                  <a:pt x="16401" y="1379"/>
                </a:lnTo>
                <a:lnTo>
                  <a:pt x="16390" y="1380"/>
                </a:lnTo>
                <a:lnTo>
                  <a:pt x="16380" y="1381"/>
                </a:lnTo>
                <a:lnTo>
                  <a:pt x="16372" y="1384"/>
                </a:lnTo>
                <a:lnTo>
                  <a:pt x="16366" y="1388"/>
                </a:lnTo>
                <a:lnTo>
                  <a:pt x="16360" y="1393"/>
                </a:lnTo>
                <a:lnTo>
                  <a:pt x="16356" y="1398"/>
                </a:lnTo>
                <a:lnTo>
                  <a:pt x="16354" y="1404"/>
                </a:lnTo>
                <a:lnTo>
                  <a:pt x="16353" y="1412"/>
                </a:lnTo>
                <a:lnTo>
                  <a:pt x="16354" y="1418"/>
                </a:lnTo>
                <a:lnTo>
                  <a:pt x="16355" y="1423"/>
                </a:lnTo>
                <a:lnTo>
                  <a:pt x="16358" y="1428"/>
                </a:lnTo>
                <a:lnTo>
                  <a:pt x="16363" y="1431"/>
                </a:lnTo>
                <a:lnTo>
                  <a:pt x="16369" y="1434"/>
                </a:lnTo>
                <a:lnTo>
                  <a:pt x="16376" y="1436"/>
                </a:lnTo>
                <a:lnTo>
                  <a:pt x="16385" y="1438"/>
                </a:lnTo>
                <a:lnTo>
                  <a:pt x="16395" y="1440"/>
                </a:lnTo>
                <a:lnTo>
                  <a:pt x="16427" y="1446"/>
                </a:lnTo>
                <a:lnTo>
                  <a:pt x="16438" y="1449"/>
                </a:lnTo>
                <a:lnTo>
                  <a:pt x="16447" y="1452"/>
                </a:lnTo>
                <a:lnTo>
                  <a:pt x="16455" y="1456"/>
                </a:lnTo>
                <a:lnTo>
                  <a:pt x="16461" y="1461"/>
                </a:lnTo>
                <a:lnTo>
                  <a:pt x="16465" y="1467"/>
                </a:lnTo>
                <a:lnTo>
                  <a:pt x="16470" y="1473"/>
                </a:lnTo>
                <a:lnTo>
                  <a:pt x="16471" y="1481"/>
                </a:lnTo>
                <a:lnTo>
                  <a:pt x="16472" y="1490"/>
                </a:lnTo>
                <a:lnTo>
                  <a:pt x="16472" y="1496"/>
                </a:lnTo>
                <a:lnTo>
                  <a:pt x="16471" y="1502"/>
                </a:lnTo>
                <a:lnTo>
                  <a:pt x="16470" y="1507"/>
                </a:lnTo>
                <a:lnTo>
                  <a:pt x="16468" y="1512"/>
                </a:lnTo>
                <a:lnTo>
                  <a:pt x="16464" y="1517"/>
                </a:lnTo>
                <a:lnTo>
                  <a:pt x="16461" y="1521"/>
                </a:lnTo>
                <a:lnTo>
                  <a:pt x="16458" y="1524"/>
                </a:lnTo>
                <a:lnTo>
                  <a:pt x="16454" y="1529"/>
                </a:lnTo>
                <a:lnTo>
                  <a:pt x="16450" y="1532"/>
                </a:lnTo>
                <a:lnTo>
                  <a:pt x="16444" y="1534"/>
                </a:lnTo>
                <a:lnTo>
                  <a:pt x="16439" y="1537"/>
                </a:lnTo>
                <a:lnTo>
                  <a:pt x="16433" y="1538"/>
                </a:lnTo>
                <a:lnTo>
                  <a:pt x="16419" y="1541"/>
                </a:lnTo>
                <a:lnTo>
                  <a:pt x="16403" y="1542"/>
                </a:lnTo>
                <a:lnTo>
                  <a:pt x="16394" y="1542"/>
                </a:lnTo>
                <a:lnTo>
                  <a:pt x="16387" y="1541"/>
                </a:lnTo>
                <a:lnTo>
                  <a:pt x="16379" y="1540"/>
                </a:lnTo>
                <a:lnTo>
                  <a:pt x="16372" y="1538"/>
                </a:lnTo>
                <a:lnTo>
                  <a:pt x="16366" y="1536"/>
                </a:lnTo>
                <a:lnTo>
                  <a:pt x="16360" y="1533"/>
                </a:lnTo>
                <a:lnTo>
                  <a:pt x="16355" y="1530"/>
                </a:lnTo>
                <a:lnTo>
                  <a:pt x="16350" y="1526"/>
                </a:lnTo>
                <a:lnTo>
                  <a:pt x="16345" y="1522"/>
                </a:lnTo>
                <a:lnTo>
                  <a:pt x="16341" y="1518"/>
                </a:lnTo>
                <a:lnTo>
                  <a:pt x="16338" y="1514"/>
                </a:lnTo>
                <a:lnTo>
                  <a:pt x="16336" y="1508"/>
                </a:lnTo>
                <a:lnTo>
                  <a:pt x="16334" y="1503"/>
                </a:lnTo>
                <a:lnTo>
                  <a:pt x="16332" y="1497"/>
                </a:lnTo>
                <a:lnTo>
                  <a:pt x="16330" y="1490"/>
                </a:lnTo>
                <a:lnTo>
                  <a:pt x="16330" y="1484"/>
                </a:lnTo>
                <a:lnTo>
                  <a:pt x="16330" y="1482"/>
                </a:lnTo>
                <a:lnTo>
                  <a:pt x="16347" y="1482"/>
                </a:lnTo>
                <a:close/>
                <a:moveTo>
                  <a:pt x="16162" y="1368"/>
                </a:moveTo>
                <a:lnTo>
                  <a:pt x="16179" y="1368"/>
                </a:lnTo>
                <a:lnTo>
                  <a:pt x="16179" y="1521"/>
                </a:lnTo>
                <a:lnTo>
                  <a:pt x="16287" y="1521"/>
                </a:lnTo>
                <a:lnTo>
                  <a:pt x="16287" y="1538"/>
                </a:lnTo>
                <a:lnTo>
                  <a:pt x="16162" y="1538"/>
                </a:lnTo>
                <a:lnTo>
                  <a:pt x="16162" y="1368"/>
                </a:lnTo>
                <a:close/>
                <a:moveTo>
                  <a:pt x="16090" y="1453"/>
                </a:moveTo>
                <a:lnTo>
                  <a:pt x="16090" y="1445"/>
                </a:lnTo>
                <a:lnTo>
                  <a:pt x="16089" y="1436"/>
                </a:lnTo>
                <a:lnTo>
                  <a:pt x="16087" y="1429"/>
                </a:lnTo>
                <a:lnTo>
                  <a:pt x="16085" y="1422"/>
                </a:lnTo>
                <a:lnTo>
                  <a:pt x="16083" y="1416"/>
                </a:lnTo>
                <a:lnTo>
                  <a:pt x="16080" y="1410"/>
                </a:lnTo>
                <a:lnTo>
                  <a:pt x="16075" y="1404"/>
                </a:lnTo>
                <a:lnTo>
                  <a:pt x="16071" y="1399"/>
                </a:lnTo>
                <a:lnTo>
                  <a:pt x="16066" y="1395"/>
                </a:lnTo>
                <a:lnTo>
                  <a:pt x="16060" y="1390"/>
                </a:lnTo>
                <a:lnTo>
                  <a:pt x="16055" y="1387"/>
                </a:lnTo>
                <a:lnTo>
                  <a:pt x="16049" y="1385"/>
                </a:lnTo>
                <a:lnTo>
                  <a:pt x="16041" y="1383"/>
                </a:lnTo>
                <a:lnTo>
                  <a:pt x="16034" y="1381"/>
                </a:lnTo>
                <a:lnTo>
                  <a:pt x="16026" y="1380"/>
                </a:lnTo>
                <a:lnTo>
                  <a:pt x="16018" y="1380"/>
                </a:lnTo>
                <a:lnTo>
                  <a:pt x="16010" y="1380"/>
                </a:lnTo>
                <a:lnTo>
                  <a:pt x="16002" y="1381"/>
                </a:lnTo>
                <a:lnTo>
                  <a:pt x="15994" y="1383"/>
                </a:lnTo>
                <a:lnTo>
                  <a:pt x="15988" y="1385"/>
                </a:lnTo>
                <a:lnTo>
                  <a:pt x="15982" y="1387"/>
                </a:lnTo>
                <a:lnTo>
                  <a:pt x="15975" y="1390"/>
                </a:lnTo>
                <a:lnTo>
                  <a:pt x="15970" y="1395"/>
                </a:lnTo>
                <a:lnTo>
                  <a:pt x="15966" y="1399"/>
                </a:lnTo>
                <a:lnTo>
                  <a:pt x="15960" y="1404"/>
                </a:lnTo>
                <a:lnTo>
                  <a:pt x="15957" y="1410"/>
                </a:lnTo>
                <a:lnTo>
                  <a:pt x="15954" y="1416"/>
                </a:lnTo>
                <a:lnTo>
                  <a:pt x="15951" y="1422"/>
                </a:lnTo>
                <a:lnTo>
                  <a:pt x="15949" y="1429"/>
                </a:lnTo>
                <a:lnTo>
                  <a:pt x="15948" y="1436"/>
                </a:lnTo>
                <a:lnTo>
                  <a:pt x="15947" y="1445"/>
                </a:lnTo>
                <a:lnTo>
                  <a:pt x="15947" y="1453"/>
                </a:lnTo>
                <a:lnTo>
                  <a:pt x="15947" y="1462"/>
                </a:lnTo>
                <a:lnTo>
                  <a:pt x="15948" y="1469"/>
                </a:lnTo>
                <a:lnTo>
                  <a:pt x="15949" y="1476"/>
                </a:lnTo>
                <a:lnTo>
                  <a:pt x="15951" y="1483"/>
                </a:lnTo>
                <a:lnTo>
                  <a:pt x="15954" y="1490"/>
                </a:lnTo>
                <a:lnTo>
                  <a:pt x="15957" y="1496"/>
                </a:lnTo>
                <a:lnTo>
                  <a:pt x="15960" y="1501"/>
                </a:lnTo>
                <a:lnTo>
                  <a:pt x="15966" y="1506"/>
                </a:lnTo>
                <a:lnTo>
                  <a:pt x="15970" y="1510"/>
                </a:lnTo>
                <a:lnTo>
                  <a:pt x="15975" y="1515"/>
                </a:lnTo>
                <a:lnTo>
                  <a:pt x="15982" y="1518"/>
                </a:lnTo>
                <a:lnTo>
                  <a:pt x="15988" y="1521"/>
                </a:lnTo>
                <a:lnTo>
                  <a:pt x="15994" y="1523"/>
                </a:lnTo>
                <a:lnTo>
                  <a:pt x="16002" y="1524"/>
                </a:lnTo>
                <a:lnTo>
                  <a:pt x="16010" y="1525"/>
                </a:lnTo>
                <a:lnTo>
                  <a:pt x="16018" y="1525"/>
                </a:lnTo>
                <a:lnTo>
                  <a:pt x="16026" y="1525"/>
                </a:lnTo>
                <a:lnTo>
                  <a:pt x="16034" y="1524"/>
                </a:lnTo>
                <a:lnTo>
                  <a:pt x="16041" y="1523"/>
                </a:lnTo>
                <a:lnTo>
                  <a:pt x="16049" y="1521"/>
                </a:lnTo>
                <a:lnTo>
                  <a:pt x="16055" y="1518"/>
                </a:lnTo>
                <a:lnTo>
                  <a:pt x="16060" y="1515"/>
                </a:lnTo>
                <a:lnTo>
                  <a:pt x="16066" y="1510"/>
                </a:lnTo>
                <a:lnTo>
                  <a:pt x="16071" y="1506"/>
                </a:lnTo>
                <a:lnTo>
                  <a:pt x="16075" y="1501"/>
                </a:lnTo>
                <a:lnTo>
                  <a:pt x="16080" y="1496"/>
                </a:lnTo>
                <a:lnTo>
                  <a:pt x="16083" y="1490"/>
                </a:lnTo>
                <a:lnTo>
                  <a:pt x="16085" y="1483"/>
                </a:lnTo>
                <a:lnTo>
                  <a:pt x="16087" y="1476"/>
                </a:lnTo>
                <a:lnTo>
                  <a:pt x="16089" y="1469"/>
                </a:lnTo>
                <a:lnTo>
                  <a:pt x="16090" y="1462"/>
                </a:lnTo>
                <a:lnTo>
                  <a:pt x="16090" y="1453"/>
                </a:lnTo>
                <a:close/>
                <a:moveTo>
                  <a:pt x="16018" y="1542"/>
                </a:moveTo>
                <a:lnTo>
                  <a:pt x="16018" y="1542"/>
                </a:lnTo>
                <a:lnTo>
                  <a:pt x="16008" y="1541"/>
                </a:lnTo>
                <a:lnTo>
                  <a:pt x="15999" y="1540"/>
                </a:lnTo>
                <a:lnTo>
                  <a:pt x="15989" y="1538"/>
                </a:lnTo>
                <a:lnTo>
                  <a:pt x="15981" y="1536"/>
                </a:lnTo>
                <a:lnTo>
                  <a:pt x="15973" y="1533"/>
                </a:lnTo>
                <a:lnTo>
                  <a:pt x="15966" y="1529"/>
                </a:lnTo>
                <a:lnTo>
                  <a:pt x="15958" y="1523"/>
                </a:lnTo>
                <a:lnTo>
                  <a:pt x="15953" y="1518"/>
                </a:lnTo>
                <a:lnTo>
                  <a:pt x="15948" y="1512"/>
                </a:lnTo>
                <a:lnTo>
                  <a:pt x="15942" y="1505"/>
                </a:lnTo>
                <a:lnTo>
                  <a:pt x="15938" y="1498"/>
                </a:lnTo>
                <a:lnTo>
                  <a:pt x="15935" y="1490"/>
                </a:lnTo>
                <a:lnTo>
                  <a:pt x="15933" y="1482"/>
                </a:lnTo>
                <a:lnTo>
                  <a:pt x="15931" y="1472"/>
                </a:lnTo>
                <a:lnTo>
                  <a:pt x="15930" y="1463"/>
                </a:lnTo>
                <a:lnTo>
                  <a:pt x="15929" y="1453"/>
                </a:lnTo>
                <a:lnTo>
                  <a:pt x="15930" y="1442"/>
                </a:lnTo>
                <a:lnTo>
                  <a:pt x="15931" y="1433"/>
                </a:lnTo>
                <a:lnTo>
                  <a:pt x="15933" y="1424"/>
                </a:lnTo>
                <a:lnTo>
                  <a:pt x="15935" y="1416"/>
                </a:lnTo>
                <a:lnTo>
                  <a:pt x="15938" y="1407"/>
                </a:lnTo>
                <a:lnTo>
                  <a:pt x="15942" y="1400"/>
                </a:lnTo>
                <a:lnTo>
                  <a:pt x="15948" y="1394"/>
                </a:lnTo>
                <a:lnTo>
                  <a:pt x="15953" y="1387"/>
                </a:lnTo>
                <a:lnTo>
                  <a:pt x="15958" y="1382"/>
                </a:lnTo>
                <a:lnTo>
                  <a:pt x="15966" y="1378"/>
                </a:lnTo>
                <a:lnTo>
                  <a:pt x="15973" y="1373"/>
                </a:lnTo>
                <a:lnTo>
                  <a:pt x="15981" y="1369"/>
                </a:lnTo>
                <a:lnTo>
                  <a:pt x="15989" y="1367"/>
                </a:lnTo>
                <a:lnTo>
                  <a:pt x="15999" y="1365"/>
                </a:lnTo>
                <a:lnTo>
                  <a:pt x="16008" y="1364"/>
                </a:lnTo>
                <a:lnTo>
                  <a:pt x="16018" y="1364"/>
                </a:lnTo>
                <a:lnTo>
                  <a:pt x="16028" y="1364"/>
                </a:lnTo>
                <a:lnTo>
                  <a:pt x="16038" y="1365"/>
                </a:lnTo>
                <a:lnTo>
                  <a:pt x="16048" y="1367"/>
                </a:lnTo>
                <a:lnTo>
                  <a:pt x="16056" y="1369"/>
                </a:lnTo>
                <a:lnTo>
                  <a:pt x="16064" y="1373"/>
                </a:lnTo>
                <a:lnTo>
                  <a:pt x="16071" y="1378"/>
                </a:lnTo>
                <a:lnTo>
                  <a:pt x="16077" y="1382"/>
                </a:lnTo>
                <a:lnTo>
                  <a:pt x="16084" y="1387"/>
                </a:lnTo>
                <a:lnTo>
                  <a:pt x="16089" y="1394"/>
                </a:lnTo>
                <a:lnTo>
                  <a:pt x="16094" y="1400"/>
                </a:lnTo>
                <a:lnTo>
                  <a:pt x="16098" y="1407"/>
                </a:lnTo>
                <a:lnTo>
                  <a:pt x="16102" y="1416"/>
                </a:lnTo>
                <a:lnTo>
                  <a:pt x="16104" y="1424"/>
                </a:lnTo>
                <a:lnTo>
                  <a:pt x="16106" y="1433"/>
                </a:lnTo>
                <a:lnTo>
                  <a:pt x="16107" y="1442"/>
                </a:lnTo>
                <a:lnTo>
                  <a:pt x="16107" y="1453"/>
                </a:lnTo>
                <a:lnTo>
                  <a:pt x="16107" y="1463"/>
                </a:lnTo>
                <a:lnTo>
                  <a:pt x="16106" y="1472"/>
                </a:lnTo>
                <a:lnTo>
                  <a:pt x="16104" y="1482"/>
                </a:lnTo>
                <a:lnTo>
                  <a:pt x="16102" y="1490"/>
                </a:lnTo>
                <a:lnTo>
                  <a:pt x="16098" y="1498"/>
                </a:lnTo>
                <a:lnTo>
                  <a:pt x="16094" y="1505"/>
                </a:lnTo>
                <a:lnTo>
                  <a:pt x="16089" y="1512"/>
                </a:lnTo>
                <a:lnTo>
                  <a:pt x="16084" y="1518"/>
                </a:lnTo>
                <a:lnTo>
                  <a:pt x="16077" y="1523"/>
                </a:lnTo>
                <a:lnTo>
                  <a:pt x="16071" y="1529"/>
                </a:lnTo>
                <a:lnTo>
                  <a:pt x="16064" y="1533"/>
                </a:lnTo>
                <a:lnTo>
                  <a:pt x="16056" y="1536"/>
                </a:lnTo>
                <a:lnTo>
                  <a:pt x="16048" y="1538"/>
                </a:lnTo>
                <a:lnTo>
                  <a:pt x="16038" y="1540"/>
                </a:lnTo>
                <a:lnTo>
                  <a:pt x="16028" y="1541"/>
                </a:lnTo>
                <a:lnTo>
                  <a:pt x="16018" y="1542"/>
                </a:lnTo>
                <a:close/>
                <a:moveTo>
                  <a:pt x="15755" y="1368"/>
                </a:moveTo>
                <a:lnTo>
                  <a:pt x="15771" y="1368"/>
                </a:lnTo>
                <a:lnTo>
                  <a:pt x="15771" y="1461"/>
                </a:lnTo>
                <a:lnTo>
                  <a:pt x="15876" y="1368"/>
                </a:lnTo>
                <a:lnTo>
                  <a:pt x="15900" y="1368"/>
                </a:lnTo>
                <a:lnTo>
                  <a:pt x="15820" y="1439"/>
                </a:lnTo>
                <a:lnTo>
                  <a:pt x="15900" y="1538"/>
                </a:lnTo>
                <a:lnTo>
                  <a:pt x="15879" y="1538"/>
                </a:lnTo>
                <a:lnTo>
                  <a:pt x="15807" y="1450"/>
                </a:lnTo>
                <a:lnTo>
                  <a:pt x="15771" y="1482"/>
                </a:lnTo>
                <a:lnTo>
                  <a:pt x="15771" y="1538"/>
                </a:lnTo>
                <a:lnTo>
                  <a:pt x="15755" y="1538"/>
                </a:lnTo>
                <a:lnTo>
                  <a:pt x="15755" y="1368"/>
                </a:lnTo>
                <a:close/>
                <a:moveTo>
                  <a:pt x="15650" y="1316"/>
                </a:moveTo>
                <a:lnTo>
                  <a:pt x="15668" y="1316"/>
                </a:lnTo>
                <a:lnTo>
                  <a:pt x="15635" y="1351"/>
                </a:lnTo>
                <a:lnTo>
                  <a:pt x="15616" y="1351"/>
                </a:lnTo>
                <a:lnTo>
                  <a:pt x="15583" y="1316"/>
                </a:lnTo>
                <a:lnTo>
                  <a:pt x="15601" y="1316"/>
                </a:lnTo>
                <a:lnTo>
                  <a:pt x="15626" y="1342"/>
                </a:lnTo>
                <a:lnTo>
                  <a:pt x="15650" y="1316"/>
                </a:lnTo>
                <a:close/>
                <a:moveTo>
                  <a:pt x="15573" y="1482"/>
                </a:moveTo>
                <a:lnTo>
                  <a:pt x="15573" y="1482"/>
                </a:lnTo>
                <a:lnTo>
                  <a:pt x="15573" y="1483"/>
                </a:lnTo>
                <a:lnTo>
                  <a:pt x="15573" y="1491"/>
                </a:lnTo>
                <a:lnTo>
                  <a:pt x="15577" y="1500"/>
                </a:lnTo>
                <a:lnTo>
                  <a:pt x="15581" y="1507"/>
                </a:lnTo>
                <a:lnTo>
                  <a:pt x="15587" y="1514"/>
                </a:lnTo>
                <a:lnTo>
                  <a:pt x="15596" y="1519"/>
                </a:lnTo>
                <a:lnTo>
                  <a:pt x="15604" y="1522"/>
                </a:lnTo>
                <a:lnTo>
                  <a:pt x="15615" y="1524"/>
                </a:lnTo>
                <a:lnTo>
                  <a:pt x="15627" y="1525"/>
                </a:lnTo>
                <a:lnTo>
                  <a:pt x="15638" y="1524"/>
                </a:lnTo>
                <a:lnTo>
                  <a:pt x="15649" y="1523"/>
                </a:lnTo>
                <a:lnTo>
                  <a:pt x="15658" y="1520"/>
                </a:lnTo>
                <a:lnTo>
                  <a:pt x="15666" y="1516"/>
                </a:lnTo>
                <a:lnTo>
                  <a:pt x="15671" y="1510"/>
                </a:lnTo>
                <a:lnTo>
                  <a:pt x="15675" y="1505"/>
                </a:lnTo>
                <a:lnTo>
                  <a:pt x="15679" y="1498"/>
                </a:lnTo>
                <a:lnTo>
                  <a:pt x="15680" y="1490"/>
                </a:lnTo>
                <a:lnTo>
                  <a:pt x="15679" y="1484"/>
                </a:lnTo>
                <a:lnTo>
                  <a:pt x="15677" y="1479"/>
                </a:lnTo>
                <a:lnTo>
                  <a:pt x="15673" y="1474"/>
                </a:lnTo>
                <a:lnTo>
                  <a:pt x="15669" y="1471"/>
                </a:lnTo>
                <a:lnTo>
                  <a:pt x="15663" y="1468"/>
                </a:lnTo>
                <a:lnTo>
                  <a:pt x="15656" y="1465"/>
                </a:lnTo>
                <a:lnTo>
                  <a:pt x="15647" y="1464"/>
                </a:lnTo>
                <a:lnTo>
                  <a:pt x="15637" y="1462"/>
                </a:lnTo>
                <a:lnTo>
                  <a:pt x="15601" y="1455"/>
                </a:lnTo>
                <a:lnTo>
                  <a:pt x="15591" y="1453"/>
                </a:lnTo>
                <a:lnTo>
                  <a:pt x="15583" y="1450"/>
                </a:lnTo>
                <a:lnTo>
                  <a:pt x="15577" y="1446"/>
                </a:lnTo>
                <a:lnTo>
                  <a:pt x="15570" y="1440"/>
                </a:lnTo>
                <a:lnTo>
                  <a:pt x="15566" y="1435"/>
                </a:lnTo>
                <a:lnTo>
                  <a:pt x="15563" y="1429"/>
                </a:lnTo>
                <a:lnTo>
                  <a:pt x="15562" y="1421"/>
                </a:lnTo>
                <a:lnTo>
                  <a:pt x="15561" y="1413"/>
                </a:lnTo>
                <a:lnTo>
                  <a:pt x="15561" y="1407"/>
                </a:lnTo>
                <a:lnTo>
                  <a:pt x="15562" y="1402"/>
                </a:lnTo>
                <a:lnTo>
                  <a:pt x="15563" y="1397"/>
                </a:lnTo>
                <a:lnTo>
                  <a:pt x="15565" y="1393"/>
                </a:lnTo>
                <a:lnTo>
                  <a:pt x="15567" y="1388"/>
                </a:lnTo>
                <a:lnTo>
                  <a:pt x="15570" y="1384"/>
                </a:lnTo>
                <a:lnTo>
                  <a:pt x="15573" y="1381"/>
                </a:lnTo>
                <a:lnTo>
                  <a:pt x="15578" y="1377"/>
                </a:lnTo>
                <a:lnTo>
                  <a:pt x="15582" y="1374"/>
                </a:lnTo>
                <a:lnTo>
                  <a:pt x="15587" y="1371"/>
                </a:lnTo>
                <a:lnTo>
                  <a:pt x="15593" y="1369"/>
                </a:lnTo>
                <a:lnTo>
                  <a:pt x="15598" y="1367"/>
                </a:lnTo>
                <a:lnTo>
                  <a:pt x="15611" y="1365"/>
                </a:lnTo>
                <a:lnTo>
                  <a:pt x="15626" y="1364"/>
                </a:lnTo>
                <a:lnTo>
                  <a:pt x="15640" y="1365"/>
                </a:lnTo>
                <a:lnTo>
                  <a:pt x="15653" y="1367"/>
                </a:lnTo>
                <a:lnTo>
                  <a:pt x="15660" y="1369"/>
                </a:lnTo>
                <a:lnTo>
                  <a:pt x="15665" y="1371"/>
                </a:lnTo>
                <a:lnTo>
                  <a:pt x="15669" y="1374"/>
                </a:lnTo>
                <a:lnTo>
                  <a:pt x="15674" y="1378"/>
                </a:lnTo>
                <a:lnTo>
                  <a:pt x="15678" y="1381"/>
                </a:lnTo>
                <a:lnTo>
                  <a:pt x="15682" y="1385"/>
                </a:lnTo>
                <a:lnTo>
                  <a:pt x="15685" y="1389"/>
                </a:lnTo>
                <a:lnTo>
                  <a:pt x="15687" y="1394"/>
                </a:lnTo>
                <a:lnTo>
                  <a:pt x="15689" y="1399"/>
                </a:lnTo>
                <a:lnTo>
                  <a:pt x="15690" y="1404"/>
                </a:lnTo>
                <a:lnTo>
                  <a:pt x="15691" y="1410"/>
                </a:lnTo>
                <a:lnTo>
                  <a:pt x="15693" y="1416"/>
                </a:lnTo>
                <a:lnTo>
                  <a:pt x="15675" y="1416"/>
                </a:lnTo>
                <a:lnTo>
                  <a:pt x="15673" y="1407"/>
                </a:lnTo>
                <a:lnTo>
                  <a:pt x="15671" y="1400"/>
                </a:lnTo>
                <a:lnTo>
                  <a:pt x="15667" y="1394"/>
                </a:lnTo>
                <a:lnTo>
                  <a:pt x="15661" y="1388"/>
                </a:lnTo>
                <a:lnTo>
                  <a:pt x="15654" y="1384"/>
                </a:lnTo>
                <a:lnTo>
                  <a:pt x="15646" y="1381"/>
                </a:lnTo>
                <a:lnTo>
                  <a:pt x="15636" y="1380"/>
                </a:lnTo>
                <a:lnTo>
                  <a:pt x="15626" y="1379"/>
                </a:lnTo>
                <a:lnTo>
                  <a:pt x="15615" y="1380"/>
                </a:lnTo>
                <a:lnTo>
                  <a:pt x="15605" y="1381"/>
                </a:lnTo>
                <a:lnTo>
                  <a:pt x="15598" y="1384"/>
                </a:lnTo>
                <a:lnTo>
                  <a:pt x="15590" y="1388"/>
                </a:lnTo>
                <a:lnTo>
                  <a:pt x="15585" y="1393"/>
                </a:lnTo>
                <a:lnTo>
                  <a:pt x="15581" y="1398"/>
                </a:lnTo>
                <a:lnTo>
                  <a:pt x="15579" y="1404"/>
                </a:lnTo>
                <a:lnTo>
                  <a:pt x="15578" y="1412"/>
                </a:lnTo>
                <a:lnTo>
                  <a:pt x="15579" y="1418"/>
                </a:lnTo>
                <a:lnTo>
                  <a:pt x="15581" y="1423"/>
                </a:lnTo>
                <a:lnTo>
                  <a:pt x="15584" y="1428"/>
                </a:lnTo>
                <a:lnTo>
                  <a:pt x="15588" y="1431"/>
                </a:lnTo>
                <a:lnTo>
                  <a:pt x="15595" y="1434"/>
                </a:lnTo>
                <a:lnTo>
                  <a:pt x="15602" y="1436"/>
                </a:lnTo>
                <a:lnTo>
                  <a:pt x="15611" y="1438"/>
                </a:lnTo>
                <a:lnTo>
                  <a:pt x="15620" y="1440"/>
                </a:lnTo>
                <a:lnTo>
                  <a:pt x="15653" y="1446"/>
                </a:lnTo>
                <a:lnTo>
                  <a:pt x="15664" y="1449"/>
                </a:lnTo>
                <a:lnTo>
                  <a:pt x="15672" y="1452"/>
                </a:lnTo>
                <a:lnTo>
                  <a:pt x="15681" y="1456"/>
                </a:lnTo>
                <a:lnTo>
                  <a:pt x="15686" y="1461"/>
                </a:lnTo>
                <a:lnTo>
                  <a:pt x="15691" y="1467"/>
                </a:lnTo>
                <a:lnTo>
                  <a:pt x="15695" y="1473"/>
                </a:lnTo>
                <a:lnTo>
                  <a:pt x="15697" y="1481"/>
                </a:lnTo>
                <a:lnTo>
                  <a:pt x="15698" y="1490"/>
                </a:lnTo>
                <a:lnTo>
                  <a:pt x="15697" y="1496"/>
                </a:lnTo>
                <a:lnTo>
                  <a:pt x="15696" y="1502"/>
                </a:lnTo>
                <a:lnTo>
                  <a:pt x="15695" y="1507"/>
                </a:lnTo>
                <a:lnTo>
                  <a:pt x="15693" y="1512"/>
                </a:lnTo>
                <a:lnTo>
                  <a:pt x="15690" y="1517"/>
                </a:lnTo>
                <a:lnTo>
                  <a:pt x="15687" y="1521"/>
                </a:lnTo>
                <a:lnTo>
                  <a:pt x="15683" y="1524"/>
                </a:lnTo>
                <a:lnTo>
                  <a:pt x="15680" y="1529"/>
                </a:lnTo>
                <a:lnTo>
                  <a:pt x="15674" y="1532"/>
                </a:lnTo>
                <a:lnTo>
                  <a:pt x="15669" y="1534"/>
                </a:lnTo>
                <a:lnTo>
                  <a:pt x="15664" y="1537"/>
                </a:lnTo>
                <a:lnTo>
                  <a:pt x="15657" y="1538"/>
                </a:lnTo>
                <a:lnTo>
                  <a:pt x="15644" y="1541"/>
                </a:lnTo>
                <a:lnTo>
                  <a:pt x="15629" y="1542"/>
                </a:lnTo>
                <a:lnTo>
                  <a:pt x="15620" y="1542"/>
                </a:lnTo>
                <a:lnTo>
                  <a:pt x="15612" y="1541"/>
                </a:lnTo>
                <a:lnTo>
                  <a:pt x="15604" y="1540"/>
                </a:lnTo>
                <a:lnTo>
                  <a:pt x="15598" y="1538"/>
                </a:lnTo>
                <a:lnTo>
                  <a:pt x="15591" y="1536"/>
                </a:lnTo>
                <a:lnTo>
                  <a:pt x="15585" y="1533"/>
                </a:lnTo>
                <a:lnTo>
                  <a:pt x="15580" y="1530"/>
                </a:lnTo>
                <a:lnTo>
                  <a:pt x="15574" y="1526"/>
                </a:lnTo>
                <a:lnTo>
                  <a:pt x="15570" y="1522"/>
                </a:lnTo>
                <a:lnTo>
                  <a:pt x="15567" y="1518"/>
                </a:lnTo>
                <a:lnTo>
                  <a:pt x="15564" y="1514"/>
                </a:lnTo>
                <a:lnTo>
                  <a:pt x="15561" y="1508"/>
                </a:lnTo>
                <a:lnTo>
                  <a:pt x="15559" y="1503"/>
                </a:lnTo>
                <a:lnTo>
                  <a:pt x="15557" y="1497"/>
                </a:lnTo>
                <a:lnTo>
                  <a:pt x="15556" y="1490"/>
                </a:lnTo>
                <a:lnTo>
                  <a:pt x="15555" y="1484"/>
                </a:lnTo>
                <a:lnTo>
                  <a:pt x="15555" y="1482"/>
                </a:lnTo>
                <a:lnTo>
                  <a:pt x="15573" y="1482"/>
                </a:lnTo>
                <a:close/>
                <a:moveTo>
                  <a:pt x="15389" y="1453"/>
                </a:moveTo>
                <a:lnTo>
                  <a:pt x="15389" y="1445"/>
                </a:lnTo>
                <a:lnTo>
                  <a:pt x="15388" y="1436"/>
                </a:lnTo>
                <a:lnTo>
                  <a:pt x="15387" y="1429"/>
                </a:lnTo>
                <a:lnTo>
                  <a:pt x="15385" y="1422"/>
                </a:lnTo>
                <a:lnTo>
                  <a:pt x="15382" y="1416"/>
                </a:lnTo>
                <a:lnTo>
                  <a:pt x="15379" y="1410"/>
                </a:lnTo>
                <a:lnTo>
                  <a:pt x="15375" y="1404"/>
                </a:lnTo>
                <a:lnTo>
                  <a:pt x="15370" y="1399"/>
                </a:lnTo>
                <a:lnTo>
                  <a:pt x="15366" y="1395"/>
                </a:lnTo>
                <a:lnTo>
                  <a:pt x="15360" y="1390"/>
                </a:lnTo>
                <a:lnTo>
                  <a:pt x="15354" y="1387"/>
                </a:lnTo>
                <a:lnTo>
                  <a:pt x="15348" y="1385"/>
                </a:lnTo>
                <a:lnTo>
                  <a:pt x="15341" y="1383"/>
                </a:lnTo>
                <a:lnTo>
                  <a:pt x="15334" y="1381"/>
                </a:lnTo>
                <a:lnTo>
                  <a:pt x="15326" y="1380"/>
                </a:lnTo>
                <a:lnTo>
                  <a:pt x="15317" y="1380"/>
                </a:lnTo>
                <a:lnTo>
                  <a:pt x="15310" y="1380"/>
                </a:lnTo>
                <a:lnTo>
                  <a:pt x="15301" y="1381"/>
                </a:lnTo>
                <a:lnTo>
                  <a:pt x="15295" y="1383"/>
                </a:lnTo>
                <a:lnTo>
                  <a:pt x="15287" y="1385"/>
                </a:lnTo>
                <a:lnTo>
                  <a:pt x="15281" y="1387"/>
                </a:lnTo>
                <a:lnTo>
                  <a:pt x="15275" y="1390"/>
                </a:lnTo>
                <a:lnTo>
                  <a:pt x="15269" y="1395"/>
                </a:lnTo>
                <a:lnTo>
                  <a:pt x="15265" y="1399"/>
                </a:lnTo>
                <a:lnTo>
                  <a:pt x="15261" y="1404"/>
                </a:lnTo>
                <a:lnTo>
                  <a:pt x="15257" y="1410"/>
                </a:lnTo>
                <a:lnTo>
                  <a:pt x="15253" y="1416"/>
                </a:lnTo>
                <a:lnTo>
                  <a:pt x="15250" y="1422"/>
                </a:lnTo>
                <a:lnTo>
                  <a:pt x="15248" y="1429"/>
                </a:lnTo>
                <a:lnTo>
                  <a:pt x="15247" y="1436"/>
                </a:lnTo>
                <a:lnTo>
                  <a:pt x="15246" y="1445"/>
                </a:lnTo>
                <a:lnTo>
                  <a:pt x="15246" y="1453"/>
                </a:lnTo>
                <a:lnTo>
                  <a:pt x="15246" y="1462"/>
                </a:lnTo>
                <a:lnTo>
                  <a:pt x="15247" y="1469"/>
                </a:lnTo>
                <a:lnTo>
                  <a:pt x="15248" y="1476"/>
                </a:lnTo>
                <a:lnTo>
                  <a:pt x="15250" y="1483"/>
                </a:lnTo>
                <a:lnTo>
                  <a:pt x="15253" y="1490"/>
                </a:lnTo>
                <a:lnTo>
                  <a:pt x="15257" y="1496"/>
                </a:lnTo>
                <a:lnTo>
                  <a:pt x="15261" y="1501"/>
                </a:lnTo>
                <a:lnTo>
                  <a:pt x="15265" y="1506"/>
                </a:lnTo>
                <a:lnTo>
                  <a:pt x="15269" y="1510"/>
                </a:lnTo>
                <a:lnTo>
                  <a:pt x="15275" y="1515"/>
                </a:lnTo>
                <a:lnTo>
                  <a:pt x="15281" y="1518"/>
                </a:lnTo>
                <a:lnTo>
                  <a:pt x="15287" y="1521"/>
                </a:lnTo>
                <a:lnTo>
                  <a:pt x="15295" y="1523"/>
                </a:lnTo>
                <a:lnTo>
                  <a:pt x="15301" y="1524"/>
                </a:lnTo>
                <a:lnTo>
                  <a:pt x="15310" y="1525"/>
                </a:lnTo>
                <a:lnTo>
                  <a:pt x="15317" y="1525"/>
                </a:lnTo>
                <a:lnTo>
                  <a:pt x="15326" y="1525"/>
                </a:lnTo>
                <a:lnTo>
                  <a:pt x="15334" y="1524"/>
                </a:lnTo>
                <a:lnTo>
                  <a:pt x="15341" y="1523"/>
                </a:lnTo>
                <a:lnTo>
                  <a:pt x="15348" y="1521"/>
                </a:lnTo>
                <a:lnTo>
                  <a:pt x="15354" y="1518"/>
                </a:lnTo>
                <a:lnTo>
                  <a:pt x="15360" y="1515"/>
                </a:lnTo>
                <a:lnTo>
                  <a:pt x="15366" y="1510"/>
                </a:lnTo>
                <a:lnTo>
                  <a:pt x="15370" y="1506"/>
                </a:lnTo>
                <a:lnTo>
                  <a:pt x="15375" y="1501"/>
                </a:lnTo>
                <a:lnTo>
                  <a:pt x="15379" y="1496"/>
                </a:lnTo>
                <a:lnTo>
                  <a:pt x="15382" y="1490"/>
                </a:lnTo>
                <a:lnTo>
                  <a:pt x="15385" y="1483"/>
                </a:lnTo>
                <a:lnTo>
                  <a:pt x="15387" y="1476"/>
                </a:lnTo>
                <a:lnTo>
                  <a:pt x="15388" y="1469"/>
                </a:lnTo>
                <a:lnTo>
                  <a:pt x="15389" y="1462"/>
                </a:lnTo>
                <a:lnTo>
                  <a:pt x="15389" y="1453"/>
                </a:lnTo>
                <a:close/>
                <a:moveTo>
                  <a:pt x="15317" y="1542"/>
                </a:moveTo>
                <a:lnTo>
                  <a:pt x="15317" y="1542"/>
                </a:lnTo>
                <a:lnTo>
                  <a:pt x="15308" y="1541"/>
                </a:lnTo>
                <a:lnTo>
                  <a:pt x="15298" y="1540"/>
                </a:lnTo>
                <a:lnTo>
                  <a:pt x="15288" y="1538"/>
                </a:lnTo>
                <a:lnTo>
                  <a:pt x="15280" y="1536"/>
                </a:lnTo>
                <a:lnTo>
                  <a:pt x="15273" y="1533"/>
                </a:lnTo>
                <a:lnTo>
                  <a:pt x="15265" y="1529"/>
                </a:lnTo>
                <a:lnTo>
                  <a:pt x="15259" y="1523"/>
                </a:lnTo>
                <a:lnTo>
                  <a:pt x="15252" y="1518"/>
                </a:lnTo>
                <a:lnTo>
                  <a:pt x="15247" y="1512"/>
                </a:lnTo>
                <a:lnTo>
                  <a:pt x="15242" y="1505"/>
                </a:lnTo>
                <a:lnTo>
                  <a:pt x="15238" y="1498"/>
                </a:lnTo>
                <a:lnTo>
                  <a:pt x="15234" y="1490"/>
                </a:lnTo>
                <a:lnTo>
                  <a:pt x="15232" y="1482"/>
                </a:lnTo>
                <a:lnTo>
                  <a:pt x="15230" y="1472"/>
                </a:lnTo>
                <a:lnTo>
                  <a:pt x="15229" y="1463"/>
                </a:lnTo>
                <a:lnTo>
                  <a:pt x="15229" y="1453"/>
                </a:lnTo>
                <a:lnTo>
                  <a:pt x="15229" y="1442"/>
                </a:lnTo>
                <a:lnTo>
                  <a:pt x="15230" y="1433"/>
                </a:lnTo>
                <a:lnTo>
                  <a:pt x="15232" y="1424"/>
                </a:lnTo>
                <a:lnTo>
                  <a:pt x="15234" y="1416"/>
                </a:lnTo>
                <a:lnTo>
                  <a:pt x="15238" y="1407"/>
                </a:lnTo>
                <a:lnTo>
                  <a:pt x="15242" y="1400"/>
                </a:lnTo>
                <a:lnTo>
                  <a:pt x="15247" y="1394"/>
                </a:lnTo>
                <a:lnTo>
                  <a:pt x="15252" y="1387"/>
                </a:lnTo>
                <a:lnTo>
                  <a:pt x="15259" y="1382"/>
                </a:lnTo>
                <a:lnTo>
                  <a:pt x="15265" y="1378"/>
                </a:lnTo>
                <a:lnTo>
                  <a:pt x="15273" y="1373"/>
                </a:lnTo>
                <a:lnTo>
                  <a:pt x="15280" y="1369"/>
                </a:lnTo>
                <a:lnTo>
                  <a:pt x="15288" y="1367"/>
                </a:lnTo>
                <a:lnTo>
                  <a:pt x="15298" y="1365"/>
                </a:lnTo>
                <a:lnTo>
                  <a:pt x="15308" y="1364"/>
                </a:lnTo>
                <a:lnTo>
                  <a:pt x="15317" y="1364"/>
                </a:lnTo>
                <a:lnTo>
                  <a:pt x="15328" y="1364"/>
                </a:lnTo>
                <a:lnTo>
                  <a:pt x="15337" y="1365"/>
                </a:lnTo>
                <a:lnTo>
                  <a:pt x="15347" y="1367"/>
                </a:lnTo>
                <a:lnTo>
                  <a:pt x="15355" y="1369"/>
                </a:lnTo>
                <a:lnTo>
                  <a:pt x="15363" y="1373"/>
                </a:lnTo>
                <a:lnTo>
                  <a:pt x="15370" y="1378"/>
                </a:lnTo>
                <a:lnTo>
                  <a:pt x="15377" y="1382"/>
                </a:lnTo>
                <a:lnTo>
                  <a:pt x="15383" y="1387"/>
                </a:lnTo>
                <a:lnTo>
                  <a:pt x="15388" y="1394"/>
                </a:lnTo>
                <a:lnTo>
                  <a:pt x="15394" y="1400"/>
                </a:lnTo>
                <a:lnTo>
                  <a:pt x="15398" y="1407"/>
                </a:lnTo>
                <a:lnTo>
                  <a:pt x="15401" y="1416"/>
                </a:lnTo>
                <a:lnTo>
                  <a:pt x="15403" y="1424"/>
                </a:lnTo>
                <a:lnTo>
                  <a:pt x="15405" y="1433"/>
                </a:lnTo>
                <a:lnTo>
                  <a:pt x="15406" y="1442"/>
                </a:lnTo>
                <a:lnTo>
                  <a:pt x="15408" y="1453"/>
                </a:lnTo>
                <a:lnTo>
                  <a:pt x="15406" y="1463"/>
                </a:lnTo>
                <a:lnTo>
                  <a:pt x="15405" y="1472"/>
                </a:lnTo>
                <a:lnTo>
                  <a:pt x="15403" y="1482"/>
                </a:lnTo>
                <a:lnTo>
                  <a:pt x="15401" y="1490"/>
                </a:lnTo>
                <a:lnTo>
                  <a:pt x="15398" y="1498"/>
                </a:lnTo>
                <a:lnTo>
                  <a:pt x="15394" y="1505"/>
                </a:lnTo>
                <a:lnTo>
                  <a:pt x="15388" y="1512"/>
                </a:lnTo>
                <a:lnTo>
                  <a:pt x="15383" y="1518"/>
                </a:lnTo>
                <a:lnTo>
                  <a:pt x="15377" y="1523"/>
                </a:lnTo>
                <a:lnTo>
                  <a:pt x="15370" y="1529"/>
                </a:lnTo>
                <a:lnTo>
                  <a:pt x="15363" y="1533"/>
                </a:lnTo>
                <a:lnTo>
                  <a:pt x="15355" y="1536"/>
                </a:lnTo>
                <a:lnTo>
                  <a:pt x="15347" y="1538"/>
                </a:lnTo>
                <a:lnTo>
                  <a:pt x="15337" y="1540"/>
                </a:lnTo>
                <a:lnTo>
                  <a:pt x="15328" y="1541"/>
                </a:lnTo>
                <a:lnTo>
                  <a:pt x="15317" y="1542"/>
                </a:lnTo>
                <a:close/>
                <a:moveTo>
                  <a:pt x="15023" y="1368"/>
                </a:moveTo>
                <a:lnTo>
                  <a:pt x="15042" y="1368"/>
                </a:lnTo>
                <a:lnTo>
                  <a:pt x="15110" y="1523"/>
                </a:lnTo>
                <a:lnTo>
                  <a:pt x="15178" y="1368"/>
                </a:lnTo>
                <a:lnTo>
                  <a:pt x="15197" y="1368"/>
                </a:lnTo>
                <a:lnTo>
                  <a:pt x="15120" y="1538"/>
                </a:lnTo>
                <a:lnTo>
                  <a:pt x="15099" y="1538"/>
                </a:lnTo>
                <a:lnTo>
                  <a:pt x="15023" y="1368"/>
                </a:lnTo>
                <a:close/>
                <a:moveTo>
                  <a:pt x="14915" y="1383"/>
                </a:moveTo>
                <a:lnTo>
                  <a:pt x="14849" y="1383"/>
                </a:lnTo>
                <a:lnTo>
                  <a:pt x="14849" y="1368"/>
                </a:lnTo>
                <a:lnTo>
                  <a:pt x="14998" y="1368"/>
                </a:lnTo>
                <a:lnTo>
                  <a:pt x="14998" y="1383"/>
                </a:lnTo>
                <a:lnTo>
                  <a:pt x="14932" y="1383"/>
                </a:lnTo>
                <a:lnTo>
                  <a:pt x="14932" y="1538"/>
                </a:lnTo>
                <a:lnTo>
                  <a:pt x="14915" y="1538"/>
                </a:lnTo>
                <a:lnTo>
                  <a:pt x="14915" y="1383"/>
                </a:lnTo>
                <a:close/>
                <a:moveTo>
                  <a:pt x="14688" y="1482"/>
                </a:moveTo>
                <a:lnTo>
                  <a:pt x="14688" y="1483"/>
                </a:lnTo>
                <a:lnTo>
                  <a:pt x="14688" y="1491"/>
                </a:lnTo>
                <a:lnTo>
                  <a:pt x="14691" y="1500"/>
                </a:lnTo>
                <a:lnTo>
                  <a:pt x="14695" y="1507"/>
                </a:lnTo>
                <a:lnTo>
                  <a:pt x="14702" y="1514"/>
                </a:lnTo>
                <a:lnTo>
                  <a:pt x="14710" y="1519"/>
                </a:lnTo>
                <a:lnTo>
                  <a:pt x="14719" y="1522"/>
                </a:lnTo>
                <a:lnTo>
                  <a:pt x="14729" y="1524"/>
                </a:lnTo>
                <a:lnTo>
                  <a:pt x="14741" y="1525"/>
                </a:lnTo>
                <a:lnTo>
                  <a:pt x="14753" y="1524"/>
                </a:lnTo>
                <a:lnTo>
                  <a:pt x="14763" y="1523"/>
                </a:lnTo>
                <a:lnTo>
                  <a:pt x="14773" y="1520"/>
                </a:lnTo>
                <a:lnTo>
                  <a:pt x="14780" y="1516"/>
                </a:lnTo>
                <a:lnTo>
                  <a:pt x="14786" y="1510"/>
                </a:lnTo>
                <a:lnTo>
                  <a:pt x="14790" y="1505"/>
                </a:lnTo>
                <a:lnTo>
                  <a:pt x="14793" y="1498"/>
                </a:lnTo>
                <a:lnTo>
                  <a:pt x="14794" y="1490"/>
                </a:lnTo>
                <a:lnTo>
                  <a:pt x="14793" y="1484"/>
                </a:lnTo>
                <a:lnTo>
                  <a:pt x="14791" y="1479"/>
                </a:lnTo>
                <a:lnTo>
                  <a:pt x="14788" y="1474"/>
                </a:lnTo>
                <a:lnTo>
                  <a:pt x="14783" y="1471"/>
                </a:lnTo>
                <a:lnTo>
                  <a:pt x="14777" y="1468"/>
                </a:lnTo>
                <a:lnTo>
                  <a:pt x="14771" y="1465"/>
                </a:lnTo>
                <a:lnTo>
                  <a:pt x="14761" y="1464"/>
                </a:lnTo>
                <a:lnTo>
                  <a:pt x="14752" y="1462"/>
                </a:lnTo>
                <a:lnTo>
                  <a:pt x="14715" y="1455"/>
                </a:lnTo>
                <a:lnTo>
                  <a:pt x="14706" y="1453"/>
                </a:lnTo>
                <a:lnTo>
                  <a:pt x="14697" y="1450"/>
                </a:lnTo>
                <a:lnTo>
                  <a:pt x="14691" y="1446"/>
                </a:lnTo>
                <a:lnTo>
                  <a:pt x="14685" y="1440"/>
                </a:lnTo>
                <a:lnTo>
                  <a:pt x="14680" y="1435"/>
                </a:lnTo>
                <a:lnTo>
                  <a:pt x="14677" y="1429"/>
                </a:lnTo>
                <a:lnTo>
                  <a:pt x="14676" y="1421"/>
                </a:lnTo>
                <a:lnTo>
                  <a:pt x="14675" y="1413"/>
                </a:lnTo>
                <a:lnTo>
                  <a:pt x="14675" y="1407"/>
                </a:lnTo>
                <a:lnTo>
                  <a:pt x="14676" y="1402"/>
                </a:lnTo>
                <a:lnTo>
                  <a:pt x="14677" y="1397"/>
                </a:lnTo>
                <a:lnTo>
                  <a:pt x="14679" y="1393"/>
                </a:lnTo>
                <a:lnTo>
                  <a:pt x="14681" y="1388"/>
                </a:lnTo>
                <a:lnTo>
                  <a:pt x="14685" y="1384"/>
                </a:lnTo>
                <a:lnTo>
                  <a:pt x="14688" y="1381"/>
                </a:lnTo>
                <a:lnTo>
                  <a:pt x="14692" y="1377"/>
                </a:lnTo>
                <a:lnTo>
                  <a:pt x="14696" y="1374"/>
                </a:lnTo>
                <a:lnTo>
                  <a:pt x="14702" y="1371"/>
                </a:lnTo>
                <a:lnTo>
                  <a:pt x="14707" y="1369"/>
                </a:lnTo>
                <a:lnTo>
                  <a:pt x="14712" y="1367"/>
                </a:lnTo>
                <a:lnTo>
                  <a:pt x="14725" y="1365"/>
                </a:lnTo>
                <a:lnTo>
                  <a:pt x="14740" y="1364"/>
                </a:lnTo>
                <a:lnTo>
                  <a:pt x="14755" y="1365"/>
                </a:lnTo>
                <a:lnTo>
                  <a:pt x="14767" y="1367"/>
                </a:lnTo>
                <a:lnTo>
                  <a:pt x="14774" y="1369"/>
                </a:lnTo>
                <a:lnTo>
                  <a:pt x="14779" y="1371"/>
                </a:lnTo>
                <a:lnTo>
                  <a:pt x="14783" y="1374"/>
                </a:lnTo>
                <a:lnTo>
                  <a:pt x="14789" y="1378"/>
                </a:lnTo>
                <a:lnTo>
                  <a:pt x="14792" y="1381"/>
                </a:lnTo>
                <a:lnTo>
                  <a:pt x="14796" y="1385"/>
                </a:lnTo>
                <a:lnTo>
                  <a:pt x="14799" y="1389"/>
                </a:lnTo>
                <a:lnTo>
                  <a:pt x="14802" y="1394"/>
                </a:lnTo>
                <a:lnTo>
                  <a:pt x="14804" y="1399"/>
                </a:lnTo>
                <a:lnTo>
                  <a:pt x="14805" y="1404"/>
                </a:lnTo>
                <a:lnTo>
                  <a:pt x="14806" y="1410"/>
                </a:lnTo>
                <a:lnTo>
                  <a:pt x="14807" y="1416"/>
                </a:lnTo>
                <a:lnTo>
                  <a:pt x="14790" y="1416"/>
                </a:lnTo>
                <a:lnTo>
                  <a:pt x="14788" y="1407"/>
                </a:lnTo>
                <a:lnTo>
                  <a:pt x="14786" y="1400"/>
                </a:lnTo>
                <a:lnTo>
                  <a:pt x="14781" y="1394"/>
                </a:lnTo>
                <a:lnTo>
                  <a:pt x="14776" y="1388"/>
                </a:lnTo>
                <a:lnTo>
                  <a:pt x="14769" y="1384"/>
                </a:lnTo>
                <a:lnTo>
                  <a:pt x="14760" y="1381"/>
                </a:lnTo>
                <a:lnTo>
                  <a:pt x="14750" y="1380"/>
                </a:lnTo>
                <a:lnTo>
                  <a:pt x="14740" y="1379"/>
                </a:lnTo>
                <a:lnTo>
                  <a:pt x="14729" y="1380"/>
                </a:lnTo>
                <a:lnTo>
                  <a:pt x="14720" y="1381"/>
                </a:lnTo>
                <a:lnTo>
                  <a:pt x="14712" y="1384"/>
                </a:lnTo>
                <a:lnTo>
                  <a:pt x="14705" y="1388"/>
                </a:lnTo>
                <a:lnTo>
                  <a:pt x="14699" y="1393"/>
                </a:lnTo>
                <a:lnTo>
                  <a:pt x="14695" y="1398"/>
                </a:lnTo>
                <a:lnTo>
                  <a:pt x="14693" y="1404"/>
                </a:lnTo>
                <a:lnTo>
                  <a:pt x="14692" y="1412"/>
                </a:lnTo>
                <a:lnTo>
                  <a:pt x="14693" y="1418"/>
                </a:lnTo>
                <a:lnTo>
                  <a:pt x="14695" y="1423"/>
                </a:lnTo>
                <a:lnTo>
                  <a:pt x="14698" y="1428"/>
                </a:lnTo>
                <a:lnTo>
                  <a:pt x="14703" y="1431"/>
                </a:lnTo>
                <a:lnTo>
                  <a:pt x="14709" y="1434"/>
                </a:lnTo>
                <a:lnTo>
                  <a:pt x="14716" y="1436"/>
                </a:lnTo>
                <a:lnTo>
                  <a:pt x="14725" y="1438"/>
                </a:lnTo>
                <a:lnTo>
                  <a:pt x="14735" y="1440"/>
                </a:lnTo>
                <a:lnTo>
                  <a:pt x="14767" y="1446"/>
                </a:lnTo>
                <a:lnTo>
                  <a:pt x="14778" y="1449"/>
                </a:lnTo>
                <a:lnTo>
                  <a:pt x="14787" y="1452"/>
                </a:lnTo>
                <a:lnTo>
                  <a:pt x="14795" y="1456"/>
                </a:lnTo>
                <a:lnTo>
                  <a:pt x="14800" y="1461"/>
                </a:lnTo>
                <a:lnTo>
                  <a:pt x="14806" y="1467"/>
                </a:lnTo>
                <a:lnTo>
                  <a:pt x="14809" y="1473"/>
                </a:lnTo>
                <a:lnTo>
                  <a:pt x="14811" y="1481"/>
                </a:lnTo>
                <a:lnTo>
                  <a:pt x="14812" y="1490"/>
                </a:lnTo>
                <a:lnTo>
                  <a:pt x="14811" y="1496"/>
                </a:lnTo>
                <a:lnTo>
                  <a:pt x="14811" y="1502"/>
                </a:lnTo>
                <a:lnTo>
                  <a:pt x="14809" y="1507"/>
                </a:lnTo>
                <a:lnTo>
                  <a:pt x="14807" y="1512"/>
                </a:lnTo>
                <a:lnTo>
                  <a:pt x="14805" y="1517"/>
                </a:lnTo>
                <a:lnTo>
                  <a:pt x="14802" y="1521"/>
                </a:lnTo>
                <a:lnTo>
                  <a:pt x="14798" y="1524"/>
                </a:lnTo>
                <a:lnTo>
                  <a:pt x="14794" y="1529"/>
                </a:lnTo>
                <a:lnTo>
                  <a:pt x="14789" y="1532"/>
                </a:lnTo>
                <a:lnTo>
                  <a:pt x="14783" y="1534"/>
                </a:lnTo>
                <a:lnTo>
                  <a:pt x="14778" y="1537"/>
                </a:lnTo>
                <a:lnTo>
                  <a:pt x="14772" y="1538"/>
                </a:lnTo>
                <a:lnTo>
                  <a:pt x="14758" y="1541"/>
                </a:lnTo>
                <a:lnTo>
                  <a:pt x="14743" y="1542"/>
                </a:lnTo>
                <a:lnTo>
                  <a:pt x="14735" y="1542"/>
                </a:lnTo>
                <a:lnTo>
                  <a:pt x="14727" y="1541"/>
                </a:lnTo>
                <a:lnTo>
                  <a:pt x="14720" y="1540"/>
                </a:lnTo>
                <a:lnTo>
                  <a:pt x="14712" y="1538"/>
                </a:lnTo>
                <a:lnTo>
                  <a:pt x="14706" y="1536"/>
                </a:lnTo>
                <a:lnTo>
                  <a:pt x="14699" y="1533"/>
                </a:lnTo>
                <a:lnTo>
                  <a:pt x="14694" y="1530"/>
                </a:lnTo>
                <a:lnTo>
                  <a:pt x="14690" y="1526"/>
                </a:lnTo>
                <a:lnTo>
                  <a:pt x="14685" y="1522"/>
                </a:lnTo>
                <a:lnTo>
                  <a:pt x="14681" y="1518"/>
                </a:lnTo>
                <a:lnTo>
                  <a:pt x="14678" y="1514"/>
                </a:lnTo>
                <a:lnTo>
                  <a:pt x="14675" y="1508"/>
                </a:lnTo>
                <a:lnTo>
                  <a:pt x="14673" y="1503"/>
                </a:lnTo>
                <a:lnTo>
                  <a:pt x="14672" y="1497"/>
                </a:lnTo>
                <a:lnTo>
                  <a:pt x="14671" y="1490"/>
                </a:lnTo>
                <a:lnTo>
                  <a:pt x="14670" y="1484"/>
                </a:lnTo>
                <a:lnTo>
                  <a:pt x="14670" y="1482"/>
                </a:lnTo>
                <a:lnTo>
                  <a:pt x="14688" y="1482"/>
                </a:lnTo>
                <a:close/>
                <a:moveTo>
                  <a:pt x="14492" y="1384"/>
                </a:moveTo>
                <a:lnTo>
                  <a:pt x="14492" y="1449"/>
                </a:lnTo>
                <a:lnTo>
                  <a:pt x="14555" y="1449"/>
                </a:lnTo>
                <a:lnTo>
                  <a:pt x="14565" y="1449"/>
                </a:lnTo>
                <a:lnTo>
                  <a:pt x="14575" y="1447"/>
                </a:lnTo>
                <a:lnTo>
                  <a:pt x="14582" y="1445"/>
                </a:lnTo>
                <a:lnTo>
                  <a:pt x="14589" y="1441"/>
                </a:lnTo>
                <a:lnTo>
                  <a:pt x="14594" y="1437"/>
                </a:lnTo>
                <a:lnTo>
                  <a:pt x="14597" y="1432"/>
                </a:lnTo>
                <a:lnTo>
                  <a:pt x="14599" y="1424"/>
                </a:lnTo>
                <a:lnTo>
                  <a:pt x="14601" y="1416"/>
                </a:lnTo>
                <a:lnTo>
                  <a:pt x="14599" y="1407"/>
                </a:lnTo>
                <a:lnTo>
                  <a:pt x="14597" y="1400"/>
                </a:lnTo>
                <a:lnTo>
                  <a:pt x="14593" y="1395"/>
                </a:lnTo>
                <a:lnTo>
                  <a:pt x="14589" y="1390"/>
                </a:lnTo>
                <a:lnTo>
                  <a:pt x="14581" y="1387"/>
                </a:lnTo>
                <a:lnTo>
                  <a:pt x="14574" y="1385"/>
                </a:lnTo>
                <a:lnTo>
                  <a:pt x="14563" y="1384"/>
                </a:lnTo>
                <a:lnTo>
                  <a:pt x="14553" y="1384"/>
                </a:lnTo>
                <a:lnTo>
                  <a:pt x="14492" y="1384"/>
                </a:lnTo>
                <a:close/>
                <a:moveTo>
                  <a:pt x="14475" y="1368"/>
                </a:moveTo>
                <a:lnTo>
                  <a:pt x="14475" y="1368"/>
                </a:lnTo>
                <a:lnTo>
                  <a:pt x="14556" y="1368"/>
                </a:lnTo>
                <a:lnTo>
                  <a:pt x="14571" y="1368"/>
                </a:lnTo>
                <a:lnTo>
                  <a:pt x="14582" y="1370"/>
                </a:lnTo>
                <a:lnTo>
                  <a:pt x="14593" y="1374"/>
                </a:lnTo>
                <a:lnTo>
                  <a:pt x="14602" y="1380"/>
                </a:lnTo>
                <a:lnTo>
                  <a:pt x="14606" y="1382"/>
                </a:lnTo>
                <a:lnTo>
                  <a:pt x="14609" y="1386"/>
                </a:lnTo>
                <a:lnTo>
                  <a:pt x="14611" y="1389"/>
                </a:lnTo>
                <a:lnTo>
                  <a:pt x="14613" y="1394"/>
                </a:lnTo>
                <a:lnTo>
                  <a:pt x="14615" y="1398"/>
                </a:lnTo>
                <a:lnTo>
                  <a:pt x="14616" y="1403"/>
                </a:lnTo>
                <a:lnTo>
                  <a:pt x="14616" y="1408"/>
                </a:lnTo>
                <a:lnTo>
                  <a:pt x="14618" y="1414"/>
                </a:lnTo>
                <a:lnTo>
                  <a:pt x="14616" y="1421"/>
                </a:lnTo>
                <a:lnTo>
                  <a:pt x="14615" y="1429"/>
                </a:lnTo>
                <a:lnTo>
                  <a:pt x="14613" y="1435"/>
                </a:lnTo>
                <a:lnTo>
                  <a:pt x="14610" y="1440"/>
                </a:lnTo>
                <a:lnTo>
                  <a:pt x="14606" y="1446"/>
                </a:lnTo>
                <a:lnTo>
                  <a:pt x="14601" y="1450"/>
                </a:lnTo>
                <a:lnTo>
                  <a:pt x="14595" y="1453"/>
                </a:lnTo>
                <a:lnTo>
                  <a:pt x="14588" y="1456"/>
                </a:lnTo>
                <a:lnTo>
                  <a:pt x="14594" y="1457"/>
                </a:lnTo>
                <a:lnTo>
                  <a:pt x="14599" y="1459"/>
                </a:lnTo>
                <a:lnTo>
                  <a:pt x="14604" y="1462"/>
                </a:lnTo>
                <a:lnTo>
                  <a:pt x="14607" y="1466"/>
                </a:lnTo>
                <a:lnTo>
                  <a:pt x="14610" y="1470"/>
                </a:lnTo>
                <a:lnTo>
                  <a:pt x="14611" y="1475"/>
                </a:lnTo>
                <a:lnTo>
                  <a:pt x="14613" y="1481"/>
                </a:lnTo>
                <a:lnTo>
                  <a:pt x="14614" y="1488"/>
                </a:lnTo>
                <a:lnTo>
                  <a:pt x="14615" y="1504"/>
                </a:lnTo>
                <a:lnTo>
                  <a:pt x="14616" y="1518"/>
                </a:lnTo>
                <a:lnTo>
                  <a:pt x="14618" y="1523"/>
                </a:lnTo>
                <a:lnTo>
                  <a:pt x="14619" y="1529"/>
                </a:lnTo>
                <a:lnTo>
                  <a:pt x="14620" y="1534"/>
                </a:lnTo>
                <a:lnTo>
                  <a:pt x="14622" y="1538"/>
                </a:lnTo>
                <a:lnTo>
                  <a:pt x="14603" y="1538"/>
                </a:lnTo>
                <a:lnTo>
                  <a:pt x="14599" y="1525"/>
                </a:lnTo>
                <a:lnTo>
                  <a:pt x="14598" y="1514"/>
                </a:lnTo>
                <a:lnTo>
                  <a:pt x="14597" y="1501"/>
                </a:lnTo>
                <a:lnTo>
                  <a:pt x="14596" y="1488"/>
                </a:lnTo>
                <a:lnTo>
                  <a:pt x="14595" y="1482"/>
                </a:lnTo>
                <a:lnTo>
                  <a:pt x="14593" y="1478"/>
                </a:lnTo>
                <a:lnTo>
                  <a:pt x="14591" y="1473"/>
                </a:lnTo>
                <a:lnTo>
                  <a:pt x="14587" y="1470"/>
                </a:lnTo>
                <a:lnTo>
                  <a:pt x="14582" y="1468"/>
                </a:lnTo>
                <a:lnTo>
                  <a:pt x="14577" y="1466"/>
                </a:lnTo>
                <a:lnTo>
                  <a:pt x="14571" y="1465"/>
                </a:lnTo>
                <a:lnTo>
                  <a:pt x="14563" y="1465"/>
                </a:lnTo>
                <a:lnTo>
                  <a:pt x="14492" y="1465"/>
                </a:lnTo>
                <a:lnTo>
                  <a:pt x="14492" y="1538"/>
                </a:lnTo>
                <a:lnTo>
                  <a:pt x="14475" y="1538"/>
                </a:lnTo>
                <a:lnTo>
                  <a:pt x="14475" y="1368"/>
                </a:lnTo>
                <a:close/>
                <a:moveTo>
                  <a:pt x="14290" y="1368"/>
                </a:moveTo>
                <a:lnTo>
                  <a:pt x="14420" y="1368"/>
                </a:lnTo>
                <a:lnTo>
                  <a:pt x="14420" y="1384"/>
                </a:lnTo>
                <a:lnTo>
                  <a:pt x="14307" y="1384"/>
                </a:lnTo>
                <a:lnTo>
                  <a:pt x="14307" y="1444"/>
                </a:lnTo>
                <a:lnTo>
                  <a:pt x="14411" y="1444"/>
                </a:lnTo>
                <a:lnTo>
                  <a:pt x="14411" y="1459"/>
                </a:lnTo>
                <a:lnTo>
                  <a:pt x="14307" y="1459"/>
                </a:lnTo>
                <a:lnTo>
                  <a:pt x="14307" y="1521"/>
                </a:lnTo>
                <a:lnTo>
                  <a:pt x="14420" y="1521"/>
                </a:lnTo>
                <a:lnTo>
                  <a:pt x="14420" y="1538"/>
                </a:lnTo>
                <a:lnTo>
                  <a:pt x="14290" y="1538"/>
                </a:lnTo>
                <a:lnTo>
                  <a:pt x="14290" y="1368"/>
                </a:lnTo>
                <a:close/>
                <a:moveTo>
                  <a:pt x="14164" y="1383"/>
                </a:moveTo>
                <a:lnTo>
                  <a:pt x="14098" y="1383"/>
                </a:lnTo>
                <a:lnTo>
                  <a:pt x="14098" y="1368"/>
                </a:lnTo>
                <a:lnTo>
                  <a:pt x="14245" y="1368"/>
                </a:lnTo>
                <a:lnTo>
                  <a:pt x="14245" y="1383"/>
                </a:lnTo>
                <a:lnTo>
                  <a:pt x="14181" y="1383"/>
                </a:lnTo>
                <a:lnTo>
                  <a:pt x="14181" y="1538"/>
                </a:lnTo>
                <a:lnTo>
                  <a:pt x="14164" y="1538"/>
                </a:lnTo>
                <a:lnTo>
                  <a:pt x="14164" y="1383"/>
                </a:lnTo>
                <a:close/>
                <a:moveTo>
                  <a:pt x="13935" y="1482"/>
                </a:moveTo>
                <a:lnTo>
                  <a:pt x="13935" y="1483"/>
                </a:lnTo>
                <a:lnTo>
                  <a:pt x="13936" y="1491"/>
                </a:lnTo>
                <a:lnTo>
                  <a:pt x="13939" y="1500"/>
                </a:lnTo>
                <a:lnTo>
                  <a:pt x="13943" y="1507"/>
                </a:lnTo>
                <a:lnTo>
                  <a:pt x="13950" y="1514"/>
                </a:lnTo>
                <a:lnTo>
                  <a:pt x="13957" y="1519"/>
                </a:lnTo>
                <a:lnTo>
                  <a:pt x="13967" y="1522"/>
                </a:lnTo>
                <a:lnTo>
                  <a:pt x="13977" y="1524"/>
                </a:lnTo>
                <a:lnTo>
                  <a:pt x="13989" y="1525"/>
                </a:lnTo>
                <a:lnTo>
                  <a:pt x="14001" y="1524"/>
                </a:lnTo>
                <a:lnTo>
                  <a:pt x="14012" y="1523"/>
                </a:lnTo>
                <a:lnTo>
                  <a:pt x="14020" y="1520"/>
                </a:lnTo>
                <a:lnTo>
                  <a:pt x="14027" y="1516"/>
                </a:lnTo>
                <a:lnTo>
                  <a:pt x="14034" y="1510"/>
                </a:lnTo>
                <a:lnTo>
                  <a:pt x="14038" y="1505"/>
                </a:lnTo>
                <a:lnTo>
                  <a:pt x="14041" y="1498"/>
                </a:lnTo>
                <a:lnTo>
                  <a:pt x="14042" y="1490"/>
                </a:lnTo>
                <a:lnTo>
                  <a:pt x="14041" y="1484"/>
                </a:lnTo>
                <a:lnTo>
                  <a:pt x="14039" y="1479"/>
                </a:lnTo>
                <a:lnTo>
                  <a:pt x="14036" y="1474"/>
                </a:lnTo>
                <a:lnTo>
                  <a:pt x="14032" y="1471"/>
                </a:lnTo>
                <a:lnTo>
                  <a:pt x="14025" y="1468"/>
                </a:lnTo>
                <a:lnTo>
                  <a:pt x="14018" y="1465"/>
                </a:lnTo>
                <a:lnTo>
                  <a:pt x="14009" y="1464"/>
                </a:lnTo>
                <a:lnTo>
                  <a:pt x="14000" y="1462"/>
                </a:lnTo>
                <a:lnTo>
                  <a:pt x="13964" y="1455"/>
                </a:lnTo>
                <a:lnTo>
                  <a:pt x="13954" y="1453"/>
                </a:lnTo>
                <a:lnTo>
                  <a:pt x="13946" y="1450"/>
                </a:lnTo>
                <a:lnTo>
                  <a:pt x="13938" y="1446"/>
                </a:lnTo>
                <a:lnTo>
                  <a:pt x="13933" y="1440"/>
                </a:lnTo>
                <a:lnTo>
                  <a:pt x="13929" y="1435"/>
                </a:lnTo>
                <a:lnTo>
                  <a:pt x="13925" y="1429"/>
                </a:lnTo>
                <a:lnTo>
                  <a:pt x="13923" y="1421"/>
                </a:lnTo>
                <a:lnTo>
                  <a:pt x="13923" y="1413"/>
                </a:lnTo>
                <a:lnTo>
                  <a:pt x="13923" y="1407"/>
                </a:lnTo>
                <a:lnTo>
                  <a:pt x="13924" y="1402"/>
                </a:lnTo>
                <a:lnTo>
                  <a:pt x="13925" y="1397"/>
                </a:lnTo>
                <a:lnTo>
                  <a:pt x="13928" y="1393"/>
                </a:lnTo>
                <a:lnTo>
                  <a:pt x="13930" y="1388"/>
                </a:lnTo>
                <a:lnTo>
                  <a:pt x="13933" y="1384"/>
                </a:lnTo>
                <a:lnTo>
                  <a:pt x="13936" y="1381"/>
                </a:lnTo>
                <a:lnTo>
                  <a:pt x="13940" y="1377"/>
                </a:lnTo>
                <a:lnTo>
                  <a:pt x="13945" y="1374"/>
                </a:lnTo>
                <a:lnTo>
                  <a:pt x="13950" y="1371"/>
                </a:lnTo>
                <a:lnTo>
                  <a:pt x="13955" y="1369"/>
                </a:lnTo>
                <a:lnTo>
                  <a:pt x="13960" y="1367"/>
                </a:lnTo>
                <a:lnTo>
                  <a:pt x="13973" y="1365"/>
                </a:lnTo>
                <a:lnTo>
                  <a:pt x="13988" y="1364"/>
                </a:lnTo>
                <a:lnTo>
                  <a:pt x="14002" y="1365"/>
                </a:lnTo>
                <a:lnTo>
                  <a:pt x="14016" y="1367"/>
                </a:lnTo>
                <a:lnTo>
                  <a:pt x="14021" y="1369"/>
                </a:lnTo>
                <a:lnTo>
                  <a:pt x="14026" y="1371"/>
                </a:lnTo>
                <a:lnTo>
                  <a:pt x="14032" y="1374"/>
                </a:lnTo>
                <a:lnTo>
                  <a:pt x="14036" y="1378"/>
                </a:lnTo>
                <a:lnTo>
                  <a:pt x="14040" y="1381"/>
                </a:lnTo>
                <a:lnTo>
                  <a:pt x="14043" y="1385"/>
                </a:lnTo>
                <a:lnTo>
                  <a:pt x="14047" y="1389"/>
                </a:lnTo>
                <a:lnTo>
                  <a:pt x="14050" y="1394"/>
                </a:lnTo>
                <a:lnTo>
                  <a:pt x="14052" y="1399"/>
                </a:lnTo>
                <a:lnTo>
                  <a:pt x="14053" y="1404"/>
                </a:lnTo>
                <a:lnTo>
                  <a:pt x="14054" y="1410"/>
                </a:lnTo>
                <a:lnTo>
                  <a:pt x="14054" y="1416"/>
                </a:lnTo>
                <a:lnTo>
                  <a:pt x="14038" y="1416"/>
                </a:lnTo>
                <a:lnTo>
                  <a:pt x="14036" y="1407"/>
                </a:lnTo>
                <a:lnTo>
                  <a:pt x="14033" y="1400"/>
                </a:lnTo>
                <a:lnTo>
                  <a:pt x="14029" y="1394"/>
                </a:lnTo>
                <a:lnTo>
                  <a:pt x="14023" y="1388"/>
                </a:lnTo>
                <a:lnTo>
                  <a:pt x="14017" y="1384"/>
                </a:lnTo>
                <a:lnTo>
                  <a:pt x="14008" y="1381"/>
                </a:lnTo>
                <a:lnTo>
                  <a:pt x="13999" y="1380"/>
                </a:lnTo>
                <a:lnTo>
                  <a:pt x="13988" y="1379"/>
                </a:lnTo>
                <a:lnTo>
                  <a:pt x="13977" y="1380"/>
                </a:lnTo>
                <a:lnTo>
                  <a:pt x="13968" y="1381"/>
                </a:lnTo>
                <a:lnTo>
                  <a:pt x="13959" y="1384"/>
                </a:lnTo>
                <a:lnTo>
                  <a:pt x="13953" y="1388"/>
                </a:lnTo>
                <a:lnTo>
                  <a:pt x="13948" y="1393"/>
                </a:lnTo>
                <a:lnTo>
                  <a:pt x="13943" y="1398"/>
                </a:lnTo>
                <a:lnTo>
                  <a:pt x="13941" y="1404"/>
                </a:lnTo>
                <a:lnTo>
                  <a:pt x="13940" y="1412"/>
                </a:lnTo>
                <a:lnTo>
                  <a:pt x="13941" y="1418"/>
                </a:lnTo>
                <a:lnTo>
                  <a:pt x="13943" y="1423"/>
                </a:lnTo>
                <a:lnTo>
                  <a:pt x="13947" y="1428"/>
                </a:lnTo>
                <a:lnTo>
                  <a:pt x="13951" y="1431"/>
                </a:lnTo>
                <a:lnTo>
                  <a:pt x="13957" y="1434"/>
                </a:lnTo>
                <a:lnTo>
                  <a:pt x="13964" y="1436"/>
                </a:lnTo>
                <a:lnTo>
                  <a:pt x="13973" y="1438"/>
                </a:lnTo>
                <a:lnTo>
                  <a:pt x="13983" y="1440"/>
                </a:lnTo>
                <a:lnTo>
                  <a:pt x="14015" y="1446"/>
                </a:lnTo>
                <a:lnTo>
                  <a:pt x="14025" y="1449"/>
                </a:lnTo>
                <a:lnTo>
                  <a:pt x="14035" y="1452"/>
                </a:lnTo>
                <a:lnTo>
                  <a:pt x="14042" y="1456"/>
                </a:lnTo>
                <a:lnTo>
                  <a:pt x="14049" y="1461"/>
                </a:lnTo>
                <a:lnTo>
                  <a:pt x="14054" y="1467"/>
                </a:lnTo>
                <a:lnTo>
                  <a:pt x="14057" y="1473"/>
                </a:lnTo>
                <a:lnTo>
                  <a:pt x="14059" y="1481"/>
                </a:lnTo>
                <a:lnTo>
                  <a:pt x="14059" y="1490"/>
                </a:lnTo>
                <a:lnTo>
                  <a:pt x="14059" y="1496"/>
                </a:lnTo>
                <a:lnTo>
                  <a:pt x="14058" y="1502"/>
                </a:lnTo>
                <a:lnTo>
                  <a:pt x="14057" y="1507"/>
                </a:lnTo>
                <a:lnTo>
                  <a:pt x="14055" y="1512"/>
                </a:lnTo>
                <a:lnTo>
                  <a:pt x="14053" y="1517"/>
                </a:lnTo>
                <a:lnTo>
                  <a:pt x="14050" y="1521"/>
                </a:lnTo>
                <a:lnTo>
                  <a:pt x="14046" y="1524"/>
                </a:lnTo>
                <a:lnTo>
                  <a:pt x="14041" y="1529"/>
                </a:lnTo>
                <a:lnTo>
                  <a:pt x="14037" y="1532"/>
                </a:lnTo>
                <a:lnTo>
                  <a:pt x="14032" y="1534"/>
                </a:lnTo>
                <a:lnTo>
                  <a:pt x="14026" y="1537"/>
                </a:lnTo>
                <a:lnTo>
                  <a:pt x="14020" y="1538"/>
                </a:lnTo>
                <a:lnTo>
                  <a:pt x="14006" y="1541"/>
                </a:lnTo>
                <a:lnTo>
                  <a:pt x="13991" y="1542"/>
                </a:lnTo>
                <a:lnTo>
                  <a:pt x="13983" y="1542"/>
                </a:lnTo>
                <a:lnTo>
                  <a:pt x="13974" y="1541"/>
                </a:lnTo>
                <a:lnTo>
                  <a:pt x="13967" y="1540"/>
                </a:lnTo>
                <a:lnTo>
                  <a:pt x="13960" y="1538"/>
                </a:lnTo>
                <a:lnTo>
                  <a:pt x="13954" y="1536"/>
                </a:lnTo>
                <a:lnTo>
                  <a:pt x="13948" y="1533"/>
                </a:lnTo>
                <a:lnTo>
                  <a:pt x="13942" y="1530"/>
                </a:lnTo>
                <a:lnTo>
                  <a:pt x="13937" y="1526"/>
                </a:lnTo>
                <a:lnTo>
                  <a:pt x="13933" y="1522"/>
                </a:lnTo>
                <a:lnTo>
                  <a:pt x="13929" y="1518"/>
                </a:lnTo>
                <a:lnTo>
                  <a:pt x="13925" y="1514"/>
                </a:lnTo>
                <a:lnTo>
                  <a:pt x="13923" y="1508"/>
                </a:lnTo>
                <a:lnTo>
                  <a:pt x="13921" y="1503"/>
                </a:lnTo>
                <a:lnTo>
                  <a:pt x="13919" y="1497"/>
                </a:lnTo>
                <a:lnTo>
                  <a:pt x="13918" y="1490"/>
                </a:lnTo>
                <a:lnTo>
                  <a:pt x="13918" y="1484"/>
                </a:lnTo>
                <a:lnTo>
                  <a:pt x="13918" y="1482"/>
                </a:lnTo>
                <a:lnTo>
                  <a:pt x="13935" y="1482"/>
                </a:lnTo>
                <a:close/>
                <a:moveTo>
                  <a:pt x="13842" y="1368"/>
                </a:moveTo>
                <a:lnTo>
                  <a:pt x="13859" y="1368"/>
                </a:lnTo>
                <a:lnTo>
                  <a:pt x="13859" y="1538"/>
                </a:lnTo>
                <a:lnTo>
                  <a:pt x="13842" y="1538"/>
                </a:lnTo>
                <a:lnTo>
                  <a:pt x="13842" y="1368"/>
                </a:lnTo>
                <a:close/>
                <a:moveTo>
                  <a:pt x="13621" y="1368"/>
                </a:moveTo>
                <a:lnTo>
                  <a:pt x="13643" y="1368"/>
                </a:lnTo>
                <a:lnTo>
                  <a:pt x="13762" y="1520"/>
                </a:lnTo>
                <a:lnTo>
                  <a:pt x="13762" y="1368"/>
                </a:lnTo>
                <a:lnTo>
                  <a:pt x="13778" y="1368"/>
                </a:lnTo>
                <a:lnTo>
                  <a:pt x="13778" y="1538"/>
                </a:lnTo>
                <a:lnTo>
                  <a:pt x="13755" y="1538"/>
                </a:lnTo>
                <a:lnTo>
                  <a:pt x="13637" y="1385"/>
                </a:lnTo>
                <a:lnTo>
                  <a:pt x="13637" y="1538"/>
                </a:lnTo>
                <a:lnTo>
                  <a:pt x="13621" y="1538"/>
                </a:lnTo>
                <a:lnTo>
                  <a:pt x="13621" y="1368"/>
                </a:lnTo>
                <a:close/>
                <a:moveTo>
                  <a:pt x="13539" y="1368"/>
                </a:moveTo>
                <a:lnTo>
                  <a:pt x="13556" y="1368"/>
                </a:lnTo>
                <a:lnTo>
                  <a:pt x="13556" y="1538"/>
                </a:lnTo>
                <a:lnTo>
                  <a:pt x="13539" y="1538"/>
                </a:lnTo>
                <a:lnTo>
                  <a:pt x="13539" y="1368"/>
                </a:lnTo>
                <a:close/>
                <a:moveTo>
                  <a:pt x="13278" y="1368"/>
                </a:moveTo>
                <a:lnTo>
                  <a:pt x="13306" y="1368"/>
                </a:lnTo>
                <a:lnTo>
                  <a:pt x="13377" y="1522"/>
                </a:lnTo>
                <a:lnTo>
                  <a:pt x="13449" y="1368"/>
                </a:lnTo>
                <a:lnTo>
                  <a:pt x="13475" y="1368"/>
                </a:lnTo>
                <a:lnTo>
                  <a:pt x="13475" y="1538"/>
                </a:lnTo>
                <a:lnTo>
                  <a:pt x="13458" y="1538"/>
                </a:lnTo>
                <a:lnTo>
                  <a:pt x="13459" y="1383"/>
                </a:lnTo>
                <a:lnTo>
                  <a:pt x="13386" y="1538"/>
                </a:lnTo>
                <a:lnTo>
                  <a:pt x="13367" y="1538"/>
                </a:lnTo>
                <a:lnTo>
                  <a:pt x="13293" y="1383"/>
                </a:lnTo>
                <a:lnTo>
                  <a:pt x="13295" y="1538"/>
                </a:lnTo>
                <a:lnTo>
                  <a:pt x="13278" y="1538"/>
                </a:lnTo>
                <a:lnTo>
                  <a:pt x="13278" y="1368"/>
                </a:lnTo>
                <a:close/>
                <a:moveTo>
                  <a:pt x="15514" y="676"/>
                </a:moveTo>
                <a:lnTo>
                  <a:pt x="15514" y="551"/>
                </a:lnTo>
                <a:lnTo>
                  <a:pt x="15381" y="551"/>
                </a:lnTo>
                <a:lnTo>
                  <a:pt x="15273" y="693"/>
                </a:lnTo>
                <a:lnTo>
                  <a:pt x="15257" y="687"/>
                </a:lnTo>
                <a:lnTo>
                  <a:pt x="15241" y="682"/>
                </a:lnTo>
                <a:lnTo>
                  <a:pt x="15225" y="676"/>
                </a:lnTo>
                <a:lnTo>
                  <a:pt x="15210" y="668"/>
                </a:lnTo>
                <a:lnTo>
                  <a:pt x="15195" y="660"/>
                </a:lnTo>
                <a:lnTo>
                  <a:pt x="15182" y="650"/>
                </a:lnTo>
                <a:lnTo>
                  <a:pt x="15169" y="641"/>
                </a:lnTo>
                <a:lnTo>
                  <a:pt x="15158" y="630"/>
                </a:lnTo>
                <a:lnTo>
                  <a:pt x="15102" y="650"/>
                </a:lnTo>
                <a:lnTo>
                  <a:pt x="15116" y="662"/>
                </a:lnTo>
                <a:lnTo>
                  <a:pt x="15132" y="673"/>
                </a:lnTo>
                <a:lnTo>
                  <a:pt x="15149" y="683"/>
                </a:lnTo>
                <a:lnTo>
                  <a:pt x="15167" y="693"/>
                </a:lnTo>
                <a:lnTo>
                  <a:pt x="15187" y="701"/>
                </a:lnTo>
                <a:lnTo>
                  <a:pt x="15208" y="707"/>
                </a:lnTo>
                <a:lnTo>
                  <a:pt x="15230" y="714"/>
                </a:lnTo>
                <a:lnTo>
                  <a:pt x="15252" y="719"/>
                </a:lnTo>
                <a:lnTo>
                  <a:pt x="15043" y="990"/>
                </a:lnTo>
                <a:lnTo>
                  <a:pt x="15040" y="990"/>
                </a:lnTo>
                <a:lnTo>
                  <a:pt x="14698" y="557"/>
                </a:lnTo>
                <a:lnTo>
                  <a:pt x="15084" y="67"/>
                </a:lnTo>
                <a:lnTo>
                  <a:pt x="15084" y="543"/>
                </a:lnTo>
                <a:lnTo>
                  <a:pt x="15198" y="543"/>
                </a:lnTo>
                <a:lnTo>
                  <a:pt x="15198" y="412"/>
                </a:lnTo>
                <a:lnTo>
                  <a:pt x="15221" y="421"/>
                </a:lnTo>
                <a:lnTo>
                  <a:pt x="15247" y="428"/>
                </a:lnTo>
                <a:lnTo>
                  <a:pt x="15274" y="436"/>
                </a:lnTo>
                <a:lnTo>
                  <a:pt x="15302" y="443"/>
                </a:lnTo>
                <a:lnTo>
                  <a:pt x="15331" y="449"/>
                </a:lnTo>
                <a:lnTo>
                  <a:pt x="15362" y="457"/>
                </a:lnTo>
                <a:lnTo>
                  <a:pt x="15393" y="463"/>
                </a:lnTo>
                <a:lnTo>
                  <a:pt x="15424" y="469"/>
                </a:lnTo>
                <a:lnTo>
                  <a:pt x="15446" y="475"/>
                </a:lnTo>
                <a:lnTo>
                  <a:pt x="15466" y="481"/>
                </a:lnTo>
                <a:lnTo>
                  <a:pt x="15484" y="486"/>
                </a:lnTo>
                <a:lnTo>
                  <a:pt x="15500" y="493"/>
                </a:lnTo>
                <a:lnTo>
                  <a:pt x="15515" y="500"/>
                </a:lnTo>
                <a:lnTo>
                  <a:pt x="15529" y="507"/>
                </a:lnTo>
                <a:lnTo>
                  <a:pt x="15539" y="514"/>
                </a:lnTo>
                <a:lnTo>
                  <a:pt x="15550" y="523"/>
                </a:lnTo>
                <a:lnTo>
                  <a:pt x="15559" y="530"/>
                </a:lnTo>
                <a:lnTo>
                  <a:pt x="15565" y="539"/>
                </a:lnTo>
                <a:lnTo>
                  <a:pt x="15571" y="546"/>
                </a:lnTo>
                <a:lnTo>
                  <a:pt x="15576" y="554"/>
                </a:lnTo>
                <a:lnTo>
                  <a:pt x="15579" y="563"/>
                </a:lnTo>
                <a:lnTo>
                  <a:pt x="15582" y="571"/>
                </a:lnTo>
                <a:lnTo>
                  <a:pt x="15583" y="580"/>
                </a:lnTo>
                <a:lnTo>
                  <a:pt x="15583" y="588"/>
                </a:lnTo>
                <a:lnTo>
                  <a:pt x="15583" y="595"/>
                </a:lnTo>
                <a:lnTo>
                  <a:pt x="15582" y="601"/>
                </a:lnTo>
                <a:lnTo>
                  <a:pt x="15581" y="608"/>
                </a:lnTo>
                <a:lnTo>
                  <a:pt x="15579" y="614"/>
                </a:lnTo>
                <a:lnTo>
                  <a:pt x="15577" y="619"/>
                </a:lnTo>
                <a:lnTo>
                  <a:pt x="15573" y="626"/>
                </a:lnTo>
                <a:lnTo>
                  <a:pt x="15569" y="631"/>
                </a:lnTo>
                <a:lnTo>
                  <a:pt x="15565" y="637"/>
                </a:lnTo>
                <a:lnTo>
                  <a:pt x="15555" y="648"/>
                </a:lnTo>
                <a:lnTo>
                  <a:pt x="15544" y="658"/>
                </a:lnTo>
                <a:lnTo>
                  <a:pt x="15530" y="667"/>
                </a:lnTo>
                <a:lnTo>
                  <a:pt x="15514" y="676"/>
                </a:lnTo>
                <a:close/>
                <a:moveTo>
                  <a:pt x="15557" y="706"/>
                </a:moveTo>
                <a:lnTo>
                  <a:pt x="15557" y="706"/>
                </a:lnTo>
                <a:lnTo>
                  <a:pt x="15572" y="701"/>
                </a:lnTo>
                <a:lnTo>
                  <a:pt x="15587" y="696"/>
                </a:lnTo>
                <a:lnTo>
                  <a:pt x="15601" y="689"/>
                </a:lnTo>
                <a:lnTo>
                  <a:pt x="15614" y="683"/>
                </a:lnTo>
                <a:lnTo>
                  <a:pt x="15627" y="676"/>
                </a:lnTo>
                <a:lnTo>
                  <a:pt x="15638" y="669"/>
                </a:lnTo>
                <a:lnTo>
                  <a:pt x="15649" y="661"/>
                </a:lnTo>
                <a:lnTo>
                  <a:pt x="15660" y="653"/>
                </a:lnTo>
                <a:lnTo>
                  <a:pt x="15669" y="644"/>
                </a:lnTo>
                <a:lnTo>
                  <a:pt x="15678" y="635"/>
                </a:lnTo>
                <a:lnTo>
                  <a:pt x="15685" y="626"/>
                </a:lnTo>
                <a:lnTo>
                  <a:pt x="15691" y="616"/>
                </a:lnTo>
                <a:lnTo>
                  <a:pt x="15697" y="605"/>
                </a:lnTo>
                <a:lnTo>
                  <a:pt x="15701" y="595"/>
                </a:lnTo>
                <a:lnTo>
                  <a:pt x="15704" y="583"/>
                </a:lnTo>
                <a:lnTo>
                  <a:pt x="15706" y="571"/>
                </a:lnTo>
                <a:lnTo>
                  <a:pt x="15706" y="563"/>
                </a:lnTo>
                <a:lnTo>
                  <a:pt x="15705" y="556"/>
                </a:lnTo>
                <a:lnTo>
                  <a:pt x="15704" y="548"/>
                </a:lnTo>
                <a:lnTo>
                  <a:pt x="15702" y="541"/>
                </a:lnTo>
                <a:lnTo>
                  <a:pt x="15699" y="533"/>
                </a:lnTo>
                <a:lnTo>
                  <a:pt x="15696" y="527"/>
                </a:lnTo>
                <a:lnTo>
                  <a:pt x="15693" y="520"/>
                </a:lnTo>
                <a:lnTo>
                  <a:pt x="15688" y="514"/>
                </a:lnTo>
                <a:lnTo>
                  <a:pt x="15679" y="502"/>
                </a:lnTo>
                <a:lnTo>
                  <a:pt x="15668" y="492"/>
                </a:lnTo>
                <a:lnTo>
                  <a:pt x="15655" y="481"/>
                </a:lnTo>
                <a:lnTo>
                  <a:pt x="15641" y="473"/>
                </a:lnTo>
                <a:lnTo>
                  <a:pt x="15626" y="464"/>
                </a:lnTo>
                <a:lnTo>
                  <a:pt x="15610" y="457"/>
                </a:lnTo>
                <a:lnTo>
                  <a:pt x="15593" y="450"/>
                </a:lnTo>
                <a:lnTo>
                  <a:pt x="15574" y="444"/>
                </a:lnTo>
                <a:lnTo>
                  <a:pt x="15537" y="433"/>
                </a:lnTo>
                <a:lnTo>
                  <a:pt x="15499" y="425"/>
                </a:lnTo>
                <a:lnTo>
                  <a:pt x="15445" y="413"/>
                </a:lnTo>
                <a:lnTo>
                  <a:pt x="15395" y="403"/>
                </a:lnTo>
                <a:lnTo>
                  <a:pt x="15372" y="397"/>
                </a:lnTo>
                <a:lnTo>
                  <a:pt x="15351" y="391"/>
                </a:lnTo>
                <a:lnTo>
                  <a:pt x="15331" y="385"/>
                </a:lnTo>
                <a:lnTo>
                  <a:pt x="15312" y="378"/>
                </a:lnTo>
                <a:lnTo>
                  <a:pt x="15295" y="371"/>
                </a:lnTo>
                <a:lnTo>
                  <a:pt x="15280" y="363"/>
                </a:lnTo>
                <a:lnTo>
                  <a:pt x="15266" y="356"/>
                </a:lnTo>
                <a:lnTo>
                  <a:pt x="15254" y="347"/>
                </a:lnTo>
                <a:lnTo>
                  <a:pt x="15244" y="338"/>
                </a:lnTo>
                <a:lnTo>
                  <a:pt x="15236" y="328"/>
                </a:lnTo>
                <a:lnTo>
                  <a:pt x="15232" y="323"/>
                </a:lnTo>
                <a:lnTo>
                  <a:pt x="15230" y="318"/>
                </a:lnTo>
                <a:lnTo>
                  <a:pt x="15228" y="311"/>
                </a:lnTo>
                <a:lnTo>
                  <a:pt x="15226" y="306"/>
                </a:lnTo>
                <a:lnTo>
                  <a:pt x="15223" y="294"/>
                </a:lnTo>
                <a:lnTo>
                  <a:pt x="15223" y="285"/>
                </a:lnTo>
                <a:lnTo>
                  <a:pt x="15223" y="278"/>
                </a:lnTo>
                <a:lnTo>
                  <a:pt x="15224" y="272"/>
                </a:lnTo>
                <a:lnTo>
                  <a:pt x="15226" y="266"/>
                </a:lnTo>
                <a:lnTo>
                  <a:pt x="15228" y="260"/>
                </a:lnTo>
                <a:lnTo>
                  <a:pt x="15233" y="249"/>
                </a:lnTo>
                <a:lnTo>
                  <a:pt x="15241" y="238"/>
                </a:lnTo>
                <a:lnTo>
                  <a:pt x="15250" y="227"/>
                </a:lnTo>
                <a:lnTo>
                  <a:pt x="15261" y="219"/>
                </a:lnTo>
                <a:lnTo>
                  <a:pt x="15273" y="210"/>
                </a:lnTo>
                <a:lnTo>
                  <a:pt x="15285" y="202"/>
                </a:lnTo>
                <a:lnTo>
                  <a:pt x="15299" y="195"/>
                </a:lnTo>
                <a:lnTo>
                  <a:pt x="15314" y="189"/>
                </a:lnTo>
                <a:lnTo>
                  <a:pt x="15330" y="184"/>
                </a:lnTo>
                <a:lnTo>
                  <a:pt x="15346" y="180"/>
                </a:lnTo>
                <a:lnTo>
                  <a:pt x="15363" y="176"/>
                </a:lnTo>
                <a:lnTo>
                  <a:pt x="15380" y="173"/>
                </a:lnTo>
                <a:lnTo>
                  <a:pt x="15397" y="172"/>
                </a:lnTo>
                <a:lnTo>
                  <a:pt x="15414" y="172"/>
                </a:lnTo>
                <a:lnTo>
                  <a:pt x="15447" y="172"/>
                </a:lnTo>
                <a:lnTo>
                  <a:pt x="15477" y="174"/>
                </a:lnTo>
                <a:lnTo>
                  <a:pt x="15490" y="176"/>
                </a:lnTo>
                <a:lnTo>
                  <a:pt x="15504" y="178"/>
                </a:lnTo>
                <a:lnTo>
                  <a:pt x="15517" y="181"/>
                </a:lnTo>
                <a:lnTo>
                  <a:pt x="15530" y="185"/>
                </a:lnTo>
                <a:lnTo>
                  <a:pt x="15543" y="188"/>
                </a:lnTo>
                <a:lnTo>
                  <a:pt x="15554" y="193"/>
                </a:lnTo>
                <a:lnTo>
                  <a:pt x="15566" y="199"/>
                </a:lnTo>
                <a:lnTo>
                  <a:pt x="15578" y="205"/>
                </a:lnTo>
                <a:lnTo>
                  <a:pt x="15588" y="211"/>
                </a:lnTo>
                <a:lnTo>
                  <a:pt x="15600" y="220"/>
                </a:lnTo>
                <a:lnTo>
                  <a:pt x="15611" y="228"/>
                </a:lnTo>
                <a:lnTo>
                  <a:pt x="15621" y="238"/>
                </a:lnTo>
                <a:lnTo>
                  <a:pt x="15671" y="222"/>
                </a:lnTo>
                <a:lnTo>
                  <a:pt x="15660" y="211"/>
                </a:lnTo>
                <a:lnTo>
                  <a:pt x="15646" y="202"/>
                </a:lnTo>
                <a:lnTo>
                  <a:pt x="15633" y="193"/>
                </a:lnTo>
                <a:lnTo>
                  <a:pt x="15619" y="186"/>
                </a:lnTo>
                <a:lnTo>
                  <a:pt x="15604" y="180"/>
                </a:lnTo>
                <a:lnTo>
                  <a:pt x="15589" y="173"/>
                </a:lnTo>
                <a:lnTo>
                  <a:pt x="15573" y="168"/>
                </a:lnTo>
                <a:lnTo>
                  <a:pt x="15557" y="164"/>
                </a:lnTo>
                <a:lnTo>
                  <a:pt x="15542" y="159"/>
                </a:lnTo>
                <a:lnTo>
                  <a:pt x="15525" y="156"/>
                </a:lnTo>
                <a:lnTo>
                  <a:pt x="15506" y="154"/>
                </a:lnTo>
                <a:lnTo>
                  <a:pt x="15489" y="152"/>
                </a:lnTo>
                <a:lnTo>
                  <a:pt x="15452" y="150"/>
                </a:lnTo>
                <a:lnTo>
                  <a:pt x="15414" y="149"/>
                </a:lnTo>
                <a:lnTo>
                  <a:pt x="15382" y="149"/>
                </a:lnTo>
                <a:lnTo>
                  <a:pt x="15351" y="151"/>
                </a:lnTo>
                <a:lnTo>
                  <a:pt x="15321" y="154"/>
                </a:lnTo>
                <a:lnTo>
                  <a:pt x="15294" y="159"/>
                </a:lnTo>
                <a:lnTo>
                  <a:pt x="15267" y="165"/>
                </a:lnTo>
                <a:lnTo>
                  <a:pt x="15243" y="172"/>
                </a:lnTo>
                <a:lnTo>
                  <a:pt x="15219" y="180"/>
                </a:lnTo>
                <a:lnTo>
                  <a:pt x="15198" y="189"/>
                </a:lnTo>
                <a:lnTo>
                  <a:pt x="15198" y="5"/>
                </a:lnTo>
                <a:lnTo>
                  <a:pt x="15065" y="5"/>
                </a:lnTo>
                <a:lnTo>
                  <a:pt x="14727" y="444"/>
                </a:lnTo>
                <a:lnTo>
                  <a:pt x="14724" y="444"/>
                </a:lnTo>
                <a:lnTo>
                  <a:pt x="14379" y="5"/>
                </a:lnTo>
                <a:lnTo>
                  <a:pt x="14250" y="5"/>
                </a:lnTo>
                <a:lnTo>
                  <a:pt x="14250" y="543"/>
                </a:lnTo>
                <a:lnTo>
                  <a:pt x="14312" y="543"/>
                </a:lnTo>
                <a:lnTo>
                  <a:pt x="14312" y="73"/>
                </a:lnTo>
                <a:lnTo>
                  <a:pt x="14692" y="551"/>
                </a:lnTo>
                <a:lnTo>
                  <a:pt x="14575" y="551"/>
                </a:lnTo>
                <a:lnTo>
                  <a:pt x="14575" y="1089"/>
                </a:lnTo>
                <a:lnTo>
                  <a:pt x="14628" y="1089"/>
                </a:lnTo>
                <a:lnTo>
                  <a:pt x="14628" y="619"/>
                </a:lnTo>
                <a:lnTo>
                  <a:pt x="15012" y="1104"/>
                </a:lnTo>
                <a:lnTo>
                  <a:pt x="15014" y="1104"/>
                </a:lnTo>
                <a:lnTo>
                  <a:pt x="15401" y="613"/>
                </a:lnTo>
                <a:lnTo>
                  <a:pt x="15401" y="1089"/>
                </a:lnTo>
                <a:lnTo>
                  <a:pt x="15514" y="1089"/>
                </a:lnTo>
                <a:lnTo>
                  <a:pt x="15514" y="732"/>
                </a:lnTo>
                <a:lnTo>
                  <a:pt x="15715" y="732"/>
                </a:lnTo>
                <a:lnTo>
                  <a:pt x="15715" y="1233"/>
                </a:lnTo>
                <a:lnTo>
                  <a:pt x="15831" y="1233"/>
                </a:lnTo>
                <a:lnTo>
                  <a:pt x="15831" y="732"/>
                </a:lnTo>
                <a:lnTo>
                  <a:pt x="16072" y="732"/>
                </a:lnTo>
                <a:lnTo>
                  <a:pt x="16072" y="706"/>
                </a:lnTo>
                <a:lnTo>
                  <a:pt x="15557" y="706"/>
                </a:lnTo>
                <a:close/>
                <a:moveTo>
                  <a:pt x="15468" y="115"/>
                </a:moveTo>
                <a:lnTo>
                  <a:pt x="15468" y="115"/>
                </a:lnTo>
                <a:lnTo>
                  <a:pt x="15653" y="5"/>
                </a:lnTo>
                <a:lnTo>
                  <a:pt x="15595" y="5"/>
                </a:lnTo>
                <a:lnTo>
                  <a:pt x="15426" y="81"/>
                </a:lnTo>
                <a:lnTo>
                  <a:pt x="15253" y="5"/>
                </a:lnTo>
                <a:lnTo>
                  <a:pt x="15198" y="5"/>
                </a:lnTo>
                <a:lnTo>
                  <a:pt x="15384" y="115"/>
                </a:lnTo>
                <a:lnTo>
                  <a:pt x="15468" y="115"/>
                </a:lnTo>
                <a:close/>
                <a:moveTo>
                  <a:pt x="3011" y="1771"/>
                </a:moveTo>
                <a:lnTo>
                  <a:pt x="3011" y="1504"/>
                </a:lnTo>
                <a:lnTo>
                  <a:pt x="3190" y="1771"/>
                </a:lnTo>
                <a:lnTo>
                  <a:pt x="3235" y="1771"/>
                </a:lnTo>
                <a:lnTo>
                  <a:pt x="3235" y="1431"/>
                </a:lnTo>
                <a:lnTo>
                  <a:pt x="3192" y="1431"/>
                </a:lnTo>
                <a:lnTo>
                  <a:pt x="3192" y="1697"/>
                </a:lnTo>
                <a:lnTo>
                  <a:pt x="3013" y="1431"/>
                </a:lnTo>
                <a:lnTo>
                  <a:pt x="2968" y="1431"/>
                </a:lnTo>
                <a:lnTo>
                  <a:pt x="2968" y="1771"/>
                </a:lnTo>
                <a:lnTo>
                  <a:pt x="3011" y="1771"/>
                </a:lnTo>
                <a:close/>
                <a:moveTo>
                  <a:pt x="3448" y="1729"/>
                </a:moveTo>
                <a:lnTo>
                  <a:pt x="3440" y="1735"/>
                </a:lnTo>
                <a:lnTo>
                  <a:pt x="3430" y="1738"/>
                </a:lnTo>
                <a:lnTo>
                  <a:pt x="3420" y="1741"/>
                </a:lnTo>
                <a:lnTo>
                  <a:pt x="3410" y="1741"/>
                </a:lnTo>
                <a:lnTo>
                  <a:pt x="3401" y="1741"/>
                </a:lnTo>
                <a:lnTo>
                  <a:pt x="3394" y="1740"/>
                </a:lnTo>
                <a:lnTo>
                  <a:pt x="3388" y="1739"/>
                </a:lnTo>
                <a:lnTo>
                  <a:pt x="3381" y="1736"/>
                </a:lnTo>
                <a:lnTo>
                  <a:pt x="3375" y="1734"/>
                </a:lnTo>
                <a:lnTo>
                  <a:pt x="3368" y="1729"/>
                </a:lnTo>
                <a:lnTo>
                  <a:pt x="3363" y="1725"/>
                </a:lnTo>
                <a:lnTo>
                  <a:pt x="3358" y="1720"/>
                </a:lnTo>
                <a:lnTo>
                  <a:pt x="3352" y="1714"/>
                </a:lnTo>
                <a:lnTo>
                  <a:pt x="3348" y="1708"/>
                </a:lnTo>
                <a:lnTo>
                  <a:pt x="3345" y="1701"/>
                </a:lnTo>
                <a:lnTo>
                  <a:pt x="3342" y="1693"/>
                </a:lnTo>
                <a:lnTo>
                  <a:pt x="3339" y="1686"/>
                </a:lnTo>
                <a:lnTo>
                  <a:pt x="3336" y="1677"/>
                </a:lnTo>
                <a:lnTo>
                  <a:pt x="3335" y="1668"/>
                </a:lnTo>
                <a:lnTo>
                  <a:pt x="3334" y="1658"/>
                </a:lnTo>
                <a:lnTo>
                  <a:pt x="3518" y="1658"/>
                </a:lnTo>
                <a:lnTo>
                  <a:pt x="3518" y="1652"/>
                </a:lnTo>
                <a:lnTo>
                  <a:pt x="3518" y="1646"/>
                </a:lnTo>
                <a:lnTo>
                  <a:pt x="3518" y="1633"/>
                </a:lnTo>
                <a:lnTo>
                  <a:pt x="3516" y="1618"/>
                </a:lnTo>
                <a:lnTo>
                  <a:pt x="3514" y="1605"/>
                </a:lnTo>
                <a:lnTo>
                  <a:pt x="3511" y="1593"/>
                </a:lnTo>
                <a:lnTo>
                  <a:pt x="3507" y="1582"/>
                </a:lnTo>
                <a:lnTo>
                  <a:pt x="3501" y="1571"/>
                </a:lnTo>
                <a:lnTo>
                  <a:pt x="3495" y="1561"/>
                </a:lnTo>
                <a:lnTo>
                  <a:pt x="3487" y="1553"/>
                </a:lnTo>
                <a:lnTo>
                  <a:pt x="3479" y="1544"/>
                </a:lnTo>
                <a:lnTo>
                  <a:pt x="3470" y="1538"/>
                </a:lnTo>
                <a:lnTo>
                  <a:pt x="3461" y="1532"/>
                </a:lnTo>
                <a:lnTo>
                  <a:pt x="3451" y="1527"/>
                </a:lnTo>
                <a:lnTo>
                  <a:pt x="3442" y="1523"/>
                </a:lnTo>
                <a:lnTo>
                  <a:pt x="3430" y="1521"/>
                </a:lnTo>
                <a:lnTo>
                  <a:pt x="3419" y="1519"/>
                </a:lnTo>
                <a:lnTo>
                  <a:pt x="3407" y="1519"/>
                </a:lnTo>
                <a:lnTo>
                  <a:pt x="3395" y="1519"/>
                </a:lnTo>
                <a:lnTo>
                  <a:pt x="3382" y="1521"/>
                </a:lnTo>
                <a:lnTo>
                  <a:pt x="3372" y="1523"/>
                </a:lnTo>
                <a:lnTo>
                  <a:pt x="3361" y="1527"/>
                </a:lnTo>
                <a:lnTo>
                  <a:pt x="3350" y="1532"/>
                </a:lnTo>
                <a:lnTo>
                  <a:pt x="3341" y="1538"/>
                </a:lnTo>
                <a:lnTo>
                  <a:pt x="3332" y="1546"/>
                </a:lnTo>
                <a:lnTo>
                  <a:pt x="3324" y="1553"/>
                </a:lnTo>
                <a:lnTo>
                  <a:pt x="3316" y="1562"/>
                </a:lnTo>
                <a:lnTo>
                  <a:pt x="3310" y="1572"/>
                </a:lnTo>
                <a:lnTo>
                  <a:pt x="3305" y="1583"/>
                </a:lnTo>
                <a:lnTo>
                  <a:pt x="3300" y="1594"/>
                </a:lnTo>
                <a:lnTo>
                  <a:pt x="3296" y="1607"/>
                </a:lnTo>
                <a:lnTo>
                  <a:pt x="3294" y="1620"/>
                </a:lnTo>
                <a:lnTo>
                  <a:pt x="3293" y="1635"/>
                </a:lnTo>
                <a:lnTo>
                  <a:pt x="3292" y="1650"/>
                </a:lnTo>
                <a:lnTo>
                  <a:pt x="3293" y="1663"/>
                </a:lnTo>
                <a:lnTo>
                  <a:pt x="3294" y="1677"/>
                </a:lnTo>
                <a:lnTo>
                  <a:pt x="3296" y="1690"/>
                </a:lnTo>
                <a:lnTo>
                  <a:pt x="3300" y="1703"/>
                </a:lnTo>
                <a:lnTo>
                  <a:pt x="3305" y="1713"/>
                </a:lnTo>
                <a:lnTo>
                  <a:pt x="3310" y="1724"/>
                </a:lnTo>
                <a:lnTo>
                  <a:pt x="3316" y="1734"/>
                </a:lnTo>
                <a:lnTo>
                  <a:pt x="3324" y="1742"/>
                </a:lnTo>
                <a:lnTo>
                  <a:pt x="3332" y="1751"/>
                </a:lnTo>
                <a:lnTo>
                  <a:pt x="3341" y="1757"/>
                </a:lnTo>
                <a:lnTo>
                  <a:pt x="3350" y="1762"/>
                </a:lnTo>
                <a:lnTo>
                  <a:pt x="3361" y="1768"/>
                </a:lnTo>
                <a:lnTo>
                  <a:pt x="3372" y="1771"/>
                </a:lnTo>
                <a:lnTo>
                  <a:pt x="3383" y="1774"/>
                </a:lnTo>
                <a:lnTo>
                  <a:pt x="3396" y="1775"/>
                </a:lnTo>
                <a:lnTo>
                  <a:pt x="3410" y="1776"/>
                </a:lnTo>
                <a:lnTo>
                  <a:pt x="3419" y="1775"/>
                </a:lnTo>
                <a:lnTo>
                  <a:pt x="3430" y="1774"/>
                </a:lnTo>
                <a:lnTo>
                  <a:pt x="3440" y="1773"/>
                </a:lnTo>
                <a:lnTo>
                  <a:pt x="3448" y="1771"/>
                </a:lnTo>
                <a:lnTo>
                  <a:pt x="3457" y="1768"/>
                </a:lnTo>
                <a:lnTo>
                  <a:pt x="3465" y="1763"/>
                </a:lnTo>
                <a:lnTo>
                  <a:pt x="3473" y="1759"/>
                </a:lnTo>
                <a:lnTo>
                  <a:pt x="3480" y="1755"/>
                </a:lnTo>
                <a:lnTo>
                  <a:pt x="3486" y="1749"/>
                </a:lnTo>
                <a:lnTo>
                  <a:pt x="3492" y="1743"/>
                </a:lnTo>
                <a:lnTo>
                  <a:pt x="3498" y="1737"/>
                </a:lnTo>
                <a:lnTo>
                  <a:pt x="3502" y="1729"/>
                </a:lnTo>
                <a:lnTo>
                  <a:pt x="3507" y="1722"/>
                </a:lnTo>
                <a:lnTo>
                  <a:pt x="3511" y="1714"/>
                </a:lnTo>
                <a:lnTo>
                  <a:pt x="3514" y="1706"/>
                </a:lnTo>
                <a:lnTo>
                  <a:pt x="3517" y="1696"/>
                </a:lnTo>
                <a:lnTo>
                  <a:pt x="3474" y="1691"/>
                </a:lnTo>
                <a:lnTo>
                  <a:pt x="3468" y="1703"/>
                </a:lnTo>
                <a:lnTo>
                  <a:pt x="3463" y="1713"/>
                </a:lnTo>
                <a:lnTo>
                  <a:pt x="3456" y="1722"/>
                </a:lnTo>
                <a:lnTo>
                  <a:pt x="3448" y="1729"/>
                </a:lnTo>
                <a:close/>
                <a:moveTo>
                  <a:pt x="3359" y="1572"/>
                </a:moveTo>
                <a:lnTo>
                  <a:pt x="3364" y="1568"/>
                </a:lnTo>
                <a:lnTo>
                  <a:pt x="3369" y="1564"/>
                </a:lnTo>
                <a:lnTo>
                  <a:pt x="3375" y="1560"/>
                </a:lnTo>
                <a:lnTo>
                  <a:pt x="3381" y="1558"/>
                </a:lnTo>
                <a:lnTo>
                  <a:pt x="3386" y="1556"/>
                </a:lnTo>
                <a:lnTo>
                  <a:pt x="3393" y="1554"/>
                </a:lnTo>
                <a:lnTo>
                  <a:pt x="3400" y="1553"/>
                </a:lnTo>
                <a:lnTo>
                  <a:pt x="3407" y="1553"/>
                </a:lnTo>
                <a:lnTo>
                  <a:pt x="3415" y="1553"/>
                </a:lnTo>
                <a:lnTo>
                  <a:pt x="3423" y="1554"/>
                </a:lnTo>
                <a:lnTo>
                  <a:pt x="3429" y="1556"/>
                </a:lnTo>
                <a:lnTo>
                  <a:pt x="3435" y="1559"/>
                </a:lnTo>
                <a:lnTo>
                  <a:pt x="3442" y="1562"/>
                </a:lnTo>
                <a:lnTo>
                  <a:pt x="3448" y="1567"/>
                </a:lnTo>
                <a:lnTo>
                  <a:pt x="3453" y="1571"/>
                </a:lnTo>
                <a:lnTo>
                  <a:pt x="3459" y="1577"/>
                </a:lnTo>
                <a:lnTo>
                  <a:pt x="3464" y="1586"/>
                </a:lnTo>
                <a:lnTo>
                  <a:pt x="3469" y="1596"/>
                </a:lnTo>
                <a:lnTo>
                  <a:pt x="3473" y="1609"/>
                </a:lnTo>
                <a:lnTo>
                  <a:pt x="3475" y="1624"/>
                </a:lnTo>
                <a:lnTo>
                  <a:pt x="3338" y="1624"/>
                </a:lnTo>
                <a:lnTo>
                  <a:pt x="3338" y="1616"/>
                </a:lnTo>
                <a:lnTo>
                  <a:pt x="3340" y="1608"/>
                </a:lnTo>
                <a:lnTo>
                  <a:pt x="3341" y="1602"/>
                </a:lnTo>
                <a:lnTo>
                  <a:pt x="3344" y="1594"/>
                </a:lnTo>
                <a:lnTo>
                  <a:pt x="3347" y="1589"/>
                </a:lnTo>
                <a:lnTo>
                  <a:pt x="3350" y="1583"/>
                </a:lnTo>
                <a:lnTo>
                  <a:pt x="3355" y="1577"/>
                </a:lnTo>
                <a:lnTo>
                  <a:pt x="3359" y="1572"/>
                </a:lnTo>
                <a:close/>
                <a:moveTo>
                  <a:pt x="3592" y="1771"/>
                </a:moveTo>
                <a:lnTo>
                  <a:pt x="3659" y="1676"/>
                </a:lnTo>
                <a:lnTo>
                  <a:pt x="3670" y="1694"/>
                </a:lnTo>
                <a:lnTo>
                  <a:pt x="3721" y="1771"/>
                </a:lnTo>
                <a:lnTo>
                  <a:pt x="3771" y="1771"/>
                </a:lnTo>
                <a:lnTo>
                  <a:pt x="3682" y="1642"/>
                </a:lnTo>
                <a:lnTo>
                  <a:pt x="3766" y="1524"/>
                </a:lnTo>
                <a:lnTo>
                  <a:pt x="3715" y="1524"/>
                </a:lnTo>
                <a:lnTo>
                  <a:pt x="3675" y="1582"/>
                </a:lnTo>
                <a:lnTo>
                  <a:pt x="3665" y="1594"/>
                </a:lnTo>
                <a:lnTo>
                  <a:pt x="3655" y="1609"/>
                </a:lnTo>
                <a:lnTo>
                  <a:pt x="3648" y="1596"/>
                </a:lnTo>
                <a:lnTo>
                  <a:pt x="3638" y="1583"/>
                </a:lnTo>
                <a:lnTo>
                  <a:pt x="3599" y="1524"/>
                </a:lnTo>
                <a:lnTo>
                  <a:pt x="3548" y="1524"/>
                </a:lnTo>
                <a:lnTo>
                  <a:pt x="3632" y="1642"/>
                </a:lnTo>
                <a:lnTo>
                  <a:pt x="3542" y="1771"/>
                </a:lnTo>
                <a:lnTo>
                  <a:pt x="3592" y="1771"/>
                </a:lnTo>
                <a:close/>
                <a:moveTo>
                  <a:pt x="3880" y="1735"/>
                </a:moveTo>
                <a:lnTo>
                  <a:pt x="3871" y="1734"/>
                </a:lnTo>
                <a:lnTo>
                  <a:pt x="3866" y="1731"/>
                </a:lnTo>
                <a:lnTo>
                  <a:pt x="3862" y="1728"/>
                </a:lnTo>
                <a:lnTo>
                  <a:pt x="3859" y="1723"/>
                </a:lnTo>
                <a:lnTo>
                  <a:pt x="3856" y="1715"/>
                </a:lnTo>
                <a:lnTo>
                  <a:pt x="3856" y="1701"/>
                </a:lnTo>
                <a:lnTo>
                  <a:pt x="3856" y="1556"/>
                </a:lnTo>
                <a:lnTo>
                  <a:pt x="3898" y="1556"/>
                </a:lnTo>
                <a:lnTo>
                  <a:pt x="3898" y="1524"/>
                </a:lnTo>
                <a:lnTo>
                  <a:pt x="3856" y="1524"/>
                </a:lnTo>
                <a:lnTo>
                  <a:pt x="3856" y="1438"/>
                </a:lnTo>
                <a:lnTo>
                  <a:pt x="3815" y="1464"/>
                </a:lnTo>
                <a:lnTo>
                  <a:pt x="3815" y="1524"/>
                </a:lnTo>
                <a:lnTo>
                  <a:pt x="3784" y="1524"/>
                </a:lnTo>
                <a:lnTo>
                  <a:pt x="3784" y="1556"/>
                </a:lnTo>
                <a:lnTo>
                  <a:pt x="3815" y="1556"/>
                </a:lnTo>
                <a:lnTo>
                  <a:pt x="3815" y="1698"/>
                </a:lnTo>
                <a:lnTo>
                  <a:pt x="3815" y="1715"/>
                </a:lnTo>
                <a:lnTo>
                  <a:pt x="3816" y="1729"/>
                </a:lnTo>
                <a:lnTo>
                  <a:pt x="3817" y="1740"/>
                </a:lnTo>
                <a:lnTo>
                  <a:pt x="3819" y="1747"/>
                </a:lnTo>
                <a:lnTo>
                  <a:pt x="3822" y="1753"/>
                </a:lnTo>
                <a:lnTo>
                  <a:pt x="3827" y="1758"/>
                </a:lnTo>
                <a:lnTo>
                  <a:pt x="3831" y="1762"/>
                </a:lnTo>
                <a:lnTo>
                  <a:pt x="3837" y="1766"/>
                </a:lnTo>
                <a:lnTo>
                  <a:pt x="3844" y="1770"/>
                </a:lnTo>
                <a:lnTo>
                  <a:pt x="3852" y="1772"/>
                </a:lnTo>
                <a:lnTo>
                  <a:pt x="3862" y="1773"/>
                </a:lnTo>
                <a:lnTo>
                  <a:pt x="3872" y="1774"/>
                </a:lnTo>
                <a:lnTo>
                  <a:pt x="3887" y="1773"/>
                </a:lnTo>
                <a:lnTo>
                  <a:pt x="3904" y="1770"/>
                </a:lnTo>
                <a:lnTo>
                  <a:pt x="3898" y="1734"/>
                </a:lnTo>
                <a:lnTo>
                  <a:pt x="3888" y="1735"/>
                </a:lnTo>
                <a:lnTo>
                  <a:pt x="3880" y="1735"/>
                </a:lnTo>
                <a:close/>
                <a:moveTo>
                  <a:pt x="4203" y="1637"/>
                </a:moveTo>
                <a:lnTo>
                  <a:pt x="4203" y="1701"/>
                </a:lnTo>
                <a:lnTo>
                  <a:pt x="4196" y="1707"/>
                </a:lnTo>
                <a:lnTo>
                  <a:pt x="4186" y="1713"/>
                </a:lnTo>
                <a:lnTo>
                  <a:pt x="4174" y="1719"/>
                </a:lnTo>
                <a:lnTo>
                  <a:pt x="4162" y="1725"/>
                </a:lnTo>
                <a:lnTo>
                  <a:pt x="4148" y="1729"/>
                </a:lnTo>
                <a:lnTo>
                  <a:pt x="4133" y="1734"/>
                </a:lnTo>
                <a:lnTo>
                  <a:pt x="4119" y="1736"/>
                </a:lnTo>
                <a:lnTo>
                  <a:pt x="4104" y="1736"/>
                </a:lnTo>
                <a:lnTo>
                  <a:pt x="4088" y="1736"/>
                </a:lnTo>
                <a:lnTo>
                  <a:pt x="4071" y="1732"/>
                </a:lnTo>
                <a:lnTo>
                  <a:pt x="4056" y="1728"/>
                </a:lnTo>
                <a:lnTo>
                  <a:pt x="4041" y="1722"/>
                </a:lnTo>
                <a:lnTo>
                  <a:pt x="4034" y="1718"/>
                </a:lnTo>
                <a:lnTo>
                  <a:pt x="4027" y="1713"/>
                </a:lnTo>
                <a:lnTo>
                  <a:pt x="4020" y="1708"/>
                </a:lnTo>
                <a:lnTo>
                  <a:pt x="4015" y="1703"/>
                </a:lnTo>
                <a:lnTo>
                  <a:pt x="4010" y="1696"/>
                </a:lnTo>
                <a:lnTo>
                  <a:pt x="4004" y="1690"/>
                </a:lnTo>
                <a:lnTo>
                  <a:pt x="4000" y="1684"/>
                </a:lnTo>
                <a:lnTo>
                  <a:pt x="3996" y="1676"/>
                </a:lnTo>
                <a:lnTo>
                  <a:pt x="3991" y="1668"/>
                </a:lnTo>
                <a:lnTo>
                  <a:pt x="3988" y="1659"/>
                </a:lnTo>
                <a:lnTo>
                  <a:pt x="3986" y="1651"/>
                </a:lnTo>
                <a:lnTo>
                  <a:pt x="3984" y="1641"/>
                </a:lnTo>
                <a:lnTo>
                  <a:pt x="3981" y="1621"/>
                </a:lnTo>
                <a:lnTo>
                  <a:pt x="3980" y="1600"/>
                </a:lnTo>
                <a:lnTo>
                  <a:pt x="3981" y="1582"/>
                </a:lnTo>
                <a:lnTo>
                  <a:pt x="3983" y="1564"/>
                </a:lnTo>
                <a:lnTo>
                  <a:pt x="3987" y="1548"/>
                </a:lnTo>
                <a:lnTo>
                  <a:pt x="3993" y="1531"/>
                </a:lnTo>
                <a:lnTo>
                  <a:pt x="3997" y="1522"/>
                </a:lnTo>
                <a:lnTo>
                  <a:pt x="4002" y="1514"/>
                </a:lnTo>
                <a:lnTo>
                  <a:pt x="4007" y="1505"/>
                </a:lnTo>
                <a:lnTo>
                  <a:pt x="4014" y="1498"/>
                </a:lnTo>
                <a:lnTo>
                  <a:pt x="4021" y="1490"/>
                </a:lnTo>
                <a:lnTo>
                  <a:pt x="4030" y="1484"/>
                </a:lnTo>
                <a:lnTo>
                  <a:pt x="4039" y="1478"/>
                </a:lnTo>
                <a:lnTo>
                  <a:pt x="4051" y="1473"/>
                </a:lnTo>
                <a:lnTo>
                  <a:pt x="4063" y="1469"/>
                </a:lnTo>
                <a:lnTo>
                  <a:pt x="4075" y="1466"/>
                </a:lnTo>
                <a:lnTo>
                  <a:pt x="4089" y="1464"/>
                </a:lnTo>
                <a:lnTo>
                  <a:pt x="4104" y="1464"/>
                </a:lnTo>
                <a:lnTo>
                  <a:pt x="4116" y="1464"/>
                </a:lnTo>
                <a:lnTo>
                  <a:pt x="4129" y="1466"/>
                </a:lnTo>
                <a:lnTo>
                  <a:pt x="4139" y="1468"/>
                </a:lnTo>
                <a:lnTo>
                  <a:pt x="4150" y="1472"/>
                </a:lnTo>
                <a:lnTo>
                  <a:pt x="4160" y="1478"/>
                </a:lnTo>
                <a:lnTo>
                  <a:pt x="4169" y="1483"/>
                </a:lnTo>
                <a:lnTo>
                  <a:pt x="4176" y="1489"/>
                </a:lnTo>
                <a:lnTo>
                  <a:pt x="4183" y="1496"/>
                </a:lnTo>
                <a:lnTo>
                  <a:pt x="4188" y="1504"/>
                </a:lnTo>
                <a:lnTo>
                  <a:pt x="4193" y="1514"/>
                </a:lnTo>
                <a:lnTo>
                  <a:pt x="4198" y="1524"/>
                </a:lnTo>
                <a:lnTo>
                  <a:pt x="4202" y="1537"/>
                </a:lnTo>
                <a:lnTo>
                  <a:pt x="4242" y="1525"/>
                </a:lnTo>
                <a:lnTo>
                  <a:pt x="4238" y="1509"/>
                </a:lnTo>
                <a:lnTo>
                  <a:pt x="4232" y="1495"/>
                </a:lnTo>
                <a:lnTo>
                  <a:pt x="4224" y="1482"/>
                </a:lnTo>
                <a:lnTo>
                  <a:pt x="4217" y="1470"/>
                </a:lnTo>
                <a:lnTo>
                  <a:pt x="4207" y="1459"/>
                </a:lnTo>
                <a:lnTo>
                  <a:pt x="4197" y="1451"/>
                </a:lnTo>
                <a:lnTo>
                  <a:pt x="4184" y="1444"/>
                </a:lnTo>
                <a:lnTo>
                  <a:pt x="4170" y="1437"/>
                </a:lnTo>
                <a:lnTo>
                  <a:pt x="4155" y="1432"/>
                </a:lnTo>
                <a:lnTo>
                  <a:pt x="4138" y="1428"/>
                </a:lnTo>
                <a:lnTo>
                  <a:pt x="4121" y="1425"/>
                </a:lnTo>
                <a:lnTo>
                  <a:pt x="4103" y="1424"/>
                </a:lnTo>
                <a:lnTo>
                  <a:pt x="4090" y="1425"/>
                </a:lnTo>
                <a:lnTo>
                  <a:pt x="4079" y="1427"/>
                </a:lnTo>
                <a:lnTo>
                  <a:pt x="4067" y="1428"/>
                </a:lnTo>
                <a:lnTo>
                  <a:pt x="4055" y="1430"/>
                </a:lnTo>
                <a:lnTo>
                  <a:pt x="4045" y="1433"/>
                </a:lnTo>
                <a:lnTo>
                  <a:pt x="4034" y="1437"/>
                </a:lnTo>
                <a:lnTo>
                  <a:pt x="4023" y="1441"/>
                </a:lnTo>
                <a:lnTo>
                  <a:pt x="4014" y="1446"/>
                </a:lnTo>
                <a:lnTo>
                  <a:pt x="4004" y="1451"/>
                </a:lnTo>
                <a:lnTo>
                  <a:pt x="3996" y="1457"/>
                </a:lnTo>
                <a:lnTo>
                  <a:pt x="3987" y="1465"/>
                </a:lnTo>
                <a:lnTo>
                  <a:pt x="3980" y="1472"/>
                </a:lnTo>
                <a:lnTo>
                  <a:pt x="3972" y="1481"/>
                </a:lnTo>
                <a:lnTo>
                  <a:pt x="3966" y="1489"/>
                </a:lnTo>
                <a:lnTo>
                  <a:pt x="3960" y="1499"/>
                </a:lnTo>
                <a:lnTo>
                  <a:pt x="3954" y="1509"/>
                </a:lnTo>
                <a:lnTo>
                  <a:pt x="3949" y="1520"/>
                </a:lnTo>
                <a:lnTo>
                  <a:pt x="3945" y="1532"/>
                </a:lnTo>
                <a:lnTo>
                  <a:pt x="3941" y="1542"/>
                </a:lnTo>
                <a:lnTo>
                  <a:pt x="3938" y="1554"/>
                </a:lnTo>
                <a:lnTo>
                  <a:pt x="3936" y="1566"/>
                </a:lnTo>
                <a:lnTo>
                  <a:pt x="3934" y="1577"/>
                </a:lnTo>
                <a:lnTo>
                  <a:pt x="3934" y="1590"/>
                </a:lnTo>
                <a:lnTo>
                  <a:pt x="3933" y="1602"/>
                </a:lnTo>
                <a:lnTo>
                  <a:pt x="3934" y="1615"/>
                </a:lnTo>
                <a:lnTo>
                  <a:pt x="3934" y="1626"/>
                </a:lnTo>
                <a:lnTo>
                  <a:pt x="3936" y="1638"/>
                </a:lnTo>
                <a:lnTo>
                  <a:pt x="3938" y="1650"/>
                </a:lnTo>
                <a:lnTo>
                  <a:pt x="3941" y="1661"/>
                </a:lnTo>
                <a:lnTo>
                  <a:pt x="3945" y="1672"/>
                </a:lnTo>
                <a:lnTo>
                  <a:pt x="3949" y="1683"/>
                </a:lnTo>
                <a:lnTo>
                  <a:pt x="3954" y="1692"/>
                </a:lnTo>
                <a:lnTo>
                  <a:pt x="3960" y="1703"/>
                </a:lnTo>
                <a:lnTo>
                  <a:pt x="3966" y="1711"/>
                </a:lnTo>
                <a:lnTo>
                  <a:pt x="3972" y="1721"/>
                </a:lnTo>
                <a:lnTo>
                  <a:pt x="3980" y="1728"/>
                </a:lnTo>
                <a:lnTo>
                  <a:pt x="3988" y="1736"/>
                </a:lnTo>
                <a:lnTo>
                  <a:pt x="3997" y="1743"/>
                </a:lnTo>
                <a:lnTo>
                  <a:pt x="4006" y="1749"/>
                </a:lnTo>
                <a:lnTo>
                  <a:pt x="4016" y="1755"/>
                </a:lnTo>
                <a:lnTo>
                  <a:pt x="4027" y="1760"/>
                </a:lnTo>
                <a:lnTo>
                  <a:pt x="4037" y="1764"/>
                </a:lnTo>
                <a:lnTo>
                  <a:pt x="4048" y="1768"/>
                </a:lnTo>
                <a:lnTo>
                  <a:pt x="4058" y="1771"/>
                </a:lnTo>
                <a:lnTo>
                  <a:pt x="4070" y="1773"/>
                </a:lnTo>
                <a:lnTo>
                  <a:pt x="4083" y="1775"/>
                </a:lnTo>
                <a:lnTo>
                  <a:pt x="4095" y="1776"/>
                </a:lnTo>
                <a:lnTo>
                  <a:pt x="4107" y="1776"/>
                </a:lnTo>
                <a:lnTo>
                  <a:pt x="4125" y="1775"/>
                </a:lnTo>
                <a:lnTo>
                  <a:pt x="4143" y="1773"/>
                </a:lnTo>
                <a:lnTo>
                  <a:pt x="4162" y="1769"/>
                </a:lnTo>
                <a:lnTo>
                  <a:pt x="4180" y="1762"/>
                </a:lnTo>
                <a:lnTo>
                  <a:pt x="4197" y="1755"/>
                </a:lnTo>
                <a:lnTo>
                  <a:pt x="4214" y="1746"/>
                </a:lnTo>
                <a:lnTo>
                  <a:pt x="4231" y="1736"/>
                </a:lnTo>
                <a:lnTo>
                  <a:pt x="4248" y="1723"/>
                </a:lnTo>
                <a:lnTo>
                  <a:pt x="4248" y="1598"/>
                </a:lnTo>
                <a:lnTo>
                  <a:pt x="4104" y="1598"/>
                </a:lnTo>
                <a:lnTo>
                  <a:pt x="4104" y="1637"/>
                </a:lnTo>
                <a:lnTo>
                  <a:pt x="4203" y="1637"/>
                </a:lnTo>
                <a:close/>
                <a:moveTo>
                  <a:pt x="4452" y="1729"/>
                </a:moveTo>
                <a:lnTo>
                  <a:pt x="4443" y="1735"/>
                </a:lnTo>
                <a:lnTo>
                  <a:pt x="4434" y="1738"/>
                </a:lnTo>
                <a:lnTo>
                  <a:pt x="4423" y="1741"/>
                </a:lnTo>
                <a:lnTo>
                  <a:pt x="4412" y="1741"/>
                </a:lnTo>
                <a:lnTo>
                  <a:pt x="4405" y="1741"/>
                </a:lnTo>
                <a:lnTo>
                  <a:pt x="4398" y="1740"/>
                </a:lnTo>
                <a:lnTo>
                  <a:pt x="4390" y="1739"/>
                </a:lnTo>
                <a:lnTo>
                  <a:pt x="4384" y="1736"/>
                </a:lnTo>
                <a:lnTo>
                  <a:pt x="4377" y="1734"/>
                </a:lnTo>
                <a:lnTo>
                  <a:pt x="4372" y="1729"/>
                </a:lnTo>
                <a:lnTo>
                  <a:pt x="4366" y="1725"/>
                </a:lnTo>
                <a:lnTo>
                  <a:pt x="4360" y="1720"/>
                </a:lnTo>
                <a:lnTo>
                  <a:pt x="4356" y="1714"/>
                </a:lnTo>
                <a:lnTo>
                  <a:pt x="4352" y="1708"/>
                </a:lnTo>
                <a:lnTo>
                  <a:pt x="4348" y="1701"/>
                </a:lnTo>
                <a:lnTo>
                  <a:pt x="4344" y="1693"/>
                </a:lnTo>
                <a:lnTo>
                  <a:pt x="4342" y="1686"/>
                </a:lnTo>
                <a:lnTo>
                  <a:pt x="4340" y="1677"/>
                </a:lnTo>
                <a:lnTo>
                  <a:pt x="4339" y="1668"/>
                </a:lnTo>
                <a:lnTo>
                  <a:pt x="4338" y="1658"/>
                </a:lnTo>
                <a:lnTo>
                  <a:pt x="4522" y="1658"/>
                </a:lnTo>
                <a:lnTo>
                  <a:pt x="4522" y="1652"/>
                </a:lnTo>
                <a:lnTo>
                  <a:pt x="4522" y="1646"/>
                </a:lnTo>
                <a:lnTo>
                  <a:pt x="4521" y="1633"/>
                </a:lnTo>
                <a:lnTo>
                  <a:pt x="4520" y="1618"/>
                </a:lnTo>
                <a:lnTo>
                  <a:pt x="4518" y="1605"/>
                </a:lnTo>
                <a:lnTo>
                  <a:pt x="4513" y="1593"/>
                </a:lnTo>
                <a:lnTo>
                  <a:pt x="4509" y="1582"/>
                </a:lnTo>
                <a:lnTo>
                  <a:pt x="4504" y="1571"/>
                </a:lnTo>
                <a:lnTo>
                  <a:pt x="4498" y="1561"/>
                </a:lnTo>
                <a:lnTo>
                  <a:pt x="4490" y="1553"/>
                </a:lnTo>
                <a:lnTo>
                  <a:pt x="4483" y="1544"/>
                </a:lnTo>
                <a:lnTo>
                  <a:pt x="4473" y="1538"/>
                </a:lnTo>
                <a:lnTo>
                  <a:pt x="4465" y="1532"/>
                </a:lnTo>
                <a:lnTo>
                  <a:pt x="4455" y="1527"/>
                </a:lnTo>
                <a:lnTo>
                  <a:pt x="4444" y="1523"/>
                </a:lnTo>
                <a:lnTo>
                  <a:pt x="4434" y="1521"/>
                </a:lnTo>
                <a:lnTo>
                  <a:pt x="4422" y="1519"/>
                </a:lnTo>
                <a:lnTo>
                  <a:pt x="4410" y="1519"/>
                </a:lnTo>
                <a:lnTo>
                  <a:pt x="4398" y="1519"/>
                </a:lnTo>
                <a:lnTo>
                  <a:pt x="4386" y="1521"/>
                </a:lnTo>
                <a:lnTo>
                  <a:pt x="4374" y="1523"/>
                </a:lnTo>
                <a:lnTo>
                  <a:pt x="4364" y="1527"/>
                </a:lnTo>
                <a:lnTo>
                  <a:pt x="4354" y="1532"/>
                </a:lnTo>
                <a:lnTo>
                  <a:pt x="4344" y="1538"/>
                </a:lnTo>
                <a:lnTo>
                  <a:pt x="4335" y="1546"/>
                </a:lnTo>
                <a:lnTo>
                  <a:pt x="4327" y="1553"/>
                </a:lnTo>
                <a:lnTo>
                  <a:pt x="4319" y="1562"/>
                </a:lnTo>
                <a:lnTo>
                  <a:pt x="4313" y="1572"/>
                </a:lnTo>
                <a:lnTo>
                  <a:pt x="4307" y="1583"/>
                </a:lnTo>
                <a:lnTo>
                  <a:pt x="4303" y="1594"/>
                </a:lnTo>
                <a:lnTo>
                  <a:pt x="4300" y="1607"/>
                </a:lnTo>
                <a:lnTo>
                  <a:pt x="4297" y="1620"/>
                </a:lnTo>
                <a:lnTo>
                  <a:pt x="4296" y="1635"/>
                </a:lnTo>
                <a:lnTo>
                  <a:pt x="4296" y="1650"/>
                </a:lnTo>
                <a:lnTo>
                  <a:pt x="4296" y="1663"/>
                </a:lnTo>
                <a:lnTo>
                  <a:pt x="4297" y="1677"/>
                </a:lnTo>
                <a:lnTo>
                  <a:pt x="4300" y="1690"/>
                </a:lnTo>
                <a:lnTo>
                  <a:pt x="4303" y="1703"/>
                </a:lnTo>
                <a:lnTo>
                  <a:pt x="4307" y="1713"/>
                </a:lnTo>
                <a:lnTo>
                  <a:pt x="4313" y="1724"/>
                </a:lnTo>
                <a:lnTo>
                  <a:pt x="4319" y="1734"/>
                </a:lnTo>
                <a:lnTo>
                  <a:pt x="4327" y="1742"/>
                </a:lnTo>
                <a:lnTo>
                  <a:pt x="4335" y="1751"/>
                </a:lnTo>
                <a:lnTo>
                  <a:pt x="4344" y="1757"/>
                </a:lnTo>
                <a:lnTo>
                  <a:pt x="4354" y="1762"/>
                </a:lnTo>
                <a:lnTo>
                  <a:pt x="4364" y="1768"/>
                </a:lnTo>
                <a:lnTo>
                  <a:pt x="4375" y="1771"/>
                </a:lnTo>
                <a:lnTo>
                  <a:pt x="4387" y="1774"/>
                </a:lnTo>
                <a:lnTo>
                  <a:pt x="4400" y="1775"/>
                </a:lnTo>
                <a:lnTo>
                  <a:pt x="4412" y="1776"/>
                </a:lnTo>
                <a:lnTo>
                  <a:pt x="4423" y="1775"/>
                </a:lnTo>
                <a:lnTo>
                  <a:pt x="4433" y="1774"/>
                </a:lnTo>
                <a:lnTo>
                  <a:pt x="4442" y="1773"/>
                </a:lnTo>
                <a:lnTo>
                  <a:pt x="4452" y="1771"/>
                </a:lnTo>
                <a:lnTo>
                  <a:pt x="4460" y="1768"/>
                </a:lnTo>
                <a:lnTo>
                  <a:pt x="4468" y="1763"/>
                </a:lnTo>
                <a:lnTo>
                  <a:pt x="4475" y="1759"/>
                </a:lnTo>
                <a:lnTo>
                  <a:pt x="4483" y="1755"/>
                </a:lnTo>
                <a:lnTo>
                  <a:pt x="4489" y="1749"/>
                </a:lnTo>
                <a:lnTo>
                  <a:pt x="4495" y="1743"/>
                </a:lnTo>
                <a:lnTo>
                  <a:pt x="4501" y="1737"/>
                </a:lnTo>
                <a:lnTo>
                  <a:pt x="4506" y="1729"/>
                </a:lnTo>
                <a:lnTo>
                  <a:pt x="4510" y="1722"/>
                </a:lnTo>
                <a:lnTo>
                  <a:pt x="4515" y="1714"/>
                </a:lnTo>
                <a:lnTo>
                  <a:pt x="4518" y="1706"/>
                </a:lnTo>
                <a:lnTo>
                  <a:pt x="4520" y="1696"/>
                </a:lnTo>
                <a:lnTo>
                  <a:pt x="4477" y="1691"/>
                </a:lnTo>
                <a:lnTo>
                  <a:pt x="4472" y="1703"/>
                </a:lnTo>
                <a:lnTo>
                  <a:pt x="4466" y="1713"/>
                </a:lnTo>
                <a:lnTo>
                  <a:pt x="4459" y="1722"/>
                </a:lnTo>
                <a:lnTo>
                  <a:pt x="4452" y="1729"/>
                </a:lnTo>
                <a:close/>
                <a:moveTo>
                  <a:pt x="4363" y="1572"/>
                </a:moveTo>
                <a:lnTo>
                  <a:pt x="4367" y="1568"/>
                </a:lnTo>
                <a:lnTo>
                  <a:pt x="4372" y="1564"/>
                </a:lnTo>
                <a:lnTo>
                  <a:pt x="4377" y="1560"/>
                </a:lnTo>
                <a:lnTo>
                  <a:pt x="4384" y="1558"/>
                </a:lnTo>
                <a:lnTo>
                  <a:pt x="4390" y="1556"/>
                </a:lnTo>
                <a:lnTo>
                  <a:pt x="4397" y="1554"/>
                </a:lnTo>
                <a:lnTo>
                  <a:pt x="4403" y="1553"/>
                </a:lnTo>
                <a:lnTo>
                  <a:pt x="4410" y="1553"/>
                </a:lnTo>
                <a:lnTo>
                  <a:pt x="4418" y="1553"/>
                </a:lnTo>
                <a:lnTo>
                  <a:pt x="4425" y="1554"/>
                </a:lnTo>
                <a:lnTo>
                  <a:pt x="4433" y="1556"/>
                </a:lnTo>
                <a:lnTo>
                  <a:pt x="4439" y="1559"/>
                </a:lnTo>
                <a:lnTo>
                  <a:pt x="4445" y="1562"/>
                </a:lnTo>
                <a:lnTo>
                  <a:pt x="4451" y="1567"/>
                </a:lnTo>
                <a:lnTo>
                  <a:pt x="4457" y="1571"/>
                </a:lnTo>
                <a:lnTo>
                  <a:pt x="4461" y="1577"/>
                </a:lnTo>
                <a:lnTo>
                  <a:pt x="4468" y="1586"/>
                </a:lnTo>
                <a:lnTo>
                  <a:pt x="4472" y="1596"/>
                </a:lnTo>
                <a:lnTo>
                  <a:pt x="4475" y="1609"/>
                </a:lnTo>
                <a:lnTo>
                  <a:pt x="4477" y="1624"/>
                </a:lnTo>
                <a:lnTo>
                  <a:pt x="4340" y="1624"/>
                </a:lnTo>
                <a:lnTo>
                  <a:pt x="4341" y="1616"/>
                </a:lnTo>
                <a:lnTo>
                  <a:pt x="4342" y="1608"/>
                </a:lnTo>
                <a:lnTo>
                  <a:pt x="4344" y="1602"/>
                </a:lnTo>
                <a:lnTo>
                  <a:pt x="4347" y="1594"/>
                </a:lnTo>
                <a:lnTo>
                  <a:pt x="4350" y="1589"/>
                </a:lnTo>
                <a:lnTo>
                  <a:pt x="4353" y="1583"/>
                </a:lnTo>
                <a:lnTo>
                  <a:pt x="4357" y="1577"/>
                </a:lnTo>
                <a:lnTo>
                  <a:pt x="4363" y="1572"/>
                </a:lnTo>
                <a:close/>
                <a:moveTo>
                  <a:pt x="4615" y="1771"/>
                </a:moveTo>
                <a:lnTo>
                  <a:pt x="4615" y="1636"/>
                </a:lnTo>
                <a:lnTo>
                  <a:pt x="4616" y="1624"/>
                </a:lnTo>
                <a:lnTo>
                  <a:pt x="4616" y="1615"/>
                </a:lnTo>
                <a:lnTo>
                  <a:pt x="4618" y="1605"/>
                </a:lnTo>
                <a:lnTo>
                  <a:pt x="4620" y="1596"/>
                </a:lnTo>
                <a:lnTo>
                  <a:pt x="4622" y="1589"/>
                </a:lnTo>
                <a:lnTo>
                  <a:pt x="4626" y="1582"/>
                </a:lnTo>
                <a:lnTo>
                  <a:pt x="4629" y="1576"/>
                </a:lnTo>
                <a:lnTo>
                  <a:pt x="4635" y="1572"/>
                </a:lnTo>
                <a:lnTo>
                  <a:pt x="4639" y="1568"/>
                </a:lnTo>
                <a:lnTo>
                  <a:pt x="4644" y="1565"/>
                </a:lnTo>
                <a:lnTo>
                  <a:pt x="4650" y="1561"/>
                </a:lnTo>
                <a:lnTo>
                  <a:pt x="4655" y="1559"/>
                </a:lnTo>
                <a:lnTo>
                  <a:pt x="4661" y="1557"/>
                </a:lnTo>
                <a:lnTo>
                  <a:pt x="4667" y="1556"/>
                </a:lnTo>
                <a:lnTo>
                  <a:pt x="4673" y="1555"/>
                </a:lnTo>
                <a:lnTo>
                  <a:pt x="4679" y="1555"/>
                </a:lnTo>
                <a:lnTo>
                  <a:pt x="4688" y="1555"/>
                </a:lnTo>
                <a:lnTo>
                  <a:pt x="4695" y="1557"/>
                </a:lnTo>
                <a:lnTo>
                  <a:pt x="4703" y="1559"/>
                </a:lnTo>
                <a:lnTo>
                  <a:pt x="4709" y="1562"/>
                </a:lnTo>
                <a:lnTo>
                  <a:pt x="4714" y="1567"/>
                </a:lnTo>
                <a:lnTo>
                  <a:pt x="4720" y="1571"/>
                </a:lnTo>
                <a:lnTo>
                  <a:pt x="4723" y="1576"/>
                </a:lnTo>
                <a:lnTo>
                  <a:pt x="4726" y="1583"/>
                </a:lnTo>
                <a:lnTo>
                  <a:pt x="4728" y="1590"/>
                </a:lnTo>
                <a:lnTo>
                  <a:pt x="4730" y="1599"/>
                </a:lnTo>
                <a:lnTo>
                  <a:pt x="4730" y="1609"/>
                </a:lnTo>
                <a:lnTo>
                  <a:pt x="4731" y="1621"/>
                </a:lnTo>
                <a:lnTo>
                  <a:pt x="4731" y="1771"/>
                </a:lnTo>
                <a:lnTo>
                  <a:pt x="4773" y="1771"/>
                </a:lnTo>
                <a:lnTo>
                  <a:pt x="4773" y="1619"/>
                </a:lnTo>
                <a:lnTo>
                  <a:pt x="4773" y="1606"/>
                </a:lnTo>
                <a:lnTo>
                  <a:pt x="4772" y="1594"/>
                </a:lnTo>
                <a:lnTo>
                  <a:pt x="4772" y="1586"/>
                </a:lnTo>
                <a:lnTo>
                  <a:pt x="4771" y="1578"/>
                </a:lnTo>
                <a:lnTo>
                  <a:pt x="4769" y="1570"/>
                </a:lnTo>
                <a:lnTo>
                  <a:pt x="4765" y="1561"/>
                </a:lnTo>
                <a:lnTo>
                  <a:pt x="4762" y="1554"/>
                </a:lnTo>
                <a:lnTo>
                  <a:pt x="4758" y="1548"/>
                </a:lnTo>
                <a:lnTo>
                  <a:pt x="4753" y="1541"/>
                </a:lnTo>
                <a:lnTo>
                  <a:pt x="4746" y="1536"/>
                </a:lnTo>
                <a:lnTo>
                  <a:pt x="4739" y="1531"/>
                </a:lnTo>
                <a:lnTo>
                  <a:pt x="4729" y="1526"/>
                </a:lnTo>
                <a:lnTo>
                  <a:pt x="4720" y="1523"/>
                </a:lnTo>
                <a:lnTo>
                  <a:pt x="4710" y="1521"/>
                </a:lnTo>
                <a:lnTo>
                  <a:pt x="4700" y="1519"/>
                </a:lnTo>
                <a:lnTo>
                  <a:pt x="4689" y="1519"/>
                </a:lnTo>
                <a:lnTo>
                  <a:pt x="4676" y="1519"/>
                </a:lnTo>
                <a:lnTo>
                  <a:pt x="4664" y="1521"/>
                </a:lnTo>
                <a:lnTo>
                  <a:pt x="4654" y="1524"/>
                </a:lnTo>
                <a:lnTo>
                  <a:pt x="4643" y="1529"/>
                </a:lnTo>
                <a:lnTo>
                  <a:pt x="4635" y="1535"/>
                </a:lnTo>
                <a:lnTo>
                  <a:pt x="4625" y="1541"/>
                </a:lnTo>
                <a:lnTo>
                  <a:pt x="4618" y="1550"/>
                </a:lnTo>
                <a:lnTo>
                  <a:pt x="4610" y="1559"/>
                </a:lnTo>
                <a:lnTo>
                  <a:pt x="4610" y="1524"/>
                </a:lnTo>
                <a:lnTo>
                  <a:pt x="4573" y="1524"/>
                </a:lnTo>
                <a:lnTo>
                  <a:pt x="4573" y="1771"/>
                </a:lnTo>
                <a:lnTo>
                  <a:pt x="4615" y="1771"/>
                </a:lnTo>
                <a:close/>
                <a:moveTo>
                  <a:pt x="4979" y="1729"/>
                </a:moveTo>
                <a:lnTo>
                  <a:pt x="4971" y="1735"/>
                </a:lnTo>
                <a:lnTo>
                  <a:pt x="4962" y="1738"/>
                </a:lnTo>
                <a:lnTo>
                  <a:pt x="4952" y="1741"/>
                </a:lnTo>
                <a:lnTo>
                  <a:pt x="4941" y="1741"/>
                </a:lnTo>
                <a:lnTo>
                  <a:pt x="4932" y="1741"/>
                </a:lnTo>
                <a:lnTo>
                  <a:pt x="4926" y="1740"/>
                </a:lnTo>
                <a:lnTo>
                  <a:pt x="4919" y="1739"/>
                </a:lnTo>
                <a:lnTo>
                  <a:pt x="4912" y="1736"/>
                </a:lnTo>
                <a:lnTo>
                  <a:pt x="4906" y="1734"/>
                </a:lnTo>
                <a:lnTo>
                  <a:pt x="4899" y="1729"/>
                </a:lnTo>
                <a:lnTo>
                  <a:pt x="4894" y="1725"/>
                </a:lnTo>
                <a:lnTo>
                  <a:pt x="4889" y="1720"/>
                </a:lnTo>
                <a:lnTo>
                  <a:pt x="4884" y="1714"/>
                </a:lnTo>
                <a:lnTo>
                  <a:pt x="4879" y="1708"/>
                </a:lnTo>
                <a:lnTo>
                  <a:pt x="4876" y="1701"/>
                </a:lnTo>
                <a:lnTo>
                  <a:pt x="4873" y="1693"/>
                </a:lnTo>
                <a:lnTo>
                  <a:pt x="4871" y="1686"/>
                </a:lnTo>
                <a:lnTo>
                  <a:pt x="4869" y="1677"/>
                </a:lnTo>
                <a:lnTo>
                  <a:pt x="4866" y="1668"/>
                </a:lnTo>
                <a:lnTo>
                  <a:pt x="4866" y="1658"/>
                </a:lnTo>
                <a:lnTo>
                  <a:pt x="5049" y="1658"/>
                </a:lnTo>
                <a:lnTo>
                  <a:pt x="5049" y="1652"/>
                </a:lnTo>
                <a:lnTo>
                  <a:pt x="5049" y="1646"/>
                </a:lnTo>
                <a:lnTo>
                  <a:pt x="5049" y="1633"/>
                </a:lnTo>
                <a:lnTo>
                  <a:pt x="5048" y="1618"/>
                </a:lnTo>
                <a:lnTo>
                  <a:pt x="5045" y="1605"/>
                </a:lnTo>
                <a:lnTo>
                  <a:pt x="5042" y="1593"/>
                </a:lnTo>
                <a:lnTo>
                  <a:pt x="5038" y="1582"/>
                </a:lnTo>
                <a:lnTo>
                  <a:pt x="5032" y="1571"/>
                </a:lnTo>
                <a:lnTo>
                  <a:pt x="5026" y="1561"/>
                </a:lnTo>
                <a:lnTo>
                  <a:pt x="5019" y="1553"/>
                </a:lnTo>
                <a:lnTo>
                  <a:pt x="5010" y="1544"/>
                </a:lnTo>
                <a:lnTo>
                  <a:pt x="5002" y="1538"/>
                </a:lnTo>
                <a:lnTo>
                  <a:pt x="4993" y="1532"/>
                </a:lnTo>
                <a:lnTo>
                  <a:pt x="4982" y="1527"/>
                </a:lnTo>
                <a:lnTo>
                  <a:pt x="4973" y="1523"/>
                </a:lnTo>
                <a:lnTo>
                  <a:pt x="4961" y="1521"/>
                </a:lnTo>
                <a:lnTo>
                  <a:pt x="4950" y="1519"/>
                </a:lnTo>
                <a:lnTo>
                  <a:pt x="4938" y="1519"/>
                </a:lnTo>
                <a:lnTo>
                  <a:pt x="4926" y="1519"/>
                </a:lnTo>
                <a:lnTo>
                  <a:pt x="4913" y="1521"/>
                </a:lnTo>
                <a:lnTo>
                  <a:pt x="4903" y="1523"/>
                </a:lnTo>
                <a:lnTo>
                  <a:pt x="4892" y="1527"/>
                </a:lnTo>
                <a:lnTo>
                  <a:pt x="4881" y="1532"/>
                </a:lnTo>
                <a:lnTo>
                  <a:pt x="4872" y="1538"/>
                </a:lnTo>
                <a:lnTo>
                  <a:pt x="4863" y="1546"/>
                </a:lnTo>
                <a:lnTo>
                  <a:pt x="4855" y="1553"/>
                </a:lnTo>
                <a:lnTo>
                  <a:pt x="4847" y="1562"/>
                </a:lnTo>
                <a:lnTo>
                  <a:pt x="4841" y="1572"/>
                </a:lnTo>
                <a:lnTo>
                  <a:pt x="4836" y="1583"/>
                </a:lnTo>
                <a:lnTo>
                  <a:pt x="4831" y="1594"/>
                </a:lnTo>
                <a:lnTo>
                  <a:pt x="4828" y="1607"/>
                </a:lnTo>
                <a:lnTo>
                  <a:pt x="4825" y="1620"/>
                </a:lnTo>
                <a:lnTo>
                  <a:pt x="4824" y="1635"/>
                </a:lnTo>
                <a:lnTo>
                  <a:pt x="4823" y="1650"/>
                </a:lnTo>
                <a:lnTo>
                  <a:pt x="4824" y="1663"/>
                </a:lnTo>
                <a:lnTo>
                  <a:pt x="4825" y="1677"/>
                </a:lnTo>
                <a:lnTo>
                  <a:pt x="4828" y="1690"/>
                </a:lnTo>
                <a:lnTo>
                  <a:pt x="4831" y="1703"/>
                </a:lnTo>
                <a:lnTo>
                  <a:pt x="4836" y="1713"/>
                </a:lnTo>
                <a:lnTo>
                  <a:pt x="4841" y="1724"/>
                </a:lnTo>
                <a:lnTo>
                  <a:pt x="4847" y="1734"/>
                </a:lnTo>
                <a:lnTo>
                  <a:pt x="4855" y="1742"/>
                </a:lnTo>
                <a:lnTo>
                  <a:pt x="4863" y="1751"/>
                </a:lnTo>
                <a:lnTo>
                  <a:pt x="4872" y="1757"/>
                </a:lnTo>
                <a:lnTo>
                  <a:pt x="4881" y="1762"/>
                </a:lnTo>
                <a:lnTo>
                  <a:pt x="4892" y="1768"/>
                </a:lnTo>
                <a:lnTo>
                  <a:pt x="4904" y="1771"/>
                </a:lnTo>
                <a:lnTo>
                  <a:pt x="4915" y="1774"/>
                </a:lnTo>
                <a:lnTo>
                  <a:pt x="4927" y="1775"/>
                </a:lnTo>
                <a:lnTo>
                  <a:pt x="4941" y="1776"/>
                </a:lnTo>
                <a:lnTo>
                  <a:pt x="4952" y="1775"/>
                </a:lnTo>
                <a:lnTo>
                  <a:pt x="4961" y="1774"/>
                </a:lnTo>
                <a:lnTo>
                  <a:pt x="4971" y="1773"/>
                </a:lnTo>
                <a:lnTo>
                  <a:pt x="4979" y="1771"/>
                </a:lnTo>
                <a:lnTo>
                  <a:pt x="4988" y="1768"/>
                </a:lnTo>
                <a:lnTo>
                  <a:pt x="4996" y="1763"/>
                </a:lnTo>
                <a:lnTo>
                  <a:pt x="5004" y="1759"/>
                </a:lnTo>
                <a:lnTo>
                  <a:pt x="5011" y="1755"/>
                </a:lnTo>
                <a:lnTo>
                  <a:pt x="5017" y="1749"/>
                </a:lnTo>
                <a:lnTo>
                  <a:pt x="5024" y="1743"/>
                </a:lnTo>
                <a:lnTo>
                  <a:pt x="5029" y="1737"/>
                </a:lnTo>
                <a:lnTo>
                  <a:pt x="5033" y="1729"/>
                </a:lnTo>
                <a:lnTo>
                  <a:pt x="5039" y="1722"/>
                </a:lnTo>
                <a:lnTo>
                  <a:pt x="5042" y="1714"/>
                </a:lnTo>
                <a:lnTo>
                  <a:pt x="5045" y="1706"/>
                </a:lnTo>
                <a:lnTo>
                  <a:pt x="5048" y="1696"/>
                </a:lnTo>
                <a:lnTo>
                  <a:pt x="5005" y="1691"/>
                </a:lnTo>
                <a:lnTo>
                  <a:pt x="5000" y="1703"/>
                </a:lnTo>
                <a:lnTo>
                  <a:pt x="4994" y="1713"/>
                </a:lnTo>
                <a:lnTo>
                  <a:pt x="4988" y="1722"/>
                </a:lnTo>
                <a:lnTo>
                  <a:pt x="4979" y="1729"/>
                </a:lnTo>
                <a:close/>
                <a:moveTo>
                  <a:pt x="4890" y="1572"/>
                </a:moveTo>
                <a:lnTo>
                  <a:pt x="4895" y="1568"/>
                </a:lnTo>
                <a:lnTo>
                  <a:pt x="4901" y="1564"/>
                </a:lnTo>
                <a:lnTo>
                  <a:pt x="4906" y="1560"/>
                </a:lnTo>
                <a:lnTo>
                  <a:pt x="4912" y="1558"/>
                </a:lnTo>
                <a:lnTo>
                  <a:pt x="4919" y="1556"/>
                </a:lnTo>
                <a:lnTo>
                  <a:pt x="4925" y="1554"/>
                </a:lnTo>
                <a:lnTo>
                  <a:pt x="4931" y="1553"/>
                </a:lnTo>
                <a:lnTo>
                  <a:pt x="4938" y="1553"/>
                </a:lnTo>
                <a:lnTo>
                  <a:pt x="4946" y="1553"/>
                </a:lnTo>
                <a:lnTo>
                  <a:pt x="4954" y="1554"/>
                </a:lnTo>
                <a:lnTo>
                  <a:pt x="4960" y="1556"/>
                </a:lnTo>
                <a:lnTo>
                  <a:pt x="4968" y="1559"/>
                </a:lnTo>
                <a:lnTo>
                  <a:pt x="4974" y="1562"/>
                </a:lnTo>
                <a:lnTo>
                  <a:pt x="4979" y="1567"/>
                </a:lnTo>
                <a:lnTo>
                  <a:pt x="4985" y="1571"/>
                </a:lnTo>
                <a:lnTo>
                  <a:pt x="4990" y="1577"/>
                </a:lnTo>
                <a:lnTo>
                  <a:pt x="4996" y="1586"/>
                </a:lnTo>
                <a:lnTo>
                  <a:pt x="5000" y="1596"/>
                </a:lnTo>
                <a:lnTo>
                  <a:pt x="5004" y="1609"/>
                </a:lnTo>
                <a:lnTo>
                  <a:pt x="5006" y="1624"/>
                </a:lnTo>
                <a:lnTo>
                  <a:pt x="4869" y="1624"/>
                </a:lnTo>
                <a:lnTo>
                  <a:pt x="4870" y="1616"/>
                </a:lnTo>
                <a:lnTo>
                  <a:pt x="4871" y="1608"/>
                </a:lnTo>
                <a:lnTo>
                  <a:pt x="4873" y="1602"/>
                </a:lnTo>
                <a:lnTo>
                  <a:pt x="4875" y="1594"/>
                </a:lnTo>
                <a:lnTo>
                  <a:pt x="4878" y="1589"/>
                </a:lnTo>
                <a:lnTo>
                  <a:pt x="4881" y="1583"/>
                </a:lnTo>
                <a:lnTo>
                  <a:pt x="4886" y="1577"/>
                </a:lnTo>
                <a:lnTo>
                  <a:pt x="4890" y="1572"/>
                </a:lnTo>
                <a:close/>
                <a:moveTo>
                  <a:pt x="5143" y="1771"/>
                </a:moveTo>
                <a:lnTo>
                  <a:pt x="5143" y="1642"/>
                </a:lnTo>
                <a:lnTo>
                  <a:pt x="5143" y="1628"/>
                </a:lnTo>
                <a:lnTo>
                  <a:pt x="5144" y="1617"/>
                </a:lnTo>
                <a:lnTo>
                  <a:pt x="5146" y="1604"/>
                </a:lnTo>
                <a:lnTo>
                  <a:pt x="5149" y="1593"/>
                </a:lnTo>
                <a:lnTo>
                  <a:pt x="5153" y="1586"/>
                </a:lnTo>
                <a:lnTo>
                  <a:pt x="5156" y="1581"/>
                </a:lnTo>
                <a:lnTo>
                  <a:pt x="5160" y="1574"/>
                </a:lnTo>
                <a:lnTo>
                  <a:pt x="5165" y="1570"/>
                </a:lnTo>
                <a:lnTo>
                  <a:pt x="5171" y="1567"/>
                </a:lnTo>
                <a:lnTo>
                  <a:pt x="5176" y="1564"/>
                </a:lnTo>
                <a:lnTo>
                  <a:pt x="5182" y="1562"/>
                </a:lnTo>
                <a:lnTo>
                  <a:pt x="5190" y="1562"/>
                </a:lnTo>
                <a:lnTo>
                  <a:pt x="5197" y="1562"/>
                </a:lnTo>
                <a:lnTo>
                  <a:pt x="5205" y="1565"/>
                </a:lnTo>
                <a:lnTo>
                  <a:pt x="5212" y="1567"/>
                </a:lnTo>
                <a:lnTo>
                  <a:pt x="5219" y="1571"/>
                </a:lnTo>
                <a:lnTo>
                  <a:pt x="5234" y="1532"/>
                </a:lnTo>
                <a:lnTo>
                  <a:pt x="5224" y="1526"/>
                </a:lnTo>
                <a:lnTo>
                  <a:pt x="5213" y="1522"/>
                </a:lnTo>
                <a:lnTo>
                  <a:pt x="5202" y="1520"/>
                </a:lnTo>
                <a:lnTo>
                  <a:pt x="5192" y="1519"/>
                </a:lnTo>
                <a:lnTo>
                  <a:pt x="5184" y="1519"/>
                </a:lnTo>
                <a:lnTo>
                  <a:pt x="5178" y="1521"/>
                </a:lnTo>
                <a:lnTo>
                  <a:pt x="5171" y="1523"/>
                </a:lnTo>
                <a:lnTo>
                  <a:pt x="5165" y="1527"/>
                </a:lnTo>
                <a:lnTo>
                  <a:pt x="5159" y="1533"/>
                </a:lnTo>
                <a:lnTo>
                  <a:pt x="5153" y="1540"/>
                </a:lnTo>
                <a:lnTo>
                  <a:pt x="5145" y="1550"/>
                </a:lnTo>
                <a:lnTo>
                  <a:pt x="5139" y="1561"/>
                </a:lnTo>
                <a:lnTo>
                  <a:pt x="5139" y="1524"/>
                </a:lnTo>
                <a:lnTo>
                  <a:pt x="5100" y="1524"/>
                </a:lnTo>
                <a:lnTo>
                  <a:pt x="5100" y="1771"/>
                </a:lnTo>
                <a:lnTo>
                  <a:pt x="5143" y="1771"/>
                </a:lnTo>
                <a:close/>
                <a:moveTo>
                  <a:pt x="5428" y="1771"/>
                </a:moveTo>
                <a:lnTo>
                  <a:pt x="5473" y="1771"/>
                </a:lnTo>
                <a:lnTo>
                  <a:pt x="5468" y="1763"/>
                </a:lnTo>
                <a:lnTo>
                  <a:pt x="5465" y="1756"/>
                </a:lnTo>
                <a:lnTo>
                  <a:pt x="5463" y="1748"/>
                </a:lnTo>
                <a:lnTo>
                  <a:pt x="5462" y="1740"/>
                </a:lnTo>
                <a:lnTo>
                  <a:pt x="5461" y="1730"/>
                </a:lnTo>
                <a:lnTo>
                  <a:pt x="5460" y="1714"/>
                </a:lnTo>
                <a:lnTo>
                  <a:pt x="5460" y="1693"/>
                </a:lnTo>
                <a:lnTo>
                  <a:pt x="5459" y="1668"/>
                </a:lnTo>
                <a:lnTo>
                  <a:pt x="5459" y="1611"/>
                </a:lnTo>
                <a:lnTo>
                  <a:pt x="5459" y="1599"/>
                </a:lnTo>
                <a:lnTo>
                  <a:pt x="5459" y="1588"/>
                </a:lnTo>
                <a:lnTo>
                  <a:pt x="5459" y="1579"/>
                </a:lnTo>
                <a:lnTo>
                  <a:pt x="5458" y="1573"/>
                </a:lnTo>
                <a:lnTo>
                  <a:pt x="5454" y="1566"/>
                </a:lnTo>
                <a:lnTo>
                  <a:pt x="5452" y="1558"/>
                </a:lnTo>
                <a:lnTo>
                  <a:pt x="5448" y="1551"/>
                </a:lnTo>
                <a:lnTo>
                  <a:pt x="5444" y="1544"/>
                </a:lnTo>
                <a:lnTo>
                  <a:pt x="5439" y="1539"/>
                </a:lnTo>
                <a:lnTo>
                  <a:pt x="5432" y="1535"/>
                </a:lnTo>
                <a:lnTo>
                  <a:pt x="5425" y="1531"/>
                </a:lnTo>
                <a:lnTo>
                  <a:pt x="5415" y="1526"/>
                </a:lnTo>
                <a:lnTo>
                  <a:pt x="5404" y="1523"/>
                </a:lnTo>
                <a:lnTo>
                  <a:pt x="5393" y="1521"/>
                </a:lnTo>
                <a:lnTo>
                  <a:pt x="5379" y="1519"/>
                </a:lnTo>
                <a:lnTo>
                  <a:pt x="5364" y="1519"/>
                </a:lnTo>
                <a:lnTo>
                  <a:pt x="5348" y="1519"/>
                </a:lnTo>
                <a:lnTo>
                  <a:pt x="5334" y="1521"/>
                </a:lnTo>
                <a:lnTo>
                  <a:pt x="5321" y="1523"/>
                </a:lnTo>
                <a:lnTo>
                  <a:pt x="5308" y="1527"/>
                </a:lnTo>
                <a:lnTo>
                  <a:pt x="5296" y="1533"/>
                </a:lnTo>
                <a:lnTo>
                  <a:pt x="5286" y="1538"/>
                </a:lnTo>
                <a:lnTo>
                  <a:pt x="5278" y="1544"/>
                </a:lnTo>
                <a:lnTo>
                  <a:pt x="5271" y="1553"/>
                </a:lnTo>
                <a:lnTo>
                  <a:pt x="5265" y="1561"/>
                </a:lnTo>
                <a:lnTo>
                  <a:pt x="5260" y="1571"/>
                </a:lnTo>
                <a:lnTo>
                  <a:pt x="5256" y="1583"/>
                </a:lnTo>
                <a:lnTo>
                  <a:pt x="5252" y="1594"/>
                </a:lnTo>
                <a:lnTo>
                  <a:pt x="5293" y="1601"/>
                </a:lnTo>
                <a:lnTo>
                  <a:pt x="5297" y="1588"/>
                </a:lnTo>
                <a:lnTo>
                  <a:pt x="5301" y="1578"/>
                </a:lnTo>
                <a:lnTo>
                  <a:pt x="5308" y="1570"/>
                </a:lnTo>
                <a:lnTo>
                  <a:pt x="5314" y="1564"/>
                </a:lnTo>
                <a:lnTo>
                  <a:pt x="5322" y="1559"/>
                </a:lnTo>
                <a:lnTo>
                  <a:pt x="5332" y="1556"/>
                </a:lnTo>
                <a:lnTo>
                  <a:pt x="5344" y="1554"/>
                </a:lnTo>
                <a:lnTo>
                  <a:pt x="5358" y="1553"/>
                </a:lnTo>
                <a:lnTo>
                  <a:pt x="5373" y="1554"/>
                </a:lnTo>
                <a:lnTo>
                  <a:pt x="5385" y="1557"/>
                </a:lnTo>
                <a:lnTo>
                  <a:pt x="5391" y="1559"/>
                </a:lnTo>
                <a:lnTo>
                  <a:pt x="5396" y="1561"/>
                </a:lnTo>
                <a:lnTo>
                  <a:pt x="5401" y="1565"/>
                </a:lnTo>
                <a:lnTo>
                  <a:pt x="5406" y="1568"/>
                </a:lnTo>
                <a:lnTo>
                  <a:pt x="5408" y="1570"/>
                </a:lnTo>
                <a:lnTo>
                  <a:pt x="5411" y="1574"/>
                </a:lnTo>
                <a:lnTo>
                  <a:pt x="5412" y="1577"/>
                </a:lnTo>
                <a:lnTo>
                  <a:pt x="5414" y="1582"/>
                </a:lnTo>
                <a:lnTo>
                  <a:pt x="5416" y="1591"/>
                </a:lnTo>
                <a:lnTo>
                  <a:pt x="5417" y="1603"/>
                </a:lnTo>
                <a:lnTo>
                  <a:pt x="5417" y="1607"/>
                </a:lnTo>
                <a:lnTo>
                  <a:pt x="5417" y="1615"/>
                </a:lnTo>
                <a:lnTo>
                  <a:pt x="5403" y="1619"/>
                </a:lnTo>
                <a:lnTo>
                  <a:pt x="5386" y="1622"/>
                </a:lnTo>
                <a:lnTo>
                  <a:pt x="5366" y="1625"/>
                </a:lnTo>
                <a:lnTo>
                  <a:pt x="5342" y="1628"/>
                </a:lnTo>
                <a:lnTo>
                  <a:pt x="5330" y="1629"/>
                </a:lnTo>
                <a:lnTo>
                  <a:pt x="5321" y="1632"/>
                </a:lnTo>
                <a:lnTo>
                  <a:pt x="5312" y="1633"/>
                </a:lnTo>
                <a:lnTo>
                  <a:pt x="5305" y="1635"/>
                </a:lnTo>
                <a:lnTo>
                  <a:pt x="5297" y="1637"/>
                </a:lnTo>
                <a:lnTo>
                  <a:pt x="5290" y="1640"/>
                </a:lnTo>
                <a:lnTo>
                  <a:pt x="5282" y="1644"/>
                </a:lnTo>
                <a:lnTo>
                  <a:pt x="5275" y="1649"/>
                </a:lnTo>
                <a:lnTo>
                  <a:pt x="5268" y="1654"/>
                </a:lnTo>
                <a:lnTo>
                  <a:pt x="5263" y="1659"/>
                </a:lnTo>
                <a:lnTo>
                  <a:pt x="5258" y="1666"/>
                </a:lnTo>
                <a:lnTo>
                  <a:pt x="5254" y="1673"/>
                </a:lnTo>
                <a:lnTo>
                  <a:pt x="5249" y="1680"/>
                </a:lnTo>
                <a:lnTo>
                  <a:pt x="5247" y="1688"/>
                </a:lnTo>
                <a:lnTo>
                  <a:pt x="5246" y="1696"/>
                </a:lnTo>
                <a:lnTo>
                  <a:pt x="5245" y="1705"/>
                </a:lnTo>
                <a:lnTo>
                  <a:pt x="5245" y="1712"/>
                </a:lnTo>
                <a:lnTo>
                  <a:pt x="5246" y="1720"/>
                </a:lnTo>
                <a:lnTo>
                  <a:pt x="5248" y="1727"/>
                </a:lnTo>
                <a:lnTo>
                  <a:pt x="5250" y="1734"/>
                </a:lnTo>
                <a:lnTo>
                  <a:pt x="5254" y="1740"/>
                </a:lnTo>
                <a:lnTo>
                  <a:pt x="5258" y="1745"/>
                </a:lnTo>
                <a:lnTo>
                  <a:pt x="5262" y="1751"/>
                </a:lnTo>
                <a:lnTo>
                  <a:pt x="5267" y="1756"/>
                </a:lnTo>
                <a:lnTo>
                  <a:pt x="5273" y="1760"/>
                </a:lnTo>
                <a:lnTo>
                  <a:pt x="5279" y="1764"/>
                </a:lnTo>
                <a:lnTo>
                  <a:pt x="5286" y="1768"/>
                </a:lnTo>
                <a:lnTo>
                  <a:pt x="5294" y="1771"/>
                </a:lnTo>
                <a:lnTo>
                  <a:pt x="5301" y="1773"/>
                </a:lnTo>
                <a:lnTo>
                  <a:pt x="5311" y="1774"/>
                </a:lnTo>
                <a:lnTo>
                  <a:pt x="5319" y="1775"/>
                </a:lnTo>
                <a:lnTo>
                  <a:pt x="5330" y="1776"/>
                </a:lnTo>
                <a:lnTo>
                  <a:pt x="5342" y="1775"/>
                </a:lnTo>
                <a:lnTo>
                  <a:pt x="5353" y="1774"/>
                </a:lnTo>
                <a:lnTo>
                  <a:pt x="5365" y="1771"/>
                </a:lnTo>
                <a:lnTo>
                  <a:pt x="5376" y="1768"/>
                </a:lnTo>
                <a:lnTo>
                  <a:pt x="5386" y="1762"/>
                </a:lnTo>
                <a:lnTo>
                  <a:pt x="5397" y="1756"/>
                </a:lnTo>
                <a:lnTo>
                  <a:pt x="5409" y="1748"/>
                </a:lnTo>
                <a:lnTo>
                  <a:pt x="5420" y="1740"/>
                </a:lnTo>
                <a:lnTo>
                  <a:pt x="5422" y="1748"/>
                </a:lnTo>
                <a:lnTo>
                  <a:pt x="5424" y="1756"/>
                </a:lnTo>
                <a:lnTo>
                  <a:pt x="5426" y="1763"/>
                </a:lnTo>
                <a:lnTo>
                  <a:pt x="5428" y="1771"/>
                </a:lnTo>
                <a:close/>
                <a:moveTo>
                  <a:pt x="5417" y="1662"/>
                </a:moveTo>
                <a:lnTo>
                  <a:pt x="5416" y="1675"/>
                </a:lnTo>
                <a:lnTo>
                  <a:pt x="5415" y="1687"/>
                </a:lnTo>
                <a:lnTo>
                  <a:pt x="5413" y="1695"/>
                </a:lnTo>
                <a:lnTo>
                  <a:pt x="5410" y="1704"/>
                </a:lnTo>
                <a:lnTo>
                  <a:pt x="5404" y="1712"/>
                </a:lnTo>
                <a:lnTo>
                  <a:pt x="5399" y="1720"/>
                </a:lnTo>
                <a:lnTo>
                  <a:pt x="5392" y="1726"/>
                </a:lnTo>
                <a:lnTo>
                  <a:pt x="5382" y="1732"/>
                </a:lnTo>
                <a:lnTo>
                  <a:pt x="5373" y="1737"/>
                </a:lnTo>
                <a:lnTo>
                  <a:pt x="5362" y="1740"/>
                </a:lnTo>
                <a:lnTo>
                  <a:pt x="5351" y="1742"/>
                </a:lnTo>
                <a:lnTo>
                  <a:pt x="5340" y="1743"/>
                </a:lnTo>
                <a:lnTo>
                  <a:pt x="5328" y="1742"/>
                </a:lnTo>
                <a:lnTo>
                  <a:pt x="5317" y="1740"/>
                </a:lnTo>
                <a:lnTo>
                  <a:pt x="5310" y="1737"/>
                </a:lnTo>
                <a:lnTo>
                  <a:pt x="5302" y="1731"/>
                </a:lnTo>
                <a:lnTo>
                  <a:pt x="5297" y="1726"/>
                </a:lnTo>
                <a:lnTo>
                  <a:pt x="5293" y="1720"/>
                </a:lnTo>
                <a:lnTo>
                  <a:pt x="5291" y="1712"/>
                </a:lnTo>
                <a:lnTo>
                  <a:pt x="5290" y="1704"/>
                </a:lnTo>
                <a:lnTo>
                  <a:pt x="5290" y="1698"/>
                </a:lnTo>
                <a:lnTo>
                  <a:pt x="5291" y="1693"/>
                </a:lnTo>
                <a:lnTo>
                  <a:pt x="5293" y="1689"/>
                </a:lnTo>
                <a:lnTo>
                  <a:pt x="5295" y="1685"/>
                </a:lnTo>
                <a:lnTo>
                  <a:pt x="5298" y="1680"/>
                </a:lnTo>
                <a:lnTo>
                  <a:pt x="5302" y="1676"/>
                </a:lnTo>
                <a:lnTo>
                  <a:pt x="5307" y="1673"/>
                </a:lnTo>
                <a:lnTo>
                  <a:pt x="5312" y="1671"/>
                </a:lnTo>
                <a:lnTo>
                  <a:pt x="5318" y="1669"/>
                </a:lnTo>
                <a:lnTo>
                  <a:pt x="5327" y="1667"/>
                </a:lnTo>
                <a:lnTo>
                  <a:pt x="5336" y="1664"/>
                </a:lnTo>
                <a:lnTo>
                  <a:pt x="5348" y="1662"/>
                </a:lnTo>
                <a:lnTo>
                  <a:pt x="5370" y="1659"/>
                </a:lnTo>
                <a:lnTo>
                  <a:pt x="5389" y="1656"/>
                </a:lnTo>
                <a:lnTo>
                  <a:pt x="5404" y="1652"/>
                </a:lnTo>
                <a:lnTo>
                  <a:pt x="5417" y="1646"/>
                </a:lnTo>
                <a:lnTo>
                  <a:pt x="5417" y="1662"/>
                </a:lnTo>
                <a:close/>
                <a:moveTo>
                  <a:pt x="5596" y="1735"/>
                </a:moveTo>
                <a:lnTo>
                  <a:pt x="5587" y="1734"/>
                </a:lnTo>
                <a:lnTo>
                  <a:pt x="5582" y="1731"/>
                </a:lnTo>
                <a:lnTo>
                  <a:pt x="5578" y="1728"/>
                </a:lnTo>
                <a:lnTo>
                  <a:pt x="5575" y="1723"/>
                </a:lnTo>
                <a:lnTo>
                  <a:pt x="5572" y="1715"/>
                </a:lnTo>
                <a:lnTo>
                  <a:pt x="5572" y="1701"/>
                </a:lnTo>
                <a:lnTo>
                  <a:pt x="5572" y="1556"/>
                </a:lnTo>
                <a:lnTo>
                  <a:pt x="5614" y="1556"/>
                </a:lnTo>
                <a:lnTo>
                  <a:pt x="5614" y="1524"/>
                </a:lnTo>
                <a:lnTo>
                  <a:pt x="5572" y="1524"/>
                </a:lnTo>
                <a:lnTo>
                  <a:pt x="5572" y="1438"/>
                </a:lnTo>
                <a:lnTo>
                  <a:pt x="5530" y="1464"/>
                </a:lnTo>
                <a:lnTo>
                  <a:pt x="5530" y="1524"/>
                </a:lnTo>
                <a:lnTo>
                  <a:pt x="5499" y="1524"/>
                </a:lnTo>
                <a:lnTo>
                  <a:pt x="5499" y="1556"/>
                </a:lnTo>
                <a:lnTo>
                  <a:pt x="5530" y="1556"/>
                </a:lnTo>
                <a:lnTo>
                  <a:pt x="5530" y="1698"/>
                </a:lnTo>
                <a:lnTo>
                  <a:pt x="5531" y="1715"/>
                </a:lnTo>
                <a:lnTo>
                  <a:pt x="5532" y="1729"/>
                </a:lnTo>
                <a:lnTo>
                  <a:pt x="5533" y="1740"/>
                </a:lnTo>
                <a:lnTo>
                  <a:pt x="5535" y="1747"/>
                </a:lnTo>
                <a:lnTo>
                  <a:pt x="5538" y="1753"/>
                </a:lnTo>
                <a:lnTo>
                  <a:pt x="5543" y="1758"/>
                </a:lnTo>
                <a:lnTo>
                  <a:pt x="5547" y="1762"/>
                </a:lnTo>
                <a:lnTo>
                  <a:pt x="5553" y="1766"/>
                </a:lnTo>
                <a:lnTo>
                  <a:pt x="5560" y="1770"/>
                </a:lnTo>
                <a:lnTo>
                  <a:pt x="5568" y="1772"/>
                </a:lnTo>
                <a:lnTo>
                  <a:pt x="5578" y="1773"/>
                </a:lnTo>
                <a:lnTo>
                  <a:pt x="5588" y="1774"/>
                </a:lnTo>
                <a:lnTo>
                  <a:pt x="5603" y="1773"/>
                </a:lnTo>
                <a:lnTo>
                  <a:pt x="5619" y="1770"/>
                </a:lnTo>
                <a:lnTo>
                  <a:pt x="5614" y="1734"/>
                </a:lnTo>
                <a:lnTo>
                  <a:pt x="5603" y="1735"/>
                </a:lnTo>
                <a:lnTo>
                  <a:pt x="5596" y="1735"/>
                </a:lnTo>
                <a:close/>
                <a:moveTo>
                  <a:pt x="5697" y="1478"/>
                </a:moveTo>
                <a:lnTo>
                  <a:pt x="5697" y="1431"/>
                </a:lnTo>
                <a:lnTo>
                  <a:pt x="5655" y="1431"/>
                </a:lnTo>
                <a:lnTo>
                  <a:pt x="5655" y="1478"/>
                </a:lnTo>
                <a:lnTo>
                  <a:pt x="5697" y="1478"/>
                </a:lnTo>
                <a:close/>
                <a:moveTo>
                  <a:pt x="5697" y="1771"/>
                </a:moveTo>
                <a:lnTo>
                  <a:pt x="5697" y="1524"/>
                </a:lnTo>
                <a:lnTo>
                  <a:pt x="5655" y="1524"/>
                </a:lnTo>
                <a:lnTo>
                  <a:pt x="5655" y="1771"/>
                </a:lnTo>
                <a:lnTo>
                  <a:pt x="5697" y="1771"/>
                </a:lnTo>
                <a:close/>
                <a:moveTo>
                  <a:pt x="5777" y="1742"/>
                </a:moveTo>
                <a:lnTo>
                  <a:pt x="5785" y="1751"/>
                </a:lnTo>
                <a:lnTo>
                  <a:pt x="5795" y="1757"/>
                </a:lnTo>
                <a:lnTo>
                  <a:pt x="5804" y="1762"/>
                </a:lnTo>
                <a:lnTo>
                  <a:pt x="5814" y="1768"/>
                </a:lnTo>
                <a:lnTo>
                  <a:pt x="5824" y="1771"/>
                </a:lnTo>
                <a:lnTo>
                  <a:pt x="5836" y="1774"/>
                </a:lnTo>
                <a:lnTo>
                  <a:pt x="5848" y="1775"/>
                </a:lnTo>
                <a:lnTo>
                  <a:pt x="5861" y="1776"/>
                </a:lnTo>
                <a:lnTo>
                  <a:pt x="5877" y="1775"/>
                </a:lnTo>
                <a:lnTo>
                  <a:pt x="5891" y="1772"/>
                </a:lnTo>
                <a:lnTo>
                  <a:pt x="5906" y="1766"/>
                </a:lnTo>
                <a:lnTo>
                  <a:pt x="5920" y="1760"/>
                </a:lnTo>
                <a:lnTo>
                  <a:pt x="5927" y="1757"/>
                </a:lnTo>
                <a:lnTo>
                  <a:pt x="5933" y="1753"/>
                </a:lnTo>
                <a:lnTo>
                  <a:pt x="5939" y="1747"/>
                </a:lnTo>
                <a:lnTo>
                  <a:pt x="5945" y="1742"/>
                </a:lnTo>
                <a:lnTo>
                  <a:pt x="5949" y="1737"/>
                </a:lnTo>
                <a:lnTo>
                  <a:pt x="5954" y="1731"/>
                </a:lnTo>
                <a:lnTo>
                  <a:pt x="5958" y="1725"/>
                </a:lnTo>
                <a:lnTo>
                  <a:pt x="5962" y="1718"/>
                </a:lnTo>
                <a:lnTo>
                  <a:pt x="5965" y="1711"/>
                </a:lnTo>
                <a:lnTo>
                  <a:pt x="5968" y="1704"/>
                </a:lnTo>
                <a:lnTo>
                  <a:pt x="5970" y="1695"/>
                </a:lnTo>
                <a:lnTo>
                  <a:pt x="5972" y="1686"/>
                </a:lnTo>
                <a:lnTo>
                  <a:pt x="5975" y="1667"/>
                </a:lnTo>
                <a:lnTo>
                  <a:pt x="5977" y="1643"/>
                </a:lnTo>
                <a:lnTo>
                  <a:pt x="5975" y="1629"/>
                </a:lnTo>
                <a:lnTo>
                  <a:pt x="5974" y="1616"/>
                </a:lnTo>
                <a:lnTo>
                  <a:pt x="5971" y="1604"/>
                </a:lnTo>
                <a:lnTo>
                  <a:pt x="5968" y="1591"/>
                </a:lnTo>
                <a:lnTo>
                  <a:pt x="5964" y="1581"/>
                </a:lnTo>
                <a:lnTo>
                  <a:pt x="5957" y="1570"/>
                </a:lnTo>
                <a:lnTo>
                  <a:pt x="5951" y="1560"/>
                </a:lnTo>
                <a:lnTo>
                  <a:pt x="5944" y="1552"/>
                </a:lnTo>
                <a:lnTo>
                  <a:pt x="5935" y="1544"/>
                </a:lnTo>
                <a:lnTo>
                  <a:pt x="5927" y="1537"/>
                </a:lnTo>
                <a:lnTo>
                  <a:pt x="5917" y="1532"/>
                </a:lnTo>
                <a:lnTo>
                  <a:pt x="5907" y="1527"/>
                </a:lnTo>
                <a:lnTo>
                  <a:pt x="5897" y="1523"/>
                </a:lnTo>
                <a:lnTo>
                  <a:pt x="5885" y="1521"/>
                </a:lnTo>
                <a:lnTo>
                  <a:pt x="5873" y="1519"/>
                </a:lnTo>
                <a:lnTo>
                  <a:pt x="5861" y="1519"/>
                </a:lnTo>
                <a:lnTo>
                  <a:pt x="5849" y="1519"/>
                </a:lnTo>
                <a:lnTo>
                  <a:pt x="5838" y="1520"/>
                </a:lnTo>
                <a:lnTo>
                  <a:pt x="5829" y="1522"/>
                </a:lnTo>
                <a:lnTo>
                  <a:pt x="5818" y="1525"/>
                </a:lnTo>
                <a:lnTo>
                  <a:pt x="5809" y="1530"/>
                </a:lnTo>
                <a:lnTo>
                  <a:pt x="5800" y="1534"/>
                </a:lnTo>
                <a:lnTo>
                  <a:pt x="5792" y="1540"/>
                </a:lnTo>
                <a:lnTo>
                  <a:pt x="5783" y="1547"/>
                </a:lnTo>
                <a:lnTo>
                  <a:pt x="5775" y="1555"/>
                </a:lnTo>
                <a:lnTo>
                  <a:pt x="5767" y="1565"/>
                </a:lnTo>
                <a:lnTo>
                  <a:pt x="5760" y="1576"/>
                </a:lnTo>
                <a:lnTo>
                  <a:pt x="5754" y="1588"/>
                </a:lnTo>
                <a:lnTo>
                  <a:pt x="5750" y="1601"/>
                </a:lnTo>
                <a:lnTo>
                  <a:pt x="5748" y="1616"/>
                </a:lnTo>
                <a:lnTo>
                  <a:pt x="5746" y="1630"/>
                </a:lnTo>
                <a:lnTo>
                  <a:pt x="5745" y="1646"/>
                </a:lnTo>
                <a:lnTo>
                  <a:pt x="5746" y="1662"/>
                </a:lnTo>
                <a:lnTo>
                  <a:pt x="5747" y="1676"/>
                </a:lnTo>
                <a:lnTo>
                  <a:pt x="5750" y="1690"/>
                </a:lnTo>
                <a:lnTo>
                  <a:pt x="5753" y="1702"/>
                </a:lnTo>
                <a:lnTo>
                  <a:pt x="5757" y="1713"/>
                </a:lnTo>
                <a:lnTo>
                  <a:pt x="5763" y="1724"/>
                </a:lnTo>
                <a:lnTo>
                  <a:pt x="5769" y="1734"/>
                </a:lnTo>
                <a:lnTo>
                  <a:pt x="5777" y="1742"/>
                </a:lnTo>
                <a:close/>
                <a:moveTo>
                  <a:pt x="5809" y="1576"/>
                </a:moveTo>
                <a:lnTo>
                  <a:pt x="5814" y="1571"/>
                </a:lnTo>
                <a:lnTo>
                  <a:pt x="5820" y="1567"/>
                </a:lnTo>
                <a:lnTo>
                  <a:pt x="5826" y="1562"/>
                </a:lnTo>
                <a:lnTo>
                  <a:pt x="5832" y="1559"/>
                </a:lnTo>
                <a:lnTo>
                  <a:pt x="5838" y="1557"/>
                </a:lnTo>
                <a:lnTo>
                  <a:pt x="5846" y="1555"/>
                </a:lnTo>
                <a:lnTo>
                  <a:pt x="5853" y="1554"/>
                </a:lnTo>
                <a:lnTo>
                  <a:pt x="5861" y="1553"/>
                </a:lnTo>
                <a:lnTo>
                  <a:pt x="5868" y="1554"/>
                </a:lnTo>
                <a:lnTo>
                  <a:pt x="5876" y="1555"/>
                </a:lnTo>
                <a:lnTo>
                  <a:pt x="5883" y="1557"/>
                </a:lnTo>
                <a:lnTo>
                  <a:pt x="5889" y="1559"/>
                </a:lnTo>
                <a:lnTo>
                  <a:pt x="5896" y="1562"/>
                </a:lnTo>
                <a:lnTo>
                  <a:pt x="5901" y="1567"/>
                </a:lnTo>
                <a:lnTo>
                  <a:pt x="5907" y="1571"/>
                </a:lnTo>
                <a:lnTo>
                  <a:pt x="5913" y="1576"/>
                </a:lnTo>
                <a:lnTo>
                  <a:pt x="5917" y="1583"/>
                </a:lnTo>
                <a:lnTo>
                  <a:pt x="5921" y="1590"/>
                </a:lnTo>
                <a:lnTo>
                  <a:pt x="5925" y="1598"/>
                </a:lnTo>
                <a:lnTo>
                  <a:pt x="5928" y="1606"/>
                </a:lnTo>
                <a:lnTo>
                  <a:pt x="5931" y="1615"/>
                </a:lnTo>
                <a:lnTo>
                  <a:pt x="5932" y="1624"/>
                </a:lnTo>
                <a:lnTo>
                  <a:pt x="5933" y="1635"/>
                </a:lnTo>
                <a:lnTo>
                  <a:pt x="5933" y="1646"/>
                </a:lnTo>
                <a:lnTo>
                  <a:pt x="5933" y="1658"/>
                </a:lnTo>
                <a:lnTo>
                  <a:pt x="5932" y="1669"/>
                </a:lnTo>
                <a:lnTo>
                  <a:pt x="5931" y="1678"/>
                </a:lnTo>
                <a:lnTo>
                  <a:pt x="5928" y="1688"/>
                </a:lnTo>
                <a:lnTo>
                  <a:pt x="5925" y="1696"/>
                </a:lnTo>
                <a:lnTo>
                  <a:pt x="5921" y="1705"/>
                </a:lnTo>
                <a:lnTo>
                  <a:pt x="5917" y="1711"/>
                </a:lnTo>
                <a:lnTo>
                  <a:pt x="5913" y="1718"/>
                </a:lnTo>
                <a:lnTo>
                  <a:pt x="5907" y="1723"/>
                </a:lnTo>
                <a:lnTo>
                  <a:pt x="5901" y="1728"/>
                </a:lnTo>
                <a:lnTo>
                  <a:pt x="5896" y="1732"/>
                </a:lnTo>
                <a:lnTo>
                  <a:pt x="5889" y="1736"/>
                </a:lnTo>
                <a:lnTo>
                  <a:pt x="5883" y="1738"/>
                </a:lnTo>
                <a:lnTo>
                  <a:pt x="5876" y="1740"/>
                </a:lnTo>
                <a:lnTo>
                  <a:pt x="5868" y="1741"/>
                </a:lnTo>
                <a:lnTo>
                  <a:pt x="5861" y="1741"/>
                </a:lnTo>
                <a:lnTo>
                  <a:pt x="5853" y="1741"/>
                </a:lnTo>
                <a:lnTo>
                  <a:pt x="5846" y="1740"/>
                </a:lnTo>
                <a:lnTo>
                  <a:pt x="5838" y="1738"/>
                </a:lnTo>
                <a:lnTo>
                  <a:pt x="5832" y="1736"/>
                </a:lnTo>
                <a:lnTo>
                  <a:pt x="5826" y="1732"/>
                </a:lnTo>
                <a:lnTo>
                  <a:pt x="5820" y="1728"/>
                </a:lnTo>
                <a:lnTo>
                  <a:pt x="5814" y="1724"/>
                </a:lnTo>
                <a:lnTo>
                  <a:pt x="5809" y="1718"/>
                </a:lnTo>
                <a:lnTo>
                  <a:pt x="5804" y="1712"/>
                </a:lnTo>
                <a:lnTo>
                  <a:pt x="5800" y="1705"/>
                </a:lnTo>
                <a:lnTo>
                  <a:pt x="5796" y="1697"/>
                </a:lnTo>
                <a:lnTo>
                  <a:pt x="5794" y="1689"/>
                </a:lnTo>
                <a:lnTo>
                  <a:pt x="5790" y="1679"/>
                </a:lnTo>
                <a:lnTo>
                  <a:pt x="5789" y="1670"/>
                </a:lnTo>
                <a:lnTo>
                  <a:pt x="5788" y="1659"/>
                </a:lnTo>
                <a:lnTo>
                  <a:pt x="5788" y="1647"/>
                </a:lnTo>
                <a:lnTo>
                  <a:pt x="5788" y="1636"/>
                </a:lnTo>
                <a:lnTo>
                  <a:pt x="5789" y="1625"/>
                </a:lnTo>
                <a:lnTo>
                  <a:pt x="5790" y="1616"/>
                </a:lnTo>
                <a:lnTo>
                  <a:pt x="5794" y="1606"/>
                </a:lnTo>
                <a:lnTo>
                  <a:pt x="5796" y="1598"/>
                </a:lnTo>
                <a:lnTo>
                  <a:pt x="5800" y="1590"/>
                </a:lnTo>
                <a:lnTo>
                  <a:pt x="5804" y="1583"/>
                </a:lnTo>
                <a:lnTo>
                  <a:pt x="5809" y="1576"/>
                </a:lnTo>
                <a:close/>
                <a:moveTo>
                  <a:pt x="6067" y="1771"/>
                </a:moveTo>
                <a:lnTo>
                  <a:pt x="6067" y="1636"/>
                </a:lnTo>
                <a:lnTo>
                  <a:pt x="6067" y="1624"/>
                </a:lnTo>
                <a:lnTo>
                  <a:pt x="6068" y="1615"/>
                </a:lnTo>
                <a:lnTo>
                  <a:pt x="6069" y="1605"/>
                </a:lnTo>
                <a:lnTo>
                  <a:pt x="6071" y="1596"/>
                </a:lnTo>
                <a:lnTo>
                  <a:pt x="6074" y="1589"/>
                </a:lnTo>
                <a:lnTo>
                  <a:pt x="6078" y="1582"/>
                </a:lnTo>
                <a:lnTo>
                  <a:pt x="6082" y="1576"/>
                </a:lnTo>
                <a:lnTo>
                  <a:pt x="6086" y="1572"/>
                </a:lnTo>
                <a:lnTo>
                  <a:pt x="6091" y="1568"/>
                </a:lnTo>
                <a:lnTo>
                  <a:pt x="6097" y="1565"/>
                </a:lnTo>
                <a:lnTo>
                  <a:pt x="6102" y="1561"/>
                </a:lnTo>
                <a:lnTo>
                  <a:pt x="6107" y="1559"/>
                </a:lnTo>
                <a:lnTo>
                  <a:pt x="6113" y="1557"/>
                </a:lnTo>
                <a:lnTo>
                  <a:pt x="6119" y="1556"/>
                </a:lnTo>
                <a:lnTo>
                  <a:pt x="6125" y="1555"/>
                </a:lnTo>
                <a:lnTo>
                  <a:pt x="6132" y="1555"/>
                </a:lnTo>
                <a:lnTo>
                  <a:pt x="6140" y="1555"/>
                </a:lnTo>
                <a:lnTo>
                  <a:pt x="6148" y="1557"/>
                </a:lnTo>
                <a:lnTo>
                  <a:pt x="6154" y="1559"/>
                </a:lnTo>
                <a:lnTo>
                  <a:pt x="6160" y="1562"/>
                </a:lnTo>
                <a:lnTo>
                  <a:pt x="6167" y="1567"/>
                </a:lnTo>
                <a:lnTo>
                  <a:pt x="6171" y="1571"/>
                </a:lnTo>
                <a:lnTo>
                  <a:pt x="6175" y="1576"/>
                </a:lnTo>
                <a:lnTo>
                  <a:pt x="6179" y="1583"/>
                </a:lnTo>
                <a:lnTo>
                  <a:pt x="6181" y="1590"/>
                </a:lnTo>
                <a:lnTo>
                  <a:pt x="6182" y="1599"/>
                </a:lnTo>
                <a:lnTo>
                  <a:pt x="6183" y="1609"/>
                </a:lnTo>
                <a:lnTo>
                  <a:pt x="6183" y="1621"/>
                </a:lnTo>
                <a:lnTo>
                  <a:pt x="6183" y="1771"/>
                </a:lnTo>
                <a:lnTo>
                  <a:pt x="6225" y="1771"/>
                </a:lnTo>
                <a:lnTo>
                  <a:pt x="6225" y="1619"/>
                </a:lnTo>
                <a:lnTo>
                  <a:pt x="6224" y="1606"/>
                </a:lnTo>
                <a:lnTo>
                  <a:pt x="6224" y="1594"/>
                </a:lnTo>
                <a:lnTo>
                  <a:pt x="6223" y="1586"/>
                </a:lnTo>
                <a:lnTo>
                  <a:pt x="6222" y="1578"/>
                </a:lnTo>
                <a:lnTo>
                  <a:pt x="6220" y="1570"/>
                </a:lnTo>
                <a:lnTo>
                  <a:pt x="6218" y="1561"/>
                </a:lnTo>
                <a:lnTo>
                  <a:pt x="6214" y="1554"/>
                </a:lnTo>
                <a:lnTo>
                  <a:pt x="6209" y="1548"/>
                </a:lnTo>
                <a:lnTo>
                  <a:pt x="6204" y="1541"/>
                </a:lnTo>
                <a:lnTo>
                  <a:pt x="6198" y="1536"/>
                </a:lnTo>
                <a:lnTo>
                  <a:pt x="6190" y="1531"/>
                </a:lnTo>
                <a:lnTo>
                  <a:pt x="6182" y="1526"/>
                </a:lnTo>
                <a:lnTo>
                  <a:pt x="6172" y="1523"/>
                </a:lnTo>
                <a:lnTo>
                  <a:pt x="6163" y="1521"/>
                </a:lnTo>
                <a:lnTo>
                  <a:pt x="6152" y="1519"/>
                </a:lnTo>
                <a:lnTo>
                  <a:pt x="6141" y="1519"/>
                </a:lnTo>
                <a:lnTo>
                  <a:pt x="6129" y="1519"/>
                </a:lnTo>
                <a:lnTo>
                  <a:pt x="6117" y="1521"/>
                </a:lnTo>
                <a:lnTo>
                  <a:pt x="6106" y="1524"/>
                </a:lnTo>
                <a:lnTo>
                  <a:pt x="6096" y="1529"/>
                </a:lnTo>
                <a:lnTo>
                  <a:pt x="6086" y="1535"/>
                </a:lnTo>
                <a:lnTo>
                  <a:pt x="6078" y="1541"/>
                </a:lnTo>
                <a:lnTo>
                  <a:pt x="6070" y="1550"/>
                </a:lnTo>
                <a:lnTo>
                  <a:pt x="6063" y="1559"/>
                </a:lnTo>
                <a:lnTo>
                  <a:pt x="6063" y="1524"/>
                </a:lnTo>
                <a:lnTo>
                  <a:pt x="6025" y="1524"/>
                </a:lnTo>
                <a:lnTo>
                  <a:pt x="6025" y="1771"/>
                </a:lnTo>
                <a:lnTo>
                  <a:pt x="6067" y="1771"/>
                </a:lnTo>
                <a:close/>
                <a:moveTo>
                  <a:pt x="6549" y="1771"/>
                </a:moveTo>
                <a:lnTo>
                  <a:pt x="6549" y="1730"/>
                </a:lnTo>
                <a:lnTo>
                  <a:pt x="6340" y="1730"/>
                </a:lnTo>
                <a:lnTo>
                  <a:pt x="6340" y="1615"/>
                </a:lnTo>
                <a:lnTo>
                  <a:pt x="6528" y="1615"/>
                </a:lnTo>
                <a:lnTo>
                  <a:pt x="6528" y="1575"/>
                </a:lnTo>
                <a:lnTo>
                  <a:pt x="6340" y="1575"/>
                </a:lnTo>
                <a:lnTo>
                  <a:pt x="6340" y="1470"/>
                </a:lnTo>
                <a:lnTo>
                  <a:pt x="6541" y="1470"/>
                </a:lnTo>
                <a:lnTo>
                  <a:pt x="6541" y="1431"/>
                </a:lnTo>
                <a:lnTo>
                  <a:pt x="6296" y="1431"/>
                </a:lnTo>
                <a:lnTo>
                  <a:pt x="6296" y="1771"/>
                </a:lnTo>
                <a:lnTo>
                  <a:pt x="6549" y="1771"/>
                </a:lnTo>
                <a:close/>
                <a:moveTo>
                  <a:pt x="6834" y="1626"/>
                </a:moveTo>
                <a:lnTo>
                  <a:pt x="6834" y="1642"/>
                </a:lnTo>
                <a:lnTo>
                  <a:pt x="6832" y="1656"/>
                </a:lnTo>
                <a:lnTo>
                  <a:pt x="6830" y="1669"/>
                </a:lnTo>
                <a:lnTo>
                  <a:pt x="6828" y="1680"/>
                </a:lnTo>
                <a:lnTo>
                  <a:pt x="6826" y="1690"/>
                </a:lnTo>
                <a:lnTo>
                  <a:pt x="6822" y="1700"/>
                </a:lnTo>
                <a:lnTo>
                  <a:pt x="6818" y="1707"/>
                </a:lnTo>
                <a:lnTo>
                  <a:pt x="6813" y="1713"/>
                </a:lnTo>
                <a:lnTo>
                  <a:pt x="6807" y="1719"/>
                </a:lnTo>
                <a:lnTo>
                  <a:pt x="6801" y="1723"/>
                </a:lnTo>
                <a:lnTo>
                  <a:pt x="6793" y="1727"/>
                </a:lnTo>
                <a:lnTo>
                  <a:pt x="6785" y="1730"/>
                </a:lnTo>
                <a:lnTo>
                  <a:pt x="6775" y="1732"/>
                </a:lnTo>
                <a:lnTo>
                  <a:pt x="6765" y="1735"/>
                </a:lnTo>
                <a:lnTo>
                  <a:pt x="6754" y="1736"/>
                </a:lnTo>
                <a:lnTo>
                  <a:pt x="6742" y="1736"/>
                </a:lnTo>
                <a:lnTo>
                  <a:pt x="6728" y="1735"/>
                </a:lnTo>
                <a:lnTo>
                  <a:pt x="6715" y="1732"/>
                </a:lnTo>
                <a:lnTo>
                  <a:pt x="6704" y="1729"/>
                </a:lnTo>
                <a:lnTo>
                  <a:pt x="6693" y="1724"/>
                </a:lnTo>
                <a:lnTo>
                  <a:pt x="6685" y="1718"/>
                </a:lnTo>
                <a:lnTo>
                  <a:pt x="6676" y="1710"/>
                </a:lnTo>
                <a:lnTo>
                  <a:pt x="6670" y="1702"/>
                </a:lnTo>
                <a:lnTo>
                  <a:pt x="6666" y="1692"/>
                </a:lnTo>
                <a:lnTo>
                  <a:pt x="6661" y="1680"/>
                </a:lnTo>
                <a:lnTo>
                  <a:pt x="6659" y="1666"/>
                </a:lnTo>
                <a:lnTo>
                  <a:pt x="6658" y="1647"/>
                </a:lnTo>
                <a:lnTo>
                  <a:pt x="6657" y="1626"/>
                </a:lnTo>
                <a:lnTo>
                  <a:pt x="6657" y="1431"/>
                </a:lnTo>
                <a:lnTo>
                  <a:pt x="6612" y="1431"/>
                </a:lnTo>
                <a:lnTo>
                  <a:pt x="6612" y="1627"/>
                </a:lnTo>
                <a:lnTo>
                  <a:pt x="6612" y="1653"/>
                </a:lnTo>
                <a:lnTo>
                  <a:pt x="6616" y="1675"/>
                </a:lnTo>
                <a:lnTo>
                  <a:pt x="6617" y="1686"/>
                </a:lnTo>
                <a:lnTo>
                  <a:pt x="6619" y="1695"/>
                </a:lnTo>
                <a:lnTo>
                  <a:pt x="6622" y="1704"/>
                </a:lnTo>
                <a:lnTo>
                  <a:pt x="6625" y="1712"/>
                </a:lnTo>
                <a:lnTo>
                  <a:pt x="6628" y="1720"/>
                </a:lnTo>
                <a:lnTo>
                  <a:pt x="6633" y="1727"/>
                </a:lnTo>
                <a:lnTo>
                  <a:pt x="6637" y="1734"/>
                </a:lnTo>
                <a:lnTo>
                  <a:pt x="6642" y="1740"/>
                </a:lnTo>
                <a:lnTo>
                  <a:pt x="6647" y="1745"/>
                </a:lnTo>
                <a:lnTo>
                  <a:pt x="6654" y="1751"/>
                </a:lnTo>
                <a:lnTo>
                  <a:pt x="6661" y="1755"/>
                </a:lnTo>
                <a:lnTo>
                  <a:pt x="6668" y="1759"/>
                </a:lnTo>
                <a:lnTo>
                  <a:pt x="6676" y="1763"/>
                </a:lnTo>
                <a:lnTo>
                  <a:pt x="6685" y="1766"/>
                </a:lnTo>
                <a:lnTo>
                  <a:pt x="6693" y="1770"/>
                </a:lnTo>
                <a:lnTo>
                  <a:pt x="6703" y="1772"/>
                </a:lnTo>
                <a:lnTo>
                  <a:pt x="6713" y="1774"/>
                </a:lnTo>
                <a:lnTo>
                  <a:pt x="6724" y="1775"/>
                </a:lnTo>
                <a:lnTo>
                  <a:pt x="6735" y="1776"/>
                </a:lnTo>
                <a:lnTo>
                  <a:pt x="6746" y="1776"/>
                </a:lnTo>
                <a:lnTo>
                  <a:pt x="6758" y="1776"/>
                </a:lnTo>
                <a:lnTo>
                  <a:pt x="6770" y="1775"/>
                </a:lnTo>
                <a:lnTo>
                  <a:pt x="6780" y="1774"/>
                </a:lnTo>
                <a:lnTo>
                  <a:pt x="6791" y="1772"/>
                </a:lnTo>
                <a:lnTo>
                  <a:pt x="6801" y="1769"/>
                </a:lnTo>
                <a:lnTo>
                  <a:pt x="6809" y="1765"/>
                </a:lnTo>
                <a:lnTo>
                  <a:pt x="6818" y="1761"/>
                </a:lnTo>
                <a:lnTo>
                  <a:pt x="6826" y="1757"/>
                </a:lnTo>
                <a:lnTo>
                  <a:pt x="6832" y="1753"/>
                </a:lnTo>
                <a:lnTo>
                  <a:pt x="6840" y="1747"/>
                </a:lnTo>
                <a:lnTo>
                  <a:pt x="6845" y="1741"/>
                </a:lnTo>
                <a:lnTo>
                  <a:pt x="6852" y="1736"/>
                </a:lnTo>
                <a:lnTo>
                  <a:pt x="6856" y="1729"/>
                </a:lnTo>
                <a:lnTo>
                  <a:pt x="6860" y="1723"/>
                </a:lnTo>
                <a:lnTo>
                  <a:pt x="6864" y="1715"/>
                </a:lnTo>
                <a:lnTo>
                  <a:pt x="6868" y="1708"/>
                </a:lnTo>
                <a:lnTo>
                  <a:pt x="6873" y="1692"/>
                </a:lnTo>
                <a:lnTo>
                  <a:pt x="6876" y="1673"/>
                </a:lnTo>
                <a:lnTo>
                  <a:pt x="6878" y="1651"/>
                </a:lnTo>
                <a:lnTo>
                  <a:pt x="6879" y="1627"/>
                </a:lnTo>
                <a:lnTo>
                  <a:pt x="6879" y="1431"/>
                </a:lnTo>
                <a:lnTo>
                  <a:pt x="6834" y="1431"/>
                </a:lnTo>
                <a:lnTo>
                  <a:pt x="6834" y="1626"/>
                </a:lnTo>
                <a:close/>
                <a:moveTo>
                  <a:pt x="6784" y="1063"/>
                </a:moveTo>
                <a:lnTo>
                  <a:pt x="6784" y="779"/>
                </a:lnTo>
                <a:lnTo>
                  <a:pt x="6859" y="779"/>
                </a:lnTo>
                <a:lnTo>
                  <a:pt x="6859" y="1063"/>
                </a:lnTo>
                <a:lnTo>
                  <a:pt x="6784" y="1063"/>
                </a:lnTo>
                <a:close/>
                <a:moveTo>
                  <a:pt x="6777" y="744"/>
                </a:moveTo>
                <a:lnTo>
                  <a:pt x="6814" y="664"/>
                </a:lnTo>
                <a:lnTo>
                  <a:pt x="6899" y="664"/>
                </a:lnTo>
                <a:lnTo>
                  <a:pt x="6825" y="744"/>
                </a:lnTo>
                <a:lnTo>
                  <a:pt x="6777" y="744"/>
                </a:lnTo>
                <a:close/>
                <a:moveTo>
                  <a:pt x="6630" y="1063"/>
                </a:moveTo>
                <a:lnTo>
                  <a:pt x="6630" y="779"/>
                </a:lnTo>
                <a:lnTo>
                  <a:pt x="6706" y="779"/>
                </a:lnTo>
                <a:lnTo>
                  <a:pt x="6706" y="1063"/>
                </a:lnTo>
                <a:lnTo>
                  <a:pt x="6630" y="1063"/>
                </a:lnTo>
                <a:close/>
                <a:moveTo>
                  <a:pt x="6630" y="740"/>
                </a:moveTo>
                <a:lnTo>
                  <a:pt x="6630" y="670"/>
                </a:lnTo>
                <a:lnTo>
                  <a:pt x="6706" y="670"/>
                </a:lnTo>
                <a:lnTo>
                  <a:pt x="6706" y="740"/>
                </a:lnTo>
                <a:lnTo>
                  <a:pt x="6630" y="740"/>
                </a:lnTo>
                <a:close/>
                <a:moveTo>
                  <a:pt x="6554" y="1063"/>
                </a:moveTo>
                <a:lnTo>
                  <a:pt x="6478" y="1063"/>
                </a:lnTo>
                <a:lnTo>
                  <a:pt x="6478" y="918"/>
                </a:lnTo>
                <a:lnTo>
                  <a:pt x="6478" y="898"/>
                </a:lnTo>
                <a:lnTo>
                  <a:pt x="6477" y="881"/>
                </a:lnTo>
                <a:lnTo>
                  <a:pt x="6476" y="868"/>
                </a:lnTo>
                <a:lnTo>
                  <a:pt x="6474" y="858"/>
                </a:lnTo>
                <a:lnTo>
                  <a:pt x="6471" y="852"/>
                </a:lnTo>
                <a:lnTo>
                  <a:pt x="6468" y="847"/>
                </a:lnTo>
                <a:lnTo>
                  <a:pt x="6463" y="841"/>
                </a:lnTo>
                <a:lnTo>
                  <a:pt x="6458" y="837"/>
                </a:lnTo>
                <a:lnTo>
                  <a:pt x="6453" y="834"/>
                </a:lnTo>
                <a:lnTo>
                  <a:pt x="6446" y="832"/>
                </a:lnTo>
                <a:lnTo>
                  <a:pt x="6439" y="831"/>
                </a:lnTo>
                <a:lnTo>
                  <a:pt x="6432" y="830"/>
                </a:lnTo>
                <a:lnTo>
                  <a:pt x="6422" y="831"/>
                </a:lnTo>
                <a:lnTo>
                  <a:pt x="6414" y="833"/>
                </a:lnTo>
                <a:lnTo>
                  <a:pt x="6405" y="836"/>
                </a:lnTo>
                <a:lnTo>
                  <a:pt x="6397" y="840"/>
                </a:lnTo>
                <a:lnTo>
                  <a:pt x="6390" y="847"/>
                </a:lnTo>
                <a:lnTo>
                  <a:pt x="6384" y="853"/>
                </a:lnTo>
                <a:lnTo>
                  <a:pt x="6380" y="860"/>
                </a:lnTo>
                <a:lnTo>
                  <a:pt x="6375" y="869"/>
                </a:lnTo>
                <a:lnTo>
                  <a:pt x="6373" y="880"/>
                </a:lnTo>
                <a:lnTo>
                  <a:pt x="6371" y="894"/>
                </a:lnTo>
                <a:lnTo>
                  <a:pt x="6370" y="912"/>
                </a:lnTo>
                <a:lnTo>
                  <a:pt x="6370" y="935"/>
                </a:lnTo>
                <a:lnTo>
                  <a:pt x="6370" y="1063"/>
                </a:lnTo>
                <a:lnTo>
                  <a:pt x="6294" y="1063"/>
                </a:lnTo>
                <a:lnTo>
                  <a:pt x="6294" y="779"/>
                </a:lnTo>
                <a:lnTo>
                  <a:pt x="6365" y="779"/>
                </a:lnTo>
                <a:lnTo>
                  <a:pt x="6365" y="821"/>
                </a:lnTo>
                <a:lnTo>
                  <a:pt x="6374" y="809"/>
                </a:lnTo>
                <a:lnTo>
                  <a:pt x="6385" y="800"/>
                </a:lnTo>
                <a:lnTo>
                  <a:pt x="6395" y="791"/>
                </a:lnTo>
                <a:lnTo>
                  <a:pt x="6406" y="784"/>
                </a:lnTo>
                <a:lnTo>
                  <a:pt x="6419" y="779"/>
                </a:lnTo>
                <a:lnTo>
                  <a:pt x="6432" y="775"/>
                </a:lnTo>
                <a:lnTo>
                  <a:pt x="6444" y="773"/>
                </a:lnTo>
                <a:lnTo>
                  <a:pt x="6458" y="772"/>
                </a:lnTo>
                <a:lnTo>
                  <a:pt x="6471" y="773"/>
                </a:lnTo>
                <a:lnTo>
                  <a:pt x="6483" y="774"/>
                </a:lnTo>
                <a:lnTo>
                  <a:pt x="6493" y="778"/>
                </a:lnTo>
                <a:lnTo>
                  <a:pt x="6504" y="782"/>
                </a:lnTo>
                <a:lnTo>
                  <a:pt x="6513" y="786"/>
                </a:lnTo>
                <a:lnTo>
                  <a:pt x="6522" y="791"/>
                </a:lnTo>
                <a:lnTo>
                  <a:pt x="6529" y="798"/>
                </a:lnTo>
                <a:lnTo>
                  <a:pt x="6535" y="804"/>
                </a:lnTo>
                <a:lnTo>
                  <a:pt x="6540" y="812"/>
                </a:lnTo>
                <a:lnTo>
                  <a:pt x="6544" y="819"/>
                </a:lnTo>
                <a:lnTo>
                  <a:pt x="6547" y="827"/>
                </a:lnTo>
                <a:lnTo>
                  <a:pt x="6550" y="836"/>
                </a:lnTo>
                <a:lnTo>
                  <a:pt x="6552" y="846"/>
                </a:lnTo>
                <a:lnTo>
                  <a:pt x="6553" y="857"/>
                </a:lnTo>
                <a:lnTo>
                  <a:pt x="6554" y="871"/>
                </a:lnTo>
                <a:lnTo>
                  <a:pt x="6554" y="887"/>
                </a:lnTo>
                <a:lnTo>
                  <a:pt x="6554" y="1063"/>
                </a:lnTo>
                <a:close/>
                <a:moveTo>
                  <a:pt x="6147" y="1063"/>
                </a:moveTo>
                <a:lnTo>
                  <a:pt x="6147" y="1021"/>
                </a:lnTo>
                <a:lnTo>
                  <a:pt x="6138" y="1031"/>
                </a:lnTo>
                <a:lnTo>
                  <a:pt x="6129" y="1041"/>
                </a:lnTo>
                <a:lnTo>
                  <a:pt x="6118" y="1049"/>
                </a:lnTo>
                <a:lnTo>
                  <a:pt x="6106" y="1057"/>
                </a:lnTo>
                <a:lnTo>
                  <a:pt x="6093" y="1062"/>
                </a:lnTo>
                <a:lnTo>
                  <a:pt x="6080" y="1066"/>
                </a:lnTo>
                <a:lnTo>
                  <a:pt x="6066" y="1069"/>
                </a:lnTo>
                <a:lnTo>
                  <a:pt x="6052" y="1070"/>
                </a:lnTo>
                <a:lnTo>
                  <a:pt x="6038" y="1069"/>
                </a:lnTo>
                <a:lnTo>
                  <a:pt x="6025" y="1066"/>
                </a:lnTo>
                <a:lnTo>
                  <a:pt x="6013" y="1063"/>
                </a:lnTo>
                <a:lnTo>
                  <a:pt x="6001" y="1057"/>
                </a:lnTo>
                <a:lnTo>
                  <a:pt x="5990" y="1051"/>
                </a:lnTo>
                <a:lnTo>
                  <a:pt x="5981" y="1042"/>
                </a:lnTo>
                <a:lnTo>
                  <a:pt x="5973" y="1032"/>
                </a:lnTo>
                <a:lnTo>
                  <a:pt x="5968" y="1022"/>
                </a:lnTo>
                <a:lnTo>
                  <a:pt x="5964" y="1009"/>
                </a:lnTo>
                <a:lnTo>
                  <a:pt x="5961" y="994"/>
                </a:lnTo>
                <a:lnTo>
                  <a:pt x="5958" y="978"/>
                </a:lnTo>
                <a:lnTo>
                  <a:pt x="5957" y="959"/>
                </a:lnTo>
                <a:lnTo>
                  <a:pt x="5957" y="779"/>
                </a:lnTo>
                <a:lnTo>
                  <a:pt x="6033" y="779"/>
                </a:lnTo>
                <a:lnTo>
                  <a:pt x="6033" y="909"/>
                </a:lnTo>
                <a:lnTo>
                  <a:pt x="6033" y="937"/>
                </a:lnTo>
                <a:lnTo>
                  <a:pt x="6034" y="958"/>
                </a:lnTo>
                <a:lnTo>
                  <a:pt x="6035" y="973"/>
                </a:lnTo>
                <a:lnTo>
                  <a:pt x="6037" y="984"/>
                </a:lnTo>
                <a:lnTo>
                  <a:pt x="6039" y="990"/>
                </a:lnTo>
                <a:lnTo>
                  <a:pt x="6044" y="995"/>
                </a:lnTo>
                <a:lnTo>
                  <a:pt x="6048" y="1001"/>
                </a:lnTo>
                <a:lnTo>
                  <a:pt x="6052" y="1005"/>
                </a:lnTo>
                <a:lnTo>
                  <a:pt x="6058" y="1008"/>
                </a:lnTo>
                <a:lnTo>
                  <a:pt x="6065" y="1010"/>
                </a:lnTo>
                <a:lnTo>
                  <a:pt x="6072" y="1012"/>
                </a:lnTo>
                <a:lnTo>
                  <a:pt x="6081" y="1012"/>
                </a:lnTo>
                <a:lnTo>
                  <a:pt x="6089" y="1012"/>
                </a:lnTo>
                <a:lnTo>
                  <a:pt x="6099" y="1010"/>
                </a:lnTo>
                <a:lnTo>
                  <a:pt x="6107" y="1007"/>
                </a:lnTo>
                <a:lnTo>
                  <a:pt x="6115" y="1002"/>
                </a:lnTo>
                <a:lnTo>
                  <a:pt x="6122" y="996"/>
                </a:lnTo>
                <a:lnTo>
                  <a:pt x="6128" y="990"/>
                </a:lnTo>
                <a:lnTo>
                  <a:pt x="6133" y="984"/>
                </a:lnTo>
                <a:lnTo>
                  <a:pt x="6136" y="975"/>
                </a:lnTo>
                <a:lnTo>
                  <a:pt x="6138" y="964"/>
                </a:lnTo>
                <a:lnTo>
                  <a:pt x="6140" y="949"/>
                </a:lnTo>
                <a:lnTo>
                  <a:pt x="6141" y="926"/>
                </a:lnTo>
                <a:lnTo>
                  <a:pt x="6141" y="899"/>
                </a:lnTo>
                <a:lnTo>
                  <a:pt x="6141" y="779"/>
                </a:lnTo>
                <a:lnTo>
                  <a:pt x="6217" y="779"/>
                </a:lnTo>
                <a:lnTo>
                  <a:pt x="6217" y="1063"/>
                </a:lnTo>
                <a:lnTo>
                  <a:pt x="6147" y="1063"/>
                </a:lnTo>
                <a:close/>
                <a:moveTo>
                  <a:pt x="5659" y="1063"/>
                </a:moveTo>
                <a:lnTo>
                  <a:pt x="5659" y="1021"/>
                </a:lnTo>
                <a:lnTo>
                  <a:pt x="5650" y="1031"/>
                </a:lnTo>
                <a:lnTo>
                  <a:pt x="5641" y="1041"/>
                </a:lnTo>
                <a:lnTo>
                  <a:pt x="5630" y="1049"/>
                </a:lnTo>
                <a:lnTo>
                  <a:pt x="5617" y="1057"/>
                </a:lnTo>
                <a:lnTo>
                  <a:pt x="5604" y="1062"/>
                </a:lnTo>
                <a:lnTo>
                  <a:pt x="5592" y="1066"/>
                </a:lnTo>
                <a:lnTo>
                  <a:pt x="5578" y="1069"/>
                </a:lnTo>
                <a:lnTo>
                  <a:pt x="5564" y="1070"/>
                </a:lnTo>
                <a:lnTo>
                  <a:pt x="5550" y="1069"/>
                </a:lnTo>
                <a:lnTo>
                  <a:pt x="5537" y="1066"/>
                </a:lnTo>
                <a:lnTo>
                  <a:pt x="5525" y="1063"/>
                </a:lnTo>
                <a:lnTo>
                  <a:pt x="5513" y="1057"/>
                </a:lnTo>
                <a:lnTo>
                  <a:pt x="5502" y="1051"/>
                </a:lnTo>
                <a:lnTo>
                  <a:pt x="5493" y="1042"/>
                </a:lnTo>
                <a:lnTo>
                  <a:pt x="5485" y="1032"/>
                </a:lnTo>
                <a:lnTo>
                  <a:pt x="5480" y="1022"/>
                </a:lnTo>
                <a:lnTo>
                  <a:pt x="5475" y="1009"/>
                </a:lnTo>
                <a:lnTo>
                  <a:pt x="5471" y="994"/>
                </a:lnTo>
                <a:lnTo>
                  <a:pt x="5470" y="978"/>
                </a:lnTo>
                <a:lnTo>
                  <a:pt x="5469" y="959"/>
                </a:lnTo>
                <a:lnTo>
                  <a:pt x="5469" y="779"/>
                </a:lnTo>
                <a:lnTo>
                  <a:pt x="5545" y="779"/>
                </a:lnTo>
                <a:lnTo>
                  <a:pt x="5545" y="909"/>
                </a:lnTo>
                <a:lnTo>
                  <a:pt x="5545" y="937"/>
                </a:lnTo>
                <a:lnTo>
                  <a:pt x="5546" y="958"/>
                </a:lnTo>
                <a:lnTo>
                  <a:pt x="5547" y="973"/>
                </a:lnTo>
                <a:lnTo>
                  <a:pt x="5549" y="984"/>
                </a:lnTo>
                <a:lnTo>
                  <a:pt x="5551" y="990"/>
                </a:lnTo>
                <a:lnTo>
                  <a:pt x="5554" y="995"/>
                </a:lnTo>
                <a:lnTo>
                  <a:pt x="5559" y="1001"/>
                </a:lnTo>
                <a:lnTo>
                  <a:pt x="5564" y="1005"/>
                </a:lnTo>
                <a:lnTo>
                  <a:pt x="5570" y="1008"/>
                </a:lnTo>
                <a:lnTo>
                  <a:pt x="5577" y="1010"/>
                </a:lnTo>
                <a:lnTo>
                  <a:pt x="5584" y="1012"/>
                </a:lnTo>
                <a:lnTo>
                  <a:pt x="5592" y="1012"/>
                </a:lnTo>
                <a:lnTo>
                  <a:pt x="5601" y="1012"/>
                </a:lnTo>
                <a:lnTo>
                  <a:pt x="5611" y="1010"/>
                </a:lnTo>
                <a:lnTo>
                  <a:pt x="5619" y="1007"/>
                </a:lnTo>
                <a:lnTo>
                  <a:pt x="5627" y="1002"/>
                </a:lnTo>
                <a:lnTo>
                  <a:pt x="5634" y="996"/>
                </a:lnTo>
                <a:lnTo>
                  <a:pt x="5639" y="990"/>
                </a:lnTo>
                <a:lnTo>
                  <a:pt x="5644" y="984"/>
                </a:lnTo>
                <a:lnTo>
                  <a:pt x="5648" y="975"/>
                </a:lnTo>
                <a:lnTo>
                  <a:pt x="5650" y="964"/>
                </a:lnTo>
                <a:lnTo>
                  <a:pt x="5652" y="949"/>
                </a:lnTo>
                <a:lnTo>
                  <a:pt x="5653" y="926"/>
                </a:lnTo>
                <a:lnTo>
                  <a:pt x="5653" y="899"/>
                </a:lnTo>
                <a:lnTo>
                  <a:pt x="5653" y="779"/>
                </a:lnTo>
                <a:lnTo>
                  <a:pt x="5729" y="779"/>
                </a:lnTo>
                <a:lnTo>
                  <a:pt x="5729" y="1063"/>
                </a:lnTo>
                <a:lnTo>
                  <a:pt x="5659" y="1063"/>
                </a:lnTo>
                <a:close/>
                <a:moveTo>
                  <a:pt x="5195" y="921"/>
                </a:moveTo>
                <a:lnTo>
                  <a:pt x="5195" y="932"/>
                </a:lnTo>
                <a:lnTo>
                  <a:pt x="5196" y="941"/>
                </a:lnTo>
                <a:lnTo>
                  <a:pt x="5198" y="950"/>
                </a:lnTo>
                <a:lnTo>
                  <a:pt x="5200" y="958"/>
                </a:lnTo>
                <a:lnTo>
                  <a:pt x="5204" y="967"/>
                </a:lnTo>
                <a:lnTo>
                  <a:pt x="5207" y="973"/>
                </a:lnTo>
                <a:lnTo>
                  <a:pt x="5211" y="980"/>
                </a:lnTo>
                <a:lnTo>
                  <a:pt x="5215" y="986"/>
                </a:lnTo>
                <a:lnTo>
                  <a:pt x="5221" y="991"/>
                </a:lnTo>
                <a:lnTo>
                  <a:pt x="5226" y="995"/>
                </a:lnTo>
                <a:lnTo>
                  <a:pt x="5232" y="1000"/>
                </a:lnTo>
                <a:lnTo>
                  <a:pt x="5238" y="1003"/>
                </a:lnTo>
                <a:lnTo>
                  <a:pt x="5244" y="1005"/>
                </a:lnTo>
                <a:lnTo>
                  <a:pt x="5250" y="1007"/>
                </a:lnTo>
                <a:lnTo>
                  <a:pt x="5258" y="1008"/>
                </a:lnTo>
                <a:lnTo>
                  <a:pt x="5265" y="1008"/>
                </a:lnTo>
                <a:lnTo>
                  <a:pt x="5273" y="1008"/>
                </a:lnTo>
                <a:lnTo>
                  <a:pt x="5279" y="1007"/>
                </a:lnTo>
                <a:lnTo>
                  <a:pt x="5285" y="1005"/>
                </a:lnTo>
                <a:lnTo>
                  <a:pt x="5292" y="1003"/>
                </a:lnTo>
                <a:lnTo>
                  <a:pt x="5298" y="1000"/>
                </a:lnTo>
                <a:lnTo>
                  <a:pt x="5303" y="995"/>
                </a:lnTo>
                <a:lnTo>
                  <a:pt x="5310" y="991"/>
                </a:lnTo>
                <a:lnTo>
                  <a:pt x="5314" y="986"/>
                </a:lnTo>
                <a:lnTo>
                  <a:pt x="5319" y="980"/>
                </a:lnTo>
                <a:lnTo>
                  <a:pt x="5324" y="973"/>
                </a:lnTo>
                <a:lnTo>
                  <a:pt x="5327" y="967"/>
                </a:lnTo>
                <a:lnTo>
                  <a:pt x="5329" y="958"/>
                </a:lnTo>
                <a:lnTo>
                  <a:pt x="5331" y="950"/>
                </a:lnTo>
                <a:lnTo>
                  <a:pt x="5333" y="941"/>
                </a:lnTo>
                <a:lnTo>
                  <a:pt x="5334" y="930"/>
                </a:lnTo>
                <a:lnTo>
                  <a:pt x="5334" y="921"/>
                </a:lnTo>
                <a:lnTo>
                  <a:pt x="5334" y="910"/>
                </a:lnTo>
                <a:lnTo>
                  <a:pt x="5333" y="901"/>
                </a:lnTo>
                <a:lnTo>
                  <a:pt x="5331" y="892"/>
                </a:lnTo>
                <a:lnTo>
                  <a:pt x="5329" y="884"/>
                </a:lnTo>
                <a:lnTo>
                  <a:pt x="5327" y="876"/>
                </a:lnTo>
                <a:lnTo>
                  <a:pt x="5324" y="869"/>
                </a:lnTo>
                <a:lnTo>
                  <a:pt x="5319" y="863"/>
                </a:lnTo>
                <a:lnTo>
                  <a:pt x="5314" y="856"/>
                </a:lnTo>
                <a:lnTo>
                  <a:pt x="5310" y="851"/>
                </a:lnTo>
                <a:lnTo>
                  <a:pt x="5303" y="847"/>
                </a:lnTo>
                <a:lnTo>
                  <a:pt x="5298" y="842"/>
                </a:lnTo>
                <a:lnTo>
                  <a:pt x="5292" y="839"/>
                </a:lnTo>
                <a:lnTo>
                  <a:pt x="5285" y="837"/>
                </a:lnTo>
                <a:lnTo>
                  <a:pt x="5279" y="835"/>
                </a:lnTo>
                <a:lnTo>
                  <a:pt x="5273" y="834"/>
                </a:lnTo>
                <a:lnTo>
                  <a:pt x="5265" y="834"/>
                </a:lnTo>
                <a:lnTo>
                  <a:pt x="5258" y="834"/>
                </a:lnTo>
                <a:lnTo>
                  <a:pt x="5250" y="835"/>
                </a:lnTo>
                <a:lnTo>
                  <a:pt x="5244" y="837"/>
                </a:lnTo>
                <a:lnTo>
                  <a:pt x="5238" y="839"/>
                </a:lnTo>
                <a:lnTo>
                  <a:pt x="5232" y="842"/>
                </a:lnTo>
                <a:lnTo>
                  <a:pt x="5226" y="847"/>
                </a:lnTo>
                <a:lnTo>
                  <a:pt x="5221" y="851"/>
                </a:lnTo>
                <a:lnTo>
                  <a:pt x="5215" y="856"/>
                </a:lnTo>
                <a:lnTo>
                  <a:pt x="5211" y="863"/>
                </a:lnTo>
                <a:lnTo>
                  <a:pt x="5207" y="869"/>
                </a:lnTo>
                <a:lnTo>
                  <a:pt x="5204" y="876"/>
                </a:lnTo>
                <a:lnTo>
                  <a:pt x="5200" y="884"/>
                </a:lnTo>
                <a:lnTo>
                  <a:pt x="5198" y="892"/>
                </a:lnTo>
                <a:lnTo>
                  <a:pt x="5196" y="901"/>
                </a:lnTo>
                <a:lnTo>
                  <a:pt x="5195" y="910"/>
                </a:lnTo>
                <a:lnTo>
                  <a:pt x="5195" y="921"/>
                </a:lnTo>
                <a:close/>
                <a:moveTo>
                  <a:pt x="5118" y="917"/>
                </a:moveTo>
                <a:lnTo>
                  <a:pt x="5118" y="908"/>
                </a:lnTo>
                <a:lnTo>
                  <a:pt x="5120" y="899"/>
                </a:lnTo>
                <a:lnTo>
                  <a:pt x="5121" y="889"/>
                </a:lnTo>
                <a:lnTo>
                  <a:pt x="5123" y="881"/>
                </a:lnTo>
                <a:lnTo>
                  <a:pt x="5125" y="871"/>
                </a:lnTo>
                <a:lnTo>
                  <a:pt x="5128" y="863"/>
                </a:lnTo>
                <a:lnTo>
                  <a:pt x="5132" y="853"/>
                </a:lnTo>
                <a:lnTo>
                  <a:pt x="5137" y="844"/>
                </a:lnTo>
                <a:lnTo>
                  <a:pt x="5141" y="836"/>
                </a:lnTo>
                <a:lnTo>
                  <a:pt x="5147" y="827"/>
                </a:lnTo>
                <a:lnTo>
                  <a:pt x="5153" y="820"/>
                </a:lnTo>
                <a:lnTo>
                  <a:pt x="5159" y="814"/>
                </a:lnTo>
                <a:lnTo>
                  <a:pt x="5165" y="807"/>
                </a:lnTo>
                <a:lnTo>
                  <a:pt x="5173" y="801"/>
                </a:lnTo>
                <a:lnTo>
                  <a:pt x="5180" y="796"/>
                </a:lnTo>
                <a:lnTo>
                  <a:pt x="5189" y="791"/>
                </a:lnTo>
                <a:lnTo>
                  <a:pt x="5197" y="786"/>
                </a:lnTo>
                <a:lnTo>
                  <a:pt x="5207" y="783"/>
                </a:lnTo>
                <a:lnTo>
                  <a:pt x="5215" y="780"/>
                </a:lnTo>
                <a:lnTo>
                  <a:pt x="5225" y="776"/>
                </a:lnTo>
                <a:lnTo>
                  <a:pt x="5234" y="775"/>
                </a:lnTo>
                <a:lnTo>
                  <a:pt x="5244" y="773"/>
                </a:lnTo>
                <a:lnTo>
                  <a:pt x="5255" y="772"/>
                </a:lnTo>
                <a:lnTo>
                  <a:pt x="5265" y="772"/>
                </a:lnTo>
                <a:lnTo>
                  <a:pt x="5280" y="773"/>
                </a:lnTo>
                <a:lnTo>
                  <a:pt x="5296" y="775"/>
                </a:lnTo>
                <a:lnTo>
                  <a:pt x="5310" y="779"/>
                </a:lnTo>
                <a:lnTo>
                  <a:pt x="5324" y="783"/>
                </a:lnTo>
                <a:lnTo>
                  <a:pt x="5336" y="789"/>
                </a:lnTo>
                <a:lnTo>
                  <a:pt x="5348" y="796"/>
                </a:lnTo>
                <a:lnTo>
                  <a:pt x="5360" y="804"/>
                </a:lnTo>
                <a:lnTo>
                  <a:pt x="5370" y="815"/>
                </a:lnTo>
                <a:lnTo>
                  <a:pt x="5380" y="825"/>
                </a:lnTo>
                <a:lnTo>
                  <a:pt x="5389" y="837"/>
                </a:lnTo>
                <a:lnTo>
                  <a:pt x="5396" y="849"/>
                </a:lnTo>
                <a:lnTo>
                  <a:pt x="5401" y="861"/>
                </a:lnTo>
                <a:lnTo>
                  <a:pt x="5407" y="875"/>
                </a:lnTo>
                <a:lnTo>
                  <a:pt x="5410" y="890"/>
                </a:lnTo>
                <a:lnTo>
                  <a:pt x="5411" y="905"/>
                </a:lnTo>
                <a:lnTo>
                  <a:pt x="5412" y="920"/>
                </a:lnTo>
                <a:lnTo>
                  <a:pt x="5411" y="936"/>
                </a:lnTo>
                <a:lnTo>
                  <a:pt x="5410" y="951"/>
                </a:lnTo>
                <a:lnTo>
                  <a:pt x="5407" y="966"/>
                </a:lnTo>
                <a:lnTo>
                  <a:pt x="5401" y="979"/>
                </a:lnTo>
                <a:lnTo>
                  <a:pt x="5396" y="992"/>
                </a:lnTo>
                <a:lnTo>
                  <a:pt x="5389" y="1005"/>
                </a:lnTo>
                <a:lnTo>
                  <a:pt x="5380" y="1017"/>
                </a:lnTo>
                <a:lnTo>
                  <a:pt x="5370" y="1027"/>
                </a:lnTo>
                <a:lnTo>
                  <a:pt x="5360" y="1038"/>
                </a:lnTo>
                <a:lnTo>
                  <a:pt x="5348" y="1046"/>
                </a:lnTo>
                <a:lnTo>
                  <a:pt x="5336" y="1054"/>
                </a:lnTo>
                <a:lnTo>
                  <a:pt x="5324" y="1059"/>
                </a:lnTo>
                <a:lnTo>
                  <a:pt x="5310" y="1064"/>
                </a:lnTo>
                <a:lnTo>
                  <a:pt x="5296" y="1068"/>
                </a:lnTo>
                <a:lnTo>
                  <a:pt x="5281" y="1070"/>
                </a:lnTo>
                <a:lnTo>
                  <a:pt x="5265" y="1070"/>
                </a:lnTo>
                <a:lnTo>
                  <a:pt x="5256" y="1070"/>
                </a:lnTo>
                <a:lnTo>
                  <a:pt x="5246" y="1069"/>
                </a:lnTo>
                <a:lnTo>
                  <a:pt x="5237" y="1068"/>
                </a:lnTo>
                <a:lnTo>
                  <a:pt x="5227" y="1065"/>
                </a:lnTo>
                <a:lnTo>
                  <a:pt x="5217" y="1063"/>
                </a:lnTo>
                <a:lnTo>
                  <a:pt x="5209" y="1060"/>
                </a:lnTo>
                <a:lnTo>
                  <a:pt x="5199" y="1056"/>
                </a:lnTo>
                <a:lnTo>
                  <a:pt x="5191" y="1053"/>
                </a:lnTo>
                <a:lnTo>
                  <a:pt x="5182" y="1047"/>
                </a:lnTo>
                <a:lnTo>
                  <a:pt x="5174" y="1042"/>
                </a:lnTo>
                <a:lnTo>
                  <a:pt x="5166" y="1037"/>
                </a:lnTo>
                <a:lnTo>
                  <a:pt x="5159" y="1030"/>
                </a:lnTo>
                <a:lnTo>
                  <a:pt x="5153" y="1024"/>
                </a:lnTo>
                <a:lnTo>
                  <a:pt x="5147" y="1017"/>
                </a:lnTo>
                <a:lnTo>
                  <a:pt x="5142" y="1009"/>
                </a:lnTo>
                <a:lnTo>
                  <a:pt x="5137" y="1001"/>
                </a:lnTo>
                <a:lnTo>
                  <a:pt x="5132" y="991"/>
                </a:lnTo>
                <a:lnTo>
                  <a:pt x="5128" y="983"/>
                </a:lnTo>
                <a:lnTo>
                  <a:pt x="5125" y="973"/>
                </a:lnTo>
                <a:lnTo>
                  <a:pt x="5123" y="962"/>
                </a:lnTo>
                <a:lnTo>
                  <a:pt x="5121" y="952"/>
                </a:lnTo>
                <a:lnTo>
                  <a:pt x="5120" y="941"/>
                </a:lnTo>
                <a:lnTo>
                  <a:pt x="5118" y="929"/>
                </a:lnTo>
                <a:lnTo>
                  <a:pt x="5118" y="917"/>
                </a:lnTo>
                <a:close/>
                <a:moveTo>
                  <a:pt x="4827" y="1063"/>
                </a:moveTo>
                <a:lnTo>
                  <a:pt x="4827" y="670"/>
                </a:lnTo>
                <a:lnTo>
                  <a:pt x="4903" y="670"/>
                </a:lnTo>
                <a:lnTo>
                  <a:pt x="4903" y="880"/>
                </a:lnTo>
                <a:lnTo>
                  <a:pt x="4991" y="779"/>
                </a:lnTo>
                <a:lnTo>
                  <a:pt x="5083" y="779"/>
                </a:lnTo>
                <a:lnTo>
                  <a:pt x="4987" y="883"/>
                </a:lnTo>
                <a:lnTo>
                  <a:pt x="5091" y="1063"/>
                </a:lnTo>
                <a:lnTo>
                  <a:pt x="5009" y="1063"/>
                </a:lnTo>
                <a:lnTo>
                  <a:pt x="4938" y="936"/>
                </a:lnTo>
                <a:lnTo>
                  <a:pt x="4903" y="972"/>
                </a:lnTo>
                <a:lnTo>
                  <a:pt x="4903" y="1063"/>
                </a:lnTo>
                <a:lnTo>
                  <a:pt x="4827" y="1063"/>
                </a:lnTo>
                <a:close/>
                <a:moveTo>
                  <a:pt x="4498" y="983"/>
                </a:moveTo>
                <a:lnTo>
                  <a:pt x="4573" y="971"/>
                </a:lnTo>
                <a:lnTo>
                  <a:pt x="4576" y="981"/>
                </a:lnTo>
                <a:lnTo>
                  <a:pt x="4580" y="990"/>
                </a:lnTo>
                <a:lnTo>
                  <a:pt x="4586" y="997"/>
                </a:lnTo>
                <a:lnTo>
                  <a:pt x="4593" y="1004"/>
                </a:lnTo>
                <a:lnTo>
                  <a:pt x="4601" y="1009"/>
                </a:lnTo>
                <a:lnTo>
                  <a:pt x="4610" y="1012"/>
                </a:lnTo>
                <a:lnTo>
                  <a:pt x="4622" y="1014"/>
                </a:lnTo>
                <a:lnTo>
                  <a:pt x="4635" y="1015"/>
                </a:lnTo>
                <a:lnTo>
                  <a:pt x="4647" y="1014"/>
                </a:lnTo>
                <a:lnTo>
                  <a:pt x="4660" y="1012"/>
                </a:lnTo>
                <a:lnTo>
                  <a:pt x="4670" y="1009"/>
                </a:lnTo>
                <a:lnTo>
                  <a:pt x="4678" y="1005"/>
                </a:lnTo>
                <a:lnTo>
                  <a:pt x="4683" y="1001"/>
                </a:lnTo>
                <a:lnTo>
                  <a:pt x="4686" y="996"/>
                </a:lnTo>
                <a:lnTo>
                  <a:pt x="4688" y="991"/>
                </a:lnTo>
                <a:lnTo>
                  <a:pt x="4688" y="985"/>
                </a:lnTo>
                <a:lnTo>
                  <a:pt x="4688" y="980"/>
                </a:lnTo>
                <a:lnTo>
                  <a:pt x="4687" y="977"/>
                </a:lnTo>
                <a:lnTo>
                  <a:pt x="4685" y="973"/>
                </a:lnTo>
                <a:lnTo>
                  <a:pt x="4683" y="971"/>
                </a:lnTo>
                <a:lnTo>
                  <a:pt x="4679" y="968"/>
                </a:lnTo>
                <a:lnTo>
                  <a:pt x="4674" y="966"/>
                </a:lnTo>
                <a:lnTo>
                  <a:pt x="4667" y="962"/>
                </a:lnTo>
                <a:lnTo>
                  <a:pt x="4658" y="960"/>
                </a:lnTo>
                <a:lnTo>
                  <a:pt x="4617" y="951"/>
                </a:lnTo>
                <a:lnTo>
                  <a:pt x="4583" y="941"/>
                </a:lnTo>
                <a:lnTo>
                  <a:pt x="4570" y="937"/>
                </a:lnTo>
                <a:lnTo>
                  <a:pt x="4558" y="933"/>
                </a:lnTo>
                <a:lnTo>
                  <a:pt x="4549" y="928"/>
                </a:lnTo>
                <a:lnTo>
                  <a:pt x="4542" y="924"/>
                </a:lnTo>
                <a:lnTo>
                  <a:pt x="4534" y="918"/>
                </a:lnTo>
                <a:lnTo>
                  <a:pt x="4527" y="911"/>
                </a:lnTo>
                <a:lnTo>
                  <a:pt x="4521" y="904"/>
                </a:lnTo>
                <a:lnTo>
                  <a:pt x="4517" y="896"/>
                </a:lnTo>
                <a:lnTo>
                  <a:pt x="4512" y="888"/>
                </a:lnTo>
                <a:lnTo>
                  <a:pt x="4510" y="880"/>
                </a:lnTo>
                <a:lnTo>
                  <a:pt x="4508" y="870"/>
                </a:lnTo>
                <a:lnTo>
                  <a:pt x="4508" y="859"/>
                </a:lnTo>
                <a:lnTo>
                  <a:pt x="4508" y="851"/>
                </a:lnTo>
                <a:lnTo>
                  <a:pt x="4510" y="842"/>
                </a:lnTo>
                <a:lnTo>
                  <a:pt x="4512" y="834"/>
                </a:lnTo>
                <a:lnTo>
                  <a:pt x="4516" y="825"/>
                </a:lnTo>
                <a:lnTo>
                  <a:pt x="4520" y="818"/>
                </a:lnTo>
                <a:lnTo>
                  <a:pt x="4524" y="810"/>
                </a:lnTo>
                <a:lnTo>
                  <a:pt x="4531" y="804"/>
                </a:lnTo>
                <a:lnTo>
                  <a:pt x="4537" y="798"/>
                </a:lnTo>
                <a:lnTo>
                  <a:pt x="4545" y="791"/>
                </a:lnTo>
                <a:lnTo>
                  <a:pt x="4554" y="786"/>
                </a:lnTo>
                <a:lnTo>
                  <a:pt x="4563" y="782"/>
                </a:lnTo>
                <a:lnTo>
                  <a:pt x="4575" y="779"/>
                </a:lnTo>
                <a:lnTo>
                  <a:pt x="4587" y="775"/>
                </a:lnTo>
                <a:lnTo>
                  <a:pt x="4600" y="774"/>
                </a:lnTo>
                <a:lnTo>
                  <a:pt x="4613" y="772"/>
                </a:lnTo>
                <a:lnTo>
                  <a:pt x="4628" y="772"/>
                </a:lnTo>
                <a:lnTo>
                  <a:pt x="4642" y="772"/>
                </a:lnTo>
                <a:lnTo>
                  <a:pt x="4655" y="773"/>
                </a:lnTo>
                <a:lnTo>
                  <a:pt x="4668" y="775"/>
                </a:lnTo>
                <a:lnTo>
                  <a:pt x="4679" y="778"/>
                </a:lnTo>
                <a:lnTo>
                  <a:pt x="4689" y="780"/>
                </a:lnTo>
                <a:lnTo>
                  <a:pt x="4699" y="783"/>
                </a:lnTo>
                <a:lnTo>
                  <a:pt x="4707" y="787"/>
                </a:lnTo>
                <a:lnTo>
                  <a:pt x="4716" y="791"/>
                </a:lnTo>
                <a:lnTo>
                  <a:pt x="4722" y="797"/>
                </a:lnTo>
                <a:lnTo>
                  <a:pt x="4728" y="802"/>
                </a:lnTo>
                <a:lnTo>
                  <a:pt x="4734" y="808"/>
                </a:lnTo>
                <a:lnTo>
                  <a:pt x="4739" y="815"/>
                </a:lnTo>
                <a:lnTo>
                  <a:pt x="4743" y="822"/>
                </a:lnTo>
                <a:lnTo>
                  <a:pt x="4747" y="831"/>
                </a:lnTo>
                <a:lnTo>
                  <a:pt x="4752" y="839"/>
                </a:lnTo>
                <a:lnTo>
                  <a:pt x="4754" y="848"/>
                </a:lnTo>
                <a:lnTo>
                  <a:pt x="4683" y="860"/>
                </a:lnTo>
                <a:lnTo>
                  <a:pt x="4680" y="853"/>
                </a:lnTo>
                <a:lnTo>
                  <a:pt x="4676" y="847"/>
                </a:lnTo>
                <a:lnTo>
                  <a:pt x="4672" y="840"/>
                </a:lnTo>
                <a:lnTo>
                  <a:pt x="4666" y="835"/>
                </a:lnTo>
                <a:lnTo>
                  <a:pt x="4659" y="832"/>
                </a:lnTo>
                <a:lnTo>
                  <a:pt x="4651" y="829"/>
                </a:lnTo>
                <a:lnTo>
                  <a:pt x="4640" y="827"/>
                </a:lnTo>
                <a:lnTo>
                  <a:pt x="4629" y="826"/>
                </a:lnTo>
                <a:lnTo>
                  <a:pt x="4616" y="827"/>
                </a:lnTo>
                <a:lnTo>
                  <a:pt x="4604" y="829"/>
                </a:lnTo>
                <a:lnTo>
                  <a:pt x="4594" y="831"/>
                </a:lnTo>
                <a:lnTo>
                  <a:pt x="4587" y="835"/>
                </a:lnTo>
                <a:lnTo>
                  <a:pt x="4583" y="838"/>
                </a:lnTo>
                <a:lnTo>
                  <a:pt x="4580" y="841"/>
                </a:lnTo>
                <a:lnTo>
                  <a:pt x="4578" y="846"/>
                </a:lnTo>
                <a:lnTo>
                  <a:pt x="4578" y="850"/>
                </a:lnTo>
                <a:lnTo>
                  <a:pt x="4578" y="854"/>
                </a:lnTo>
                <a:lnTo>
                  <a:pt x="4580" y="857"/>
                </a:lnTo>
                <a:lnTo>
                  <a:pt x="4583" y="860"/>
                </a:lnTo>
                <a:lnTo>
                  <a:pt x="4586" y="864"/>
                </a:lnTo>
                <a:lnTo>
                  <a:pt x="4594" y="868"/>
                </a:lnTo>
                <a:lnTo>
                  <a:pt x="4608" y="873"/>
                </a:lnTo>
                <a:lnTo>
                  <a:pt x="4629" y="878"/>
                </a:lnTo>
                <a:lnTo>
                  <a:pt x="4656" y="885"/>
                </a:lnTo>
                <a:lnTo>
                  <a:pt x="4684" y="892"/>
                </a:lnTo>
                <a:lnTo>
                  <a:pt x="4707" y="900"/>
                </a:lnTo>
                <a:lnTo>
                  <a:pt x="4718" y="904"/>
                </a:lnTo>
                <a:lnTo>
                  <a:pt x="4726" y="909"/>
                </a:lnTo>
                <a:lnTo>
                  <a:pt x="4734" y="913"/>
                </a:lnTo>
                <a:lnTo>
                  <a:pt x="4740" y="919"/>
                </a:lnTo>
                <a:lnTo>
                  <a:pt x="4745" y="924"/>
                </a:lnTo>
                <a:lnTo>
                  <a:pt x="4751" y="929"/>
                </a:lnTo>
                <a:lnTo>
                  <a:pt x="4755" y="936"/>
                </a:lnTo>
                <a:lnTo>
                  <a:pt x="4758" y="942"/>
                </a:lnTo>
                <a:lnTo>
                  <a:pt x="4760" y="950"/>
                </a:lnTo>
                <a:lnTo>
                  <a:pt x="4762" y="957"/>
                </a:lnTo>
                <a:lnTo>
                  <a:pt x="4763" y="966"/>
                </a:lnTo>
                <a:lnTo>
                  <a:pt x="4763" y="974"/>
                </a:lnTo>
                <a:lnTo>
                  <a:pt x="4763" y="984"/>
                </a:lnTo>
                <a:lnTo>
                  <a:pt x="4762" y="993"/>
                </a:lnTo>
                <a:lnTo>
                  <a:pt x="4759" y="1003"/>
                </a:lnTo>
                <a:lnTo>
                  <a:pt x="4756" y="1011"/>
                </a:lnTo>
                <a:lnTo>
                  <a:pt x="4751" y="1019"/>
                </a:lnTo>
                <a:lnTo>
                  <a:pt x="4745" y="1027"/>
                </a:lnTo>
                <a:lnTo>
                  <a:pt x="4739" y="1035"/>
                </a:lnTo>
                <a:lnTo>
                  <a:pt x="4731" y="1042"/>
                </a:lnTo>
                <a:lnTo>
                  <a:pt x="4722" y="1048"/>
                </a:lnTo>
                <a:lnTo>
                  <a:pt x="4712" y="1054"/>
                </a:lnTo>
                <a:lnTo>
                  <a:pt x="4702" y="1059"/>
                </a:lnTo>
                <a:lnTo>
                  <a:pt x="4690" y="1063"/>
                </a:lnTo>
                <a:lnTo>
                  <a:pt x="4678" y="1065"/>
                </a:lnTo>
                <a:lnTo>
                  <a:pt x="4664" y="1069"/>
                </a:lnTo>
                <a:lnTo>
                  <a:pt x="4650" y="1070"/>
                </a:lnTo>
                <a:lnTo>
                  <a:pt x="4635" y="1070"/>
                </a:lnTo>
                <a:lnTo>
                  <a:pt x="4620" y="1070"/>
                </a:lnTo>
                <a:lnTo>
                  <a:pt x="4607" y="1069"/>
                </a:lnTo>
                <a:lnTo>
                  <a:pt x="4594" y="1066"/>
                </a:lnTo>
                <a:lnTo>
                  <a:pt x="4583" y="1064"/>
                </a:lnTo>
                <a:lnTo>
                  <a:pt x="4571" y="1061"/>
                </a:lnTo>
                <a:lnTo>
                  <a:pt x="4560" y="1057"/>
                </a:lnTo>
                <a:lnTo>
                  <a:pt x="4551" y="1052"/>
                </a:lnTo>
                <a:lnTo>
                  <a:pt x="4542" y="1046"/>
                </a:lnTo>
                <a:lnTo>
                  <a:pt x="4534" y="1040"/>
                </a:lnTo>
                <a:lnTo>
                  <a:pt x="4526" y="1034"/>
                </a:lnTo>
                <a:lnTo>
                  <a:pt x="4520" y="1026"/>
                </a:lnTo>
                <a:lnTo>
                  <a:pt x="4513" y="1019"/>
                </a:lnTo>
                <a:lnTo>
                  <a:pt x="4509" y="1010"/>
                </a:lnTo>
                <a:lnTo>
                  <a:pt x="4504" y="1002"/>
                </a:lnTo>
                <a:lnTo>
                  <a:pt x="4501" y="992"/>
                </a:lnTo>
                <a:lnTo>
                  <a:pt x="4498" y="983"/>
                </a:lnTo>
                <a:close/>
                <a:moveTo>
                  <a:pt x="4262" y="917"/>
                </a:moveTo>
                <a:lnTo>
                  <a:pt x="4262" y="928"/>
                </a:lnTo>
                <a:lnTo>
                  <a:pt x="4263" y="939"/>
                </a:lnTo>
                <a:lnTo>
                  <a:pt x="4264" y="949"/>
                </a:lnTo>
                <a:lnTo>
                  <a:pt x="4266" y="958"/>
                </a:lnTo>
                <a:lnTo>
                  <a:pt x="4269" y="967"/>
                </a:lnTo>
                <a:lnTo>
                  <a:pt x="4272" y="974"/>
                </a:lnTo>
                <a:lnTo>
                  <a:pt x="4275" y="981"/>
                </a:lnTo>
                <a:lnTo>
                  <a:pt x="4280" y="987"/>
                </a:lnTo>
                <a:lnTo>
                  <a:pt x="4285" y="992"/>
                </a:lnTo>
                <a:lnTo>
                  <a:pt x="4290" y="997"/>
                </a:lnTo>
                <a:lnTo>
                  <a:pt x="4296" y="1001"/>
                </a:lnTo>
                <a:lnTo>
                  <a:pt x="4301" y="1005"/>
                </a:lnTo>
                <a:lnTo>
                  <a:pt x="4307" y="1007"/>
                </a:lnTo>
                <a:lnTo>
                  <a:pt x="4314" y="1009"/>
                </a:lnTo>
                <a:lnTo>
                  <a:pt x="4320" y="1010"/>
                </a:lnTo>
                <a:lnTo>
                  <a:pt x="4326" y="1010"/>
                </a:lnTo>
                <a:lnTo>
                  <a:pt x="4333" y="1010"/>
                </a:lnTo>
                <a:lnTo>
                  <a:pt x="4339" y="1009"/>
                </a:lnTo>
                <a:lnTo>
                  <a:pt x="4346" y="1007"/>
                </a:lnTo>
                <a:lnTo>
                  <a:pt x="4351" y="1005"/>
                </a:lnTo>
                <a:lnTo>
                  <a:pt x="4356" y="1002"/>
                </a:lnTo>
                <a:lnTo>
                  <a:pt x="4361" y="998"/>
                </a:lnTo>
                <a:lnTo>
                  <a:pt x="4366" y="994"/>
                </a:lnTo>
                <a:lnTo>
                  <a:pt x="4370" y="989"/>
                </a:lnTo>
                <a:lnTo>
                  <a:pt x="4374" y="984"/>
                </a:lnTo>
                <a:lnTo>
                  <a:pt x="4377" y="977"/>
                </a:lnTo>
                <a:lnTo>
                  <a:pt x="4381" y="970"/>
                </a:lnTo>
                <a:lnTo>
                  <a:pt x="4384" y="961"/>
                </a:lnTo>
                <a:lnTo>
                  <a:pt x="4385" y="952"/>
                </a:lnTo>
                <a:lnTo>
                  <a:pt x="4387" y="942"/>
                </a:lnTo>
                <a:lnTo>
                  <a:pt x="4387" y="932"/>
                </a:lnTo>
                <a:lnTo>
                  <a:pt x="4388" y="920"/>
                </a:lnTo>
                <a:lnTo>
                  <a:pt x="4387" y="909"/>
                </a:lnTo>
                <a:lnTo>
                  <a:pt x="4387" y="899"/>
                </a:lnTo>
                <a:lnTo>
                  <a:pt x="4385" y="890"/>
                </a:lnTo>
                <a:lnTo>
                  <a:pt x="4383" y="881"/>
                </a:lnTo>
                <a:lnTo>
                  <a:pt x="4381" y="873"/>
                </a:lnTo>
                <a:lnTo>
                  <a:pt x="4377" y="866"/>
                </a:lnTo>
                <a:lnTo>
                  <a:pt x="4374" y="859"/>
                </a:lnTo>
                <a:lnTo>
                  <a:pt x="4370" y="854"/>
                </a:lnTo>
                <a:lnTo>
                  <a:pt x="4365" y="849"/>
                </a:lnTo>
                <a:lnTo>
                  <a:pt x="4360" y="844"/>
                </a:lnTo>
                <a:lnTo>
                  <a:pt x="4355" y="840"/>
                </a:lnTo>
                <a:lnTo>
                  <a:pt x="4350" y="837"/>
                </a:lnTo>
                <a:lnTo>
                  <a:pt x="4343" y="835"/>
                </a:lnTo>
                <a:lnTo>
                  <a:pt x="4338" y="833"/>
                </a:lnTo>
                <a:lnTo>
                  <a:pt x="4332" y="832"/>
                </a:lnTo>
                <a:lnTo>
                  <a:pt x="4325" y="832"/>
                </a:lnTo>
                <a:lnTo>
                  <a:pt x="4319" y="832"/>
                </a:lnTo>
                <a:lnTo>
                  <a:pt x="4311" y="833"/>
                </a:lnTo>
                <a:lnTo>
                  <a:pt x="4306" y="835"/>
                </a:lnTo>
                <a:lnTo>
                  <a:pt x="4300" y="837"/>
                </a:lnTo>
                <a:lnTo>
                  <a:pt x="4294" y="840"/>
                </a:lnTo>
                <a:lnTo>
                  <a:pt x="4289" y="843"/>
                </a:lnTo>
                <a:lnTo>
                  <a:pt x="4284" y="848"/>
                </a:lnTo>
                <a:lnTo>
                  <a:pt x="4280" y="853"/>
                </a:lnTo>
                <a:lnTo>
                  <a:pt x="4275" y="858"/>
                </a:lnTo>
                <a:lnTo>
                  <a:pt x="4271" y="865"/>
                </a:lnTo>
                <a:lnTo>
                  <a:pt x="4268" y="872"/>
                </a:lnTo>
                <a:lnTo>
                  <a:pt x="4266" y="880"/>
                </a:lnTo>
                <a:lnTo>
                  <a:pt x="4264" y="888"/>
                </a:lnTo>
                <a:lnTo>
                  <a:pt x="4263" y="896"/>
                </a:lnTo>
                <a:lnTo>
                  <a:pt x="4262" y="906"/>
                </a:lnTo>
                <a:lnTo>
                  <a:pt x="4262" y="917"/>
                </a:lnTo>
                <a:close/>
                <a:moveTo>
                  <a:pt x="4186" y="779"/>
                </a:moveTo>
                <a:lnTo>
                  <a:pt x="4257" y="779"/>
                </a:lnTo>
                <a:lnTo>
                  <a:pt x="4257" y="821"/>
                </a:lnTo>
                <a:lnTo>
                  <a:pt x="4265" y="810"/>
                </a:lnTo>
                <a:lnTo>
                  <a:pt x="4273" y="801"/>
                </a:lnTo>
                <a:lnTo>
                  <a:pt x="4283" y="793"/>
                </a:lnTo>
                <a:lnTo>
                  <a:pt x="4293" y="786"/>
                </a:lnTo>
                <a:lnTo>
                  <a:pt x="4306" y="780"/>
                </a:lnTo>
                <a:lnTo>
                  <a:pt x="4318" y="775"/>
                </a:lnTo>
                <a:lnTo>
                  <a:pt x="4332" y="773"/>
                </a:lnTo>
                <a:lnTo>
                  <a:pt x="4346" y="772"/>
                </a:lnTo>
                <a:lnTo>
                  <a:pt x="4357" y="773"/>
                </a:lnTo>
                <a:lnTo>
                  <a:pt x="4369" y="774"/>
                </a:lnTo>
                <a:lnTo>
                  <a:pt x="4381" y="778"/>
                </a:lnTo>
                <a:lnTo>
                  <a:pt x="4391" y="782"/>
                </a:lnTo>
                <a:lnTo>
                  <a:pt x="4402" y="787"/>
                </a:lnTo>
                <a:lnTo>
                  <a:pt x="4411" y="795"/>
                </a:lnTo>
                <a:lnTo>
                  <a:pt x="4421" y="802"/>
                </a:lnTo>
                <a:lnTo>
                  <a:pt x="4429" y="812"/>
                </a:lnTo>
                <a:lnTo>
                  <a:pt x="4438" y="821"/>
                </a:lnTo>
                <a:lnTo>
                  <a:pt x="4445" y="833"/>
                </a:lnTo>
                <a:lnTo>
                  <a:pt x="4451" y="844"/>
                </a:lnTo>
                <a:lnTo>
                  <a:pt x="4456" y="857"/>
                </a:lnTo>
                <a:lnTo>
                  <a:pt x="4459" y="872"/>
                </a:lnTo>
                <a:lnTo>
                  <a:pt x="4462" y="887"/>
                </a:lnTo>
                <a:lnTo>
                  <a:pt x="4464" y="903"/>
                </a:lnTo>
                <a:lnTo>
                  <a:pt x="4465" y="920"/>
                </a:lnTo>
                <a:lnTo>
                  <a:pt x="4464" y="937"/>
                </a:lnTo>
                <a:lnTo>
                  <a:pt x="4462" y="953"/>
                </a:lnTo>
                <a:lnTo>
                  <a:pt x="4459" y="969"/>
                </a:lnTo>
                <a:lnTo>
                  <a:pt x="4456" y="983"/>
                </a:lnTo>
                <a:lnTo>
                  <a:pt x="4451" y="996"/>
                </a:lnTo>
                <a:lnTo>
                  <a:pt x="4444" y="1008"/>
                </a:lnTo>
                <a:lnTo>
                  <a:pt x="4438" y="1020"/>
                </a:lnTo>
                <a:lnTo>
                  <a:pt x="4429" y="1030"/>
                </a:lnTo>
                <a:lnTo>
                  <a:pt x="4421" y="1040"/>
                </a:lnTo>
                <a:lnTo>
                  <a:pt x="4411" y="1047"/>
                </a:lnTo>
                <a:lnTo>
                  <a:pt x="4401" y="1055"/>
                </a:lnTo>
                <a:lnTo>
                  <a:pt x="4391" y="1060"/>
                </a:lnTo>
                <a:lnTo>
                  <a:pt x="4381" y="1064"/>
                </a:lnTo>
                <a:lnTo>
                  <a:pt x="4369" y="1068"/>
                </a:lnTo>
                <a:lnTo>
                  <a:pt x="4357" y="1070"/>
                </a:lnTo>
                <a:lnTo>
                  <a:pt x="4346" y="1070"/>
                </a:lnTo>
                <a:lnTo>
                  <a:pt x="4334" y="1070"/>
                </a:lnTo>
                <a:lnTo>
                  <a:pt x="4322" y="1068"/>
                </a:lnTo>
                <a:lnTo>
                  <a:pt x="4313" y="1064"/>
                </a:lnTo>
                <a:lnTo>
                  <a:pt x="4302" y="1060"/>
                </a:lnTo>
                <a:lnTo>
                  <a:pt x="4292" y="1055"/>
                </a:lnTo>
                <a:lnTo>
                  <a:pt x="4283" y="1047"/>
                </a:lnTo>
                <a:lnTo>
                  <a:pt x="4272" y="1039"/>
                </a:lnTo>
                <a:lnTo>
                  <a:pt x="4262" y="1028"/>
                </a:lnTo>
                <a:lnTo>
                  <a:pt x="4262" y="1172"/>
                </a:lnTo>
                <a:lnTo>
                  <a:pt x="4186" y="1172"/>
                </a:lnTo>
                <a:lnTo>
                  <a:pt x="4186" y="779"/>
                </a:lnTo>
                <a:close/>
                <a:moveTo>
                  <a:pt x="3913" y="921"/>
                </a:moveTo>
                <a:lnTo>
                  <a:pt x="3913" y="932"/>
                </a:lnTo>
                <a:lnTo>
                  <a:pt x="3914" y="941"/>
                </a:lnTo>
                <a:lnTo>
                  <a:pt x="3916" y="950"/>
                </a:lnTo>
                <a:lnTo>
                  <a:pt x="3918" y="958"/>
                </a:lnTo>
                <a:lnTo>
                  <a:pt x="3920" y="967"/>
                </a:lnTo>
                <a:lnTo>
                  <a:pt x="3924" y="973"/>
                </a:lnTo>
                <a:lnTo>
                  <a:pt x="3929" y="980"/>
                </a:lnTo>
                <a:lnTo>
                  <a:pt x="3933" y="986"/>
                </a:lnTo>
                <a:lnTo>
                  <a:pt x="3938" y="991"/>
                </a:lnTo>
                <a:lnTo>
                  <a:pt x="3944" y="995"/>
                </a:lnTo>
                <a:lnTo>
                  <a:pt x="3949" y="1000"/>
                </a:lnTo>
                <a:lnTo>
                  <a:pt x="3955" y="1003"/>
                </a:lnTo>
                <a:lnTo>
                  <a:pt x="3962" y="1005"/>
                </a:lnTo>
                <a:lnTo>
                  <a:pt x="3968" y="1007"/>
                </a:lnTo>
                <a:lnTo>
                  <a:pt x="3975" y="1008"/>
                </a:lnTo>
                <a:lnTo>
                  <a:pt x="3983" y="1008"/>
                </a:lnTo>
                <a:lnTo>
                  <a:pt x="3989" y="1008"/>
                </a:lnTo>
                <a:lnTo>
                  <a:pt x="3997" y="1007"/>
                </a:lnTo>
                <a:lnTo>
                  <a:pt x="4003" y="1005"/>
                </a:lnTo>
                <a:lnTo>
                  <a:pt x="4010" y="1003"/>
                </a:lnTo>
                <a:lnTo>
                  <a:pt x="4016" y="1000"/>
                </a:lnTo>
                <a:lnTo>
                  <a:pt x="4021" y="995"/>
                </a:lnTo>
                <a:lnTo>
                  <a:pt x="4027" y="991"/>
                </a:lnTo>
                <a:lnTo>
                  <a:pt x="4032" y="986"/>
                </a:lnTo>
                <a:lnTo>
                  <a:pt x="4037" y="980"/>
                </a:lnTo>
                <a:lnTo>
                  <a:pt x="4040" y="973"/>
                </a:lnTo>
                <a:lnTo>
                  <a:pt x="4045" y="967"/>
                </a:lnTo>
                <a:lnTo>
                  <a:pt x="4047" y="958"/>
                </a:lnTo>
                <a:lnTo>
                  <a:pt x="4049" y="950"/>
                </a:lnTo>
                <a:lnTo>
                  <a:pt x="4051" y="941"/>
                </a:lnTo>
                <a:lnTo>
                  <a:pt x="4052" y="930"/>
                </a:lnTo>
                <a:lnTo>
                  <a:pt x="4052" y="921"/>
                </a:lnTo>
                <a:lnTo>
                  <a:pt x="4052" y="910"/>
                </a:lnTo>
                <a:lnTo>
                  <a:pt x="4051" y="901"/>
                </a:lnTo>
                <a:lnTo>
                  <a:pt x="4049" y="892"/>
                </a:lnTo>
                <a:lnTo>
                  <a:pt x="4047" y="884"/>
                </a:lnTo>
                <a:lnTo>
                  <a:pt x="4045" y="876"/>
                </a:lnTo>
                <a:lnTo>
                  <a:pt x="4040" y="869"/>
                </a:lnTo>
                <a:lnTo>
                  <a:pt x="4037" y="863"/>
                </a:lnTo>
                <a:lnTo>
                  <a:pt x="4032" y="856"/>
                </a:lnTo>
                <a:lnTo>
                  <a:pt x="4027" y="851"/>
                </a:lnTo>
                <a:lnTo>
                  <a:pt x="4021" y="847"/>
                </a:lnTo>
                <a:lnTo>
                  <a:pt x="4016" y="842"/>
                </a:lnTo>
                <a:lnTo>
                  <a:pt x="4010" y="839"/>
                </a:lnTo>
                <a:lnTo>
                  <a:pt x="4003" y="837"/>
                </a:lnTo>
                <a:lnTo>
                  <a:pt x="3997" y="835"/>
                </a:lnTo>
                <a:lnTo>
                  <a:pt x="3989" y="834"/>
                </a:lnTo>
                <a:lnTo>
                  <a:pt x="3983" y="834"/>
                </a:lnTo>
                <a:lnTo>
                  <a:pt x="3975" y="834"/>
                </a:lnTo>
                <a:lnTo>
                  <a:pt x="3968" y="835"/>
                </a:lnTo>
                <a:lnTo>
                  <a:pt x="3962" y="837"/>
                </a:lnTo>
                <a:lnTo>
                  <a:pt x="3955" y="839"/>
                </a:lnTo>
                <a:lnTo>
                  <a:pt x="3949" y="842"/>
                </a:lnTo>
                <a:lnTo>
                  <a:pt x="3944" y="847"/>
                </a:lnTo>
                <a:lnTo>
                  <a:pt x="3938" y="851"/>
                </a:lnTo>
                <a:lnTo>
                  <a:pt x="3933" y="856"/>
                </a:lnTo>
                <a:lnTo>
                  <a:pt x="3929" y="863"/>
                </a:lnTo>
                <a:lnTo>
                  <a:pt x="3924" y="869"/>
                </a:lnTo>
                <a:lnTo>
                  <a:pt x="3920" y="876"/>
                </a:lnTo>
                <a:lnTo>
                  <a:pt x="3918" y="884"/>
                </a:lnTo>
                <a:lnTo>
                  <a:pt x="3916" y="892"/>
                </a:lnTo>
                <a:lnTo>
                  <a:pt x="3914" y="901"/>
                </a:lnTo>
                <a:lnTo>
                  <a:pt x="3913" y="910"/>
                </a:lnTo>
                <a:lnTo>
                  <a:pt x="3913" y="921"/>
                </a:lnTo>
                <a:close/>
                <a:moveTo>
                  <a:pt x="3835" y="917"/>
                </a:moveTo>
                <a:lnTo>
                  <a:pt x="3836" y="908"/>
                </a:lnTo>
                <a:lnTo>
                  <a:pt x="3836" y="899"/>
                </a:lnTo>
                <a:lnTo>
                  <a:pt x="3838" y="889"/>
                </a:lnTo>
                <a:lnTo>
                  <a:pt x="3840" y="881"/>
                </a:lnTo>
                <a:lnTo>
                  <a:pt x="3843" y="871"/>
                </a:lnTo>
                <a:lnTo>
                  <a:pt x="3846" y="863"/>
                </a:lnTo>
                <a:lnTo>
                  <a:pt x="3850" y="853"/>
                </a:lnTo>
                <a:lnTo>
                  <a:pt x="3854" y="844"/>
                </a:lnTo>
                <a:lnTo>
                  <a:pt x="3859" y="836"/>
                </a:lnTo>
                <a:lnTo>
                  <a:pt x="3864" y="827"/>
                </a:lnTo>
                <a:lnTo>
                  <a:pt x="3870" y="820"/>
                </a:lnTo>
                <a:lnTo>
                  <a:pt x="3877" y="814"/>
                </a:lnTo>
                <a:lnTo>
                  <a:pt x="3883" y="807"/>
                </a:lnTo>
                <a:lnTo>
                  <a:pt x="3890" y="801"/>
                </a:lnTo>
                <a:lnTo>
                  <a:pt x="3898" y="796"/>
                </a:lnTo>
                <a:lnTo>
                  <a:pt x="3906" y="791"/>
                </a:lnTo>
                <a:lnTo>
                  <a:pt x="3915" y="786"/>
                </a:lnTo>
                <a:lnTo>
                  <a:pt x="3924" y="783"/>
                </a:lnTo>
                <a:lnTo>
                  <a:pt x="3933" y="780"/>
                </a:lnTo>
                <a:lnTo>
                  <a:pt x="3943" y="776"/>
                </a:lnTo>
                <a:lnTo>
                  <a:pt x="3952" y="775"/>
                </a:lnTo>
                <a:lnTo>
                  <a:pt x="3962" y="773"/>
                </a:lnTo>
                <a:lnTo>
                  <a:pt x="3972" y="772"/>
                </a:lnTo>
                <a:lnTo>
                  <a:pt x="3982" y="772"/>
                </a:lnTo>
                <a:lnTo>
                  <a:pt x="3998" y="773"/>
                </a:lnTo>
                <a:lnTo>
                  <a:pt x="4013" y="775"/>
                </a:lnTo>
                <a:lnTo>
                  <a:pt x="4028" y="779"/>
                </a:lnTo>
                <a:lnTo>
                  <a:pt x="4041" y="783"/>
                </a:lnTo>
                <a:lnTo>
                  <a:pt x="4054" y="789"/>
                </a:lnTo>
                <a:lnTo>
                  <a:pt x="4066" y="796"/>
                </a:lnTo>
                <a:lnTo>
                  <a:pt x="4078" y="804"/>
                </a:lnTo>
                <a:lnTo>
                  <a:pt x="4088" y="815"/>
                </a:lnTo>
                <a:lnTo>
                  <a:pt x="4098" y="825"/>
                </a:lnTo>
                <a:lnTo>
                  <a:pt x="4106" y="837"/>
                </a:lnTo>
                <a:lnTo>
                  <a:pt x="4114" y="849"/>
                </a:lnTo>
                <a:lnTo>
                  <a:pt x="4119" y="861"/>
                </a:lnTo>
                <a:lnTo>
                  <a:pt x="4123" y="875"/>
                </a:lnTo>
                <a:lnTo>
                  <a:pt x="4126" y="890"/>
                </a:lnTo>
                <a:lnTo>
                  <a:pt x="4129" y="905"/>
                </a:lnTo>
                <a:lnTo>
                  <a:pt x="4130" y="920"/>
                </a:lnTo>
                <a:lnTo>
                  <a:pt x="4129" y="936"/>
                </a:lnTo>
                <a:lnTo>
                  <a:pt x="4126" y="951"/>
                </a:lnTo>
                <a:lnTo>
                  <a:pt x="4123" y="966"/>
                </a:lnTo>
                <a:lnTo>
                  <a:pt x="4119" y="979"/>
                </a:lnTo>
                <a:lnTo>
                  <a:pt x="4114" y="992"/>
                </a:lnTo>
                <a:lnTo>
                  <a:pt x="4106" y="1005"/>
                </a:lnTo>
                <a:lnTo>
                  <a:pt x="4098" y="1017"/>
                </a:lnTo>
                <a:lnTo>
                  <a:pt x="4088" y="1027"/>
                </a:lnTo>
                <a:lnTo>
                  <a:pt x="4078" y="1038"/>
                </a:lnTo>
                <a:lnTo>
                  <a:pt x="4066" y="1046"/>
                </a:lnTo>
                <a:lnTo>
                  <a:pt x="4053" y="1054"/>
                </a:lnTo>
                <a:lnTo>
                  <a:pt x="4040" y="1059"/>
                </a:lnTo>
                <a:lnTo>
                  <a:pt x="4028" y="1064"/>
                </a:lnTo>
                <a:lnTo>
                  <a:pt x="4013" y="1068"/>
                </a:lnTo>
                <a:lnTo>
                  <a:pt x="3998" y="1070"/>
                </a:lnTo>
                <a:lnTo>
                  <a:pt x="3983" y="1070"/>
                </a:lnTo>
                <a:lnTo>
                  <a:pt x="3973" y="1070"/>
                </a:lnTo>
                <a:lnTo>
                  <a:pt x="3964" y="1069"/>
                </a:lnTo>
                <a:lnTo>
                  <a:pt x="3954" y="1068"/>
                </a:lnTo>
                <a:lnTo>
                  <a:pt x="3945" y="1065"/>
                </a:lnTo>
                <a:lnTo>
                  <a:pt x="3935" y="1063"/>
                </a:lnTo>
                <a:lnTo>
                  <a:pt x="3927" y="1060"/>
                </a:lnTo>
                <a:lnTo>
                  <a:pt x="3917" y="1056"/>
                </a:lnTo>
                <a:lnTo>
                  <a:pt x="3909" y="1053"/>
                </a:lnTo>
                <a:lnTo>
                  <a:pt x="3900" y="1047"/>
                </a:lnTo>
                <a:lnTo>
                  <a:pt x="3891" y="1042"/>
                </a:lnTo>
                <a:lnTo>
                  <a:pt x="3884" y="1037"/>
                </a:lnTo>
                <a:lnTo>
                  <a:pt x="3877" y="1030"/>
                </a:lnTo>
                <a:lnTo>
                  <a:pt x="3870" y="1024"/>
                </a:lnTo>
                <a:lnTo>
                  <a:pt x="3864" y="1017"/>
                </a:lnTo>
                <a:lnTo>
                  <a:pt x="3859" y="1009"/>
                </a:lnTo>
                <a:lnTo>
                  <a:pt x="3854" y="1001"/>
                </a:lnTo>
                <a:lnTo>
                  <a:pt x="3850" y="991"/>
                </a:lnTo>
                <a:lnTo>
                  <a:pt x="3846" y="983"/>
                </a:lnTo>
                <a:lnTo>
                  <a:pt x="3843" y="973"/>
                </a:lnTo>
                <a:lnTo>
                  <a:pt x="3840" y="962"/>
                </a:lnTo>
                <a:lnTo>
                  <a:pt x="3838" y="952"/>
                </a:lnTo>
                <a:lnTo>
                  <a:pt x="3836" y="941"/>
                </a:lnTo>
                <a:lnTo>
                  <a:pt x="3836" y="929"/>
                </a:lnTo>
                <a:lnTo>
                  <a:pt x="3835" y="917"/>
                </a:lnTo>
                <a:close/>
                <a:moveTo>
                  <a:pt x="3712" y="1063"/>
                </a:moveTo>
                <a:lnTo>
                  <a:pt x="3636" y="1063"/>
                </a:lnTo>
                <a:lnTo>
                  <a:pt x="3636" y="779"/>
                </a:lnTo>
                <a:lnTo>
                  <a:pt x="3705" y="779"/>
                </a:lnTo>
                <a:lnTo>
                  <a:pt x="3705" y="819"/>
                </a:lnTo>
                <a:lnTo>
                  <a:pt x="3715" y="806"/>
                </a:lnTo>
                <a:lnTo>
                  <a:pt x="3724" y="796"/>
                </a:lnTo>
                <a:lnTo>
                  <a:pt x="3731" y="787"/>
                </a:lnTo>
                <a:lnTo>
                  <a:pt x="3738" y="782"/>
                </a:lnTo>
                <a:lnTo>
                  <a:pt x="3746" y="778"/>
                </a:lnTo>
                <a:lnTo>
                  <a:pt x="3753" y="774"/>
                </a:lnTo>
                <a:lnTo>
                  <a:pt x="3762" y="773"/>
                </a:lnTo>
                <a:lnTo>
                  <a:pt x="3771" y="772"/>
                </a:lnTo>
                <a:lnTo>
                  <a:pt x="3784" y="773"/>
                </a:lnTo>
                <a:lnTo>
                  <a:pt x="3796" y="775"/>
                </a:lnTo>
                <a:lnTo>
                  <a:pt x="3809" y="781"/>
                </a:lnTo>
                <a:lnTo>
                  <a:pt x="3820" y="786"/>
                </a:lnTo>
                <a:lnTo>
                  <a:pt x="3797" y="852"/>
                </a:lnTo>
                <a:lnTo>
                  <a:pt x="3787" y="847"/>
                </a:lnTo>
                <a:lnTo>
                  <a:pt x="3779" y="843"/>
                </a:lnTo>
                <a:lnTo>
                  <a:pt x="3770" y="840"/>
                </a:lnTo>
                <a:lnTo>
                  <a:pt x="3762" y="840"/>
                </a:lnTo>
                <a:lnTo>
                  <a:pt x="3754" y="840"/>
                </a:lnTo>
                <a:lnTo>
                  <a:pt x="3747" y="842"/>
                </a:lnTo>
                <a:lnTo>
                  <a:pt x="3741" y="844"/>
                </a:lnTo>
                <a:lnTo>
                  <a:pt x="3735" y="849"/>
                </a:lnTo>
                <a:lnTo>
                  <a:pt x="3730" y="854"/>
                </a:lnTo>
                <a:lnTo>
                  <a:pt x="3725" y="860"/>
                </a:lnTo>
                <a:lnTo>
                  <a:pt x="3721" y="870"/>
                </a:lnTo>
                <a:lnTo>
                  <a:pt x="3717" y="881"/>
                </a:lnTo>
                <a:lnTo>
                  <a:pt x="3715" y="894"/>
                </a:lnTo>
                <a:lnTo>
                  <a:pt x="3713" y="916"/>
                </a:lnTo>
                <a:lnTo>
                  <a:pt x="3712" y="942"/>
                </a:lnTo>
                <a:lnTo>
                  <a:pt x="3712" y="975"/>
                </a:lnTo>
                <a:lnTo>
                  <a:pt x="3712" y="1063"/>
                </a:lnTo>
                <a:close/>
                <a:moveTo>
                  <a:pt x="3412" y="1063"/>
                </a:moveTo>
                <a:lnTo>
                  <a:pt x="3297" y="779"/>
                </a:lnTo>
                <a:lnTo>
                  <a:pt x="3376" y="779"/>
                </a:lnTo>
                <a:lnTo>
                  <a:pt x="3430" y="924"/>
                </a:lnTo>
                <a:lnTo>
                  <a:pt x="3445" y="973"/>
                </a:lnTo>
                <a:lnTo>
                  <a:pt x="3450" y="957"/>
                </a:lnTo>
                <a:lnTo>
                  <a:pt x="3453" y="949"/>
                </a:lnTo>
                <a:lnTo>
                  <a:pt x="3457" y="936"/>
                </a:lnTo>
                <a:lnTo>
                  <a:pt x="3461" y="924"/>
                </a:lnTo>
                <a:lnTo>
                  <a:pt x="3515" y="779"/>
                </a:lnTo>
                <a:lnTo>
                  <a:pt x="3593" y="779"/>
                </a:lnTo>
                <a:lnTo>
                  <a:pt x="3480" y="1063"/>
                </a:lnTo>
                <a:lnTo>
                  <a:pt x="3412" y="1063"/>
                </a:lnTo>
                <a:close/>
                <a:moveTo>
                  <a:pt x="2968" y="1063"/>
                </a:moveTo>
                <a:lnTo>
                  <a:pt x="2968" y="670"/>
                </a:lnTo>
                <a:lnTo>
                  <a:pt x="3259" y="670"/>
                </a:lnTo>
                <a:lnTo>
                  <a:pt x="3259" y="737"/>
                </a:lnTo>
                <a:lnTo>
                  <a:pt x="3047" y="737"/>
                </a:lnTo>
                <a:lnTo>
                  <a:pt x="3047" y="824"/>
                </a:lnTo>
                <a:lnTo>
                  <a:pt x="3244" y="824"/>
                </a:lnTo>
                <a:lnTo>
                  <a:pt x="3244" y="890"/>
                </a:lnTo>
                <a:lnTo>
                  <a:pt x="3047" y="890"/>
                </a:lnTo>
                <a:lnTo>
                  <a:pt x="3047" y="997"/>
                </a:lnTo>
                <a:lnTo>
                  <a:pt x="3266" y="997"/>
                </a:lnTo>
                <a:lnTo>
                  <a:pt x="3266" y="1063"/>
                </a:lnTo>
                <a:lnTo>
                  <a:pt x="2968" y="1063"/>
                </a:lnTo>
                <a:close/>
                <a:moveTo>
                  <a:pt x="6080" y="262"/>
                </a:moveTo>
                <a:lnTo>
                  <a:pt x="6081" y="273"/>
                </a:lnTo>
                <a:lnTo>
                  <a:pt x="6082" y="283"/>
                </a:lnTo>
                <a:lnTo>
                  <a:pt x="6083" y="291"/>
                </a:lnTo>
                <a:lnTo>
                  <a:pt x="6085" y="300"/>
                </a:lnTo>
                <a:lnTo>
                  <a:pt x="6088" y="308"/>
                </a:lnTo>
                <a:lnTo>
                  <a:pt x="6091" y="314"/>
                </a:lnTo>
                <a:lnTo>
                  <a:pt x="6096" y="321"/>
                </a:lnTo>
                <a:lnTo>
                  <a:pt x="6100" y="327"/>
                </a:lnTo>
                <a:lnTo>
                  <a:pt x="6105" y="332"/>
                </a:lnTo>
                <a:lnTo>
                  <a:pt x="6110" y="337"/>
                </a:lnTo>
                <a:lnTo>
                  <a:pt x="6117" y="341"/>
                </a:lnTo>
                <a:lnTo>
                  <a:pt x="6122" y="344"/>
                </a:lnTo>
                <a:lnTo>
                  <a:pt x="6129" y="346"/>
                </a:lnTo>
                <a:lnTo>
                  <a:pt x="6136" y="348"/>
                </a:lnTo>
                <a:lnTo>
                  <a:pt x="6142" y="349"/>
                </a:lnTo>
                <a:lnTo>
                  <a:pt x="6150" y="349"/>
                </a:lnTo>
                <a:lnTo>
                  <a:pt x="6157" y="349"/>
                </a:lnTo>
                <a:lnTo>
                  <a:pt x="6164" y="348"/>
                </a:lnTo>
                <a:lnTo>
                  <a:pt x="6171" y="346"/>
                </a:lnTo>
                <a:lnTo>
                  <a:pt x="6176" y="344"/>
                </a:lnTo>
                <a:lnTo>
                  <a:pt x="6183" y="341"/>
                </a:lnTo>
                <a:lnTo>
                  <a:pt x="6189" y="337"/>
                </a:lnTo>
                <a:lnTo>
                  <a:pt x="6194" y="332"/>
                </a:lnTo>
                <a:lnTo>
                  <a:pt x="6200" y="327"/>
                </a:lnTo>
                <a:lnTo>
                  <a:pt x="6204" y="321"/>
                </a:lnTo>
                <a:lnTo>
                  <a:pt x="6208" y="314"/>
                </a:lnTo>
                <a:lnTo>
                  <a:pt x="6212" y="307"/>
                </a:lnTo>
                <a:lnTo>
                  <a:pt x="6215" y="300"/>
                </a:lnTo>
                <a:lnTo>
                  <a:pt x="6217" y="291"/>
                </a:lnTo>
                <a:lnTo>
                  <a:pt x="6218" y="283"/>
                </a:lnTo>
                <a:lnTo>
                  <a:pt x="6219" y="272"/>
                </a:lnTo>
                <a:lnTo>
                  <a:pt x="6219" y="262"/>
                </a:lnTo>
                <a:lnTo>
                  <a:pt x="6219" y="252"/>
                </a:lnTo>
                <a:lnTo>
                  <a:pt x="6218" y="242"/>
                </a:lnTo>
                <a:lnTo>
                  <a:pt x="6217" y="234"/>
                </a:lnTo>
                <a:lnTo>
                  <a:pt x="6215" y="225"/>
                </a:lnTo>
                <a:lnTo>
                  <a:pt x="6212" y="217"/>
                </a:lnTo>
                <a:lnTo>
                  <a:pt x="6208" y="210"/>
                </a:lnTo>
                <a:lnTo>
                  <a:pt x="6204" y="204"/>
                </a:lnTo>
                <a:lnTo>
                  <a:pt x="6200" y="198"/>
                </a:lnTo>
                <a:lnTo>
                  <a:pt x="6194" y="192"/>
                </a:lnTo>
                <a:lnTo>
                  <a:pt x="6189" y="188"/>
                </a:lnTo>
                <a:lnTo>
                  <a:pt x="6183" y="184"/>
                </a:lnTo>
                <a:lnTo>
                  <a:pt x="6176" y="181"/>
                </a:lnTo>
                <a:lnTo>
                  <a:pt x="6171" y="178"/>
                </a:lnTo>
                <a:lnTo>
                  <a:pt x="6164" y="176"/>
                </a:lnTo>
                <a:lnTo>
                  <a:pt x="6157" y="175"/>
                </a:lnTo>
                <a:lnTo>
                  <a:pt x="6150" y="175"/>
                </a:lnTo>
                <a:lnTo>
                  <a:pt x="6142" y="175"/>
                </a:lnTo>
                <a:lnTo>
                  <a:pt x="6136" y="176"/>
                </a:lnTo>
                <a:lnTo>
                  <a:pt x="6129" y="178"/>
                </a:lnTo>
                <a:lnTo>
                  <a:pt x="6122" y="181"/>
                </a:lnTo>
                <a:lnTo>
                  <a:pt x="6117" y="184"/>
                </a:lnTo>
                <a:lnTo>
                  <a:pt x="6110" y="188"/>
                </a:lnTo>
                <a:lnTo>
                  <a:pt x="6105" y="192"/>
                </a:lnTo>
                <a:lnTo>
                  <a:pt x="6100" y="198"/>
                </a:lnTo>
                <a:lnTo>
                  <a:pt x="6096" y="204"/>
                </a:lnTo>
                <a:lnTo>
                  <a:pt x="6091" y="210"/>
                </a:lnTo>
                <a:lnTo>
                  <a:pt x="6088" y="217"/>
                </a:lnTo>
                <a:lnTo>
                  <a:pt x="6085" y="225"/>
                </a:lnTo>
                <a:lnTo>
                  <a:pt x="6083" y="234"/>
                </a:lnTo>
                <a:lnTo>
                  <a:pt x="6082" y="242"/>
                </a:lnTo>
                <a:lnTo>
                  <a:pt x="6081" y="252"/>
                </a:lnTo>
                <a:lnTo>
                  <a:pt x="6080" y="262"/>
                </a:lnTo>
                <a:close/>
                <a:moveTo>
                  <a:pt x="6003" y="258"/>
                </a:moveTo>
                <a:lnTo>
                  <a:pt x="6003" y="249"/>
                </a:lnTo>
                <a:lnTo>
                  <a:pt x="6004" y="240"/>
                </a:lnTo>
                <a:lnTo>
                  <a:pt x="6005" y="230"/>
                </a:lnTo>
                <a:lnTo>
                  <a:pt x="6007" y="221"/>
                </a:lnTo>
                <a:lnTo>
                  <a:pt x="6009" y="212"/>
                </a:lnTo>
                <a:lnTo>
                  <a:pt x="6013" y="204"/>
                </a:lnTo>
                <a:lnTo>
                  <a:pt x="6017" y="194"/>
                </a:lnTo>
                <a:lnTo>
                  <a:pt x="6021" y="186"/>
                </a:lnTo>
                <a:lnTo>
                  <a:pt x="6027" y="177"/>
                </a:lnTo>
                <a:lnTo>
                  <a:pt x="6032" y="169"/>
                </a:lnTo>
                <a:lnTo>
                  <a:pt x="6037" y="161"/>
                </a:lnTo>
                <a:lnTo>
                  <a:pt x="6044" y="155"/>
                </a:lnTo>
                <a:lnTo>
                  <a:pt x="6051" y="149"/>
                </a:lnTo>
                <a:lnTo>
                  <a:pt x="6057" y="142"/>
                </a:lnTo>
                <a:lnTo>
                  <a:pt x="6066" y="137"/>
                </a:lnTo>
                <a:lnTo>
                  <a:pt x="6073" y="132"/>
                </a:lnTo>
                <a:lnTo>
                  <a:pt x="6083" y="127"/>
                </a:lnTo>
                <a:lnTo>
                  <a:pt x="6091" y="124"/>
                </a:lnTo>
                <a:lnTo>
                  <a:pt x="6100" y="121"/>
                </a:lnTo>
                <a:lnTo>
                  <a:pt x="6109" y="118"/>
                </a:lnTo>
                <a:lnTo>
                  <a:pt x="6119" y="116"/>
                </a:lnTo>
                <a:lnTo>
                  <a:pt x="6130" y="115"/>
                </a:lnTo>
                <a:lnTo>
                  <a:pt x="6139" y="114"/>
                </a:lnTo>
                <a:lnTo>
                  <a:pt x="6150" y="114"/>
                </a:lnTo>
                <a:lnTo>
                  <a:pt x="6166" y="115"/>
                </a:lnTo>
                <a:lnTo>
                  <a:pt x="6181" y="116"/>
                </a:lnTo>
                <a:lnTo>
                  <a:pt x="6194" y="120"/>
                </a:lnTo>
                <a:lnTo>
                  <a:pt x="6208" y="124"/>
                </a:lnTo>
                <a:lnTo>
                  <a:pt x="6221" y="130"/>
                </a:lnTo>
                <a:lnTo>
                  <a:pt x="6234" y="137"/>
                </a:lnTo>
                <a:lnTo>
                  <a:pt x="6244" y="146"/>
                </a:lnTo>
                <a:lnTo>
                  <a:pt x="6255" y="155"/>
                </a:lnTo>
                <a:lnTo>
                  <a:pt x="6265" y="167"/>
                </a:lnTo>
                <a:lnTo>
                  <a:pt x="6273" y="178"/>
                </a:lnTo>
                <a:lnTo>
                  <a:pt x="6281" y="190"/>
                </a:lnTo>
                <a:lnTo>
                  <a:pt x="6287" y="203"/>
                </a:lnTo>
                <a:lnTo>
                  <a:pt x="6291" y="217"/>
                </a:lnTo>
                <a:lnTo>
                  <a:pt x="6294" y="230"/>
                </a:lnTo>
                <a:lnTo>
                  <a:pt x="6297" y="246"/>
                </a:lnTo>
                <a:lnTo>
                  <a:pt x="6297" y="261"/>
                </a:lnTo>
                <a:lnTo>
                  <a:pt x="6297" y="277"/>
                </a:lnTo>
                <a:lnTo>
                  <a:pt x="6294" y="292"/>
                </a:lnTo>
                <a:lnTo>
                  <a:pt x="6291" y="307"/>
                </a:lnTo>
                <a:lnTo>
                  <a:pt x="6286" y="321"/>
                </a:lnTo>
                <a:lnTo>
                  <a:pt x="6281" y="334"/>
                </a:lnTo>
                <a:lnTo>
                  <a:pt x="6273" y="346"/>
                </a:lnTo>
                <a:lnTo>
                  <a:pt x="6265" y="358"/>
                </a:lnTo>
                <a:lnTo>
                  <a:pt x="6255" y="369"/>
                </a:lnTo>
                <a:lnTo>
                  <a:pt x="6244" y="378"/>
                </a:lnTo>
                <a:lnTo>
                  <a:pt x="6233" y="388"/>
                </a:lnTo>
                <a:lnTo>
                  <a:pt x="6221" y="394"/>
                </a:lnTo>
                <a:lnTo>
                  <a:pt x="6208" y="400"/>
                </a:lnTo>
                <a:lnTo>
                  <a:pt x="6194" y="405"/>
                </a:lnTo>
                <a:lnTo>
                  <a:pt x="6181" y="409"/>
                </a:lnTo>
                <a:lnTo>
                  <a:pt x="6166" y="410"/>
                </a:lnTo>
                <a:lnTo>
                  <a:pt x="6150" y="411"/>
                </a:lnTo>
                <a:lnTo>
                  <a:pt x="6140" y="411"/>
                </a:lnTo>
                <a:lnTo>
                  <a:pt x="6131" y="410"/>
                </a:lnTo>
                <a:lnTo>
                  <a:pt x="6121" y="409"/>
                </a:lnTo>
                <a:lnTo>
                  <a:pt x="6112" y="407"/>
                </a:lnTo>
                <a:lnTo>
                  <a:pt x="6103" y="405"/>
                </a:lnTo>
                <a:lnTo>
                  <a:pt x="6093" y="402"/>
                </a:lnTo>
                <a:lnTo>
                  <a:pt x="6084" y="397"/>
                </a:lnTo>
                <a:lnTo>
                  <a:pt x="6075" y="393"/>
                </a:lnTo>
                <a:lnTo>
                  <a:pt x="6067" y="389"/>
                </a:lnTo>
                <a:lnTo>
                  <a:pt x="6058" y="383"/>
                </a:lnTo>
                <a:lnTo>
                  <a:pt x="6051" y="378"/>
                </a:lnTo>
                <a:lnTo>
                  <a:pt x="6045" y="372"/>
                </a:lnTo>
                <a:lnTo>
                  <a:pt x="6037" y="365"/>
                </a:lnTo>
                <a:lnTo>
                  <a:pt x="6032" y="358"/>
                </a:lnTo>
                <a:lnTo>
                  <a:pt x="6027" y="349"/>
                </a:lnTo>
                <a:lnTo>
                  <a:pt x="6021" y="342"/>
                </a:lnTo>
                <a:lnTo>
                  <a:pt x="6017" y="332"/>
                </a:lnTo>
                <a:lnTo>
                  <a:pt x="6013" y="324"/>
                </a:lnTo>
                <a:lnTo>
                  <a:pt x="6009" y="313"/>
                </a:lnTo>
                <a:lnTo>
                  <a:pt x="6007" y="304"/>
                </a:lnTo>
                <a:lnTo>
                  <a:pt x="6005" y="293"/>
                </a:lnTo>
                <a:lnTo>
                  <a:pt x="6004" y="281"/>
                </a:lnTo>
                <a:lnTo>
                  <a:pt x="6003" y="271"/>
                </a:lnTo>
                <a:lnTo>
                  <a:pt x="6003" y="258"/>
                </a:lnTo>
                <a:close/>
                <a:moveTo>
                  <a:pt x="5944" y="405"/>
                </a:moveTo>
                <a:lnTo>
                  <a:pt x="5868" y="405"/>
                </a:lnTo>
                <a:lnTo>
                  <a:pt x="5868" y="259"/>
                </a:lnTo>
                <a:lnTo>
                  <a:pt x="5868" y="238"/>
                </a:lnTo>
                <a:lnTo>
                  <a:pt x="5867" y="222"/>
                </a:lnTo>
                <a:lnTo>
                  <a:pt x="5866" y="208"/>
                </a:lnTo>
                <a:lnTo>
                  <a:pt x="5864" y="200"/>
                </a:lnTo>
                <a:lnTo>
                  <a:pt x="5861" y="193"/>
                </a:lnTo>
                <a:lnTo>
                  <a:pt x="5857" y="188"/>
                </a:lnTo>
                <a:lnTo>
                  <a:pt x="5853" y="183"/>
                </a:lnTo>
                <a:lnTo>
                  <a:pt x="5848" y="178"/>
                </a:lnTo>
                <a:lnTo>
                  <a:pt x="5843" y="175"/>
                </a:lnTo>
                <a:lnTo>
                  <a:pt x="5836" y="173"/>
                </a:lnTo>
                <a:lnTo>
                  <a:pt x="5829" y="172"/>
                </a:lnTo>
                <a:lnTo>
                  <a:pt x="5821" y="171"/>
                </a:lnTo>
                <a:lnTo>
                  <a:pt x="5812" y="172"/>
                </a:lnTo>
                <a:lnTo>
                  <a:pt x="5803" y="174"/>
                </a:lnTo>
                <a:lnTo>
                  <a:pt x="5795" y="177"/>
                </a:lnTo>
                <a:lnTo>
                  <a:pt x="5786" y="182"/>
                </a:lnTo>
                <a:lnTo>
                  <a:pt x="5780" y="188"/>
                </a:lnTo>
                <a:lnTo>
                  <a:pt x="5773" y="194"/>
                </a:lnTo>
                <a:lnTo>
                  <a:pt x="5769" y="202"/>
                </a:lnTo>
                <a:lnTo>
                  <a:pt x="5765" y="210"/>
                </a:lnTo>
                <a:lnTo>
                  <a:pt x="5763" y="221"/>
                </a:lnTo>
                <a:lnTo>
                  <a:pt x="5761" y="236"/>
                </a:lnTo>
                <a:lnTo>
                  <a:pt x="5760" y="254"/>
                </a:lnTo>
                <a:lnTo>
                  <a:pt x="5760" y="276"/>
                </a:lnTo>
                <a:lnTo>
                  <a:pt x="5760" y="405"/>
                </a:lnTo>
                <a:lnTo>
                  <a:pt x="5684" y="405"/>
                </a:lnTo>
                <a:lnTo>
                  <a:pt x="5684" y="120"/>
                </a:lnTo>
                <a:lnTo>
                  <a:pt x="5754" y="120"/>
                </a:lnTo>
                <a:lnTo>
                  <a:pt x="5754" y="161"/>
                </a:lnTo>
                <a:lnTo>
                  <a:pt x="5764" y="151"/>
                </a:lnTo>
                <a:lnTo>
                  <a:pt x="5773" y="141"/>
                </a:lnTo>
                <a:lnTo>
                  <a:pt x="5785" y="133"/>
                </a:lnTo>
                <a:lnTo>
                  <a:pt x="5796" y="125"/>
                </a:lnTo>
                <a:lnTo>
                  <a:pt x="5809" y="120"/>
                </a:lnTo>
                <a:lnTo>
                  <a:pt x="5821" y="117"/>
                </a:lnTo>
                <a:lnTo>
                  <a:pt x="5834" y="115"/>
                </a:lnTo>
                <a:lnTo>
                  <a:pt x="5848" y="114"/>
                </a:lnTo>
                <a:lnTo>
                  <a:pt x="5861" y="115"/>
                </a:lnTo>
                <a:lnTo>
                  <a:pt x="5872" y="116"/>
                </a:lnTo>
                <a:lnTo>
                  <a:pt x="5883" y="119"/>
                </a:lnTo>
                <a:lnTo>
                  <a:pt x="5894" y="122"/>
                </a:lnTo>
                <a:lnTo>
                  <a:pt x="5903" y="127"/>
                </a:lnTo>
                <a:lnTo>
                  <a:pt x="5912" y="133"/>
                </a:lnTo>
                <a:lnTo>
                  <a:pt x="5919" y="139"/>
                </a:lnTo>
                <a:lnTo>
                  <a:pt x="5924" y="146"/>
                </a:lnTo>
                <a:lnTo>
                  <a:pt x="5930" y="153"/>
                </a:lnTo>
                <a:lnTo>
                  <a:pt x="5934" y="160"/>
                </a:lnTo>
                <a:lnTo>
                  <a:pt x="5937" y="169"/>
                </a:lnTo>
                <a:lnTo>
                  <a:pt x="5939" y="177"/>
                </a:lnTo>
                <a:lnTo>
                  <a:pt x="5941" y="187"/>
                </a:lnTo>
                <a:lnTo>
                  <a:pt x="5943" y="199"/>
                </a:lnTo>
                <a:lnTo>
                  <a:pt x="5944" y="212"/>
                </a:lnTo>
                <a:lnTo>
                  <a:pt x="5944" y="227"/>
                </a:lnTo>
                <a:lnTo>
                  <a:pt x="5944" y="405"/>
                </a:lnTo>
                <a:close/>
                <a:moveTo>
                  <a:pt x="5454" y="85"/>
                </a:moveTo>
                <a:lnTo>
                  <a:pt x="5492" y="5"/>
                </a:lnTo>
                <a:lnTo>
                  <a:pt x="5576" y="5"/>
                </a:lnTo>
                <a:lnTo>
                  <a:pt x="5502" y="85"/>
                </a:lnTo>
                <a:lnTo>
                  <a:pt x="5454" y="85"/>
                </a:lnTo>
                <a:close/>
                <a:moveTo>
                  <a:pt x="5536" y="268"/>
                </a:moveTo>
                <a:lnTo>
                  <a:pt x="5528" y="271"/>
                </a:lnTo>
                <a:lnTo>
                  <a:pt x="5517" y="273"/>
                </a:lnTo>
                <a:lnTo>
                  <a:pt x="5506" y="276"/>
                </a:lnTo>
                <a:lnTo>
                  <a:pt x="5491" y="279"/>
                </a:lnTo>
                <a:lnTo>
                  <a:pt x="5476" y="283"/>
                </a:lnTo>
                <a:lnTo>
                  <a:pt x="5464" y="286"/>
                </a:lnTo>
                <a:lnTo>
                  <a:pt x="5456" y="289"/>
                </a:lnTo>
                <a:lnTo>
                  <a:pt x="5449" y="293"/>
                </a:lnTo>
                <a:lnTo>
                  <a:pt x="5443" y="298"/>
                </a:lnTo>
                <a:lnTo>
                  <a:pt x="5439" y="305"/>
                </a:lnTo>
                <a:lnTo>
                  <a:pt x="5435" y="311"/>
                </a:lnTo>
                <a:lnTo>
                  <a:pt x="5434" y="320"/>
                </a:lnTo>
                <a:lnTo>
                  <a:pt x="5435" y="327"/>
                </a:lnTo>
                <a:lnTo>
                  <a:pt x="5437" y="334"/>
                </a:lnTo>
                <a:lnTo>
                  <a:pt x="5441" y="341"/>
                </a:lnTo>
                <a:lnTo>
                  <a:pt x="5446" y="346"/>
                </a:lnTo>
                <a:lnTo>
                  <a:pt x="5452" y="352"/>
                </a:lnTo>
                <a:lnTo>
                  <a:pt x="5460" y="355"/>
                </a:lnTo>
                <a:lnTo>
                  <a:pt x="5467" y="357"/>
                </a:lnTo>
                <a:lnTo>
                  <a:pt x="5477" y="358"/>
                </a:lnTo>
                <a:lnTo>
                  <a:pt x="5486" y="357"/>
                </a:lnTo>
                <a:lnTo>
                  <a:pt x="5496" y="355"/>
                </a:lnTo>
                <a:lnTo>
                  <a:pt x="5506" y="351"/>
                </a:lnTo>
                <a:lnTo>
                  <a:pt x="5515" y="344"/>
                </a:lnTo>
                <a:lnTo>
                  <a:pt x="5521" y="339"/>
                </a:lnTo>
                <a:lnTo>
                  <a:pt x="5527" y="334"/>
                </a:lnTo>
                <a:lnTo>
                  <a:pt x="5531" y="327"/>
                </a:lnTo>
                <a:lnTo>
                  <a:pt x="5533" y="320"/>
                </a:lnTo>
                <a:lnTo>
                  <a:pt x="5534" y="313"/>
                </a:lnTo>
                <a:lnTo>
                  <a:pt x="5535" y="306"/>
                </a:lnTo>
                <a:lnTo>
                  <a:pt x="5536" y="295"/>
                </a:lnTo>
                <a:lnTo>
                  <a:pt x="5536" y="283"/>
                </a:lnTo>
                <a:lnTo>
                  <a:pt x="5536" y="268"/>
                </a:lnTo>
                <a:close/>
                <a:moveTo>
                  <a:pt x="5435" y="207"/>
                </a:moveTo>
                <a:lnTo>
                  <a:pt x="5367" y="194"/>
                </a:lnTo>
                <a:lnTo>
                  <a:pt x="5370" y="185"/>
                </a:lnTo>
                <a:lnTo>
                  <a:pt x="5374" y="175"/>
                </a:lnTo>
                <a:lnTo>
                  <a:pt x="5378" y="167"/>
                </a:lnTo>
                <a:lnTo>
                  <a:pt x="5382" y="158"/>
                </a:lnTo>
                <a:lnTo>
                  <a:pt x="5387" y="151"/>
                </a:lnTo>
                <a:lnTo>
                  <a:pt x="5394" y="144"/>
                </a:lnTo>
                <a:lnTo>
                  <a:pt x="5400" y="139"/>
                </a:lnTo>
                <a:lnTo>
                  <a:pt x="5407" y="134"/>
                </a:lnTo>
                <a:lnTo>
                  <a:pt x="5414" y="129"/>
                </a:lnTo>
                <a:lnTo>
                  <a:pt x="5423" y="124"/>
                </a:lnTo>
                <a:lnTo>
                  <a:pt x="5432" y="121"/>
                </a:lnTo>
                <a:lnTo>
                  <a:pt x="5442" y="119"/>
                </a:lnTo>
                <a:lnTo>
                  <a:pt x="5452" y="117"/>
                </a:lnTo>
                <a:lnTo>
                  <a:pt x="5464" y="115"/>
                </a:lnTo>
                <a:lnTo>
                  <a:pt x="5477" y="114"/>
                </a:lnTo>
                <a:lnTo>
                  <a:pt x="5491" y="114"/>
                </a:lnTo>
                <a:lnTo>
                  <a:pt x="5514" y="115"/>
                </a:lnTo>
                <a:lnTo>
                  <a:pt x="5534" y="117"/>
                </a:lnTo>
                <a:lnTo>
                  <a:pt x="5544" y="118"/>
                </a:lnTo>
                <a:lnTo>
                  <a:pt x="5551" y="120"/>
                </a:lnTo>
                <a:lnTo>
                  <a:pt x="5559" y="123"/>
                </a:lnTo>
                <a:lnTo>
                  <a:pt x="5565" y="125"/>
                </a:lnTo>
                <a:lnTo>
                  <a:pt x="5577" y="132"/>
                </a:lnTo>
                <a:lnTo>
                  <a:pt x="5586" y="139"/>
                </a:lnTo>
                <a:lnTo>
                  <a:pt x="5594" y="147"/>
                </a:lnTo>
                <a:lnTo>
                  <a:pt x="5600" y="156"/>
                </a:lnTo>
                <a:lnTo>
                  <a:pt x="5602" y="160"/>
                </a:lnTo>
                <a:lnTo>
                  <a:pt x="5604" y="167"/>
                </a:lnTo>
                <a:lnTo>
                  <a:pt x="5607" y="174"/>
                </a:lnTo>
                <a:lnTo>
                  <a:pt x="5608" y="182"/>
                </a:lnTo>
                <a:lnTo>
                  <a:pt x="5610" y="201"/>
                </a:lnTo>
                <a:lnTo>
                  <a:pt x="5611" y="223"/>
                </a:lnTo>
                <a:lnTo>
                  <a:pt x="5610" y="311"/>
                </a:lnTo>
                <a:lnTo>
                  <a:pt x="5610" y="328"/>
                </a:lnTo>
                <a:lnTo>
                  <a:pt x="5611" y="344"/>
                </a:lnTo>
                <a:lnTo>
                  <a:pt x="5612" y="357"/>
                </a:lnTo>
                <a:lnTo>
                  <a:pt x="5613" y="366"/>
                </a:lnTo>
                <a:lnTo>
                  <a:pt x="5615" y="376"/>
                </a:lnTo>
                <a:lnTo>
                  <a:pt x="5618" y="385"/>
                </a:lnTo>
                <a:lnTo>
                  <a:pt x="5622" y="395"/>
                </a:lnTo>
                <a:lnTo>
                  <a:pt x="5627" y="405"/>
                </a:lnTo>
                <a:lnTo>
                  <a:pt x="5552" y="405"/>
                </a:lnTo>
                <a:lnTo>
                  <a:pt x="5549" y="395"/>
                </a:lnTo>
                <a:lnTo>
                  <a:pt x="5545" y="382"/>
                </a:lnTo>
                <a:lnTo>
                  <a:pt x="5543" y="377"/>
                </a:lnTo>
                <a:lnTo>
                  <a:pt x="5542" y="374"/>
                </a:lnTo>
                <a:lnTo>
                  <a:pt x="5532" y="382"/>
                </a:lnTo>
                <a:lnTo>
                  <a:pt x="5523" y="390"/>
                </a:lnTo>
                <a:lnTo>
                  <a:pt x="5512" y="396"/>
                </a:lnTo>
                <a:lnTo>
                  <a:pt x="5501" y="402"/>
                </a:lnTo>
                <a:lnTo>
                  <a:pt x="5490" y="406"/>
                </a:lnTo>
                <a:lnTo>
                  <a:pt x="5478" y="409"/>
                </a:lnTo>
                <a:lnTo>
                  <a:pt x="5466" y="411"/>
                </a:lnTo>
                <a:lnTo>
                  <a:pt x="5453" y="411"/>
                </a:lnTo>
                <a:lnTo>
                  <a:pt x="5443" y="411"/>
                </a:lnTo>
                <a:lnTo>
                  <a:pt x="5433" y="410"/>
                </a:lnTo>
                <a:lnTo>
                  <a:pt x="5424" y="408"/>
                </a:lnTo>
                <a:lnTo>
                  <a:pt x="5414" y="405"/>
                </a:lnTo>
                <a:lnTo>
                  <a:pt x="5407" y="402"/>
                </a:lnTo>
                <a:lnTo>
                  <a:pt x="5398" y="397"/>
                </a:lnTo>
                <a:lnTo>
                  <a:pt x="5391" y="393"/>
                </a:lnTo>
                <a:lnTo>
                  <a:pt x="5384" y="388"/>
                </a:lnTo>
                <a:lnTo>
                  <a:pt x="5379" y="381"/>
                </a:lnTo>
                <a:lnTo>
                  <a:pt x="5374" y="375"/>
                </a:lnTo>
                <a:lnTo>
                  <a:pt x="5369" y="368"/>
                </a:lnTo>
                <a:lnTo>
                  <a:pt x="5365" y="360"/>
                </a:lnTo>
                <a:lnTo>
                  <a:pt x="5363" y="353"/>
                </a:lnTo>
                <a:lnTo>
                  <a:pt x="5361" y="344"/>
                </a:lnTo>
                <a:lnTo>
                  <a:pt x="5360" y="336"/>
                </a:lnTo>
                <a:lnTo>
                  <a:pt x="5359" y="327"/>
                </a:lnTo>
                <a:lnTo>
                  <a:pt x="5360" y="315"/>
                </a:lnTo>
                <a:lnTo>
                  <a:pt x="5362" y="304"/>
                </a:lnTo>
                <a:lnTo>
                  <a:pt x="5365" y="294"/>
                </a:lnTo>
                <a:lnTo>
                  <a:pt x="5370" y="284"/>
                </a:lnTo>
                <a:lnTo>
                  <a:pt x="5377" y="275"/>
                </a:lnTo>
                <a:lnTo>
                  <a:pt x="5384" y="268"/>
                </a:lnTo>
                <a:lnTo>
                  <a:pt x="5393" y="260"/>
                </a:lnTo>
                <a:lnTo>
                  <a:pt x="5403" y="255"/>
                </a:lnTo>
                <a:lnTo>
                  <a:pt x="5414" y="251"/>
                </a:lnTo>
                <a:lnTo>
                  <a:pt x="5428" y="245"/>
                </a:lnTo>
                <a:lnTo>
                  <a:pt x="5445" y="241"/>
                </a:lnTo>
                <a:lnTo>
                  <a:pt x="5463" y="238"/>
                </a:lnTo>
                <a:lnTo>
                  <a:pt x="5487" y="233"/>
                </a:lnTo>
                <a:lnTo>
                  <a:pt x="5508" y="228"/>
                </a:lnTo>
                <a:lnTo>
                  <a:pt x="5524" y="223"/>
                </a:lnTo>
                <a:lnTo>
                  <a:pt x="5536" y="219"/>
                </a:lnTo>
                <a:lnTo>
                  <a:pt x="5536" y="211"/>
                </a:lnTo>
                <a:lnTo>
                  <a:pt x="5535" y="202"/>
                </a:lnTo>
                <a:lnTo>
                  <a:pt x="5533" y="193"/>
                </a:lnTo>
                <a:lnTo>
                  <a:pt x="5530" y="186"/>
                </a:lnTo>
                <a:lnTo>
                  <a:pt x="5526" y="181"/>
                </a:lnTo>
                <a:lnTo>
                  <a:pt x="5519" y="176"/>
                </a:lnTo>
                <a:lnTo>
                  <a:pt x="5510" y="173"/>
                </a:lnTo>
                <a:lnTo>
                  <a:pt x="5499" y="172"/>
                </a:lnTo>
                <a:lnTo>
                  <a:pt x="5485" y="171"/>
                </a:lnTo>
                <a:lnTo>
                  <a:pt x="5476" y="172"/>
                </a:lnTo>
                <a:lnTo>
                  <a:pt x="5467" y="173"/>
                </a:lnTo>
                <a:lnTo>
                  <a:pt x="5460" y="175"/>
                </a:lnTo>
                <a:lnTo>
                  <a:pt x="5453" y="180"/>
                </a:lnTo>
                <a:lnTo>
                  <a:pt x="5448" y="184"/>
                </a:lnTo>
                <a:lnTo>
                  <a:pt x="5444" y="190"/>
                </a:lnTo>
                <a:lnTo>
                  <a:pt x="5440" y="198"/>
                </a:lnTo>
                <a:lnTo>
                  <a:pt x="5435" y="207"/>
                </a:lnTo>
                <a:close/>
                <a:moveTo>
                  <a:pt x="5151" y="405"/>
                </a:moveTo>
                <a:lnTo>
                  <a:pt x="5037" y="120"/>
                </a:lnTo>
                <a:lnTo>
                  <a:pt x="5116" y="120"/>
                </a:lnTo>
                <a:lnTo>
                  <a:pt x="5170" y="266"/>
                </a:lnTo>
                <a:lnTo>
                  <a:pt x="5185" y="313"/>
                </a:lnTo>
                <a:lnTo>
                  <a:pt x="5191" y="298"/>
                </a:lnTo>
                <a:lnTo>
                  <a:pt x="5193" y="290"/>
                </a:lnTo>
                <a:lnTo>
                  <a:pt x="5197" y="277"/>
                </a:lnTo>
                <a:lnTo>
                  <a:pt x="5201" y="266"/>
                </a:lnTo>
                <a:lnTo>
                  <a:pt x="5256" y="120"/>
                </a:lnTo>
                <a:lnTo>
                  <a:pt x="5333" y="120"/>
                </a:lnTo>
                <a:lnTo>
                  <a:pt x="5219" y="405"/>
                </a:lnTo>
                <a:lnTo>
                  <a:pt x="5151" y="405"/>
                </a:lnTo>
                <a:close/>
                <a:moveTo>
                  <a:pt x="4797" y="262"/>
                </a:moveTo>
                <a:lnTo>
                  <a:pt x="4798" y="273"/>
                </a:lnTo>
                <a:lnTo>
                  <a:pt x="4798" y="283"/>
                </a:lnTo>
                <a:lnTo>
                  <a:pt x="4801" y="291"/>
                </a:lnTo>
                <a:lnTo>
                  <a:pt x="4803" y="300"/>
                </a:lnTo>
                <a:lnTo>
                  <a:pt x="4806" y="308"/>
                </a:lnTo>
                <a:lnTo>
                  <a:pt x="4809" y="314"/>
                </a:lnTo>
                <a:lnTo>
                  <a:pt x="4813" y="321"/>
                </a:lnTo>
                <a:lnTo>
                  <a:pt x="4818" y="327"/>
                </a:lnTo>
                <a:lnTo>
                  <a:pt x="4823" y="332"/>
                </a:lnTo>
                <a:lnTo>
                  <a:pt x="4828" y="337"/>
                </a:lnTo>
                <a:lnTo>
                  <a:pt x="4835" y="341"/>
                </a:lnTo>
                <a:lnTo>
                  <a:pt x="4840" y="344"/>
                </a:lnTo>
                <a:lnTo>
                  <a:pt x="4846" y="346"/>
                </a:lnTo>
                <a:lnTo>
                  <a:pt x="4853" y="348"/>
                </a:lnTo>
                <a:lnTo>
                  <a:pt x="4860" y="349"/>
                </a:lnTo>
                <a:lnTo>
                  <a:pt x="4868" y="349"/>
                </a:lnTo>
                <a:lnTo>
                  <a:pt x="4875" y="349"/>
                </a:lnTo>
                <a:lnTo>
                  <a:pt x="4881" y="348"/>
                </a:lnTo>
                <a:lnTo>
                  <a:pt x="4888" y="346"/>
                </a:lnTo>
                <a:lnTo>
                  <a:pt x="4894" y="344"/>
                </a:lnTo>
                <a:lnTo>
                  <a:pt x="4901" y="341"/>
                </a:lnTo>
                <a:lnTo>
                  <a:pt x="4906" y="337"/>
                </a:lnTo>
                <a:lnTo>
                  <a:pt x="4912" y="332"/>
                </a:lnTo>
                <a:lnTo>
                  <a:pt x="4916" y="327"/>
                </a:lnTo>
                <a:lnTo>
                  <a:pt x="4922" y="321"/>
                </a:lnTo>
                <a:lnTo>
                  <a:pt x="4926" y="314"/>
                </a:lnTo>
                <a:lnTo>
                  <a:pt x="4929" y="307"/>
                </a:lnTo>
                <a:lnTo>
                  <a:pt x="4931" y="300"/>
                </a:lnTo>
                <a:lnTo>
                  <a:pt x="4935" y="291"/>
                </a:lnTo>
                <a:lnTo>
                  <a:pt x="4936" y="283"/>
                </a:lnTo>
                <a:lnTo>
                  <a:pt x="4937" y="272"/>
                </a:lnTo>
                <a:lnTo>
                  <a:pt x="4937" y="262"/>
                </a:lnTo>
                <a:lnTo>
                  <a:pt x="4937" y="252"/>
                </a:lnTo>
                <a:lnTo>
                  <a:pt x="4936" y="242"/>
                </a:lnTo>
                <a:lnTo>
                  <a:pt x="4935" y="234"/>
                </a:lnTo>
                <a:lnTo>
                  <a:pt x="4931" y="225"/>
                </a:lnTo>
                <a:lnTo>
                  <a:pt x="4929" y="217"/>
                </a:lnTo>
                <a:lnTo>
                  <a:pt x="4926" y="210"/>
                </a:lnTo>
                <a:lnTo>
                  <a:pt x="4922" y="204"/>
                </a:lnTo>
                <a:lnTo>
                  <a:pt x="4916" y="198"/>
                </a:lnTo>
                <a:lnTo>
                  <a:pt x="4912" y="192"/>
                </a:lnTo>
                <a:lnTo>
                  <a:pt x="4906" y="188"/>
                </a:lnTo>
                <a:lnTo>
                  <a:pt x="4901" y="184"/>
                </a:lnTo>
                <a:lnTo>
                  <a:pt x="4894" y="181"/>
                </a:lnTo>
                <a:lnTo>
                  <a:pt x="4888" y="178"/>
                </a:lnTo>
                <a:lnTo>
                  <a:pt x="4881" y="176"/>
                </a:lnTo>
                <a:lnTo>
                  <a:pt x="4875" y="175"/>
                </a:lnTo>
                <a:lnTo>
                  <a:pt x="4868" y="175"/>
                </a:lnTo>
                <a:lnTo>
                  <a:pt x="4860" y="175"/>
                </a:lnTo>
                <a:lnTo>
                  <a:pt x="4853" y="176"/>
                </a:lnTo>
                <a:lnTo>
                  <a:pt x="4846" y="178"/>
                </a:lnTo>
                <a:lnTo>
                  <a:pt x="4840" y="181"/>
                </a:lnTo>
                <a:lnTo>
                  <a:pt x="4835" y="184"/>
                </a:lnTo>
                <a:lnTo>
                  <a:pt x="4828" y="188"/>
                </a:lnTo>
                <a:lnTo>
                  <a:pt x="4823" y="192"/>
                </a:lnTo>
                <a:lnTo>
                  <a:pt x="4818" y="198"/>
                </a:lnTo>
                <a:lnTo>
                  <a:pt x="4813" y="204"/>
                </a:lnTo>
                <a:lnTo>
                  <a:pt x="4809" y="210"/>
                </a:lnTo>
                <a:lnTo>
                  <a:pt x="4806" y="217"/>
                </a:lnTo>
                <a:lnTo>
                  <a:pt x="4803" y="225"/>
                </a:lnTo>
                <a:lnTo>
                  <a:pt x="4801" y="234"/>
                </a:lnTo>
                <a:lnTo>
                  <a:pt x="4798" y="242"/>
                </a:lnTo>
                <a:lnTo>
                  <a:pt x="4798" y="252"/>
                </a:lnTo>
                <a:lnTo>
                  <a:pt x="4797" y="262"/>
                </a:lnTo>
                <a:close/>
                <a:moveTo>
                  <a:pt x="4721" y="258"/>
                </a:moveTo>
                <a:lnTo>
                  <a:pt x="4721" y="249"/>
                </a:lnTo>
                <a:lnTo>
                  <a:pt x="4722" y="240"/>
                </a:lnTo>
                <a:lnTo>
                  <a:pt x="4723" y="230"/>
                </a:lnTo>
                <a:lnTo>
                  <a:pt x="4725" y="221"/>
                </a:lnTo>
                <a:lnTo>
                  <a:pt x="4727" y="212"/>
                </a:lnTo>
                <a:lnTo>
                  <a:pt x="4730" y="204"/>
                </a:lnTo>
                <a:lnTo>
                  <a:pt x="4735" y="194"/>
                </a:lnTo>
                <a:lnTo>
                  <a:pt x="4739" y="186"/>
                </a:lnTo>
                <a:lnTo>
                  <a:pt x="4744" y="177"/>
                </a:lnTo>
                <a:lnTo>
                  <a:pt x="4750" y="169"/>
                </a:lnTo>
                <a:lnTo>
                  <a:pt x="4755" y="161"/>
                </a:lnTo>
                <a:lnTo>
                  <a:pt x="4761" y="155"/>
                </a:lnTo>
                <a:lnTo>
                  <a:pt x="4768" y="149"/>
                </a:lnTo>
                <a:lnTo>
                  <a:pt x="4775" y="142"/>
                </a:lnTo>
                <a:lnTo>
                  <a:pt x="4784" y="137"/>
                </a:lnTo>
                <a:lnTo>
                  <a:pt x="4791" y="132"/>
                </a:lnTo>
                <a:lnTo>
                  <a:pt x="4800" y="127"/>
                </a:lnTo>
                <a:lnTo>
                  <a:pt x="4809" y="124"/>
                </a:lnTo>
                <a:lnTo>
                  <a:pt x="4818" y="121"/>
                </a:lnTo>
                <a:lnTo>
                  <a:pt x="4827" y="118"/>
                </a:lnTo>
                <a:lnTo>
                  <a:pt x="4837" y="116"/>
                </a:lnTo>
                <a:lnTo>
                  <a:pt x="4846" y="115"/>
                </a:lnTo>
                <a:lnTo>
                  <a:pt x="4857" y="114"/>
                </a:lnTo>
                <a:lnTo>
                  <a:pt x="4868" y="114"/>
                </a:lnTo>
                <a:lnTo>
                  <a:pt x="4882" y="115"/>
                </a:lnTo>
                <a:lnTo>
                  <a:pt x="4898" y="116"/>
                </a:lnTo>
                <a:lnTo>
                  <a:pt x="4912" y="120"/>
                </a:lnTo>
                <a:lnTo>
                  <a:pt x="4926" y="124"/>
                </a:lnTo>
                <a:lnTo>
                  <a:pt x="4939" y="130"/>
                </a:lnTo>
                <a:lnTo>
                  <a:pt x="4950" y="137"/>
                </a:lnTo>
                <a:lnTo>
                  <a:pt x="4962" y="146"/>
                </a:lnTo>
                <a:lnTo>
                  <a:pt x="4973" y="155"/>
                </a:lnTo>
                <a:lnTo>
                  <a:pt x="4982" y="167"/>
                </a:lnTo>
                <a:lnTo>
                  <a:pt x="4991" y="178"/>
                </a:lnTo>
                <a:lnTo>
                  <a:pt x="4998" y="190"/>
                </a:lnTo>
                <a:lnTo>
                  <a:pt x="5004" y="203"/>
                </a:lnTo>
                <a:lnTo>
                  <a:pt x="5009" y="217"/>
                </a:lnTo>
                <a:lnTo>
                  <a:pt x="5012" y="230"/>
                </a:lnTo>
                <a:lnTo>
                  <a:pt x="5013" y="246"/>
                </a:lnTo>
                <a:lnTo>
                  <a:pt x="5014" y="261"/>
                </a:lnTo>
                <a:lnTo>
                  <a:pt x="5013" y="277"/>
                </a:lnTo>
                <a:lnTo>
                  <a:pt x="5012" y="292"/>
                </a:lnTo>
                <a:lnTo>
                  <a:pt x="5009" y="307"/>
                </a:lnTo>
                <a:lnTo>
                  <a:pt x="5004" y="321"/>
                </a:lnTo>
                <a:lnTo>
                  <a:pt x="4998" y="334"/>
                </a:lnTo>
                <a:lnTo>
                  <a:pt x="4991" y="346"/>
                </a:lnTo>
                <a:lnTo>
                  <a:pt x="4982" y="358"/>
                </a:lnTo>
                <a:lnTo>
                  <a:pt x="4973" y="369"/>
                </a:lnTo>
                <a:lnTo>
                  <a:pt x="4962" y="378"/>
                </a:lnTo>
                <a:lnTo>
                  <a:pt x="4950" y="388"/>
                </a:lnTo>
                <a:lnTo>
                  <a:pt x="4939" y="394"/>
                </a:lnTo>
                <a:lnTo>
                  <a:pt x="4926" y="400"/>
                </a:lnTo>
                <a:lnTo>
                  <a:pt x="4912" y="405"/>
                </a:lnTo>
                <a:lnTo>
                  <a:pt x="4898" y="409"/>
                </a:lnTo>
                <a:lnTo>
                  <a:pt x="4884" y="410"/>
                </a:lnTo>
                <a:lnTo>
                  <a:pt x="4868" y="411"/>
                </a:lnTo>
                <a:lnTo>
                  <a:pt x="4858" y="411"/>
                </a:lnTo>
                <a:lnTo>
                  <a:pt x="4848" y="410"/>
                </a:lnTo>
                <a:lnTo>
                  <a:pt x="4839" y="409"/>
                </a:lnTo>
                <a:lnTo>
                  <a:pt x="4829" y="407"/>
                </a:lnTo>
                <a:lnTo>
                  <a:pt x="4820" y="405"/>
                </a:lnTo>
                <a:lnTo>
                  <a:pt x="4811" y="402"/>
                </a:lnTo>
                <a:lnTo>
                  <a:pt x="4802" y="397"/>
                </a:lnTo>
                <a:lnTo>
                  <a:pt x="4793" y="393"/>
                </a:lnTo>
                <a:lnTo>
                  <a:pt x="4785" y="389"/>
                </a:lnTo>
                <a:lnTo>
                  <a:pt x="4776" y="383"/>
                </a:lnTo>
                <a:lnTo>
                  <a:pt x="4769" y="378"/>
                </a:lnTo>
                <a:lnTo>
                  <a:pt x="4761" y="372"/>
                </a:lnTo>
                <a:lnTo>
                  <a:pt x="4755" y="365"/>
                </a:lnTo>
                <a:lnTo>
                  <a:pt x="4750" y="358"/>
                </a:lnTo>
                <a:lnTo>
                  <a:pt x="4744" y="349"/>
                </a:lnTo>
                <a:lnTo>
                  <a:pt x="4739" y="342"/>
                </a:lnTo>
                <a:lnTo>
                  <a:pt x="4735" y="332"/>
                </a:lnTo>
                <a:lnTo>
                  <a:pt x="4730" y="324"/>
                </a:lnTo>
                <a:lnTo>
                  <a:pt x="4727" y="313"/>
                </a:lnTo>
                <a:lnTo>
                  <a:pt x="4725" y="304"/>
                </a:lnTo>
                <a:lnTo>
                  <a:pt x="4723" y="293"/>
                </a:lnTo>
                <a:lnTo>
                  <a:pt x="4722" y="281"/>
                </a:lnTo>
                <a:lnTo>
                  <a:pt x="4721" y="271"/>
                </a:lnTo>
                <a:lnTo>
                  <a:pt x="4721" y="258"/>
                </a:lnTo>
                <a:close/>
                <a:moveTo>
                  <a:pt x="4680" y="204"/>
                </a:moveTo>
                <a:lnTo>
                  <a:pt x="4606" y="218"/>
                </a:lnTo>
                <a:lnTo>
                  <a:pt x="4604" y="207"/>
                </a:lnTo>
                <a:lnTo>
                  <a:pt x="4601" y="199"/>
                </a:lnTo>
                <a:lnTo>
                  <a:pt x="4595" y="190"/>
                </a:lnTo>
                <a:lnTo>
                  <a:pt x="4589" y="184"/>
                </a:lnTo>
                <a:lnTo>
                  <a:pt x="4583" y="180"/>
                </a:lnTo>
                <a:lnTo>
                  <a:pt x="4574" y="175"/>
                </a:lnTo>
                <a:lnTo>
                  <a:pt x="4565" y="173"/>
                </a:lnTo>
                <a:lnTo>
                  <a:pt x="4555" y="173"/>
                </a:lnTo>
                <a:lnTo>
                  <a:pt x="4548" y="173"/>
                </a:lnTo>
                <a:lnTo>
                  <a:pt x="4541" y="174"/>
                </a:lnTo>
                <a:lnTo>
                  <a:pt x="4536" y="175"/>
                </a:lnTo>
                <a:lnTo>
                  <a:pt x="4529" y="177"/>
                </a:lnTo>
                <a:lnTo>
                  <a:pt x="4524" y="181"/>
                </a:lnTo>
                <a:lnTo>
                  <a:pt x="4519" y="184"/>
                </a:lnTo>
                <a:lnTo>
                  <a:pt x="4515" y="188"/>
                </a:lnTo>
                <a:lnTo>
                  <a:pt x="4510" y="192"/>
                </a:lnTo>
                <a:lnTo>
                  <a:pt x="4506" y="198"/>
                </a:lnTo>
                <a:lnTo>
                  <a:pt x="4503" y="204"/>
                </a:lnTo>
                <a:lnTo>
                  <a:pt x="4500" y="210"/>
                </a:lnTo>
                <a:lnTo>
                  <a:pt x="4498" y="218"/>
                </a:lnTo>
                <a:lnTo>
                  <a:pt x="4495" y="227"/>
                </a:lnTo>
                <a:lnTo>
                  <a:pt x="4494" y="236"/>
                </a:lnTo>
                <a:lnTo>
                  <a:pt x="4493" y="246"/>
                </a:lnTo>
                <a:lnTo>
                  <a:pt x="4493" y="257"/>
                </a:lnTo>
                <a:lnTo>
                  <a:pt x="4493" y="270"/>
                </a:lnTo>
                <a:lnTo>
                  <a:pt x="4494" y="280"/>
                </a:lnTo>
                <a:lnTo>
                  <a:pt x="4495" y="291"/>
                </a:lnTo>
                <a:lnTo>
                  <a:pt x="4498" y="301"/>
                </a:lnTo>
                <a:lnTo>
                  <a:pt x="4500" y="309"/>
                </a:lnTo>
                <a:lnTo>
                  <a:pt x="4503" y="317"/>
                </a:lnTo>
                <a:lnTo>
                  <a:pt x="4506" y="323"/>
                </a:lnTo>
                <a:lnTo>
                  <a:pt x="4510" y="329"/>
                </a:lnTo>
                <a:lnTo>
                  <a:pt x="4515" y="334"/>
                </a:lnTo>
                <a:lnTo>
                  <a:pt x="4520" y="338"/>
                </a:lnTo>
                <a:lnTo>
                  <a:pt x="4524" y="342"/>
                </a:lnTo>
                <a:lnTo>
                  <a:pt x="4531" y="344"/>
                </a:lnTo>
                <a:lnTo>
                  <a:pt x="4536" y="347"/>
                </a:lnTo>
                <a:lnTo>
                  <a:pt x="4542" y="348"/>
                </a:lnTo>
                <a:lnTo>
                  <a:pt x="4549" y="349"/>
                </a:lnTo>
                <a:lnTo>
                  <a:pt x="4556" y="349"/>
                </a:lnTo>
                <a:lnTo>
                  <a:pt x="4567" y="349"/>
                </a:lnTo>
                <a:lnTo>
                  <a:pt x="4575" y="346"/>
                </a:lnTo>
                <a:lnTo>
                  <a:pt x="4584" y="343"/>
                </a:lnTo>
                <a:lnTo>
                  <a:pt x="4591" y="338"/>
                </a:lnTo>
                <a:lnTo>
                  <a:pt x="4597" y="330"/>
                </a:lnTo>
                <a:lnTo>
                  <a:pt x="4603" y="321"/>
                </a:lnTo>
                <a:lnTo>
                  <a:pt x="4607" y="309"/>
                </a:lnTo>
                <a:lnTo>
                  <a:pt x="4610" y="295"/>
                </a:lnTo>
                <a:lnTo>
                  <a:pt x="4685" y="308"/>
                </a:lnTo>
                <a:lnTo>
                  <a:pt x="4681" y="321"/>
                </a:lnTo>
                <a:lnTo>
                  <a:pt x="4677" y="332"/>
                </a:lnTo>
                <a:lnTo>
                  <a:pt x="4673" y="343"/>
                </a:lnTo>
                <a:lnTo>
                  <a:pt x="4668" y="353"/>
                </a:lnTo>
                <a:lnTo>
                  <a:pt x="4661" y="362"/>
                </a:lnTo>
                <a:lnTo>
                  <a:pt x="4655" y="371"/>
                </a:lnTo>
                <a:lnTo>
                  <a:pt x="4647" y="378"/>
                </a:lnTo>
                <a:lnTo>
                  <a:pt x="4640" y="386"/>
                </a:lnTo>
                <a:lnTo>
                  <a:pt x="4632" y="391"/>
                </a:lnTo>
                <a:lnTo>
                  <a:pt x="4622" y="396"/>
                </a:lnTo>
                <a:lnTo>
                  <a:pt x="4612" y="402"/>
                </a:lnTo>
                <a:lnTo>
                  <a:pt x="4602" y="405"/>
                </a:lnTo>
                <a:lnTo>
                  <a:pt x="4590" y="408"/>
                </a:lnTo>
                <a:lnTo>
                  <a:pt x="4578" y="410"/>
                </a:lnTo>
                <a:lnTo>
                  <a:pt x="4566" y="411"/>
                </a:lnTo>
                <a:lnTo>
                  <a:pt x="4553" y="411"/>
                </a:lnTo>
                <a:lnTo>
                  <a:pt x="4537" y="410"/>
                </a:lnTo>
                <a:lnTo>
                  <a:pt x="4523" y="409"/>
                </a:lnTo>
                <a:lnTo>
                  <a:pt x="4509" y="406"/>
                </a:lnTo>
                <a:lnTo>
                  <a:pt x="4496" y="402"/>
                </a:lnTo>
                <a:lnTo>
                  <a:pt x="4484" y="396"/>
                </a:lnTo>
                <a:lnTo>
                  <a:pt x="4473" y="389"/>
                </a:lnTo>
                <a:lnTo>
                  <a:pt x="4462" y="381"/>
                </a:lnTo>
                <a:lnTo>
                  <a:pt x="4453" y="372"/>
                </a:lnTo>
                <a:lnTo>
                  <a:pt x="4444" y="361"/>
                </a:lnTo>
                <a:lnTo>
                  <a:pt x="4437" y="351"/>
                </a:lnTo>
                <a:lnTo>
                  <a:pt x="4431" y="338"/>
                </a:lnTo>
                <a:lnTo>
                  <a:pt x="4425" y="325"/>
                </a:lnTo>
                <a:lnTo>
                  <a:pt x="4421" y="310"/>
                </a:lnTo>
                <a:lnTo>
                  <a:pt x="4418" y="295"/>
                </a:lnTo>
                <a:lnTo>
                  <a:pt x="4416" y="279"/>
                </a:lnTo>
                <a:lnTo>
                  <a:pt x="4416" y="262"/>
                </a:lnTo>
                <a:lnTo>
                  <a:pt x="4416" y="245"/>
                </a:lnTo>
                <a:lnTo>
                  <a:pt x="4418" y="229"/>
                </a:lnTo>
                <a:lnTo>
                  <a:pt x="4421" y="215"/>
                </a:lnTo>
                <a:lnTo>
                  <a:pt x="4425" y="200"/>
                </a:lnTo>
                <a:lnTo>
                  <a:pt x="4431" y="187"/>
                </a:lnTo>
                <a:lnTo>
                  <a:pt x="4437" y="174"/>
                </a:lnTo>
                <a:lnTo>
                  <a:pt x="4444" y="164"/>
                </a:lnTo>
                <a:lnTo>
                  <a:pt x="4453" y="153"/>
                </a:lnTo>
                <a:lnTo>
                  <a:pt x="4462" y="143"/>
                </a:lnTo>
                <a:lnTo>
                  <a:pt x="4473" y="136"/>
                </a:lnTo>
                <a:lnTo>
                  <a:pt x="4485" y="129"/>
                </a:lnTo>
                <a:lnTo>
                  <a:pt x="4496" y="123"/>
                </a:lnTo>
                <a:lnTo>
                  <a:pt x="4509" y="119"/>
                </a:lnTo>
                <a:lnTo>
                  <a:pt x="4523" y="116"/>
                </a:lnTo>
                <a:lnTo>
                  <a:pt x="4538" y="115"/>
                </a:lnTo>
                <a:lnTo>
                  <a:pt x="4554" y="114"/>
                </a:lnTo>
                <a:lnTo>
                  <a:pt x="4567" y="114"/>
                </a:lnTo>
                <a:lnTo>
                  <a:pt x="4578" y="115"/>
                </a:lnTo>
                <a:lnTo>
                  <a:pt x="4590" y="117"/>
                </a:lnTo>
                <a:lnTo>
                  <a:pt x="4601" y="119"/>
                </a:lnTo>
                <a:lnTo>
                  <a:pt x="4610" y="122"/>
                </a:lnTo>
                <a:lnTo>
                  <a:pt x="4620" y="126"/>
                </a:lnTo>
                <a:lnTo>
                  <a:pt x="4628" y="131"/>
                </a:lnTo>
                <a:lnTo>
                  <a:pt x="4637" y="136"/>
                </a:lnTo>
                <a:lnTo>
                  <a:pt x="4644" y="142"/>
                </a:lnTo>
                <a:lnTo>
                  <a:pt x="4651" y="149"/>
                </a:lnTo>
                <a:lnTo>
                  <a:pt x="4657" y="156"/>
                </a:lnTo>
                <a:lnTo>
                  <a:pt x="4663" y="165"/>
                </a:lnTo>
                <a:lnTo>
                  <a:pt x="4668" y="173"/>
                </a:lnTo>
                <a:lnTo>
                  <a:pt x="4673" y="183"/>
                </a:lnTo>
                <a:lnTo>
                  <a:pt x="4677" y="193"/>
                </a:lnTo>
                <a:lnTo>
                  <a:pt x="4680" y="204"/>
                </a:lnTo>
                <a:close/>
                <a:moveTo>
                  <a:pt x="4356" y="405"/>
                </a:moveTo>
                <a:lnTo>
                  <a:pt x="4281" y="405"/>
                </a:lnTo>
                <a:lnTo>
                  <a:pt x="4281" y="259"/>
                </a:lnTo>
                <a:lnTo>
                  <a:pt x="4280" y="238"/>
                </a:lnTo>
                <a:lnTo>
                  <a:pt x="4280" y="222"/>
                </a:lnTo>
                <a:lnTo>
                  <a:pt x="4277" y="208"/>
                </a:lnTo>
                <a:lnTo>
                  <a:pt x="4275" y="200"/>
                </a:lnTo>
                <a:lnTo>
                  <a:pt x="4273" y="193"/>
                </a:lnTo>
                <a:lnTo>
                  <a:pt x="4269" y="188"/>
                </a:lnTo>
                <a:lnTo>
                  <a:pt x="4265" y="183"/>
                </a:lnTo>
                <a:lnTo>
                  <a:pt x="4259" y="178"/>
                </a:lnTo>
                <a:lnTo>
                  <a:pt x="4254" y="175"/>
                </a:lnTo>
                <a:lnTo>
                  <a:pt x="4248" y="173"/>
                </a:lnTo>
                <a:lnTo>
                  <a:pt x="4241" y="172"/>
                </a:lnTo>
                <a:lnTo>
                  <a:pt x="4234" y="171"/>
                </a:lnTo>
                <a:lnTo>
                  <a:pt x="4224" y="172"/>
                </a:lnTo>
                <a:lnTo>
                  <a:pt x="4215" y="174"/>
                </a:lnTo>
                <a:lnTo>
                  <a:pt x="4206" y="177"/>
                </a:lnTo>
                <a:lnTo>
                  <a:pt x="4199" y="182"/>
                </a:lnTo>
                <a:lnTo>
                  <a:pt x="4191" y="188"/>
                </a:lnTo>
                <a:lnTo>
                  <a:pt x="4185" y="194"/>
                </a:lnTo>
                <a:lnTo>
                  <a:pt x="4181" y="202"/>
                </a:lnTo>
                <a:lnTo>
                  <a:pt x="4178" y="210"/>
                </a:lnTo>
                <a:lnTo>
                  <a:pt x="4174" y="221"/>
                </a:lnTo>
                <a:lnTo>
                  <a:pt x="4173" y="236"/>
                </a:lnTo>
                <a:lnTo>
                  <a:pt x="4172" y="254"/>
                </a:lnTo>
                <a:lnTo>
                  <a:pt x="4171" y="276"/>
                </a:lnTo>
                <a:lnTo>
                  <a:pt x="4171" y="405"/>
                </a:lnTo>
                <a:lnTo>
                  <a:pt x="4096" y="405"/>
                </a:lnTo>
                <a:lnTo>
                  <a:pt x="4096" y="120"/>
                </a:lnTo>
                <a:lnTo>
                  <a:pt x="4166" y="120"/>
                </a:lnTo>
                <a:lnTo>
                  <a:pt x="4166" y="161"/>
                </a:lnTo>
                <a:lnTo>
                  <a:pt x="4175" y="151"/>
                </a:lnTo>
                <a:lnTo>
                  <a:pt x="4186" y="141"/>
                </a:lnTo>
                <a:lnTo>
                  <a:pt x="4197" y="133"/>
                </a:lnTo>
                <a:lnTo>
                  <a:pt x="4208" y="125"/>
                </a:lnTo>
                <a:lnTo>
                  <a:pt x="4220" y="120"/>
                </a:lnTo>
                <a:lnTo>
                  <a:pt x="4233" y="117"/>
                </a:lnTo>
                <a:lnTo>
                  <a:pt x="4247" y="115"/>
                </a:lnTo>
                <a:lnTo>
                  <a:pt x="4260" y="114"/>
                </a:lnTo>
                <a:lnTo>
                  <a:pt x="4272" y="115"/>
                </a:lnTo>
                <a:lnTo>
                  <a:pt x="4284" y="116"/>
                </a:lnTo>
                <a:lnTo>
                  <a:pt x="4294" y="119"/>
                </a:lnTo>
                <a:lnTo>
                  <a:pt x="4305" y="122"/>
                </a:lnTo>
                <a:lnTo>
                  <a:pt x="4316" y="127"/>
                </a:lnTo>
                <a:lnTo>
                  <a:pt x="4324" y="133"/>
                </a:lnTo>
                <a:lnTo>
                  <a:pt x="4331" y="139"/>
                </a:lnTo>
                <a:lnTo>
                  <a:pt x="4337" y="146"/>
                </a:lnTo>
                <a:lnTo>
                  <a:pt x="4341" y="153"/>
                </a:lnTo>
                <a:lnTo>
                  <a:pt x="4346" y="160"/>
                </a:lnTo>
                <a:lnTo>
                  <a:pt x="4349" y="169"/>
                </a:lnTo>
                <a:lnTo>
                  <a:pt x="4352" y="177"/>
                </a:lnTo>
                <a:lnTo>
                  <a:pt x="4353" y="187"/>
                </a:lnTo>
                <a:lnTo>
                  <a:pt x="4355" y="199"/>
                </a:lnTo>
                <a:lnTo>
                  <a:pt x="4355" y="212"/>
                </a:lnTo>
                <a:lnTo>
                  <a:pt x="4356" y="227"/>
                </a:lnTo>
                <a:lnTo>
                  <a:pt x="4356" y="405"/>
                </a:lnTo>
                <a:close/>
                <a:moveTo>
                  <a:pt x="3948" y="268"/>
                </a:moveTo>
                <a:lnTo>
                  <a:pt x="3940" y="271"/>
                </a:lnTo>
                <a:lnTo>
                  <a:pt x="3930" y="273"/>
                </a:lnTo>
                <a:lnTo>
                  <a:pt x="3917" y="276"/>
                </a:lnTo>
                <a:lnTo>
                  <a:pt x="3902" y="279"/>
                </a:lnTo>
                <a:lnTo>
                  <a:pt x="3888" y="283"/>
                </a:lnTo>
                <a:lnTo>
                  <a:pt x="3877" y="286"/>
                </a:lnTo>
                <a:lnTo>
                  <a:pt x="3867" y="289"/>
                </a:lnTo>
                <a:lnTo>
                  <a:pt x="3862" y="293"/>
                </a:lnTo>
                <a:lnTo>
                  <a:pt x="3855" y="298"/>
                </a:lnTo>
                <a:lnTo>
                  <a:pt x="3850" y="305"/>
                </a:lnTo>
                <a:lnTo>
                  <a:pt x="3848" y="311"/>
                </a:lnTo>
                <a:lnTo>
                  <a:pt x="3847" y="320"/>
                </a:lnTo>
                <a:lnTo>
                  <a:pt x="3847" y="327"/>
                </a:lnTo>
                <a:lnTo>
                  <a:pt x="3849" y="334"/>
                </a:lnTo>
                <a:lnTo>
                  <a:pt x="3853" y="341"/>
                </a:lnTo>
                <a:lnTo>
                  <a:pt x="3859" y="346"/>
                </a:lnTo>
                <a:lnTo>
                  <a:pt x="3865" y="352"/>
                </a:lnTo>
                <a:lnTo>
                  <a:pt x="3871" y="355"/>
                </a:lnTo>
                <a:lnTo>
                  <a:pt x="3880" y="357"/>
                </a:lnTo>
                <a:lnTo>
                  <a:pt x="3888" y="358"/>
                </a:lnTo>
                <a:lnTo>
                  <a:pt x="3899" y="357"/>
                </a:lnTo>
                <a:lnTo>
                  <a:pt x="3909" y="355"/>
                </a:lnTo>
                <a:lnTo>
                  <a:pt x="3918" y="351"/>
                </a:lnTo>
                <a:lnTo>
                  <a:pt x="3928" y="344"/>
                </a:lnTo>
                <a:lnTo>
                  <a:pt x="3934" y="339"/>
                </a:lnTo>
                <a:lnTo>
                  <a:pt x="3938" y="334"/>
                </a:lnTo>
                <a:lnTo>
                  <a:pt x="3943" y="327"/>
                </a:lnTo>
                <a:lnTo>
                  <a:pt x="3946" y="320"/>
                </a:lnTo>
                <a:lnTo>
                  <a:pt x="3947" y="313"/>
                </a:lnTo>
                <a:lnTo>
                  <a:pt x="3948" y="306"/>
                </a:lnTo>
                <a:lnTo>
                  <a:pt x="3948" y="295"/>
                </a:lnTo>
                <a:lnTo>
                  <a:pt x="3948" y="283"/>
                </a:lnTo>
                <a:lnTo>
                  <a:pt x="3948" y="268"/>
                </a:lnTo>
                <a:close/>
                <a:moveTo>
                  <a:pt x="3847" y="207"/>
                </a:moveTo>
                <a:lnTo>
                  <a:pt x="3779" y="194"/>
                </a:lnTo>
                <a:lnTo>
                  <a:pt x="3782" y="185"/>
                </a:lnTo>
                <a:lnTo>
                  <a:pt x="3786" y="175"/>
                </a:lnTo>
                <a:lnTo>
                  <a:pt x="3789" y="167"/>
                </a:lnTo>
                <a:lnTo>
                  <a:pt x="3795" y="158"/>
                </a:lnTo>
                <a:lnTo>
                  <a:pt x="3800" y="151"/>
                </a:lnTo>
                <a:lnTo>
                  <a:pt x="3805" y="144"/>
                </a:lnTo>
                <a:lnTo>
                  <a:pt x="3812" y="139"/>
                </a:lnTo>
                <a:lnTo>
                  <a:pt x="3818" y="134"/>
                </a:lnTo>
                <a:lnTo>
                  <a:pt x="3826" y="129"/>
                </a:lnTo>
                <a:lnTo>
                  <a:pt x="3834" y="124"/>
                </a:lnTo>
                <a:lnTo>
                  <a:pt x="3844" y="121"/>
                </a:lnTo>
                <a:lnTo>
                  <a:pt x="3853" y="119"/>
                </a:lnTo>
                <a:lnTo>
                  <a:pt x="3865" y="117"/>
                </a:lnTo>
                <a:lnTo>
                  <a:pt x="3877" y="115"/>
                </a:lnTo>
                <a:lnTo>
                  <a:pt x="3889" y="114"/>
                </a:lnTo>
                <a:lnTo>
                  <a:pt x="3902" y="114"/>
                </a:lnTo>
                <a:lnTo>
                  <a:pt x="3926" y="115"/>
                </a:lnTo>
                <a:lnTo>
                  <a:pt x="3947" y="117"/>
                </a:lnTo>
                <a:lnTo>
                  <a:pt x="3955" y="118"/>
                </a:lnTo>
                <a:lnTo>
                  <a:pt x="3964" y="120"/>
                </a:lnTo>
                <a:lnTo>
                  <a:pt x="3971" y="123"/>
                </a:lnTo>
                <a:lnTo>
                  <a:pt x="3978" y="125"/>
                </a:lnTo>
                <a:lnTo>
                  <a:pt x="3989" y="132"/>
                </a:lnTo>
                <a:lnTo>
                  <a:pt x="3999" y="139"/>
                </a:lnTo>
                <a:lnTo>
                  <a:pt x="4006" y="147"/>
                </a:lnTo>
                <a:lnTo>
                  <a:pt x="4013" y="156"/>
                </a:lnTo>
                <a:lnTo>
                  <a:pt x="4015" y="160"/>
                </a:lnTo>
                <a:lnTo>
                  <a:pt x="4017" y="167"/>
                </a:lnTo>
                <a:lnTo>
                  <a:pt x="4018" y="174"/>
                </a:lnTo>
                <a:lnTo>
                  <a:pt x="4020" y="182"/>
                </a:lnTo>
                <a:lnTo>
                  <a:pt x="4021" y="201"/>
                </a:lnTo>
                <a:lnTo>
                  <a:pt x="4022" y="223"/>
                </a:lnTo>
                <a:lnTo>
                  <a:pt x="4021" y="311"/>
                </a:lnTo>
                <a:lnTo>
                  <a:pt x="4021" y="328"/>
                </a:lnTo>
                <a:lnTo>
                  <a:pt x="4022" y="344"/>
                </a:lnTo>
                <a:lnTo>
                  <a:pt x="4023" y="357"/>
                </a:lnTo>
                <a:lnTo>
                  <a:pt x="4025" y="366"/>
                </a:lnTo>
                <a:lnTo>
                  <a:pt x="4028" y="376"/>
                </a:lnTo>
                <a:lnTo>
                  <a:pt x="4031" y="385"/>
                </a:lnTo>
                <a:lnTo>
                  <a:pt x="4034" y="395"/>
                </a:lnTo>
                <a:lnTo>
                  <a:pt x="4038" y="405"/>
                </a:lnTo>
                <a:lnTo>
                  <a:pt x="3964" y="405"/>
                </a:lnTo>
                <a:lnTo>
                  <a:pt x="3961" y="395"/>
                </a:lnTo>
                <a:lnTo>
                  <a:pt x="3956" y="382"/>
                </a:lnTo>
                <a:lnTo>
                  <a:pt x="3955" y="377"/>
                </a:lnTo>
                <a:lnTo>
                  <a:pt x="3954" y="374"/>
                </a:lnTo>
                <a:lnTo>
                  <a:pt x="3945" y="382"/>
                </a:lnTo>
                <a:lnTo>
                  <a:pt x="3934" y="390"/>
                </a:lnTo>
                <a:lnTo>
                  <a:pt x="3923" y="396"/>
                </a:lnTo>
                <a:lnTo>
                  <a:pt x="3913" y="402"/>
                </a:lnTo>
                <a:lnTo>
                  <a:pt x="3902" y="406"/>
                </a:lnTo>
                <a:lnTo>
                  <a:pt x="3890" y="409"/>
                </a:lnTo>
                <a:lnTo>
                  <a:pt x="3878" y="411"/>
                </a:lnTo>
                <a:lnTo>
                  <a:pt x="3866" y="411"/>
                </a:lnTo>
                <a:lnTo>
                  <a:pt x="3855" y="411"/>
                </a:lnTo>
                <a:lnTo>
                  <a:pt x="3845" y="410"/>
                </a:lnTo>
                <a:lnTo>
                  <a:pt x="3835" y="408"/>
                </a:lnTo>
                <a:lnTo>
                  <a:pt x="3827" y="405"/>
                </a:lnTo>
                <a:lnTo>
                  <a:pt x="3818" y="402"/>
                </a:lnTo>
                <a:lnTo>
                  <a:pt x="3811" y="397"/>
                </a:lnTo>
                <a:lnTo>
                  <a:pt x="3803" y="393"/>
                </a:lnTo>
                <a:lnTo>
                  <a:pt x="3797" y="388"/>
                </a:lnTo>
                <a:lnTo>
                  <a:pt x="3790" y="381"/>
                </a:lnTo>
                <a:lnTo>
                  <a:pt x="3785" y="375"/>
                </a:lnTo>
                <a:lnTo>
                  <a:pt x="3781" y="368"/>
                </a:lnTo>
                <a:lnTo>
                  <a:pt x="3778" y="360"/>
                </a:lnTo>
                <a:lnTo>
                  <a:pt x="3775" y="353"/>
                </a:lnTo>
                <a:lnTo>
                  <a:pt x="3772" y="344"/>
                </a:lnTo>
                <a:lnTo>
                  <a:pt x="3771" y="336"/>
                </a:lnTo>
                <a:lnTo>
                  <a:pt x="3771" y="327"/>
                </a:lnTo>
                <a:lnTo>
                  <a:pt x="3771" y="315"/>
                </a:lnTo>
                <a:lnTo>
                  <a:pt x="3775" y="304"/>
                </a:lnTo>
                <a:lnTo>
                  <a:pt x="3778" y="294"/>
                </a:lnTo>
                <a:lnTo>
                  <a:pt x="3783" y="284"/>
                </a:lnTo>
                <a:lnTo>
                  <a:pt x="3789" y="275"/>
                </a:lnTo>
                <a:lnTo>
                  <a:pt x="3797" y="268"/>
                </a:lnTo>
                <a:lnTo>
                  <a:pt x="3805" y="260"/>
                </a:lnTo>
                <a:lnTo>
                  <a:pt x="3815" y="255"/>
                </a:lnTo>
                <a:lnTo>
                  <a:pt x="3827" y="251"/>
                </a:lnTo>
                <a:lnTo>
                  <a:pt x="3840" y="245"/>
                </a:lnTo>
                <a:lnTo>
                  <a:pt x="3856" y="241"/>
                </a:lnTo>
                <a:lnTo>
                  <a:pt x="3874" y="238"/>
                </a:lnTo>
                <a:lnTo>
                  <a:pt x="3899" y="233"/>
                </a:lnTo>
                <a:lnTo>
                  <a:pt x="3920" y="228"/>
                </a:lnTo>
                <a:lnTo>
                  <a:pt x="3936" y="223"/>
                </a:lnTo>
                <a:lnTo>
                  <a:pt x="3948" y="219"/>
                </a:lnTo>
                <a:lnTo>
                  <a:pt x="3948" y="211"/>
                </a:lnTo>
                <a:lnTo>
                  <a:pt x="3948" y="202"/>
                </a:lnTo>
                <a:lnTo>
                  <a:pt x="3946" y="193"/>
                </a:lnTo>
                <a:lnTo>
                  <a:pt x="3943" y="186"/>
                </a:lnTo>
                <a:lnTo>
                  <a:pt x="3937" y="181"/>
                </a:lnTo>
                <a:lnTo>
                  <a:pt x="3931" y="176"/>
                </a:lnTo>
                <a:lnTo>
                  <a:pt x="3922" y="173"/>
                </a:lnTo>
                <a:lnTo>
                  <a:pt x="3911" y="172"/>
                </a:lnTo>
                <a:lnTo>
                  <a:pt x="3897" y="171"/>
                </a:lnTo>
                <a:lnTo>
                  <a:pt x="3887" y="172"/>
                </a:lnTo>
                <a:lnTo>
                  <a:pt x="3879" y="173"/>
                </a:lnTo>
                <a:lnTo>
                  <a:pt x="3871" y="175"/>
                </a:lnTo>
                <a:lnTo>
                  <a:pt x="3866" y="180"/>
                </a:lnTo>
                <a:lnTo>
                  <a:pt x="3861" y="184"/>
                </a:lnTo>
                <a:lnTo>
                  <a:pt x="3855" y="190"/>
                </a:lnTo>
                <a:lnTo>
                  <a:pt x="3851" y="198"/>
                </a:lnTo>
                <a:lnTo>
                  <a:pt x="3847" y="207"/>
                </a:lnTo>
                <a:close/>
                <a:moveTo>
                  <a:pt x="3715" y="405"/>
                </a:moveTo>
                <a:lnTo>
                  <a:pt x="3640" y="405"/>
                </a:lnTo>
                <a:lnTo>
                  <a:pt x="3640" y="259"/>
                </a:lnTo>
                <a:lnTo>
                  <a:pt x="3638" y="238"/>
                </a:lnTo>
                <a:lnTo>
                  <a:pt x="3638" y="222"/>
                </a:lnTo>
                <a:lnTo>
                  <a:pt x="3636" y="208"/>
                </a:lnTo>
                <a:lnTo>
                  <a:pt x="3634" y="200"/>
                </a:lnTo>
                <a:lnTo>
                  <a:pt x="3631" y="193"/>
                </a:lnTo>
                <a:lnTo>
                  <a:pt x="3628" y="188"/>
                </a:lnTo>
                <a:lnTo>
                  <a:pt x="3624" y="183"/>
                </a:lnTo>
                <a:lnTo>
                  <a:pt x="3618" y="178"/>
                </a:lnTo>
                <a:lnTo>
                  <a:pt x="3613" y="175"/>
                </a:lnTo>
                <a:lnTo>
                  <a:pt x="3607" y="173"/>
                </a:lnTo>
                <a:lnTo>
                  <a:pt x="3600" y="172"/>
                </a:lnTo>
                <a:lnTo>
                  <a:pt x="3593" y="171"/>
                </a:lnTo>
                <a:lnTo>
                  <a:pt x="3583" y="172"/>
                </a:lnTo>
                <a:lnTo>
                  <a:pt x="3574" y="174"/>
                </a:lnTo>
                <a:lnTo>
                  <a:pt x="3565" y="177"/>
                </a:lnTo>
                <a:lnTo>
                  <a:pt x="3558" y="182"/>
                </a:lnTo>
                <a:lnTo>
                  <a:pt x="3550" y="188"/>
                </a:lnTo>
                <a:lnTo>
                  <a:pt x="3544" y="194"/>
                </a:lnTo>
                <a:lnTo>
                  <a:pt x="3540" y="202"/>
                </a:lnTo>
                <a:lnTo>
                  <a:pt x="3536" y="210"/>
                </a:lnTo>
                <a:lnTo>
                  <a:pt x="3533" y="221"/>
                </a:lnTo>
                <a:lnTo>
                  <a:pt x="3532" y="236"/>
                </a:lnTo>
                <a:lnTo>
                  <a:pt x="3531" y="254"/>
                </a:lnTo>
                <a:lnTo>
                  <a:pt x="3530" y="276"/>
                </a:lnTo>
                <a:lnTo>
                  <a:pt x="3530" y="405"/>
                </a:lnTo>
                <a:lnTo>
                  <a:pt x="3454" y="405"/>
                </a:lnTo>
                <a:lnTo>
                  <a:pt x="3454" y="120"/>
                </a:lnTo>
                <a:lnTo>
                  <a:pt x="3525" y="120"/>
                </a:lnTo>
                <a:lnTo>
                  <a:pt x="3525" y="161"/>
                </a:lnTo>
                <a:lnTo>
                  <a:pt x="3534" y="151"/>
                </a:lnTo>
                <a:lnTo>
                  <a:pt x="3545" y="141"/>
                </a:lnTo>
                <a:lnTo>
                  <a:pt x="3556" y="133"/>
                </a:lnTo>
                <a:lnTo>
                  <a:pt x="3567" y="125"/>
                </a:lnTo>
                <a:lnTo>
                  <a:pt x="3579" y="120"/>
                </a:lnTo>
                <a:lnTo>
                  <a:pt x="3592" y="117"/>
                </a:lnTo>
                <a:lnTo>
                  <a:pt x="3604" y="115"/>
                </a:lnTo>
                <a:lnTo>
                  <a:pt x="3618" y="114"/>
                </a:lnTo>
                <a:lnTo>
                  <a:pt x="3631" y="115"/>
                </a:lnTo>
                <a:lnTo>
                  <a:pt x="3643" y="116"/>
                </a:lnTo>
                <a:lnTo>
                  <a:pt x="3653" y="119"/>
                </a:lnTo>
                <a:lnTo>
                  <a:pt x="3664" y="122"/>
                </a:lnTo>
                <a:lnTo>
                  <a:pt x="3674" y="127"/>
                </a:lnTo>
                <a:lnTo>
                  <a:pt x="3682" y="133"/>
                </a:lnTo>
                <a:lnTo>
                  <a:pt x="3689" y="139"/>
                </a:lnTo>
                <a:lnTo>
                  <a:pt x="3696" y="146"/>
                </a:lnTo>
                <a:lnTo>
                  <a:pt x="3700" y="153"/>
                </a:lnTo>
                <a:lnTo>
                  <a:pt x="3704" y="160"/>
                </a:lnTo>
                <a:lnTo>
                  <a:pt x="3708" y="169"/>
                </a:lnTo>
                <a:lnTo>
                  <a:pt x="3711" y="177"/>
                </a:lnTo>
                <a:lnTo>
                  <a:pt x="3712" y="187"/>
                </a:lnTo>
                <a:lnTo>
                  <a:pt x="3714" y="199"/>
                </a:lnTo>
                <a:lnTo>
                  <a:pt x="3714" y="212"/>
                </a:lnTo>
                <a:lnTo>
                  <a:pt x="3715" y="227"/>
                </a:lnTo>
                <a:lnTo>
                  <a:pt x="3715" y="405"/>
                </a:lnTo>
                <a:close/>
                <a:moveTo>
                  <a:pt x="3302" y="405"/>
                </a:moveTo>
                <a:lnTo>
                  <a:pt x="3302" y="120"/>
                </a:lnTo>
                <a:lnTo>
                  <a:pt x="3378" y="120"/>
                </a:lnTo>
                <a:lnTo>
                  <a:pt x="3378" y="405"/>
                </a:lnTo>
                <a:lnTo>
                  <a:pt x="3302" y="405"/>
                </a:lnTo>
                <a:close/>
                <a:moveTo>
                  <a:pt x="3302" y="82"/>
                </a:moveTo>
                <a:lnTo>
                  <a:pt x="3302" y="12"/>
                </a:lnTo>
                <a:lnTo>
                  <a:pt x="3378" y="12"/>
                </a:lnTo>
                <a:lnTo>
                  <a:pt x="3378" y="82"/>
                </a:lnTo>
                <a:lnTo>
                  <a:pt x="3302" y="82"/>
                </a:lnTo>
                <a:close/>
                <a:moveTo>
                  <a:pt x="2969" y="405"/>
                </a:moveTo>
                <a:lnTo>
                  <a:pt x="2969" y="12"/>
                </a:lnTo>
                <a:lnTo>
                  <a:pt x="3238" y="12"/>
                </a:lnTo>
                <a:lnTo>
                  <a:pt x="3238" y="79"/>
                </a:lnTo>
                <a:lnTo>
                  <a:pt x="3047" y="79"/>
                </a:lnTo>
                <a:lnTo>
                  <a:pt x="3047" y="171"/>
                </a:lnTo>
                <a:lnTo>
                  <a:pt x="3212" y="171"/>
                </a:lnTo>
                <a:lnTo>
                  <a:pt x="3212" y="238"/>
                </a:lnTo>
                <a:lnTo>
                  <a:pt x="3047" y="238"/>
                </a:lnTo>
                <a:lnTo>
                  <a:pt x="3047" y="405"/>
                </a:lnTo>
                <a:lnTo>
                  <a:pt x="2969" y="405"/>
                </a:lnTo>
                <a:close/>
                <a:moveTo>
                  <a:pt x="12010" y="1581"/>
                </a:moveTo>
                <a:lnTo>
                  <a:pt x="11926" y="1581"/>
                </a:lnTo>
                <a:lnTo>
                  <a:pt x="11958" y="1491"/>
                </a:lnTo>
                <a:lnTo>
                  <a:pt x="11854" y="1254"/>
                </a:lnTo>
                <a:lnTo>
                  <a:pt x="11947" y="1254"/>
                </a:lnTo>
                <a:lnTo>
                  <a:pt x="12000" y="1399"/>
                </a:lnTo>
                <a:lnTo>
                  <a:pt x="12048" y="1254"/>
                </a:lnTo>
                <a:lnTo>
                  <a:pt x="12133" y="1254"/>
                </a:lnTo>
                <a:lnTo>
                  <a:pt x="12010" y="1581"/>
                </a:lnTo>
                <a:close/>
                <a:moveTo>
                  <a:pt x="11753" y="1484"/>
                </a:moveTo>
                <a:lnTo>
                  <a:pt x="11654" y="1484"/>
                </a:lnTo>
                <a:lnTo>
                  <a:pt x="11566" y="1254"/>
                </a:lnTo>
                <a:lnTo>
                  <a:pt x="11656" y="1254"/>
                </a:lnTo>
                <a:lnTo>
                  <a:pt x="11704" y="1400"/>
                </a:lnTo>
                <a:lnTo>
                  <a:pt x="11756" y="1254"/>
                </a:lnTo>
                <a:lnTo>
                  <a:pt x="11841" y="1254"/>
                </a:lnTo>
                <a:lnTo>
                  <a:pt x="11753" y="1484"/>
                </a:lnTo>
                <a:close/>
                <a:moveTo>
                  <a:pt x="11376" y="1369"/>
                </a:moveTo>
                <a:lnTo>
                  <a:pt x="11377" y="1381"/>
                </a:lnTo>
                <a:lnTo>
                  <a:pt x="11380" y="1391"/>
                </a:lnTo>
                <a:lnTo>
                  <a:pt x="11385" y="1400"/>
                </a:lnTo>
                <a:lnTo>
                  <a:pt x="11391" y="1408"/>
                </a:lnTo>
                <a:lnTo>
                  <a:pt x="11399" y="1415"/>
                </a:lnTo>
                <a:lnTo>
                  <a:pt x="11408" y="1420"/>
                </a:lnTo>
                <a:lnTo>
                  <a:pt x="11413" y="1421"/>
                </a:lnTo>
                <a:lnTo>
                  <a:pt x="11418" y="1423"/>
                </a:lnTo>
                <a:lnTo>
                  <a:pt x="11424" y="1423"/>
                </a:lnTo>
                <a:lnTo>
                  <a:pt x="11429" y="1424"/>
                </a:lnTo>
                <a:lnTo>
                  <a:pt x="11434" y="1423"/>
                </a:lnTo>
                <a:lnTo>
                  <a:pt x="11440" y="1423"/>
                </a:lnTo>
                <a:lnTo>
                  <a:pt x="11445" y="1421"/>
                </a:lnTo>
                <a:lnTo>
                  <a:pt x="11449" y="1420"/>
                </a:lnTo>
                <a:lnTo>
                  <a:pt x="11459" y="1415"/>
                </a:lnTo>
                <a:lnTo>
                  <a:pt x="11466" y="1408"/>
                </a:lnTo>
                <a:lnTo>
                  <a:pt x="11472" y="1400"/>
                </a:lnTo>
                <a:lnTo>
                  <a:pt x="11478" y="1391"/>
                </a:lnTo>
                <a:lnTo>
                  <a:pt x="11480" y="1386"/>
                </a:lnTo>
                <a:lnTo>
                  <a:pt x="11481" y="1381"/>
                </a:lnTo>
                <a:lnTo>
                  <a:pt x="11481" y="1374"/>
                </a:lnTo>
                <a:lnTo>
                  <a:pt x="11482" y="1369"/>
                </a:lnTo>
                <a:lnTo>
                  <a:pt x="11481" y="1357"/>
                </a:lnTo>
                <a:lnTo>
                  <a:pt x="11478" y="1348"/>
                </a:lnTo>
                <a:lnTo>
                  <a:pt x="11472" y="1338"/>
                </a:lnTo>
                <a:lnTo>
                  <a:pt x="11466" y="1330"/>
                </a:lnTo>
                <a:lnTo>
                  <a:pt x="11459" y="1324"/>
                </a:lnTo>
                <a:lnTo>
                  <a:pt x="11449" y="1318"/>
                </a:lnTo>
                <a:lnTo>
                  <a:pt x="11445" y="1317"/>
                </a:lnTo>
                <a:lnTo>
                  <a:pt x="11440" y="1315"/>
                </a:lnTo>
                <a:lnTo>
                  <a:pt x="11434" y="1315"/>
                </a:lnTo>
                <a:lnTo>
                  <a:pt x="11429" y="1314"/>
                </a:lnTo>
                <a:lnTo>
                  <a:pt x="11424" y="1315"/>
                </a:lnTo>
                <a:lnTo>
                  <a:pt x="11418" y="1315"/>
                </a:lnTo>
                <a:lnTo>
                  <a:pt x="11413" y="1317"/>
                </a:lnTo>
                <a:lnTo>
                  <a:pt x="11408" y="1318"/>
                </a:lnTo>
                <a:lnTo>
                  <a:pt x="11399" y="1324"/>
                </a:lnTo>
                <a:lnTo>
                  <a:pt x="11391" y="1330"/>
                </a:lnTo>
                <a:lnTo>
                  <a:pt x="11385" y="1338"/>
                </a:lnTo>
                <a:lnTo>
                  <a:pt x="11380" y="1348"/>
                </a:lnTo>
                <a:lnTo>
                  <a:pt x="11377" y="1357"/>
                </a:lnTo>
                <a:lnTo>
                  <a:pt x="11376" y="1369"/>
                </a:lnTo>
                <a:close/>
                <a:moveTo>
                  <a:pt x="11566" y="1369"/>
                </a:moveTo>
                <a:lnTo>
                  <a:pt x="11565" y="1382"/>
                </a:lnTo>
                <a:lnTo>
                  <a:pt x="11563" y="1395"/>
                </a:lnTo>
                <a:lnTo>
                  <a:pt x="11560" y="1407"/>
                </a:lnTo>
                <a:lnTo>
                  <a:pt x="11555" y="1419"/>
                </a:lnTo>
                <a:lnTo>
                  <a:pt x="11550" y="1430"/>
                </a:lnTo>
                <a:lnTo>
                  <a:pt x="11543" y="1440"/>
                </a:lnTo>
                <a:lnTo>
                  <a:pt x="11535" y="1450"/>
                </a:lnTo>
                <a:lnTo>
                  <a:pt x="11527" y="1458"/>
                </a:lnTo>
                <a:lnTo>
                  <a:pt x="11517" y="1466"/>
                </a:lnTo>
                <a:lnTo>
                  <a:pt x="11506" y="1473"/>
                </a:lnTo>
                <a:lnTo>
                  <a:pt x="11495" y="1480"/>
                </a:lnTo>
                <a:lnTo>
                  <a:pt x="11483" y="1485"/>
                </a:lnTo>
                <a:lnTo>
                  <a:pt x="11470" y="1488"/>
                </a:lnTo>
                <a:lnTo>
                  <a:pt x="11457" y="1491"/>
                </a:lnTo>
                <a:lnTo>
                  <a:pt x="11443" y="1493"/>
                </a:lnTo>
                <a:lnTo>
                  <a:pt x="11429" y="1495"/>
                </a:lnTo>
                <a:lnTo>
                  <a:pt x="11414" y="1493"/>
                </a:lnTo>
                <a:lnTo>
                  <a:pt x="11400" y="1491"/>
                </a:lnTo>
                <a:lnTo>
                  <a:pt x="11387" y="1488"/>
                </a:lnTo>
                <a:lnTo>
                  <a:pt x="11375" y="1485"/>
                </a:lnTo>
                <a:lnTo>
                  <a:pt x="11362" y="1480"/>
                </a:lnTo>
                <a:lnTo>
                  <a:pt x="11351" y="1473"/>
                </a:lnTo>
                <a:lnTo>
                  <a:pt x="11341" y="1466"/>
                </a:lnTo>
                <a:lnTo>
                  <a:pt x="11331" y="1458"/>
                </a:lnTo>
                <a:lnTo>
                  <a:pt x="11323" y="1450"/>
                </a:lnTo>
                <a:lnTo>
                  <a:pt x="11314" y="1440"/>
                </a:lnTo>
                <a:lnTo>
                  <a:pt x="11308" y="1430"/>
                </a:lnTo>
                <a:lnTo>
                  <a:pt x="11302" y="1419"/>
                </a:lnTo>
                <a:lnTo>
                  <a:pt x="11298" y="1407"/>
                </a:lnTo>
                <a:lnTo>
                  <a:pt x="11294" y="1395"/>
                </a:lnTo>
                <a:lnTo>
                  <a:pt x="11293" y="1382"/>
                </a:lnTo>
                <a:lnTo>
                  <a:pt x="11292" y="1369"/>
                </a:lnTo>
                <a:lnTo>
                  <a:pt x="11293" y="1356"/>
                </a:lnTo>
                <a:lnTo>
                  <a:pt x="11294" y="1344"/>
                </a:lnTo>
                <a:lnTo>
                  <a:pt x="11298" y="1331"/>
                </a:lnTo>
                <a:lnTo>
                  <a:pt x="11302" y="1319"/>
                </a:lnTo>
                <a:lnTo>
                  <a:pt x="11308" y="1309"/>
                </a:lnTo>
                <a:lnTo>
                  <a:pt x="11314" y="1298"/>
                </a:lnTo>
                <a:lnTo>
                  <a:pt x="11323" y="1288"/>
                </a:lnTo>
                <a:lnTo>
                  <a:pt x="11331" y="1280"/>
                </a:lnTo>
                <a:lnTo>
                  <a:pt x="11341" y="1273"/>
                </a:lnTo>
                <a:lnTo>
                  <a:pt x="11351" y="1265"/>
                </a:lnTo>
                <a:lnTo>
                  <a:pt x="11362" y="1259"/>
                </a:lnTo>
                <a:lnTo>
                  <a:pt x="11375" y="1253"/>
                </a:lnTo>
                <a:lnTo>
                  <a:pt x="11387" y="1249"/>
                </a:lnTo>
                <a:lnTo>
                  <a:pt x="11400" y="1247"/>
                </a:lnTo>
                <a:lnTo>
                  <a:pt x="11414" y="1245"/>
                </a:lnTo>
                <a:lnTo>
                  <a:pt x="11429" y="1244"/>
                </a:lnTo>
                <a:lnTo>
                  <a:pt x="11443" y="1245"/>
                </a:lnTo>
                <a:lnTo>
                  <a:pt x="11457" y="1247"/>
                </a:lnTo>
                <a:lnTo>
                  <a:pt x="11470" y="1249"/>
                </a:lnTo>
                <a:lnTo>
                  <a:pt x="11483" y="1253"/>
                </a:lnTo>
                <a:lnTo>
                  <a:pt x="11495" y="1259"/>
                </a:lnTo>
                <a:lnTo>
                  <a:pt x="11506" y="1265"/>
                </a:lnTo>
                <a:lnTo>
                  <a:pt x="11517" y="1273"/>
                </a:lnTo>
                <a:lnTo>
                  <a:pt x="11527" y="1280"/>
                </a:lnTo>
                <a:lnTo>
                  <a:pt x="11535" y="1288"/>
                </a:lnTo>
                <a:lnTo>
                  <a:pt x="11543" y="1298"/>
                </a:lnTo>
                <a:lnTo>
                  <a:pt x="11550" y="1309"/>
                </a:lnTo>
                <a:lnTo>
                  <a:pt x="11555" y="1319"/>
                </a:lnTo>
                <a:lnTo>
                  <a:pt x="11560" y="1331"/>
                </a:lnTo>
                <a:lnTo>
                  <a:pt x="11563" y="1344"/>
                </a:lnTo>
                <a:lnTo>
                  <a:pt x="11565" y="1356"/>
                </a:lnTo>
                <a:lnTo>
                  <a:pt x="11566" y="1369"/>
                </a:lnTo>
                <a:close/>
                <a:moveTo>
                  <a:pt x="11109" y="1484"/>
                </a:moveTo>
                <a:lnTo>
                  <a:pt x="11027" y="1484"/>
                </a:lnTo>
                <a:lnTo>
                  <a:pt x="11027" y="1254"/>
                </a:lnTo>
                <a:lnTo>
                  <a:pt x="11104" y="1254"/>
                </a:lnTo>
                <a:lnTo>
                  <a:pt x="11104" y="1284"/>
                </a:lnTo>
                <a:lnTo>
                  <a:pt x="11109" y="1279"/>
                </a:lnTo>
                <a:lnTo>
                  <a:pt x="11116" y="1273"/>
                </a:lnTo>
                <a:lnTo>
                  <a:pt x="11124" y="1266"/>
                </a:lnTo>
                <a:lnTo>
                  <a:pt x="11132" y="1261"/>
                </a:lnTo>
                <a:lnTo>
                  <a:pt x="11143" y="1257"/>
                </a:lnTo>
                <a:lnTo>
                  <a:pt x="11153" y="1252"/>
                </a:lnTo>
                <a:lnTo>
                  <a:pt x="11166" y="1250"/>
                </a:lnTo>
                <a:lnTo>
                  <a:pt x="11180" y="1249"/>
                </a:lnTo>
                <a:lnTo>
                  <a:pt x="11188" y="1249"/>
                </a:lnTo>
                <a:lnTo>
                  <a:pt x="11196" y="1250"/>
                </a:lnTo>
                <a:lnTo>
                  <a:pt x="11203" y="1252"/>
                </a:lnTo>
                <a:lnTo>
                  <a:pt x="11211" y="1256"/>
                </a:lnTo>
                <a:lnTo>
                  <a:pt x="11218" y="1259"/>
                </a:lnTo>
                <a:lnTo>
                  <a:pt x="11225" y="1262"/>
                </a:lnTo>
                <a:lnTo>
                  <a:pt x="11231" y="1267"/>
                </a:lnTo>
                <a:lnTo>
                  <a:pt x="11236" y="1271"/>
                </a:lnTo>
                <a:lnTo>
                  <a:pt x="11242" y="1278"/>
                </a:lnTo>
                <a:lnTo>
                  <a:pt x="11247" y="1284"/>
                </a:lnTo>
                <a:lnTo>
                  <a:pt x="11251" y="1291"/>
                </a:lnTo>
                <a:lnTo>
                  <a:pt x="11255" y="1298"/>
                </a:lnTo>
                <a:lnTo>
                  <a:pt x="11257" y="1307"/>
                </a:lnTo>
                <a:lnTo>
                  <a:pt x="11259" y="1315"/>
                </a:lnTo>
                <a:lnTo>
                  <a:pt x="11260" y="1325"/>
                </a:lnTo>
                <a:lnTo>
                  <a:pt x="11261" y="1334"/>
                </a:lnTo>
                <a:lnTo>
                  <a:pt x="11261" y="1484"/>
                </a:lnTo>
                <a:lnTo>
                  <a:pt x="11180" y="1484"/>
                </a:lnTo>
                <a:lnTo>
                  <a:pt x="11180" y="1359"/>
                </a:lnTo>
                <a:lnTo>
                  <a:pt x="11179" y="1349"/>
                </a:lnTo>
                <a:lnTo>
                  <a:pt x="11177" y="1342"/>
                </a:lnTo>
                <a:lnTo>
                  <a:pt x="11174" y="1335"/>
                </a:lnTo>
                <a:lnTo>
                  <a:pt x="11169" y="1330"/>
                </a:lnTo>
                <a:lnTo>
                  <a:pt x="11164" y="1326"/>
                </a:lnTo>
                <a:lnTo>
                  <a:pt x="11159" y="1324"/>
                </a:lnTo>
                <a:lnTo>
                  <a:pt x="11152" y="1321"/>
                </a:lnTo>
                <a:lnTo>
                  <a:pt x="11145" y="1321"/>
                </a:lnTo>
                <a:lnTo>
                  <a:pt x="11138" y="1321"/>
                </a:lnTo>
                <a:lnTo>
                  <a:pt x="11131" y="1324"/>
                </a:lnTo>
                <a:lnTo>
                  <a:pt x="11125" y="1327"/>
                </a:lnTo>
                <a:lnTo>
                  <a:pt x="11119" y="1331"/>
                </a:lnTo>
                <a:lnTo>
                  <a:pt x="11115" y="1335"/>
                </a:lnTo>
                <a:lnTo>
                  <a:pt x="11112" y="1340"/>
                </a:lnTo>
                <a:lnTo>
                  <a:pt x="11109" y="1348"/>
                </a:lnTo>
                <a:lnTo>
                  <a:pt x="11109" y="1354"/>
                </a:lnTo>
                <a:lnTo>
                  <a:pt x="11109" y="1484"/>
                </a:lnTo>
                <a:close/>
                <a:moveTo>
                  <a:pt x="10857" y="1421"/>
                </a:moveTo>
                <a:lnTo>
                  <a:pt x="10867" y="1420"/>
                </a:lnTo>
                <a:lnTo>
                  <a:pt x="10877" y="1417"/>
                </a:lnTo>
                <a:lnTo>
                  <a:pt x="10886" y="1412"/>
                </a:lnTo>
                <a:lnTo>
                  <a:pt x="10894" y="1406"/>
                </a:lnTo>
                <a:lnTo>
                  <a:pt x="10899" y="1398"/>
                </a:lnTo>
                <a:lnTo>
                  <a:pt x="10905" y="1389"/>
                </a:lnTo>
                <a:lnTo>
                  <a:pt x="10908" y="1380"/>
                </a:lnTo>
                <a:lnTo>
                  <a:pt x="10909" y="1369"/>
                </a:lnTo>
                <a:lnTo>
                  <a:pt x="10908" y="1359"/>
                </a:lnTo>
                <a:lnTo>
                  <a:pt x="10905" y="1349"/>
                </a:lnTo>
                <a:lnTo>
                  <a:pt x="10899" y="1339"/>
                </a:lnTo>
                <a:lnTo>
                  <a:pt x="10894" y="1332"/>
                </a:lnTo>
                <a:lnTo>
                  <a:pt x="10886" y="1326"/>
                </a:lnTo>
                <a:lnTo>
                  <a:pt x="10877" y="1321"/>
                </a:lnTo>
                <a:lnTo>
                  <a:pt x="10867" y="1318"/>
                </a:lnTo>
                <a:lnTo>
                  <a:pt x="10857" y="1317"/>
                </a:lnTo>
                <a:lnTo>
                  <a:pt x="10846" y="1318"/>
                </a:lnTo>
                <a:lnTo>
                  <a:pt x="10837" y="1321"/>
                </a:lnTo>
                <a:lnTo>
                  <a:pt x="10827" y="1326"/>
                </a:lnTo>
                <a:lnTo>
                  <a:pt x="10820" y="1332"/>
                </a:lnTo>
                <a:lnTo>
                  <a:pt x="10813" y="1339"/>
                </a:lnTo>
                <a:lnTo>
                  <a:pt x="10808" y="1349"/>
                </a:lnTo>
                <a:lnTo>
                  <a:pt x="10805" y="1359"/>
                </a:lnTo>
                <a:lnTo>
                  <a:pt x="10804" y="1369"/>
                </a:lnTo>
                <a:lnTo>
                  <a:pt x="10805" y="1380"/>
                </a:lnTo>
                <a:lnTo>
                  <a:pt x="10808" y="1389"/>
                </a:lnTo>
                <a:lnTo>
                  <a:pt x="10813" y="1398"/>
                </a:lnTo>
                <a:lnTo>
                  <a:pt x="10820" y="1406"/>
                </a:lnTo>
                <a:lnTo>
                  <a:pt x="10827" y="1412"/>
                </a:lnTo>
                <a:lnTo>
                  <a:pt x="10837" y="1417"/>
                </a:lnTo>
                <a:lnTo>
                  <a:pt x="10846" y="1420"/>
                </a:lnTo>
                <a:lnTo>
                  <a:pt x="10857" y="1421"/>
                </a:lnTo>
                <a:close/>
                <a:moveTo>
                  <a:pt x="10886" y="1491"/>
                </a:moveTo>
                <a:lnTo>
                  <a:pt x="10872" y="1490"/>
                </a:lnTo>
                <a:lnTo>
                  <a:pt x="10859" y="1488"/>
                </a:lnTo>
                <a:lnTo>
                  <a:pt x="10847" y="1485"/>
                </a:lnTo>
                <a:lnTo>
                  <a:pt x="10837" y="1480"/>
                </a:lnTo>
                <a:lnTo>
                  <a:pt x="10826" y="1474"/>
                </a:lnTo>
                <a:lnTo>
                  <a:pt x="10816" y="1467"/>
                </a:lnTo>
                <a:lnTo>
                  <a:pt x="10808" y="1458"/>
                </a:lnTo>
                <a:lnTo>
                  <a:pt x="10800" y="1450"/>
                </a:lnTo>
                <a:lnTo>
                  <a:pt x="10800" y="1484"/>
                </a:lnTo>
                <a:lnTo>
                  <a:pt x="10725" y="1484"/>
                </a:lnTo>
                <a:lnTo>
                  <a:pt x="10725" y="1127"/>
                </a:lnTo>
                <a:lnTo>
                  <a:pt x="10806" y="1127"/>
                </a:lnTo>
                <a:lnTo>
                  <a:pt x="10806" y="1284"/>
                </a:lnTo>
                <a:lnTo>
                  <a:pt x="10814" y="1276"/>
                </a:lnTo>
                <a:lnTo>
                  <a:pt x="10822" y="1269"/>
                </a:lnTo>
                <a:lnTo>
                  <a:pt x="10831" y="1263"/>
                </a:lnTo>
                <a:lnTo>
                  <a:pt x="10841" y="1258"/>
                </a:lnTo>
                <a:lnTo>
                  <a:pt x="10852" y="1253"/>
                </a:lnTo>
                <a:lnTo>
                  <a:pt x="10862" y="1250"/>
                </a:lnTo>
                <a:lnTo>
                  <a:pt x="10874" y="1248"/>
                </a:lnTo>
                <a:lnTo>
                  <a:pt x="10886" y="1247"/>
                </a:lnTo>
                <a:lnTo>
                  <a:pt x="10896" y="1248"/>
                </a:lnTo>
                <a:lnTo>
                  <a:pt x="10908" y="1250"/>
                </a:lnTo>
                <a:lnTo>
                  <a:pt x="10917" y="1252"/>
                </a:lnTo>
                <a:lnTo>
                  <a:pt x="10928" y="1257"/>
                </a:lnTo>
                <a:lnTo>
                  <a:pt x="10937" y="1262"/>
                </a:lnTo>
                <a:lnTo>
                  <a:pt x="10946" y="1268"/>
                </a:lnTo>
                <a:lnTo>
                  <a:pt x="10954" y="1275"/>
                </a:lnTo>
                <a:lnTo>
                  <a:pt x="10962" y="1283"/>
                </a:lnTo>
                <a:lnTo>
                  <a:pt x="10968" y="1292"/>
                </a:lnTo>
                <a:lnTo>
                  <a:pt x="10975" y="1301"/>
                </a:lnTo>
                <a:lnTo>
                  <a:pt x="10980" y="1312"/>
                </a:lnTo>
                <a:lnTo>
                  <a:pt x="10984" y="1322"/>
                </a:lnTo>
                <a:lnTo>
                  <a:pt x="10988" y="1333"/>
                </a:lnTo>
                <a:lnTo>
                  <a:pt x="10991" y="1346"/>
                </a:lnTo>
                <a:lnTo>
                  <a:pt x="10992" y="1359"/>
                </a:lnTo>
                <a:lnTo>
                  <a:pt x="10993" y="1371"/>
                </a:lnTo>
                <a:lnTo>
                  <a:pt x="10992" y="1384"/>
                </a:lnTo>
                <a:lnTo>
                  <a:pt x="10991" y="1396"/>
                </a:lnTo>
                <a:lnTo>
                  <a:pt x="10988" y="1407"/>
                </a:lnTo>
                <a:lnTo>
                  <a:pt x="10984" y="1419"/>
                </a:lnTo>
                <a:lnTo>
                  <a:pt x="10980" y="1430"/>
                </a:lnTo>
                <a:lnTo>
                  <a:pt x="10975" y="1439"/>
                </a:lnTo>
                <a:lnTo>
                  <a:pt x="10968" y="1449"/>
                </a:lnTo>
                <a:lnTo>
                  <a:pt x="10962" y="1457"/>
                </a:lnTo>
                <a:lnTo>
                  <a:pt x="10954" y="1465"/>
                </a:lnTo>
                <a:lnTo>
                  <a:pt x="10946" y="1471"/>
                </a:lnTo>
                <a:lnTo>
                  <a:pt x="10937" y="1478"/>
                </a:lnTo>
                <a:lnTo>
                  <a:pt x="10928" y="1482"/>
                </a:lnTo>
                <a:lnTo>
                  <a:pt x="10917" y="1486"/>
                </a:lnTo>
                <a:lnTo>
                  <a:pt x="10908" y="1488"/>
                </a:lnTo>
                <a:lnTo>
                  <a:pt x="10896" y="1490"/>
                </a:lnTo>
                <a:lnTo>
                  <a:pt x="10886" y="1491"/>
                </a:lnTo>
                <a:close/>
                <a:moveTo>
                  <a:pt x="10503" y="1369"/>
                </a:moveTo>
                <a:lnTo>
                  <a:pt x="10504" y="1381"/>
                </a:lnTo>
                <a:lnTo>
                  <a:pt x="10507" y="1391"/>
                </a:lnTo>
                <a:lnTo>
                  <a:pt x="10511" y="1400"/>
                </a:lnTo>
                <a:lnTo>
                  <a:pt x="10518" y="1408"/>
                </a:lnTo>
                <a:lnTo>
                  <a:pt x="10525" y="1415"/>
                </a:lnTo>
                <a:lnTo>
                  <a:pt x="10535" y="1420"/>
                </a:lnTo>
                <a:lnTo>
                  <a:pt x="10539" y="1421"/>
                </a:lnTo>
                <a:lnTo>
                  <a:pt x="10544" y="1423"/>
                </a:lnTo>
                <a:lnTo>
                  <a:pt x="10550" y="1423"/>
                </a:lnTo>
                <a:lnTo>
                  <a:pt x="10555" y="1424"/>
                </a:lnTo>
                <a:lnTo>
                  <a:pt x="10561" y="1423"/>
                </a:lnTo>
                <a:lnTo>
                  <a:pt x="10567" y="1423"/>
                </a:lnTo>
                <a:lnTo>
                  <a:pt x="10571" y="1421"/>
                </a:lnTo>
                <a:lnTo>
                  <a:pt x="10576" y="1420"/>
                </a:lnTo>
                <a:lnTo>
                  <a:pt x="10585" y="1415"/>
                </a:lnTo>
                <a:lnTo>
                  <a:pt x="10593" y="1408"/>
                </a:lnTo>
                <a:lnTo>
                  <a:pt x="10600" y="1400"/>
                </a:lnTo>
                <a:lnTo>
                  <a:pt x="10604" y="1391"/>
                </a:lnTo>
                <a:lnTo>
                  <a:pt x="10606" y="1386"/>
                </a:lnTo>
                <a:lnTo>
                  <a:pt x="10607" y="1381"/>
                </a:lnTo>
                <a:lnTo>
                  <a:pt x="10608" y="1374"/>
                </a:lnTo>
                <a:lnTo>
                  <a:pt x="10608" y="1369"/>
                </a:lnTo>
                <a:lnTo>
                  <a:pt x="10607" y="1357"/>
                </a:lnTo>
                <a:lnTo>
                  <a:pt x="10604" y="1348"/>
                </a:lnTo>
                <a:lnTo>
                  <a:pt x="10600" y="1338"/>
                </a:lnTo>
                <a:lnTo>
                  <a:pt x="10593" y="1330"/>
                </a:lnTo>
                <a:lnTo>
                  <a:pt x="10585" y="1324"/>
                </a:lnTo>
                <a:lnTo>
                  <a:pt x="10576" y="1318"/>
                </a:lnTo>
                <a:lnTo>
                  <a:pt x="10571" y="1317"/>
                </a:lnTo>
                <a:lnTo>
                  <a:pt x="10567" y="1315"/>
                </a:lnTo>
                <a:lnTo>
                  <a:pt x="10561" y="1315"/>
                </a:lnTo>
                <a:lnTo>
                  <a:pt x="10555" y="1314"/>
                </a:lnTo>
                <a:lnTo>
                  <a:pt x="10550" y="1315"/>
                </a:lnTo>
                <a:lnTo>
                  <a:pt x="10544" y="1315"/>
                </a:lnTo>
                <a:lnTo>
                  <a:pt x="10539" y="1317"/>
                </a:lnTo>
                <a:lnTo>
                  <a:pt x="10535" y="1318"/>
                </a:lnTo>
                <a:lnTo>
                  <a:pt x="10525" y="1324"/>
                </a:lnTo>
                <a:lnTo>
                  <a:pt x="10518" y="1330"/>
                </a:lnTo>
                <a:lnTo>
                  <a:pt x="10511" y="1338"/>
                </a:lnTo>
                <a:lnTo>
                  <a:pt x="10507" y="1348"/>
                </a:lnTo>
                <a:lnTo>
                  <a:pt x="10504" y="1357"/>
                </a:lnTo>
                <a:lnTo>
                  <a:pt x="10503" y="1369"/>
                </a:lnTo>
                <a:close/>
                <a:moveTo>
                  <a:pt x="10692" y="1369"/>
                </a:moveTo>
                <a:lnTo>
                  <a:pt x="10692" y="1382"/>
                </a:lnTo>
                <a:lnTo>
                  <a:pt x="10690" y="1395"/>
                </a:lnTo>
                <a:lnTo>
                  <a:pt x="10687" y="1407"/>
                </a:lnTo>
                <a:lnTo>
                  <a:pt x="10681" y="1419"/>
                </a:lnTo>
                <a:lnTo>
                  <a:pt x="10676" y="1430"/>
                </a:lnTo>
                <a:lnTo>
                  <a:pt x="10670" y="1440"/>
                </a:lnTo>
                <a:lnTo>
                  <a:pt x="10662" y="1450"/>
                </a:lnTo>
                <a:lnTo>
                  <a:pt x="10653" y="1458"/>
                </a:lnTo>
                <a:lnTo>
                  <a:pt x="10643" y="1466"/>
                </a:lnTo>
                <a:lnTo>
                  <a:pt x="10633" y="1473"/>
                </a:lnTo>
                <a:lnTo>
                  <a:pt x="10622" y="1480"/>
                </a:lnTo>
                <a:lnTo>
                  <a:pt x="10610" y="1485"/>
                </a:lnTo>
                <a:lnTo>
                  <a:pt x="10597" y="1488"/>
                </a:lnTo>
                <a:lnTo>
                  <a:pt x="10584" y="1491"/>
                </a:lnTo>
                <a:lnTo>
                  <a:pt x="10570" y="1493"/>
                </a:lnTo>
                <a:lnTo>
                  <a:pt x="10555" y="1495"/>
                </a:lnTo>
                <a:lnTo>
                  <a:pt x="10541" y="1493"/>
                </a:lnTo>
                <a:lnTo>
                  <a:pt x="10527" y="1491"/>
                </a:lnTo>
                <a:lnTo>
                  <a:pt x="10513" y="1488"/>
                </a:lnTo>
                <a:lnTo>
                  <a:pt x="10501" y="1485"/>
                </a:lnTo>
                <a:lnTo>
                  <a:pt x="10489" y="1480"/>
                </a:lnTo>
                <a:lnTo>
                  <a:pt x="10477" y="1473"/>
                </a:lnTo>
                <a:lnTo>
                  <a:pt x="10468" y="1466"/>
                </a:lnTo>
                <a:lnTo>
                  <a:pt x="10457" y="1458"/>
                </a:lnTo>
                <a:lnTo>
                  <a:pt x="10449" y="1450"/>
                </a:lnTo>
                <a:lnTo>
                  <a:pt x="10441" y="1440"/>
                </a:lnTo>
                <a:lnTo>
                  <a:pt x="10435" y="1430"/>
                </a:lnTo>
                <a:lnTo>
                  <a:pt x="10428" y="1419"/>
                </a:lnTo>
                <a:lnTo>
                  <a:pt x="10424" y="1407"/>
                </a:lnTo>
                <a:lnTo>
                  <a:pt x="10421" y="1395"/>
                </a:lnTo>
                <a:lnTo>
                  <a:pt x="10419" y="1382"/>
                </a:lnTo>
                <a:lnTo>
                  <a:pt x="10418" y="1369"/>
                </a:lnTo>
                <a:lnTo>
                  <a:pt x="10419" y="1356"/>
                </a:lnTo>
                <a:lnTo>
                  <a:pt x="10421" y="1344"/>
                </a:lnTo>
                <a:lnTo>
                  <a:pt x="10424" y="1331"/>
                </a:lnTo>
                <a:lnTo>
                  <a:pt x="10428" y="1319"/>
                </a:lnTo>
                <a:lnTo>
                  <a:pt x="10435" y="1309"/>
                </a:lnTo>
                <a:lnTo>
                  <a:pt x="10441" y="1298"/>
                </a:lnTo>
                <a:lnTo>
                  <a:pt x="10449" y="1288"/>
                </a:lnTo>
                <a:lnTo>
                  <a:pt x="10457" y="1280"/>
                </a:lnTo>
                <a:lnTo>
                  <a:pt x="10468" y="1273"/>
                </a:lnTo>
                <a:lnTo>
                  <a:pt x="10477" y="1265"/>
                </a:lnTo>
                <a:lnTo>
                  <a:pt x="10489" y="1259"/>
                </a:lnTo>
                <a:lnTo>
                  <a:pt x="10501" y="1253"/>
                </a:lnTo>
                <a:lnTo>
                  <a:pt x="10513" y="1249"/>
                </a:lnTo>
                <a:lnTo>
                  <a:pt x="10527" y="1247"/>
                </a:lnTo>
                <a:lnTo>
                  <a:pt x="10541" y="1245"/>
                </a:lnTo>
                <a:lnTo>
                  <a:pt x="10555" y="1244"/>
                </a:lnTo>
                <a:lnTo>
                  <a:pt x="10570" y="1245"/>
                </a:lnTo>
                <a:lnTo>
                  <a:pt x="10584" y="1247"/>
                </a:lnTo>
                <a:lnTo>
                  <a:pt x="10597" y="1249"/>
                </a:lnTo>
                <a:lnTo>
                  <a:pt x="10610" y="1253"/>
                </a:lnTo>
                <a:lnTo>
                  <a:pt x="10622" y="1259"/>
                </a:lnTo>
                <a:lnTo>
                  <a:pt x="10633" y="1265"/>
                </a:lnTo>
                <a:lnTo>
                  <a:pt x="10643" y="1273"/>
                </a:lnTo>
                <a:lnTo>
                  <a:pt x="10653" y="1280"/>
                </a:lnTo>
                <a:lnTo>
                  <a:pt x="10662" y="1288"/>
                </a:lnTo>
                <a:lnTo>
                  <a:pt x="10670" y="1298"/>
                </a:lnTo>
                <a:lnTo>
                  <a:pt x="10676" y="1309"/>
                </a:lnTo>
                <a:lnTo>
                  <a:pt x="10681" y="1319"/>
                </a:lnTo>
                <a:lnTo>
                  <a:pt x="10687" y="1331"/>
                </a:lnTo>
                <a:lnTo>
                  <a:pt x="10690" y="1344"/>
                </a:lnTo>
                <a:lnTo>
                  <a:pt x="10692" y="1356"/>
                </a:lnTo>
                <a:lnTo>
                  <a:pt x="10692" y="1369"/>
                </a:lnTo>
                <a:close/>
                <a:moveTo>
                  <a:pt x="11186" y="1021"/>
                </a:moveTo>
                <a:lnTo>
                  <a:pt x="11105" y="1021"/>
                </a:lnTo>
                <a:lnTo>
                  <a:pt x="11105" y="791"/>
                </a:lnTo>
                <a:lnTo>
                  <a:pt x="11182" y="791"/>
                </a:lnTo>
                <a:lnTo>
                  <a:pt x="11182" y="821"/>
                </a:lnTo>
                <a:lnTo>
                  <a:pt x="11188" y="815"/>
                </a:lnTo>
                <a:lnTo>
                  <a:pt x="11194" y="809"/>
                </a:lnTo>
                <a:lnTo>
                  <a:pt x="11201" y="803"/>
                </a:lnTo>
                <a:lnTo>
                  <a:pt x="11211" y="798"/>
                </a:lnTo>
                <a:lnTo>
                  <a:pt x="11220" y="792"/>
                </a:lnTo>
                <a:lnTo>
                  <a:pt x="11232" y="789"/>
                </a:lnTo>
                <a:lnTo>
                  <a:pt x="11244" y="787"/>
                </a:lnTo>
                <a:lnTo>
                  <a:pt x="11258" y="786"/>
                </a:lnTo>
                <a:lnTo>
                  <a:pt x="11266" y="786"/>
                </a:lnTo>
                <a:lnTo>
                  <a:pt x="11274" y="787"/>
                </a:lnTo>
                <a:lnTo>
                  <a:pt x="11282" y="789"/>
                </a:lnTo>
                <a:lnTo>
                  <a:pt x="11290" y="791"/>
                </a:lnTo>
                <a:lnTo>
                  <a:pt x="11296" y="795"/>
                </a:lnTo>
                <a:lnTo>
                  <a:pt x="11303" y="799"/>
                </a:lnTo>
                <a:lnTo>
                  <a:pt x="11309" y="803"/>
                </a:lnTo>
                <a:lnTo>
                  <a:pt x="11315" y="808"/>
                </a:lnTo>
                <a:lnTo>
                  <a:pt x="11320" y="815"/>
                </a:lnTo>
                <a:lnTo>
                  <a:pt x="11325" y="821"/>
                </a:lnTo>
                <a:lnTo>
                  <a:pt x="11329" y="827"/>
                </a:lnTo>
                <a:lnTo>
                  <a:pt x="11332" y="835"/>
                </a:lnTo>
                <a:lnTo>
                  <a:pt x="11335" y="843"/>
                </a:lnTo>
                <a:lnTo>
                  <a:pt x="11337" y="852"/>
                </a:lnTo>
                <a:lnTo>
                  <a:pt x="11338" y="861"/>
                </a:lnTo>
                <a:lnTo>
                  <a:pt x="11338" y="871"/>
                </a:lnTo>
                <a:lnTo>
                  <a:pt x="11338" y="1021"/>
                </a:lnTo>
                <a:lnTo>
                  <a:pt x="11258" y="1021"/>
                </a:lnTo>
                <a:lnTo>
                  <a:pt x="11258" y="895"/>
                </a:lnTo>
                <a:lnTo>
                  <a:pt x="11257" y="886"/>
                </a:lnTo>
                <a:lnTo>
                  <a:pt x="11255" y="878"/>
                </a:lnTo>
                <a:lnTo>
                  <a:pt x="11252" y="872"/>
                </a:lnTo>
                <a:lnTo>
                  <a:pt x="11248" y="867"/>
                </a:lnTo>
                <a:lnTo>
                  <a:pt x="11243" y="863"/>
                </a:lnTo>
                <a:lnTo>
                  <a:pt x="11236" y="860"/>
                </a:lnTo>
                <a:lnTo>
                  <a:pt x="11230" y="858"/>
                </a:lnTo>
                <a:lnTo>
                  <a:pt x="11223" y="858"/>
                </a:lnTo>
                <a:lnTo>
                  <a:pt x="11216" y="858"/>
                </a:lnTo>
                <a:lnTo>
                  <a:pt x="11210" y="860"/>
                </a:lnTo>
                <a:lnTo>
                  <a:pt x="11203" y="864"/>
                </a:lnTo>
                <a:lnTo>
                  <a:pt x="11198" y="867"/>
                </a:lnTo>
                <a:lnTo>
                  <a:pt x="11193" y="872"/>
                </a:lnTo>
                <a:lnTo>
                  <a:pt x="11190" y="877"/>
                </a:lnTo>
                <a:lnTo>
                  <a:pt x="11188" y="884"/>
                </a:lnTo>
                <a:lnTo>
                  <a:pt x="11186" y="891"/>
                </a:lnTo>
                <a:lnTo>
                  <a:pt x="11186" y="1021"/>
                </a:lnTo>
                <a:close/>
                <a:moveTo>
                  <a:pt x="10981" y="955"/>
                </a:moveTo>
                <a:lnTo>
                  <a:pt x="10981" y="950"/>
                </a:lnTo>
                <a:lnTo>
                  <a:pt x="10979" y="944"/>
                </a:lnTo>
                <a:lnTo>
                  <a:pt x="10977" y="940"/>
                </a:lnTo>
                <a:lnTo>
                  <a:pt x="10974" y="936"/>
                </a:lnTo>
                <a:lnTo>
                  <a:pt x="10970" y="933"/>
                </a:lnTo>
                <a:lnTo>
                  <a:pt x="10965" y="930"/>
                </a:lnTo>
                <a:lnTo>
                  <a:pt x="10960" y="928"/>
                </a:lnTo>
                <a:lnTo>
                  <a:pt x="10954" y="928"/>
                </a:lnTo>
                <a:lnTo>
                  <a:pt x="10947" y="928"/>
                </a:lnTo>
                <a:lnTo>
                  <a:pt x="10941" y="930"/>
                </a:lnTo>
                <a:lnTo>
                  <a:pt x="10937" y="933"/>
                </a:lnTo>
                <a:lnTo>
                  <a:pt x="10932" y="936"/>
                </a:lnTo>
                <a:lnTo>
                  <a:pt x="10929" y="940"/>
                </a:lnTo>
                <a:lnTo>
                  <a:pt x="10926" y="944"/>
                </a:lnTo>
                <a:lnTo>
                  <a:pt x="10925" y="950"/>
                </a:lnTo>
                <a:lnTo>
                  <a:pt x="10924" y="955"/>
                </a:lnTo>
                <a:lnTo>
                  <a:pt x="10925" y="960"/>
                </a:lnTo>
                <a:lnTo>
                  <a:pt x="10926" y="967"/>
                </a:lnTo>
                <a:lnTo>
                  <a:pt x="10929" y="971"/>
                </a:lnTo>
                <a:lnTo>
                  <a:pt x="10932" y="975"/>
                </a:lnTo>
                <a:lnTo>
                  <a:pt x="10937" y="979"/>
                </a:lnTo>
                <a:lnTo>
                  <a:pt x="10941" y="981"/>
                </a:lnTo>
                <a:lnTo>
                  <a:pt x="10947" y="984"/>
                </a:lnTo>
                <a:lnTo>
                  <a:pt x="10954" y="985"/>
                </a:lnTo>
                <a:lnTo>
                  <a:pt x="10960" y="984"/>
                </a:lnTo>
                <a:lnTo>
                  <a:pt x="10965" y="981"/>
                </a:lnTo>
                <a:lnTo>
                  <a:pt x="10970" y="979"/>
                </a:lnTo>
                <a:lnTo>
                  <a:pt x="10974" y="976"/>
                </a:lnTo>
                <a:lnTo>
                  <a:pt x="10977" y="972"/>
                </a:lnTo>
                <a:lnTo>
                  <a:pt x="10979" y="967"/>
                </a:lnTo>
                <a:lnTo>
                  <a:pt x="10981" y="961"/>
                </a:lnTo>
                <a:lnTo>
                  <a:pt x="10981" y="955"/>
                </a:lnTo>
                <a:close/>
                <a:moveTo>
                  <a:pt x="10988" y="759"/>
                </a:moveTo>
                <a:lnTo>
                  <a:pt x="10922" y="759"/>
                </a:lnTo>
                <a:lnTo>
                  <a:pt x="10956" y="691"/>
                </a:lnTo>
                <a:lnTo>
                  <a:pt x="11050" y="691"/>
                </a:lnTo>
                <a:lnTo>
                  <a:pt x="10988" y="759"/>
                </a:lnTo>
                <a:close/>
                <a:moveTo>
                  <a:pt x="10988" y="997"/>
                </a:moveTo>
                <a:lnTo>
                  <a:pt x="10982" y="1004"/>
                </a:lnTo>
                <a:lnTo>
                  <a:pt x="10976" y="1009"/>
                </a:lnTo>
                <a:lnTo>
                  <a:pt x="10968" y="1014"/>
                </a:lnTo>
                <a:lnTo>
                  <a:pt x="10960" y="1019"/>
                </a:lnTo>
                <a:lnTo>
                  <a:pt x="10951" y="1023"/>
                </a:lnTo>
                <a:lnTo>
                  <a:pt x="10942" y="1026"/>
                </a:lnTo>
                <a:lnTo>
                  <a:pt x="10931" y="1027"/>
                </a:lnTo>
                <a:lnTo>
                  <a:pt x="10920" y="1028"/>
                </a:lnTo>
                <a:lnTo>
                  <a:pt x="10911" y="1028"/>
                </a:lnTo>
                <a:lnTo>
                  <a:pt x="10903" y="1027"/>
                </a:lnTo>
                <a:lnTo>
                  <a:pt x="10894" y="1025"/>
                </a:lnTo>
                <a:lnTo>
                  <a:pt x="10887" y="1023"/>
                </a:lnTo>
                <a:lnTo>
                  <a:pt x="10880" y="1020"/>
                </a:lnTo>
                <a:lnTo>
                  <a:pt x="10874" y="1017"/>
                </a:lnTo>
                <a:lnTo>
                  <a:pt x="10867" y="1012"/>
                </a:lnTo>
                <a:lnTo>
                  <a:pt x="10862" y="1008"/>
                </a:lnTo>
                <a:lnTo>
                  <a:pt x="10858" y="1003"/>
                </a:lnTo>
                <a:lnTo>
                  <a:pt x="10854" y="997"/>
                </a:lnTo>
                <a:lnTo>
                  <a:pt x="10849" y="991"/>
                </a:lnTo>
                <a:lnTo>
                  <a:pt x="10847" y="985"/>
                </a:lnTo>
                <a:lnTo>
                  <a:pt x="10845" y="978"/>
                </a:lnTo>
                <a:lnTo>
                  <a:pt x="10843" y="971"/>
                </a:lnTo>
                <a:lnTo>
                  <a:pt x="10842" y="963"/>
                </a:lnTo>
                <a:lnTo>
                  <a:pt x="10842" y="956"/>
                </a:lnTo>
                <a:lnTo>
                  <a:pt x="10842" y="949"/>
                </a:lnTo>
                <a:lnTo>
                  <a:pt x="10843" y="942"/>
                </a:lnTo>
                <a:lnTo>
                  <a:pt x="10845" y="935"/>
                </a:lnTo>
                <a:lnTo>
                  <a:pt x="10847" y="928"/>
                </a:lnTo>
                <a:lnTo>
                  <a:pt x="10850" y="922"/>
                </a:lnTo>
                <a:lnTo>
                  <a:pt x="10854" y="917"/>
                </a:lnTo>
                <a:lnTo>
                  <a:pt x="10858" y="910"/>
                </a:lnTo>
                <a:lnTo>
                  <a:pt x="10863" y="906"/>
                </a:lnTo>
                <a:lnTo>
                  <a:pt x="10869" y="901"/>
                </a:lnTo>
                <a:lnTo>
                  <a:pt x="10875" y="898"/>
                </a:lnTo>
                <a:lnTo>
                  <a:pt x="10881" y="893"/>
                </a:lnTo>
                <a:lnTo>
                  <a:pt x="10889" y="890"/>
                </a:lnTo>
                <a:lnTo>
                  <a:pt x="10896" y="888"/>
                </a:lnTo>
                <a:lnTo>
                  <a:pt x="10905" y="886"/>
                </a:lnTo>
                <a:lnTo>
                  <a:pt x="10913" y="885"/>
                </a:lnTo>
                <a:lnTo>
                  <a:pt x="10923" y="885"/>
                </a:lnTo>
                <a:lnTo>
                  <a:pt x="10932" y="885"/>
                </a:lnTo>
                <a:lnTo>
                  <a:pt x="10941" y="886"/>
                </a:lnTo>
                <a:lnTo>
                  <a:pt x="10949" y="887"/>
                </a:lnTo>
                <a:lnTo>
                  <a:pt x="10957" y="889"/>
                </a:lnTo>
                <a:lnTo>
                  <a:pt x="10963" y="891"/>
                </a:lnTo>
                <a:lnTo>
                  <a:pt x="10970" y="894"/>
                </a:lnTo>
                <a:lnTo>
                  <a:pt x="10976" y="898"/>
                </a:lnTo>
                <a:lnTo>
                  <a:pt x="10981" y="901"/>
                </a:lnTo>
                <a:lnTo>
                  <a:pt x="10981" y="891"/>
                </a:lnTo>
                <a:lnTo>
                  <a:pt x="10980" y="881"/>
                </a:lnTo>
                <a:lnTo>
                  <a:pt x="10978" y="871"/>
                </a:lnTo>
                <a:lnTo>
                  <a:pt x="10976" y="868"/>
                </a:lnTo>
                <a:lnTo>
                  <a:pt x="10974" y="865"/>
                </a:lnTo>
                <a:lnTo>
                  <a:pt x="10971" y="861"/>
                </a:lnTo>
                <a:lnTo>
                  <a:pt x="10968" y="858"/>
                </a:lnTo>
                <a:lnTo>
                  <a:pt x="10961" y="855"/>
                </a:lnTo>
                <a:lnTo>
                  <a:pt x="10953" y="852"/>
                </a:lnTo>
                <a:lnTo>
                  <a:pt x="10943" y="851"/>
                </a:lnTo>
                <a:lnTo>
                  <a:pt x="10931" y="850"/>
                </a:lnTo>
                <a:lnTo>
                  <a:pt x="10921" y="851"/>
                </a:lnTo>
                <a:lnTo>
                  <a:pt x="10908" y="852"/>
                </a:lnTo>
                <a:lnTo>
                  <a:pt x="10893" y="854"/>
                </a:lnTo>
                <a:lnTo>
                  <a:pt x="10875" y="858"/>
                </a:lnTo>
                <a:lnTo>
                  <a:pt x="10874" y="792"/>
                </a:lnTo>
                <a:lnTo>
                  <a:pt x="10894" y="789"/>
                </a:lnTo>
                <a:lnTo>
                  <a:pt x="10912" y="787"/>
                </a:lnTo>
                <a:lnTo>
                  <a:pt x="10930" y="786"/>
                </a:lnTo>
                <a:lnTo>
                  <a:pt x="10950" y="786"/>
                </a:lnTo>
                <a:lnTo>
                  <a:pt x="10963" y="786"/>
                </a:lnTo>
                <a:lnTo>
                  <a:pt x="10976" y="787"/>
                </a:lnTo>
                <a:lnTo>
                  <a:pt x="10988" y="789"/>
                </a:lnTo>
                <a:lnTo>
                  <a:pt x="10998" y="791"/>
                </a:lnTo>
                <a:lnTo>
                  <a:pt x="11009" y="795"/>
                </a:lnTo>
                <a:lnTo>
                  <a:pt x="11017" y="799"/>
                </a:lnTo>
                <a:lnTo>
                  <a:pt x="11026" y="804"/>
                </a:lnTo>
                <a:lnTo>
                  <a:pt x="11033" y="809"/>
                </a:lnTo>
                <a:lnTo>
                  <a:pt x="11040" y="815"/>
                </a:lnTo>
                <a:lnTo>
                  <a:pt x="11046" y="822"/>
                </a:lnTo>
                <a:lnTo>
                  <a:pt x="11050" y="829"/>
                </a:lnTo>
                <a:lnTo>
                  <a:pt x="11055" y="836"/>
                </a:lnTo>
                <a:lnTo>
                  <a:pt x="11058" y="844"/>
                </a:lnTo>
                <a:lnTo>
                  <a:pt x="11060" y="854"/>
                </a:lnTo>
                <a:lnTo>
                  <a:pt x="11062" y="863"/>
                </a:lnTo>
                <a:lnTo>
                  <a:pt x="11062" y="872"/>
                </a:lnTo>
                <a:lnTo>
                  <a:pt x="11062" y="1021"/>
                </a:lnTo>
                <a:lnTo>
                  <a:pt x="10988" y="1021"/>
                </a:lnTo>
                <a:lnTo>
                  <a:pt x="10988" y="997"/>
                </a:lnTo>
                <a:close/>
                <a:moveTo>
                  <a:pt x="10811" y="1021"/>
                </a:moveTo>
                <a:lnTo>
                  <a:pt x="10730" y="1021"/>
                </a:lnTo>
                <a:lnTo>
                  <a:pt x="10730" y="663"/>
                </a:lnTo>
                <a:lnTo>
                  <a:pt x="10811" y="663"/>
                </a:lnTo>
                <a:lnTo>
                  <a:pt x="10811" y="1021"/>
                </a:lnTo>
                <a:close/>
                <a:moveTo>
                  <a:pt x="10559" y="958"/>
                </a:moveTo>
                <a:lnTo>
                  <a:pt x="10570" y="957"/>
                </a:lnTo>
                <a:lnTo>
                  <a:pt x="10579" y="954"/>
                </a:lnTo>
                <a:lnTo>
                  <a:pt x="10588" y="949"/>
                </a:lnTo>
                <a:lnTo>
                  <a:pt x="10595" y="943"/>
                </a:lnTo>
                <a:lnTo>
                  <a:pt x="10602" y="936"/>
                </a:lnTo>
                <a:lnTo>
                  <a:pt x="10607" y="926"/>
                </a:lnTo>
                <a:lnTo>
                  <a:pt x="10610" y="917"/>
                </a:lnTo>
                <a:lnTo>
                  <a:pt x="10610" y="906"/>
                </a:lnTo>
                <a:lnTo>
                  <a:pt x="10610" y="895"/>
                </a:lnTo>
                <a:lnTo>
                  <a:pt x="10607" y="886"/>
                </a:lnTo>
                <a:lnTo>
                  <a:pt x="10602" y="876"/>
                </a:lnTo>
                <a:lnTo>
                  <a:pt x="10595" y="869"/>
                </a:lnTo>
                <a:lnTo>
                  <a:pt x="10588" y="863"/>
                </a:lnTo>
                <a:lnTo>
                  <a:pt x="10579" y="858"/>
                </a:lnTo>
                <a:lnTo>
                  <a:pt x="10570" y="855"/>
                </a:lnTo>
                <a:lnTo>
                  <a:pt x="10559" y="854"/>
                </a:lnTo>
                <a:lnTo>
                  <a:pt x="10549" y="855"/>
                </a:lnTo>
                <a:lnTo>
                  <a:pt x="10538" y="858"/>
                </a:lnTo>
                <a:lnTo>
                  <a:pt x="10529" y="863"/>
                </a:lnTo>
                <a:lnTo>
                  <a:pt x="10522" y="869"/>
                </a:lnTo>
                <a:lnTo>
                  <a:pt x="10516" y="876"/>
                </a:lnTo>
                <a:lnTo>
                  <a:pt x="10510" y="886"/>
                </a:lnTo>
                <a:lnTo>
                  <a:pt x="10507" y="895"/>
                </a:lnTo>
                <a:lnTo>
                  <a:pt x="10506" y="906"/>
                </a:lnTo>
                <a:lnTo>
                  <a:pt x="10507" y="917"/>
                </a:lnTo>
                <a:lnTo>
                  <a:pt x="10510" y="926"/>
                </a:lnTo>
                <a:lnTo>
                  <a:pt x="10516" y="935"/>
                </a:lnTo>
                <a:lnTo>
                  <a:pt x="10522" y="943"/>
                </a:lnTo>
                <a:lnTo>
                  <a:pt x="10529" y="949"/>
                </a:lnTo>
                <a:lnTo>
                  <a:pt x="10538" y="954"/>
                </a:lnTo>
                <a:lnTo>
                  <a:pt x="10549" y="957"/>
                </a:lnTo>
                <a:lnTo>
                  <a:pt x="10559" y="958"/>
                </a:lnTo>
                <a:close/>
                <a:moveTo>
                  <a:pt x="10508" y="991"/>
                </a:moveTo>
                <a:lnTo>
                  <a:pt x="10508" y="1117"/>
                </a:lnTo>
                <a:lnTo>
                  <a:pt x="10427" y="1117"/>
                </a:lnTo>
                <a:lnTo>
                  <a:pt x="10427" y="791"/>
                </a:lnTo>
                <a:lnTo>
                  <a:pt x="10503" y="791"/>
                </a:lnTo>
                <a:lnTo>
                  <a:pt x="10503" y="825"/>
                </a:lnTo>
                <a:lnTo>
                  <a:pt x="10510" y="816"/>
                </a:lnTo>
                <a:lnTo>
                  <a:pt x="10519" y="808"/>
                </a:lnTo>
                <a:lnTo>
                  <a:pt x="10528" y="801"/>
                </a:lnTo>
                <a:lnTo>
                  <a:pt x="10539" y="796"/>
                </a:lnTo>
                <a:lnTo>
                  <a:pt x="10550" y="790"/>
                </a:lnTo>
                <a:lnTo>
                  <a:pt x="10561" y="787"/>
                </a:lnTo>
                <a:lnTo>
                  <a:pt x="10574" y="785"/>
                </a:lnTo>
                <a:lnTo>
                  <a:pt x="10588" y="784"/>
                </a:lnTo>
                <a:lnTo>
                  <a:pt x="10598" y="785"/>
                </a:lnTo>
                <a:lnTo>
                  <a:pt x="10609" y="786"/>
                </a:lnTo>
                <a:lnTo>
                  <a:pt x="10620" y="789"/>
                </a:lnTo>
                <a:lnTo>
                  <a:pt x="10629" y="793"/>
                </a:lnTo>
                <a:lnTo>
                  <a:pt x="10639" y="798"/>
                </a:lnTo>
                <a:lnTo>
                  <a:pt x="10648" y="804"/>
                </a:lnTo>
                <a:lnTo>
                  <a:pt x="10656" y="810"/>
                </a:lnTo>
                <a:lnTo>
                  <a:pt x="10664" y="818"/>
                </a:lnTo>
                <a:lnTo>
                  <a:pt x="10671" y="826"/>
                </a:lnTo>
                <a:lnTo>
                  <a:pt x="10677" y="836"/>
                </a:lnTo>
                <a:lnTo>
                  <a:pt x="10682" y="846"/>
                </a:lnTo>
                <a:lnTo>
                  <a:pt x="10687" y="856"/>
                </a:lnTo>
                <a:lnTo>
                  <a:pt x="10690" y="867"/>
                </a:lnTo>
                <a:lnTo>
                  <a:pt x="10693" y="878"/>
                </a:lnTo>
                <a:lnTo>
                  <a:pt x="10694" y="891"/>
                </a:lnTo>
                <a:lnTo>
                  <a:pt x="10695" y="904"/>
                </a:lnTo>
                <a:lnTo>
                  <a:pt x="10694" y="917"/>
                </a:lnTo>
                <a:lnTo>
                  <a:pt x="10693" y="929"/>
                </a:lnTo>
                <a:lnTo>
                  <a:pt x="10690" y="941"/>
                </a:lnTo>
                <a:lnTo>
                  <a:pt x="10687" y="953"/>
                </a:lnTo>
                <a:lnTo>
                  <a:pt x="10682" y="963"/>
                </a:lnTo>
                <a:lnTo>
                  <a:pt x="10677" y="974"/>
                </a:lnTo>
                <a:lnTo>
                  <a:pt x="10671" y="984"/>
                </a:lnTo>
                <a:lnTo>
                  <a:pt x="10664" y="992"/>
                </a:lnTo>
                <a:lnTo>
                  <a:pt x="10656" y="1000"/>
                </a:lnTo>
                <a:lnTo>
                  <a:pt x="10648" y="1007"/>
                </a:lnTo>
                <a:lnTo>
                  <a:pt x="10639" y="1013"/>
                </a:lnTo>
                <a:lnTo>
                  <a:pt x="10629" y="1019"/>
                </a:lnTo>
                <a:lnTo>
                  <a:pt x="10620" y="1022"/>
                </a:lnTo>
                <a:lnTo>
                  <a:pt x="10609" y="1025"/>
                </a:lnTo>
                <a:lnTo>
                  <a:pt x="10598" y="1027"/>
                </a:lnTo>
                <a:lnTo>
                  <a:pt x="10588" y="1027"/>
                </a:lnTo>
                <a:lnTo>
                  <a:pt x="10576" y="1027"/>
                </a:lnTo>
                <a:lnTo>
                  <a:pt x="10564" y="1025"/>
                </a:lnTo>
                <a:lnTo>
                  <a:pt x="10554" y="1022"/>
                </a:lnTo>
                <a:lnTo>
                  <a:pt x="10543" y="1018"/>
                </a:lnTo>
                <a:lnTo>
                  <a:pt x="10534" y="1012"/>
                </a:lnTo>
                <a:lnTo>
                  <a:pt x="10524" y="1006"/>
                </a:lnTo>
                <a:lnTo>
                  <a:pt x="10516" y="1000"/>
                </a:lnTo>
                <a:lnTo>
                  <a:pt x="10508" y="991"/>
                </a:lnTo>
                <a:close/>
                <a:moveTo>
                  <a:pt x="12180" y="295"/>
                </a:moveTo>
                <a:lnTo>
                  <a:pt x="12114" y="295"/>
                </a:lnTo>
                <a:lnTo>
                  <a:pt x="12149" y="228"/>
                </a:lnTo>
                <a:lnTo>
                  <a:pt x="12242" y="228"/>
                </a:lnTo>
                <a:lnTo>
                  <a:pt x="12180" y="295"/>
                </a:lnTo>
                <a:close/>
                <a:moveTo>
                  <a:pt x="12186" y="557"/>
                </a:moveTo>
                <a:lnTo>
                  <a:pt x="12105" y="557"/>
                </a:lnTo>
                <a:lnTo>
                  <a:pt x="12105" y="328"/>
                </a:lnTo>
                <a:lnTo>
                  <a:pt x="12186" y="328"/>
                </a:lnTo>
                <a:lnTo>
                  <a:pt x="12186" y="557"/>
                </a:lnTo>
                <a:close/>
                <a:moveTo>
                  <a:pt x="11911" y="557"/>
                </a:moveTo>
                <a:lnTo>
                  <a:pt x="11829" y="557"/>
                </a:lnTo>
                <a:lnTo>
                  <a:pt x="11829" y="328"/>
                </a:lnTo>
                <a:lnTo>
                  <a:pt x="11906" y="328"/>
                </a:lnTo>
                <a:lnTo>
                  <a:pt x="11906" y="358"/>
                </a:lnTo>
                <a:lnTo>
                  <a:pt x="11912" y="352"/>
                </a:lnTo>
                <a:lnTo>
                  <a:pt x="11918" y="345"/>
                </a:lnTo>
                <a:lnTo>
                  <a:pt x="11925" y="340"/>
                </a:lnTo>
                <a:lnTo>
                  <a:pt x="11935" y="335"/>
                </a:lnTo>
                <a:lnTo>
                  <a:pt x="11945" y="329"/>
                </a:lnTo>
                <a:lnTo>
                  <a:pt x="11955" y="326"/>
                </a:lnTo>
                <a:lnTo>
                  <a:pt x="11968" y="324"/>
                </a:lnTo>
                <a:lnTo>
                  <a:pt x="11982" y="323"/>
                </a:lnTo>
                <a:lnTo>
                  <a:pt x="11989" y="323"/>
                </a:lnTo>
                <a:lnTo>
                  <a:pt x="11998" y="324"/>
                </a:lnTo>
                <a:lnTo>
                  <a:pt x="12005" y="326"/>
                </a:lnTo>
                <a:lnTo>
                  <a:pt x="12013" y="328"/>
                </a:lnTo>
                <a:lnTo>
                  <a:pt x="12020" y="331"/>
                </a:lnTo>
                <a:lnTo>
                  <a:pt x="12026" y="336"/>
                </a:lnTo>
                <a:lnTo>
                  <a:pt x="12033" y="340"/>
                </a:lnTo>
                <a:lnTo>
                  <a:pt x="12039" y="345"/>
                </a:lnTo>
                <a:lnTo>
                  <a:pt x="12044" y="351"/>
                </a:lnTo>
                <a:lnTo>
                  <a:pt x="12049" y="357"/>
                </a:lnTo>
                <a:lnTo>
                  <a:pt x="12053" y="364"/>
                </a:lnTo>
                <a:lnTo>
                  <a:pt x="12056" y="372"/>
                </a:lnTo>
                <a:lnTo>
                  <a:pt x="12058" y="380"/>
                </a:lnTo>
                <a:lnTo>
                  <a:pt x="12060" y="389"/>
                </a:lnTo>
                <a:lnTo>
                  <a:pt x="12062" y="397"/>
                </a:lnTo>
                <a:lnTo>
                  <a:pt x="12063" y="407"/>
                </a:lnTo>
                <a:lnTo>
                  <a:pt x="12063" y="557"/>
                </a:lnTo>
                <a:lnTo>
                  <a:pt x="11982" y="557"/>
                </a:lnTo>
                <a:lnTo>
                  <a:pt x="11982" y="432"/>
                </a:lnTo>
                <a:lnTo>
                  <a:pt x="11981" y="423"/>
                </a:lnTo>
                <a:lnTo>
                  <a:pt x="11979" y="415"/>
                </a:lnTo>
                <a:lnTo>
                  <a:pt x="11975" y="408"/>
                </a:lnTo>
                <a:lnTo>
                  <a:pt x="11971" y="404"/>
                </a:lnTo>
                <a:lnTo>
                  <a:pt x="11967" y="399"/>
                </a:lnTo>
                <a:lnTo>
                  <a:pt x="11960" y="396"/>
                </a:lnTo>
                <a:lnTo>
                  <a:pt x="11954" y="395"/>
                </a:lnTo>
                <a:lnTo>
                  <a:pt x="11947" y="394"/>
                </a:lnTo>
                <a:lnTo>
                  <a:pt x="11939" y="395"/>
                </a:lnTo>
                <a:lnTo>
                  <a:pt x="11933" y="397"/>
                </a:lnTo>
                <a:lnTo>
                  <a:pt x="11928" y="399"/>
                </a:lnTo>
                <a:lnTo>
                  <a:pt x="11921" y="404"/>
                </a:lnTo>
                <a:lnTo>
                  <a:pt x="11917" y="409"/>
                </a:lnTo>
                <a:lnTo>
                  <a:pt x="11914" y="414"/>
                </a:lnTo>
                <a:lnTo>
                  <a:pt x="11912" y="421"/>
                </a:lnTo>
                <a:lnTo>
                  <a:pt x="11911" y="428"/>
                </a:lnTo>
                <a:lnTo>
                  <a:pt x="11911" y="557"/>
                </a:lnTo>
                <a:close/>
                <a:moveTo>
                  <a:pt x="11653" y="391"/>
                </a:moveTo>
                <a:lnTo>
                  <a:pt x="11643" y="392"/>
                </a:lnTo>
                <a:lnTo>
                  <a:pt x="11633" y="395"/>
                </a:lnTo>
                <a:lnTo>
                  <a:pt x="11623" y="399"/>
                </a:lnTo>
                <a:lnTo>
                  <a:pt x="11616" y="406"/>
                </a:lnTo>
                <a:lnTo>
                  <a:pt x="11610" y="413"/>
                </a:lnTo>
                <a:lnTo>
                  <a:pt x="11605" y="422"/>
                </a:lnTo>
                <a:lnTo>
                  <a:pt x="11602" y="432"/>
                </a:lnTo>
                <a:lnTo>
                  <a:pt x="11601" y="443"/>
                </a:lnTo>
                <a:lnTo>
                  <a:pt x="11602" y="454"/>
                </a:lnTo>
                <a:lnTo>
                  <a:pt x="11605" y="463"/>
                </a:lnTo>
                <a:lnTo>
                  <a:pt x="11610" y="472"/>
                </a:lnTo>
                <a:lnTo>
                  <a:pt x="11616" y="479"/>
                </a:lnTo>
                <a:lnTo>
                  <a:pt x="11623" y="485"/>
                </a:lnTo>
                <a:lnTo>
                  <a:pt x="11633" y="491"/>
                </a:lnTo>
                <a:lnTo>
                  <a:pt x="11643" y="493"/>
                </a:lnTo>
                <a:lnTo>
                  <a:pt x="11653" y="494"/>
                </a:lnTo>
                <a:lnTo>
                  <a:pt x="11664" y="493"/>
                </a:lnTo>
                <a:lnTo>
                  <a:pt x="11673" y="491"/>
                </a:lnTo>
                <a:lnTo>
                  <a:pt x="11682" y="485"/>
                </a:lnTo>
                <a:lnTo>
                  <a:pt x="11690" y="479"/>
                </a:lnTo>
                <a:lnTo>
                  <a:pt x="11697" y="472"/>
                </a:lnTo>
                <a:lnTo>
                  <a:pt x="11701" y="463"/>
                </a:lnTo>
                <a:lnTo>
                  <a:pt x="11704" y="454"/>
                </a:lnTo>
                <a:lnTo>
                  <a:pt x="11705" y="443"/>
                </a:lnTo>
                <a:lnTo>
                  <a:pt x="11704" y="432"/>
                </a:lnTo>
                <a:lnTo>
                  <a:pt x="11701" y="422"/>
                </a:lnTo>
                <a:lnTo>
                  <a:pt x="11697" y="413"/>
                </a:lnTo>
                <a:lnTo>
                  <a:pt x="11690" y="406"/>
                </a:lnTo>
                <a:lnTo>
                  <a:pt x="11682" y="399"/>
                </a:lnTo>
                <a:lnTo>
                  <a:pt x="11673" y="395"/>
                </a:lnTo>
                <a:lnTo>
                  <a:pt x="11664" y="392"/>
                </a:lnTo>
                <a:lnTo>
                  <a:pt x="11653" y="391"/>
                </a:lnTo>
                <a:close/>
                <a:moveTo>
                  <a:pt x="11710" y="523"/>
                </a:moveTo>
                <a:lnTo>
                  <a:pt x="11702" y="532"/>
                </a:lnTo>
                <a:lnTo>
                  <a:pt x="11694" y="540"/>
                </a:lnTo>
                <a:lnTo>
                  <a:pt x="11684" y="547"/>
                </a:lnTo>
                <a:lnTo>
                  <a:pt x="11673" y="553"/>
                </a:lnTo>
                <a:lnTo>
                  <a:pt x="11663" y="558"/>
                </a:lnTo>
                <a:lnTo>
                  <a:pt x="11651" y="562"/>
                </a:lnTo>
                <a:lnTo>
                  <a:pt x="11638" y="564"/>
                </a:lnTo>
                <a:lnTo>
                  <a:pt x="11625" y="564"/>
                </a:lnTo>
                <a:lnTo>
                  <a:pt x="11613" y="564"/>
                </a:lnTo>
                <a:lnTo>
                  <a:pt x="11602" y="562"/>
                </a:lnTo>
                <a:lnTo>
                  <a:pt x="11592" y="559"/>
                </a:lnTo>
                <a:lnTo>
                  <a:pt x="11582" y="556"/>
                </a:lnTo>
                <a:lnTo>
                  <a:pt x="11572" y="550"/>
                </a:lnTo>
                <a:lnTo>
                  <a:pt x="11564" y="545"/>
                </a:lnTo>
                <a:lnTo>
                  <a:pt x="11555" y="539"/>
                </a:lnTo>
                <a:lnTo>
                  <a:pt x="11548" y="530"/>
                </a:lnTo>
                <a:lnTo>
                  <a:pt x="11542" y="523"/>
                </a:lnTo>
                <a:lnTo>
                  <a:pt x="11535" y="513"/>
                </a:lnTo>
                <a:lnTo>
                  <a:pt x="11530" y="503"/>
                </a:lnTo>
                <a:lnTo>
                  <a:pt x="11526" y="493"/>
                </a:lnTo>
                <a:lnTo>
                  <a:pt x="11521" y="481"/>
                </a:lnTo>
                <a:lnTo>
                  <a:pt x="11519" y="469"/>
                </a:lnTo>
                <a:lnTo>
                  <a:pt x="11518" y="457"/>
                </a:lnTo>
                <a:lnTo>
                  <a:pt x="11517" y="444"/>
                </a:lnTo>
                <a:lnTo>
                  <a:pt x="11518" y="431"/>
                </a:lnTo>
                <a:lnTo>
                  <a:pt x="11519" y="419"/>
                </a:lnTo>
                <a:lnTo>
                  <a:pt x="11521" y="407"/>
                </a:lnTo>
                <a:lnTo>
                  <a:pt x="11526" y="395"/>
                </a:lnTo>
                <a:lnTo>
                  <a:pt x="11530" y="385"/>
                </a:lnTo>
                <a:lnTo>
                  <a:pt x="11535" y="375"/>
                </a:lnTo>
                <a:lnTo>
                  <a:pt x="11542" y="365"/>
                </a:lnTo>
                <a:lnTo>
                  <a:pt x="11548" y="356"/>
                </a:lnTo>
                <a:lnTo>
                  <a:pt x="11555" y="348"/>
                </a:lnTo>
                <a:lnTo>
                  <a:pt x="11564" y="341"/>
                </a:lnTo>
                <a:lnTo>
                  <a:pt x="11572" y="336"/>
                </a:lnTo>
                <a:lnTo>
                  <a:pt x="11582" y="330"/>
                </a:lnTo>
                <a:lnTo>
                  <a:pt x="11592" y="326"/>
                </a:lnTo>
                <a:lnTo>
                  <a:pt x="11602" y="323"/>
                </a:lnTo>
                <a:lnTo>
                  <a:pt x="11613" y="322"/>
                </a:lnTo>
                <a:lnTo>
                  <a:pt x="11625" y="321"/>
                </a:lnTo>
                <a:lnTo>
                  <a:pt x="11636" y="322"/>
                </a:lnTo>
                <a:lnTo>
                  <a:pt x="11648" y="323"/>
                </a:lnTo>
                <a:lnTo>
                  <a:pt x="11659" y="326"/>
                </a:lnTo>
                <a:lnTo>
                  <a:pt x="11669" y="330"/>
                </a:lnTo>
                <a:lnTo>
                  <a:pt x="11679" y="336"/>
                </a:lnTo>
                <a:lnTo>
                  <a:pt x="11688" y="342"/>
                </a:lnTo>
                <a:lnTo>
                  <a:pt x="11696" y="349"/>
                </a:lnTo>
                <a:lnTo>
                  <a:pt x="11703" y="358"/>
                </a:lnTo>
                <a:lnTo>
                  <a:pt x="11703" y="200"/>
                </a:lnTo>
                <a:lnTo>
                  <a:pt x="11785" y="200"/>
                </a:lnTo>
                <a:lnTo>
                  <a:pt x="11785" y="557"/>
                </a:lnTo>
                <a:lnTo>
                  <a:pt x="11710" y="557"/>
                </a:lnTo>
                <a:lnTo>
                  <a:pt x="11710" y="523"/>
                </a:lnTo>
                <a:close/>
                <a:moveTo>
                  <a:pt x="11304" y="443"/>
                </a:moveTo>
                <a:lnTo>
                  <a:pt x="11306" y="454"/>
                </a:lnTo>
                <a:lnTo>
                  <a:pt x="11308" y="464"/>
                </a:lnTo>
                <a:lnTo>
                  <a:pt x="11313" y="474"/>
                </a:lnTo>
                <a:lnTo>
                  <a:pt x="11319" y="482"/>
                </a:lnTo>
                <a:lnTo>
                  <a:pt x="11327" y="489"/>
                </a:lnTo>
                <a:lnTo>
                  <a:pt x="11336" y="493"/>
                </a:lnTo>
                <a:lnTo>
                  <a:pt x="11341" y="495"/>
                </a:lnTo>
                <a:lnTo>
                  <a:pt x="11346" y="496"/>
                </a:lnTo>
                <a:lnTo>
                  <a:pt x="11351" y="497"/>
                </a:lnTo>
                <a:lnTo>
                  <a:pt x="11357" y="497"/>
                </a:lnTo>
                <a:lnTo>
                  <a:pt x="11362" y="497"/>
                </a:lnTo>
                <a:lnTo>
                  <a:pt x="11367" y="496"/>
                </a:lnTo>
                <a:lnTo>
                  <a:pt x="11373" y="495"/>
                </a:lnTo>
                <a:lnTo>
                  <a:pt x="11378" y="493"/>
                </a:lnTo>
                <a:lnTo>
                  <a:pt x="11386" y="489"/>
                </a:lnTo>
                <a:lnTo>
                  <a:pt x="11395" y="482"/>
                </a:lnTo>
                <a:lnTo>
                  <a:pt x="11401" y="474"/>
                </a:lnTo>
                <a:lnTo>
                  <a:pt x="11405" y="464"/>
                </a:lnTo>
                <a:lnTo>
                  <a:pt x="11408" y="459"/>
                </a:lnTo>
                <a:lnTo>
                  <a:pt x="11409" y="454"/>
                </a:lnTo>
                <a:lnTo>
                  <a:pt x="11410" y="448"/>
                </a:lnTo>
                <a:lnTo>
                  <a:pt x="11410" y="443"/>
                </a:lnTo>
                <a:lnTo>
                  <a:pt x="11409" y="431"/>
                </a:lnTo>
                <a:lnTo>
                  <a:pt x="11405" y="421"/>
                </a:lnTo>
                <a:lnTo>
                  <a:pt x="11401" y="412"/>
                </a:lnTo>
                <a:lnTo>
                  <a:pt x="11395" y="404"/>
                </a:lnTo>
                <a:lnTo>
                  <a:pt x="11386" y="397"/>
                </a:lnTo>
                <a:lnTo>
                  <a:pt x="11378" y="392"/>
                </a:lnTo>
                <a:lnTo>
                  <a:pt x="11373" y="390"/>
                </a:lnTo>
                <a:lnTo>
                  <a:pt x="11367" y="389"/>
                </a:lnTo>
                <a:lnTo>
                  <a:pt x="11362" y="388"/>
                </a:lnTo>
                <a:lnTo>
                  <a:pt x="11357" y="388"/>
                </a:lnTo>
                <a:lnTo>
                  <a:pt x="11351" y="388"/>
                </a:lnTo>
                <a:lnTo>
                  <a:pt x="11346" y="389"/>
                </a:lnTo>
                <a:lnTo>
                  <a:pt x="11341" y="390"/>
                </a:lnTo>
                <a:lnTo>
                  <a:pt x="11336" y="392"/>
                </a:lnTo>
                <a:lnTo>
                  <a:pt x="11327" y="397"/>
                </a:lnTo>
                <a:lnTo>
                  <a:pt x="11319" y="404"/>
                </a:lnTo>
                <a:lnTo>
                  <a:pt x="11313" y="412"/>
                </a:lnTo>
                <a:lnTo>
                  <a:pt x="11308" y="421"/>
                </a:lnTo>
                <a:lnTo>
                  <a:pt x="11306" y="431"/>
                </a:lnTo>
                <a:lnTo>
                  <a:pt x="11304" y="443"/>
                </a:lnTo>
                <a:close/>
                <a:moveTo>
                  <a:pt x="11494" y="443"/>
                </a:moveTo>
                <a:lnTo>
                  <a:pt x="11493" y="456"/>
                </a:lnTo>
                <a:lnTo>
                  <a:pt x="11491" y="468"/>
                </a:lnTo>
                <a:lnTo>
                  <a:pt x="11487" y="480"/>
                </a:lnTo>
                <a:lnTo>
                  <a:pt x="11483" y="492"/>
                </a:lnTo>
                <a:lnTo>
                  <a:pt x="11478" y="503"/>
                </a:lnTo>
                <a:lnTo>
                  <a:pt x="11471" y="513"/>
                </a:lnTo>
                <a:lnTo>
                  <a:pt x="11463" y="523"/>
                </a:lnTo>
                <a:lnTo>
                  <a:pt x="11454" y="532"/>
                </a:lnTo>
                <a:lnTo>
                  <a:pt x="11445" y="540"/>
                </a:lnTo>
                <a:lnTo>
                  <a:pt x="11434" y="547"/>
                </a:lnTo>
                <a:lnTo>
                  <a:pt x="11424" y="552"/>
                </a:lnTo>
                <a:lnTo>
                  <a:pt x="11411" y="558"/>
                </a:lnTo>
                <a:lnTo>
                  <a:pt x="11398" y="562"/>
                </a:lnTo>
                <a:lnTo>
                  <a:pt x="11385" y="565"/>
                </a:lnTo>
                <a:lnTo>
                  <a:pt x="11371" y="567"/>
                </a:lnTo>
                <a:lnTo>
                  <a:pt x="11357" y="567"/>
                </a:lnTo>
                <a:lnTo>
                  <a:pt x="11343" y="567"/>
                </a:lnTo>
                <a:lnTo>
                  <a:pt x="11329" y="565"/>
                </a:lnTo>
                <a:lnTo>
                  <a:pt x="11315" y="562"/>
                </a:lnTo>
                <a:lnTo>
                  <a:pt x="11302" y="558"/>
                </a:lnTo>
                <a:lnTo>
                  <a:pt x="11291" y="552"/>
                </a:lnTo>
                <a:lnTo>
                  <a:pt x="11279" y="547"/>
                </a:lnTo>
                <a:lnTo>
                  <a:pt x="11268" y="540"/>
                </a:lnTo>
                <a:lnTo>
                  <a:pt x="11259" y="532"/>
                </a:lnTo>
                <a:lnTo>
                  <a:pt x="11250" y="523"/>
                </a:lnTo>
                <a:lnTo>
                  <a:pt x="11243" y="513"/>
                </a:lnTo>
                <a:lnTo>
                  <a:pt x="11235" y="503"/>
                </a:lnTo>
                <a:lnTo>
                  <a:pt x="11230" y="492"/>
                </a:lnTo>
                <a:lnTo>
                  <a:pt x="11226" y="480"/>
                </a:lnTo>
                <a:lnTo>
                  <a:pt x="11223" y="468"/>
                </a:lnTo>
                <a:lnTo>
                  <a:pt x="11220" y="456"/>
                </a:lnTo>
                <a:lnTo>
                  <a:pt x="11219" y="443"/>
                </a:lnTo>
                <a:lnTo>
                  <a:pt x="11220" y="429"/>
                </a:lnTo>
                <a:lnTo>
                  <a:pt x="11223" y="416"/>
                </a:lnTo>
                <a:lnTo>
                  <a:pt x="11226" y="405"/>
                </a:lnTo>
                <a:lnTo>
                  <a:pt x="11230" y="393"/>
                </a:lnTo>
                <a:lnTo>
                  <a:pt x="11235" y="382"/>
                </a:lnTo>
                <a:lnTo>
                  <a:pt x="11243" y="372"/>
                </a:lnTo>
                <a:lnTo>
                  <a:pt x="11250" y="362"/>
                </a:lnTo>
                <a:lnTo>
                  <a:pt x="11259" y="354"/>
                </a:lnTo>
                <a:lnTo>
                  <a:pt x="11268" y="345"/>
                </a:lnTo>
                <a:lnTo>
                  <a:pt x="11279" y="339"/>
                </a:lnTo>
                <a:lnTo>
                  <a:pt x="11291" y="332"/>
                </a:lnTo>
                <a:lnTo>
                  <a:pt x="11302" y="327"/>
                </a:lnTo>
                <a:lnTo>
                  <a:pt x="11315" y="323"/>
                </a:lnTo>
                <a:lnTo>
                  <a:pt x="11329" y="320"/>
                </a:lnTo>
                <a:lnTo>
                  <a:pt x="11343" y="319"/>
                </a:lnTo>
                <a:lnTo>
                  <a:pt x="11357" y="318"/>
                </a:lnTo>
                <a:lnTo>
                  <a:pt x="11371" y="319"/>
                </a:lnTo>
                <a:lnTo>
                  <a:pt x="11385" y="320"/>
                </a:lnTo>
                <a:lnTo>
                  <a:pt x="11398" y="323"/>
                </a:lnTo>
                <a:lnTo>
                  <a:pt x="11411" y="327"/>
                </a:lnTo>
                <a:lnTo>
                  <a:pt x="11424" y="332"/>
                </a:lnTo>
                <a:lnTo>
                  <a:pt x="11434" y="339"/>
                </a:lnTo>
                <a:lnTo>
                  <a:pt x="11445" y="345"/>
                </a:lnTo>
                <a:lnTo>
                  <a:pt x="11454" y="354"/>
                </a:lnTo>
                <a:lnTo>
                  <a:pt x="11463" y="362"/>
                </a:lnTo>
                <a:lnTo>
                  <a:pt x="11471" y="372"/>
                </a:lnTo>
                <a:lnTo>
                  <a:pt x="11478" y="382"/>
                </a:lnTo>
                <a:lnTo>
                  <a:pt x="11483" y="393"/>
                </a:lnTo>
                <a:lnTo>
                  <a:pt x="11487" y="405"/>
                </a:lnTo>
                <a:lnTo>
                  <a:pt x="11491" y="416"/>
                </a:lnTo>
                <a:lnTo>
                  <a:pt x="11493" y="429"/>
                </a:lnTo>
                <a:lnTo>
                  <a:pt x="11494" y="443"/>
                </a:lnTo>
                <a:close/>
                <a:moveTo>
                  <a:pt x="11130" y="557"/>
                </a:moveTo>
                <a:lnTo>
                  <a:pt x="11048" y="557"/>
                </a:lnTo>
                <a:lnTo>
                  <a:pt x="11048" y="328"/>
                </a:lnTo>
                <a:lnTo>
                  <a:pt x="11126" y="328"/>
                </a:lnTo>
                <a:lnTo>
                  <a:pt x="11126" y="379"/>
                </a:lnTo>
                <a:lnTo>
                  <a:pt x="11129" y="372"/>
                </a:lnTo>
                <a:lnTo>
                  <a:pt x="11134" y="364"/>
                </a:lnTo>
                <a:lnTo>
                  <a:pt x="11141" y="355"/>
                </a:lnTo>
                <a:lnTo>
                  <a:pt x="11148" y="346"/>
                </a:lnTo>
                <a:lnTo>
                  <a:pt x="11158" y="339"/>
                </a:lnTo>
                <a:lnTo>
                  <a:pt x="11168" y="331"/>
                </a:lnTo>
                <a:lnTo>
                  <a:pt x="11174" y="329"/>
                </a:lnTo>
                <a:lnTo>
                  <a:pt x="11179" y="327"/>
                </a:lnTo>
                <a:lnTo>
                  <a:pt x="11185" y="326"/>
                </a:lnTo>
                <a:lnTo>
                  <a:pt x="11192" y="326"/>
                </a:lnTo>
                <a:lnTo>
                  <a:pt x="11200" y="326"/>
                </a:lnTo>
                <a:lnTo>
                  <a:pt x="11200" y="415"/>
                </a:lnTo>
                <a:lnTo>
                  <a:pt x="11194" y="413"/>
                </a:lnTo>
                <a:lnTo>
                  <a:pt x="11185" y="413"/>
                </a:lnTo>
                <a:lnTo>
                  <a:pt x="11174" y="414"/>
                </a:lnTo>
                <a:lnTo>
                  <a:pt x="11162" y="416"/>
                </a:lnTo>
                <a:lnTo>
                  <a:pt x="11152" y="421"/>
                </a:lnTo>
                <a:lnTo>
                  <a:pt x="11145" y="425"/>
                </a:lnTo>
                <a:lnTo>
                  <a:pt x="11139" y="430"/>
                </a:lnTo>
                <a:lnTo>
                  <a:pt x="11133" y="436"/>
                </a:lnTo>
                <a:lnTo>
                  <a:pt x="11131" y="441"/>
                </a:lnTo>
                <a:lnTo>
                  <a:pt x="11130" y="447"/>
                </a:lnTo>
                <a:lnTo>
                  <a:pt x="11130" y="557"/>
                </a:lnTo>
                <a:close/>
                <a:moveTo>
                  <a:pt x="10925" y="492"/>
                </a:moveTo>
                <a:lnTo>
                  <a:pt x="10924" y="486"/>
                </a:lnTo>
                <a:lnTo>
                  <a:pt x="10923" y="481"/>
                </a:lnTo>
                <a:lnTo>
                  <a:pt x="10921" y="477"/>
                </a:lnTo>
                <a:lnTo>
                  <a:pt x="10917" y="473"/>
                </a:lnTo>
                <a:lnTo>
                  <a:pt x="10913" y="469"/>
                </a:lnTo>
                <a:lnTo>
                  <a:pt x="10908" y="466"/>
                </a:lnTo>
                <a:lnTo>
                  <a:pt x="10903" y="465"/>
                </a:lnTo>
                <a:lnTo>
                  <a:pt x="10896" y="464"/>
                </a:lnTo>
                <a:lnTo>
                  <a:pt x="10890" y="465"/>
                </a:lnTo>
                <a:lnTo>
                  <a:pt x="10884" y="466"/>
                </a:lnTo>
                <a:lnTo>
                  <a:pt x="10879" y="469"/>
                </a:lnTo>
                <a:lnTo>
                  <a:pt x="10875" y="473"/>
                </a:lnTo>
                <a:lnTo>
                  <a:pt x="10872" y="477"/>
                </a:lnTo>
                <a:lnTo>
                  <a:pt x="10870" y="481"/>
                </a:lnTo>
                <a:lnTo>
                  <a:pt x="10867" y="486"/>
                </a:lnTo>
                <a:lnTo>
                  <a:pt x="10867" y="492"/>
                </a:lnTo>
                <a:lnTo>
                  <a:pt x="10867" y="497"/>
                </a:lnTo>
                <a:lnTo>
                  <a:pt x="10870" y="502"/>
                </a:lnTo>
                <a:lnTo>
                  <a:pt x="10872" y="508"/>
                </a:lnTo>
                <a:lnTo>
                  <a:pt x="10875" y="512"/>
                </a:lnTo>
                <a:lnTo>
                  <a:pt x="10879" y="516"/>
                </a:lnTo>
                <a:lnTo>
                  <a:pt x="10884" y="518"/>
                </a:lnTo>
                <a:lnTo>
                  <a:pt x="10890" y="520"/>
                </a:lnTo>
                <a:lnTo>
                  <a:pt x="10896" y="520"/>
                </a:lnTo>
                <a:lnTo>
                  <a:pt x="10903" y="520"/>
                </a:lnTo>
                <a:lnTo>
                  <a:pt x="10908" y="518"/>
                </a:lnTo>
                <a:lnTo>
                  <a:pt x="10913" y="516"/>
                </a:lnTo>
                <a:lnTo>
                  <a:pt x="10917" y="513"/>
                </a:lnTo>
                <a:lnTo>
                  <a:pt x="10921" y="509"/>
                </a:lnTo>
                <a:lnTo>
                  <a:pt x="10923" y="503"/>
                </a:lnTo>
                <a:lnTo>
                  <a:pt x="10924" y="498"/>
                </a:lnTo>
                <a:lnTo>
                  <a:pt x="10925" y="492"/>
                </a:lnTo>
                <a:close/>
                <a:moveTo>
                  <a:pt x="10930" y="295"/>
                </a:moveTo>
                <a:lnTo>
                  <a:pt x="10865" y="295"/>
                </a:lnTo>
                <a:lnTo>
                  <a:pt x="10899" y="228"/>
                </a:lnTo>
                <a:lnTo>
                  <a:pt x="10994" y="228"/>
                </a:lnTo>
                <a:lnTo>
                  <a:pt x="10930" y="295"/>
                </a:lnTo>
                <a:close/>
                <a:moveTo>
                  <a:pt x="10930" y="534"/>
                </a:moveTo>
                <a:lnTo>
                  <a:pt x="10925" y="541"/>
                </a:lnTo>
                <a:lnTo>
                  <a:pt x="10919" y="546"/>
                </a:lnTo>
                <a:lnTo>
                  <a:pt x="10911" y="551"/>
                </a:lnTo>
                <a:lnTo>
                  <a:pt x="10904" y="556"/>
                </a:lnTo>
                <a:lnTo>
                  <a:pt x="10895" y="560"/>
                </a:lnTo>
                <a:lnTo>
                  <a:pt x="10884" y="562"/>
                </a:lnTo>
                <a:lnTo>
                  <a:pt x="10874" y="564"/>
                </a:lnTo>
                <a:lnTo>
                  <a:pt x="10863" y="565"/>
                </a:lnTo>
                <a:lnTo>
                  <a:pt x="10854" y="564"/>
                </a:lnTo>
                <a:lnTo>
                  <a:pt x="10845" y="563"/>
                </a:lnTo>
                <a:lnTo>
                  <a:pt x="10838" y="562"/>
                </a:lnTo>
                <a:lnTo>
                  <a:pt x="10830" y="560"/>
                </a:lnTo>
                <a:lnTo>
                  <a:pt x="10823" y="557"/>
                </a:lnTo>
                <a:lnTo>
                  <a:pt x="10816" y="553"/>
                </a:lnTo>
                <a:lnTo>
                  <a:pt x="10811" y="549"/>
                </a:lnTo>
                <a:lnTo>
                  <a:pt x="10806" y="544"/>
                </a:lnTo>
                <a:lnTo>
                  <a:pt x="10800" y="540"/>
                </a:lnTo>
                <a:lnTo>
                  <a:pt x="10796" y="534"/>
                </a:lnTo>
                <a:lnTo>
                  <a:pt x="10793" y="528"/>
                </a:lnTo>
                <a:lnTo>
                  <a:pt x="10790" y="522"/>
                </a:lnTo>
                <a:lnTo>
                  <a:pt x="10788" y="515"/>
                </a:lnTo>
                <a:lnTo>
                  <a:pt x="10787" y="508"/>
                </a:lnTo>
                <a:lnTo>
                  <a:pt x="10786" y="500"/>
                </a:lnTo>
                <a:lnTo>
                  <a:pt x="10785" y="493"/>
                </a:lnTo>
                <a:lnTo>
                  <a:pt x="10786" y="485"/>
                </a:lnTo>
                <a:lnTo>
                  <a:pt x="10787" y="479"/>
                </a:lnTo>
                <a:lnTo>
                  <a:pt x="10788" y="472"/>
                </a:lnTo>
                <a:lnTo>
                  <a:pt x="10790" y="465"/>
                </a:lnTo>
                <a:lnTo>
                  <a:pt x="10793" y="459"/>
                </a:lnTo>
                <a:lnTo>
                  <a:pt x="10797" y="454"/>
                </a:lnTo>
                <a:lnTo>
                  <a:pt x="10802" y="447"/>
                </a:lnTo>
                <a:lnTo>
                  <a:pt x="10806" y="443"/>
                </a:lnTo>
                <a:lnTo>
                  <a:pt x="10811" y="438"/>
                </a:lnTo>
                <a:lnTo>
                  <a:pt x="10818" y="433"/>
                </a:lnTo>
                <a:lnTo>
                  <a:pt x="10824" y="430"/>
                </a:lnTo>
                <a:lnTo>
                  <a:pt x="10831" y="427"/>
                </a:lnTo>
                <a:lnTo>
                  <a:pt x="10840" y="425"/>
                </a:lnTo>
                <a:lnTo>
                  <a:pt x="10848" y="423"/>
                </a:lnTo>
                <a:lnTo>
                  <a:pt x="10857" y="422"/>
                </a:lnTo>
                <a:lnTo>
                  <a:pt x="10866" y="422"/>
                </a:lnTo>
                <a:lnTo>
                  <a:pt x="10876" y="422"/>
                </a:lnTo>
                <a:lnTo>
                  <a:pt x="10884" y="423"/>
                </a:lnTo>
                <a:lnTo>
                  <a:pt x="10892" y="424"/>
                </a:lnTo>
                <a:lnTo>
                  <a:pt x="10899" y="426"/>
                </a:lnTo>
                <a:lnTo>
                  <a:pt x="10907" y="428"/>
                </a:lnTo>
                <a:lnTo>
                  <a:pt x="10913" y="431"/>
                </a:lnTo>
                <a:lnTo>
                  <a:pt x="10919" y="434"/>
                </a:lnTo>
                <a:lnTo>
                  <a:pt x="10924" y="438"/>
                </a:lnTo>
                <a:lnTo>
                  <a:pt x="10924" y="428"/>
                </a:lnTo>
                <a:lnTo>
                  <a:pt x="10923" y="417"/>
                </a:lnTo>
                <a:lnTo>
                  <a:pt x="10921" y="408"/>
                </a:lnTo>
                <a:lnTo>
                  <a:pt x="10919" y="405"/>
                </a:lnTo>
                <a:lnTo>
                  <a:pt x="10916" y="400"/>
                </a:lnTo>
                <a:lnTo>
                  <a:pt x="10914" y="398"/>
                </a:lnTo>
                <a:lnTo>
                  <a:pt x="10911" y="395"/>
                </a:lnTo>
                <a:lnTo>
                  <a:pt x="10904" y="391"/>
                </a:lnTo>
                <a:lnTo>
                  <a:pt x="10896" y="389"/>
                </a:lnTo>
                <a:lnTo>
                  <a:pt x="10886" y="388"/>
                </a:lnTo>
                <a:lnTo>
                  <a:pt x="10875" y="387"/>
                </a:lnTo>
                <a:lnTo>
                  <a:pt x="10864" y="388"/>
                </a:lnTo>
                <a:lnTo>
                  <a:pt x="10852" y="389"/>
                </a:lnTo>
                <a:lnTo>
                  <a:pt x="10837" y="391"/>
                </a:lnTo>
                <a:lnTo>
                  <a:pt x="10819" y="394"/>
                </a:lnTo>
                <a:lnTo>
                  <a:pt x="10818" y="329"/>
                </a:lnTo>
                <a:lnTo>
                  <a:pt x="10837" y="326"/>
                </a:lnTo>
                <a:lnTo>
                  <a:pt x="10855" y="324"/>
                </a:lnTo>
                <a:lnTo>
                  <a:pt x="10873" y="323"/>
                </a:lnTo>
                <a:lnTo>
                  <a:pt x="10893" y="322"/>
                </a:lnTo>
                <a:lnTo>
                  <a:pt x="10907" y="323"/>
                </a:lnTo>
                <a:lnTo>
                  <a:pt x="10920" y="324"/>
                </a:lnTo>
                <a:lnTo>
                  <a:pt x="10931" y="326"/>
                </a:lnTo>
                <a:lnTo>
                  <a:pt x="10942" y="328"/>
                </a:lnTo>
                <a:lnTo>
                  <a:pt x="10951" y="331"/>
                </a:lnTo>
                <a:lnTo>
                  <a:pt x="10961" y="336"/>
                </a:lnTo>
                <a:lnTo>
                  <a:pt x="10970" y="340"/>
                </a:lnTo>
                <a:lnTo>
                  <a:pt x="10977" y="346"/>
                </a:lnTo>
                <a:lnTo>
                  <a:pt x="10983" y="352"/>
                </a:lnTo>
                <a:lnTo>
                  <a:pt x="10989" y="358"/>
                </a:lnTo>
                <a:lnTo>
                  <a:pt x="10994" y="365"/>
                </a:lnTo>
                <a:lnTo>
                  <a:pt x="10998" y="373"/>
                </a:lnTo>
                <a:lnTo>
                  <a:pt x="11001" y="381"/>
                </a:lnTo>
                <a:lnTo>
                  <a:pt x="11004" y="390"/>
                </a:lnTo>
                <a:lnTo>
                  <a:pt x="11005" y="399"/>
                </a:lnTo>
                <a:lnTo>
                  <a:pt x="11006" y="409"/>
                </a:lnTo>
                <a:lnTo>
                  <a:pt x="11006" y="557"/>
                </a:lnTo>
                <a:lnTo>
                  <a:pt x="10930" y="557"/>
                </a:lnTo>
                <a:lnTo>
                  <a:pt x="10930" y="534"/>
                </a:lnTo>
                <a:close/>
                <a:moveTo>
                  <a:pt x="10521" y="365"/>
                </a:moveTo>
                <a:lnTo>
                  <a:pt x="10521" y="557"/>
                </a:lnTo>
                <a:lnTo>
                  <a:pt x="10433" y="557"/>
                </a:lnTo>
                <a:lnTo>
                  <a:pt x="10433" y="216"/>
                </a:lnTo>
                <a:lnTo>
                  <a:pt x="10518" y="216"/>
                </a:lnTo>
                <a:lnTo>
                  <a:pt x="10658" y="408"/>
                </a:lnTo>
                <a:lnTo>
                  <a:pt x="10658" y="216"/>
                </a:lnTo>
                <a:lnTo>
                  <a:pt x="10746" y="216"/>
                </a:lnTo>
                <a:lnTo>
                  <a:pt x="10746" y="557"/>
                </a:lnTo>
                <a:lnTo>
                  <a:pt x="10662" y="557"/>
                </a:lnTo>
                <a:lnTo>
                  <a:pt x="10521" y="365"/>
                </a:lnTo>
                <a:close/>
                <a:moveTo>
                  <a:pt x="9101" y="690"/>
                </a:moveTo>
                <a:lnTo>
                  <a:pt x="9093" y="690"/>
                </a:lnTo>
                <a:lnTo>
                  <a:pt x="9084" y="689"/>
                </a:lnTo>
                <a:lnTo>
                  <a:pt x="9076" y="687"/>
                </a:lnTo>
                <a:lnTo>
                  <a:pt x="9068" y="685"/>
                </a:lnTo>
                <a:lnTo>
                  <a:pt x="9058" y="681"/>
                </a:lnTo>
                <a:lnTo>
                  <a:pt x="9047" y="676"/>
                </a:lnTo>
                <a:lnTo>
                  <a:pt x="9039" y="670"/>
                </a:lnTo>
                <a:lnTo>
                  <a:pt x="9030" y="664"/>
                </a:lnTo>
                <a:lnTo>
                  <a:pt x="9023" y="656"/>
                </a:lnTo>
                <a:lnTo>
                  <a:pt x="9015" y="648"/>
                </a:lnTo>
                <a:lnTo>
                  <a:pt x="9010" y="639"/>
                </a:lnTo>
                <a:lnTo>
                  <a:pt x="9005" y="631"/>
                </a:lnTo>
                <a:lnTo>
                  <a:pt x="9000" y="621"/>
                </a:lnTo>
                <a:lnTo>
                  <a:pt x="8996" y="611"/>
                </a:lnTo>
                <a:lnTo>
                  <a:pt x="8994" y="601"/>
                </a:lnTo>
                <a:lnTo>
                  <a:pt x="8993" y="591"/>
                </a:lnTo>
                <a:lnTo>
                  <a:pt x="8992" y="580"/>
                </a:lnTo>
                <a:lnTo>
                  <a:pt x="8993" y="569"/>
                </a:lnTo>
                <a:lnTo>
                  <a:pt x="8995" y="558"/>
                </a:lnTo>
                <a:lnTo>
                  <a:pt x="8998" y="547"/>
                </a:lnTo>
                <a:lnTo>
                  <a:pt x="9149" y="81"/>
                </a:lnTo>
                <a:lnTo>
                  <a:pt x="9154" y="70"/>
                </a:lnTo>
                <a:lnTo>
                  <a:pt x="9159" y="61"/>
                </a:lnTo>
                <a:lnTo>
                  <a:pt x="9164" y="51"/>
                </a:lnTo>
                <a:lnTo>
                  <a:pt x="9171" y="42"/>
                </a:lnTo>
                <a:lnTo>
                  <a:pt x="9178" y="35"/>
                </a:lnTo>
                <a:lnTo>
                  <a:pt x="9186" y="29"/>
                </a:lnTo>
                <a:lnTo>
                  <a:pt x="9195" y="22"/>
                </a:lnTo>
                <a:lnTo>
                  <a:pt x="9203" y="17"/>
                </a:lnTo>
                <a:lnTo>
                  <a:pt x="9213" y="13"/>
                </a:lnTo>
                <a:lnTo>
                  <a:pt x="9224" y="10"/>
                </a:lnTo>
                <a:lnTo>
                  <a:pt x="9233" y="7"/>
                </a:lnTo>
                <a:lnTo>
                  <a:pt x="9244" y="5"/>
                </a:lnTo>
                <a:lnTo>
                  <a:pt x="9255" y="5"/>
                </a:lnTo>
                <a:lnTo>
                  <a:pt x="9265" y="5"/>
                </a:lnTo>
                <a:lnTo>
                  <a:pt x="9277" y="7"/>
                </a:lnTo>
                <a:lnTo>
                  <a:pt x="9287" y="11"/>
                </a:lnTo>
                <a:lnTo>
                  <a:pt x="9298" y="15"/>
                </a:lnTo>
                <a:lnTo>
                  <a:pt x="9308" y="19"/>
                </a:lnTo>
                <a:lnTo>
                  <a:pt x="9316" y="25"/>
                </a:lnTo>
                <a:lnTo>
                  <a:pt x="9325" y="32"/>
                </a:lnTo>
                <a:lnTo>
                  <a:pt x="9333" y="39"/>
                </a:lnTo>
                <a:lnTo>
                  <a:pt x="9340" y="47"/>
                </a:lnTo>
                <a:lnTo>
                  <a:pt x="9346" y="55"/>
                </a:lnTo>
                <a:lnTo>
                  <a:pt x="9351" y="65"/>
                </a:lnTo>
                <a:lnTo>
                  <a:pt x="9356" y="74"/>
                </a:lnTo>
                <a:lnTo>
                  <a:pt x="9359" y="84"/>
                </a:lnTo>
                <a:lnTo>
                  <a:pt x="9361" y="95"/>
                </a:lnTo>
                <a:lnTo>
                  <a:pt x="9362" y="105"/>
                </a:lnTo>
                <a:lnTo>
                  <a:pt x="9363" y="116"/>
                </a:lnTo>
                <a:lnTo>
                  <a:pt x="9362" y="126"/>
                </a:lnTo>
                <a:lnTo>
                  <a:pt x="9361" y="137"/>
                </a:lnTo>
                <a:lnTo>
                  <a:pt x="9358" y="148"/>
                </a:lnTo>
                <a:lnTo>
                  <a:pt x="9206" y="615"/>
                </a:lnTo>
                <a:lnTo>
                  <a:pt x="9202" y="624"/>
                </a:lnTo>
                <a:lnTo>
                  <a:pt x="9198" y="631"/>
                </a:lnTo>
                <a:lnTo>
                  <a:pt x="9194" y="638"/>
                </a:lnTo>
                <a:lnTo>
                  <a:pt x="9190" y="646"/>
                </a:lnTo>
                <a:lnTo>
                  <a:pt x="9184" y="653"/>
                </a:lnTo>
                <a:lnTo>
                  <a:pt x="9178" y="659"/>
                </a:lnTo>
                <a:lnTo>
                  <a:pt x="9172" y="665"/>
                </a:lnTo>
                <a:lnTo>
                  <a:pt x="9165" y="670"/>
                </a:lnTo>
                <a:lnTo>
                  <a:pt x="9158" y="674"/>
                </a:lnTo>
                <a:lnTo>
                  <a:pt x="9150" y="679"/>
                </a:lnTo>
                <a:lnTo>
                  <a:pt x="9143" y="682"/>
                </a:lnTo>
                <a:lnTo>
                  <a:pt x="9135" y="685"/>
                </a:lnTo>
                <a:lnTo>
                  <a:pt x="9127" y="687"/>
                </a:lnTo>
                <a:lnTo>
                  <a:pt x="9118" y="689"/>
                </a:lnTo>
                <a:lnTo>
                  <a:pt x="9110" y="690"/>
                </a:lnTo>
                <a:lnTo>
                  <a:pt x="9101" y="690"/>
                </a:lnTo>
                <a:close/>
                <a:moveTo>
                  <a:pt x="9818" y="1000"/>
                </a:moveTo>
                <a:lnTo>
                  <a:pt x="9327" y="1000"/>
                </a:lnTo>
                <a:lnTo>
                  <a:pt x="9315" y="1000"/>
                </a:lnTo>
                <a:lnTo>
                  <a:pt x="9305" y="997"/>
                </a:lnTo>
                <a:lnTo>
                  <a:pt x="9294" y="995"/>
                </a:lnTo>
                <a:lnTo>
                  <a:pt x="9284" y="991"/>
                </a:lnTo>
                <a:lnTo>
                  <a:pt x="9275" y="987"/>
                </a:lnTo>
                <a:lnTo>
                  <a:pt x="9265" y="981"/>
                </a:lnTo>
                <a:lnTo>
                  <a:pt x="9258" y="975"/>
                </a:lnTo>
                <a:lnTo>
                  <a:pt x="9249" y="968"/>
                </a:lnTo>
                <a:lnTo>
                  <a:pt x="9243" y="960"/>
                </a:lnTo>
                <a:lnTo>
                  <a:pt x="9236" y="952"/>
                </a:lnTo>
                <a:lnTo>
                  <a:pt x="9231" y="942"/>
                </a:lnTo>
                <a:lnTo>
                  <a:pt x="9226" y="933"/>
                </a:lnTo>
                <a:lnTo>
                  <a:pt x="9223" y="923"/>
                </a:lnTo>
                <a:lnTo>
                  <a:pt x="9219" y="912"/>
                </a:lnTo>
                <a:lnTo>
                  <a:pt x="9218" y="902"/>
                </a:lnTo>
                <a:lnTo>
                  <a:pt x="9217" y="890"/>
                </a:lnTo>
                <a:lnTo>
                  <a:pt x="9218" y="880"/>
                </a:lnTo>
                <a:lnTo>
                  <a:pt x="9219" y="869"/>
                </a:lnTo>
                <a:lnTo>
                  <a:pt x="9223" y="858"/>
                </a:lnTo>
                <a:lnTo>
                  <a:pt x="9226" y="848"/>
                </a:lnTo>
                <a:lnTo>
                  <a:pt x="9231" y="838"/>
                </a:lnTo>
                <a:lnTo>
                  <a:pt x="9236" y="830"/>
                </a:lnTo>
                <a:lnTo>
                  <a:pt x="9243" y="821"/>
                </a:lnTo>
                <a:lnTo>
                  <a:pt x="9249" y="814"/>
                </a:lnTo>
                <a:lnTo>
                  <a:pt x="9258" y="806"/>
                </a:lnTo>
                <a:lnTo>
                  <a:pt x="9265" y="800"/>
                </a:lnTo>
                <a:lnTo>
                  <a:pt x="9275" y="795"/>
                </a:lnTo>
                <a:lnTo>
                  <a:pt x="9284" y="790"/>
                </a:lnTo>
                <a:lnTo>
                  <a:pt x="9294" y="786"/>
                </a:lnTo>
                <a:lnTo>
                  <a:pt x="9305" y="784"/>
                </a:lnTo>
                <a:lnTo>
                  <a:pt x="9315" y="782"/>
                </a:lnTo>
                <a:lnTo>
                  <a:pt x="9327" y="782"/>
                </a:lnTo>
                <a:lnTo>
                  <a:pt x="9818" y="782"/>
                </a:lnTo>
                <a:lnTo>
                  <a:pt x="9830" y="782"/>
                </a:lnTo>
                <a:lnTo>
                  <a:pt x="9840" y="784"/>
                </a:lnTo>
                <a:lnTo>
                  <a:pt x="9851" y="786"/>
                </a:lnTo>
                <a:lnTo>
                  <a:pt x="9861" y="790"/>
                </a:lnTo>
                <a:lnTo>
                  <a:pt x="9870" y="795"/>
                </a:lnTo>
                <a:lnTo>
                  <a:pt x="9879" y="800"/>
                </a:lnTo>
                <a:lnTo>
                  <a:pt x="9887" y="806"/>
                </a:lnTo>
                <a:lnTo>
                  <a:pt x="9896" y="814"/>
                </a:lnTo>
                <a:lnTo>
                  <a:pt x="9902" y="821"/>
                </a:lnTo>
                <a:lnTo>
                  <a:pt x="9908" y="830"/>
                </a:lnTo>
                <a:lnTo>
                  <a:pt x="9914" y="838"/>
                </a:lnTo>
                <a:lnTo>
                  <a:pt x="9919" y="848"/>
                </a:lnTo>
                <a:lnTo>
                  <a:pt x="9922" y="858"/>
                </a:lnTo>
                <a:lnTo>
                  <a:pt x="9925" y="869"/>
                </a:lnTo>
                <a:lnTo>
                  <a:pt x="9927" y="880"/>
                </a:lnTo>
                <a:lnTo>
                  <a:pt x="9928" y="890"/>
                </a:lnTo>
                <a:lnTo>
                  <a:pt x="9927" y="902"/>
                </a:lnTo>
                <a:lnTo>
                  <a:pt x="9925" y="912"/>
                </a:lnTo>
                <a:lnTo>
                  <a:pt x="9922" y="923"/>
                </a:lnTo>
                <a:lnTo>
                  <a:pt x="9919" y="933"/>
                </a:lnTo>
                <a:lnTo>
                  <a:pt x="9914" y="942"/>
                </a:lnTo>
                <a:lnTo>
                  <a:pt x="9908" y="952"/>
                </a:lnTo>
                <a:lnTo>
                  <a:pt x="9902" y="960"/>
                </a:lnTo>
                <a:lnTo>
                  <a:pt x="9896" y="968"/>
                </a:lnTo>
                <a:lnTo>
                  <a:pt x="9887" y="975"/>
                </a:lnTo>
                <a:lnTo>
                  <a:pt x="9879" y="981"/>
                </a:lnTo>
                <a:lnTo>
                  <a:pt x="9870" y="987"/>
                </a:lnTo>
                <a:lnTo>
                  <a:pt x="9861" y="991"/>
                </a:lnTo>
                <a:lnTo>
                  <a:pt x="9851" y="995"/>
                </a:lnTo>
                <a:lnTo>
                  <a:pt x="9840" y="997"/>
                </a:lnTo>
                <a:lnTo>
                  <a:pt x="9830" y="1000"/>
                </a:lnTo>
                <a:lnTo>
                  <a:pt x="9818" y="1000"/>
                </a:lnTo>
                <a:close/>
                <a:moveTo>
                  <a:pt x="9253" y="1776"/>
                </a:moveTo>
                <a:lnTo>
                  <a:pt x="9245" y="1776"/>
                </a:lnTo>
                <a:lnTo>
                  <a:pt x="9236" y="1775"/>
                </a:lnTo>
                <a:lnTo>
                  <a:pt x="9228" y="1773"/>
                </a:lnTo>
                <a:lnTo>
                  <a:pt x="9219" y="1771"/>
                </a:lnTo>
                <a:lnTo>
                  <a:pt x="9212" y="1768"/>
                </a:lnTo>
                <a:lnTo>
                  <a:pt x="9205" y="1764"/>
                </a:lnTo>
                <a:lnTo>
                  <a:pt x="9197" y="1760"/>
                </a:lnTo>
                <a:lnTo>
                  <a:pt x="9190" y="1756"/>
                </a:lnTo>
                <a:lnTo>
                  <a:pt x="9183" y="1751"/>
                </a:lnTo>
                <a:lnTo>
                  <a:pt x="9177" y="1745"/>
                </a:lnTo>
                <a:lnTo>
                  <a:pt x="9172" y="1739"/>
                </a:lnTo>
                <a:lnTo>
                  <a:pt x="9165" y="1731"/>
                </a:lnTo>
                <a:lnTo>
                  <a:pt x="9161" y="1725"/>
                </a:lnTo>
                <a:lnTo>
                  <a:pt x="9157" y="1717"/>
                </a:lnTo>
                <a:lnTo>
                  <a:pt x="9152" y="1709"/>
                </a:lnTo>
                <a:lnTo>
                  <a:pt x="9149" y="1701"/>
                </a:lnTo>
                <a:lnTo>
                  <a:pt x="8998" y="1233"/>
                </a:lnTo>
                <a:lnTo>
                  <a:pt x="8995" y="1223"/>
                </a:lnTo>
                <a:lnTo>
                  <a:pt x="8993" y="1212"/>
                </a:lnTo>
                <a:lnTo>
                  <a:pt x="8992" y="1201"/>
                </a:lnTo>
                <a:lnTo>
                  <a:pt x="8993" y="1191"/>
                </a:lnTo>
                <a:lnTo>
                  <a:pt x="8994" y="1180"/>
                </a:lnTo>
                <a:lnTo>
                  <a:pt x="8996" y="1169"/>
                </a:lnTo>
                <a:lnTo>
                  <a:pt x="9000" y="1160"/>
                </a:lnTo>
                <a:lnTo>
                  <a:pt x="9005" y="1150"/>
                </a:lnTo>
                <a:lnTo>
                  <a:pt x="9010" y="1141"/>
                </a:lnTo>
                <a:lnTo>
                  <a:pt x="9015" y="1132"/>
                </a:lnTo>
                <a:lnTo>
                  <a:pt x="9023" y="1125"/>
                </a:lnTo>
                <a:lnTo>
                  <a:pt x="9030" y="1117"/>
                </a:lnTo>
                <a:lnTo>
                  <a:pt x="9039" y="1111"/>
                </a:lnTo>
                <a:lnTo>
                  <a:pt x="9047" y="1105"/>
                </a:lnTo>
                <a:lnTo>
                  <a:pt x="9058" y="1100"/>
                </a:lnTo>
                <a:lnTo>
                  <a:pt x="9068" y="1096"/>
                </a:lnTo>
                <a:lnTo>
                  <a:pt x="9079" y="1093"/>
                </a:lnTo>
                <a:lnTo>
                  <a:pt x="9090" y="1092"/>
                </a:lnTo>
                <a:lnTo>
                  <a:pt x="9100" y="1091"/>
                </a:lnTo>
                <a:lnTo>
                  <a:pt x="9111" y="1091"/>
                </a:lnTo>
                <a:lnTo>
                  <a:pt x="9122" y="1093"/>
                </a:lnTo>
                <a:lnTo>
                  <a:pt x="9132" y="1095"/>
                </a:lnTo>
                <a:lnTo>
                  <a:pt x="9142" y="1098"/>
                </a:lnTo>
                <a:lnTo>
                  <a:pt x="9151" y="1103"/>
                </a:lnTo>
                <a:lnTo>
                  <a:pt x="9160" y="1108"/>
                </a:lnTo>
                <a:lnTo>
                  <a:pt x="9169" y="1114"/>
                </a:lnTo>
                <a:lnTo>
                  <a:pt x="9177" y="1121"/>
                </a:lnTo>
                <a:lnTo>
                  <a:pt x="9184" y="1128"/>
                </a:lnTo>
                <a:lnTo>
                  <a:pt x="9191" y="1137"/>
                </a:lnTo>
                <a:lnTo>
                  <a:pt x="9197" y="1146"/>
                </a:lnTo>
                <a:lnTo>
                  <a:pt x="9201" y="1156"/>
                </a:lnTo>
                <a:lnTo>
                  <a:pt x="9206" y="1166"/>
                </a:lnTo>
                <a:lnTo>
                  <a:pt x="9358" y="1633"/>
                </a:lnTo>
                <a:lnTo>
                  <a:pt x="9361" y="1644"/>
                </a:lnTo>
                <a:lnTo>
                  <a:pt x="9362" y="1655"/>
                </a:lnTo>
                <a:lnTo>
                  <a:pt x="9363" y="1666"/>
                </a:lnTo>
                <a:lnTo>
                  <a:pt x="9362" y="1676"/>
                </a:lnTo>
                <a:lnTo>
                  <a:pt x="9361" y="1687"/>
                </a:lnTo>
                <a:lnTo>
                  <a:pt x="9359" y="1697"/>
                </a:lnTo>
                <a:lnTo>
                  <a:pt x="9356" y="1707"/>
                </a:lnTo>
                <a:lnTo>
                  <a:pt x="9351" y="1717"/>
                </a:lnTo>
                <a:lnTo>
                  <a:pt x="9346" y="1725"/>
                </a:lnTo>
                <a:lnTo>
                  <a:pt x="9340" y="1734"/>
                </a:lnTo>
                <a:lnTo>
                  <a:pt x="9333" y="1742"/>
                </a:lnTo>
                <a:lnTo>
                  <a:pt x="9325" y="1749"/>
                </a:lnTo>
                <a:lnTo>
                  <a:pt x="9316" y="1756"/>
                </a:lnTo>
                <a:lnTo>
                  <a:pt x="9308" y="1762"/>
                </a:lnTo>
                <a:lnTo>
                  <a:pt x="9298" y="1766"/>
                </a:lnTo>
                <a:lnTo>
                  <a:pt x="9287" y="1771"/>
                </a:lnTo>
                <a:lnTo>
                  <a:pt x="9279" y="1773"/>
                </a:lnTo>
                <a:lnTo>
                  <a:pt x="9270" y="1775"/>
                </a:lnTo>
                <a:lnTo>
                  <a:pt x="9262" y="1776"/>
                </a:lnTo>
                <a:lnTo>
                  <a:pt x="9253" y="1776"/>
                </a:lnTo>
                <a:close/>
                <a:moveTo>
                  <a:pt x="8340" y="1480"/>
                </a:moveTo>
                <a:lnTo>
                  <a:pt x="8327" y="1479"/>
                </a:lnTo>
                <a:lnTo>
                  <a:pt x="8315" y="1476"/>
                </a:lnTo>
                <a:lnTo>
                  <a:pt x="8303" y="1473"/>
                </a:lnTo>
                <a:lnTo>
                  <a:pt x="8291" y="1468"/>
                </a:lnTo>
                <a:lnTo>
                  <a:pt x="8281" y="1462"/>
                </a:lnTo>
                <a:lnTo>
                  <a:pt x="8270" y="1454"/>
                </a:lnTo>
                <a:lnTo>
                  <a:pt x="8260" y="1445"/>
                </a:lnTo>
                <a:lnTo>
                  <a:pt x="8252" y="1434"/>
                </a:lnTo>
                <a:lnTo>
                  <a:pt x="8246" y="1425"/>
                </a:lnTo>
                <a:lnTo>
                  <a:pt x="8240" y="1415"/>
                </a:lnTo>
                <a:lnTo>
                  <a:pt x="8237" y="1405"/>
                </a:lnTo>
                <a:lnTo>
                  <a:pt x="8234" y="1395"/>
                </a:lnTo>
                <a:lnTo>
                  <a:pt x="8232" y="1385"/>
                </a:lnTo>
                <a:lnTo>
                  <a:pt x="8231" y="1374"/>
                </a:lnTo>
                <a:lnTo>
                  <a:pt x="8231" y="1364"/>
                </a:lnTo>
                <a:lnTo>
                  <a:pt x="8232" y="1353"/>
                </a:lnTo>
                <a:lnTo>
                  <a:pt x="8234" y="1343"/>
                </a:lnTo>
                <a:lnTo>
                  <a:pt x="8237" y="1333"/>
                </a:lnTo>
                <a:lnTo>
                  <a:pt x="8241" y="1324"/>
                </a:lnTo>
                <a:lnTo>
                  <a:pt x="8247" y="1314"/>
                </a:lnTo>
                <a:lnTo>
                  <a:pt x="8253" y="1305"/>
                </a:lnTo>
                <a:lnTo>
                  <a:pt x="8259" y="1297"/>
                </a:lnTo>
                <a:lnTo>
                  <a:pt x="8267" y="1290"/>
                </a:lnTo>
                <a:lnTo>
                  <a:pt x="8276" y="1282"/>
                </a:lnTo>
                <a:lnTo>
                  <a:pt x="8815" y="890"/>
                </a:lnTo>
                <a:lnTo>
                  <a:pt x="8276" y="499"/>
                </a:lnTo>
                <a:lnTo>
                  <a:pt x="8267" y="492"/>
                </a:lnTo>
                <a:lnTo>
                  <a:pt x="8259" y="484"/>
                </a:lnTo>
                <a:lnTo>
                  <a:pt x="8253" y="476"/>
                </a:lnTo>
                <a:lnTo>
                  <a:pt x="8247" y="467"/>
                </a:lnTo>
                <a:lnTo>
                  <a:pt x="8241" y="458"/>
                </a:lnTo>
                <a:lnTo>
                  <a:pt x="8237" y="448"/>
                </a:lnTo>
                <a:lnTo>
                  <a:pt x="8234" y="438"/>
                </a:lnTo>
                <a:lnTo>
                  <a:pt x="8232" y="428"/>
                </a:lnTo>
                <a:lnTo>
                  <a:pt x="8231" y="417"/>
                </a:lnTo>
                <a:lnTo>
                  <a:pt x="8231" y="407"/>
                </a:lnTo>
                <a:lnTo>
                  <a:pt x="8232" y="396"/>
                </a:lnTo>
                <a:lnTo>
                  <a:pt x="8234" y="386"/>
                </a:lnTo>
                <a:lnTo>
                  <a:pt x="8237" y="376"/>
                </a:lnTo>
                <a:lnTo>
                  <a:pt x="8240" y="365"/>
                </a:lnTo>
                <a:lnTo>
                  <a:pt x="8246" y="356"/>
                </a:lnTo>
                <a:lnTo>
                  <a:pt x="8252" y="346"/>
                </a:lnTo>
                <a:lnTo>
                  <a:pt x="8258" y="338"/>
                </a:lnTo>
                <a:lnTo>
                  <a:pt x="8267" y="330"/>
                </a:lnTo>
                <a:lnTo>
                  <a:pt x="8274" y="323"/>
                </a:lnTo>
                <a:lnTo>
                  <a:pt x="8284" y="318"/>
                </a:lnTo>
                <a:lnTo>
                  <a:pt x="8293" y="312"/>
                </a:lnTo>
                <a:lnTo>
                  <a:pt x="8303" y="308"/>
                </a:lnTo>
                <a:lnTo>
                  <a:pt x="8312" y="305"/>
                </a:lnTo>
                <a:lnTo>
                  <a:pt x="8323" y="303"/>
                </a:lnTo>
                <a:lnTo>
                  <a:pt x="8334" y="302"/>
                </a:lnTo>
                <a:lnTo>
                  <a:pt x="8344" y="302"/>
                </a:lnTo>
                <a:lnTo>
                  <a:pt x="8354" y="303"/>
                </a:lnTo>
                <a:lnTo>
                  <a:pt x="8365" y="305"/>
                </a:lnTo>
                <a:lnTo>
                  <a:pt x="8375" y="307"/>
                </a:lnTo>
                <a:lnTo>
                  <a:pt x="8385" y="311"/>
                </a:lnTo>
                <a:lnTo>
                  <a:pt x="8395" y="317"/>
                </a:lnTo>
                <a:lnTo>
                  <a:pt x="8404" y="323"/>
                </a:lnTo>
                <a:lnTo>
                  <a:pt x="9065" y="802"/>
                </a:lnTo>
                <a:lnTo>
                  <a:pt x="9075" y="810"/>
                </a:lnTo>
                <a:lnTo>
                  <a:pt x="9084" y="820"/>
                </a:lnTo>
                <a:lnTo>
                  <a:pt x="9092" y="830"/>
                </a:lnTo>
                <a:lnTo>
                  <a:pt x="9098" y="841"/>
                </a:lnTo>
                <a:lnTo>
                  <a:pt x="9104" y="853"/>
                </a:lnTo>
                <a:lnTo>
                  <a:pt x="9107" y="865"/>
                </a:lnTo>
                <a:lnTo>
                  <a:pt x="9110" y="877"/>
                </a:lnTo>
                <a:lnTo>
                  <a:pt x="9110" y="890"/>
                </a:lnTo>
                <a:lnTo>
                  <a:pt x="9110" y="904"/>
                </a:lnTo>
                <a:lnTo>
                  <a:pt x="9107" y="917"/>
                </a:lnTo>
                <a:lnTo>
                  <a:pt x="9104" y="928"/>
                </a:lnTo>
                <a:lnTo>
                  <a:pt x="9098" y="940"/>
                </a:lnTo>
                <a:lnTo>
                  <a:pt x="9092" y="951"/>
                </a:lnTo>
                <a:lnTo>
                  <a:pt x="9084" y="961"/>
                </a:lnTo>
                <a:lnTo>
                  <a:pt x="9075" y="971"/>
                </a:lnTo>
                <a:lnTo>
                  <a:pt x="9065" y="979"/>
                </a:lnTo>
                <a:lnTo>
                  <a:pt x="8404" y="1458"/>
                </a:lnTo>
                <a:lnTo>
                  <a:pt x="8396" y="1464"/>
                </a:lnTo>
                <a:lnTo>
                  <a:pt x="8389" y="1468"/>
                </a:lnTo>
                <a:lnTo>
                  <a:pt x="8382" y="1471"/>
                </a:lnTo>
                <a:lnTo>
                  <a:pt x="8373" y="1474"/>
                </a:lnTo>
                <a:lnTo>
                  <a:pt x="8365" y="1476"/>
                </a:lnTo>
                <a:lnTo>
                  <a:pt x="8357" y="1479"/>
                </a:lnTo>
                <a:lnTo>
                  <a:pt x="8349" y="1480"/>
                </a:lnTo>
                <a:lnTo>
                  <a:pt x="8340" y="1480"/>
                </a:lnTo>
                <a:close/>
                <a:moveTo>
                  <a:pt x="9006" y="243"/>
                </a:moveTo>
                <a:lnTo>
                  <a:pt x="9006" y="243"/>
                </a:lnTo>
                <a:lnTo>
                  <a:pt x="9004" y="239"/>
                </a:lnTo>
                <a:lnTo>
                  <a:pt x="9003" y="236"/>
                </a:lnTo>
                <a:lnTo>
                  <a:pt x="9003" y="232"/>
                </a:lnTo>
                <a:lnTo>
                  <a:pt x="9003" y="227"/>
                </a:lnTo>
                <a:lnTo>
                  <a:pt x="9004" y="223"/>
                </a:lnTo>
                <a:lnTo>
                  <a:pt x="9006" y="220"/>
                </a:lnTo>
                <a:lnTo>
                  <a:pt x="9008" y="217"/>
                </a:lnTo>
                <a:lnTo>
                  <a:pt x="9012" y="214"/>
                </a:lnTo>
                <a:lnTo>
                  <a:pt x="9015" y="212"/>
                </a:lnTo>
                <a:lnTo>
                  <a:pt x="9020" y="210"/>
                </a:lnTo>
                <a:lnTo>
                  <a:pt x="9024" y="210"/>
                </a:lnTo>
                <a:lnTo>
                  <a:pt x="9027" y="210"/>
                </a:lnTo>
                <a:lnTo>
                  <a:pt x="9031" y="212"/>
                </a:lnTo>
                <a:lnTo>
                  <a:pt x="9034" y="214"/>
                </a:lnTo>
                <a:lnTo>
                  <a:pt x="9039" y="217"/>
                </a:lnTo>
                <a:lnTo>
                  <a:pt x="9041" y="220"/>
                </a:lnTo>
                <a:lnTo>
                  <a:pt x="9043" y="223"/>
                </a:lnTo>
                <a:lnTo>
                  <a:pt x="9044" y="227"/>
                </a:lnTo>
                <a:lnTo>
                  <a:pt x="9044" y="232"/>
                </a:lnTo>
                <a:lnTo>
                  <a:pt x="9044" y="236"/>
                </a:lnTo>
                <a:lnTo>
                  <a:pt x="9043" y="239"/>
                </a:lnTo>
                <a:lnTo>
                  <a:pt x="9041" y="243"/>
                </a:lnTo>
                <a:lnTo>
                  <a:pt x="9039" y="246"/>
                </a:lnTo>
                <a:lnTo>
                  <a:pt x="9035" y="249"/>
                </a:lnTo>
                <a:lnTo>
                  <a:pt x="9029" y="252"/>
                </a:lnTo>
                <a:lnTo>
                  <a:pt x="9024" y="253"/>
                </a:lnTo>
                <a:lnTo>
                  <a:pt x="9018" y="252"/>
                </a:lnTo>
                <a:lnTo>
                  <a:pt x="9013" y="251"/>
                </a:lnTo>
                <a:lnTo>
                  <a:pt x="9009" y="247"/>
                </a:lnTo>
                <a:lnTo>
                  <a:pt x="9006" y="243"/>
                </a:lnTo>
                <a:close/>
                <a:moveTo>
                  <a:pt x="8706" y="240"/>
                </a:moveTo>
                <a:lnTo>
                  <a:pt x="8705" y="236"/>
                </a:lnTo>
                <a:lnTo>
                  <a:pt x="8705" y="232"/>
                </a:lnTo>
                <a:lnTo>
                  <a:pt x="8706" y="227"/>
                </a:lnTo>
                <a:lnTo>
                  <a:pt x="8708" y="224"/>
                </a:lnTo>
                <a:lnTo>
                  <a:pt x="8710" y="221"/>
                </a:lnTo>
                <a:lnTo>
                  <a:pt x="8713" y="218"/>
                </a:lnTo>
                <a:lnTo>
                  <a:pt x="8717" y="216"/>
                </a:lnTo>
                <a:lnTo>
                  <a:pt x="8721" y="215"/>
                </a:lnTo>
                <a:lnTo>
                  <a:pt x="8725" y="214"/>
                </a:lnTo>
                <a:lnTo>
                  <a:pt x="8729" y="214"/>
                </a:lnTo>
                <a:lnTo>
                  <a:pt x="8732" y="215"/>
                </a:lnTo>
                <a:lnTo>
                  <a:pt x="8737" y="217"/>
                </a:lnTo>
                <a:lnTo>
                  <a:pt x="8740" y="219"/>
                </a:lnTo>
                <a:lnTo>
                  <a:pt x="8743" y="222"/>
                </a:lnTo>
                <a:lnTo>
                  <a:pt x="8745" y="225"/>
                </a:lnTo>
                <a:lnTo>
                  <a:pt x="8746" y="229"/>
                </a:lnTo>
                <a:lnTo>
                  <a:pt x="8747" y="234"/>
                </a:lnTo>
                <a:lnTo>
                  <a:pt x="8746" y="238"/>
                </a:lnTo>
                <a:lnTo>
                  <a:pt x="8745" y="242"/>
                </a:lnTo>
                <a:lnTo>
                  <a:pt x="8744" y="245"/>
                </a:lnTo>
                <a:lnTo>
                  <a:pt x="8742" y="249"/>
                </a:lnTo>
                <a:lnTo>
                  <a:pt x="8739" y="252"/>
                </a:lnTo>
                <a:lnTo>
                  <a:pt x="8735" y="254"/>
                </a:lnTo>
                <a:lnTo>
                  <a:pt x="8731" y="255"/>
                </a:lnTo>
                <a:lnTo>
                  <a:pt x="8728" y="256"/>
                </a:lnTo>
                <a:lnTo>
                  <a:pt x="8726" y="256"/>
                </a:lnTo>
                <a:lnTo>
                  <a:pt x="8722" y="256"/>
                </a:lnTo>
                <a:lnTo>
                  <a:pt x="8719" y="255"/>
                </a:lnTo>
                <a:lnTo>
                  <a:pt x="8715" y="253"/>
                </a:lnTo>
                <a:lnTo>
                  <a:pt x="8713" y="252"/>
                </a:lnTo>
                <a:lnTo>
                  <a:pt x="8710" y="250"/>
                </a:lnTo>
                <a:lnTo>
                  <a:pt x="8708" y="246"/>
                </a:lnTo>
                <a:lnTo>
                  <a:pt x="8707" y="243"/>
                </a:lnTo>
                <a:lnTo>
                  <a:pt x="8706" y="240"/>
                </a:lnTo>
                <a:close/>
                <a:moveTo>
                  <a:pt x="8793" y="254"/>
                </a:moveTo>
                <a:lnTo>
                  <a:pt x="8791" y="251"/>
                </a:lnTo>
                <a:lnTo>
                  <a:pt x="8789" y="246"/>
                </a:lnTo>
                <a:lnTo>
                  <a:pt x="8788" y="243"/>
                </a:lnTo>
                <a:lnTo>
                  <a:pt x="8789" y="239"/>
                </a:lnTo>
                <a:lnTo>
                  <a:pt x="8789" y="235"/>
                </a:lnTo>
                <a:lnTo>
                  <a:pt x="8791" y="232"/>
                </a:lnTo>
                <a:lnTo>
                  <a:pt x="8793" y="227"/>
                </a:lnTo>
                <a:lnTo>
                  <a:pt x="8796" y="224"/>
                </a:lnTo>
                <a:lnTo>
                  <a:pt x="8799" y="222"/>
                </a:lnTo>
                <a:lnTo>
                  <a:pt x="8804" y="221"/>
                </a:lnTo>
                <a:lnTo>
                  <a:pt x="8807" y="220"/>
                </a:lnTo>
                <a:lnTo>
                  <a:pt x="8811" y="220"/>
                </a:lnTo>
                <a:lnTo>
                  <a:pt x="8815" y="221"/>
                </a:lnTo>
                <a:lnTo>
                  <a:pt x="8820" y="222"/>
                </a:lnTo>
                <a:lnTo>
                  <a:pt x="8823" y="225"/>
                </a:lnTo>
                <a:lnTo>
                  <a:pt x="8826" y="227"/>
                </a:lnTo>
                <a:lnTo>
                  <a:pt x="8828" y="232"/>
                </a:lnTo>
                <a:lnTo>
                  <a:pt x="8829" y="235"/>
                </a:lnTo>
                <a:lnTo>
                  <a:pt x="8830" y="239"/>
                </a:lnTo>
                <a:lnTo>
                  <a:pt x="8830" y="243"/>
                </a:lnTo>
                <a:lnTo>
                  <a:pt x="8829" y="247"/>
                </a:lnTo>
                <a:lnTo>
                  <a:pt x="8828" y="251"/>
                </a:lnTo>
                <a:lnTo>
                  <a:pt x="8826" y="255"/>
                </a:lnTo>
                <a:lnTo>
                  <a:pt x="8823" y="257"/>
                </a:lnTo>
                <a:lnTo>
                  <a:pt x="8820" y="259"/>
                </a:lnTo>
                <a:lnTo>
                  <a:pt x="8816" y="261"/>
                </a:lnTo>
                <a:lnTo>
                  <a:pt x="8813" y="261"/>
                </a:lnTo>
                <a:lnTo>
                  <a:pt x="8809" y="262"/>
                </a:lnTo>
                <a:lnTo>
                  <a:pt x="8805" y="261"/>
                </a:lnTo>
                <a:lnTo>
                  <a:pt x="8801" y="260"/>
                </a:lnTo>
                <a:lnTo>
                  <a:pt x="8796" y="258"/>
                </a:lnTo>
                <a:lnTo>
                  <a:pt x="8793" y="254"/>
                </a:lnTo>
                <a:close/>
                <a:moveTo>
                  <a:pt x="8856" y="286"/>
                </a:moveTo>
                <a:lnTo>
                  <a:pt x="8854" y="283"/>
                </a:lnTo>
                <a:lnTo>
                  <a:pt x="8854" y="278"/>
                </a:lnTo>
                <a:lnTo>
                  <a:pt x="8854" y="274"/>
                </a:lnTo>
                <a:lnTo>
                  <a:pt x="8855" y="270"/>
                </a:lnTo>
                <a:lnTo>
                  <a:pt x="8856" y="267"/>
                </a:lnTo>
                <a:lnTo>
                  <a:pt x="8859" y="263"/>
                </a:lnTo>
                <a:lnTo>
                  <a:pt x="8862" y="260"/>
                </a:lnTo>
                <a:lnTo>
                  <a:pt x="8865" y="258"/>
                </a:lnTo>
                <a:lnTo>
                  <a:pt x="8870" y="257"/>
                </a:lnTo>
                <a:lnTo>
                  <a:pt x="8874" y="256"/>
                </a:lnTo>
                <a:lnTo>
                  <a:pt x="8877" y="256"/>
                </a:lnTo>
                <a:lnTo>
                  <a:pt x="8881" y="257"/>
                </a:lnTo>
                <a:lnTo>
                  <a:pt x="8886" y="259"/>
                </a:lnTo>
                <a:lnTo>
                  <a:pt x="8889" y="261"/>
                </a:lnTo>
                <a:lnTo>
                  <a:pt x="8891" y="264"/>
                </a:lnTo>
                <a:lnTo>
                  <a:pt x="8893" y="268"/>
                </a:lnTo>
                <a:lnTo>
                  <a:pt x="8895" y="272"/>
                </a:lnTo>
                <a:lnTo>
                  <a:pt x="8895" y="276"/>
                </a:lnTo>
                <a:lnTo>
                  <a:pt x="8895" y="280"/>
                </a:lnTo>
                <a:lnTo>
                  <a:pt x="8894" y="284"/>
                </a:lnTo>
                <a:lnTo>
                  <a:pt x="8893" y="288"/>
                </a:lnTo>
                <a:lnTo>
                  <a:pt x="8890" y="291"/>
                </a:lnTo>
                <a:lnTo>
                  <a:pt x="8888" y="294"/>
                </a:lnTo>
                <a:lnTo>
                  <a:pt x="8883" y="296"/>
                </a:lnTo>
                <a:lnTo>
                  <a:pt x="8879" y="297"/>
                </a:lnTo>
                <a:lnTo>
                  <a:pt x="8875" y="298"/>
                </a:lnTo>
                <a:lnTo>
                  <a:pt x="8869" y="297"/>
                </a:lnTo>
                <a:lnTo>
                  <a:pt x="8863" y="295"/>
                </a:lnTo>
                <a:lnTo>
                  <a:pt x="8859" y="291"/>
                </a:lnTo>
                <a:lnTo>
                  <a:pt x="8856" y="286"/>
                </a:lnTo>
                <a:close/>
                <a:moveTo>
                  <a:pt x="8645" y="290"/>
                </a:moveTo>
                <a:lnTo>
                  <a:pt x="8645" y="286"/>
                </a:lnTo>
                <a:lnTo>
                  <a:pt x="8645" y="281"/>
                </a:lnTo>
                <a:lnTo>
                  <a:pt x="8647" y="277"/>
                </a:lnTo>
                <a:lnTo>
                  <a:pt x="8648" y="274"/>
                </a:lnTo>
                <a:lnTo>
                  <a:pt x="8652" y="271"/>
                </a:lnTo>
                <a:lnTo>
                  <a:pt x="8655" y="269"/>
                </a:lnTo>
                <a:lnTo>
                  <a:pt x="8658" y="267"/>
                </a:lnTo>
                <a:lnTo>
                  <a:pt x="8662" y="266"/>
                </a:lnTo>
                <a:lnTo>
                  <a:pt x="8667" y="266"/>
                </a:lnTo>
                <a:lnTo>
                  <a:pt x="8671" y="266"/>
                </a:lnTo>
                <a:lnTo>
                  <a:pt x="8675" y="268"/>
                </a:lnTo>
                <a:lnTo>
                  <a:pt x="8678" y="270"/>
                </a:lnTo>
                <a:lnTo>
                  <a:pt x="8681" y="272"/>
                </a:lnTo>
                <a:lnTo>
                  <a:pt x="8684" y="275"/>
                </a:lnTo>
                <a:lnTo>
                  <a:pt x="8686" y="279"/>
                </a:lnTo>
                <a:lnTo>
                  <a:pt x="8687" y="283"/>
                </a:lnTo>
                <a:lnTo>
                  <a:pt x="8687" y="287"/>
                </a:lnTo>
                <a:lnTo>
                  <a:pt x="8687" y="291"/>
                </a:lnTo>
                <a:lnTo>
                  <a:pt x="8686" y="295"/>
                </a:lnTo>
                <a:lnTo>
                  <a:pt x="8684" y="298"/>
                </a:lnTo>
                <a:lnTo>
                  <a:pt x="8680" y="302"/>
                </a:lnTo>
                <a:lnTo>
                  <a:pt x="8677" y="304"/>
                </a:lnTo>
                <a:lnTo>
                  <a:pt x="8674" y="306"/>
                </a:lnTo>
                <a:lnTo>
                  <a:pt x="8670" y="307"/>
                </a:lnTo>
                <a:lnTo>
                  <a:pt x="8668" y="307"/>
                </a:lnTo>
                <a:lnTo>
                  <a:pt x="8667" y="308"/>
                </a:lnTo>
                <a:lnTo>
                  <a:pt x="8662" y="307"/>
                </a:lnTo>
                <a:lnTo>
                  <a:pt x="8659" y="306"/>
                </a:lnTo>
                <a:lnTo>
                  <a:pt x="8656" y="305"/>
                </a:lnTo>
                <a:lnTo>
                  <a:pt x="8653" y="303"/>
                </a:lnTo>
                <a:lnTo>
                  <a:pt x="8650" y="300"/>
                </a:lnTo>
                <a:lnTo>
                  <a:pt x="8647" y="297"/>
                </a:lnTo>
                <a:lnTo>
                  <a:pt x="8646" y="293"/>
                </a:lnTo>
                <a:lnTo>
                  <a:pt x="8645" y="290"/>
                </a:lnTo>
                <a:close/>
                <a:moveTo>
                  <a:pt x="8580" y="345"/>
                </a:moveTo>
                <a:lnTo>
                  <a:pt x="8577" y="342"/>
                </a:lnTo>
                <a:lnTo>
                  <a:pt x="8575" y="338"/>
                </a:lnTo>
                <a:lnTo>
                  <a:pt x="8574" y="334"/>
                </a:lnTo>
                <a:lnTo>
                  <a:pt x="8574" y="330"/>
                </a:lnTo>
                <a:lnTo>
                  <a:pt x="8575" y="326"/>
                </a:lnTo>
                <a:lnTo>
                  <a:pt x="8576" y="322"/>
                </a:lnTo>
                <a:lnTo>
                  <a:pt x="8578" y="319"/>
                </a:lnTo>
                <a:lnTo>
                  <a:pt x="8580" y="315"/>
                </a:lnTo>
                <a:lnTo>
                  <a:pt x="8584" y="312"/>
                </a:lnTo>
                <a:lnTo>
                  <a:pt x="8588" y="311"/>
                </a:lnTo>
                <a:lnTo>
                  <a:pt x="8592" y="310"/>
                </a:lnTo>
                <a:lnTo>
                  <a:pt x="8595" y="309"/>
                </a:lnTo>
                <a:lnTo>
                  <a:pt x="8600" y="310"/>
                </a:lnTo>
                <a:lnTo>
                  <a:pt x="8604" y="311"/>
                </a:lnTo>
                <a:lnTo>
                  <a:pt x="8607" y="313"/>
                </a:lnTo>
                <a:lnTo>
                  <a:pt x="8610" y="315"/>
                </a:lnTo>
                <a:lnTo>
                  <a:pt x="8613" y="320"/>
                </a:lnTo>
                <a:lnTo>
                  <a:pt x="8614" y="323"/>
                </a:lnTo>
                <a:lnTo>
                  <a:pt x="8616" y="327"/>
                </a:lnTo>
                <a:lnTo>
                  <a:pt x="8617" y="331"/>
                </a:lnTo>
                <a:lnTo>
                  <a:pt x="8616" y="335"/>
                </a:lnTo>
                <a:lnTo>
                  <a:pt x="8614" y="339"/>
                </a:lnTo>
                <a:lnTo>
                  <a:pt x="8612" y="342"/>
                </a:lnTo>
                <a:lnTo>
                  <a:pt x="8610" y="346"/>
                </a:lnTo>
                <a:lnTo>
                  <a:pt x="8607" y="348"/>
                </a:lnTo>
                <a:lnTo>
                  <a:pt x="8603" y="351"/>
                </a:lnTo>
                <a:lnTo>
                  <a:pt x="8600" y="352"/>
                </a:lnTo>
                <a:lnTo>
                  <a:pt x="8595" y="352"/>
                </a:lnTo>
                <a:lnTo>
                  <a:pt x="8591" y="352"/>
                </a:lnTo>
                <a:lnTo>
                  <a:pt x="8587" y="349"/>
                </a:lnTo>
                <a:lnTo>
                  <a:pt x="8584" y="347"/>
                </a:lnTo>
                <a:lnTo>
                  <a:pt x="8580" y="345"/>
                </a:lnTo>
                <a:close/>
                <a:moveTo>
                  <a:pt x="9345" y="433"/>
                </a:moveTo>
                <a:lnTo>
                  <a:pt x="9343" y="429"/>
                </a:lnTo>
                <a:lnTo>
                  <a:pt x="9341" y="426"/>
                </a:lnTo>
                <a:lnTo>
                  <a:pt x="9340" y="422"/>
                </a:lnTo>
                <a:lnTo>
                  <a:pt x="9339" y="417"/>
                </a:lnTo>
                <a:lnTo>
                  <a:pt x="9340" y="414"/>
                </a:lnTo>
                <a:lnTo>
                  <a:pt x="9341" y="410"/>
                </a:lnTo>
                <a:lnTo>
                  <a:pt x="9343" y="407"/>
                </a:lnTo>
                <a:lnTo>
                  <a:pt x="9345" y="404"/>
                </a:lnTo>
                <a:lnTo>
                  <a:pt x="9348" y="400"/>
                </a:lnTo>
                <a:lnTo>
                  <a:pt x="9352" y="398"/>
                </a:lnTo>
                <a:lnTo>
                  <a:pt x="9357" y="397"/>
                </a:lnTo>
                <a:lnTo>
                  <a:pt x="9360" y="397"/>
                </a:lnTo>
                <a:lnTo>
                  <a:pt x="9364" y="397"/>
                </a:lnTo>
                <a:lnTo>
                  <a:pt x="9368" y="398"/>
                </a:lnTo>
                <a:lnTo>
                  <a:pt x="9371" y="400"/>
                </a:lnTo>
                <a:lnTo>
                  <a:pt x="9375" y="404"/>
                </a:lnTo>
                <a:lnTo>
                  <a:pt x="9378" y="407"/>
                </a:lnTo>
                <a:lnTo>
                  <a:pt x="9380" y="410"/>
                </a:lnTo>
                <a:lnTo>
                  <a:pt x="9381" y="414"/>
                </a:lnTo>
                <a:lnTo>
                  <a:pt x="9381" y="419"/>
                </a:lnTo>
                <a:lnTo>
                  <a:pt x="9381" y="422"/>
                </a:lnTo>
                <a:lnTo>
                  <a:pt x="9380" y="426"/>
                </a:lnTo>
                <a:lnTo>
                  <a:pt x="9378" y="430"/>
                </a:lnTo>
                <a:lnTo>
                  <a:pt x="9375" y="433"/>
                </a:lnTo>
                <a:lnTo>
                  <a:pt x="9371" y="436"/>
                </a:lnTo>
                <a:lnTo>
                  <a:pt x="9368" y="438"/>
                </a:lnTo>
                <a:lnTo>
                  <a:pt x="9364" y="439"/>
                </a:lnTo>
                <a:lnTo>
                  <a:pt x="9360" y="439"/>
                </a:lnTo>
                <a:lnTo>
                  <a:pt x="9357" y="439"/>
                </a:lnTo>
                <a:lnTo>
                  <a:pt x="9352" y="438"/>
                </a:lnTo>
                <a:lnTo>
                  <a:pt x="9348" y="436"/>
                </a:lnTo>
                <a:lnTo>
                  <a:pt x="9345" y="433"/>
                </a:lnTo>
                <a:close/>
                <a:moveTo>
                  <a:pt x="9577" y="482"/>
                </a:moveTo>
                <a:lnTo>
                  <a:pt x="9577" y="478"/>
                </a:lnTo>
                <a:lnTo>
                  <a:pt x="9577" y="474"/>
                </a:lnTo>
                <a:lnTo>
                  <a:pt x="9579" y="469"/>
                </a:lnTo>
                <a:lnTo>
                  <a:pt x="9581" y="466"/>
                </a:lnTo>
                <a:lnTo>
                  <a:pt x="9584" y="464"/>
                </a:lnTo>
                <a:lnTo>
                  <a:pt x="9587" y="461"/>
                </a:lnTo>
                <a:lnTo>
                  <a:pt x="9591" y="460"/>
                </a:lnTo>
                <a:lnTo>
                  <a:pt x="9595" y="459"/>
                </a:lnTo>
                <a:lnTo>
                  <a:pt x="9599" y="459"/>
                </a:lnTo>
                <a:lnTo>
                  <a:pt x="9603" y="460"/>
                </a:lnTo>
                <a:lnTo>
                  <a:pt x="9608" y="461"/>
                </a:lnTo>
                <a:lnTo>
                  <a:pt x="9611" y="463"/>
                </a:lnTo>
                <a:lnTo>
                  <a:pt x="9614" y="466"/>
                </a:lnTo>
                <a:lnTo>
                  <a:pt x="9616" y="469"/>
                </a:lnTo>
                <a:lnTo>
                  <a:pt x="9617" y="474"/>
                </a:lnTo>
                <a:lnTo>
                  <a:pt x="9618" y="478"/>
                </a:lnTo>
                <a:lnTo>
                  <a:pt x="9618" y="482"/>
                </a:lnTo>
                <a:lnTo>
                  <a:pt x="9617" y="486"/>
                </a:lnTo>
                <a:lnTo>
                  <a:pt x="9616" y="490"/>
                </a:lnTo>
                <a:lnTo>
                  <a:pt x="9614" y="493"/>
                </a:lnTo>
                <a:lnTo>
                  <a:pt x="9611" y="496"/>
                </a:lnTo>
                <a:lnTo>
                  <a:pt x="9608" y="498"/>
                </a:lnTo>
                <a:lnTo>
                  <a:pt x="9603" y="500"/>
                </a:lnTo>
                <a:lnTo>
                  <a:pt x="9599" y="501"/>
                </a:lnTo>
                <a:lnTo>
                  <a:pt x="9598" y="501"/>
                </a:lnTo>
                <a:lnTo>
                  <a:pt x="9597" y="501"/>
                </a:lnTo>
                <a:lnTo>
                  <a:pt x="9594" y="500"/>
                </a:lnTo>
                <a:lnTo>
                  <a:pt x="9589" y="499"/>
                </a:lnTo>
                <a:lnTo>
                  <a:pt x="9586" y="498"/>
                </a:lnTo>
                <a:lnTo>
                  <a:pt x="9583" y="496"/>
                </a:lnTo>
                <a:lnTo>
                  <a:pt x="9581" y="493"/>
                </a:lnTo>
                <a:lnTo>
                  <a:pt x="9579" y="490"/>
                </a:lnTo>
                <a:lnTo>
                  <a:pt x="9577" y="486"/>
                </a:lnTo>
                <a:lnTo>
                  <a:pt x="9577" y="482"/>
                </a:lnTo>
                <a:close/>
                <a:moveTo>
                  <a:pt x="9336" y="502"/>
                </a:moveTo>
                <a:lnTo>
                  <a:pt x="9336" y="502"/>
                </a:lnTo>
                <a:lnTo>
                  <a:pt x="9333" y="499"/>
                </a:lnTo>
                <a:lnTo>
                  <a:pt x="9331" y="495"/>
                </a:lnTo>
                <a:lnTo>
                  <a:pt x="9330" y="491"/>
                </a:lnTo>
                <a:lnTo>
                  <a:pt x="9330" y="488"/>
                </a:lnTo>
                <a:lnTo>
                  <a:pt x="9331" y="483"/>
                </a:lnTo>
                <a:lnTo>
                  <a:pt x="9332" y="479"/>
                </a:lnTo>
                <a:lnTo>
                  <a:pt x="9334" y="476"/>
                </a:lnTo>
                <a:lnTo>
                  <a:pt x="9336" y="473"/>
                </a:lnTo>
                <a:lnTo>
                  <a:pt x="9340" y="469"/>
                </a:lnTo>
                <a:lnTo>
                  <a:pt x="9344" y="467"/>
                </a:lnTo>
                <a:lnTo>
                  <a:pt x="9348" y="466"/>
                </a:lnTo>
                <a:lnTo>
                  <a:pt x="9351" y="466"/>
                </a:lnTo>
                <a:lnTo>
                  <a:pt x="9356" y="467"/>
                </a:lnTo>
                <a:lnTo>
                  <a:pt x="9360" y="468"/>
                </a:lnTo>
                <a:lnTo>
                  <a:pt x="9363" y="471"/>
                </a:lnTo>
                <a:lnTo>
                  <a:pt x="9366" y="473"/>
                </a:lnTo>
                <a:lnTo>
                  <a:pt x="9369" y="476"/>
                </a:lnTo>
                <a:lnTo>
                  <a:pt x="9371" y="480"/>
                </a:lnTo>
                <a:lnTo>
                  <a:pt x="9373" y="484"/>
                </a:lnTo>
                <a:lnTo>
                  <a:pt x="9373" y="488"/>
                </a:lnTo>
                <a:lnTo>
                  <a:pt x="9371" y="492"/>
                </a:lnTo>
                <a:lnTo>
                  <a:pt x="9370" y="496"/>
                </a:lnTo>
                <a:lnTo>
                  <a:pt x="9368" y="499"/>
                </a:lnTo>
                <a:lnTo>
                  <a:pt x="9366" y="502"/>
                </a:lnTo>
                <a:lnTo>
                  <a:pt x="9363" y="506"/>
                </a:lnTo>
                <a:lnTo>
                  <a:pt x="9359" y="507"/>
                </a:lnTo>
                <a:lnTo>
                  <a:pt x="9356" y="508"/>
                </a:lnTo>
                <a:lnTo>
                  <a:pt x="9351" y="509"/>
                </a:lnTo>
                <a:lnTo>
                  <a:pt x="9347" y="508"/>
                </a:lnTo>
                <a:lnTo>
                  <a:pt x="9343" y="507"/>
                </a:lnTo>
                <a:lnTo>
                  <a:pt x="9340" y="505"/>
                </a:lnTo>
                <a:lnTo>
                  <a:pt x="9336" y="502"/>
                </a:lnTo>
                <a:close/>
                <a:moveTo>
                  <a:pt x="8159" y="519"/>
                </a:moveTo>
                <a:lnTo>
                  <a:pt x="8158" y="515"/>
                </a:lnTo>
                <a:lnTo>
                  <a:pt x="8159" y="511"/>
                </a:lnTo>
                <a:lnTo>
                  <a:pt x="8159" y="507"/>
                </a:lnTo>
                <a:lnTo>
                  <a:pt x="8162" y="502"/>
                </a:lnTo>
                <a:lnTo>
                  <a:pt x="8164" y="499"/>
                </a:lnTo>
                <a:lnTo>
                  <a:pt x="8167" y="497"/>
                </a:lnTo>
                <a:lnTo>
                  <a:pt x="8170" y="495"/>
                </a:lnTo>
                <a:lnTo>
                  <a:pt x="8174" y="493"/>
                </a:lnTo>
                <a:lnTo>
                  <a:pt x="8179" y="492"/>
                </a:lnTo>
                <a:lnTo>
                  <a:pt x="8183" y="492"/>
                </a:lnTo>
                <a:lnTo>
                  <a:pt x="8186" y="493"/>
                </a:lnTo>
                <a:lnTo>
                  <a:pt x="8190" y="495"/>
                </a:lnTo>
                <a:lnTo>
                  <a:pt x="8193" y="497"/>
                </a:lnTo>
                <a:lnTo>
                  <a:pt x="8197" y="500"/>
                </a:lnTo>
                <a:lnTo>
                  <a:pt x="8199" y="503"/>
                </a:lnTo>
                <a:lnTo>
                  <a:pt x="8200" y="508"/>
                </a:lnTo>
                <a:lnTo>
                  <a:pt x="8201" y="512"/>
                </a:lnTo>
                <a:lnTo>
                  <a:pt x="8201" y="515"/>
                </a:lnTo>
                <a:lnTo>
                  <a:pt x="8200" y="519"/>
                </a:lnTo>
                <a:lnTo>
                  <a:pt x="8199" y="524"/>
                </a:lnTo>
                <a:lnTo>
                  <a:pt x="8196" y="527"/>
                </a:lnTo>
                <a:lnTo>
                  <a:pt x="8193" y="530"/>
                </a:lnTo>
                <a:lnTo>
                  <a:pt x="8189" y="532"/>
                </a:lnTo>
                <a:lnTo>
                  <a:pt x="8186" y="533"/>
                </a:lnTo>
                <a:lnTo>
                  <a:pt x="8183" y="534"/>
                </a:lnTo>
                <a:lnTo>
                  <a:pt x="8180" y="534"/>
                </a:lnTo>
                <a:lnTo>
                  <a:pt x="8176" y="534"/>
                </a:lnTo>
                <a:lnTo>
                  <a:pt x="8173" y="533"/>
                </a:lnTo>
                <a:lnTo>
                  <a:pt x="8170" y="532"/>
                </a:lnTo>
                <a:lnTo>
                  <a:pt x="8167" y="530"/>
                </a:lnTo>
                <a:lnTo>
                  <a:pt x="8165" y="528"/>
                </a:lnTo>
                <a:lnTo>
                  <a:pt x="8163" y="525"/>
                </a:lnTo>
                <a:lnTo>
                  <a:pt x="8160" y="523"/>
                </a:lnTo>
                <a:lnTo>
                  <a:pt x="8159" y="519"/>
                </a:lnTo>
                <a:close/>
                <a:moveTo>
                  <a:pt x="9661" y="539"/>
                </a:moveTo>
                <a:lnTo>
                  <a:pt x="9661" y="539"/>
                </a:lnTo>
                <a:lnTo>
                  <a:pt x="9657" y="535"/>
                </a:lnTo>
                <a:lnTo>
                  <a:pt x="9656" y="532"/>
                </a:lnTo>
                <a:lnTo>
                  <a:pt x="9655" y="528"/>
                </a:lnTo>
                <a:lnTo>
                  <a:pt x="9654" y="524"/>
                </a:lnTo>
                <a:lnTo>
                  <a:pt x="9655" y="520"/>
                </a:lnTo>
                <a:lnTo>
                  <a:pt x="9656" y="516"/>
                </a:lnTo>
                <a:lnTo>
                  <a:pt x="9659" y="512"/>
                </a:lnTo>
                <a:lnTo>
                  <a:pt x="9661" y="509"/>
                </a:lnTo>
                <a:lnTo>
                  <a:pt x="9664" y="507"/>
                </a:lnTo>
                <a:lnTo>
                  <a:pt x="9668" y="505"/>
                </a:lnTo>
                <a:lnTo>
                  <a:pt x="9672" y="503"/>
                </a:lnTo>
                <a:lnTo>
                  <a:pt x="9676" y="503"/>
                </a:lnTo>
                <a:lnTo>
                  <a:pt x="9680" y="503"/>
                </a:lnTo>
                <a:lnTo>
                  <a:pt x="9684" y="505"/>
                </a:lnTo>
                <a:lnTo>
                  <a:pt x="9687" y="507"/>
                </a:lnTo>
                <a:lnTo>
                  <a:pt x="9690" y="510"/>
                </a:lnTo>
                <a:lnTo>
                  <a:pt x="9694" y="513"/>
                </a:lnTo>
                <a:lnTo>
                  <a:pt x="9696" y="516"/>
                </a:lnTo>
                <a:lnTo>
                  <a:pt x="9697" y="520"/>
                </a:lnTo>
                <a:lnTo>
                  <a:pt x="9697" y="525"/>
                </a:lnTo>
                <a:lnTo>
                  <a:pt x="9696" y="529"/>
                </a:lnTo>
                <a:lnTo>
                  <a:pt x="9695" y="532"/>
                </a:lnTo>
                <a:lnTo>
                  <a:pt x="9693" y="536"/>
                </a:lnTo>
                <a:lnTo>
                  <a:pt x="9690" y="540"/>
                </a:lnTo>
                <a:lnTo>
                  <a:pt x="9687" y="542"/>
                </a:lnTo>
                <a:lnTo>
                  <a:pt x="9683" y="544"/>
                </a:lnTo>
                <a:lnTo>
                  <a:pt x="9680" y="545"/>
                </a:lnTo>
                <a:lnTo>
                  <a:pt x="9676" y="545"/>
                </a:lnTo>
                <a:lnTo>
                  <a:pt x="9671" y="545"/>
                </a:lnTo>
                <a:lnTo>
                  <a:pt x="9667" y="544"/>
                </a:lnTo>
                <a:lnTo>
                  <a:pt x="9664" y="542"/>
                </a:lnTo>
                <a:lnTo>
                  <a:pt x="9661" y="539"/>
                </a:lnTo>
                <a:close/>
                <a:moveTo>
                  <a:pt x="9735" y="549"/>
                </a:moveTo>
                <a:lnTo>
                  <a:pt x="9735" y="545"/>
                </a:lnTo>
                <a:lnTo>
                  <a:pt x="9736" y="541"/>
                </a:lnTo>
                <a:lnTo>
                  <a:pt x="9737" y="537"/>
                </a:lnTo>
                <a:lnTo>
                  <a:pt x="9739" y="533"/>
                </a:lnTo>
                <a:lnTo>
                  <a:pt x="9743" y="531"/>
                </a:lnTo>
                <a:lnTo>
                  <a:pt x="9746" y="528"/>
                </a:lnTo>
                <a:lnTo>
                  <a:pt x="9749" y="527"/>
                </a:lnTo>
                <a:lnTo>
                  <a:pt x="9753" y="526"/>
                </a:lnTo>
                <a:lnTo>
                  <a:pt x="9757" y="525"/>
                </a:lnTo>
                <a:lnTo>
                  <a:pt x="9762" y="526"/>
                </a:lnTo>
                <a:lnTo>
                  <a:pt x="9765" y="527"/>
                </a:lnTo>
                <a:lnTo>
                  <a:pt x="9769" y="529"/>
                </a:lnTo>
                <a:lnTo>
                  <a:pt x="9772" y="532"/>
                </a:lnTo>
                <a:lnTo>
                  <a:pt x="9774" y="535"/>
                </a:lnTo>
                <a:lnTo>
                  <a:pt x="9777" y="539"/>
                </a:lnTo>
                <a:lnTo>
                  <a:pt x="9778" y="543"/>
                </a:lnTo>
                <a:lnTo>
                  <a:pt x="9778" y="547"/>
                </a:lnTo>
                <a:lnTo>
                  <a:pt x="9777" y="551"/>
                </a:lnTo>
                <a:lnTo>
                  <a:pt x="9776" y="556"/>
                </a:lnTo>
                <a:lnTo>
                  <a:pt x="9773" y="559"/>
                </a:lnTo>
                <a:lnTo>
                  <a:pt x="9770" y="562"/>
                </a:lnTo>
                <a:lnTo>
                  <a:pt x="9767" y="564"/>
                </a:lnTo>
                <a:lnTo>
                  <a:pt x="9764" y="566"/>
                </a:lnTo>
                <a:lnTo>
                  <a:pt x="9760" y="567"/>
                </a:lnTo>
                <a:lnTo>
                  <a:pt x="9757" y="567"/>
                </a:lnTo>
                <a:lnTo>
                  <a:pt x="9756" y="567"/>
                </a:lnTo>
                <a:lnTo>
                  <a:pt x="9752" y="567"/>
                </a:lnTo>
                <a:lnTo>
                  <a:pt x="9749" y="566"/>
                </a:lnTo>
                <a:lnTo>
                  <a:pt x="9746" y="564"/>
                </a:lnTo>
                <a:lnTo>
                  <a:pt x="9743" y="562"/>
                </a:lnTo>
                <a:lnTo>
                  <a:pt x="9740" y="560"/>
                </a:lnTo>
                <a:lnTo>
                  <a:pt x="9738" y="557"/>
                </a:lnTo>
                <a:lnTo>
                  <a:pt x="9736" y="553"/>
                </a:lnTo>
                <a:lnTo>
                  <a:pt x="9735" y="549"/>
                </a:lnTo>
                <a:close/>
                <a:moveTo>
                  <a:pt x="9395" y="570"/>
                </a:moveTo>
                <a:lnTo>
                  <a:pt x="9393" y="567"/>
                </a:lnTo>
                <a:lnTo>
                  <a:pt x="9391" y="563"/>
                </a:lnTo>
                <a:lnTo>
                  <a:pt x="9391" y="559"/>
                </a:lnTo>
                <a:lnTo>
                  <a:pt x="9391" y="554"/>
                </a:lnTo>
                <a:lnTo>
                  <a:pt x="9392" y="551"/>
                </a:lnTo>
                <a:lnTo>
                  <a:pt x="9394" y="547"/>
                </a:lnTo>
                <a:lnTo>
                  <a:pt x="9396" y="544"/>
                </a:lnTo>
                <a:lnTo>
                  <a:pt x="9399" y="541"/>
                </a:lnTo>
                <a:lnTo>
                  <a:pt x="9402" y="539"/>
                </a:lnTo>
                <a:lnTo>
                  <a:pt x="9407" y="537"/>
                </a:lnTo>
                <a:lnTo>
                  <a:pt x="9411" y="536"/>
                </a:lnTo>
                <a:lnTo>
                  <a:pt x="9415" y="537"/>
                </a:lnTo>
                <a:lnTo>
                  <a:pt x="9418" y="539"/>
                </a:lnTo>
                <a:lnTo>
                  <a:pt x="9423" y="540"/>
                </a:lnTo>
                <a:lnTo>
                  <a:pt x="9426" y="542"/>
                </a:lnTo>
                <a:lnTo>
                  <a:pt x="9429" y="545"/>
                </a:lnTo>
                <a:lnTo>
                  <a:pt x="9431" y="549"/>
                </a:lnTo>
                <a:lnTo>
                  <a:pt x="9432" y="553"/>
                </a:lnTo>
                <a:lnTo>
                  <a:pt x="9433" y="557"/>
                </a:lnTo>
                <a:lnTo>
                  <a:pt x="9432" y="561"/>
                </a:lnTo>
                <a:lnTo>
                  <a:pt x="9431" y="565"/>
                </a:lnTo>
                <a:lnTo>
                  <a:pt x="9430" y="568"/>
                </a:lnTo>
                <a:lnTo>
                  <a:pt x="9427" y="573"/>
                </a:lnTo>
                <a:lnTo>
                  <a:pt x="9425" y="575"/>
                </a:lnTo>
                <a:lnTo>
                  <a:pt x="9418" y="578"/>
                </a:lnTo>
                <a:lnTo>
                  <a:pt x="9412" y="579"/>
                </a:lnTo>
                <a:lnTo>
                  <a:pt x="9407" y="579"/>
                </a:lnTo>
                <a:lnTo>
                  <a:pt x="9402" y="577"/>
                </a:lnTo>
                <a:lnTo>
                  <a:pt x="9398" y="575"/>
                </a:lnTo>
                <a:lnTo>
                  <a:pt x="9395" y="570"/>
                </a:lnTo>
                <a:close/>
                <a:moveTo>
                  <a:pt x="9578" y="567"/>
                </a:moveTo>
                <a:lnTo>
                  <a:pt x="9578" y="567"/>
                </a:lnTo>
                <a:lnTo>
                  <a:pt x="9578" y="563"/>
                </a:lnTo>
                <a:lnTo>
                  <a:pt x="9579" y="560"/>
                </a:lnTo>
                <a:lnTo>
                  <a:pt x="9580" y="556"/>
                </a:lnTo>
                <a:lnTo>
                  <a:pt x="9582" y="552"/>
                </a:lnTo>
                <a:lnTo>
                  <a:pt x="9585" y="549"/>
                </a:lnTo>
                <a:lnTo>
                  <a:pt x="9588" y="547"/>
                </a:lnTo>
                <a:lnTo>
                  <a:pt x="9593" y="545"/>
                </a:lnTo>
                <a:lnTo>
                  <a:pt x="9596" y="545"/>
                </a:lnTo>
                <a:lnTo>
                  <a:pt x="9600" y="545"/>
                </a:lnTo>
                <a:lnTo>
                  <a:pt x="9604" y="545"/>
                </a:lnTo>
                <a:lnTo>
                  <a:pt x="9609" y="547"/>
                </a:lnTo>
                <a:lnTo>
                  <a:pt x="9612" y="549"/>
                </a:lnTo>
                <a:lnTo>
                  <a:pt x="9615" y="552"/>
                </a:lnTo>
                <a:lnTo>
                  <a:pt x="9617" y="556"/>
                </a:lnTo>
                <a:lnTo>
                  <a:pt x="9618" y="559"/>
                </a:lnTo>
                <a:lnTo>
                  <a:pt x="9619" y="563"/>
                </a:lnTo>
                <a:lnTo>
                  <a:pt x="9619" y="567"/>
                </a:lnTo>
                <a:lnTo>
                  <a:pt x="9619" y="571"/>
                </a:lnTo>
                <a:lnTo>
                  <a:pt x="9617" y="576"/>
                </a:lnTo>
                <a:lnTo>
                  <a:pt x="9615" y="579"/>
                </a:lnTo>
                <a:lnTo>
                  <a:pt x="9612" y="581"/>
                </a:lnTo>
                <a:lnTo>
                  <a:pt x="9609" y="584"/>
                </a:lnTo>
                <a:lnTo>
                  <a:pt x="9605" y="585"/>
                </a:lnTo>
                <a:lnTo>
                  <a:pt x="9601" y="586"/>
                </a:lnTo>
                <a:lnTo>
                  <a:pt x="9600" y="586"/>
                </a:lnTo>
                <a:lnTo>
                  <a:pt x="9599" y="586"/>
                </a:lnTo>
                <a:lnTo>
                  <a:pt x="9595" y="586"/>
                </a:lnTo>
                <a:lnTo>
                  <a:pt x="9591" y="585"/>
                </a:lnTo>
                <a:lnTo>
                  <a:pt x="9587" y="583"/>
                </a:lnTo>
                <a:lnTo>
                  <a:pt x="9584" y="581"/>
                </a:lnTo>
                <a:lnTo>
                  <a:pt x="9582" y="578"/>
                </a:lnTo>
                <a:lnTo>
                  <a:pt x="9580" y="575"/>
                </a:lnTo>
                <a:lnTo>
                  <a:pt x="9579" y="571"/>
                </a:lnTo>
                <a:lnTo>
                  <a:pt x="9578" y="567"/>
                </a:lnTo>
                <a:close/>
                <a:moveTo>
                  <a:pt x="8098" y="587"/>
                </a:moveTo>
                <a:lnTo>
                  <a:pt x="8093" y="584"/>
                </a:lnTo>
                <a:lnTo>
                  <a:pt x="8091" y="581"/>
                </a:lnTo>
                <a:lnTo>
                  <a:pt x="8089" y="577"/>
                </a:lnTo>
                <a:lnTo>
                  <a:pt x="8088" y="574"/>
                </a:lnTo>
                <a:lnTo>
                  <a:pt x="8088" y="569"/>
                </a:lnTo>
                <a:lnTo>
                  <a:pt x="8088" y="565"/>
                </a:lnTo>
                <a:lnTo>
                  <a:pt x="8089" y="561"/>
                </a:lnTo>
                <a:lnTo>
                  <a:pt x="8091" y="558"/>
                </a:lnTo>
                <a:lnTo>
                  <a:pt x="8091" y="558"/>
                </a:lnTo>
                <a:lnTo>
                  <a:pt x="8095" y="554"/>
                </a:lnTo>
                <a:lnTo>
                  <a:pt x="8098" y="552"/>
                </a:lnTo>
                <a:lnTo>
                  <a:pt x="8101" y="550"/>
                </a:lnTo>
                <a:lnTo>
                  <a:pt x="8105" y="549"/>
                </a:lnTo>
                <a:lnTo>
                  <a:pt x="8109" y="548"/>
                </a:lnTo>
                <a:lnTo>
                  <a:pt x="8114" y="549"/>
                </a:lnTo>
                <a:lnTo>
                  <a:pt x="8117" y="550"/>
                </a:lnTo>
                <a:lnTo>
                  <a:pt x="8121" y="552"/>
                </a:lnTo>
                <a:lnTo>
                  <a:pt x="8124" y="556"/>
                </a:lnTo>
                <a:lnTo>
                  <a:pt x="8126" y="559"/>
                </a:lnTo>
                <a:lnTo>
                  <a:pt x="8129" y="562"/>
                </a:lnTo>
                <a:lnTo>
                  <a:pt x="8130" y="566"/>
                </a:lnTo>
                <a:lnTo>
                  <a:pt x="8131" y="569"/>
                </a:lnTo>
                <a:lnTo>
                  <a:pt x="8130" y="574"/>
                </a:lnTo>
                <a:lnTo>
                  <a:pt x="8129" y="578"/>
                </a:lnTo>
                <a:lnTo>
                  <a:pt x="8126" y="581"/>
                </a:lnTo>
                <a:lnTo>
                  <a:pt x="8123" y="585"/>
                </a:lnTo>
                <a:lnTo>
                  <a:pt x="8119" y="588"/>
                </a:lnTo>
                <a:lnTo>
                  <a:pt x="8114" y="591"/>
                </a:lnTo>
                <a:lnTo>
                  <a:pt x="8109" y="591"/>
                </a:lnTo>
                <a:lnTo>
                  <a:pt x="8103" y="590"/>
                </a:lnTo>
                <a:lnTo>
                  <a:pt x="8098" y="587"/>
                </a:lnTo>
                <a:close/>
                <a:moveTo>
                  <a:pt x="8024" y="586"/>
                </a:moveTo>
                <a:lnTo>
                  <a:pt x="8021" y="583"/>
                </a:lnTo>
                <a:lnTo>
                  <a:pt x="8019" y="579"/>
                </a:lnTo>
                <a:lnTo>
                  <a:pt x="8018" y="576"/>
                </a:lnTo>
                <a:lnTo>
                  <a:pt x="8017" y="571"/>
                </a:lnTo>
                <a:lnTo>
                  <a:pt x="8017" y="567"/>
                </a:lnTo>
                <a:lnTo>
                  <a:pt x="8018" y="563"/>
                </a:lnTo>
                <a:lnTo>
                  <a:pt x="8020" y="560"/>
                </a:lnTo>
                <a:lnTo>
                  <a:pt x="8022" y="557"/>
                </a:lnTo>
                <a:lnTo>
                  <a:pt x="8025" y="553"/>
                </a:lnTo>
                <a:lnTo>
                  <a:pt x="8030" y="551"/>
                </a:lnTo>
                <a:lnTo>
                  <a:pt x="8033" y="550"/>
                </a:lnTo>
                <a:lnTo>
                  <a:pt x="8037" y="549"/>
                </a:lnTo>
                <a:lnTo>
                  <a:pt x="8041" y="549"/>
                </a:lnTo>
                <a:lnTo>
                  <a:pt x="8045" y="550"/>
                </a:lnTo>
                <a:lnTo>
                  <a:pt x="8049" y="552"/>
                </a:lnTo>
                <a:lnTo>
                  <a:pt x="8052" y="554"/>
                </a:lnTo>
                <a:lnTo>
                  <a:pt x="8055" y="558"/>
                </a:lnTo>
                <a:lnTo>
                  <a:pt x="8057" y="562"/>
                </a:lnTo>
                <a:lnTo>
                  <a:pt x="8058" y="565"/>
                </a:lnTo>
                <a:lnTo>
                  <a:pt x="8059" y="569"/>
                </a:lnTo>
                <a:lnTo>
                  <a:pt x="8059" y="574"/>
                </a:lnTo>
                <a:lnTo>
                  <a:pt x="8058" y="577"/>
                </a:lnTo>
                <a:lnTo>
                  <a:pt x="8056" y="581"/>
                </a:lnTo>
                <a:lnTo>
                  <a:pt x="8054" y="584"/>
                </a:lnTo>
                <a:lnTo>
                  <a:pt x="8051" y="587"/>
                </a:lnTo>
                <a:lnTo>
                  <a:pt x="8047" y="590"/>
                </a:lnTo>
                <a:lnTo>
                  <a:pt x="8042" y="591"/>
                </a:lnTo>
                <a:lnTo>
                  <a:pt x="8038" y="592"/>
                </a:lnTo>
                <a:lnTo>
                  <a:pt x="8034" y="591"/>
                </a:lnTo>
                <a:lnTo>
                  <a:pt x="8031" y="590"/>
                </a:lnTo>
                <a:lnTo>
                  <a:pt x="8028" y="588"/>
                </a:lnTo>
                <a:lnTo>
                  <a:pt x="8024" y="586"/>
                </a:lnTo>
                <a:close/>
                <a:moveTo>
                  <a:pt x="9777" y="611"/>
                </a:moveTo>
                <a:lnTo>
                  <a:pt x="9777" y="611"/>
                </a:lnTo>
                <a:lnTo>
                  <a:pt x="9774" y="607"/>
                </a:lnTo>
                <a:lnTo>
                  <a:pt x="9773" y="603"/>
                </a:lnTo>
                <a:lnTo>
                  <a:pt x="9772" y="599"/>
                </a:lnTo>
                <a:lnTo>
                  <a:pt x="9773" y="595"/>
                </a:lnTo>
                <a:lnTo>
                  <a:pt x="9774" y="592"/>
                </a:lnTo>
                <a:lnTo>
                  <a:pt x="9777" y="587"/>
                </a:lnTo>
                <a:lnTo>
                  <a:pt x="9779" y="584"/>
                </a:lnTo>
                <a:lnTo>
                  <a:pt x="9782" y="581"/>
                </a:lnTo>
                <a:lnTo>
                  <a:pt x="9786" y="580"/>
                </a:lnTo>
                <a:lnTo>
                  <a:pt x="9789" y="578"/>
                </a:lnTo>
                <a:lnTo>
                  <a:pt x="9794" y="578"/>
                </a:lnTo>
                <a:lnTo>
                  <a:pt x="9798" y="578"/>
                </a:lnTo>
                <a:lnTo>
                  <a:pt x="9802" y="579"/>
                </a:lnTo>
                <a:lnTo>
                  <a:pt x="9805" y="581"/>
                </a:lnTo>
                <a:lnTo>
                  <a:pt x="9808" y="584"/>
                </a:lnTo>
                <a:lnTo>
                  <a:pt x="9812" y="587"/>
                </a:lnTo>
                <a:lnTo>
                  <a:pt x="9814" y="591"/>
                </a:lnTo>
                <a:lnTo>
                  <a:pt x="9815" y="595"/>
                </a:lnTo>
                <a:lnTo>
                  <a:pt x="9815" y="599"/>
                </a:lnTo>
                <a:lnTo>
                  <a:pt x="9815" y="603"/>
                </a:lnTo>
                <a:lnTo>
                  <a:pt x="9814" y="607"/>
                </a:lnTo>
                <a:lnTo>
                  <a:pt x="9812" y="611"/>
                </a:lnTo>
                <a:lnTo>
                  <a:pt x="9808" y="614"/>
                </a:lnTo>
                <a:lnTo>
                  <a:pt x="9805" y="616"/>
                </a:lnTo>
                <a:lnTo>
                  <a:pt x="9800" y="619"/>
                </a:lnTo>
                <a:lnTo>
                  <a:pt x="9794" y="620"/>
                </a:lnTo>
                <a:lnTo>
                  <a:pt x="9788" y="619"/>
                </a:lnTo>
                <a:lnTo>
                  <a:pt x="9784" y="617"/>
                </a:lnTo>
                <a:lnTo>
                  <a:pt x="9780" y="615"/>
                </a:lnTo>
                <a:lnTo>
                  <a:pt x="9777" y="611"/>
                </a:lnTo>
                <a:close/>
                <a:moveTo>
                  <a:pt x="9521" y="624"/>
                </a:moveTo>
                <a:lnTo>
                  <a:pt x="9518" y="620"/>
                </a:lnTo>
                <a:lnTo>
                  <a:pt x="9516" y="617"/>
                </a:lnTo>
                <a:lnTo>
                  <a:pt x="9514" y="613"/>
                </a:lnTo>
                <a:lnTo>
                  <a:pt x="9514" y="610"/>
                </a:lnTo>
                <a:lnTo>
                  <a:pt x="9514" y="605"/>
                </a:lnTo>
                <a:lnTo>
                  <a:pt x="9514" y="601"/>
                </a:lnTo>
                <a:lnTo>
                  <a:pt x="9516" y="597"/>
                </a:lnTo>
                <a:lnTo>
                  <a:pt x="9518" y="594"/>
                </a:lnTo>
                <a:lnTo>
                  <a:pt x="9518" y="594"/>
                </a:lnTo>
                <a:lnTo>
                  <a:pt x="9521" y="591"/>
                </a:lnTo>
                <a:lnTo>
                  <a:pt x="9525" y="588"/>
                </a:lnTo>
                <a:lnTo>
                  <a:pt x="9529" y="587"/>
                </a:lnTo>
                <a:lnTo>
                  <a:pt x="9532" y="586"/>
                </a:lnTo>
                <a:lnTo>
                  <a:pt x="9536" y="586"/>
                </a:lnTo>
                <a:lnTo>
                  <a:pt x="9541" y="587"/>
                </a:lnTo>
                <a:lnTo>
                  <a:pt x="9545" y="588"/>
                </a:lnTo>
                <a:lnTo>
                  <a:pt x="9548" y="591"/>
                </a:lnTo>
                <a:lnTo>
                  <a:pt x="9551" y="594"/>
                </a:lnTo>
                <a:lnTo>
                  <a:pt x="9553" y="597"/>
                </a:lnTo>
                <a:lnTo>
                  <a:pt x="9554" y="601"/>
                </a:lnTo>
                <a:lnTo>
                  <a:pt x="9555" y="605"/>
                </a:lnTo>
                <a:lnTo>
                  <a:pt x="9555" y="609"/>
                </a:lnTo>
                <a:lnTo>
                  <a:pt x="9554" y="613"/>
                </a:lnTo>
                <a:lnTo>
                  <a:pt x="9553" y="617"/>
                </a:lnTo>
                <a:lnTo>
                  <a:pt x="9551" y="620"/>
                </a:lnTo>
                <a:lnTo>
                  <a:pt x="9547" y="624"/>
                </a:lnTo>
                <a:lnTo>
                  <a:pt x="9544" y="627"/>
                </a:lnTo>
                <a:lnTo>
                  <a:pt x="9539" y="628"/>
                </a:lnTo>
                <a:lnTo>
                  <a:pt x="9534" y="629"/>
                </a:lnTo>
                <a:lnTo>
                  <a:pt x="9531" y="628"/>
                </a:lnTo>
                <a:lnTo>
                  <a:pt x="9528" y="627"/>
                </a:lnTo>
                <a:lnTo>
                  <a:pt x="9525" y="626"/>
                </a:lnTo>
                <a:lnTo>
                  <a:pt x="9521" y="624"/>
                </a:lnTo>
                <a:close/>
                <a:moveTo>
                  <a:pt x="9437" y="652"/>
                </a:moveTo>
                <a:lnTo>
                  <a:pt x="9435" y="649"/>
                </a:lnTo>
                <a:lnTo>
                  <a:pt x="9434" y="645"/>
                </a:lnTo>
                <a:lnTo>
                  <a:pt x="9433" y="641"/>
                </a:lnTo>
                <a:lnTo>
                  <a:pt x="9433" y="636"/>
                </a:lnTo>
                <a:lnTo>
                  <a:pt x="9434" y="633"/>
                </a:lnTo>
                <a:lnTo>
                  <a:pt x="9436" y="629"/>
                </a:lnTo>
                <a:lnTo>
                  <a:pt x="9438" y="626"/>
                </a:lnTo>
                <a:lnTo>
                  <a:pt x="9442" y="622"/>
                </a:lnTo>
                <a:lnTo>
                  <a:pt x="9445" y="620"/>
                </a:lnTo>
                <a:lnTo>
                  <a:pt x="9449" y="619"/>
                </a:lnTo>
                <a:lnTo>
                  <a:pt x="9453" y="618"/>
                </a:lnTo>
                <a:lnTo>
                  <a:pt x="9457" y="618"/>
                </a:lnTo>
                <a:lnTo>
                  <a:pt x="9461" y="619"/>
                </a:lnTo>
                <a:lnTo>
                  <a:pt x="9465" y="621"/>
                </a:lnTo>
                <a:lnTo>
                  <a:pt x="9468" y="624"/>
                </a:lnTo>
                <a:lnTo>
                  <a:pt x="9471" y="627"/>
                </a:lnTo>
                <a:lnTo>
                  <a:pt x="9474" y="630"/>
                </a:lnTo>
                <a:lnTo>
                  <a:pt x="9475" y="634"/>
                </a:lnTo>
                <a:lnTo>
                  <a:pt x="9476" y="638"/>
                </a:lnTo>
                <a:lnTo>
                  <a:pt x="9475" y="643"/>
                </a:lnTo>
                <a:lnTo>
                  <a:pt x="9475" y="646"/>
                </a:lnTo>
                <a:lnTo>
                  <a:pt x="9472" y="650"/>
                </a:lnTo>
                <a:lnTo>
                  <a:pt x="9470" y="653"/>
                </a:lnTo>
                <a:lnTo>
                  <a:pt x="9467" y="656"/>
                </a:lnTo>
                <a:lnTo>
                  <a:pt x="9464" y="659"/>
                </a:lnTo>
                <a:lnTo>
                  <a:pt x="9461" y="660"/>
                </a:lnTo>
                <a:lnTo>
                  <a:pt x="9458" y="661"/>
                </a:lnTo>
                <a:lnTo>
                  <a:pt x="9454" y="661"/>
                </a:lnTo>
                <a:lnTo>
                  <a:pt x="9449" y="660"/>
                </a:lnTo>
                <a:lnTo>
                  <a:pt x="9445" y="659"/>
                </a:lnTo>
                <a:lnTo>
                  <a:pt x="9441" y="655"/>
                </a:lnTo>
                <a:lnTo>
                  <a:pt x="9437" y="652"/>
                </a:lnTo>
                <a:close/>
                <a:moveTo>
                  <a:pt x="8043" y="670"/>
                </a:moveTo>
                <a:lnTo>
                  <a:pt x="8041" y="667"/>
                </a:lnTo>
                <a:lnTo>
                  <a:pt x="8039" y="663"/>
                </a:lnTo>
                <a:lnTo>
                  <a:pt x="8038" y="660"/>
                </a:lnTo>
                <a:lnTo>
                  <a:pt x="8038" y="655"/>
                </a:lnTo>
                <a:lnTo>
                  <a:pt x="8038" y="651"/>
                </a:lnTo>
                <a:lnTo>
                  <a:pt x="8039" y="647"/>
                </a:lnTo>
                <a:lnTo>
                  <a:pt x="8041" y="644"/>
                </a:lnTo>
                <a:lnTo>
                  <a:pt x="8045" y="641"/>
                </a:lnTo>
                <a:lnTo>
                  <a:pt x="8048" y="638"/>
                </a:lnTo>
                <a:lnTo>
                  <a:pt x="8051" y="636"/>
                </a:lnTo>
                <a:lnTo>
                  <a:pt x="8055" y="635"/>
                </a:lnTo>
                <a:lnTo>
                  <a:pt x="8059" y="634"/>
                </a:lnTo>
                <a:lnTo>
                  <a:pt x="8064" y="635"/>
                </a:lnTo>
                <a:lnTo>
                  <a:pt x="8067" y="636"/>
                </a:lnTo>
                <a:lnTo>
                  <a:pt x="8071" y="638"/>
                </a:lnTo>
                <a:lnTo>
                  <a:pt x="8074" y="641"/>
                </a:lnTo>
                <a:lnTo>
                  <a:pt x="8076" y="645"/>
                </a:lnTo>
                <a:lnTo>
                  <a:pt x="8079" y="648"/>
                </a:lnTo>
                <a:lnTo>
                  <a:pt x="8080" y="652"/>
                </a:lnTo>
                <a:lnTo>
                  <a:pt x="8080" y="655"/>
                </a:lnTo>
                <a:lnTo>
                  <a:pt x="8080" y="660"/>
                </a:lnTo>
                <a:lnTo>
                  <a:pt x="8079" y="664"/>
                </a:lnTo>
                <a:lnTo>
                  <a:pt x="8076" y="667"/>
                </a:lnTo>
                <a:lnTo>
                  <a:pt x="8073" y="670"/>
                </a:lnTo>
                <a:lnTo>
                  <a:pt x="8070" y="673"/>
                </a:lnTo>
                <a:lnTo>
                  <a:pt x="8067" y="676"/>
                </a:lnTo>
                <a:lnTo>
                  <a:pt x="8063" y="677"/>
                </a:lnTo>
                <a:lnTo>
                  <a:pt x="8059" y="677"/>
                </a:lnTo>
                <a:lnTo>
                  <a:pt x="8055" y="677"/>
                </a:lnTo>
                <a:lnTo>
                  <a:pt x="8051" y="676"/>
                </a:lnTo>
                <a:lnTo>
                  <a:pt x="8047" y="673"/>
                </a:lnTo>
                <a:lnTo>
                  <a:pt x="8043" y="670"/>
                </a:lnTo>
                <a:close/>
                <a:moveTo>
                  <a:pt x="9837" y="685"/>
                </a:moveTo>
                <a:lnTo>
                  <a:pt x="9834" y="682"/>
                </a:lnTo>
                <a:lnTo>
                  <a:pt x="9833" y="678"/>
                </a:lnTo>
                <a:lnTo>
                  <a:pt x="9832" y="674"/>
                </a:lnTo>
                <a:lnTo>
                  <a:pt x="9831" y="670"/>
                </a:lnTo>
                <a:lnTo>
                  <a:pt x="9832" y="666"/>
                </a:lnTo>
                <a:lnTo>
                  <a:pt x="9833" y="663"/>
                </a:lnTo>
                <a:lnTo>
                  <a:pt x="9835" y="659"/>
                </a:lnTo>
                <a:lnTo>
                  <a:pt x="9838" y="655"/>
                </a:lnTo>
                <a:lnTo>
                  <a:pt x="9841" y="653"/>
                </a:lnTo>
                <a:lnTo>
                  <a:pt x="9846" y="651"/>
                </a:lnTo>
                <a:lnTo>
                  <a:pt x="9849" y="650"/>
                </a:lnTo>
                <a:lnTo>
                  <a:pt x="9853" y="650"/>
                </a:lnTo>
                <a:lnTo>
                  <a:pt x="9857" y="650"/>
                </a:lnTo>
                <a:lnTo>
                  <a:pt x="9861" y="652"/>
                </a:lnTo>
                <a:lnTo>
                  <a:pt x="9865" y="654"/>
                </a:lnTo>
                <a:lnTo>
                  <a:pt x="9868" y="656"/>
                </a:lnTo>
                <a:lnTo>
                  <a:pt x="9870" y="661"/>
                </a:lnTo>
                <a:lnTo>
                  <a:pt x="9872" y="664"/>
                </a:lnTo>
                <a:lnTo>
                  <a:pt x="9873" y="668"/>
                </a:lnTo>
                <a:lnTo>
                  <a:pt x="9873" y="672"/>
                </a:lnTo>
                <a:lnTo>
                  <a:pt x="9873" y="676"/>
                </a:lnTo>
                <a:lnTo>
                  <a:pt x="9871" y="680"/>
                </a:lnTo>
                <a:lnTo>
                  <a:pt x="9869" y="683"/>
                </a:lnTo>
                <a:lnTo>
                  <a:pt x="9867" y="686"/>
                </a:lnTo>
                <a:lnTo>
                  <a:pt x="9864" y="689"/>
                </a:lnTo>
                <a:lnTo>
                  <a:pt x="9860" y="690"/>
                </a:lnTo>
                <a:lnTo>
                  <a:pt x="9856" y="691"/>
                </a:lnTo>
                <a:lnTo>
                  <a:pt x="9852" y="693"/>
                </a:lnTo>
                <a:lnTo>
                  <a:pt x="9848" y="691"/>
                </a:lnTo>
                <a:lnTo>
                  <a:pt x="9844" y="690"/>
                </a:lnTo>
                <a:lnTo>
                  <a:pt x="9840" y="688"/>
                </a:lnTo>
                <a:lnTo>
                  <a:pt x="9837" y="685"/>
                </a:lnTo>
                <a:close/>
                <a:moveTo>
                  <a:pt x="9934" y="701"/>
                </a:moveTo>
                <a:lnTo>
                  <a:pt x="9934" y="701"/>
                </a:lnTo>
                <a:lnTo>
                  <a:pt x="9930" y="700"/>
                </a:lnTo>
                <a:lnTo>
                  <a:pt x="9925" y="699"/>
                </a:lnTo>
                <a:lnTo>
                  <a:pt x="9922" y="697"/>
                </a:lnTo>
                <a:lnTo>
                  <a:pt x="9919" y="694"/>
                </a:lnTo>
                <a:lnTo>
                  <a:pt x="9917" y="690"/>
                </a:lnTo>
                <a:lnTo>
                  <a:pt x="9915" y="687"/>
                </a:lnTo>
                <a:lnTo>
                  <a:pt x="9914" y="683"/>
                </a:lnTo>
                <a:lnTo>
                  <a:pt x="9914" y="679"/>
                </a:lnTo>
                <a:lnTo>
                  <a:pt x="9914" y="674"/>
                </a:lnTo>
                <a:lnTo>
                  <a:pt x="9916" y="671"/>
                </a:lnTo>
                <a:lnTo>
                  <a:pt x="9918" y="667"/>
                </a:lnTo>
                <a:lnTo>
                  <a:pt x="9920" y="664"/>
                </a:lnTo>
                <a:lnTo>
                  <a:pt x="9923" y="662"/>
                </a:lnTo>
                <a:lnTo>
                  <a:pt x="9927" y="660"/>
                </a:lnTo>
                <a:lnTo>
                  <a:pt x="9931" y="659"/>
                </a:lnTo>
                <a:lnTo>
                  <a:pt x="9935" y="659"/>
                </a:lnTo>
                <a:lnTo>
                  <a:pt x="9935" y="659"/>
                </a:lnTo>
                <a:lnTo>
                  <a:pt x="9939" y="659"/>
                </a:lnTo>
                <a:lnTo>
                  <a:pt x="9944" y="661"/>
                </a:lnTo>
                <a:lnTo>
                  <a:pt x="9947" y="663"/>
                </a:lnTo>
                <a:lnTo>
                  <a:pt x="9950" y="665"/>
                </a:lnTo>
                <a:lnTo>
                  <a:pt x="9952" y="668"/>
                </a:lnTo>
                <a:lnTo>
                  <a:pt x="9954" y="672"/>
                </a:lnTo>
                <a:lnTo>
                  <a:pt x="9955" y="676"/>
                </a:lnTo>
                <a:lnTo>
                  <a:pt x="9956" y="680"/>
                </a:lnTo>
                <a:lnTo>
                  <a:pt x="9955" y="684"/>
                </a:lnTo>
                <a:lnTo>
                  <a:pt x="9954" y="688"/>
                </a:lnTo>
                <a:lnTo>
                  <a:pt x="9952" y="691"/>
                </a:lnTo>
                <a:lnTo>
                  <a:pt x="9950" y="695"/>
                </a:lnTo>
                <a:lnTo>
                  <a:pt x="9947" y="697"/>
                </a:lnTo>
                <a:lnTo>
                  <a:pt x="9942" y="699"/>
                </a:lnTo>
                <a:lnTo>
                  <a:pt x="9939" y="700"/>
                </a:lnTo>
                <a:lnTo>
                  <a:pt x="9935" y="701"/>
                </a:lnTo>
                <a:lnTo>
                  <a:pt x="9934" y="701"/>
                </a:lnTo>
                <a:close/>
                <a:moveTo>
                  <a:pt x="10020" y="725"/>
                </a:moveTo>
                <a:lnTo>
                  <a:pt x="10016" y="724"/>
                </a:lnTo>
                <a:lnTo>
                  <a:pt x="10013" y="722"/>
                </a:lnTo>
                <a:lnTo>
                  <a:pt x="10009" y="720"/>
                </a:lnTo>
                <a:lnTo>
                  <a:pt x="10006" y="717"/>
                </a:lnTo>
                <a:lnTo>
                  <a:pt x="10004" y="714"/>
                </a:lnTo>
                <a:lnTo>
                  <a:pt x="10003" y="710"/>
                </a:lnTo>
                <a:lnTo>
                  <a:pt x="10002" y="706"/>
                </a:lnTo>
                <a:lnTo>
                  <a:pt x="10003" y="702"/>
                </a:lnTo>
                <a:lnTo>
                  <a:pt x="10003" y="698"/>
                </a:lnTo>
                <a:lnTo>
                  <a:pt x="10005" y="694"/>
                </a:lnTo>
                <a:lnTo>
                  <a:pt x="10007" y="690"/>
                </a:lnTo>
                <a:lnTo>
                  <a:pt x="10010" y="687"/>
                </a:lnTo>
                <a:lnTo>
                  <a:pt x="10014" y="686"/>
                </a:lnTo>
                <a:lnTo>
                  <a:pt x="10018" y="684"/>
                </a:lnTo>
                <a:lnTo>
                  <a:pt x="10022" y="684"/>
                </a:lnTo>
                <a:lnTo>
                  <a:pt x="10026" y="684"/>
                </a:lnTo>
                <a:lnTo>
                  <a:pt x="10031" y="685"/>
                </a:lnTo>
                <a:lnTo>
                  <a:pt x="10034" y="686"/>
                </a:lnTo>
                <a:lnTo>
                  <a:pt x="10037" y="689"/>
                </a:lnTo>
                <a:lnTo>
                  <a:pt x="10040" y="691"/>
                </a:lnTo>
                <a:lnTo>
                  <a:pt x="10042" y="696"/>
                </a:lnTo>
                <a:lnTo>
                  <a:pt x="10043" y="699"/>
                </a:lnTo>
                <a:lnTo>
                  <a:pt x="10045" y="703"/>
                </a:lnTo>
                <a:lnTo>
                  <a:pt x="10045" y="707"/>
                </a:lnTo>
                <a:lnTo>
                  <a:pt x="10043" y="712"/>
                </a:lnTo>
                <a:lnTo>
                  <a:pt x="10041" y="715"/>
                </a:lnTo>
                <a:lnTo>
                  <a:pt x="10040" y="718"/>
                </a:lnTo>
                <a:lnTo>
                  <a:pt x="10037" y="720"/>
                </a:lnTo>
                <a:lnTo>
                  <a:pt x="10034" y="722"/>
                </a:lnTo>
                <a:lnTo>
                  <a:pt x="10031" y="724"/>
                </a:lnTo>
                <a:lnTo>
                  <a:pt x="10028" y="725"/>
                </a:lnTo>
                <a:lnTo>
                  <a:pt x="10023" y="725"/>
                </a:lnTo>
                <a:lnTo>
                  <a:pt x="10022" y="725"/>
                </a:lnTo>
                <a:lnTo>
                  <a:pt x="10020" y="725"/>
                </a:lnTo>
                <a:close/>
                <a:moveTo>
                  <a:pt x="10089" y="722"/>
                </a:moveTo>
                <a:lnTo>
                  <a:pt x="10087" y="718"/>
                </a:lnTo>
                <a:lnTo>
                  <a:pt x="10087" y="714"/>
                </a:lnTo>
                <a:lnTo>
                  <a:pt x="10087" y="710"/>
                </a:lnTo>
                <a:lnTo>
                  <a:pt x="10088" y="706"/>
                </a:lnTo>
                <a:lnTo>
                  <a:pt x="10090" y="702"/>
                </a:lnTo>
                <a:lnTo>
                  <a:pt x="10092" y="699"/>
                </a:lnTo>
                <a:lnTo>
                  <a:pt x="10096" y="696"/>
                </a:lnTo>
                <a:lnTo>
                  <a:pt x="10099" y="694"/>
                </a:lnTo>
                <a:lnTo>
                  <a:pt x="10103" y="693"/>
                </a:lnTo>
                <a:lnTo>
                  <a:pt x="10107" y="693"/>
                </a:lnTo>
                <a:lnTo>
                  <a:pt x="10112" y="693"/>
                </a:lnTo>
                <a:lnTo>
                  <a:pt x="10116" y="694"/>
                </a:lnTo>
                <a:lnTo>
                  <a:pt x="10119" y="695"/>
                </a:lnTo>
                <a:lnTo>
                  <a:pt x="10122" y="698"/>
                </a:lnTo>
                <a:lnTo>
                  <a:pt x="10125" y="701"/>
                </a:lnTo>
                <a:lnTo>
                  <a:pt x="10127" y="704"/>
                </a:lnTo>
                <a:lnTo>
                  <a:pt x="10129" y="708"/>
                </a:lnTo>
                <a:lnTo>
                  <a:pt x="10129" y="713"/>
                </a:lnTo>
                <a:lnTo>
                  <a:pt x="10129" y="717"/>
                </a:lnTo>
                <a:lnTo>
                  <a:pt x="10127" y="720"/>
                </a:lnTo>
                <a:lnTo>
                  <a:pt x="10126" y="724"/>
                </a:lnTo>
                <a:lnTo>
                  <a:pt x="10123" y="728"/>
                </a:lnTo>
                <a:lnTo>
                  <a:pt x="10120" y="730"/>
                </a:lnTo>
                <a:lnTo>
                  <a:pt x="10117" y="732"/>
                </a:lnTo>
                <a:lnTo>
                  <a:pt x="10113" y="734"/>
                </a:lnTo>
                <a:lnTo>
                  <a:pt x="10108" y="734"/>
                </a:lnTo>
                <a:lnTo>
                  <a:pt x="10102" y="733"/>
                </a:lnTo>
                <a:lnTo>
                  <a:pt x="10097" y="731"/>
                </a:lnTo>
                <a:lnTo>
                  <a:pt x="10092" y="728"/>
                </a:lnTo>
                <a:lnTo>
                  <a:pt x="10089" y="722"/>
                </a:lnTo>
                <a:close/>
                <a:moveTo>
                  <a:pt x="8110" y="735"/>
                </a:moveTo>
                <a:lnTo>
                  <a:pt x="8108" y="732"/>
                </a:lnTo>
                <a:lnTo>
                  <a:pt x="8106" y="729"/>
                </a:lnTo>
                <a:lnTo>
                  <a:pt x="8105" y="724"/>
                </a:lnTo>
                <a:lnTo>
                  <a:pt x="8104" y="720"/>
                </a:lnTo>
                <a:lnTo>
                  <a:pt x="8105" y="716"/>
                </a:lnTo>
                <a:lnTo>
                  <a:pt x="8106" y="713"/>
                </a:lnTo>
                <a:lnTo>
                  <a:pt x="8108" y="708"/>
                </a:lnTo>
                <a:lnTo>
                  <a:pt x="8110" y="705"/>
                </a:lnTo>
                <a:lnTo>
                  <a:pt x="8114" y="703"/>
                </a:lnTo>
                <a:lnTo>
                  <a:pt x="8118" y="701"/>
                </a:lnTo>
                <a:lnTo>
                  <a:pt x="8121" y="700"/>
                </a:lnTo>
                <a:lnTo>
                  <a:pt x="8125" y="699"/>
                </a:lnTo>
                <a:lnTo>
                  <a:pt x="8130" y="700"/>
                </a:lnTo>
                <a:lnTo>
                  <a:pt x="8134" y="701"/>
                </a:lnTo>
                <a:lnTo>
                  <a:pt x="8137" y="703"/>
                </a:lnTo>
                <a:lnTo>
                  <a:pt x="8140" y="705"/>
                </a:lnTo>
                <a:lnTo>
                  <a:pt x="8143" y="708"/>
                </a:lnTo>
                <a:lnTo>
                  <a:pt x="8146" y="713"/>
                </a:lnTo>
                <a:lnTo>
                  <a:pt x="8147" y="716"/>
                </a:lnTo>
                <a:lnTo>
                  <a:pt x="8147" y="720"/>
                </a:lnTo>
                <a:lnTo>
                  <a:pt x="8147" y="724"/>
                </a:lnTo>
                <a:lnTo>
                  <a:pt x="8146" y="729"/>
                </a:lnTo>
                <a:lnTo>
                  <a:pt x="8143" y="732"/>
                </a:lnTo>
                <a:lnTo>
                  <a:pt x="8140" y="735"/>
                </a:lnTo>
                <a:lnTo>
                  <a:pt x="8137" y="738"/>
                </a:lnTo>
                <a:lnTo>
                  <a:pt x="8134" y="740"/>
                </a:lnTo>
                <a:lnTo>
                  <a:pt x="8130" y="741"/>
                </a:lnTo>
                <a:lnTo>
                  <a:pt x="8125" y="741"/>
                </a:lnTo>
                <a:lnTo>
                  <a:pt x="8121" y="741"/>
                </a:lnTo>
                <a:lnTo>
                  <a:pt x="8118" y="740"/>
                </a:lnTo>
                <a:lnTo>
                  <a:pt x="8114" y="738"/>
                </a:lnTo>
                <a:lnTo>
                  <a:pt x="8110" y="735"/>
                </a:lnTo>
                <a:close/>
                <a:moveTo>
                  <a:pt x="10142" y="805"/>
                </a:moveTo>
                <a:lnTo>
                  <a:pt x="10139" y="803"/>
                </a:lnTo>
                <a:lnTo>
                  <a:pt x="10137" y="799"/>
                </a:lnTo>
                <a:lnTo>
                  <a:pt x="10136" y="796"/>
                </a:lnTo>
                <a:lnTo>
                  <a:pt x="10135" y="791"/>
                </a:lnTo>
                <a:lnTo>
                  <a:pt x="10134" y="787"/>
                </a:lnTo>
                <a:lnTo>
                  <a:pt x="10135" y="784"/>
                </a:lnTo>
                <a:lnTo>
                  <a:pt x="10136" y="780"/>
                </a:lnTo>
                <a:lnTo>
                  <a:pt x="10138" y="776"/>
                </a:lnTo>
                <a:lnTo>
                  <a:pt x="10141" y="773"/>
                </a:lnTo>
                <a:lnTo>
                  <a:pt x="10144" y="770"/>
                </a:lnTo>
                <a:lnTo>
                  <a:pt x="10149" y="769"/>
                </a:lnTo>
                <a:lnTo>
                  <a:pt x="10152" y="768"/>
                </a:lnTo>
                <a:lnTo>
                  <a:pt x="10156" y="768"/>
                </a:lnTo>
                <a:lnTo>
                  <a:pt x="10160" y="768"/>
                </a:lnTo>
                <a:lnTo>
                  <a:pt x="10165" y="769"/>
                </a:lnTo>
                <a:lnTo>
                  <a:pt x="10168" y="772"/>
                </a:lnTo>
                <a:lnTo>
                  <a:pt x="10168" y="772"/>
                </a:lnTo>
                <a:lnTo>
                  <a:pt x="10171" y="774"/>
                </a:lnTo>
                <a:lnTo>
                  <a:pt x="10173" y="778"/>
                </a:lnTo>
                <a:lnTo>
                  <a:pt x="10175" y="782"/>
                </a:lnTo>
                <a:lnTo>
                  <a:pt x="10176" y="786"/>
                </a:lnTo>
                <a:lnTo>
                  <a:pt x="10176" y="789"/>
                </a:lnTo>
                <a:lnTo>
                  <a:pt x="10175" y="793"/>
                </a:lnTo>
                <a:lnTo>
                  <a:pt x="10174" y="798"/>
                </a:lnTo>
                <a:lnTo>
                  <a:pt x="10172" y="801"/>
                </a:lnTo>
                <a:lnTo>
                  <a:pt x="10169" y="805"/>
                </a:lnTo>
                <a:lnTo>
                  <a:pt x="10165" y="807"/>
                </a:lnTo>
                <a:lnTo>
                  <a:pt x="10160" y="809"/>
                </a:lnTo>
                <a:lnTo>
                  <a:pt x="10155" y="809"/>
                </a:lnTo>
                <a:lnTo>
                  <a:pt x="10152" y="809"/>
                </a:lnTo>
                <a:lnTo>
                  <a:pt x="10149" y="808"/>
                </a:lnTo>
                <a:lnTo>
                  <a:pt x="10146" y="807"/>
                </a:lnTo>
                <a:lnTo>
                  <a:pt x="10142" y="805"/>
                </a:lnTo>
                <a:close/>
                <a:moveTo>
                  <a:pt x="8131" y="818"/>
                </a:moveTo>
                <a:lnTo>
                  <a:pt x="8126" y="816"/>
                </a:lnTo>
                <a:lnTo>
                  <a:pt x="8123" y="813"/>
                </a:lnTo>
                <a:lnTo>
                  <a:pt x="8121" y="809"/>
                </a:lnTo>
                <a:lnTo>
                  <a:pt x="8120" y="805"/>
                </a:lnTo>
                <a:lnTo>
                  <a:pt x="8119" y="802"/>
                </a:lnTo>
                <a:lnTo>
                  <a:pt x="8119" y="798"/>
                </a:lnTo>
                <a:lnTo>
                  <a:pt x="8119" y="793"/>
                </a:lnTo>
                <a:lnTo>
                  <a:pt x="8121" y="789"/>
                </a:lnTo>
                <a:lnTo>
                  <a:pt x="8123" y="786"/>
                </a:lnTo>
                <a:lnTo>
                  <a:pt x="8125" y="783"/>
                </a:lnTo>
                <a:lnTo>
                  <a:pt x="8130" y="781"/>
                </a:lnTo>
                <a:lnTo>
                  <a:pt x="8133" y="779"/>
                </a:lnTo>
                <a:lnTo>
                  <a:pt x="8137" y="778"/>
                </a:lnTo>
                <a:lnTo>
                  <a:pt x="8141" y="778"/>
                </a:lnTo>
                <a:lnTo>
                  <a:pt x="8144" y="779"/>
                </a:lnTo>
                <a:lnTo>
                  <a:pt x="8149" y="780"/>
                </a:lnTo>
                <a:lnTo>
                  <a:pt x="8153" y="782"/>
                </a:lnTo>
                <a:lnTo>
                  <a:pt x="8155" y="785"/>
                </a:lnTo>
                <a:lnTo>
                  <a:pt x="8158" y="788"/>
                </a:lnTo>
                <a:lnTo>
                  <a:pt x="8159" y="792"/>
                </a:lnTo>
                <a:lnTo>
                  <a:pt x="8160" y="796"/>
                </a:lnTo>
                <a:lnTo>
                  <a:pt x="8160" y="800"/>
                </a:lnTo>
                <a:lnTo>
                  <a:pt x="8160" y="804"/>
                </a:lnTo>
                <a:lnTo>
                  <a:pt x="8158" y="808"/>
                </a:lnTo>
                <a:lnTo>
                  <a:pt x="8155" y="813"/>
                </a:lnTo>
                <a:lnTo>
                  <a:pt x="8151" y="817"/>
                </a:lnTo>
                <a:lnTo>
                  <a:pt x="8146" y="819"/>
                </a:lnTo>
                <a:lnTo>
                  <a:pt x="8139" y="820"/>
                </a:lnTo>
                <a:lnTo>
                  <a:pt x="8135" y="819"/>
                </a:lnTo>
                <a:lnTo>
                  <a:pt x="8131" y="818"/>
                </a:lnTo>
                <a:close/>
                <a:moveTo>
                  <a:pt x="8110" y="893"/>
                </a:moveTo>
                <a:lnTo>
                  <a:pt x="8110" y="893"/>
                </a:lnTo>
                <a:lnTo>
                  <a:pt x="8108" y="889"/>
                </a:lnTo>
                <a:lnTo>
                  <a:pt x="8107" y="886"/>
                </a:lnTo>
                <a:lnTo>
                  <a:pt x="8107" y="882"/>
                </a:lnTo>
                <a:lnTo>
                  <a:pt x="8108" y="877"/>
                </a:lnTo>
                <a:lnTo>
                  <a:pt x="8109" y="874"/>
                </a:lnTo>
                <a:lnTo>
                  <a:pt x="8112" y="870"/>
                </a:lnTo>
                <a:lnTo>
                  <a:pt x="8115" y="867"/>
                </a:lnTo>
                <a:lnTo>
                  <a:pt x="8118" y="865"/>
                </a:lnTo>
                <a:lnTo>
                  <a:pt x="8122" y="863"/>
                </a:lnTo>
                <a:lnTo>
                  <a:pt x="8125" y="863"/>
                </a:lnTo>
                <a:lnTo>
                  <a:pt x="8130" y="861"/>
                </a:lnTo>
                <a:lnTo>
                  <a:pt x="8134" y="863"/>
                </a:lnTo>
                <a:lnTo>
                  <a:pt x="8138" y="864"/>
                </a:lnTo>
                <a:lnTo>
                  <a:pt x="8141" y="866"/>
                </a:lnTo>
                <a:lnTo>
                  <a:pt x="8144" y="869"/>
                </a:lnTo>
                <a:lnTo>
                  <a:pt x="8147" y="872"/>
                </a:lnTo>
                <a:lnTo>
                  <a:pt x="8149" y="876"/>
                </a:lnTo>
                <a:lnTo>
                  <a:pt x="8150" y="881"/>
                </a:lnTo>
                <a:lnTo>
                  <a:pt x="8150" y="884"/>
                </a:lnTo>
                <a:lnTo>
                  <a:pt x="8149" y="888"/>
                </a:lnTo>
                <a:lnTo>
                  <a:pt x="8148" y="892"/>
                </a:lnTo>
                <a:lnTo>
                  <a:pt x="8146" y="895"/>
                </a:lnTo>
                <a:lnTo>
                  <a:pt x="8142" y="899"/>
                </a:lnTo>
                <a:lnTo>
                  <a:pt x="8139" y="901"/>
                </a:lnTo>
                <a:lnTo>
                  <a:pt x="8134" y="903"/>
                </a:lnTo>
                <a:lnTo>
                  <a:pt x="8129" y="904"/>
                </a:lnTo>
                <a:lnTo>
                  <a:pt x="8123" y="903"/>
                </a:lnTo>
                <a:lnTo>
                  <a:pt x="8118" y="901"/>
                </a:lnTo>
                <a:lnTo>
                  <a:pt x="8114" y="898"/>
                </a:lnTo>
                <a:lnTo>
                  <a:pt x="8110" y="893"/>
                </a:lnTo>
                <a:close/>
                <a:moveTo>
                  <a:pt x="10208" y="854"/>
                </a:moveTo>
                <a:lnTo>
                  <a:pt x="10204" y="852"/>
                </a:lnTo>
                <a:lnTo>
                  <a:pt x="10202" y="849"/>
                </a:lnTo>
                <a:lnTo>
                  <a:pt x="10200" y="846"/>
                </a:lnTo>
                <a:lnTo>
                  <a:pt x="10198" y="841"/>
                </a:lnTo>
                <a:lnTo>
                  <a:pt x="10198" y="838"/>
                </a:lnTo>
                <a:lnTo>
                  <a:pt x="10198" y="834"/>
                </a:lnTo>
                <a:lnTo>
                  <a:pt x="10199" y="830"/>
                </a:lnTo>
                <a:lnTo>
                  <a:pt x="10200" y="825"/>
                </a:lnTo>
                <a:lnTo>
                  <a:pt x="10202" y="822"/>
                </a:lnTo>
                <a:lnTo>
                  <a:pt x="10205" y="819"/>
                </a:lnTo>
                <a:lnTo>
                  <a:pt x="10209" y="817"/>
                </a:lnTo>
                <a:lnTo>
                  <a:pt x="10213" y="816"/>
                </a:lnTo>
                <a:lnTo>
                  <a:pt x="10217" y="815"/>
                </a:lnTo>
                <a:lnTo>
                  <a:pt x="10221" y="815"/>
                </a:lnTo>
                <a:lnTo>
                  <a:pt x="10224" y="816"/>
                </a:lnTo>
                <a:lnTo>
                  <a:pt x="10228" y="818"/>
                </a:lnTo>
                <a:lnTo>
                  <a:pt x="10232" y="820"/>
                </a:lnTo>
                <a:lnTo>
                  <a:pt x="10235" y="823"/>
                </a:lnTo>
                <a:lnTo>
                  <a:pt x="10237" y="826"/>
                </a:lnTo>
                <a:lnTo>
                  <a:pt x="10239" y="831"/>
                </a:lnTo>
                <a:lnTo>
                  <a:pt x="10239" y="834"/>
                </a:lnTo>
                <a:lnTo>
                  <a:pt x="10239" y="838"/>
                </a:lnTo>
                <a:lnTo>
                  <a:pt x="10238" y="842"/>
                </a:lnTo>
                <a:lnTo>
                  <a:pt x="10237" y="847"/>
                </a:lnTo>
                <a:lnTo>
                  <a:pt x="10237" y="847"/>
                </a:lnTo>
                <a:lnTo>
                  <a:pt x="10233" y="851"/>
                </a:lnTo>
                <a:lnTo>
                  <a:pt x="10228" y="854"/>
                </a:lnTo>
                <a:lnTo>
                  <a:pt x="10224" y="856"/>
                </a:lnTo>
                <a:lnTo>
                  <a:pt x="10218" y="857"/>
                </a:lnTo>
                <a:lnTo>
                  <a:pt x="10213" y="856"/>
                </a:lnTo>
                <a:lnTo>
                  <a:pt x="10208" y="854"/>
                </a:lnTo>
                <a:close/>
                <a:moveTo>
                  <a:pt x="10183" y="930"/>
                </a:moveTo>
                <a:lnTo>
                  <a:pt x="10180" y="927"/>
                </a:lnTo>
                <a:lnTo>
                  <a:pt x="10176" y="924"/>
                </a:lnTo>
                <a:lnTo>
                  <a:pt x="10174" y="921"/>
                </a:lnTo>
                <a:lnTo>
                  <a:pt x="10173" y="918"/>
                </a:lnTo>
                <a:lnTo>
                  <a:pt x="10172" y="913"/>
                </a:lnTo>
                <a:lnTo>
                  <a:pt x="10172" y="909"/>
                </a:lnTo>
                <a:lnTo>
                  <a:pt x="10173" y="905"/>
                </a:lnTo>
                <a:lnTo>
                  <a:pt x="10174" y="902"/>
                </a:lnTo>
                <a:lnTo>
                  <a:pt x="10177" y="898"/>
                </a:lnTo>
                <a:lnTo>
                  <a:pt x="10180" y="895"/>
                </a:lnTo>
                <a:lnTo>
                  <a:pt x="10184" y="893"/>
                </a:lnTo>
                <a:lnTo>
                  <a:pt x="10187" y="891"/>
                </a:lnTo>
                <a:lnTo>
                  <a:pt x="10191" y="891"/>
                </a:lnTo>
                <a:lnTo>
                  <a:pt x="10196" y="891"/>
                </a:lnTo>
                <a:lnTo>
                  <a:pt x="10200" y="891"/>
                </a:lnTo>
                <a:lnTo>
                  <a:pt x="10203" y="893"/>
                </a:lnTo>
                <a:lnTo>
                  <a:pt x="10207" y="895"/>
                </a:lnTo>
                <a:lnTo>
                  <a:pt x="10209" y="899"/>
                </a:lnTo>
                <a:lnTo>
                  <a:pt x="10211" y="902"/>
                </a:lnTo>
                <a:lnTo>
                  <a:pt x="10214" y="906"/>
                </a:lnTo>
                <a:lnTo>
                  <a:pt x="10214" y="910"/>
                </a:lnTo>
                <a:lnTo>
                  <a:pt x="10214" y="915"/>
                </a:lnTo>
                <a:lnTo>
                  <a:pt x="10214" y="918"/>
                </a:lnTo>
                <a:lnTo>
                  <a:pt x="10211" y="922"/>
                </a:lnTo>
                <a:lnTo>
                  <a:pt x="10211" y="922"/>
                </a:lnTo>
                <a:lnTo>
                  <a:pt x="10208" y="926"/>
                </a:lnTo>
                <a:lnTo>
                  <a:pt x="10204" y="930"/>
                </a:lnTo>
                <a:lnTo>
                  <a:pt x="10199" y="933"/>
                </a:lnTo>
                <a:lnTo>
                  <a:pt x="10193" y="933"/>
                </a:lnTo>
                <a:lnTo>
                  <a:pt x="10188" y="933"/>
                </a:lnTo>
                <a:lnTo>
                  <a:pt x="10183" y="930"/>
                </a:lnTo>
                <a:close/>
                <a:moveTo>
                  <a:pt x="10107" y="962"/>
                </a:moveTo>
                <a:lnTo>
                  <a:pt x="10103" y="960"/>
                </a:lnTo>
                <a:lnTo>
                  <a:pt x="10101" y="957"/>
                </a:lnTo>
                <a:lnTo>
                  <a:pt x="10099" y="954"/>
                </a:lnTo>
                <a:lnTo>
                  <a:pt x="10097" y="950"/>
                </a:lnTo>
                <a:lnTo>
                  <a:pt x="10096" y="946"/>
                </a:lnTo>
                <a:lnTo>
                  <a:pt x="10097" y="942"/>
                </a:lnTo>
                <a:lnTo>
                  <a:pt x="10097" y="938"/>
                </a:lnTo>
                <a:lnTo>
                  <a:pt x="10099" y="934"/>
                </a:lnTo>
                <a:lnTo>
                  <a:pt x="10101" y="930"/>
                </a:lnTo>
                <a:lnTo>
                  <a:pt x="10104" y="927"/>
                </a:lnTo>
                <a:lnTo>
                  <a:pt x="10107" y="925"/>
                </a:lnTo>
                <a:lnTo>
                  <a:pt x="10112" y="924"/>
                </a:lnTo>
                <a:lnTo>
                  <a:pt x="10116" y="923"/>
                </a:lnTo>
                <a:lnTo>
                  <a:pt x="10119" y="923"/>
                </a:lnTo>
                <a:lnTo>
                  <a:pt x="10123" y="924"/>
                </a:lnTo>
                <a:lnTo>
                  <a:pt x="10127" y="926"/>
                </a:lnTo>
                <a:lnTo>
                  <a:pt x="10131" y="928"/>
                </a:lnTo>
                <a:lnTo>
                  <a:pt x="10134" y="932"/>
                </a:lnTo>
                <a:lnTo>
                  <a:pt x="10136" y="935"/>
                </a:lnTo>
                <a:lnTo>
                  <a:pt x="10137" y="939"/>
                </a:lnTo>
                <a:lnTo>
                  <a:pt x="10138" y="942"/>
                </a:lnTo>
                <a:lnTo>
                  <a:pt x="10138" y="946"/>
                </a:lnTo>
                <a:lnTo>
                  <a:pt x="10137" y="951"/>
                </a:lnTo>
                <a:lnTo>
                  <a:pt x="10136" y="955"/>
                </a:lnTo>
                <a:lnTo>
                  <a:pt x="10136" y="955"/>
                </a:lnTo>
                <a:lnTo>
                  <a:pt x="10132" y="959"/>
                </a:lnTo>
                <a:lnTo>
                  <a:pt x="10127" y="962"/>
                </a:lnTo>
                <a:lnTo>
                  <a:pt x="10122" y="964"/>
                </a:lnTo>
                <a:lnTo>
                  <a:pt x="10117" y="966"/>
                </a:lnTo>
                <a:lnTo>
                  <a:pt x="10112" y="964"/>
                </a:lnTo>
                <a:lnTo>
                  <a:pt x="10107" y="962"/>
                </a:lnTo>
                <a:close/>
                <a:moveTo>
                  <a:pt x="8156" y="974"/>
                </a:moveTo>
                <a:lnTo>
                  <a:pt x="8156" y="974"/>
                </a:lnTo>
                <a:lnTo>
                  <a:pt x="8155" y="971"/>
                </a:lnTo>
                <a:lnTo>
                  <a:pt x="8154" y="967"/>
                </a:lnTo>
                <a:lnTo>
                  <a:pt x="8153" y="962"/>
                </a:lnTo>
                <a:lnTo>
                  <a:pt x="8154" y="958"/>
                </a:lnTo>
                <a:lnTo>
                  <a:pt x="8155" y="955"/>
                </a:lnTo>
                <a:lnTo>
                  <a:pt x="8157" y="952"/>
                </a:lnTo>
                <a:lnTo>
                  <a:pt x="8159" y="949"/>
                </a:lnTo>
                <a:lnTo>
                  <a:pt x="8164" y="945"/>
                </a:lnTo>
                <a:lnTo>
                  <a:pt x="8167" y="943"/>
                </a:lnTo>
                <a:lnTo>
                  <a:pt x="8171" y="942"/>
                </a:lnTo>
                <a:lnTo>
                  <a:pt x="8175" y="942"/>
                </a:lnTo>
                <a:lnTo>
                  <a:pt x="8179" y="942"/>
                </a:lnTo>
                <a:lnTo>
                  <a:pt x="8183" y="944"/>
                </a:lnTo>
                <a:lnTo>
                  <a:pt x="8186" y="945"/>
                </a:lnTo>
                <a:lnTo>
                  <a:pt x="8189" y="949"/>
                </a:lnTo>
                <a:lnTo>
                  <a:pt x="8192" y="952"/>
                </a:lnTo>
                <a:lnTo>
                  <a:pt x="8192" y="952"/>
                </a:lnTo>
                <a:lnTo>
                  <a:pt x="8194" y="956"/>
                </a:lnTo>
                <a:lnTo>
                  <a:pt x="8196" y="960"/>
                </a:lnTo>
                <a:lnTo>
                  <a:pt x="8196" y="963"/>
                </a:lnTo>
                <a:lnTo>
                  <a:pt x="8196" y="968"/>
                </a:lnTo>
                <a:lnTo>
                  <a:pt x="8193" y="972"/>
                </a:lnTo>
                <a:lnTo>
                  <a:pt x="8191" y="975"/>
                </a:lnTo>
                <a:lnTo>
                  <a:pt x="8189" y="978"/>
                </a:lnTo>
                <a:lnTo>
                  <a:pt x="8186" y="981"/>
                </a:lnTo>
                <a:lnTo>
                  <a:pt x="8181" y="984"/>
                </a:lnTo>
                <a:lnTo>
                  <a:pt x="8174" y="985"/>
                </a:lnTo>
                <a:lnTo>
                  <a:pt x="8169" y="984"/>
                </a:lnTo>
                <a:lnTo>
                  <a:pt x="8165" y="981"/>
                </a:lnTo>
                <a:lnTo>
                  <a:pt x="8160" y="978"/>
                </a:lnTo>
                <a:lnTo>
                  <a:pt x="8156" y="974"/>
                </a:lnTo>
                <a:close/>
                <a:moveTo>
                  <a:pt x="10040" y="1019"/>
                </a:moveTo>
                <a:lnTo>
                  <a:pt x="10039" y="1014"/>
                </a:lnTo>
                <a:lnTo>
                  <a:pt x="10039" y="1010"/>
                </a:lnTo>
                <a:lnTo>
                  <a:pt x="10040" y="1006"/>
                </a:lnTo>
                <a:lnTo>
                  <a:pt x="10041" y="1003"/>
                </a:lnTo>
                <a:lnTo>
                  <a:pt x="10045" y="1000"/>
                </a:lnTo>
                <a:lnTo>
                  <a:pt x="10047" y="996"/>
                </a:lnTo>
                <a:lnTo>
                  <a:pt x="10051" y="994"/>
                </a:lnTo>
                <a:lnTo>
                  <a:pt x="10054" y="992"/>
                </a:lnTo>
                <a:lnTo>
                  <a:pt x="10054" y="993"/>
                </a:lnTo>
                <a:lnTo>
                  <a:pt x="10058" y="992"/>
                </a:lnTo>
                <a:lnTo>
                  <a:pt x="10063" y="992"/>
                </a:lnTo>
                <a:lnTo>
                  <a:pt x="10067" y="993"/>
                </a:lnTo>
                <a:lnTo>
                  <a:pt x="10070" y="994"/>
                </a:lnTo>
                <a:lnTo>
                  <a:pt x="10074" y="997"/>
                </a:lnTo>
                <a:lnTo>
                  <a:pt x="10076" y="1000"/>
                </a:lnTo>
                <a:lnTo>
                  <a:pt x="10079" y="1004"/>
                </a:lnTo>
                <a:lnTo>
                  <a:pt x="10081" y="1007"/>
                </a:lnTo>
                <a:lnTo>
                  <a:pt x="10081" y="1011"/>
                </a:lnTo>
                <a:lnTo>
                  <a:pt x="10081" y="1015"/>
                </a:lnTo>
                <a:lnTo>
                  <a:pt x="10080" y="1020"/>
                </a:lnTo>
                <a:lnTo>
                  <a:pt x="10079" y="1023"/>
                </a:lnTo>
                <a:lnTo>
                  <a:pt x="10076" y="1027"/>
                </a:lnTo>
                <a:lnTo>
                  <a:pt x="10073" y="1029"/>
                </a:lnTo>
                <a:lnTo>
                  <a:pt x="10070" y="1031"/>
                </a:lnTo>
                <a:lnTo>
                  <a:pt x="10066" y="1034"/>
                </a:lnTo>
                <a:lnTo>
                  <a:pt x="10063" y="1034"/>
                </a:lnTo>
                <a:lnTo>
                  <a:pt x="10060" y="1035"/>
                </a:lnTo>
                <a:lnTo>
                  <a:pt x="10056" y="1034"/>
                </a:lnTo>
                <a:lnTo>
                  <a:pt x="10053" y="1032"/>
                </a:lnTo>
                <a:lnTo>
                  <a:pt x="10050" y="1031"/>
                </a:lnTo>
                <a:lnTo>
                  <a:pt x="10048" y="1029"/>
                </a:lnTo>
                <a:lnTo>
                  <a:pt x="10045" y="1027"/>
                </a:lnTo>
                <a:lnTo>
                  <a:pt x="10042" y="1025"/>
                </a:lnTo>
                <a:lnTo>
                  <a:pt x="10041" y="1022"/>
                </a:lnTo>
                <a:lnTo>
                  <a:pt x="10040" y="1019"/>
                </a:lnTo>
                <a:close/>
                <a:moveTo>
                  <a:pt x="8231" y="1044"/>
                </a:moveTo>
                <a:lnTo>
                  <a:pt x="8231" y="1044"/>
                </a:lnTo>
                <a:lnTo>
                  <a:pt x="8227" y="1042"/>
                </a:lnTo>
                <a:lnTo>
                  <a:pt x="8224" y="1039"/>
                </a:lnTo>
                <a:lnTo>
                  <a:pt x="8222" y="1036"/>
                </a:lnTo>
                <a:lnTo>
                  <a:pt x="8220" y="1032"/>
                </a:lnTo>
                <a:lnTo>
                  <a:pt x="8220" y="1028"/>
                </a:lnTo>
                <a:lnTo>
                  <a:pt x="8220" y="1024"/>
                </a:lnTo>
                <a:lnTo>
                  <a:pt x="8220" y="1020"/>
                </a:lnTo>
                <a:lnTo>
                  <a:pt x="8222" y="1017"/>
                </a:lnTo>
                <a:lnTo>
                  <a:pt x="8224" y="1012"/>
                </a:lnTo>
                <a:lnTo>
                  <a:pt x="8227" y="1010"/>
                </a:lnTo>
                <a:lnTo>
                  <a:pt x="8231" y="1007"/>
                </a:lnTo>
                <a:lnTo>
                  <a:pt x="8235" y="1006"/>
                </a:lnTo>
                <a:lnTo>
                  <a:pt x="8239" y="1005"/>
                </a:lnTo>
                <a:lnTo>
                  <a:pt x="8242" y="1005"/>
                </a:lnTo>
                <a:lnTo>
                  <a:pt x="8247" y="1006"/>
                </a:lnTo>
                <a:lnTo>
                  <a:pt x="8251" y="1008"/>
                </a:lnTo>
                <a:lnTo>
                  <a:pt x="8254" y="1010"/>
                </a:lnTo>
                <a:lnTo>
                  <a:pt x="8257" y="1013"/>
                </a:lnTo>
                <a:lnTo>
                  <a:pt x="8259" y="1017"/>
                </a:lnTo>
                <a:lnTo>
                  <a:pt x="8260" y="1021"/>
                </a:lnTo>
                <a:lnTo>
                  <a:pt x="8261" y="1024"/>
                </a:lnTo>
                <a:lnTo>
                  <a:pt x="8261" y="1028"/>
                </a:lnTo>
                <a:lnTo>
                  <a:pt x="8260" y="1032"/>
                </a:lnTo>
                <a:lnTo>
                  <a:pt x="8259" y="1037"/>
                </a:lnTo>
                <a:lnTo>
                  <a:pt x="8256" y="1041"/>
                </a:lnTo>
                <a:lnTo>
                  <a:pt x="8251" y="1044"/>
                </a:lnTo>
                <a:lnTo>
                  <a:pt x="8247" y="1046"/>
                </a:lnTo>
                <a:lnTo>
                  <a:pt x="8240" y="1047"/>
                </a:lnTo>
                <a:lnTo>
                  <a:pt x="8236" y="1046"/>
                </a:lnTo>
                <a:lnTo>
                  <a:pt x="8231" y="1044"/>
                </a:lnTo>
                <a:close/>
                <a:moveTo>
                  <a:pt x="8307" y="1076"/>
                </a:moveTo>
                <a:lnTo>
                  <a:pt x="8307" y="1076"/>
                </a:lnTo>
                <a:lnTo>
                  <a:pt x="8305" y="1072"/>
                </a:lnTo>
                <a:lnTo>
                  <a:pt x="8304" y="1069"/>
                </a:lnTo>
                <a:lnTo>
                  <a:pt x="8303" y="1064"/>
                </a:lnTo>
                <a:lnTo>
                  <a:pt x="8303" y="1060"/>
                </a:lnTo>
                <a:lnTo>
                  <a:pt x="8304" y="1056"/>
                </a:lnTo>
                <a:lnTo>
                  <a:pt x="8306" y="1053"/>
                </a:lnTo>
                <a:lnTo>
                  <a:pt x="8309" y="1049"/>
                </a:lnTo>
                <a:lnTo>
                  <a:pt x="8312" y="1046"/>
                </a:lnTo>
                <a:lnTo>
                  <a:pt x="8316" y="1044"/>
                </a:lnTo>
                <a:lnTo>
                  <a:pt x="8320" y="1043"/>
                </a:lnTo>
                <a:lnTo>
                  <a:pt x="8324" y="1043"/>
                </a:lnTo>
                <a:lnTo>
                  <a:pt x="8327" y="1043"/>
                </a:lnTo>
                <a:lnTo>
                  <a:pt x="8332" y="1044"/>
                </a:lnTo>
                <a:lnTo>
                  <a:pt x="8335" y="1046"/>
                </a:lnTo>
                <a:lnTo>
                  <a:pt x="8338" y="1048"/>
                </a:lnTo>
                <a:lnTo>
                  <a:pt x="8341" y="1052"/>
                </a:lnTo>
                <a:lnTo>
                  <a:pt x="8341" y="1052"/>
                </a:lnTo>
                <a:lnTo>
                  <a:pt x="8343" y="1056"/>
                </a:lnTo>
                <a:lnTo>
                  <a:pt x="8344" y="1059"/>
                </a:lnTo>
                <a:lnTo>
                  <a:pt x="8345" y="1063"/>
                </a:lnTo>
                <a:lnTo>
                  <a:pt x="8344" y="1068"/>
                </a:lnTo>
                <a:lnTo>
                  <a:pt x="8343" y="1072"/>
                </a:lnTo>
                <a:lnTo>
                  <a:pt x="8342" y="1075"/>
                </a:lnTo>
                <a:lnTo>
                  <a:pt x="8339" y="1078"/>
                </a:lnTo>
                <a:lnTo>
                  <a:pt x="8336" y="1081"/>
                </a:lnTo>
                <a:lnTo>
                  <a:pt x="8331" y="1083"/>
                </a:lnTo>
                <a:lnTo>
                  <a:pt x="8324" y="1085"/>
                </a:lnTo>
                <a:lnTo>
                  <a:pt x="8319" y="1085"/>
                </a:lnTo>
                <a:lnTo>
                  <a:pt x="8315" y="1082"/>
                </a:lnTo>
                <a:lnTo>
                  <a:pt x="8310" y="1079"/>
                </a:lnTo>
                <a:lnTo>
                  <a:pt x="8307" y="1076"/>
                </a:lnTo>
                <a:close/>
                <a:moveTo>
                  <a:pt x="9989" y="1072"/>
                </a:moveTo>
                <a:lnTo>
                  <a:pt x="9989" y="1072"/>
                </a:lnTo>
                <a:lnTo>
                  <a:pt x="9989" y="1068"/>
                </a:lnTo>
                <a:lnTo>
                  <a:pt x="9990" y="1063"/>
                </a:lnTo>
                <a:lnTo>
                  <a:pt x="9991" y="1059"/>
                </a:lnTo>
                <a:lnTo>
                  <a:pt x="9993" y="1056"/>
                </a:lnTo>
                <a:lnTo>
                  <a:pt x="9997" y="1053"/>
                </a:lnTo>
                <a:lnTo>
                  <a:pt x="10000" y="1051"/>
                </a:lnTo>
                <a:lnTo>
                  <a:pt x="10004" y="1049"/>
                </a:lnTo>
                <a:lnTo>
                  <a:pt x="10008" y="1048"/>
                </a:lnTo>
                <a:lnTo>
                  <a:pt x="10013" y="1048"/>
                </a:lnTo>
                <a:lnTo>
                  <a:pt x="10016" y="1049"/>
                </a:lnTo>
                <a:lnTo>
                  <a:pt x="10020" y="1051"/>
                </a:lnTo>
                <a:lnTo>
                  <a:pt x="10023" y="1053"/>
                </a:lnTo>
                <a:lnTo>
                  <a:pt x="10026" y="1056"/>
                </a:lnTo>
                <a:lnTo>
                  <a:pt x="10029" y="1059"/>
                </a:lnTo>
                <a:lnTo>
                  <a:pt x="10031" y="1062"/>
                </a:lnTo>
                <a:lnTo>
                  <a:pt x="10031" y="1066"/>
                </a:lnTo>
                <a:lnTo>
                  <a:pt x="10031" y="1066"/>
                </a:lnTo>
                <a:lnTo>
                  <a:pt x="10032" y="1071"/>
                </a:lnTo>
                <a:lnTo>
                  <a:pt x="10031" y="1075"/>
                </a:lnTo>
                <a:lnTo>
                  <a:pt x="10029" y="1079"/>
                </a:lnTo>
                <a:lnTo>
                  <a:pt x="10026" y="1082"/>
                </a:lnTo>
                <a:lnTo>
                  <a:pt x="10024" y="1086"/>
                </a:lnTo>
                <a:lnTo>
                  <a:pt x="10020" y="1088"/>
                </a:lnTo>
                <a:lnTo>
                  <a:pt x="10017" y="1089"/>
                </a:lnTo>
                <a:lnTo>
                  <a:pt x="10013" y="1090"/>
                </a:lnTo>
                <a:lnTo>
                  <a:pt x="10012" y="1090"/>
                </a:lnTo>
                <a:lnTo>
                  <a:pt x="10010" y="1090"/>
                </a:lnTo>
                <a:lnTo>
                  <a:pt x="10006" y="1090"/>
                </a:lnTo>
                <a:lnTo>
                  <a:pt x="10003" y="1089"/>
                </a:lnTo>
                <a:lnTo>
                  <a:pt x="9999" y="1087"/>
                </a:lnTo>
                <a:lnTo>
                  <a:pt x="9997" y="1085"/>
                </a:lnTo>
                <a:lnTo>
                  <a:pt x="9993" y="1082"/>
                </a:lnTo>
                <a:lnTo>
                  <a:pt x="9991" y="1079"/>
                </a:lnTo>
                <a:lnTo>
                  <a:pt x="9990" y="1075"/>
                </a:lnTo>
                <a:lnTo>
                  <a:pt x="9989" y="1072"/>
                </a:lnTo>
                <a:close/>
                <a:moveTo>
                  <a:pt x="9970" y="1162"/>
                </a:moveTo>
                <a:lnTo>
                  <a:pt x="9968" y="1158"/>
                </a:lnTo>
                <a:lnTo>
                  <a:pt x="9967" y="1154"/>
                </a:lnTo>
                <a:lnTo>
                  <a:pt x="9967" y="1150"/>
                </a:lnTo>
                <a:lnTo>
                  <a:pt x="9967" y="1146"/>
                </a:lnTo>
                <a:lnTo>
                  <a:pt x="9968" y="1142"/>
                </a:lnTo>
                <a:lnTo>
                  <a:pt x="9970" y="1139"/>
                </a:lnTo>
                <a:lnTo>
                  <a:pt x="9973" y="1135"/>
                </a:lnTo>
                <a:lnTo>
                  <a:pt x="9976" y="1132"/>
                </a:lnTo>
                <a:lnTo>
                  <a:pt x="9981" y="1131"/>
                </a:lnTo>
                <a:lnTo>
                  <a:pt x="9984" y="1130"/>
                </a:lnTo>
                <a:lnTo>
                  <a:pt x="9988" y="1129"/>
                </a:lnTo>
                <a:lnTo>
                  <a:pt x="9992" y="1130"/>
                </a:lnTo>
                <a:lnTo>
                  <a:pt x="9997" y="1131"/>
                </a:lnTo>
                <a:lnTo>
                  <a:pt x="10000" y="1133"/>
                </a:lnTo>
                <a:lnTo>
                  <a:pt x="10003" y="1137"/>
                </a:lnTo>
                <a:lnTo>
                  <a:pt x="10005" y="1140"/>
                </a:lnTo>
                <a:lnTo>
                  <a:pt x="10007" y="1143"/>
                </a:lnTo>
                <a:lnTo>
                  <a:pt x="10008" y="1147"/>
                </a:lnTo>
                <a:lnTo>
                  <a:pt x="10008" y="1151"/>
                </a:lnTo>
                <a:lnTo>
                  <a:pt x="10008" y="1156"/>
                </a:lnTo>
                <a:lnTo>
                  <a:pt x="10007" y="1159"/>
                </a:lnTo>
                <a:lnTo>
                  <a:pt x="10005" y="1163"/>
                </a:lnTo>
                <a:lnTo>
                  <a:pt x="10002" y="1166"/>
                </a:lnTo>
                <a:lnTo>
                  <a:pt x="9999" y="1168"/>
                </a:lnTo>
                <a:lnTo>
                  <a:pt x="9993" y="1171"/>
                </a:lnTo>
                <a:lnTo>
                  <a:pt x="9988" y="1172"/>
                </a:lnTo>
                <a:lnTo>
                  <a:pt x="9983" y="1172"/>
                </a:lnTo>
                <a:lnTo>
                  <a:pt x="9978" y="1169"/>
                </a:lnTo>
                <a:lnTo>
                  <a:pt x="9973" y="1166"/>
                </a:lnTo>
                <a:lnTo>
                  <a:pt x="9970" y="1162"/>
                </a:lnTo>
                <a:close/>
                <a:moveTo>
                  <a:pt x="9907" y="1227"/>
                </a:moveTo>
                <a:lnTo>
                  <a:pt x="9904" y="1224"/>
                </a:lnTo>
                <a:lnTo>
                  <a:pt x="9902" y="1220"/>
                </a:lnTo>
                <a:lnTo>
                  <a:pt x="9900" y="1216"/>
                </a:lnTo>
                <a:lnTo>
                  <a:pt x="9899" y="1213"/>
                </a:lnTo>
                <a:lnTo>
                  <a:pt x="9899" y="1209"/>
                </a:lnTo>
                <a:lnTo>
                  <a:pt x="9899" y="1205"/>
                </a:lnTo>
                <a:lnTo>
                  <a:pt x="9900" y="1200"/>
                </a:lnTo>
                <a:lnTo>
                  <a:pt x="9902" y="1197"/>
                </a:lnTo>
                <a:lnTo>
                  <a:pt x="9905" y="1194"/>
                </a:lnTo>
                <a:lnTo>
                  <a:pt x="9908" y="1192"/>
                </a:lnTo>
                <a:lnTo>
                  <a:pt x="9913" y="1190"/>
                </a:lnTo>
                <a:lnTo>
                  <a:pt x="9916" y="1189"/>
                </a:lnTo>
                <a:lnTo>
                  <a:pt x="9920" y="1189"/>
                </a:lnTo>
                <a:lnTo>
                  <a:pt x="9924" y="1189"/>
                </a:lnTo>
                <a:lnTo>
                  <a:pt x="9929" y="1190"/>
                </a:lnTo>
                <a:lnTo>
                  <a:pt x="9932" y="1192"/>
                </a:lnTo>
                <a:lnTo>
                  <a:pt x="9935" y="1195"/>
                </a:lnTo>
                <a:lnTo>
                  <a:pt x="9937" y="1198"/>
                </a:lnTo>
                <a:lnTo>
                  <a:pt x="9939" y="1201"/>
                </a:lnTo>
                <a:lnTo>
                  <a:pt x="9940" y="1206"/>
                </a:lnTo>
                <a:lnTo>
                  <a:pt x="9940" y="1210"/>
                </a:lnTo>
                <a:lnTo>
                  <a:pt x="9940" y="1214"/>
                </a:lnTo>
                <a:lnTo>
                  <a:pt x="9939" y="1217"/>
                </a:lnTo>
                <a:lnTo>
                  <a:pt x="9937" y="1222"/>
                </a:lnTo>
                <a:lnTo>
                  <a:pt x="9933" y="1225"/>
                </a:lnTo>
                <a:lnTo>
                  <a:pt x="9930" y="1228"/>
                </a:lnTo>
                <a:lnTo>
                  <a:pt x="9924" y="1230"/>
                </a:lnTo>
                <a:lnTo>
                  <a:pt x="9920" y="1230"/>
                </a:lnTo>
                <a:lnTo>
                  <a:pt x="9914" y="1229"/>
                </a:lnTo>
                <a:lnTo>
                  <a:pt x="9907" y="1227"/>
                </a:lnTo>
                <a:close/>
                <a:moveTo>
                  <a:pt x="8930" y="1253"/>
                </a:moveTo>
                <a:lnTo>
                  <a:pt x="8930" y="1253"/>
                </a:lnTo>
                <a:lnTo>
                  <a:pt x="8930" y="1249"/>
                </a:lnTo>
                <a:lnTo>
                  <a:pt x="8931" y="1245"/>
                </a:lnTo>
                <a:lnTo>
                  <a:pt x="8932" y="1242"/>
                </a:lnTo>
                <a:lnTo>
                  <a:pt x="8934" y="1237"/>
                </a:lnTo>
                <a:lnTo>
                  <a:pt x="8938" y="1235"/>
                </a:lnTo>
                <a:lnTo>
                  <a:pt x="8941" y="1233"/>
                </a:lnTo>
                <a:lnTo>
                  <a:pt x="8945" y="1231"/>
                </a:lnTo>
                <a:lnTo>
                  <a:pt x="8949" y="1231"/>
                </a:lnTo>
                <a:lnTo>
                  <a:pt x="8954" y="1231"/>
                </a:lnTo>
                <a:lnTo>
                  <a:pt x="8958" y="1232"/>
                </a:lnTo>
                <a:lnTo>
                  <a:pt x="8961" y="1233"/>
                </a:lnTo>
                <a:lnTo>
                  <a:pt x="8964" y="1235"/>
                </a:lnTo>
                <a:lnTo>
                  <a:pt x="8967" y="1239"/>
                </a:lnTo>
                <a:lnTo>
                  <a:pt x="8970" y="1242"/>
                </a:lnTo>
                <a:lnTo>
                  <a:pt x="8971" y="1246"/>
                </a:lnTo>
                <a:lnTo>
                  <a:pt x="8972" y="1250"/>
                </a:lnTo>
                <a:lnTo>
                  <a:pt x="8972" y="1254"/>
                </a:lnTo>
                <a:lnTo>
                  <a:pt x="8971" y="1259"/>
                </a:lnTo>
                <a:lnTo>
                  <a:pt x="8970" y="1262"/>
                </a:lnTo>
                <a:lnTo>
                  <a:pt x="8967" y="1265"/>
                </a:lnTo>
                <a:lnTo>
                  <a:pt x="8964" y="1268"/>
                </a:lnTo>
                <a:lnTo>
                  <a:pt x="8961" y="1270"/>
                </a:lnTo>
                <a:lnTo>
                  <a:pt x="8957" y="1271"/>
                </a:lnTo>
                <a:lnTo>
                  <a:pt x="8953" y="1273"/>
                </a:lnTo>
                <a:lnTo>
                  <a:pt x="8952" y="1273"/>
                </a:lnTo>
                <a:lnTo>
                  <a:pt x="8950" y="1273"/>
                </a:lnTo>
                <a:lnTo>
                  <a:pt x="8947" y="1273"/>
                </a:lnTo>
                <a:lnTo>
                  <a:pt x="8943" y="1271"/>
                </a:lnTo>
                <a:lnTo>
                  <a:pt x="8940" y="1269"/>
                </a:lnTo>
                <a:lnTo>
                  <a:pt x="8937" y="1267"/>
                </a:lnTo>
                <a:lnTo>
                  <a:pt x="8934" y="1264"/>
                </a:lnTo>
                <a:lnTo>
                  <a:pt x="8932" y="1261"/>
                </a:lnTo>
                <a:lnTo>
                  <a:pt x="8930" y="1258"/>
                </a:lnTo>
                <a:lnTo>
                  <a:pt x="8930" y="1253"/>
                </a:lnTo>
                <a:close/>
                <a:moveTo>
                  <a:pt x="9832" y="1278"/>
                </a:moveTo>
                <a:lnTo>
                  <a:pt x="9831" y="1274"/>
                </a:lnTo>
                <a:lnTo>
                  <a:pt x="9831" y="1270"/>
                </a:lnTo>
                <a:lnTo>
                  <a:pt x="9831" y="1266"/>
                </a:lnTo>
                <a:lnTo>
                  <a:pt x="9833" y="1262"/>
                </a:lnTo>
                <a:lnTo>
                  <a:pt x="9834" y="1259"/>
                </a:lnTo>
                <a:lnTo>
                  <a:pt x="9837" y="1256"/>
                </a:lnTo>
                <a:lnTo>
                  <a:pt x="9840" y="1252"/>
                </a:lnTo>
                <a:lnTo>
                  <a:pt x="9844" y="1250"/>
                </a:lnTo>
                <a:lnTo>
                  <a:pt x="9848" y="1249"/>
                </a:lnTo>
                <a:lnTo>
                  <a:pt x="9852" y="1249"/>
                </a:lnTo>
                <a:lnTo>
                  <a:pt x="9856" y="1250"/>
                </a:lnTo>
                <a:lnTo>
                  <a:pt x="9861" y="1251"/>
                </a:lnTo>
                <a:lnTo>
                  <a:pt x="9864" y="1252"/>
                </a:lnTo>
                <a:lnTo>
                  <a:pt x="9867" y="1256"/>
                </a:lnTo>
                <a:lnTo>
                  <a:pt x="9869" y="1259"/>
                </a:lnTo>
                <a:lnTo>
                  <a:pt x="9871" y="1262"/>
                </a:lnTo>
                <a:lnTo>
                  <a:pt x="9872" y="1266"/>
                </a:lnTo>
                <a:lnTo>
                  <a:pt x="9873" y="1270"/>
                </a:lnTo>
                <a:lnTo>
                  <a:pt x="9872" y="1275"/>
                </a:lnTo>
                <a:lnTo>
                  <a:pt x="9871" y="1279"/>
                </a:lnTo>
                <a:lnTo>
                  <a:pt x="9869" y="1282"/>
                </a:lnTo>
                <a:lnTo>
                  <a:pt x="9867" y="1285"/>
                </a:lnTo>
                <a:lnTo>
                  <a:pt x="9864" y="1287"/>
                </a:lnTo>
                <a:lnTo>
                  <a:pt x="9860" y="1290"/>
                </a:lnTo>
                <a:lnTo>
                  <a:pt x="9856" y="1291"/>
                </a:lnTo>
                <a:lnTo>
                  <a:pt x="9852" y="1292"/>
                </a:lnTo>
                <a:lnTo>
                  <a:pt x="9846" y="1291"/>
                </a:lnTo>
                <a:lnTo>
                  <a:pt x="9840" y="1287"/>
                </a:lnTo>
                <a:lnTo>
                  <a:pt x="9836" y="1283"/>
                </a:lnTo>
                <a:lnTo>
                  <a:pt x="9832" y="1278"/>
                </a:lnTo>
                <a:close/>
                <a:moveTo>
                  <a:pt x="9739" y="1280"/>
                </a:moveTo>
                <a:lnTo>
                  <a:pt x="9739" y="1276"/>
                </a:lnTo>
                <a:lnTo>
                  <a:pt x="9740" y="1273"/>
                </a:lnTo>
                <a:lnTo>
                  <a:pt x="9743" y="1268"/>
                </a:lnTo>
                <a:lnTo>
                  <a:pt x="9746" y="1265"/>
                </a:lnTo>
                <a:lnTo>
                  <a:pt x="9749" y="1263"/>
                </a:lnTo>
                <a:lnTo>
                  <a:pt x="9752" y="1261"/>
                </a:lnTo>
                <a:lnTo>
                  <a:pt x="9756" y="1260"/>
                </a:lnTo>
                <a:lnTo>
                  <a:pt x="9761" y="1259"/>
                </a:lnTo>
                <a:lnTo>
                  <a:pt x="9765" y="1260"/>
                </a:lnTo>
                <a:lnTo>
                  <a:pt x="9768" y="1261"/>
                </a:lnTo>
                <a:lnTo>
                  <a:pt x="9772" y="1263"/>
                </a:lnTo>
                <a:lnTo>
                  <a:pt x="9776" y="1265"/>
                </a:lnTo>
                <a:lnTo>
                  <a:pt x="9778" y="1268"/>
                </a:lnTo>
                <a:lnTo>
                  <a:pt x="9780" y="1271"/>
                </a:lnTo>
                <a:lnTo>
                  <a:pt x="9781" y="1276"/>
                </a:lnTo>
                <a:lnTo>
                  <a:pt x="9782" y="1280"/>
                </a:lnTo>
                <a:lnTo>
                  <a:pt x="9781" y="1284"/>
                </a:lnTo>
                <a:lnTo>
                  <a:pt x="9780" y="1288"/>
                </a:lnTo>
                <a:lnTo>
                  <a:pt x="9778" y="1292"/>
                </a:lnTo>
                <a:lnTo>
                  <a:pt x="9776" y="1295"/>
                </a:lnTo>
                <a:lnTo>
                  <a:pt x="9772" y="1298"/>
                </a:lnTo>
                <a:lnTo>
                  <a:pt x="9769" y="1299"/>
                </a:lnTo>
                <a:lnTo>
                  <a:pt x="9765" y="1301"/>
                </a:lnTo>
                <a:lnTo>
                  <a:pt x="9761" y="1301"/>
                </a:lnTo>
                <a:lnTo>
                  <a:pt x="9761" y="1301"/>
                </a:lnTo>
                <a:lnTo>
                  <a:pt x="9756" y="1301"/>
                </a:lnTo>
                <a:lnTo>
                  <a:pt x="9752" y="1300"/>
                </a:lnTo>
                <a:lnTo>
                  <a:pt x="9749" y="1298"/>
                </a:lnTo>
                <a:lnTo>
                  <a:pt x="9746" y="1295"/>
                </a:lnTo>
                <a:lnTo>
                  <a:pt x="9743" y="1292"/>
                </a:lnTo>
                <a:lnTo>
                  <a:pt x="9741" y="1288"/>
                </a:lnTo>
                <a:lnTo>
                  <a:pt x="9739" y="1284"/>
                </a:lnTo>
                <a:lnTo>
                  <a:pt x="9739" y="1280"/>
                </a:lnTo>
                <a:close/>
                <a:moveTo>
                  <a:pt x="9666" y="1326"/>
                </a:moveTo>
                <a:lnTo>
                  <a:pt x="9663" y="1322"/>
                </a:lnTo>
                <a:lnTo>
                  <a:pt x="9661" y="1319"/>
                </a:lnTo>
                <a:lnTo>
                  <a:pt x="9660" y="1315"/>
                </a:lnTo>
                <a:lnTo>
                  <a:pt x="9659" y="1311"/>
                </a:lnTo>
                <a:lnTo>
                  <a:pt x="9659" y="1307"/>
                </a:lnTo>
                <a:lnTo>
                  <a:pt x="9660" y="1303"/>
                </a:lnTo>
                <a:lnTo>
                  <a:pt x="9661" y="1299"/>
                </a:lnTo>
                <a:lnTo>
                  <a:pt x="9664" y="1296"/>
                </a:lnTo>
                <a:lnTo>
                  <a:pt x="9667" y="1293"/>
                </a:lnTo>
                <a:lnTo>
                  <a:pt x="9670" y="1291"/>
                </a:lnTo>
                <a:lnTo>
                  <a:pt x="9675" y="1290"/>
                </a:lnTo>
                <a:lnTo>
                  <a:pt x="9678" y="1288"/>
                </a:lnTo>
                <a:lnTo>
                  <a:pt x="9682" y="1288"/>
                </a:lnTo>
                <a:lnTo>
                  <a:pt x="9686" y="1290"/>
                </a:lnTo>
                <a:lnTo>
                  <a:pt x="9689" y="1291"/>
                </a:lnTo>
                <a:lnTo>
                  <a:pt x="9694" y="1294"/>
                </a:lnTo>
                <a:lnTo>
                  <a:pt x="9696" y="1297"/>
                </a:lnTo>
                <a:lnTo>
                  <a:pt x="9699" y="1300"/>
                </a:lnTo>
                <a:lnTo>
                  <a:pt x="9700" y="1303"/>
                </a:lnTo>
                <a:lnTo>
                  <a:pt x="9701" y="1308"/>
                </a:lnTo>
                <a:lnTo>
                  <a:pt x="9700" y="1312"/>
                </a:lnTo>
                <a:lnTo>
                  <a:pt x="9700" y="1316"/>
                </a:lnTo>
                <a:lnTo>
                  <a:pt x="9698" y="1319"/>
                </a:lnTo>
                <a:lnTo>
                  <a:pt x="9696" y="1324"/>
                </a:lnTo>
                <a:lnTo>
                  <a:pt x="9696" y="1324"/>
                </a:lnTo>
                <a:lnTo>
                  <a:pt x="9693" y="1327"/>
                </a:lnTo>
                <a:lnTo>
                  <a:pt x="9688" y="1329"/>
                </a:lnTo>
                <a:lnTo>
                  <a:pt x="9684" y="1330"/>
                </a:lnTo>
                <a:lnTo>
                  <a:pt x="9680" y="1330"/>
                </a:lnTo>
                <a:lnTo>
                  <a:pt x="9676" y="1330"/>
                </a:lnTo>
                <a:lnTo>
                  <a:pt x="9672" y="1329"/>
                </a:lnTo>
                <a:lnTo>
                  <a:pt x="9669" y="1328"/>
                </a:lnTo>
                <a:lnTo>
                  <a:pt x="9666" y="1326"/>
                </a:lnTo>
                <a:close/>
                <a:moveTo>
                  <a:pt x="9419" y="1331"/>
                </a:moveTo>
                <a:lnTo>
                  <a:pt x="9418" y="1328"/>
                </a:lnTo>
                <a:lnTo>
                  <a:pt x="9417" y="1324"/>
                </a:lnTo>
                <a:lnTo>
                  <a:pt x="9418" y="1319"/>
                </a:lnTo>
                <a:lnTo>
                  <a:pt x="9419" y="1315"/>
                </a:lnTo>
                <a:lnTo>
                  <a:pt x="9420" y="1312"/>
                </a:lnTo>
                <a:lnTo>
                  <a:pt x="9424" y="1309"/>
                </a:lnTo>
                <a:lnTo>
                  <a:pt x="9427" y="1305"/>
                </a:lnTo>
                <a:lnTo>
                  <a:pt x="9430" y="1304"/>
                </a:lnTo>
                <a:lnTo>
                  <a:pt x="9434" y="1302"/>
                </a:lnTo>
                <a:lnTo>
                  <a:pt x="9438" y="1302"/>
                </a:lnTo>
                <a:lnTo>
                  <a:pt x="9443" y="1302"/>
                </a:lnTo>
                <a:lnTo>
                  <a:pt x="9447" y="1304"/>
                </a:lnTo>
                <a:lnTo>
                  <a:pt x="9450" y="1305"/>
                </a:lnTo>
                <a:lnTo>
                  <a:pt x="9453" y="1309"/>
                </a:lnTo>
                <a:lnTo>
                  <a:pt x="9455" y="1312"/>
                </a:lnTo>
                <a:lnTo>
                  <a:pt x="9458" y="1315"/>
                </a:lnTo>
                <a:lnTo>
                  <a:pt x="9459" y="1319"/>
                </a:lnTo>
                <a:lnTo>
                  <a:pt x="9460" y="1324"/>
                </a:lnTo>
                <a:lnTo>
                  <a:pt x="9459" y="1328"/>
                </a:lnTo>
                <a:lnTo>
                  <a:pt x="9458" y="1331"/>
                </a:lnTo>
                <a:lnTo>
                  <a:pt x="9457" y="1335"/>
                </a:lnTo>
                <a:lnTo>
                  <a:pt x="9453" y="1338"/>
                </a:lnTo>
                <a:lnTo>
                  <a:pt x="9450" y="1340"/>
                </a:lnTo>
                <a:lnTo>
                  <a:pt x="9447" y="1343"/>
                </a:lnTo>
                <a:lnTo>
                  <a:pt x="9443" y="1344"/>
                </a:lnTo>
                <a:lnTo>
                  <a:pt x="9438" y="1345"/>
                </a:lnTo>
                <a:lnTo>
                  <a:pt x="9432" y="1344"/>
                </a:lnTo>
                <a:lnTo>
                  <a:pt x="9427" y="1340"/>
                </a:lnTo>
                <a:lnTo>
                  <a:pt x="9423" y="1337"/>
                </a:lnTo>
                <a:lnTo>
                  <a:pt x="9419" y="1331"/>
                </a:lnTo>
                <a:close/>
                <a:moveTo>
                  <a:pt x="8925" y="1351"/>
                </a:moveTo>
                <a:lnTo>
                  <a:pt x="8923" y="1348"/>
                </a:lnTo>
                <a:lnTo>
                  <a:pt x="8922" y="1344"/>
                </a:lnTo>
                <a:lnTo>
                  <a:pt x="8921" y="1339"/>
                </a:lnTo>
                <a:lnTo>
                  <a:pt x="8921" y="1335"/>
                </a:lnTo>
                <a:lnTo>
                  <a:pt x="8922" y="1332"/>
                </a:lnTo>
                <a:lnTo>
                  <a:pt x="8924" y="1328"/>
                </a:lnTo>
                <a:lnTo>
                  <a:pt x="8926" y="1325"/>
                </a:lnTo>
                <a:lnTo>
                  <a:pt x="8929" y="1321"/>
                </a:lnTo>
                <a:lnTo>
                  <a:pt x="8932" y="1319"/>
                </a:lnTo>
                <a:lnTo>
                  <a:pt x="8937" y="1318"/>
                </a:lnTo>
                <a:lnTo>
                  <a:pt x="8941" y="1317"/>
                </a:lnTo>
                <a:lnTo>
                  <a:pt x="8944" y="1317"/>
                </a:lnTo>
                <a:lnTo>
                  <a:pt x="8948" y="1318"/>
                </a:lnTo>
                <a:lnTo>
                  <a:pt x="8953" y="1319"/>
                </a:lnTo>
                <a:lnTo>
                  <a:pt x="8956" y="1322"/>
                </a:lnTo>
                <a:lnTo>
                  <a:pt x="8959" y="1326"/>
                </a:lnTo>
                <a:lnTo>
                  <a:pt x="8961" y="1329"/>
                </a:lnTo>
                <a:lnTo>
                  <a:pt x="8962" y="1333"/>
                </a:lnTo>
                <a:lnTo>
                  <a:pt x="8963" y="1336"/>
                </a:lnTo>
                <a:lnTo>
                  <a:pt x="8963" y="1340"/>
                </a:lnTo>
                <a:lnTo>
                  <a:pt x="8962" y="1345"/>
                </a:lnTo>
                <a:lnTo>
                  <a:pt x="8960" y="1348"/>
                </a:lnTo>
                <a:lnTo>
                  <a:pt x="8958" y="1352"/>
                </a:lnTo>
                <a:lnTo>
                  <a:pt x="8955" y="1354"/>
                </a:lnTo>
                <a:lnTo>
                  <a:pt x="8952" y="1356"/>
                </a:lnTo>
                <a:lnTo>
                  <a:pt x="8948" y="1359"/>
                </a:lnTo>
                <a:lnTo>
                  <a:pt x="8945" y="1359"/>
                </a:lnTo>
                <a:lnTo>
                  <a:pt x="8942" y="1360"/>
                </a:lnTo>
                <a:lnTo>
                  <a:pt x="8938" y="1359"/>
                </a:lnTo>
                <a:lnTo>
                  <a:pt x="8932" y="1357"/>
                </a:lnTo>
                <a:lnTo>
                  <a:pt x="8929" y="1354"/>
                </a:lnTo>
                <a:lnTo>
                  <a:pt x="8925" y="1351"/>
                </a:lnTo>
                <a:close/>
                <a:moveTo>
                  <a:pt x="9515" y="1364"/>
                </a:moveTo>
                <a:lnTo>
                  <a:pt x="9512" y="1362"/>
                </a:lnTo>
                <a:lnTo>
                  <a:pt x="9509" y="1360"/>
                </a:lnTo>
                <a:lnTo>
                  <a:pt x="9505" y="1356"/>
                </a:lnTo>
                <a:lnTo>
                  <a:pt x="9503" y="1353"/>
                </a:lnTo>
                <a:lnTo>
                  <a:pt x="9502" y="1349"/>
                </a:lnTo>
                <a:lnTo>
                  <a:pt x="9501" y="1345"/>
                </a:lnTo>
                <a:lnTo>
                  <a:pt x="9502" y="1340"/>
                </a:lnTo>
                <a:lnTo>
                  <a:pt x="9503" y="1337"/>
                </a:lnTo>
                <a:lnTo>
                  <a:pt x="9505" y="1333"/>
                </a:lnTo>
                <a:lnTo>
                  <a:pt x="9508" y="1330"/>
                </a:lnTo>
                <a:lnTo>
                  <a:pt x="9511" y="1327"/>
                </a:lnTo>
                <a:lnTo>
                  <a:pt x="9514" y="1326"/>
                </a:lnTo>
                <a:lnTo>
                  <a:pt x="9518" y="1324"/>
                </a:lnTo>
                <a:lnTo>
                  <a:pt x="9522" y="1324"/>
                </a:lnTo>
                <a:lnTo>
                  <a:pt x="9527" y="1324"/>
                </a:lnTo>
                <a:lnTo>
                  <a:pt x="9530" y="1325"/>
                </a:lnTo>
                <a:lnTo>
                  <a:pt x="9534" y="1327"/>
                </a:lnTo>
                <a:lnTo>
                  <a:pt x="9537" y="1329"/>
                </a:lnTo>
                <a:lnTo>
                  <a:pt x="9541" y="1332"/>
                </a:lnTo>
                <a:lnTo>
                  <a:pt x="9542" y="1336"/>
                </a:lnTo>
                <a:lnTo>
                  <a:pt x="9544" y="1339"/>
                </a:lnTo>
                <a:lnTo>
                  <a:pt x="9544" y="1344"/>
                </a:lnTo>
                <a:lnTo>
                  <a:pt x="9544" y="1348"/>
                </a:lnTo>
                <a:lnTo>
                  <a:pt x="9543" y="1352"/>
                </a:lnTo>
                <a:lnTo>
                  <a:pt x="9539" y="1357"/>
                </a:lnTo>
                <a:lnTo>
                  <a:pt x="9534" y="1362"/>
                </a:lnTo>
                <a:lnTo>
                  <a:pt x="9529" y="1365"/>
                </a:lnTo>
                <a:lnTo>
                  <a:pt x="9522" y="1366"/>
                </a:lnTo>
                <a:lnTo>
                  <a:pt x="9519" y="1365"/>
                </a:lnTo>
                <a:lnTo>
                  <a:pt x="9515" y="1364"/>
                </a:lnTo>
                <a:close/>
                <a:moveTo>
                  <a:pt x="9329" y="1351"/>
                </a:moveTo>
                <a:lnTo>
                  <a:pt x="9328" y="1347"/>
                </a:lnTo>
                <a:lnTo>
                  <a:pt x="9329" y="1343"/>
                </a:lnTo>
                <a:lnTo>
                  <a:pt x="9331" y="1338"/>
                </a:lnTo>
                <a:lnTo>
                  <a:pt x="9333" y="1335"/>
                </a:lnTo>
                <a:lnTo>
                  <a:pt x="9335" y="1332"/>
                </a:lnTo>
                <a:lnTo>
                  <a:pt x="9339" y="1330"/>
                </a:lnTo>
                <a:lnTo>
                  <a:pt x="9343" y="1329"/>
                </a:lnTo>
                <a:lnTo>
                  <a:pt x="9347" y="1328"/>
                </a:lnTo>
                <a:lnTo>
                  <a:pt x="9351" y="1328"/>
                </a:lnTo>
                <a:lnTo>
                  <a:pt x="9356" y="1328"/>
                </a:lnTo>
                <a:lnTo>
                  <a:pt x="9359" y="1330"/>
                </a:lnTo>
                <a:lnTo>
                  <a:pt x="9363" y="1332"/>
                </a:lnTo>
                <a:lnTo>
                  <a:pt x="9365" y="1334"/>
                </a:lnTo>
                <a:lnTo>
                  <a:pt x="9367" y="1338"/>
                </a:lnTo>
                <a:lnTo>
                  <a:pt x="9369" y="1342"/>
                </a:lnTo>
                <a:lnTo>
                  <a:pt x="9370" y="1346"/>
                </a:lnTo>
                <a:lnTo>
                  <a:pt x="9370" y="1350"/>
                </a:lnTo>
                <a:lnTo>
                  <a:pt x="9369" y="1354"/>
                </a:lnTo>
                <a:lnTo>
                  <a:pt x="9368" y="1357"/>
                </a:lnTo>
                <a:lnTo>
                  <a:pt x="9366" y="1362"/>
                </a:lnTo>
                <a:lnTo>
                  <a:pt x="9363" y="1364"/>
                </a:lnTo>
                <a:lnTo>
                  <a:pt x="9360" y="1367"/>
                </a:lnTo>
                <a:lnTo>
                  <a:pt x="9356" y="1368"/>
                </a:lnTo>
                <a:lnTo>
                  <a:pt x="9351" y="1369"/>
                </a:lnTo>
                <a:lnTo>
                  <a:pt x="9350" y="1369"/>
                </a:lnTo>
                <a:lnTo>
                  <a:pt x="9349" y="1369"/>
                </a:lnTo>
                <a:lnTo>
                  <a:pt x="9346" y="1369"/>
                </a:lnTo>
                <a:lnTo>
                  <a:pt x="9342" y="1368"/>
                </a:lnTo>
                <a:lnTo>
                  <a:pt x="9339" y="1366"/>
                </a:lnTo>
                <a:lnTo>
                  <a:pt x="9335" y="1364"/>
                </a:lnTo>
                <a:lnTo>
                  <a:pt x="9333" y="1362"/>
                </a:lnTo>
                <a:lnTo>
                  <a:pt x="9331" y="1359"/>
                </a:lnTo>
                <a:lnTo>
                  <a:pt x="9329" y="1354"/>
                </a:lnTo>
                <a:lnTo>
                  <a:pt x="9329" y="1351"/>
                </a:lnTo>
                <a:close/>
                <a:moveTo>
                  <a:pt x="9610" y="1389"/>
                </a:moveTo>
                <a:lnTo>
                  <a:pt x="9605" y="1389"/>
                </a:lnTo>
                <a:lnTo>
                  <a:pt x="9602" y="1387"/>
                </a:lnTo>
                <a:lnTo>
                  <a:pt x="9599" y="1385"/>
                </a:lnTo>
                <a:lnTo>
                  <a:pt x="9596" y="1382"/>
                </a:lnTo>
                <a:lnTo>
                  <a:pt x="9594" y="1379"/>
                </a:lnTo>
                <a:lnTo>
                  <a:pt x="9592" y="1376"/>
                </a:lnTo>
                <a:lnTo>
                  <a:pt x="9592" y="1371"/>
                </a:lnTo>
                <a:lnTo>
                  <a:pt x="9592" y="1367"/>
                </a:lnTo>
                <a:lnTo>
                  <a:pt x="9592" y="1363"/>
                </a:lnTo>
                <a:lnTo>
                  <a:pt x="9594" y="1359"/>
                </a:lnTo>
                <a:lnTo>
                  <a:pt x="9596" y="1355"/>
                </a:lnTo>
                <a:lnTo>
                  <a:pt x="9599" y="1352"/>
                </a:lnTo>
                <a:lnTo>
                  <a:pt x="9602" y="1350"/>
                </a:lnTo>
                <a:lnTo>
                  <a:pt x="9605" y="1349"/>
                </a:lnTo>
                <a:lnTo>
                  <a:pt x="9610" y="1348"/>
                </a:lnTo>
                <a:lnTo>
                  <a:pt x="9614" y="1348"/>
                </a:lnTo>
                <a:lnTo>
                  <a:pt x="9614" y="1348"/>
                </a:lnTo>
                <a:lnTo>
                  <a:pt x="9618" y="1349"/>
                </a:lnTo>
                <a:lnTo>
                  <a:pt x="9622" y="1350"/>
                </a:lnTo>
                <a:lnTo>
                  <a:pt x="9626" y="1352"/>
                </a:lnTo>
                <a:lnTo>
                  <a:pt x="9629" y="1355"/>
                </a:lnTo>
                <a:lnTo>
                  <a:pt x="9631" y="1359"/>
                </a:lnTo>
                <a:lnTo>
                  <a:pt x="9632" y="1363"/>
                </a:lnTo>
                <a:lnTo>
                  <a:pt x="9633" y="1367"/>
                </a:lnTo>
                <a:lnTo>
                  <a:pt x="9633" y="1371"/>
                </a:lnTo>
                <a:lnTo>
                  <a:pt x="9632" y="1374"/>
                </a:lnTo>
                <a:lnTo>
                  <a:pt x="9631" y="1379"/>
                </a:lnTo>
                <a:lnTo>
                  <a:pt x="9629" y="1382"/>
                </a:lnTo>
                <a:lnTo>
                  <a:pt x="9627" y="1384"/>
                </a:lnTo>
                <a:lnTo>
                  <a:pt x="9623" y="1387"/>
                </a:lnTo>
                <a:lnTo>
                  <a:pt x="9620" y="1388"/>
                </a:lnTo>
                <a:lnTo>
                  <a:pt x="9616" y="1389"/>
                </a:lnTo>
                <a:lnTo>
                  <a:pt x="9612" y="1389"/>
                </a:lnTo>
                <a:lnTo>
                  <a:pt x="9611" y="1389"/>
                </a:lnTo>
                <a:lnTo>
                  <a:pt x="9610" y="1389"/>
                </a:lnTo>
                <a:close/>
                <a:moveTo>
                  <a:pt x="8626" y="1414"/>
                </a:moveTo>
                <a:lnTo>
                  <a:pt x="8623" y="1411"/>
                </a:lnTo>
                <a:lnTo>
                  <a:pt x="8621" y="1407"/>
                </a:lnTo>
                <a:lnTo>
                  <a:pt x="8620" y="1403"/>
                </a:lnTo>
                <a:lnTo>
                  <a:pt x="8619" y="1400"/>
                </a:lnTo>
                <a:lnTo>
                  <a:pt x="8619" y="1396"/>
                </a:lnTo>
                <a:lnTo>
                  <a:pt x="8620" y="1391"/>
                </a:lnTo>
                <a:lnTo>
                  <a:pt x="8621" y="1387"/>
                </a:lnTo>
                <a:lnTo>
                  <a:pt x="8623" y="1384"/>
                </a:lnTo>
                <a:lnTo>
                  <a:pt x="8626" y="1381"/>
                </a:lnTo>
                <a:lnTo>
                  <a:pt x="8629" y="1379"/>
                </a:lnTo>
                <a:lnTo>
                  <a:pt x="8634" y="1377"/>
                </a:lnTo>
                <a:lnTo>
                  <a:pt x="8637" y="1377"/>
                </a:lnTo>
                <a:lnTo>
                  <a:pt x="8641" y="1377"/>
                </a:lnTo>
                <a:lnTo>
                  <a:pt x="8645" y="1377"/>
                </a:lnTo>
                <a:lnTo>
                  <a:pt x="8650" y="1379"/>
                </a:lnTo>
                <a:lnTo>
                  <a:pt x="8653" y="1381"/>
                </a:lnTo>
                <a:lnTo>
                  <a:pt x="8656" y="1384"/>
                </a:lnTo>
                <a:lnTo>
                  <a:pt x="8658" y="1387"/>
                </a:lnTo>
                <a:lnTo>
                  <a:pt x="8660" y="1390"/>
                </a:lnTo>
                <a:lnTo>
                  <a:pt x="8660" y="1395"/>
                </a:lnTo>
                <a:lnTo>
                  <a:pt x="8660" y="1399"/>
                </a:lnTo>
                <a:lnTo>
                  <a:pt x="8660" y="1403"/>
                </a:lnTo>
                <a:lnTo>
                  <a:pt x="8658" y="1406"/>
                </a:lnTo>
                <a:lnTo>
                  <a:pt x="8656" y="1411"/>
                </a:lnTo>
                <a:lnTo>
                  <a:pt x="8653" y="1414"/>
                </a:lnTo>
                <a:lnTo>
                  <a:pt x="8648" y="1416"/>
                </a:lnTo>
                <a:lnTo>
                  <a:pt x="8644" y="1418"/>
                </a:lnTo>
                <a:lnTo>
                  <a:pt x="8640" y="1418"/>
                </a:lnTo>
                <a:lnTo>
                  <a:pt x="8636" y="1418"/>
                </a:lnTo>
                <a:lnTo>
                  <a:pt x="8633" y="1417"/>
                </a:lnTo>
                <a:lnTo>
                  <a:pt x="8629" y="1416"/>
                </a:lnTo>
                <a:lnTo>
                  <a:pt x="8626" y="1414"/>
                </a:lnTo>
                <a:close/>
                <a:moveTo>
                  <a:pt x="8866" y="1418"/>
                </a:moveTo>
                <a:lnTo>
                  <a:pt x="8863" y="1416"/>
                </a:lnTo>
                <a:lnTo>
                  <a:pt x="8860" y="1413"/>
                </a:lnTo>
                <a:lnTo>
                  <a:pt x="8858" y="1410"/>
                </a:lnTo>
                <a:lnTo>
                  <a:pt x="8856" y="1405"/>
                </a:lnTo>
                <a:lnTo>
                  <a:pt x="8856" y="1401"/>
                </a:lnTo>
                <a:lnTo>
                  <a:pt x="8856" y="1397"/>
                </a:lnTo>
                <a:lnTo>
                  <a:pt x="8857" y="1394"/>
                </a:lnTo>
                <a:lnTo>
                  <a:pt x="8858" y="1389"/>
                </a:lnTo>
                <a:lnTo>
                  <a:pt x="8861" y="1386"/>
                </a:lnTo>
                <a:lnTo>
                  <a:pt x="8864" y="1383"/>
                </a:lnTo>
                <a:lnTo>
                  <a:pt x="8868" y="1381"/>
                </a:lnTo>
                <a:lnTo>
                  <a:pt x="8871" y="1380"/>
                </a:lnTo>
                <a:lnTo>
                  <a:pt x="8875" y="1379"/>
                </a:lnTo>
                <a:lnTo>
                  <a:pt x="8879" y="1379"/>
                </a:lnTo>
                <a:lnTo>
                  <a:pt x="8883" y="1380"/>
                </a:lnTo>
                <a:lnTo>
                  <a:pt x="8887" y="1382"/>
                </a:lnTo>
                <a:lnTo>
                  <a:pt x="8891" y="1384"/>
                </a:lnTo>
                <a:lnTo>
                  <a:pt x="8893" y="1387"/>
                </a:lnTo>
                <a:lnTo>
                  <a:pt x="8895" y="1390"/>
                </a:lnTo>
                <a:lnTo>
                  <a:pt x="8897" y="1395"/>
                </a:lnTo>
                <a:lnTo>
                  <a:pt x="8897" y="1398"/>
                </a:lnTo>
                <a:lnTo>
                  <a:pt x="8897" y="1402"/>
                </a:lnTo>
                <a:lnTo>
                  <a:pt x="8896" y="1406"/>
                </a:lnTo>
                <a:lnTo>
                  <a:pt x="8895" y="1411"/>
                </a:lnTo>
                <a:lnTo>
                  <a:pt x="8892" y="1415"/>
                </a:lnTo>
                <a:lnTo>
                  <a:pt x="8887" y="1418"/>
                </a:lnTo>
                <a:lnTo>
                  <a:pt x="8882" y="1420"/>
                </a:lnTo>
                <a:lnTo>
                  <a:pt x="8877" y="1421"/>
                </a:lnTo>
                <a:lnTo>
                  <a:pt x="8872" y="1420"/>
                </a:lnTo>
                <a:lnTo>
                  <a:pt x="8866" y="1418"/>
                </a:lnTo>
                <a:close/>
                <a:moveTo>
                  <a:pt x="8799" y="1453"/>
                </a:moveTo>
                <a:lnTo>
                  <a:pt x="8795" y="1451"/>
                </a:lnTo>
                <a:lnTo>
                  <a:pt x="8792" y="1449"/>
                </a:lnTo>
                <a:lnTo>
                  <a:pt x="8789" y="1446"/>
                </a:lnTo>
                <a:lnTo>
                  <a:pt x="8787" y="1442"/>
                </a:lnTo>
                <a:lnTo>
                  <a:pt x="8785" y="1439"/>
                </a:lnTo>
                <a:lnTo>
                  <a:pt x="8785" y="1435"/>
                </a:lnTo>
                <a:lnTo>
                  <a:pt x="8784" y="1431"/>
                </a:lnTo>
                <a:lnTo>
                  <a:pt x="8785" y="1427"/>
                </a:lnTo>
                <a:lnTo>
                  <a:pt x="8787" y="1422"/>
                </a:lnTo>
                <a:lnTo>
                  <a:pt x="8789" y="1419"/>
                </a:lnTo>
                <a:lnTo>
                  <a:pt x="8792" y="1417"/>
                </a:lnTo>
                <a:lnTo>
                  <a:pt x="8795" y="1414"/>
                </a:lnTo>
                <a:lnTo>
                  <a:pt x="8798" y="1413"/>
                </a:lnTo>
                <a:lnTo>
                  <a:pt x="8803" y="1412"/>
                </a:lnTo>
                <a:lnTo>
                  <a:pt x="8807" y="1412"/>
                </a:lnTo>
                <a:lnTo>
                  <a:pt x="8811" y="1413"/>
                </a:lnTo>
                <a:lnTo>
                  <a:pt x="8815" y="1414"/>
                </a:lnTo>
                <a:lnTo>
                  <a:pt x="8819" y="1416"/>
                </a:lnTo>
                <a:lnTo>
                  <a:pt x="8822" y="1419"/>
                </a:lnTo>
                <a:lnTo>
                  <a:pt x="8824" y="1422"/>
                </a:lnTo>
                <a:lnTo>
                  <a:pt x="8825" y="1427"/>
                </a:lnTo>
                <a:lnTo>
                  <a:pt x="8826" y="1430"/>
                </a:lnTo>
                <a:lnTo>
                  <a:pt x="8826" y="1434"/>
                </a:lnTo>
                <a:lnTo>
                  <a:pt x="8825" y="1438"/>
                </a:lnTo>
                <a:lnTo>
                  <a:pt x="8824" y="1441"/>
                </a:lnTo>
                <a:lnTo>
                  <a:pt x="8822" y="1445"/>
                </a:lnTo>
                <a:lnTo>
                  <a:pt x="8820" y="1448"/>
                </a:lnTo>
                <a:lnTo>
                  <a:pt x="8818" y="1450"/>
                </a:lnTo>
                <a:lnTo>
                  <a:pt x="8811" y="1453"/>
                </a:lnTo>
                <a:lnTo>
                  <a:pt x="8805" y="1454"/>
                </a:lnTo>
                <a:lnTo>
                  <a:pt x="8802" y="1453"/>
                </a:lnTo>
                <a:lnTo>
                  <a:pt x="8799" y="1453"/>
                </a:lnTo>
                <a:close/>
                <a:moveTo>
                  <a:pt x="8697" y="1447"/>
                </a:moveTo>
                <a:lnTo>
                  <a:pt x="8697" y="1442"/>
                </a:lnTo>
                <a:lnTo>
                  <a:pt x="8698" y="1438"/>
                </a:lnTo>
                <a:lnTo>
                  <a:pt x="8700" y="1435"/>
                </a:lnTo>
                <a:lnTo>
                  <a:pt x="8702" y="1431"/>
                </a:lnTo>
                <a:lnTo>
                  <a:pt x="8705" y="1429"/>
                </a:lnTo>
                <a:lnTo>
                  <a:pt x="8708" y="1425"/>
                </a:lnTo>
                <a:lnTo>
                  <a:pt x="8711" y="1424"/>
                </a:lnTo>
                <a:lnTo>
                  <a:pt x="8715" y="1423"/>
                </a:lnTo>
                <a:lnTo>
                  <a:pt x="8720" y="1423"/>
                </a:lnTo>
                <a:lnTo>
                  <a:pt x="8724" y="1423"/>
                </a:lnTo>
                <a:lnTo>
                  <a:pt x="8727" y="1425"/>
                </a:lnTo>
                <a:lnTo>
                  <a:pt x="8731" y="1428"/>
                </a:lnTo>
                <a:lnTo>
                  <a:pt x="8734" y="1430"/>
                </a:lnTo>
                <a:lnTo>
                  <a:pt x="8737" y="1433"/>
                </a:lnTo>
                <a:lnTo>
                  <a:pt x="8738" y="1437"/>
                </a:lnTo>
                <a:lnTo>
                  <a:pt x="8739" y="1441"/>
                </a:lnTo>
                <a:lnTo>
                  <a:pt x="8739" y="1446"/>
                </a:lnTo>
                <a:lnTo>
                  <a:pt x="8739" y="1450"/>
                </a:lnTo>
                <a:lnTo>
                  <a:pt x="8737" y="1453"/>
                </a:lnTo>
                <a:lnTo>
                  <a:pt x="8735" y="1457"/>
                </a:lnTo>
                <a:lnTo>
                  <a:pt x="8732" y="1459"/>
                </a:lnTo>
                <a:lnTo>
                  <a:pt x="8729" y="1463"/>
                </a:lnTo>
                <a:lnTo>
                  <a:pt x="8725" y="1464"/>
                </a:lnTo>
                <a:lnTo>
                  <a:pt x="8721" y="1465"/>
                </a:lnTo>
                <a:lnTo>
                  <a:pt x="8720" y="1465"/>
                </a:lnTo>
                <a:lnTo>
                  <a:pt x="8719" y="1465"/>
                </a:lnTo>
                <a:lnTo>
                  <a:pt x="8714" y="1465"/>
                </a:lnTo>
                <a:lnTo>
                  <a:pt x="8711" y="1464"/>
                </a:lnTo>
                <a:lnTo>
                  <a:pt x="8708" y="1463"/>
                </a:lnTo>
                <a:lnTo>
                  <a:pt x="8705" y="1459"/>
                </a:lnTo>
                <a:lnTo>
                  <a:pt x="8702" y="1457"/>
                </a:lnTo>
                <a:lnTo>
                  <a:pt x="8700" y="1454"/>
                </a:lnTo>
                <a:lnTo>
                  <a:pt x="8698" y="1451"/>
                </a:lnTo>
                <a:lnTo>
                  <a:pt x="8697" y="14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AAC1989-BB8F-EB24-DB05-F6796A3671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" y="450975"/>
            <a:ext cx="2342980" cy="538488"/>
          </a:xfrm>
          <a:prstGeom prst="rect">
            <a:avLst/>
          </a:prstGeom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08236B8A-C8F3-62D3-922C-66CD242E21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249" y="920839"/>
            <a:ext cx="5251361" cy="393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514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">
    <p:bg>
      <p:bgPr>
        <a:solidFill>
          <a:srgbClr val="356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0221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2" name="Nadpis 1" descr="Název celé prezentace">
            <a:extLst>
              <a:ext uri="{FF2B5EF4-FFF2-40B4-BE49-F238E27FC236}">
                <a16:creationId xmlns:a16="http://schemas.microsoft.com/office/drawing/2014/main" id="{944A9230-67BB-4BAB-8165-DEA961BAF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3767367"/>
            <a:ext cx="10800000" cy="5400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Název celé prezentace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510DC5AE-FBD1-4517-9A6C-37BB53E85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2" y="4307366"/>
            <a:ext cx="10799887" cy="15611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Doplňující text</a:t>
            </a:r>
          </a:p>
        </p:txBody>
      </p:sp>
    </p:spTree>
    <p:extLst>
      <p:ext uri="{BB962C8B-B14F-4D97-AF65-F5344CB8AC3E}">
        <p14:creationId xmlns:p14="http://schemas.microsoft.com/office/powerpoint/2010/main" val="940927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FE37A842-B919-F558-7D43-2D4BC5B0F6C3}"/>
              </a:ext>
            </a:extLst>
          </p:cNvPr>
          <p:cNvGrpSpPr/>
          <p:nvPr userDrawn="1"/>
        </p:nvGrpSpPr>
        <p:grpSpPr>
          <a:xfrm>
            <a:off x="0" y="0"/>
            <a:ext cx="4064400" cy="6858000"/>
            <a:chOff x="0" y="0"/>
            <a:chExt cx="4064400" cy="6858000"/>
          </a:xfrm>
        </p:grpSpPr>
        <p:sp>
          <p:nvSpPr>
            <p:cNvPr id="3" name="Obdélník 2">
              <a:extLst>
                <a:ext uri="{FF2B5EF4-FFF2-40B4-BE49-F238E27FC236}">
                  <a16:creationId xmlns:a16="http://schemas.microsoft.com/office/drawing/2014/main" id="{4F01AF70-9F6D-432D-9CA3-1DB3B770071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0" y="0"/>
              <a:ext cx="4064400" cy="6858000"/>
            </a:xfrm>
            <a:prstGeom prst="rect">
              <a:avLst/>
            </a:prstGeom>
            <a:solidFill>
              <a:srgbClr val="3566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cs-CZ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0CBFCE00-F405-4773-A16B-92F7B8EB0EB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3699" y="183600"/>
              <a:ext cx="367200" cy="244800"/>
            </a:xfrm>
            <a:custGeom>
              <a:avLst/>
              <a:gdLst>
                <a:gd name="T0" fmla="*/ 1537 w 9792"/>
                <a:gd name="T1" fmla="*/ 4392 h 6528"/>
                <a:gd name="T2" fmla="*/ 1889 w 9792"/>
                <a:gd name="T3" fmla="*/ 4537 h 6528"/>
                <a:gd name="T4" fmla="*/ 237 w 9792"/>
                <a:gd name="T5" fmla="*/ 4466 h 6528"/>
                <a:gd name="T6" fmla="*/ 405 w 9792"/>
                <a:gd name="T7" fmla="*/ 4201 h 6528"/>
                <a:gd name="T8" fmla="*/ 386 w 9792"/>
                <a:gd name="T9" fmla="*/ 1612 h 6528"/>
                <a:gd name="T10" fmla="*/ 215 w 9792"/>
                <a:gd name="T11" fmla="*/ 1409 h 6528"/>
                <a:gd name="T12" fmla="*/ 1316 w 9792"/>
                <a:gd name="T13" fmla="*/ 1325 h 6528"/>
                <a:gd name="T14" fmla="*/ 1585 w 9792"/>
                <a:gd name="T15" fmla="*/ 1377 h 6528"/>
                <a:gd name="T16" fmla="*/ 2469 w 9792"/>
                <a:gd name="T17" fmla="*/ 1261 h 6528"/>
                <a:gd name="T18" fmla="*/ 3510 w 9792"/>
                <a:gd name="T19" fmla="*/ 1721 h 6528"/>
                <a:gd name="T20" fmla="*/ 3747 w 9792"/>
                <a:gd name="T21" fmla="*/ 4154 h 6528"/>
                <a:gd name="T22" fmla="*/ 3892 w 9792"/>
                <a:gd name="T23" fmla="*/ 4443 h 6528"/>
                <a:gd name="T24" fmla="*/ 2207 w 9792"/>
                <a:gd name="T25" fmla="*/ 4539 h 6528"/>
                <a:gd name="T26" fmla="*/ 2592 w 9792"/>
                <a:gd name="T27" fmla="*/ 4423 h 6528"/>
                <a:gd name="T28" fmla="*/ 2719 w 9792"/>
                <a:gd name="T29" fmla="*/ 4076 h 6528"/>
                <a:gd name="T30" fmla="*/ 2580 w 9792"/>
                <a:gd name="T31" fmla="*/ 1654 h 6528"/>
                <a:gd name="T32" fmla="*/ 2119 w 9792"/>
                <a:gd name="T33" fmla="*/ 1311 h 6528"/>
                <a:gd name="T34" fmla="*/ 1466 w 9792"/>
                <a:gd name="T35" fmla="*/ 1525 h 6528"/>
                <a:gd name="T36" fmla="*/ 1439 w 9792"/>
                <a:gd name="T37" fmla="*/ 2055 h 6528"/>
                <a:gd name="T38" fmla="*/ 6632 w 9792"/>
                <a:gd name="T39" fmla="*/ 1731 h 6528"/>
                <a:gd name="T40" fmla="*/ 6462 w 9792"/>
                <a:gd name="T41" fmla="*/ 1447 h 6528"/>
                <a:gd name="T42" fmla="*/ 6149 w 9792"/>
                <a:gd name="T43" fmla="*/ 1311 h 6528"/>
                <a:gd name="T44" fmla="*/ 5557 w 9792"/>
                <a:gd name="T45" fmla="*/ 1438 h 6528"/>
                <a:gd name="T46" fmla="*/ 5412 w 9792"/>
                <a:gd name="T47" fmla="*/ 2412 h 6528"/>
                <a:gd name="T48" fmla="*/ 5566 w 9792"/>
                <a:gd name="T49" fmla="*/ 4449 h 6528"/>
                <a:gd name="T50" fmla="*/ 6150 w 9792"/>
                <a:gd name="T51" fmla="*/ 4574 h 6528"/>
                <a:gd name="T52" fmla="*/ 6465 w 9792"/>
                <a:gd name="T53" fmla="*/ 4437 h 6528"/>
                <a:gd name="T54" fmla="*/ 6632 w 9792"/>
                <a:gd name="T55" fmla="*/ 4148 h 6528"/>
                <a:gd name="T56" fmla="*/ 5171 w 9792"/>
                <a:gd name="T57" fmla="*/ 1272 h 6528"/>
                <a:gd name="T58" fmla="*/ 5374 w 9792"/>
                <a:gd name="T59" fmla="*/ 1468 h 6528"/>
                <a:gd name="T60" fmla="*/ 5928 w 9792"/>
                <a:gd name="T61" fmla="*/ 1246 h 6528"/>
                <a:gd name="T62" fmla="*/ 6614 w 9792"/>
                <a:gd name="T63" fmla="*/ 1314 h 6528"/>
                <a:gd name="T64" fmla="*/ 7173 w 9792"/>
                <a:gd name="T65" fmla="*/ 1612 h 6528"/>
                <a:gd name="T66" fmla="*/ 7555 w 9792"/>
                <a:gd name="T67" fmla="*/ 2119 h 6528"/>
                <a:gd name="T68" fmla="*/ 7711 w 9792"/>
                <a:gd name="T69" fmla="*/ 2799 h 6528"/>
                <a:gd name="T70" fmla="*/ 7641 w 9792"/>
                <a:gd name="T71" fmla="*/ 3536 h 6528"/>
                <a:gd name="T72" fmla="*/ 7345 w 9792"/>
                <a:gd name="T73" fmla="*/ 4107 h 6528"/>
                <a:gd name="T74" fmla="*/ 6845 w 9792"/>
                <a:gd name="T75" fmla="*/ 4487 h 6528"/>
                <a:gd name="T76" fmla="*/ 6189 w 9792"/>
                <a:gd name="T77" fmla="*/ 4642 h 6528"/>
                <a:gd name="T78" fmla="*/ 5528 w 9792"/>
                <a:gd name="T79" fmla="*/ 4504 h 6528"/>
                <a:gd name="T80" fmla="*/ 5480 w 9792"/>
                <a:gd name="T81" fmla="*/ 6351 h 6528"/>
                <a:gd name="T82" fmla="*/ 5801 w 9792"/>
                <a:gd name="T83" fmla="*/ 6459 h 6528"/>
                <a:gd name="T84" fmla="*/ 4202 w 9792"/>
                <a:gd name="T85" fmla="*/ 6421 h 6528"/>
                <a:gd name="T86" fmla="*/ 4379 w 9792"/>
                <a:gd name="T87" fmla="*/ 6183 h 6528"/>
                <a:gd name="T88" fmla="*/ 4312 w 9792"/>
                <a:gd name="T89" fmla="*/ 1514 h 6528"/>
                <a:gd name="T90" fmla="*/ 3991 w 9792"/>
                <a:gd name="T91" fmla="*/ 1344 h 6528"/>
                <a:gd name="T92" fmla="*/ 9073 w 9792"/>
                <a:gd name="T93" fmla="*/ 1309 h 6528"/>
                <a:gd name="T94" fmla="*/ 9207 w 9792"/>
                <a:gd name="T95" fmla="*/ 1574 h 6528"/>
                <a:gd name="T96" fmla="*/ 9252 w 9792"/>
                <a:gd name="T97" fmla="*/ 4255 h 6528"/>
                <a:gd name="T98" fmla="*/ 9527 w 9792"/>
                <a:gd name="T99" fmla="*/ 4502 h 6528"/>
                <a:gd name="T100" fmla="*/ 7748 w 9792"/>
                <a:gd name="T101" fmla="*/ 4532 h 6528"/>
                <a:gd name="T102" fmla="*/ 8081 w 9792"/>
                <a:gd name="T103" fmla="*/ 4357 h 6528"/>
                <a:gd name="T104" fmla="*/ 8152 w 9792"/>
                <a:gd name="T105" fmla="*/ 1724 h 6528"/>
                <a:gd name="T106" fmla="*/ 7968 w 9792"/>
                <a:gd name="T107" fmla="*/ 1420 h 6528"/>
                <a:gd name="T108" fmla="*/ 8214 w 9792"/>
                <a:gd name="T109" fmla="*/ 867 h 6528"/>
                <a:gd name="T110" fmla="*/ 8080 w 9792"/>
                <a:gd name="T111" fmla="*/ 493 h 6528"/>
                <a:gd name="T112" fmla="*/ 8252 w 9792"/>
                <a:gd name="T113" fmla="*/ 134 h 6528"/>
                <a:gd name="T114" fmla="*/ 8626 w 9792"/>
                <a:gd name="T115" fmla="*/ 1 h 6528"/>
                <a:gd name="T116" fmla="*/ 8984 w 9792"/>
                <a:gd name="T117" fmla="*/ 171 h 6528"/>
                <a:gd name="T118" fmla="*/ 9118 w 9792"/>
                <a:gd name="T119" fmla="*/ 546 h 6528"/>
                <a:gd name="T120" fmla="*/ 8946 w 9792"/>
                <a:gd name="T121" fmla="*/ 905 h 6528"/>
                <a:gd name="T122" fmla="*/ 8572 w 9792"/>
                <a:gd name="T123" fmla="*/ 1038 h 6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792" h="6528">
                  <a:moveTo>
                    <a:pt x="1439" y="2094"/>
                  </a:moveTo>
                  <a:lnTo>
                    <a:pt x="1439" y="4076"/>
                  </a:lnTo>
                  <a:lnTo>
                    <a:pt x="1440" y="4104"/>
                  </a:lnTo>
                  <a:lnTo>
                    <a:pt x="1441" y="4132"/>
                  </a:lnTo>
                  <a:lnTo>
                    <a:pt x="1443" y="4159"/>
                  </a:lnTo>
                  <a:lnTo>
                    <a:pt x="1447" y="4184"/>
                  </a:lnTo>
                  <a:lnTo>
                    <a:pt x="1451" y="4209"/>
                  </a:lnTo>
                  <a:lnTo>
                    <a:pt x="1458" y="4233"/>
                  </a:lnTo>
                  <a:lnTo>
                    <a:pt x="1464" y="4256"/>
                  </a:lnTo>
                  <a:lnTo>
                    <a:pt x="1471" y="4278"/>
                  </a:lnTo>
                  <a:lnTo>
                    <a:pt x="1480" y="4299"/>
                  </a:lnTo>
                  <a:lnTo>
                    <a:pt x="1489" y="4320"/>
                  </a:lnTo>
                  <a:lnTo>
                    <a:pt x="1499" y="4339"/>
                  </a:lnTo>
                  <a:lnTo>
                    <a:pt x="1512" y="4357"/>
                  </a:lnTo>
                  <a:lnTo>
                    <a:pt x="1524" y="4376"/>
                  </a:lnTo>
                  <a:lnTo>
                    <a:pt x="1537" y="4392"/>
                  </a:lnTo>
                  <a:lnTo>
                    <a:pt x="1551" y="4408"/>
                  </a:lnTo>
                  <a:lnTo>
                    <a:pt x="1568" y="4423"/>
                  </a:lnTo>
                  <a:lnTo>
                    <a:pt x="1584" y="4437"/>
                  </a:lnTo>
                  <a:lnTo>
                    <a:pt x="1601" y="4450"/>
                  </a:lnTo>
                  <a:lnTo>
                    <a:pt x="1620" y="4463"/>
                  </a:lnTo>
                  <a:lnTo>
                    <a:pt x="1639" y="4474"/>
                  </a:lnTo>
                  <a:lnTo>
                    <a:pt x="1660" y="4484"/>
                  </a:lnTo>
                  <a:lnTo>
                    <a:pt x="1681" y="4494"/>
                  </a:lnTo>
                  <a:lnTo>
                    <a:pt x="1703" y="4502"/>
                  </a:lnTo>
                  <a:lnTo>
                    <a:pt x="1727" y="4510"/>
                  </a:lnTo>
                  <a:lnTo>
                    <a:pt x="1752" y="4517"/>
                  </a:lnTo>
                  <a:lnTo>
                    <a:pt x="1778" y="4523"/>
                  </a:lnTo>
                  <a:lnTo>
                    <a:pt x="1804" y="4528"/>
                  </a:lnTo>
                  <a:lnTo>
                    <a:pt x="1831" y="4532"/>
                  </a:lnTo>
                  <a:lnTo>
                    <a:pt x="1859" y="4535"/>
                  </a:lnTo>
                  <a:lnTo>
                    <a:pt x="1889" y="4537"/>
                  </a:lnTo>
                  <a:lnTo>
                    <a:pt x="1920" y="4539"/>
                  </a:lnTo>
                  <a:lnTo>
                    <a:pt x="1951" y="4539"/>
                  </a:lnTo>
                  <a:lnTo>
                    <a:pt x="1951" y="4607"/>
                  </a:lnTo>
                  <a:lnTo>
                    <a:pt x="0" y="4607"/>
                  </a:lnTo>
                  <a:lnTo>
                    <a:pt x="0" y="4539"/>
                  </a:lnTo>
                  <a:lnTo>
                    <a:pt x="26" y="4536"/>
                  </a:lnTo>
                  <a:lnTo>
                    <a:pt x="50" y="4532"/>
                  </a:lnTo>
                  <a:lnTo>
                    <a:pt x="74" y="4528"/>
                  </a:lnTo>
                  <a:lnTo>
                    <a:pt x="97" y="4523"/>
                  </a:lnTo>
                  <a:lnTo>
                    <a:pt x="119" y="4517"/>
                  </a:lnTo>
                  <a:lnTo>
                    <a:pt x="141" y="4509"/>
                  </a:lnTo>
                  <a:lnTo>
                    <a:pt x="161" y="4502"/>
                  </a:lnTo>
                  <a:lnTo>
                    <a:pt x="182" y="4494"/>
                  </a:lnTo>
                  <a:lnTo>
                    <a:pt x="201" y="4485"/>
                  </a:lnTo>
                  <a:lnTo>
                    <a:pt x="218" y="4476"/>
                  </a:lnTo>
                  <a:lnTo>
                    <a:pt x="237" y="4466"/>
                  </a:lnTo>
                  <a:lnTo>
                    <a:pt x="253" y="4454"/>
                  </a:lnTo>
                  <a:lnTo>
                    <a:pt x="268" y="4443"/>
                  </a:lnTo>
                  <a:lnTo>
                    <a:pt x="284" y="4430"/>
                  </a:lnTo>
                  <a:lnTo>
                    <a:pt x="298" y="4417"/>
                  </a:lnTo>
                  <a:lnTo>
                    <a:pt x="311" y="4403"/>
                  </a:lnTo>
                  <a:lnTo>
                    <a:pt x="323" y="4388"/>
                  </a:lnTo>
                  <a:lnTo>
                    <a:pt x="336" y="4373"/>
                  </a:lnTo>
                  <a:lnTo>
                    <a:pt x="347" y="4356"/>
                  </a:lnTo>
                  <a:lnTo>
                    <a:pt x="357" y="4340"/>
                  </a:lnTo>
                  <a:lnTo>
                    <a:pt x="366" y="4322"/>
                  </a:lnTo>
                  <a:lnTo>
                    <a:pt x="374" y="4303"/>
                  </a:lnTo>
                  <a:lnTo>
                    <a:pt x="383" y="4285"/>
                  </a:lnTo>
                  <a:lnTo>
                    <a:pt x="389" y="4265"/>
                  </a:lnTo>
                  <a:lnTo>
                    <a:pt x="395" y="4244"/>
                  </a:lnTo>
                  <a:lnTo>
                    <a:pt x="400" y="4223"/>
                  </a:lnTo>
                  <a:lnTo>
                    <a:pt x="405" y="4201"/>
                  </a:lnTo>
                  <a:lnTo>
                    <a:pt x="408" y="4178"/>
                  </a:lnTo>
                  <a:lnTo>
                    <a:pt x="411" y="4154"/>
                  </a:lnTo>
                  <a:lnTo>
                    <a:pt x="413" y="4131"/>
                  </a:lnTo>
                  <a:lnTo>
                    <a:pt x="414" y="4106"/>
                  </a:lnTo>
                  <a:lnTo>
                    <a:pt x="415" y="4080"/>
                  </a:lnTo>
                  <a:lnTo>
                    <a:pt x="415" y="1806"/>
                  </a:lnTo>
                  <a:lnTo>
                    <a:pt x="414" y="1785"/>
                  </a:lnTo>
                  <a:lnTo>
                    <a:pt x="414" y="1764"/>
                  </a:lnTo>
                  <a:lnTo>
                    <a:pt x="412" y="1742"/>
                  </a:lnTo>
                  <a:lnTo>
                    <a:pt x="410" y="1722"/>
                  </a:lnTo>
                  <a:lnTo>
                    <a:pt x="407" y="1702"/>
                  </a:lnTo>
                  <a:lnTo>
                    <a:pt x="404" y="1683"/>
                  </a:lnTo>
                  <a:lnTo>
                    <a:pt x="401" y="1665"/>
                  </a:lnTo>
                  <a:lnTo>
                    <a:pt x="396" y="1646"/>
                  </a:lnTo>
                  <a:lnTo>
                    <a:pt x="391" y="1628"/>
                  </a:lnTo>
                  <a:lnTo>
                    <a:pt x="386" y="1612"/>
                  </a:lnTo>
                  <a:lnTo>
                    <a:pt x="379" y="1594"/>
                  </a:lnTo>
                  <a:lnTo>
                    <a:pt x="372" y="1579"/>
                  </a:lnTo>
                  <a:lnTo>
                    <a:pt x="365" y="1563"/>
                  </a:lnTo>
                  <a:lnTo>
                    <a:pt x="357" y="1548"/>
                  </a:lnTo>
                  <a:lnTo>
                    <a:pt x="349" y="1533"/>
                  </a:lnTo>
                  <a:lnTo>
                    <a:pt x="340" y="1520"/>
                  </a:lnTo>
                  <a:lnTo>
                    <a:pt x="329" y="1506"/>
                  </a:lnTo>
                  <a:lnTo>
                    <a:pt x="319" y="1493"/>
                  </a:lnTo>
                  <a:lnTo>
                    <a:pt x="308" y="1481"/>
                  </a:lnTo>
                  <a:lnTo>
                    <a:pt x="297" y="1469"/>
                  </a:lnTo>
                  <a:lnTo>
                    <a:pt x="285" y="1458"/>
                  </a:lnTo>
                  <a:lnTo>
                    <a:pt x="272" y="1446"/>
                  </a:lnTo>
                  <a:lnTo>
                    <a:pt x="259" y="1436"/>
                  </a:lnTo>
                  <a:lnTo>
                    <a:pt x="245" y="1427"/>
                  </a:lnTo>
                  <a:lnTo>
                    <a:pt x="231" y="1418"/>
                  </a:lnTo>
                  <a:lnTo>
                    <a:pt x="215" y="1409"/>
                  </a:lnTo>
                  <a:lnTo>
                    <a:pt x="200" y="1400"/>
                  </a:lnTo>
                  <a:lnTo>
                    <a:pt x="184" y="1393"/>
                  </a:lnTo>
                  <a:lnTo>
                    <a:pt x="167" y="1386"/>
                  </a:lnTo>
                  <a:lnTo>
                    <a:pt x="150" y="1380"/>
                  </a:lnTo>
                  <a:lnTo>
                    <a:pt x="132" y="1374"/>
                  </a:lnTo>
                  <a:lnTo>
                    <a:pt x="113" y="1369"/>
                  </a:lnTo>
                  <a:lnTo>
                    <a:pt x="113" y="1276"/>
                  </a:lnTo>
                  <a:lnTo>
                    <a:pt x="1183" y="1276"/>
                  </a:lnTo>
                  <a:lnTo>
                    <a:pt x="1203" y="1276"/>
                  </a:lnTo>
                  <a:lnTo>
                    <a:pt x="1221" y="1279"/>
                  </a:lnTo>
                  <a:lnTo>
                    <a:pt x="1238" y="1282"/>
                  </a:lnTo>
                  <a:lnTo>
                    <a:pt x="1256" y="1288"/>
                  </a:lnTo>
                  <a:lnTo>
                    <a:pt x="1271" y="1294"/>
                  </a:lnTo>
                  <a:lnTo>
                    <a:pt x="1287" y="1304"/>
                  </a:lnTo>
                  <a:lnTo>
                    <a:pt x="1302" y="1314"/>
                  </a:lnTo>
                  <a:lnTo>
                    <a:pt x="1316" y="1325"/>
                  </a:lnTo>
                  <a:lnTo>
                    <a:pt x="1329" y="1338"/>
                  </a:lnTo>
                  <a:lnTo>
                    <a:pt x="1341" y="1353"/>
                  </a:lnTo>
                  <a:lnTo>
                    <a:pt x="1353" y="1369"/>
                  </a:lnTo>
                  <a:lnTo>
                    <a:pt x="1364" y="1386"/>
                  </a:lnTo>
                  <a:lnTo>
                    <a:pt x="1374" y="1406"/>
                  </a:lnTo>
                  <a:lnTo>
                    <a:pt x="1383" y="1427"/>
                  </a:lnTo>
                  <a:lnTo>
                    <a:pt x="1392" y="1449"/>
                  </a:lnTo>
                  <a:lnTo>
                    <a:pt x="1400" y="1473"/>
                  </a:lnTo>
                  <a:lnTo>
                    <a:pt x="1405" y="1477"/>
                  </a:lnTo>
                  <a:lnTo>
                    <a:pt x="1409" y="1480"/>
                  </a:lnTo>
                  <a:lnTo>
                    <a:pt x="1412" y="1482"/>
                  </a:lnTo>
                  <a:lnTo>
                    <a:pt x="1414" y="1482"/>
                  </a:lnTo>
                  <a:lnTo>
                    <a:pt x="1457" y="1454"/>
                  </a:lnTo>
                  <a:lnTo>
                    <a:pt x="1499" y="1426"/>
                  </a:lnTo>
                  <a:lnTo>
                    <a:pt x="1542" y="1400"/>
                  </a:lnTo>
                  <a:lnTo>
                    <a:pt x="1585" y="1377"/>
                  </a:lnTo>
                  <a:lnTo>
                    <a:pt x="1627" y="1356"/>
                  </a:lnTo>
                  <a:lnTo>
                    <a:pt x="1670" y="1335"/>
                  </a:lnTo>
                  <a:lnTo>
                    <a:pt x="1712" y="1318"/>
                  </a:lnTo>
                  <a:lnTo>
                    <a:pt x="1753" y="1302"/>
                  </a:lnTo>
                  <a:lnTo>
                    <a:pt x="1794" y="1287"/>
                  </a:lnTo>
                  <a:lnTo>
                    <a:pt x="1836" y="1275"/>
                  </a:lnTo>
                  <a:lnTo>
                    <a:pt x="1877" y="1265"/>
                  </a:lnTo>
                  <a:lnTo>
                    <a:pt x="1918" y="1257"/>
                  </a:lnTo>
                  <a:lnTo>
                    <a:pt x="1958" y="1251"/>
                  </a:lnTo>
                  <a:lnTo>
                    <a:pt x="1999" y="1245"/>
                  </a:lnTo>
                  <a:lnTo>
                    <a:pt x="2039" y="1242"/>
                  </a:lnTo>
                  <a:lnTo>
                    <a:pt x="2080" y="1241"/>
                  </a:lnTo>
                  <a:lnTo>
                    <a:pt x="2182" y="1243"/>
                  </a:lnTo>
                  <a:lnTo>
                    <a:pt x="2281" y="1246"/>
                  </a:lnTo>
                  <a:lnTo>
                    <a:pt x="2377" y="1253"/>
                  </a:lnTo>
                  <a:lnTo>
                    <a:pt x="2469" y="1261"/>
                  </a:lnTo>
                  <a:lnTo>
                    <a:pt x="2559" y="1272"/>
                  </a:lnTo>
                  <a:lnTo>
                    <a:pt x="2645" y="1285"/>
                  </a:lnTo>
                  <a:lnTo>
                    <a:pt x="2729" y="1301"/>
                  </a:lnTo>
                  <a:lnTo>
                    <a:pt x="2808" y="1319"/>
                  </a:lnTo>
                  <a:lnTo>
                    <a:pt x="2885" y="1339"/>
                  </a:lnTo>
                  <a:lnTo>
                    <a:pt x="2957" y="1362"/>
                  </a:lnTo>
                  <a:lnTo>
                    <a:pt x="3027" y="1387"/>
                  </a:lnTo>
                  <a:lnTo>
                    <a:pt x="3094" y="1415"/>
                  </a:lnTo>
                  <a:lnTo>
                    <a:pt x="3157" y="1444"/>
                  </a:lnTo>
                  <a:lnTo>
                    <a:pt x="3217" y="1477"/>
                  </a:lnTo>
                  <a:lnTo>
                    <a:pt x="3274" y="1512"/>
                  </a:lnTo>
                  <a:lnTo>
                    <a:pt x="3328" y="1548"/>
                  </a:lnTo>
                  <a:lnTo>
                    <a:pt x="3378" y="1588"/>
                  </a:lnTo>
                  <a:lnTo>
                    <a:pt x="3425" y="1630"/>
                  </a:lnTo>
                  <a:lnTo>
                    <a:pt x="3469" y="1675"/>
                  </a:lnTo>
                  <a:lnTo>
                    <a:pt x="3510" y="1721"/>
                  </a:lnTo>
                  <a:lnTo>
                    <a:pt x="3548" y="1771"/>
                  </a:lnTo>
                  <a:lnTo>
                    <a:pt x="3581" y="1822"/>
                  </a:lnTo>
                  <a:lnTo>
                    <a:pt x="3613" y="1876"/>
                  </a:lnTo>
                  <a:lnTo>
                    <a:pt x="3640" y="1932"/>
                  </a:lnTo>
                  <a:lnTo>
                    <a:pt x="3665" y="1991"/>
                  </a:lnTo>
                  <a:lnTo>
                    <a:pt x="3685" y="2052"/>
                  </a:lnTo>
                  <a:lnTo>
                    <a:pt x="3704" y="2115"/>
                  </a:lnTo>
                  <a:lnTo>
                    <a:pt x="3718" y="2182"/>
                  </a:lnTo>
                  <a:lnTo>
                    <a:pt x="3729" y="2249"/>
                  </a:lnTo>
                  <a:lnTo>
                    <a:pt x="3737" y="2321"/>
                  </a:lnTo>
                  <a:lnTo>
                    <a:pt x="3742" y="2393"/>
                  </a:lnTo>
                  <a:lnTo>
                    <a:pt x="3744" y="2468"/>
                  </a:lnTo>
                  <a:lnTo>
                    <a:pt x="3744" y="4079"/>
                  </a:lnTo>
                  <a:lnTo>
                    <a:pt x="3744" y="4106"/>
                  </a:lnTo>
                  <a:lnTo>
                    <a:pt x="3745" y="4130"/>
                  </a:lnTo>
                  <a:lnTo>
                    <a:pt x="3747" y="4154"/>
                  </a:lnTo>
                  <a:lnTo>
                    <a:pt x="3751" y="4178"/>
                  </a:lnTo>
                  <a:lnTo>
                    <a:pt x="3755" y="4201"/>
                  </a:lnTo>
                  <a:lnTo>
                    <a:pt x="3759" y="4223"/>
                  </a:lnTo>
                  <a:lnTo>
                    <a:pt x="3764" y="4244"/>
                  </a:lnTo>
                  <a:lnTo>
                    <a:pt x="3771" y="4266"/>
                  </a:lnTo>
                  <a:lnTo>
                    <a:pt x="3777" y="4285"/>
                  </a:lnTo>
                  <a:lnTo>
                    <a:pt x="3785" y="4304"/>
                  </a:lnTo>
                  <a:lnTo>
                    <a:pt x="3793" y="4323"/>
                  </a:lnTo>
                  <a:lnTo>
                    <a:pt x="3804" y="4340"/>
                  </a:lnTo>
                  <a:lnTo>
                    <a:pt x="3814" y="4357"/>
                  </a:lnTo>
                  <a:lnTo>
                    <a:pt x="3825" y="4374"/>
                  </a:lnTo>
                  <a:lnTo>
                    <a:pt x="3836" y="4389"/>
                  </a:lnTo>
                  <a:lnTo>
                    <a:pt x="3849" y="4404"/>
                  </a:lnTo>
                  <a:lnTo>
                    <a:pt x="3863" y="4418"/>
                  </a:lnTo>
                  <a:lnTo>
                    <a:pt x="3877" y="4431"/>
                  </a:lnTo>
                  <a:lnTo>
                    <a:pt x="3892" y="4443"/>
                  </a:lnTo>
                  <a:lnTo>
                    <a:pt x="3909" y="4455"/>
                  </a:lnTo>
                  <a:lnTo>
                    <a:pt x="3925" y="4467"/>
                  </a:lnTo>
                  <a:lnTo>
                    <a:pt x="3943" y="4477"/>
                  </a:lnTo>
                  <a:lnTo>
                    <a:pt x="3962" y="4486"/>
                  </a:lnTo>
                  <a:lnTo>
                    <a:pt x="3981" y="4495"/>
                  </a:lnTo>
                  <a:lnTo>
                    <a:pt x="4001" y="4503"/>
                  </a:lnTo>
                  <a:lnTo>
                    <a:pt x="4022" y="4510"/>
                  </a:lnTo>
                  <a:lnTo>
                    <a:pt x="4044" y="4517"/>
                  </a:lnTo>
                  <a:lnTo>
                    <a:pt x="4067" y="4523"/>
                  </a:lnTo>
                  <a:lnTo>
                    <a:pt x="4090" y="4528"/>
                  </a:lnTo>
                  <a:lnTo>
                    <a:pt x="4115" y="4532"/>
                  </a:lnTo>
                  <a:lnTo>
                    <a:pt x="4139" y="4536"/>
                  </a:lnTo>
                  <a:lnTo>
                    <a:pt x="4166" y="4539"/>
                  </a:lnTo>
                  <a:lnTo>
                    <a:pt x="4166" y="4607"/>
                  </a:lnTo>
                  <a:lnTo>
                    <a:pt x="2207" y="4607"/>
                  </a:lnTo>
                  <a:lnTo>
                    <a:pt x="2207" y="4539"/>
                  </a:lnTo>
                  <a:lnTo>
                    <a:pt x="2239" y="4539"/>
                  </a:lnTo>
                  <a:lnTo>
                    <a:pt x="2270" y="4537"/>
                  </a:lnTo>
                  <a:lnTo>
                    <a:pt x="2299" y="4535"/>
                  </a:lnTo>
                  <a:lnTo>
                    <a:pt x="2328" y="4532"/>
                  </a:lnTo>
                  <a:lnTo>
                    <a:pt x="2355" y="4528"/>
                  </a:lnTo>
                  <a:lnTo>
                    <a:pt x="2382" y="4523"/>
                  </a:lnTo>
                  <a:lnTo>
                    <a:pt x="2407" y="4517"/>
                  </a:lnTo>
                  <a:lnTo>
                    <a:pt x="2432" y="4510"/>
                  </a:lnTo>
                  <a:lnTo>
                    <a:pt x="2455" y="4502"/>
                  </a:lnTo>
                  <a:lnTo>
                    <a:pt x="2478" y="4494"/>
                  </a:lnTo>
                  <a:lnTo>
                    <a:pt x="2499" y="4484"/>
                  </a:lnTo>
                  <a:lnTo>
                    <a:pt x="2519" y="4474"/>
                  </a:lnTo>
                  <a:lnTo>
                    <a:pt x="2539" y="4463"/>
                  </a:lnTo>
                  <a:lnTo>
                    <a:pt x="2558" y="4450"/>
                  </a:lnTo>
                  <a:lnTo>
                    <a:pt x="2576" y="4437"/>
                  </a:lnTo>
                  <a:lnTo>
                    <a:pt x="2592" y="4423"/>
                  </a:lnTo>
                  <a:lnTo>
                    <a:pt x="2607" y="4408"/>
                  </a:lnTo>
                  <a:lnTo>
                    <a:pt x="2621" y="4392"/>
                  </a:lnTo>
                  <a:lnTo>
                    <a:pt x="2636" y="4376"/>
                  </a:lnTo>
                  <a:lnTo>
                    <a:pt x="2648" y="4358"/>
                  </a:lnTo>
                  <a:lnTo>
                    <a:pt x="2659" y="4339"/>
                  </a:lnTo>
                  <a:lnTo>
                    <a:pt x="2669" y="4320"/>
                  </a:lnTo>
                  <a:lnTo>
                    <a:pt x="2680" y="4299"/>
                  </a:lnTo>
                  <a:lnTo>
                    <a:pt x="2688" y="4278"/>
                  </a:lnTo>
                  <a:lnTo>
                    <a:pt x="2695" y="4256"/>
                  </a:lnTo>
                  <a:lnTo>
                    <a:pt x="2702" y="4233"/>
                  </a:lnTo>
                  <a:lnTo>
                    <a:pt x="2707" y="4210"/>
                  </a:lnTo>
                  <a:lnTo>
                    <a:pt x="2712" y="4184"/>
                  </a:lnTo>
                  <a:lnTo>
                    <a:pt x="2715" y="4159"/>
                  </a:lnTo>
                  <a:lnTo>
                    <a:pt x="2717" y="4132"/>
                  </a:lnTo>
                  <a:lnTo>
                    <a:pt x="2719" y="4104"/>
                  </a:lnTo>
                  <a:lnTo>
                    <a:pt x="2719" y="4076"/>
                  </a:lnTo>
                  <a:lnTo>
                    <a:pt x="2719" y="2535"/>
                  </a:lnTo>
                  <a:lnTo>
                    <a:pt x="2719" y="2459"/>
                  </a:lnTo>
                  <a:lnTo>
                    <a:pt x="2717" y="2386"/>
                  </a:lnTo>
                  <a:lnTo>
                    <a:pt x="2714" y="2315"/>
                  </a:lnTo>
                  <a:lnTo>
                    <a:pt x="2710" y="2247"/>
                  </a:lnTo>
                  <a:lnTo>
                    <a:pt x="2704" y="2181"/>
                  </a:lnTo>
                  <a:lnTo>
                    <a:pt x="2697" y="2118"/>
                  </a:lnTo>
                  <a:lnTo>
                    <a:pt x="2689" y="2057"/>
                  </a:lnTo>
                  <a:lnTo>
                    <a:pt x="2680" y="1998"/>
                  </a:lnTo>
                  <a:lnTo>
                    <a:pt x="2669" y="1942"/>
                  </a:lnTo>
                  <a:lnTo>
                    <a:pt x="2657" y="1888"/>
                  </a:lnTo>
                  <a:lnTo>
                    <a:pt x="2644" y="1837"/>
                  </a:lnTo>
                  <a:lnTo>
                    <a:pt x="2630" y="1788"/>
                  </a:lnTo>
                  <a:lnTo>
                    <a:pt x="2614" y="1741"/>
                  </a:lnTo>
                  <a:lnTo>
                    <a:pt x="2597" y="1697"/>
                  </a:lnTo>
                  <a:lnTo>
                    <a:pt x="2580" y="1654"/>
                  </a:lnTo>
                  <a:lnTo>
                    <a:pt x="2559" y="1616"/>
                  </a:lnTo>
                  <a:lnTo>
                    <a:pt x="2539" y="1578"/>
                  </a:lnTo>
                  <a:lnTo>
                    <a:pt x="2517" y="1543"/>
                  </a:lnTo>
                  <a:lnTo>
                    <a:pt x="2494" y="1512"/>
                  </a:lnTo>
                  <a:lnTo>
                    <a:pt x="2469" y="1481"/>
                  </a:lnTo>
                  <a:lnTo>
                    <a:pt x="2444" y="1455"/>
                  </a:lnTo>
                  <a:lnTo>
                    <a:pt x="2417" y="1429"/>
                  </a:lnTo>
                  <a:lnTo>
                    <a:pt x="2389" y="1407"/>
                  </a:lnTo>
                  <a:lnTo>
                    <a:pt x="2359" y="1386"/>
                  </a:lnTo>
                  <a:lnTo>
                    <a:pt x="2329" y="1368"/>
                  </a:lnTo>
                  <a:lnTo>
                    <a:pt x="2297" y="1353"/>
                  </a:lnTo>
                  <a:lnTo>
                    <a:pt x="2264" y="1339"/>
                  </a:lnTo>
                  <a:lnTo>
                    <a:pt x="2230" y="1328"/>
                  </a:lnTo>
                  <a:lnTo>
                    <a:pt x="2194" y="1320"/>
                  </a:lnTo>
                  <a:lnTo>
                    <a:pt x="2157" y="1314"/>
                  </a:lnTo>
                  <a:lnTo>
                    <a:pt x="2119" y="1311"/>
                  </a:lnTo>
                  <a:lnTo>
                    <a:pt x="2080" y="1310"/>
                  </a:lnTo>
                  <a:lnTo>
                    <a:pt x="2038" y="1311"/>
                  </a:lnTo>
                  <a:lnTo>
                    <a:pt x="1996" y="1313"/>
                  </a:lnTo>
                  <a:lnTo>
                    <a:pt x="1955" y="1318"/>
                  </a:lnTo>
                  <a:lnTo>
                    <a:pt x="1914" y="1325"/>
                  </a:lnTo>
                  <a:lnTo>
                    <a:pt x="1873" y="1333"/>
                  </a:lnTo>
                  <a:lnTo>
                    <a:pt x="1831" y="1343"/>
                  </a:lnTo>
                  <a:lnTo>
                    <a:pt x="1790" y="1357"/>
                  </a:lnTo>
                  <a:lnTo>
                    <a:pt x="1749" y="1371"/>
                  </a:lnTo>
                  <a:lnTo>
                    <a:pt x="1709" y="1387"/>
                  </a:lnTo>
                  <a:lnTo>
                    <a:pt x="1668" y="1405"/>
                  </a:lnTo>
                  <a:lnTo>
                    <a:pt x="1628" y="1425"/>
                  </a:lnTo>
                  <a:lnTo>
                    <a:pt x="1587" y="1447"/>
                  </a:lnTo>
                  <a:lnTo>
                    <a:pt x="1546" y="1471"/>
                  </a:lnTo>
                  <a:lnTo>
                    <a:pt x="1507" y="1497"/>
                  </a:lnTo>
                  <a:lnTo>
                    <a:pt x="1466" y="1525"/>
                  </a:lnTo>
                  <a:lnTo>
                    <a:pt x="1426" y="1554"/>
                  </a:lnTo>
                  <a:lnTo>
                    <a:pt x="1429" y="1582"/>
                  </a:lnTo>
                  <a:lnTo>
                    <a:pt x="1431" y="1611"/>
                  </a:lnTo>
                  <a:lnTo>
                    <a:pt x="1433" y="1639"/>
                  </a:lnTo>
                  <a:lnTo>
                    <a:pt x="1435" y="1668"/>
                  </a:lnTo>
                  <a:lnTo>
                    <a:pt x="1437" y="1697"/>
                  </a:lnTo>
                  <a:lnTo>
                    <a:pt x="1438" y="1726"/>
                  </a:lnTo>
                  <a:lnTo>
                    <a:pt x="1438" y="1756"/>
                  </a:lnTo>
                  <a:lnTo>
                    <a:pt x="1439" y="1786"/>
                  </a:lnTo>
                  <a:lnTo>
                    <a:pt x="1439" y="1825"/>
                  </a:lnTo>
                  <a:lnTo>
                    <a:pt x="1439" y="1863"/>
                  </a:lnTo>
                  <a:lnTo>
                    <a:pt x="1439" y="1901"/>
                  </a:lnTo>
                  <a:lnTo>
                    <a:pt x="1439" y="1940"/>
                  </a:lnTo>
                  <a:lnTo>
                    <a:pt x="1439" y="1978"/>
                  </a:lnTo>
                  <a:lnTo>
                    <a:pt x="1439" y="2017"/>
                  </a:lnTo>
                  <a:lnTo>
                    <a:pt x="1439" y="2055"/>
                  </a:lnTo>
                  <a:lnTo>
                    <a:pt x="1439" y="2094"/>
                  </a:lnTo>
                  <a:close/>
                  <a:moveTo>
                    <a:pt x="6690" y="2946"/>
                  </a:moveTo>
                  <a:lnTo>
                    <a:pt x="6690" y="2812"/>
                  </a:lnTo>
                  <a:lnTo>
                    <a:pt x="6689" y="2687"/>
                  </a:lnTo>
                  <a:lnTo>
                    <a:pt x="6687" y="2567"/>
                  </a:lnTo>
                  <a:lnTo>
                    <a:pt x="6685" y="2455"/>
                  </a:lnTo>
                  <a:lnTo>
                    <a:pt x="6683" y="2351"/>
                  </a:lnTo>
                  <a:lnTo>
                    <a:pt x="6680" y="2253"/>
                  </a:lnTo>
                  <a:lnTo>
                    <a:pt x="6676" y="2163"/>
                  </a:lnTo>
                  <a:lnTo>
                    <a:pt x="6671" y="2080"/>
                  </a:lnTo>
                  <a:lnTo>
                    <a:pt x="6666" y="2004"/>
                  </a:lnTo>
                  <a:lnTo>
                    <a:pt x="6661" y="1935"/>
                  </a:lnTo>
                  <a:lnTo>
                    <a:pt x="6654" y="1873"/>
                  </a:lnTo>
                  <a:lnTo>
                    <a:pt x="6647" y="1819"/>
                  </a:lnTo>
                  <a:lnTo>
                    <a:pt x="6640" y="1771"/>
                  </a:lnTo>
                  <a:lnTo>
                    <a:pt x="6632" y="1731"/>
                  </a:lnTo>
                  <a:lnTo>
                    <a:pt x="6627" y="1714"/>
                  </a:lnTo>
                  <a:lnTo>
                    <a:pt x="6623" y="1697"/>
                  </a:lnTo>
                  <a:lnTo>
                    <a:pt x="6619" y="1684"/>
                  </a:lnTo>
                  <a:lnTo>
                    <a:pt x="6614" y="1672"/>
                  </a:lnTo>
                  <a:lnTo>
                    <a:pt x="6603" y="1648"/>
                  </a:lnTo>
                  <a:lnTo>
                    <a:pt x="6593" y="1627"/>
                  </a:lnTo>
                  <a:lnTo>
                    <a:pt x="6582" y="1605"/>
                  </a:lnTo>
                  <a:lnTo>
                    <a:pt x="6571" y="1585"/>
                  </a:lnTo>
                  <a:lnTo>
                    <a:pt x="6560" y="1566"/>
                  </a:lnTo>
                  <a:lnTo>
                    <a:pt x="6546" y="1546"/>
                  </a:lnTo>
                  <a:lnTo>
                    <a:pt x="6534" y="1528"/>
                  </a:lnTo>
                  <a:lnTo>
                    <a:pt x="6521" y="1511"/>
                  </a:lnTo>
                  <a:lnTo>
                    <a:pt x="6507" y="1494"/>
                  </a:lnTo>
                  <a:lnTo>
                    <a:pt x="6492" y="1478"/>
                  </a:lnTo>
                  <a:lnTo>
                    <a:pt x="6477" y="1463"/>
                  </a:lnTo>
                  <a:lnTo>
                    <a:pt x="6462" y="1447"/>
                  </a:lnTo>
                  <a:lnTo>
                    <a:pt x="6446" y="1434"/>
                  </a:lnTo>
                  <a:lnTo>
                    <a:pt x="6430" y="1421"/>
                  </a:lnTo>
                  <a:lnTo>
                    <a:pt x="6413" y="1408"/>
                  </a:lnTo>
                  <a:lnTo>
                    <a:pt x="6395" y="1396"/>
                  </a:lnTo>
                  <a:lnTo>
                    <a:pt x="6378" y="1385"/>
                  </a:lnTo>
                  <a:lnTo>
                    <a:pt x="6360" y="1375"/>
                  </a:lnTo>
                  <a:lnTo>
                    <a:pt x="6340" y="1365"/>
                  </a:lnTo>
                  <a:lnTo>
                    <a:pt x="6321" y="1356"/>
                  </a:lnTo>
                  <a:lnTo>
                    <a:pt x="6302" y="1347"/>
                  </a:lnTo>
                  <a:lnTo>
                    <a:pt x="6281" y="1340"/>
                  </a:lnTo>
                  <a:lnTo>
                    <a:pt x="6260" y="1333"/>
                  </a:lnTo>
                  <a:lnTo>
                    <a:pt x="6238" y="1327"/>
                  </a:lnTo>
                  <a:lnTo>
                    <a:pt x="6217" y="1322"/>
                  </a:lnTo>
                  <a:lnTo>
                    <a:pt x="6194" y="1318"/>
                  </a:lnTo>
                  <a:lnTo>
                    <a:pt x="6171" y="1314"/>
                  </a:lnTo>
                  <a:lnTo>
                    <a:pt x="6149" y="1311"/>
                  </a:lnTo>
                  <a:lnTo>
                    <a:pt x="6124" y="1308"/>
                  </a:lnTo>
                  <a:lnTo>
                    <a:pt x="6100" y="1306"/>
                  </a:lnTo>
                  <a:lnTo>
                    <a:pt x="6075" y="1305"/>
                  </a:lnTo>
                  <a:lnTo>
                    <a:pt x="6050" y="1305"/>
                  </a:lnTo>
                  <a:lnTo>
                    <a:pt x="6008" y="1306"/>
                  </a:lnTo>
                  <a:lnTo>
                    <a:pt x="5966" y="1309"/>
                  </a:lnTo>
                  <a:lnTo>
                    <a:pt x="5925" y="1313"/>
                  </a:lnTo>
                  <a:lnTo>
                    <a:pt x="5883" y="1319"/>
                  </a:lnTo>
                  <a:lnTo>
                    <a:pt x="5843" y="1328"/>
                  </a:lnTo>
                  <a:lnTo>
                    <a:pt x="5801" y="1338"/>
                  </a:lnTo>
                  <a:lnTo>
                    <a:pt x="5760" y="1350"/>
                  </a:lnTo>
                  <a:lnTo>
                    <a:pt x="5719" y="1364"/>
                  </a:lnTo>
                  <a:lnTo>
                    <a:pt x="5678" y="1380"/>
                  </a:lnTo>
                  <a:lnTo>
                    <a:pt x="5638" y="1397"/>
                  </a:lnTo>
                  <a:lnTo>
                    <a:pt x="5597" y="1417"/>
                  </a:lnTo>
                  <a:lnTo>
                    <a:pt x="5557" y="1438"/>
                  </a:lnTo>
                  <a:lnTo>
                    <a:pt x="5516" y="1462"/>
                  </a:lnTo>
                  <a:lnTo>
                    <a:pt x="5475" y="1487"/>
                  </a:lnTo>
                  <a:lnTo>
                    <a:pt x="5436" y="1514"/>
                  </a:lnTo>
                  <a:lnTo>
                    <a:pt x="5396" y="1543"/>
                  </a:lnTo>
                  <a:lnTo>
                    <a:pt x="5398" y="1570"/>
                  </a:lnTo>
                  <a:lnTo>
                    <a:pt x="5401" y="1597"/>
                  </a:lnTo>
                  <a:lnTo>
                    <a:pt x="5403" y="1625"/>
                  </a:lnTo>
                  <a:lnTo>
                    <a:pt x="5405" y="1653"/>
                  </a:lnTo>
                  <a:lnTo>
                    <a:pt x="5406" y="1681"/>
                  </a:lnTo>
                  <a:lnTo>
                    <a:pt x="5407" y="1710"/>
                  </a:lnTo>
                  <a:lnTo>
                    <a:pt x="5408" y="1739"/>
                  </a:lnTo>
                  <a:lnTo>
                    <a:pt x="5408" y="1768"/>
                  </a:lnTo>
                  <a:lnTo>
                    <a:pt x="5410" y="1929"/>
                  </a:lnTo>
                  <a:lnTo>
                    <a:pt x="5411" y="2090"/>
                  </a:lnTo>
                  <a:lnTo>
                    <a:pt x="5411" y="2251"/>
                  </a:lnTo>
                  <a:lnTo>
                    <a:pt x="5412" y="2412"/>
                  </a:lnTo>
                  <a:lnTo>
                    <a:pt x="5412" y="2573"/>
                  </a:lnTo>
                  <a:lnTo>
                    <a:pt x="5412" y="2735"/>
                  </a:lnTo>
                  <a:lnTo>
                    <a:pt x="5412" y="2897"/>
                  </a:lnTo>
                  <a:lnTo>
                    <a:pt x="5412" y="3058"/>
                  </a:lnTo>
                  <a:lnTo>
                    <a:pt x="5411" y="3219"/>
                  </a:lnTo>
                  <a:lnTo>
                    <a:pt x="5411" y="3380"/>
                  </a:lnTo>
                  <a:lnTo>
                    <a:pt x="5410" y="3542"/>
                  </a:lnTo>
                  <a:lnTo>
                    <a:pt x="5410" y="3704"/>
                  </a:lnTo>
                  <a:lnTo>
                    <a:pt x="5409" y="3865"/>
                  </a:lnTo>
                  <a:lnTo>
                    <a:pt x="5409" y="4026"/>
                  </a:lnTo>
                  <a:lnTo>
                    <a:pt x="5409" y="4187"/>
                  </a:lnTo>
                  <a:lnTo>
                    <a:pt x="5409" y="4348"/>
                  </a:lnTo>
                  <a:lnTo>
                    <a:pt x="5448" y="4376"/>
                  </a:lnTo>
                  <a:lnTo>
                    <a:pt x="5488" y="4402"/>
                  </a:lnTo>
                  <a:lnTo>
                    <a:pt x="5526" y="4427"/>
                  </a:lnTo>
                  <a:lnTo>
                    <a:pt x="5566" y="4449"/>
                  </a:lnTo>
                  <a:lnTo>
                    <a:pt x="5606" y="4471"/>
                  </a:lnTo>
                  <a:lnTo>
                    <a:pt x="5646" y="4490"/>
                  </a:lnTo>
                  <a:lnTo>
                    <a:pt x="5685" y="4506"/>
                  </a:lnTo>
                  <a:lnTo>
                    <a:pt x="5726" y="4522"/>
                  </a:lnTo>
                  <a:lnTo>
                    <a:pt x="5766" y="4536"/>
                  </a:lnTo>
                  <a:lnTo>
                    <a:pt x="5806" y="4547"/>
                  </a:lnTo>
                  <a:lnTo>
                    <a:pt x="5847" y="4557"/>
                  </a:lnTo>
                  <a:lnTo>
                    <a:pt x="5886" y="4566"/>
                  </a:lnTo>
                  <a:lnTo>
                    <a:pt x="5927" y="4572"/>
                  </a:lnTo>
                  <a:lnTo>
                    <a:pt x="5968" y="4577"/>
                  </a:lnTo>
                  <a:lnTo>
                    <a:pt x="6009" y="4579"/>
                  </a:lnTo>
                  <a:lnTo>
                    <a:pt x="6050" y="4580"/>
                  </a:lnTo>
                  <a:lnTo>
                    <a:pt x="6075" y="4580"/>
                  </a:lnTo>
                  <a:lnTo>
                    <a:pt x="6101" y="4579"/>
                  </a:lnTo>
                  <a:lnTo>
                    <a:pt x="6125" y="4577"/>
                  </a:lnTo>
                  <a:lnTo>
                    <a:pt x="6150" y="4574"/>
                  </a:lnTo>
                  <a:lnTo>
                    <a:pt x="6173" y="4571"/>
                  </a:lnTo>
                  <a:lnTo>
                    <a:pt x="6197" y="4567"/>
                  </a:lnTo>
                  <a:lnTo>
                    <a:pt x="6219" y="4562"/>
                  </a:lnTo>
                  <a:lnTo>
                    <a:pt x="6241" y="4557"/>
                  </a:lnTo>
                  <a:lnTo>
                    <a:pt x="6263" y="4551"/>
                  </a:lnTo>
                  <a:lnTo>
                    <a:pt x="6283" y="4544"/>
                  </a:lnTo>
                  <a:lnTo>
                    <a:pt x="6305" y="4537"/>
                  </a:lnTo>
                  <a:lnTo>
                    <a:pt x="6324" y="4529"/>
                  </a:lnTo>
                  <a:lnTo>
                    <a:pt x="6343" y="4520"/>
                  </a:lnTo>
                  <a:lnTo>
                    <a:pt x="6363" y="4509"/>
                  </a:lnTo>
                  <a:lnTo>
                    <a:pt x="6381" y="4499"/>
                  </a:lnTo>
                  <a:lnTo>
                    <a:pt x="6398" y="4488"/>
                  </a:lnTo>
                  <a:lnTo>
                    <a:pt x="6416" y="4477"/>
                  </a:lnTo>
                  <a:lnTo>
                    <a:pt x="6433" y="4464"/>
                  </a:lnTo>
                  <a:lnTo>
                    <a:pt x="6449" y="4450"/>
                  </a:lnTo>
                  <a:lnTo>
                    <a:pt x="6465" y="4437"/>
                  </a:lnTo>
                  <a:lnTo>
                    <a:pt x="6480" y="4422"/>
                  </a:lnTo>
                  <a:lnTo>
                    <a:pt x="6495" y="4406"/>
                  </a:lnTo>
                  <a:lnTo>
                    <a:pt x="6510" y="4390"/>
                  </a:lnTo>
                  <a:lnTo>
                    <a:pt x="6523" y="4374"/>
                  </a:lnTo>
                  <a:lnTo>
                    <a:pt x="6536" y="4356"/>
                  </a:lnTo>
                  <a:lnTo>
                    <a:pt x="6548" y="4338"/>
                  </a:lnTo>
                  <a:lnTo>
                    <a:pt x="6561" y="4319"/>
                  </a:lnTo>
                  <a:lnTo>
                    <a:pt x="6573" y="4299"/>
                  </a:lnTo>
                  <a:lnTo>
                    <a:pt x="6583" y="4279"/>
                  </a:lnTo>
                  <a:lnTo>
                    <a:pt x="6594" y="4257"/>
                  </a:lnTo>
                  <a:lnTo>
                    <a:pt x="6605" y="4236"/>
                  </a:lnTo>
                  <a:lnTo>
                    <a:pt x="6614" y="4213"/>
                  </a:lnTo>
                  <a:lnTo>
                    <a:pt x="6619" y="4199"/>
                  </a:lnTo>
                  <a:lnTo>
                    <a:pt x="6623" y="4184"/>
                  </a:lnTo>
                  <a:lnTo>
                    <a:pt x="6627" y="4167"/>
                  </a:lnTo>
                  <a:lnTo>
                    <a:pt x="6632" y="4148"/>
                  </a:lnTo>
                  <a:lnTo>
                    <a:pt x="6640" y="4106"/>
                  </a:lnTo>
                  <a:lnTo>
                    <a:pt x="6647" y="4057"/>
                  </a:lnTo>
                  <a:lnTo>
                    <a:pt x="6654" y="4001"/>
                  </a:lnTo>
                  <a:lnTo>
                    <a:pt x="6661" y="3938"/>
                  </a:lnTo>
                  <a:lnTo>
                    <a:pt x="6666" y="3869"/>
                  </a:lnTo>
                  <a:lnTo>
                    <a:pt x="6671" y="3793"/>
                  </a:lnTo>
                  <a:lnTo>
                    <a:pt x="6676" y="3711"/>
                  </a:lnTo>
                  <a:lnTo>
                    <a:pt x="6680" y="3622"/>
                  </a:lnTo>
                  <a:lnTo>
                    <a:pt x="6683" y="3526"/>
                  </a:lnTo>
                  <a:lnTo>
                    <a:pt x="6685" y="3423"/>
                  </a:lnTo>
                  <a:lnTo>
                    <a:pt x="6687" y="3314"/>
                  </a:lnTo>
                  <a:lnTo>
                    <a:pt x="6689" y="3198"/>
                  </a:lnTo>
                  <a:lnTo>
                    <a:pt x="6690" y="3075"/>
                  </a:lnTo>
                  <a:lnTo>
                    <a:pt x="6690" y="2946"/>
                  </a:lnTo>
                  <a:close/>
                  <a:moveTo>
                    <a:pt x="5152" y="1272"/>
                  </a:moveTo>
                  <a:lnTo>
                    <a:pt x="5171" y="1272"/>
                  </a:lnTo>
                  <a:lnTo>
                    <a:pt x="5190" y="1275"/>
                  </a:lnTo>
                  <a:lnTo>
                    <a:pt x="5207" y="1278"/>
                  </a:lnTo>
                  <a:lnTo>
                    <a:pt x="5224" y="1283"/>
                  </a:lnTo>
                  <a:lnTo>
                    <a:pt x="5241" y="1290"/>
                  </a:lnTo>
                  <a:lnTo>
                    <a:pt x="5256" y="1298"/>
                  </a:lnTo>
                  <a:lnTo>
                    <a:pt x="5270" y="1309"/>
                  </a:lnTo>
                  <a:lnTo>
                    <a:pt x="5285" y="1320"/>
                  </a:lnTo>
                  <a:lnTo>
                    <a:pt x="5298" y="1332"/>
                  </a:lnTo>
                  <a:lnTo>
                    <a:pt x="5310" y="1346"/>
                  </a:lnTo>
                  <a:lnTo>
                    <a:pt x="5322" y="1363"/>
                  </a:lnTo>
                  <a:lnTo>
                    <a:pt x="5334" y="1380"/>
                  </a:lnTo>
                  <a:lnTo>
                    <a:pt x="5344" y="1398"/>
                  </a:lnTo>
                  <a:lnTo>
                    <a:pt x="5353" y="1419"/>
                  </a:lnTo>
                  <a:lnTo>
                    <a:pt x="5361" y="1440"/>
                  </a:lnTo>
                  <a:lnTo>
                    <a:pt x="5369" y="1464"/>
                  </a:lnTo>
                  <a:lnTo>
                    <a:pt x="5374" y="1468"/>
                  </a:lnTo>
                  <a:lnTo>
                    <a:pt x="5378" y="1471"/>
                  </a:lnTo>
                  <a:lnTo>
                    <a:pt x="5382" y="1472"/>
                  </a:lnTo>
                  <a:lnTo>
                    <a:pt x="5384" y="1473"/>
                  </a:lnTo>
                  <a:lnTo>
                    <a:pt x="5426" y="1444"/>
                  </a:lnTo>
                  <a:lnTo>
                    <a:pt x="5469" y="1418"/>
                  </a:lnTo>
                  <a:lnTo>
                    <a:pt x="5512" y="1393"/>
                  </a:lnTo>
                  <a:lnTo>
                    <a:pt x="5555" y="1370"/>
                  </a:lnTo>
                  <a:lnTo>
                    <a:pt x="5597" y="1349"/>
                  </a:lnTo>
                  <a:lnTo>
                    <a:pt x="5639" y="1330"/>
                  </a:lnTo>
                  <a:lnTo>
                    <a:pt x="5680" y="1313"/>
                  </a:lnTo>
                  <a:lnTo>
                    <a:pt x="5722" y="1297"/>
                  </a:lnTo>
                  <a:lnTo>
                    <a:pt x="5764" y="1283"/>
                  </a:lnTo>
                  <a:lnTo>
                    <a:pt x="5806" y="1272"/>
                  </a:lnTo>
                  <a:lnTo>
                    <a:pt x="5847" y="1262"/>
                  </a:lnTo>
                  <a:lnTo>
                    <a:pt x="5887" y="1254"/>
                  </a:lnTo>
                  <a:lnTo>
                    <a:pt x="5928" y="1246"/>
                  </a:lnTo>
                  <a:lnTo>
                    <a:pt x="5969" y="1242"/>
                  </a:lnTo>
                  <a:lnTo>
                    <a:pt x="6009" y="1239"/>
                  </a:lnTo>
                  <a:lnTo>
                    <a:pt x="6050" y="1238"/>
                  </a:lnTo>
                  <a:lnTo>
                    <a:pt x="6097" y="1239"/>
                  </a:lnTo>
                  <a:lnTo>
                    <a:pt x="6142" y="1240"/>
                  </a:lnTo>
                  <a:lnTo>
                    <a:pt x="6188" y="1242"/>
                  </a:lnTo>
                  <a:lnTo>
                    <a:pt x="6233" y="1245"/>
                  </a:lnTo>
                  <a:lnTo>
                    <a:pt x="6278" y="1250"/>
                  </a:lnTo>
                  <a:lnTo>
                    <a:pt x="6322" y="1255"/>
                  </a:lnTo>
                  <a:lnTo>
                    <a:pt x="6366" y="1261"/>
                  </a:lnTo>
                  <a:lnTo>
                    <a:pt x="6409" y="1267"/>
                  </a:lnTo>
                  <a:lnTo>
                    <a:pt x="6450" y="1275"/>
                  </a:lnTo>
                  <a:lnTo>
                    <a:pt x="6492" y="1283"/>
                  </a:lnTo>
                  <a:lnTo>
                    <a:pt x="6534" y="1292"/>
                  </a:lnTo>
                  <a:lnTo>
                    <a:pt x="6574" y="1303"/>
                  </a:lnTo>
                  <a:lnTo>
                    <a:pt x="6614" y="1314"/>
                  </a:lnTo>
                  <a:lnTo>
                    <a:pt x="6653" y="1326"/>
                  </a:lnTo>
                  <a:lnTo>
                    <a:pt x="6692" y="1338"/>
                  </a:lnTo>
                  <a:lnTo>
                    <a:pt x="6730" y="1353"/>
                  </a:lnTo>
                  <a:lnTo>
                    <a:pt x="6768" y="1367"/>
                  </a:lnTo>
                  <a:lnTo>
                    <a:pt x="6804" y="1382"/>
                  </a:lnTo>
                  <a:lnTo>
                    <a:pt x="6841" y="1398"/>
                  </a:lnTo>
                  <a:lnTo>
                    <a:pt x="6877" y="1416"/>
                  </a:lnTo>
                  <a:lnTo>
                    <a:pt x="6913" y="1434"/>
                  </a:lnTo>
                  <a:lnTo>
                    <a:pt x="6947" y="1454"/>
                  </a:lnTo>
                  <a:lnTo>
                    <a:pt x="6981" y="1473"/>
                  </a:lnTo>
                  <a:lnTo>
                    <a:pt x="7015" y="1494"/>
                  </a:lnTo>
                  <a:lnTo>
                    <a:pt x="7047" y="1516"/>
                  </a:lnTo>
                  <a:lnTo>
                    <a:pt x="7080" y="1538"/>
                  </a:lnTo>
                  <a:lnTo>
                    <a:pt x="7111" y="1562"/>
                  </a:lnTo>
                  <a:lnTo>
                    <a:pt x="7142" y="1586"/>
                  </a:lnTo>
                  <a:lnTo>
                    <a:pt x="7173" y="1612"/>
                  </a:lnTo>
                  <a:lnTo>
                    <a:pt x="7203" y="1637"/>
                  </a:lnTo>
                  <a:lnTo>
                    <a:pt x="7232" y="1665"/>
                  </a:lnTo>
                  <a:lnTo>
                    <a:pt x="7261" y="1692"/>
                  </a:lnTo>
                  <a:lnTo>
                    <a:pt x="7289" y="1721"/>
                  </a:lnTo>
                  <a:lnTo>
                    <a:pt x="7316" y="1750"/>
                  </a:lnTo>
                  <a:lnTo>
                    <a:pt x="7342" y="1781"/>
                  </a:lnTo>
                  <a:lnTo>
                    <a:pt x="7367" y="1812"/>
                  </a:lnTo>
                  <a:lnTo>
                    <a:pt x="7392" y="1843"/>
                  </a:lnTo>
                  <a:lnTo>
                    <a:pt x="7415" y="1875"/>
                  </a:lnTo>
                  <a:lnTo>
                    <a:pt x="7438" y="1907"/>
                  </a:lnTo>
                  <a:lnTo>
                    <a:pt x="7460" y="1941"/>
                  </a:lnTo>
                  <a:lnTo>
                    <a:pt x="7481" y="1975"/>
                  </a:lnTo>
                  <a:lnTo>
                    <a:pt x="7501" y="2010"/>
                  </a:lnTo>
                  <a:lnTo>
                    <a:pt x="7519" y="2045"/>
                  </a:lnTo>
                  <a:lnTo>
                    <a:pt x="7538" y="2082"/>
                  </a:lnTo>
                  <a:lnTo>
                    <a:pt x="7555" y="2119"/>
                  </a:lnTo>
                  <a:lnTo>
                    <a:pt x="7571" y="2156"/>
                  </a:lnTo>
                  <a:lnTo>
                    <a:pt x="7588" y="2194"/>
                  </a:lnTo>
                  <a:lnTo>
                    <a:pt x="7602" y="2233"/>
                  </a:lnTo>
                  <a:lnTo>
                    <a:pt x="7615" y="2273"/>
                  </a:lnTo>
                  <a:lnTo>
                    <a:pt x="7629" y="2312"/>
                  </a:lnTo>
                  <a:lnTo>
                    <a:pt x="7641" y="2353"/>
                  </a:lnTo>
                  <a:lnTo>
                    <a:pt x="7652" y="2395"/>
                  </a:lnTo>
                  <a:lnTo>
                    <a:pt x="7662" y="2437"/>
                  </a:lnTo>
                  <a:lnTo>
                    <a:pt x="7671" y="2480"/>
                  </a:lnTo>
                  <a:lnTo>
                    <a:pt x="7680" y="2523"/>
                  </a:lnTo>
                  <a:lnTo>
                    <a:pt x="7687" y="2567"/>
                  </a:lnTo>
                  <a:lnTo>
                    <a:pt x="7694" y="2612"/>
                  </a:lnTo>
                  <a:lnTo>
                    <a:pt x="7700" y="2658"/>
                  </a:lnTo>
                  <a:lnTo>
                    <a:pt x="7704" y="2704"/>
                  </a:lnTo>
                  <a:lnTo>
                    <a:pt x="7708" y="2751"/>
                  </a:lnTo>
                  <a:lnTo>
                    <a:pt x="7711" y="2799"/>
                  </a:lnTo>
                  <a:lnTo>
                    <a:pt x="7713" y="2847"/>
                  </a:lnTo>
                  <a:lnTo>
                    <a:pt x="7715" y="2896"/>
                  </a:lnTo>
                  <a:lnTo>
                    <a:pt x="7715" y="2946"/>
                  </a:lnTo>
                  <a:lnTo>
                    <a:pt x="7715" y="2995"/>
                  </a:lnTo>
                  <a:lnTo>
                    <a:pt x="7713" y="3044"/>
                  </a:lnTo>
                  <a:lnTo>
                    <a:pt x="7711" y="3092"/>
                  </a:lnTo>
                  <a:lnTo>
                    <a:pt x="7708" y="3140"/>
                  </a:lnTo>
                  <a:lnTo>
                    <a:pt x="7704" y="3186"/>
                  </a:lnTo>
                  <a:lnTo>
                    <a:pt x="7700" y="3232"/>
                  </a:lnTo>
                  <a:lnTo>
                    <a:pt x="7694" y="3278"/>
                  </a:lnTo>
                  <a:lnTo>
                    <a:pt x="7688" y="3322"/>
                  </a:lnTo>
                  <a:lnTo>
                    <a:pt x="7680" y="3367"/>
                  </a:lnTo>
                  <a:lnTo>
                    <a:pt x="7671" y="3410"/>
                  </a:lnTo>
                  <a:lnTo>
                    <a:pt x="7662" y="3453"/>
                  </a:lnTo>
                  <a:lnTo>
                    <a:pt x="7652" y="3495"/>
                  </a:lnTo>
                  <a:lnTo>
                    <a:pt x="7641" y="3536"/>
                  </a:lnTo>
                  <a:lnTo>
                    <a:pt x="7630" y="3577"/>
                  </a:lnTo>
                  <a:lnTo>
                    <a:pt x="7616" y="3617"/>
                  </a:lnTo>
                  <a:lnTo>
                    <a:pt x="7603" y="3657"/>
                  </a:lnTo>
                  <a:lnTo>
                    <a:pt x="7588" y="3695"/>
                  </a:lnTo>
                  <a:lnTo>
                    <a:pt x="7572" y="3733"/>
                  </a:lnTo>
                  <a:lnTo>
                    <a:pt x="7556" y="3771"/>
                  </a:lnTo>
                  <a:lnTo>
                    <a:pt x="7540" y="3808"/>
                  </a:lnTo>
                  <a:lnTo>
                    <a:pt x="7521" y="3843"/>
                  </a:lnTo>
                  <a:lnTo>
                    <a:pt x="7502" y="3878"/>
                  </a:lnTo>
                  <a:lnTo>
                    <a:pt x="7483" y="3913"/>
                  </a:lnTo>
                  <a:lnTo>
                    <a:pt x="7461" y="3947"/>
                  </a:lnTo>
                  <a:lnTo>
                    <a:pt x="7440" y="3980"/>
                  </a:lnTo>
                  <a:lnTo>
                    <a:pt x="7417" y="4013"/>
                  </a:lnTo>
                  <a:lnTo>
                    <a:pt x="7394" y="4045"/>
                  </a:lnTo>
                  <a:lnTo>
                    <a:pt x="7371" y="4076"/>
                  </a:lnTo>
                  <a:lnTo>
                    <a:pt x="7345" y="4107"/>
                  </a:lnTo>
                  <a:lnTo>
                    <a:pt x="7319" y="4136"/>
                  </a:lnTo>
                  <a:lnTo>
                    <a:pt x="7292" y="4166"/>
                  </a:lnTo>
                  <a:lnTo>
                    <a:pt x="7264" y="4194"/>
                  </a:lnTo>
                  <a:lnTo>
                    <a:pt x="7236" y="4222"/>
                  </a:lnTo>
                  <a:lnTo>
                    <a:pt x="7206" y="4249"/>
                  </a:lnTo>
                  <a:lnTo>
                    <a:pt x="7177" y="4275"/>
                  </a:lnTo>
                  <a:lnTo>
                    <a:pt x="7146" y="4300"/>
                  </a:lnTo>
                  <a:lnTo>
                    <a:pt x="7116" y="4325"/>
                  </a:lnTo>
                  <a:lnTo>
                    <a:pt x="7084" y="4348"/>
                  </a:lnTo>
                  <a:lnTo>
                    <a:pt x="7051" y="4371"/>
                  </a:lnTo>
                  <a:lnTo>
                    <a:pt x="7019" y="4392"/>
                  </a:lnTo>
                  <a:lnTo>
                    <a:pt x="6985" y="4413"/>
                  </a:lnTo>
                  <a:lnTo>
                    <a:pt x="6951" y="4433"/>
                  </a:lnTo>
                  <a:lnTo>
                    <a:pt x="6917" y="4451"/>
                  </a:lnTo>
                  <a:lnTo>
                    <a:pt x="6882" y="4470"/>
                  </a:lnTo>
                  <a:lnTo>
                    <a:pt x="6845" y="4487"/>
                  </a:lnTo>
                  <a:lnTo>
                    <a:pt x="6810" y="4503"/>
                  </a:lnTo>
                  <a:lnTo>
                    <a:pt x="6772" y="4519"/>
                  </a:lnTo>
                  <a:lnTo>
                    <a:pt x="6734" y="4533"/>
                  </a:lnTo>
                  <a:lnTo>
                    <a:pt x="6696" y="4546"/>
                  </a:lnTo>
                  <a:lnTo>
                    <a:pt x="6658" y="4559"/>
                  </a:lnTo>
                  <a:lnTo>
                    <a:pt x="6618" y="4572"/>
                  </a:lnTo>
                  <a:lnTo>
                    <a:pt x="6578" y="4582"/>
                  </a:lnTo>
                  <a:lnTo>
                    <a:pt x="6537" y="4592"/>
                  </a:lnTo>
                  <a:lnTo>
                    <a:pt x="6495" y="4602"/>
                  </a:lnTo>
                  <a:lnTo>
                    <a:pt x="6454" y="4610"/>
                  </a:lnTo>
                  <a:lnTo>
                    <a:pt x="6412" y="4618"/>
                  </a:lnTo>
                  <a:lnTo>
                    <a:pt x="6368" y="4625"/>
                  </a:lnTo>
                  <a:lnTo>
                    <a:pt x="6324" y="4630"/>
                  </a:lnTo>
                  <a:lnTo>
                    <a:pt x="6280" y="4635"/>
                  </a:lnTo>
                  <a:lnTo>
                    <a:pt x="6235" y="4639"/>
                  </a:lnTo>
                  <a:lnTo>
                    <a:pt x="6189" y="4642"/>
                  </a:lnTo>
                  <a:lnTo>
                    <a:pt x="6143" y="4644"/>
                  </a:lnTo>
                  <a:lnTo>
                    <a:pt x="6097" y="4645"/>
                  </a:lnTo>
                  <a:lnTo>
                    <a:pt x="6050" y="4646"/>
                  </a:lnTo>
                  <a:lnTo>
                    <a:pt x="6010" y="4645"/>
                  </a:lnTo>
                  <a:lnTo>
                    <a:pt x="5969" y="4642"/>
                  </a:lnTo>
                  <a:lnTo>
                    <a:pt x="5929" y="4638"/>
                  </a:lnTo>
                  <a:lnTo>
                    <a:pt x="5889" y="4633"/>
                  </a:lnTo>
                  <a:lnTo>
                    <a:pt x="5850" y="4625"/>
                  </a:lnTo>
                  <a:lnTo>
                    <a:pt x="5809" y="4616"/>
                  </a:lnTo>
                  <a:lnTo>
                    <a:pt x="5769" y="4605"/>
                  </a:lnTo>
                  <a:lnTo>
                    <a:pt x="5729" y="4592"/>
                  </a:lnTo>
                  <a:lnTo>
                    <a:pt x="5689" y="4578"/>
                  </a:lnTo>
                  <a:lnTo>
                    <a:pt x="5649" y="4562"/>
                  </a:lnTo>
                  <a:lnTo>
                    <a:pt x="5609" y="4544"/>
                  </a:lnTo>
                  <a:lnTo>
                    <a:pt x="5569" y="4526"/>
                  </a:lnTo>
                  <a:lnTo>
                    <a:pt x="5528" y="4504"/>
                  </a:lnTo>
                  <a:lnTo>
                    <a:pt x="5489" y="4482"/>
                  </a:lnTo>
                  <a:lnTo>
                    <a:pt x="5449" y="4457"/>
                  </a:lnTo>
                  <a:lnTo>
                    <a:pt x="5409" y="4432"/>
                  </a:lnTo>
                  <a:lnTo>
                    <a:pt x="5409" y="6106"/>
                  </a:lnTo>
                  <a:lnTo>
                    <a:pt x="5409" y="6133"/>
                  </a:lnTo>
                  <a:lnTo>
                    <a:pt x="5411" y="6160"/>
                  </a:lnTo>
                  <a:lnTo>
                    <a:pt x="5413" y="6184"/>
                  </a:lnTo>
                  <a:lnTo>
                    <a:pt x="5416" y="6208"/>
                  </a:lnTo>
                  <a:lnTo>
                    <a:pt x="5421" y="6229"/>
                  </a:lnTo>
                  <a:lnTo>
                    <a:pt x="5426" y="6251"/>
                  </a:lnTo>
                  <a:lnTo>
                    <a:pt x="5434" y="6270"/>
                  </a:lnTo>
                  <a:lnTo>
                    <a:pt x="5441" y="6288"/>
                  </a:lnTo>
                  <a:lnTo>
                    <a:pt x="5449" y="6306"/>
                  </a:lnTo>
                  <a:lnTo>
                    <a:pt x="5459" y="6321"/>
                  </a:lnTo>
                  <a:lnTo>
                    <a:pt x="5469" y="6336"/>
                  </a:lnTo>
                  <a:lnTo>
                    <a:pt x="5480" y="6351"/>
                  </a:lnTo>
                  <a:lnTo>
                    <a:pt x="5494" y="6364"/>
                  </a:lnTo>
                  <a:lnTo>
                    <a:pt x="5507" y="6375"/>
                  </a:lnTo>
                  <a:lnTo>
                    <a:pt x="5521" y="6386"/>
                  </a:lnTo>
                  <a:lnTo>
                    <a:pt x="5537" y="6396"/>
                  </a:lnTo>
                  <a:lnTo>
                    <a:pt x="5553" y="6406"/>
                  </a:lnTo>
                  <a:lnTo>
                    <a:pt x="5571" y="6414"/>
                  </a:lnTo>
                  <a:lnTo>
                    <a:pt x="5590" y="6422"/>
                  </a:lnTo>
                  <a:lnTo>
                    <a:pt x="5609" y="6428"/>
                  </a:lnTo>
                  <a:lnTo>
                    <a:pt x="5629" y="6434"/>
                  </a:lnTo>
                  <a:lnTo>
                    <a:pt x="5651" y="6440"/>
                  </a:lnTo>
                  <a:lnTo>
                    <a:pt x="5673" y="6444"/>
                  </a:lnTo>
                  <a:lnTo>
                    <a:pt x="5697" y="6448"/>
                  </a:lnTo>
                  <a:lnTo>
                    <a:pt x="5721" y="6452"/>
                  </a:lnTo>
                  <a:lnTo>
                    <a:pt x="5747" y="6455"/>
                  </a:lnTo>
                  <a:lnTo>
                    <a:pt x="5773" y="6458"/>
                  </a:lnTo>
                  <a:lnTo>
                    <a:pt x="5801" y="6459"/>
                  </a:lnTo>
                  <a:lnTo>
                    <a:pt x="5859" y="6462"/>
                  </a:lnTo>
                  <a:lnTo>
                    <a:pt x="5921" y="6462"/>
                  </a:lnTo>
                  <a:lnTo>
                    <a:pt x="5921" y="6528"/>
                  </a:lnTo>
                  <a:lnTo>
                    <a:pt x="3871" y="6528"/>
                  </a:lnTo>
                  <a:lnTo>
                    <a:pt x="3871" y="6462"/>
                  </a:lnTo>
                  <a:lnTo>
                    <a:pt x="3933" y="6462"/>
                  </a:lnTo>
                  <a:lnTo>
                    <a:pt x="3991" y="6459"/>
                  </a:lnTo>
                  <a:lnTo>
                    <a:pt x="4019" y="6458"/>
                  </a:lnTo>
                  <a:lnTo>
                    <a:pt x="4045" y="6455"/>
                  </a:lnTo>
                  <a:lnTo>
                    <a:pt x="4071" y="6452"/>
                  </a:lnTo>
                  <a:lnTo>
                    <a:pt x="4095" y="6448"/>
                  </a:lnTo>
                  <a:lnTo>
                    <a:pt x="4119" y="6444"/>
                  </a:lnTo>
                  <a:lnTo>
                    <a:pt x="4141" y="6439"/>
                  </a:lnTo>
                  <a:lnTo>
                    <a:pt x="4163" y="6434"/>
                  </a:lnTo>
                  <a:lnTo>
                    <a:pt x="4183" y="6428"/>
                  </a:lnTo>
                  <a:lnTo>
                    <a:pt x="4202" y="6421"/>
                  </a:lnTo>
                  <a:lnTo>
                    <a:pt x="4221" y="6414"/>
                  </a:lnTo>
                  <a:lnTo>
                    <a:pt x="4239" y="6406"/>
                  </a:lnTo>
                  <a:lnTo>
                    <a:pt x="4255" y="6396"/>
                  </a:lnTo>
                  <a:lnTo>
                    <a:pt x="4271" y="6386"/>
                  </a:lnTo>
                  <a:lnTo>
                    <a:pt x="4285" y="6375"/>
                  </a:lnTo>
                  <a:lnTo>
                    <a:pt x="4298" y="6363"/>
                  </a:lnTo>
                  <a:lnTo>
                    <a:pt x="4312" y="6350"/>
                  </a:lnTo>
                  <a:lnTo>
                    <a:pt x="4323" y="6335"/>
                  </a:lnTo>
                  <a:lnTo>
                    <a:pt x="4333" y="6321"/>
                  </a:lnTo>
                  <a:lnTo>
                    <a:pt x="4343" y="6305"/>
                  </a:lnTo>
                  <a:lnTo>
                    <a:pt x="4351" y="6287"/>
                  </a:lnTo>
                  <a:lnTo>
                    <a:pt x="4358" y="6269"/>
                  </a:lnTo>
                  <a:lnTo>
                    <a:pt x="4366" y="6250"/>
                  </a:lnTo>
                  <a:lnTo>
                    <a:pt x="4371" y="6228"/>
                  </a:lnTo>
                  <a:lnTo>
                    <a:pt x="4376" y="6207"/>
                  </a:lnTo>
                  <a:lnTo>
                    <a:pt x="4379" y="6183"/>
                  </a:lnTo>
                  <a:lnTo>
                    <a:pt x="4381" y="6159"/>
                  </a:lnTo>
                  <a:lnTo>
                    <a:pt x="4383" y="6132"/>
                  </a:lnTo>
                  <a:lnTo>
                    <a:pt x="4383" y="6105"/>
                  </a:lnTo>
                  <a:lnTo>
                    <a:pt x="4383" y="1788"/>
                  </a:lnTo>
                  <a:lnTo>
                    <a:pt x="4383" y="1761"/>
                  </a:lnTo>
                  <a:lnTo>
                    <a:pt x="4381" y="1733"/>
                  </a:lnTo>
                  <a:lnTo>
                    <a:pt x="4379" y="1707"/>
                  </a:lnTo>
                  <a:lnTo>
                    <a:pt x="4376" y="1682"/>
                  </a:lnTo>
                  <a:lnTo>
                    <a:pt x="4371" y="1659"/>
                  </a:lnTo>
                  <a:lnTo>
                    <a:pt x="4366" y="1635"/>
                  </a:lnTo>
                  <a:lnTo>
                    <a:pt x="4358" y="1613"/>
                  </a:lnTo>
                  <a:lnTo>
                    <a:pt x="4351" y="1591"/>
                  </a:lnTo>
                  <a:lnTo>
                    <a:pt x="4343" y="1571"/>
                  </a:lnTo>
                  <a:lnTo>
                    <a:pt x="4333" y="1550"/>
                  </a:lnTo>
                  <a:lnTo>
                    <a:pt x="4323" y="1532"/>
                  </a:lnTo>
                  <a:lnTo>
                    <a:pt x="4312" y="1514"/>
                  </a:lnTo>
                  <a:lnTo>
                    <a:pt x="4298" y="1496"/>
                  </a:lnTo>
                  <a:lnTo>
                    <a:pt x="4285" y="1480"/>
                  </a:lnTo>
                  <a:lnTo>
                    <a:pt x="4271" y="1465"/>
                  </a:lnTo>
                  <a:lnTo>
                    <a:pt x="4255" y="1450"/>
                  </a:lnTo>
                  <a:lnTo>
                    <a:pt x="4239" y="1436"/>
                  </a:lnTo>
                  <a:lnTo>
                    <a:pt x="4221" y="1424"/>
                  </a:lnTo>
                  <a:lnTo>
                    <a:pt x="4202" y="1412"/>
                  </a:lnTo>
                  <a:lnTo>
                    <a:pt x="4183" y="1400"/>
                  </a:lnTo>
                  <a:lnTo>
                    <a:pt x="4163" y="1391"/>
                  </a:lnTo>
                  <a:lnTo>
                    <a:pt x="4141" y="1381"/>
                  </a:lnTo>
                  <a:lnTo>
                    <a:pt x="4119" y="1373"/>
                  </a:lnTo>
                  <a:lnTo>
                    <a:pt x="4095" y="1366"/>
                  </a:lnTo>
                  <a:lnTo>
                    <a:pt x="4071" y="1359"/>
                  </a:lnTo>
                  <a:lnTo>
                    <a:pt x="4045" y="1354"/>
                  </a:lnTo>
                  <a:lnTo>
                    <a:pt x="4019" y="1348"/>
                  </a:lnTo>
                  <a:lnTo>
                    <a:pt x="3991" y="1344"/>
                  </a:lnTo>
                  <a:lnTo>
                    <a:pt x="3963" y="1341"/>
                  </a:lnTo>
                  <a:lnTo>
                    <a:pt x="3933" y="1339"/>
                  </a:lnTo>
                  <a:lnTo>
                    <a:pt x="3903" y="1338"/>
                  </a:lnTo>
                  <a:lnTo>
                    <a:pt x="3871" y="1337"/>
                  </a:lnTo>
                  <a:lnTo>
                    <a:pt x="3871" y="1272"/>
                  </a:lnTo>
                  <a:lnTo>
                    <a:pt x="5152" y="1272"/>
                  </a:lnTo>
                  <a:close/>
                  <a:moveTo>
                    <a:pt x="7622" y="1275"/>
                  </a:moveTo>
                  <a:lnTo>
                    <a:pt x="8957" y="1275"/>
                  </a:lnTo>
                  <a:lnTo>
                    <a:pt x="8973" y="1276"/>
                  </a:lnTo>
                  <a:lnTo>
                    <a:pt x="8988" y="1277"/>
                  </a:lnTo>
                  <a:lnTo>
                    <a:pt x="9004" y="1280"/>
                  </a:lnTo>
                  <a:lnTo>
                    <a:pt x="9019" y="1283"/>
                  </a:lnTo>
                  <a:lnTo>
                    <a:pt x="9033" y="1288"/>
                  </a:lnTo>
                  <a:lnTo>
                    <a:pt x="9047" y="1293"/>
                  </a:lnTo>
                  <a:lnTo>
                    <a:pt x="9061" y="1301"/>
                  </a:lnTo>
                  <a:lnTo>
                    <a:pt x="9073" y="1309"/>
                  </a:lnTo>
                  <a:lnTo>
                    <a:pt x="9085" y="1317"/>
                  </a:lnTo>
                  <a:lnTo>
                    <a:pt x="9097" y="1327"/>
                  </a:lnTo>
                  <a:lnTo>
                    <a:pt x="9109" y="1338"/>
                  </a:lnTo>
                  <a:lnTo>
                    <a:pt x="9119" y="1350"/>
                  </a:lnTo>
                  <a:lnTo>
                    <a:pt x="9129" y="1363"/>
                  </a:lnTo>
                  <a:lnTo>
                    <a:pt x="9138" y="1377"/>
                  </a:lnTo>
                  <a:lnTo>
                    <a:pt x="9147" y="1392"/>
                  </a:lnTo>
                  <a:lnTo>
                    <a:pt x="9157" y="1409"/>
                  </a:lnTo>
                  <a:lnTo>
                    <a:pt x="9165" y="1425"/>
                  </a:lnTo>
                  <a:lnTo>
                    <a:pt x="9172" y="1443"/>
                  </a:lnTo>
                  <a:lnTo>
                    <a:pt x="9179" y="1463"/>
                  </a:lnTo>
                  <a:lnTo>
                    <a:pt x="9185" y="1483"/>
                  </a:lnTo>
                  <a:lnTo>
                    <a:pt x="9191" y="1505"/>
                  </a:lnTo>
                  <a:lnTo>
                    <a:pt x="9197" y="1527"/>
                  </a:lnTo>
                  <a:lnTo>
                    <a:pt x="9202" y="1549"/>
                  </a:lnTo>
                  <a:lnTo>
                    <a:pt x="9207" y="1574"/>
                  </a:lnTo>
                  <a:lnTo>
                    <a:pt x="9211" y="1599"/>
                  </a:lnTo>
                  <a:lnTo>
                    <a:pt x="9214" y="1626"/>
                  </a:lnTo>
                  <a:lnTo>
                    <a:pt x="9217" y="1653"/>
                  </a:lnTo>
                  <a:lnTo>
                    <a:pt x="9219" y="1682"/>
                  </a:lnTo>
                  <a:lnTo>
                    <a:pt x="9221" y="1712"/>
                  </a:lnTo>
                  <a:lnTo>
                    <a:pt x="9222" y="1742"/>
                  </a:lnTo>
                  <a:lnTo>
                    <a:pt x="9223" y="1774"/>
                  </a:lnTo>
                  <a:lnTo>
                    <a:pt x="9223" y="1806"/>
                  </a:lnTo>
                  <a:lnTo>
                    <a:pt x="9223" y="4075"/>
                  </a:lnTo>
                  <a:lnTo>
                    <a:pt x="9224" y="4103"/>
                  </a:lnTo>
                  <a:lnTo>
                    <a:pt x="9226" y="4131"/>
                  </a:lnTo>
                  <a:lnTo>
                    <a:pt x="9229" y="4158"/>
                  </a:lnTo>
                  <a:lnTo>
                    <a:pt x="9233" y="4184"/>
                  </a:lnTo>
                  <a:lnTo>
                    <a:pt x="9238" y="4209"/>
                  </a:lnTo>
                  <a:lnTo>
                    <a:pt x="9245" y="4232"/>
                  </a:lnTo>
                  <a:lnTo>
                    <a:pt x="9252" y="4255"/>
                  </a:lnTo>
                  <a:lnTo>
                    <a:pt x="9262" y="4278"/>
                  </a:lnTo>
                  <a:lnTo>
                    <a:pt x="9272" y="4299"/>
                  </a:lnTo>
                  <a:lnTo>
                    <a:pt x="9283" y="4320"/>
                  </a:lnTo>
                  <a:lnTo>
                    <a:pt x="9296" y="4339"/>
                  </a:lnTo>
                  <a:lnTo>
                    <a:pt x="9310" y="4357"/>
                  </a:lnTo>
                  <a:lnTo>
                    <a:pt x="9324" y="4375"/>
                  </a:lnTo>
                  <a:lnTo>
                    <a:pt x="9339" y="4392"/>
                  </a:lnTo>
                  <a:lnTo>
                    <a:pt x="9356" y="4407"/>
                  </a:lnTo>
                  <a:lnTo>
                    <a:pt x="9374" y="4423"/>
                  </a:lnTo>
                  <a:lnTo>
                    <a:pt x="9393" y="4437"/>
                  </a:lnTo>
                  <a:lnTo>
                    <a:pt x="9413" y="4449"/>
                  </a:lnTo>
                  <a:lnTo>
                    <a:pt x="9434" y="4461"/>
                  </a:lnTo>
                  <a:lnTo>
                    <a:pt x="9455" y="4474"/>
                  </a:lnTo>
                  <a:lnTo>
                    <a:pt x="9479" y="4484"/>
                  </a:lnTo>
                  <a:lnTo>
                    <a:pt x="9502" y="4493"/>
                  </a:lnTo>
                  <a:lnTo>
                    <a:pt x="9527" y="4502"/>
                  </a:lnTo>
                  <a:lnTo>
                    <a:pt x="9553" y="4509"/>
                  </a:lnTo>
                  <a:lnTo>
                    <a:pt x="9580" y="4517"/>
                  </a:lnTo>
                  <a:lnTo>
                    <a:pt x="9607" y="4523"/>
                  </a:lnTo>
                  <a:lnTo>
                    <a:pt x="9636" y="4527"/>
                  </a:lnTo>
                  <a:lnTo>
                    <a:pt x="9666" y="4531"/>
                  </a:lnTo>
                  <a:lnTo>
                    <a:pt x="9696" y="4535"/>
                  </a:lnTo>
                  <a:lnTo>
                    <a:pt x="9727" y="4537"/>
                  </a:lnTo>
                  <a:lnTo>
                    <a:pt x="9759" y="4538"/>
                  </a:lnTo>
                  <a:lnTo>
                    <a:pt x="9792" y="4539"/>
                  </a:lnTo>
                  <a:lnTo>
                    <a:pt x="9792" y="4606"/>
                  </a:lnTo>
                  <a:lnTo>
                    <a:pt x="7622" y="4606"/>
                  </a:lnTo>
                  <a:lnTo>
                    <a:pt x="7622" y="4539"/>
                  </a:lnTo>
                  <a:lnTo>
                    <a:pt x="7655" y="4538"/>
                  </a:lnTo>
                  <a:lnTo>
                    <a:pt x="7688" y="4537"/>
                  </a:lnTo>
                  <a:lnTo>
                    <a:pt x="7718" y="4535"/>
                  </a:lnTo>
                  <a:lnTo>
                    <a:pt x="7748" y="4532"/>
                  </a:lnTo>
                  <a:lnTo>
                    <a:pt x="7776" y="4528"/>
                  </a:lnTo>
                  <a:lnTo>
                    <a:pt x="7804" y="4523"/>
                  </a:lnTo>
                  <a:lnTo>
                    <a:pt x="7831" y="4517"/>
                  </a:lnTo>
                  <a:lnTo>
                    <a:pt x="7856" y="4509"/>
                  </a:lnTo>
                  <a:lnTo>
                    <a:pt x="7881" y="4502"/>
                  </a:lnTo>
                  <a:lnTo>
                    <a:pt x="7904" y="4493"/>
                  </a:lnTo>
                  <a:lnTo>
                    <a:pt x="7926" y="4484"/>
                  </a:lnTo>
                  <a:lnTo>
                    <a:pt x="7948" y="4474"/>
                  </a:lnTo>
                  <a:lnTo>
                    <a:pt x="7968" y="4463"/>
                  </a:lnTo>
                  <a:lnTo>
                    <a:pt x="7988" y="4450"/>
                  </a:lnTo>
                  <a:lnTo>
                    <a:pt x="8006" y="4437"/>
                  </a:lnTo>
                  <a:lnTo>
                    <a:pt x="8022" y="4423"/>
                  </a:lnTo>
                  <a:lnTo>
                    <a:pt x="8039" y="4407"/>
                  </a:lnTo>
                  <a:lnTo>
                    <a:pt x="8054" y="4392"/>
                  </a:lnTo>
                  <a:lnTo>
                    <a:pt x="8068" y="4375"/>
                  </a:lnTo>
                  <a:lnTo>
                    <a:pt x="8081" y="4357"/>
                  </a:lnTo>
                  <a:lnTo>
                    <a:pt x="8093" y="4339"/>
                  </a:lnTo>
                  <a:lnTo>
                    <a:pt x="8104" y="4320"/>
                  </a:lnTo>
                  <a:lnTo>
                    <a:pt x="8114" y="4299"/>
                  </a:lnTo>
                  <a:lnTo>
                    <a:pt x="8122" y="4278"/>
                  </a:lnTo>
                  <a:lnTo>
                    <a:pt x="8130" y="4255"/>
                  </a:lnTo>
                  <a:lnTo>
                    <a:pt x="8138" y="4233"/>
                  </a:lnTo>
                  <a:lnTo>
                    <a:pt x="8143" y="4209"/>
                  </a:lnTo>
                  <a:lnTo>
                    <a:pt x="8148" y="4184"/>
                  </a:lnTo>
                  <a:lnTo>
                    <a:pt x="8152" y="4159"/>
                  </a:lnTo>
                  <a:lnTo>
                    <a:pt x="8154" y="4131"/>
                  </a:lnTo>
                  <a:lnTo>
                    <a:pt x="8156" y="4103"/>
                  </a:lnTo>
                  <a:lnTo>
                    <a:pt x="8156" y="4075"/>
                  </a:lnTo>
                  <a:lnTo>
                    <a:pt x="8156" y="1806"/>
                  </a:lnTo>
                  <a:lnTo>
                    <a:pt x="8156" y="1778"/>
                  </a:lnTo>
                  <a:lnTo>
                    <a:pt x="8154" y="1750"/>
                  </a:lnTo>
                  <a:lnTo>
                    <a:pt x="8152" y="1724"/>
                  </a:lnTo>
                  <a:lnTo>
                    <a:pt x="8148" y="1697"/>
                  </a:lnTo>
                  <a:lnTo>
                    <a:pt x="8143" y="1673"/>
                  </a:lnTo>
                  <a:lnTo>
                    <a:pt x="8138" y="1649"/>
                  </a:lnTo>
                  <a:lnTo>
                    <a:pt x="8130" y="1626"/>
                  </a:lnTo>
                  <a:lnTo>
                    <a:pt x="8122" y="1603"/>
                  </a:lnTo>
                  <a:lnTo>
                    <a:pt x="8114" y="1582"/>
                  </a:lnTo>
                  <a:lnTo>
                    <a:pt x="8104" y="1562"/>
                  </a:lnTo>
                  <a:lnTo>
                    <a:pt x="8093" y="1542"/>
                  </a:lnTo>
                  <a:lnTo>
                    <a:pt x="8081" y="1524"/>
                  </a:lnTo>
                  <a:lnTo>
                    <a:pt x="8068" y="1507"/>
                  </a:lnTo>
                  <a:lnTo>
                    <a:pt x="8054" y="1489"/>
                  </a:lnTo>
                  <a:lnTo>
                    <a:pt x="8039" y="1474"/>
                  </a:lnTo>
                  <a:lnTo>
                    <a:pt x="8022" y="1459"/>
                  </a:lnTo>
                  <a:lnTo>
                    <a:pt x="8006" y="1444"/>
                  </a:lnTo>
                  <a:lnTo>
                    <a:pt x="7988" y="1432"/>
                  </a:lnTo>
                  <a:lnTo>
                    <a:pt x="7968" y="1420"/>
                  </a:lnTo>
                  <a:lnTo>
                    <a:pt x="7948" y="1409"/>
                  </a:lnTo>
                  <a:lnTo>
                    <a:pt x="7926" y="1397"/>
                  </a:lnTo>
                  <a:lnTo>
                    <a:pt x="7904" y="1388"/>
                  </a:lnTo>
                  <a:lnTo>
                    <a:pt x="7881" y="1380"/>
                  </a:lnTo>
                  <a:lnTo>
                    <a:pt x="7856" y="1372"/>
                  </a:lnTo>
                  <a:lnTo>
                    <a:pt x="7831" y="1365"/>
                  </a:lnTo>
                  <a:lnTo>
                    <a:pt x="7804" y="1360"/>
                  </a:lnTo>
                  <a:lnTo>
                    <a:pt x="7776" y="1355"/>
                  </a:lnTo>
                  <a:lnTo>
                    <a:pt x="7748" y="1350"/>
                  </a:lnTo>
                  <a:lnTo>
                    <a:pt x="7718" y="1347"/>
                  </a:lnTo>
                  <a:lnTo>
                    <a:pt x="7688" y="1344"/>
                  </a:lnTo>
                  <a:lnTo>
                    <a:pt x="7655" y="1343"/>
                  </a:lnTo>
                  <a:lnTo>
                    <a:pt x="7622" y="1343"/>
                  </a:lnTo>
                  <a:lnTo>
                    <a:pt x="7622" y="1275"/>
                  </a:lnTo>
                  <a:close/>
                  <a:moveTo>
                    <a:pt x="8232" y="886"/>
                  </a:moveTo>
                  <a:lnTo>
                    <a:pt x="8214" y="867"/>
                  </a:lnTo>
                  <a:lnTo>
                    <a:pt x="8197" y="848"/>
                  </a:lnTo>
                  <a:lnTo>
                    <a:pt x="8180" y="827"/>
                  </a:lnTo>
                  <a:lnTo>
                    <a:pt x="8165" y="807"/>
                  </a:lnTo>
                  <a:lnTo>
                    <a:pt x="8152" y="785"/>
                  </a:lnTo>
                  <a:lnTo>
                    <a:pt x="8140" y="764"/>
                  </a:lnTo>
                  <a:lnTo>
                    <a:pt x="8128" y="742"/>
                  </a:lnTo>
                  <a:lnTo>
                    <a:pt x="8118" y="719"/>
                  </a:lnTo>
                  <a:lnTo>
                    <a:pt x="8109" y="696"/>
                  </a:lnTo>
                  <a:lnTo>
                    <a:pt x="8102" y="672"/>
                  </a:lnTo>
                  <a:lnTo>
                    <a:pt x="8095" y="648"/>
                  </a:lnTo>
                  <a:lnTo>
                    <a:pt x="8090" y="623"/>
                  </a:lnTo>
                  <a:lnTo>
                    <a:pt x="8086" y="598"/>
                  </a:lnTo>
                  <a:lnTo>
                    <a:pt x="8082" y="572"/>
                  </a:lnTo>
                  <a:lnTo>
                    <a:pt x="8080" y="546"/>
                  </a:lnTo>
                  <a:lnTo>
                    <a:pt x="8080" y="519"/>
                  </a:lnTo>
                  <a:lnTo>
                    <a:pt x="8080" y="493"/>
                  </a:lnTo>
                  <a:lnTo>
                    <a:pt x="8082" y="466"/>
                  </a:lnTo>
                  <a:lnTo>
                    <a:pt x="8086" y="441"/>
                  </a:lnTo>
                  <a:lnTo>
                    <a:pt x="8090" y="416"/>
                  </a:lnTo>
                  <a:lnTo>
                    <a:pt x="8095" y="391"/>
                  </a:lnTo>
                  <a:lnTo>
                    <a:pt x="8102" y="367"/>
                  </a:lnTo>
                  <a:lnTo>
                    <a:pt x="8109" y="343"/>
                  </a:lnTo>
                  <a:lnTo>
                    <a:pt x="8118" y="320"/>
                  </a:lnTo>
                  <a:lnTo>
                    <a:pt x="8128" y="297"/>
                  </a:lnTo>
                  <a:lnTo>
                    <a:pt x="8140" y="275"/>
                  </a:lnTo>
                  <a:lnTo>
                    <a:pt x="8152" y="253"/>
                  </a:lnTo>
                  <a:lnTo>
                    <a:pt x="8165" y="233"/>
                  </a:lnTo>
                  <a:lnTo>
                    <a:pt x="8180" y="211"/>
                  </a:lnTo>
                  <a:lnTo>
                    <a:pt x="8197" y="191"/>
                  </a:lnTo>
                  <a:lnTo>
                    <a:pt x="8214" y="171"/>
                  </a:lnTo>
                  <a:lnTo>
                    <a:pt x="8232" y="152"/>
                  </a:lnTo>
                  <a:lnTo>
                    <a:pt x="8252" y="134"/>
                  </a:lnTo>
                  <a:lnTo>
                    <a:pt x="8271" y="116"/>
                  </a:lnTo>
                  <a:lnTo>
                    <a:pt x="8292" y="100"/>
                  </a:lnTo>
                  <a:lnTo>
                    <a:pt x="8312" y="86"/>
                  </a:lnTo>
                  <a:lnTo>
                    <a:pt x="8333" y="71"/>
                  </a:lnTo>
                  <a:lnTo>
                    <a:pt x="8355" y="59"/>
                  </a:lnTo>
                  <a:lnTo>
                    <a:pt x="8377" y="48"/>
                  </a:lnTo>
                  <a:lnTo>
                    <a:pt x="8400" y="38"/>
                  </a:lnTo>
                  <a:lnTo>
                    <a:pt x="8423" y="29"/>
                  </a:lnTo>
                  <a:lnTo>
                    <a:pt x="8447" y="21"/>
                  </a:lnTo>
                  <a:lnTo>
                    <a:pt x="8471" y="15"/>
                  </a:lnTo>
                  <a:lnTo>
                    <a:pt x="8496" y="9"/>
                  </a:lnTo>
                  <a:lnTo>
                    <a:pt x="8521" y="5"/>
                  </a:lnTo>
                  <a:lnTo>
                    <a:pt x="8547" y="2"/>
                  </a:lnTo>
                  <a:lnTo>
                    <a:pt x="8572" y="1"/>
                  </a:lnTo>
                  <a:lnTo>
                    <a:pt x="8599" y="0"/>
                  </a:lnTo>
                  <a:lnTo>
                    <a:pt x="8626" y="1"/>
                  </a:lnTo>
                  <a:lnTo>
                    <a:pt x="8652" y="2"/>
                  </a:lnTo>
                  <a:lnTo>
                    <a:pt x="8677" y="5"/>
                  </a:lnTo>
                  <a:lnTo>
                    <a:pt x="8703" y="9"/>
                  </a:lnTo>
                  <a:lnTo>
                    <a:pt x="8727" y="15"/>
                  </a:lnTo>
                  <a:lnTo>
                    <a:pt x="8752" y="21"/>
                  </a:lnTo>
                  <a:lnTo>
                    <a:pt x="8775" y="29"/>
                  </a:lnTo>
                  <a:lnTo>
                    <a:pt x="8799" y="38"/>
                  </a:lnTo>
                  <a:lnTo>
                    <a:pt x="8821" y="48"/>
                  </a:lnTo>
                  <a:lnTo>
                    <a:pt x="8843" y="59"/>
                  </a:lnTo>
                  <a:lnTo>
                    <a:pt x="8865" y="71"/>
                  </a:lnTo>
                  <a:lnTo>
                    <a:pt x="8886" y="86"/>
                  </a:lnTo>
                  <a:lnTo>
                    <a:pt x="8907" y="100"/>
                  </a:lnTo>
                  <a:lnTo>
                    <a:pt x="8927" y="116"/>
                  </a:lnTo>
                  <a:lnTo>
                    <a:pt x="8946" y="134"/>
                  </a:lnTo>
                  <a:lnTo>
                    <a:pt x="8966" y="152"/>
                  </a:lnTo>
                  <a:lnTo>
                    <a:pt x="8984" y="171"/>
                  </a:lnTo>
                  <a:lnTo>
                    <a:pt x="9002" y="191"/>
                  </a:lnTo>
                  <a:lnTo>
                    <a:pt x="9018" y="211"/>
                  </a:lnTo>
                  <a:lnTo>
                    <a:pt x="9032" y="233"/>
                  </a:lnTo>
                  <a:lnTo>
                    <a:pt x="9046" y="253"/>
                  </a:lnTo>
                  <a:lnTo>
                    <a:pt x="9059" y="275"/>
                  </a:lnTo>
                  <a:lnTo>
                    <a:pt x="9070" y="297"/>
                  </a:lnTo>
                  <a:lnTo>
                    <a:pt x="9080" y="320"/>
                  </a:lnTo>
                  <a:lnTo>
                    <a:pt x="9089" y="343"/>
                  </a:lnTo>
                  <a:lnTo>
                    <a:pt x="9096" y="367"/>
                  </a:lnTo>
                  <a:lnTo>
                    <a:pt x="9104" y="391"/>
                  </a:lnTo>
                  <a:lnTo>
                    <a:pt x="9109" y="416"/>
                  </a:lnTo>
                  <a:lnTo>
                    <a:pt x="9113" y="441"/>
                  </a:lnTo>
                  <a:lnTo>
                    <a:pt x="9116" y="466"/>
                  </a:lnTo>
                  <a:lnTo>
                    <a:pt x="9118" y="493"/>
                  </a:lnTo>
                  <a:lnTo>
                    <a:pt x="9118" y="519"/>
                  </a:lnTo>
                  <a:lnTo>
                    <a:pt x="9118" y="546"/>
                  </a:lnTo>
                  <a:lnTo>
                    <a:pt x="9116" y="572"/>
                  </a:lnTo>
                  <a:lnTo>
                    <a:pt x="9113" y="598"/>
                  </a:lnTo>
                  <a:lnTo>
                    <a:pt x="9109" y="623"/>
                  </a:lnTo>
                  <a:lnTo>
                    <a:pt x="9104" y="648"/>
                  </a:lnTo>
                  <a:lnTo>
                    <a:pt x="9096" y="671"/>
                  </a:lnTo>
                  <a:lnTo>
                    <a:pt x="9089" y="696"/>
                  </a:lnTo>
                  <a:lnTo>
                    <a:pt x="9080" y="718"/>
                  </a:lnTo>
                  <a:lnTo>
                    <a:pt x="9070" y="742"/>
                  </a:lnTo>
                  <a:lnTo>
                    <a:pt x="9059" y="764"/>
                  </a:lnTo>
                  <a:lnTo>
                    <a:pt x="9046" y="785"/>
                  </a:lnTo>
                  <a:lnTo>
                    <a:pt x="9032" y="807"/>
                  </a:lnTo>
                  <a:lnTo>
                    <a:pt x="9018" y="827"/>
                  </a:lnTo>
                  <a:lnTo>
                    <a:pt x="9002" y="848"/>
                  </a:lnTo>
                  <a:lnTo>
                    <a:pt x="8984" y="867"/>
                  </a:lnTo>
                  <a:lnTo>
                    <a:pt x="8966" y="886"/>
                  </a:lnTo>
                  <a:lnTo>
                    <a:pt x="8946" y="905"/>
                  </a:lnTo>
                  <a:lnTo>
                    <a:pt x="8927" y="922"/>
                  </a:lnTo>
                  <a:lnTo>
                    <a:pt x="8907" y="938"/>
                  </a:lnTo>
                  <a:lnTo>
                    <a:pt x="8886" y="953"/>
                  </a:lnTo>
                  <a:lnTo>
                    <a:pt x="8865" y="967"/>
                  </a:lnTo>
                  <a:lnTo>
                    <a:pt x="8843" y="979"/>
                  </a:lnTo>
                  <a:lnTo>
                    <a:pt x="8821" y="990"/>
                  </a:lnTo>
                  <a:lnTo>
                    <a:pt x="8799" y="1001"/>
                  </a:lnTo>
                  <a:lnTo>
                    <a:pt x="8775" y="1010"/>
                  </a:lnTo>
                  <a:lnTo>
                    <a:pt x="8752" y="1017"/>
                  </a:lnTo>
                  <a:lnTo>
                    <a:pt x="8727" y="1024"/>
                  </a:lnTo>
                  <a:lnTo>
                    <a:pt x="8703" y="1029"/>
                  </a:lnTo>
                  <a:lnTo>
                    <a:pt x="8677" y="1033"/>
                  </a:lnTo>
                  <a:lnTo>
                    <a:pt x="8652" y="1036"/>
                  </a:lnTo>
                  <a:lnTo>
                    <a:pt x="8626" y="1038"/>
                  </a:lnTo>
                  <a:lnTo>
                    <a:pt x="8599" y="1038"/>
                  </a:lnTo>
                  <a:lnTo>
                    <a:pt x="8572" y="1038"/>
                  </a:lnTo>
                  <a:lnTo>
                    <a:pt x="8547" y="1036"/>
                  </a:lnTo>
                  <a:lnTo>
                    <a:pt x="8521" y="1033"/>
                  </a:lnTo>
                  <a:lnTo>
                    <a:pt x="8496" y="1029"/>
                  </a:lnTo>
                  <a:lnTo>
                    <a:pt x="8471" y="1024"/>
                  </a:lnTo>
                  <a:lnTo>
                    <a:pt x="8447" y="1017"/>
                  </a:lnTo>
                  <a:lnTo>
                    <a:pt x="8423" y="1010"/>
                  </a:lnTo>
                  <a:lnTo>
                    <a:pt x="8400" y="1001"/>
                  </a:lnTo>
                  <a:lnTo>
                    <a:pt x="8377" y="990"/>
                  </a:lnTo>
                  <a:lnTo>
                    <a:pt x="8355" y="979"/>
                  </a:lnTo>
                  <a:lnTo>
                    <a:pt x="8333" y="967"/>
                  </a:lnTo>
                  <a:lnTo>
                    <a:pt x="8312" y="953"/>
                  </a:lnTo>
                  <a:lnTo>
                    <a:pt x="8292" y="938"/>
                  </a:lnTo>
                  <a:lnTo>
                    <a:pt x="8271" y="922"/>
                  </a:lnTo>
                  <a:lnTo>
                    <a:pt x="8252" y="905"/>
                  </a:lnTo>
                  <a:lnTo>
                    <a:pt x="8232" y="8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2C830FA0-7A80-43C6-8BC9-AFFE24BFCA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1299" y="0"/>
              <a:ext cx="540000" cy="540000"/>
            </a:xfrm>
            <a:prstGeom prst="rect">
              <a:avLst/>
            </a:prstGeom>
            <a:solidFill>
              <a:srgbClr val="0221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6CCB7039-AA98-49E4-8B4A-52BC68AAC6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19299" y="162000"/>
              <a:ext cx="324000" cy="216000"/>
            </a:xfrm>
            <a:custGeom>
              <a:avLst/>
              <a:gdLst>
                <a:gd name="T0" fmla="*/ 1537 w 9792"/>
                <a:gd name="T1" fmla="*/ 4392 h 6528"/>
                <a:gd name="T2" fmla="*/ 1889 w 9792"/>
                <a:gd name="T3" fmla="*/ 4537 h 6528"/>
                <a:gd name="T4" fmla="*/ 237 w 9792"/>
                <a:gd name="T5" fmla="*/ 4466 h 6528"/>
                <a:gd name="T6" fmla="*/ 405 w 9792"/>
                <a:gd name="T7" fmla="*/ 4201 h 6528"/>
                <a:gd name="T8" fmla="*/ 386 w 9792"/>
                <a:gd name="T9" fmla="*/ 1612 h 6528"/>
                <a:gd name="T10" fmla="*/ 215 w 9792"/>
                <a:gd name="T11" fmla="*/ 1409 h 6528"/>
                <a:gd name="T12" fmla="*/ 1316 w 9792"/>
                <a:gd name="T13" fmla="*/ 1325 h 6528"/>
                <a:gd name="T14" fmla="*/ 1585 w 9792"/>
                <a:gd name="T15" fmla="*/ 1377 h 6528"/>
                <a:gd name="T16" fmla="*/ 2469 w 9792"/>
                <a:gd name="T17" fmla="*/ 1261 h 6528"/>
                <a:gd name="T18" fmla="*/ 3510 w 9792"/>
                <a:gd name="T19" fmla="*/ 1721 h 6528"/>
                <a:gd name="T20" fmla="*/ 3747 w 9792"/>
                <a:gd name="T21" fmla="*/ 4154 h 6528"/>
                <a:gd name="T22" fmla="*/ 3892 w 9792"/>
                <a:gd name="T23" fmla="*/ 4443 h 6528"/>
                <a:gd name="T24" fmla="*/ 2207 w 9792"/>
                <a:gd name="T25" fmla="*/ 4539 h 6528"/>
                <a:gd name="T26" fmla="*/ 2592 w 9792"/>
                <a:gd name="T27" fmla="*/ 4423 h 6528"/>
                <a:gd name="T28" fmla="*/ 2719 w 9792"/>
                <a:gd name="T29" fmla="*/ 4076 h 6528"/>
                <a:gd name="T30" fmla="*/ 2580 w 9792"/>
                <a:gd name="T31" fmla="*/ 1654 h 6528"/>
                <a:gd name="T32" fmla="*/ 2119 w 9792"/>
                <a:gd name="T33" fmla="*/ 1311 h 6528"/>
                <a:gd name="T34" fmla="*/ 1466 w 9792"/>
                <a:gd name="T35" fmla="*/ 1525 h 6528"/>
                <a:gd name="T36" fmla="*/ 1439 w 9792"/>
                <a:gd name="T37" fmla="*/ 2055 h 6528"/>
                <a:gd name="T38" fmla="*/ 6632 w 9792"/>
                <a:gd name="T39" fmla="*/ 1731 h 6528"/>
                <a:gd name="T40" fmla="*/ 6462 w 9792"/>
                <a:gd name="T41" fmla="*/ 1447 h 6528"/>
                <a:gd name="T42" fmla="*/ 6149 w 9792"/>
                <a:gd name="T43" fmla="*/ 1311 h 6528"/>
                <a:gd name="T44" fmla="*/ 5557 w 9792"/>
                <a:gd name="T45" fmla="*/ 1438 h 6528"/>
                <a:gd name="T46" fmla="*/ 5412 w 9792"/>
                <a:gd name="T47" fmla="*/ 2412 h 6528"/>
                <a:gd name="T48" fmla="*/ 5566 w 9792"/>
                <a:gd name="T49" fmla="*/ 4449 h 6528"/>
                <a:gd name="T50" fmla="*/ 6150 w 9792"/>
                <a:gd name="T51" fmla="*/ 4574 h 6528"/>
                <a:gd name="T52" fmla="*/ 6465 w 9792"/>
                <a:gd name="T53" fmla="*/ 4437 h 6528"/>
                <a:gd name="T54" fmla="*/ 6632 w 9792"/>
                <a:gd name="T55" fmla="*/ 4148 h 6528"/>
                <a:gd name="T56" fmla="*/ 5171 w 9792"/>
                <a:gd name="T57" fmla="*/ 1272 h 6528"/>
                <a:gd name="T58" fmla="*/ 5374 w 9792"/>
                <a:gd name="T59" fmla="*/ 1468 h 6528"/>
                <a:gd name="T60" fmla="*/ 5928 w 9792"/>
                <a:gd name="T61" fmla="*/ 1246 h 6528"/>
                <a:gd name="T62" fmla="*/ 6614 w 9792"/>
                <a:gd name="T63" fmla="*/ 1314 h 6528"/>
                <a:gd name="T64" fmla="*/ 7173 w 9792"/>
                <a:gd name="T65" fmla="*/ 1612 h 6528"/>
                <a:gd name="T66" fmla="*/ 7555 w 9792"/>
                <a:gd name="T67" fmla="*/ 2119 h 6528"/>
                <a:gd name="T68" fmla="*/ 7711 w 9792"/>
                <a:gd name="T69" fmla="*/ 2799 h 6528"/>
                <a:gd name="T70" fmla="*/ 7641 w 9792"/>
                <a:gd name="T71" fmla="*/ 3536 h 6528"/>
                <a:gd name="T72" fmla="*/ 7345 w 9792"/>
                <a:gd name="T73" fmla="*/ 4107 h 6528"/>
                <a:gd name="T74" fmla="*/ 6845 w 9792"/>
                <a:gd name="T75" fmla="*/ 4487 h 6528"/>
                <a:gd name="T76" fmla="*/ 6189 w 9792"/>
                <a:gd name="T77" fmla="*/ 4642 h 6528"/>
                <a:gd name="T78" fmla="*/ 5528 w 9792"/>
                <a:gd name="T79" fmla="*/ 4504 h 6528"/>
                <a:gd name="T80" fmla="*/ 5480 w 9792"/>
                <a:gd name="T81" fmla="*/ 6351 h 6528"/>
                <a:gd name="T82" fmla="*/ 5801 w 9792"/>
                <a:gd name="T83" fmla="*/ 6459 h 6528"/>
                <a:gd name="T84" fmla="*/ 4202 w 9792"/>
                <a:gd name="T85" fmla="*/ 6421 h 6528"/>
                <a:gd name="T86" fmla="*/ 4379 w 9792"/>
                <a:gd name="T87" fmla="*/ 6183 h 6528"/>
                <a:gd name="T88" fmla="*/ 4312 w 9792"/>
                <a:gd name="T89" fmla="*/ 1514 h 6528"/>
                <a:gd name="T90" fmla="*/ 3991 w 9792"/>
                <a:gd name="T91" fmla="*/ 1344 h 6528"/>
                <a:gd name="T92" fmla="*/ 9073 w 9792"/>
                <a:gd name="T93" fmla="*/ 1309 h 6528"/>
                <a:gd name="T94" fmla="*/ 9207 w 9792"/>
                <a:gd name="T95" fmla="*/ 1574 h 6528"/>
                <a:gd name="T96" fmla="*/ 9252 w 9792"/>
                <a:gd name="T97" fmla="*/ 4255 h 6528"/>
                <a:gd name="T98" fmla="*/ 9527 w 9792"/>
                <a:gd name="T99" fmla="*/ 4502 h 6528"/>
                <a:gd name="T100" fmla="*/ 7748 w 9792"/>
                <a:gd name="T101" fmla="*/ 4532 h 6528"/>
                <a:gd name="T102" fmla="*/ 8081 w 9792"/>
                <a:gd name="T103" fmla="*/ 4357 h 6528"/>
                <a:gd name="T104" fmla="*/ 8152 w 9792"/>
                <a:gd name="T105" fmla="*/ 1724 h 6528"/>
                <a:gd name="T106" fmla="*/ 7968 w 9792"/>
                <a:gd name="T107" fmla="*/ 1420 h 6528"/>
                <a:gd name="T108" fmla="*/ 8214 w 9792"/>
                <a:gd name="T109" fmla="*/ 867 h 6528"/>
                <a:gd name="T110" fmla="*/ 8080 w 9792"/>
                <a:gd name="T111" fmla="*/ 493 h 6528"/>
                <a:gd name="T112" fmla="*/ 8252 w 9792"/>
                <a:gd name="T113" fmla="*/ 134 h 6528"/>
                <a:gd name="T114" fmla="*/ 8626 w 9792"/>
                <a:gd name="T115" fmla="*/ 1 h 6528"/>
                <a:gd name="T116" fmla="*/ 8984 w 9792"/>
                <a:gd name="T117" fmla="*/ 171 h 6528"/>
                <a:gd name="T118" fmla="*/ 9118 w 9792"/>
                <a:gd name="T119" fmla="*/ 546 h 6528"/>
                <a:gd name="T120" fmla="*/ 8946 w 9792"/>
                <a:gd name="T121" fmla="*/ 905 h 6528"/>
                <a:gd name="T122" fmla="*/ 8572 w 9792"/>
                <a:gd name="T123" fmla="*/ 1038 h 6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792" h="6528">
                  <a:moveTo>
                    <a:pt x="1439" y="2094"/>
                  </a:moveTo>
                  <a:lnTo>
                    <a:pt x="1439" y="4076"/>
                  </a:lnTo>
                  <a:lnTo>
                    <a:pt x="1440" y="4104"/>
                  </a:lnTo>
                  <a:lnTo>
                    <a:pt x="1441" y="4132"/>
                  </a:lnTo>
                  <a:lnTo>
                    <a:pt x="1443" y="4159"/>
                  </a:lnTo>
                  <a:lnTo>
                    <a:pt x="1447" y="4184"/>
                  </a:lnTo>
                  <a:lnTo>
                    <a:pt x="1451" y="4209"/>
                  </a:lnTo>
                  <a:lnTo>
                    <a:pt x="1458" y="4233"/>
                  </a:lnTo>
                  <a:lnTo>
                    <a:pt x="1464" y="4256"/>
                  </a:lnTo>
                  <a:lnTo>
                    <a:pt x="1471" y="4278"/>
                  </a:lnTo>
                  <a:lnTo>
                    <a:pt x="1480" y="4299"/>
                  </a:lnTo>
                  <a:lnTo>
                    <a:pt x="1489" y="4320"/>
                  </a:lnTo>
                  <a:lnTo>
                    <a:pt x="1499" y="4339"/>
                  </a:lnTo>
                  <a:lnTo>
                    <a:pt x="1512" y="4357"/>
                  </a:lnTo>
                  <a:lnTo>
                    <a:pt x="1524" y="4376"/>
                  </a:lnTo>
                  <a:lnTo>
                    <a:pt x="1537" y="4392"/>
                  </a:lnTo>
                  <a:lnTo>
                    <a:pt x="1551" y="4408"/>
                  </a:lnTo>
                  <a:lnTo>
                    <a:pt x="1568" y="4423"/>
                  </a:lnTo>
                  <a:lnTo>
                    <a:pt x="1584" y="4437"/>
                  </a:lnTo>
                  <a:lnTo>
                    <a:pt x="1601" y="4450"/>
                  </a:lnTo>
                  <a:lnTo>
                    <a:pt x="1620" y="4463"/>
                  </a:lnTo>
                  <a:lnTo>
                    <a:pt x="1639" y="4474"/>
                  </a:lnTo>
                  <a:lnTo>
                    <a:pt x="1660" y="4484"/>
                  </a:lnTo>
                  <a:lnTo>
                    <a:pt x="1681" y="4494"/>
                  </a:lnTo>
                  <a:lnTo>
                    <a:pt x="1703" y="4502"/>
                  </a:lnTo>
                  <a:lnTo>
                    <a:pt x="1727" y="4510"/>
                  </a:lnTo>
                  <a:lnTo>
                    <a:pt x="1752" y="4517"/>
                  </a:lnTo>
                  <a:lnTo>
                    <a:pt x="1778" y="4523"/>
                  </a:lnTo>
                  <a:lnTo>
                    <a:pt x="1804" y="4528"/>
                  </a:lnTo>
                  <a:lnTo>
                    <a:pt x="1831" y="4532"/>
                  </a:lnTo>
                  <a:lnTo>
                    <a:pt x="1859" y="4535"/>
                  </a:lnTo>
                  <a:lnTo>
                    <a:pt x="1889" y="4537"/>
                  </a:lnTo>
                  <a:lnTo>
                    <a:pt x="1920" y="4539"/>
                  </a:lnTo>
                  <a:lnTo>
                    <a:pt x="1951" y="4539"/>
                  </a:lnTo>
                  <a:lnTo>
                    <a:pt x="1951" y="4607"/>
                  </a:lnTo>
                  <a:lnTo>
                    <a:pt x="0" y="4607"/>
                  </a:lnTo>
                  <a:lnTo>
                    <a:pt x="0" y="4539"/>
                  </a:lnTo>
                  <a:lnTo>
                    <a:pt x="26" y="4536"/>
                  </a:lnTo>
                  <a:lnTo>
                    <a:pt x="50" y="4532"/>
                  </a:lnTo>
                  <a:lnTo>
                    <a:pt x="74" y="4528"/>
                  </a:lnTo>
                  <a:lnTo>
                    <a:pt x="97" y="4523"/>
                  </a:lnTo>
                  <a:lnTo>
                    <a:pt x="119" y="4517"/>
                  </a:lnTo>
                  <a:lnTo>
                    <a:pt x="141" y="4509"/>
                  </a:lnTo>
                  <a:lnTo>
                    <a:pt x="161" y="4502"/>
                  </a:lnTo>
                  <a:lnTo>
                    <a:pt x="182" y="4494"/>
                  </a:lnTo>
                  <a:lnTo>
                    <a:pt x="201" y="4485"/>
                  </a:lnTo>
                  <a:lnTo>
                    <a:pt x="218" y="4476"/>
                  </a:lnTo>
                  <a:lnTo>
                    <a:pt x="237" y="4466"/>
                  </a:lnTo>
                  <a:lnTo>
                    <a:pt x="253" y="4454"/>
                  </a:lnTo>
                  <a:lnTo>
                    <a:pt x="268" y="4443"/>
                  </a:lnTo>
                  <a:lnTo>
                    <a:pt x="284" y="4430"/>
                  </a:lnTo>
                  <a:lnTo>
                    <a:pt x="298" y="4417"/>
                  </a:lnTo>
                  <a:lnTo>
                    <a:pt x="311" y="4403"/>
                  </a:lnTo>
                  <a:lnTo>
                    <a:pt x="323" y="4388"/>
                  </a:lnTo>
                  <a:lnTo>
                    <a:pt x="336" y="4373"/>
                  </a:lnTo>
                  <a:lnTo>
                    <a:pt x="347" y="4356"/>
                  </a:lnTo>
                  <a:lnTo>
                    <a:pt x="357" y="4340"/>
                  </a:lnTo>
                  <a:lnTo>
                    <a:pt x="366" y="4322"/>
                  </a:lnTo>
                  <a:lnTo>
                    <a:pt x="374" y="4303"/>
                  </a:lnTo>
                  <a:lnTo>
                    <a:pt x="383" y="4285"/>
                  </a:lnTo>
                  <a:lnTo>
                    <a:pt x="389" y="4265"/>
                  </a:lnTo>
                  <a:lnTo>
                    <a:pt x="395" y="4244"/>
                  </a:lnTo>
                  <a:lnTo>
                    <a:pt x="400" y="4223"/>
                  </a:lnTo>
                  <a:lnTo>
                    <a:pt x="405" y="4201"/>
                  </a:lnTo>
                  <a:lnTo>
                    <a:pt x="408" y="4178"/>
                  </a:lnTo>
                  <a:lnTo>
                    <a:pt x="411" y="4154"/>
                  </a:lnTo>
                  <a:lnTo>
                    <a:pt x="413" y="4131"/>
                  </a:lnTo>
                  <a:lnTo>
                    <a:pt x="414" y="4106"/>
                  </a:lnTo>
                  <a:lnTo>
                    <a:pt x="415" y="4080"/>
                  </a:lnTo>
                  <a:lnTo>
                    <a:pt x="415" y="1806"/>
                  </a:lnTo>
                  <a:lnTo>
                    <a:pt x="414" y="1785"/>
                  </a:lnTo>
                  <a:lnTo>
                    <a:pt x="414" y="1764"/>
                  </a:lnTo>
                  <a:lnTo>
                    <a:pt x="412" y="1742"/>
                  </a:lnTo>
                  <a:lnTo>
                    <a:pt x="410" y="1722"/>
                  </a:lnTo>
                  <a:lnTo>
                    <a:pt x="407" y="1702"/>
                  </a:lnTo>
                  <a:lnTo>
                    <a:pt x="404" y="1683"/>
                  </a:lnTo>
                  <a:lnTo>
                    <a:pt x="401" y="1665"/>
                  </a:lnTo>
                  <a:lnTo>
                    <a:pt x="396" y="1646"/>
                  </a:lnTo>
                  <a:lnTo>
                    <a:pt x="391" y="1628"/>
                  </a:lnTo>
                  <a:lnTo>
                    <a:pt x="386" y="1612"/>
                  </a:lnTo>
                  <a:lnTo>
                    <a:pt x="379" y="1594"/>
                  </a:lnTo>
                  <a:lnTo>
                    <a:pt x="372" y="1579"/>
                  </a:lnTo>
                  <a:lnTo>
                    <a:pt x="365" y="1563"/>
                  </a:lnTo>
                  <a:lnTo>
                    <a:pt x="357" y="1548"/>
                  </a:lnTo>
                  <a:lnTo>
                    <a:pt x="349" y="1533"/>
                  </a:lnTo>
                  <a:lnTo>
                    <a:pt x="340" y="1520"/>
                  </a:lnTo>
                  <a:lnTo>
                    <a:pt x="329" y="1506"/>
                  </a:lnTo>
                  <a:lnTo>
                    <a:pt x="319" y="1493"/>
                  </a:lnTo>
                  <a:lnTo>
                    <a:pt x="308" y="1481"/>
                  </a:lnTo>
                  <a:lnTo>
                    <a:pt x="297" y="1469"/>
                  </a:lnTo>
                  <a:lnTo>
                    <a:pt x="285" y="1458"/>
                  </a:lnTo>
                  <a:lnTo>
                    <a:pt x="272" y="1446"/>
                  </a:lnTo>
                  <a:lnTo>
                    <a:pt x="259" y="1436"/>
                  </a:lnTo>
                  <a:lnTo>
                    <a:pt x="245" y="1427"/>
                  </a:lnTo>
                  <a:lnTo>
                    <a:pt x="231" y="1418"/>
                  </a:lnTo>
                  <a:lnTo>
                    <a:pt x="215" y="1409"/>
                  </a:lnTo>
                  <a:lnTo>
                    <a:pt x="200" y="1400"/>
                  </a:lnTo>
                  <a:lnTo>
                    <a:pt x="184" y="1393"/>
                  </a:lnTo>
                  <a:lnTo>
                    <a:pt x="167" y="1386"/>
                  </a:lnTo>
                  <a:lnTo>
                    <a:pt x="150" y="1380"/>
                  </a:lnTo>
                  <a:lnTo>
                    <a:pt x="132" y="1374"/>
                  </a:lnTo>
                  <a:lnTo>
                    <a:pt x="113" y="1369"/>
                  </a:lnTo>
                  <a:lnTo>
                    <a:pt x="113" y="1276"/>
                  </a:lnTo>
                  <a:lnTo>
                    <a:pt x="1183" y="1276"/>
                  </a:lnTo>
                  <a:lnTo>
                    <a:pt x="1203" y="1276"/>
                  </a:lnTo>
                  <a:lnTo>
                    <a:pt x="1221" y="1279"/>
                  </a:lnTo>
                  <a:lnTo>
                    <a:pt x="1238" y="1282"/>
                  </a:lnTo>
                  <a:lnTo>
                    <a:pt x="1256" y="1288"/>
                  </a:lnTo>
                  <a:lnTo>
                    <a:pt x="1271" y="1294"/>
                  </a:lnTo>
                  <a:lnTo>
                    <a:pt x="1287" y="1304"/>
                  </a:lnTo>
                  <a:lnTo>
                    <a:pt x="1302" y="1314"/>
                  </a:lnTo>
                  <a:lnTo>
                    <a:pt x="1316" y="1325"/>
                  </a:lnTo>
                  <a:lnTo>
                    <a:pt x="1329" y="1338"/>
                  </a:lnTo>
                  <a:lnTo>
                    <a:pt x="1341" y="1353"/>
                  </a:lnTo>
                  <a:lnTo>
                    <a:pt x="1353" y="1369"/>
                  </a:lnTo>
                  <a:lnTo>
                    <a:pt x="1364" y="1386"/>
                  </a:lnTo>
                  <a:lnTo>
                    <a:pt x="1374" y="1406"/>
                  </a:lnTo>
                  <a:lnTo>
                    <a:pt x="1383" y="1427"/>
                  </a:lnTo>
                  <a:lnTo>
                    <a:pt x="1392" y="1449"/>
                  </a:lnTo>
                  <a:lnTo>
                    <a:pt x="1400" y="1473"/>
                  </a:lnTo>
                  <a:lnTo>
                    <a:pt x="1405" y="1477"/>
                  </a:lnTo>
                  <a:lnTo>
                    <a:pt x="1409" y="1480"/>
                  </a:lnTo>
                  <a:lnTo>
                    <a:pt x="1412" y="1482"/>
                  </a:lnTo>
                  <a:lnTo>
                    <a:pt x="1414" y="1482"/>
                  </a:lnTo>
                  <a:lnTo>
                    <a:pt x="1457" y="1454"/>
                  </a:lnTo>
                  <a:lnTo>
                    <a:pt x="1499" y="1426"/>
                  </a:lnTo>
                  <a:lnTo>
                    <a:pt x="1542" y="1400"/>
                  </a:lnTo>
                  <a:lnTo>
                    <a:pt x="1585" y="1377"/>
                  </a:lnTo>
                  <a:lnTo>
                    <a:pt x="1627" y="1356"/>
                  </a:lnTo>
                  <a:lnTo>
                    <a:pt x="1670" y="1335"/>
                  </a:lnTo>
                  <a:lnTo>
                    <a:pt x="1712" y="1318"/>
                  </a:lnTo>
                  <a:lnTo>
                    <a:pt x="1753" y="1302"/>
                  </a:lnTo>
                  <a:lnTo>
                    <a:pt x="1794" y="1287"/>
                  </a:lnTo>
                  <a:lnTo>
                    <a:pt x="1836" y="1275"/>
                  </a:lnTo>
                  <a:lnTo>
                    <a:pt x="1877" y="1265"/>
                  </a:lnTo>
                  <a:lnTo>
                    <a:pt x="1918" y="1257"/>
                  </a:lnTo>
                  <a:lnTo>
                    <a:pt x="1958" y="1251"/>
                  </a:lnTo>
                  <a:lnTo>
                    <a:pt x="1999" y="1245"/>
                  </a:lnTo>
                  <a:lnTo>
                    <a:pt x="2039" y="1242"/>
                  </a:lnTo>
                  <a:lnTo>
                    <a:pt x="2080" y="1241"/>
                  </a:lnTo>
                  <a:lnTo>
                    <a:pt x="2182" y="1243"/>
                  </a:lnTo>
                  <a:lnTo>
                    <a:pt x="2281" y="1246"/>
                  </a:lnTo>
                  <a:lnTo>
                    <a:pt x="2377" y="1253"/>
                  </a:lnTo>
                  <a:lnTo>
                    <a:pt x="2469" y="1261"/>
                  </a:lnTo>
                  <a:lnTo>
                    <a:pt x="2559" y="1272"/>
                  </a:lnTo>
                  <a:lnTo>
                    <a:pt x="2645" y="1285"/>
                  </a:lnTo>
                  <a:lnTo>
                    <a:pt x="2729" y="1301"/>
                  </a:lnTo>
                  <a:lnTo>
                    <a:pt x="2808" y="1319"/>
                  </a:lnTo>
                  <a:lnTo>
                    <a:pt x="2885" y="1339"/>
                  </a:lnTo>
                  <a:lnTo>
                    <a:pt x="2957" y="1362"/>
                  </a:lnTo>
                  <a:lnTo>
                    <a:pt x="3027" y="1387"/>
                  </a:lnTo>
                  <a:lnTo>
                    <a:pt x="3094" y="1415"/>
                  </a:lnTo>
                  <a:lnTo>
                    <a:pt x="3157" y="1444"/>
                  </a:lnTo>
                  <a:lnTo>
                    <a:pt x="3217" y="1477"/>
                  </a:lnTo>
                  <a:lnTo>
                    <a:pt x="3274" y="1512"/>
                  </a:lnTo>
                  <a:lnTo>
                    <a:pt x="3328" y="1548"/>
                  </a:lnTo>
                  <a:lnTo>
                    <a:pt x="3378" y="1588"/>
                  </a:lnTo>
                  <a:lnTo>
                    <a:pt x="3425" y="1630"/>
                  </a:lnTo>
                  <a:lnTo>
                    <a:pt x="3469" y="1675"/>
                  </a:lnTo>
                  <a:lnTo>
                    <a:pt x="3510" y="1721"/>
                  </a:lnTo>
                  <a:lnTo>
                    <a:pt x="3548" y="1771"/>
                  </a:lnTo>
                  <a:lnTo>
                    <a:pt x="3581" y="1822"/>
                  </a:lnTo>
                  <a:lnTo>
                    <a:pt x="3613" y="1876"/>
                  </a:lnTo>
                  <a:lnTo>
                    <a:pt x="3640" y="1932"/>
                  </a:lnTo>
                  <a:lnTo>
                    <a:pt x="3665" y="1991"/>
                  </a:lnTo>
                  <a:lnTo>
                    <a:pt x="3685" y="2052"/>
                  </a:lnTo>
                  <a:lnTo>
                    <a:pt x="3704" y="2115"/>
                  </a:lnTo>
                  <a:lnTo>
                    <a:pt x="3718" y="2182"/>
                  </a:lnTo>
                  <a:lnTo>
                    <a:pt x="3729" y="2249"/>
                  </a:lnTo>
                  <a:lnTo>
                    <a:pt x="3737" y="2321"/>
                  </a:lnTo>
                  <a:lnTo>
                    <a:pt x="3742" y="2393"/>
                  </a:lnTo>
                  <a:lnTo>
                    <a:pt x="3744" y="2468"/>
                  </a:lnTo>
                  <a:lnTo>
                    <a:pt x="3744" y="4079"/>
                  </a:lnTo>
                  <a:lnTo>
                    <a:pt x="3744" y="4106"/>
                  </a:lnTo>
                  <a:lnTo>
                    <a:pt x="3745" y="4130"/>
                  </a:lnTo>
                  <a:lnTo>
                    <a:pt x="3747" y="4154"/>
                  </a:lnTo>
                  <a:lnTo>
                    <a:pt x="3751" y="4178"/>
                  </a:lnTo>
                  <a:lnTo>
                    <a:pt x="3755" y="4201"/>
                  </a:lnTo>
                  <a:lnTo>
                    <a:pt x="3759" y="4223"/>
                  </a:lnTo>
                  <a:lnTo>
                    <a:pt x="3764" y="4244"/>
                  </a:lnTo>
                  <a:lnTo>
                    <a:pt x="3771" y="4266"/>
                  </a:lnTo>
                  <a:lnTo>
                    <a:pt x="3777" y="4285"/>
                  </a:lnTo>
                  <a:lnTo>
                    <a:pt x="3785" y="4304"/>
                  </a:lnTo>
                  <a:lnTo>
                    <a:pt x="3793" y="4323"/>
                  </a:lnTo>
                  <a:lnTo>
                    <a:pt x="3804" y="4340"/>
                  </a:lnTo>
                  <a:lnTo>
                    <a:pt x="3814" y="4357"/>
                  </a:lnTo>
                  <a:lnTo>
                    <a:pt x="3825" y="4374"/>
                  </a:lnTo>
                  <a:lnTo>
                    <a:pt x="3836" y="4389"/>
                  </a:lnTo>
                  <a:lnTo>
                    <a:pt x="3849" y="4404"/>
                  </a:lnTo>
                  <a:lnTo>
                    <a:pt x="3863" y="4418"/>
                  </a:lnTo>
                  <a:lnTo>
                    <a:pt x="3877" y="4431"/>
                  </a:lnTo>
                  <a:lnTo>
                    <a:pt x="3892" y="4443"/>
                  </a:lnTo>
                  <a:lnTo>
                    <a:pt x="3909" y="4455"/>
                  </a:lnTo>
                  <a:lnTo>
                    <a:pt x="3925" y="4467"/>
                  </a:lnTo>
                  <a:lnTo>
                    <a:pt x="3943" y="4477"/>
                  </a:lnTo>
                  <a:lnTo>
                    <a:pt x="3962" y="4486"/>
                  </a:lnTo>
                  <a:lnTo>
                    <a:pt x="3981" y="4495"/>
                  </a:lnTo>
                  <a:lnTo>
                    <a:pt x="4001" y="4503"/>
                  </a:lnTo>
                  <a:lnTo>
                    <a:pt x="4022" y="4510"/>
                  </a:lnTo>
                  <a:lnTo>
                    <a:pt x="4044" y="4517"/>
                  </a:lnTo>
                  <a:lnTo>
                    <a:pt x="4067" y="4523"/>
                  </a:lnTo>
                  <a:lnTo>
                    <a:pt x="4090" y="4528"/>
                  </a:lnTo>
                  <a:lnTo>
                    <a:pt x="4115" y="4532"/>
                  </a:lnTo>
                  <a:lnTo>
                    <a:pt x="4139" y="4536"/>
                  </a:lnTo>
                  <a:lnTo>
                    <a:pt x="4166" y="4539"/>
                  </a:lnTo>
                  <a:lnTo>
                    <a:pt x="4166" y="4607"/>
                  </a:lnTo>
                  <a:lnTo>
                    <a:pt x="2207" y="4607"/>
                  </a:lnTo>
                  <a:lnTo>
                    <a:pt x="2207" y="4539"/>
                  </a:lnTo>
                  <a:lnTo>
                    <a:pt x="2239" y="4539"/>
                  </a:lnTo>
                  <a:lnTo>
                    <a:pt x="2270" y="4537"/>
                  </a:lnTo>
                  <a:lnTo>
                    <a:pt x="2299" y="4535"/>
                  </a:lnTo>
                  <a:lnTo>
                    <a:pt x="2328" y="4532"/>
                  </a:lnTo>
                  <a:lnTo>
                    <a:pt x="2355" y="4528"/>
                  </a:lnTo>
                  <a:lnTo>
                    <a:pt x="2382" y="4523"/>
                  </a:lnTo>
                  <a:lnTo>
                    <a:pt x="2407" y="4517"/>
                  </a:lnTo>
                  <a:lnTo>
                    <a:pt x="2432" y="4510"/>
                  </a:lnTo>
                  <a:lnTo>
                    <a:pt x="2455" y="4502"/>
                  </a:lnTo>
                  <a:lnTo>
                    <a:pt x="2478" y="4494"/>
                  </a:lnTo>
                  <a:lnTo>
                    <a:pt x="2499" y="4484"/>
                  </a:lnTo>
                  <a:lnTo>
                    <a:pt x="2519" y="4474"/>
                  </a:lnTo>
                  <a:lnTo>
                    <a:pt x="2539" y="4463"/>
                  </a:lnTo>
                  <a:lnTo>
                    <a:pt x="2558" y="4450"/>
                  </a:lnTo>
                  <a:lnTo>
                    <a:pt x="2576" y="4437"/>
                  </a:lnTo>
                  <a:lnTo>
                    <a:pt x="2592" y="4423"/>
                  </a:lnTo>
                  <a:lnTo>
                    <a:pt x="2607" y="4408"/>
                  </a:lnTo>
                  <a:lnTo>
                    <a:pt x="2621" y="4392"/>
                  </a:lnTo>
                  <a:lnTo>
                    <a:pt x="2636" y="4376"/>
                  </a:lnTo>
                  <a:lnTo>
                    <a:pt x="2648" y="4358"/>
                  </a:lnTo>
                  <a:lnTo>
                    <a:pt x="2659" y="4339"/>
                  </a:lnTo>
                  <a:lnTo>
                    <a:pt x="2669" y="4320"/>
                  </a:lnTo>
                  <a:lnTo>
                    <a:pt x="2680" y="4299"/>
                  </a:lnTo>
                  <a:lnTo>
                    <a:pt x="2688" y="4278"/>
                  </a:lnTo>
                  <a:lnTo>
                    <a:pt x="2695" y="4256"/>
                  </a:lnTo>
                  <a:lnTo>
                    <a:pt x="2702" y="4233"/>
                  </a:lnTo>
                  <a:lnTo>
                    <a:pt x="2707" y="4210"/>
                  </a:lnTo>
                  <a:lnTo>
                    <a:pt x="2712" y="4184"/>
                  </a:lnTo>
                  <a:lnTo>
                    <a:pt x="2715" y="4159"/>
                  </a:lnTo>
                  <a:lnTo>
                    <a:pt x="2717" y="4132"/>
                  </a:lnTo>
                  <a:lnTo>
                    <a:pt x="2719" y="4104"/>
                  </a:lnTo>
                  <a:lnTo>
                    <a:pt x="2719" y="4076"/>
                  </a:lnTo>
                  <a:lnTo>
                    <a:pt x="2719" y="2535"/>
                  </a:lnTo>
                  <a:lnTo>
                    <a:pt x="2719" y="2459"/>
                  </a:lnTo>
                  <a:lnTo>
                    <a:pt x="2717" y="2386"/>
                  </a:lnTo>
                  <a:lnTo>
                    <a:pt x="2714" y="2315"/>
                  </a:lnTo>
                  <a:lnTo>
                    <a:pt x="2710" y="2247"/>
                  </a:lnTo>
                  <a:lnTo>
                    <a:pt x="2704" y="2181"/>
                  </a:lnTo>
                  <a:lnTo>
                    <a:pt x="2697" y="2118"/>
                  </a:lnTo>
                  <a:lnTo>
                    <a:pt x="2689" y="2057"/>
                  </a:lnTo>
                  <a:lnTo>
                    <a:pt x="2680" y="1998"/>
                  </a:lnTo>
                  <a:lnTo>
                    <a:pt x="2669" y="1942"/>
                  </a:lnTo>
                  <a:lnTo>
                    <a:pt x="2657" y="1888"/>
                  </a:lnTo>
                  <a:lnTo>
                    <a:pt x="2644" y="1837"/>
                  </a:lnTo>
                  <a:lnTo>
                    <a:pt x="2630" y="1788"/>
                  </a:lnTo>
                  <a:lnTo>
                    <a:pt x="2614" y="1741"/>
                  </a:lnTo>
                  <a:lnTo>
                    <a:pt x="2597" y="1697"/>
                  </a:lnTo>
                  <a:lnTo>
                    <a:pt x="2580" y="1654"/>
                  </a:lnTo>
                  <a:lnTo>
                    <a:pt x="2559" y="1616"/>
                  </a:lnTo>
                  <a:lnTo>
                    <a:pt x="2539" y="1578"/>
                  </a:lnTo>
                  <a:lnTo>
                    <a:pt x="2517" y="1543"/>
                  </a:lnTo>
                  <a:lnTo>
                    <a:pt x="2494" y="1512"/>
                  </a:lnTo>
                  <a:lnTo>
                    <a:pt x="2469" y="1481"/>
                  </a:lnTo>
                  <a:lnTo>
                    <a:pt x="2444" y="1455"/>
                  </a:lnTo>
                  <a:lnTo>
                    <a:pt x="2417" y="1429"/>
                  </a:lnTo>
                  <a:lnTo>
                    <a:pt x="2389" y="1407"/>
                  </a:lnTo>
                  <a:lnTo>
                    <a:pt x="2359" y="1386"/>
                  </a:lnTo>
                  <a:lnTo>
                    <a:pt x="2329" y="1368"/>
                  </a:lnTo>
                  <a:lnTo>
                    <a:pt x="2297" y="1353"/>
                  </a:lnTo>
                  <a:lnTo>
                    <a:pt x="2264" y="1339"/>
                  </a:lnTo>
                  <a:lnTo>
                    <a:pt x="2230" y="1328"/>
                  </a:lnTo>
                  <a:lnTo>
                    <a:pt x="2194" y="1320"/>
                  </a:lnTo>
                  <a:lnTo>
                    <a:pt x="2157" y="1314"/>
                  </a:lnTo>
                  <a:lnTo>
                    <a:pt x="2119" y="1311"/>
                  </a:lnTo>
                  <a:lnTo>
                    <a:pt x="2080" y="1310"/>
                  </a:lnTo>
                  <a:lnTo>
                    <a:pt x="2038" y="1311"/>
                  </a:lnTo>
                  <a:lnTo>
                    <a:pt x="1996" y="1313"/>
                  </a:lnTo>
                  <a:lnTo>
                    <a:pt x="1955" y="1318"/>
                  </a:lnTo>
                  <a:lnTo>
                    <a:pt x="1914" y="1325"/>
                  </a:lnTo>
                  <a:lnTo>
                    <a:pt x="1873" y="1333"/>
                  </a:lnTo>
                  <a:lnTo>
                    <a:pt x="1831" y="1343"/>
                  </a:lnTo>
                  <a:lnTo>
                    <a:pt x="1790" y="1357"/>
                  </a:lnTo>
                  <a:lnTo>
                    <a:pt x="1749" y="1371"/>
                  </a:lnTo>
                  <a:lnTo>
                    <a:pt x="1709" y="1387"/>
                  </a:lnTo>
                  <a:lnTo>
                    <a:pt x="1668" y="1405"/>
                  </a:lnTo>
                  <a:lnTo>
                    <a:pt x="1628" y="1425"/>
                  </a:lnTo>
                  <a:lnTo>
                    <a:pt x="1587" y="1447"/>
                  </a:lnTo>
                  <a:lnTo>
                    <a:pt x="1546" y="1471"/>
                  </a:lnTo>
                  <a:lnTo>
                    <a:pt x="1507" y="1497"/>
                  </a:lnTo>
                  <a:lnTo>
                    <a:pt x="1466" y="1525"/>
                  </a:lnTo>
                  <a:lnTo>
                    <a:pt x="1426" y="1554"/>
                  </a:lnTo>
                  <a:lnTo>
                    <a:pt x="1429" y="1582"/>
                  </a:lnTo>
                  <a:lnTo>
                    <a:pt x="1431" y="1611"/>
                  </a:lnTo>
                  <a:lnTo>
                    <a:pt x="1433" y="1639"/>
                  </a:lnTo>
                  <a:lnTo>
                    <a:pt x="1435" y="1668"/>
                  </a:lnTo>
                  <a:lnTo>
                    <a:pt x="1437" y="1697"/>
                  </a:lnTo>
                  <a:lnTo>
                    <a:pt x="1438" y="1726"/>
                  </a:lnTo>
                  <a:lnTo>
                    <a:pt x="1438" y="1756"/>
                  </a:lnTo>
                  <a:lnTo>
                    <a:pt x="1439" y="1786"/>
                  </a:lnTo>
                  <a:lnTo>
                    <a:pt x="1439" y="1825"/>
                  </a:lnTo>
                  <a:lnTo>
                    <a:pt x="1439" y="1863"/>
                  </a:lnTo>
                  <a:lnTo>
                    <a:pt x="1439" y="1901"/>
                  </a:lnTo>
                  <a:lnTo>
                    <a:pt x="1439" y="1940"/>
                  </a:lnTo>
                  <a:lnTo>
                    <a:pt x="1439" y="1978"/>
                  </a:lnTo>
                  <a:lnTo>
                    <a:pt x="1439" y="2017"/>
                  </a:lnTo>
                  <a:lnTo>
                    <a:pt x="1439" y="2055"/>
                  </a:lnTo>
                  <a:lnTo>
                    <a:pt x="1439" y="2094"/>
                  </a:lnTo>
                  <a:close/>
                  <a:moveTo>
                    <a:pt x="6690" y="2946"/>
                  </a:moveTo>
                  <a:lnTo>
                    <a:pt x="6690" y="2812"/>
                  </a:lnTo>
                  <a:lnTo>
                    <a:pt x="6689" y="2687"/>
                  </a:lnTo>
                  <a:lnTo>
                    <a:pt x="6687" y="2567"/>
                  </a:lnTo>
                  <a:lnTo>
                    <a:pt x="6685" y="2455"/>
                  </a:lnTo>
                  <a:lnTo>
                    <a:pt x="6683" y="2351"/>
                  </a:lnTo>
                  <a:lnTo>
                    <a:pt x="6680" y="2253"/>
                  </a:lnTo>
                  <a:lnTo>
                    <a:pt x="6676" y="2163"/>
                  </a:lnTo>
                  <a:lnTo>
                    <a:pt x="6671" y="2080"/>
                  </a:lnTo>
                  <a:lnTo>
                    <a:pt x="6666" y="2004"/>
                  </a:lnTo>
                  <a:lnTo>
                    <a:pt x="6661" y="1935"/>
                  </a:lnTo>
                  <a:lnTo>
                    <a:pt x="6654" y="1873"/>
                  </a:lnTo>
                  <a:lnTo>
                    <a:pt x="6647" y="1819"/>
                  </a:lnTo>
                  <a:lnTo>
                    <a:pt x="6640" y="1771"/>
                  </a:lnTo>
                  <a:lnTo>
                    <a:pt x="6632" y="1731"/>
                  </a:lnTo>
                  <a:lnTo>
                    <a:pt x="6627" y="1714"/>
                  </a:lnTo>
                  <a:lnTo>
                    <a:pt x="6623" y="1697"/>
                  </a:lnTo>
                  <a:lnTo>
                    <a:pt x="6619" y="1684"/>
                  </a:lnTo>
                  <a:lnTo>
                    <a:pt x="6614" y="1672"/>
                  </a:lnTo>
                  <a:lnTo>
                    <a:pt x="6603" y="1648"/>
                  </a:lnTo>
                  <a:lnTo>
                    <a:pt x="6593" y="1627"/>
                  </a:lnTo>
                  <a:lnTo>
                    <a:pt x="6582" y="1605"/>
                  </a:lnTo>
                  <a:lnTo>
                    <a:pt x="6571" y="1585"/>
                  </a:lnTo>
                  <a:lnTo>
                    <a:pt x="6560" y="1566"/>
                  </a:lnTo>
                  <a:lnTo>
                    <a:pt x="6546" y="1546"/>
                  </a:lnTo>
                  <a:lnTo>
                    <a:pt x="6534" y="1528"/>
                  </a:lnTo>
                  <a:lnTo>
                    <a:pt x="6521" y="1511"/>
                  </a:lnTo>
                  <a:lnTo>
                    <a:pt x="6507" y="1494"/>
                  </a:lnTo>
                  <a:lnTo>
                    <a:pt x="6492" y="1478"/>
                  </a:lnTo>
                  <a:lnTo>
                    <a:pt x="6477" y="1463"/>
                  </a:lnTo>
                  <a:lnTo>
                    <a:pt x="6462" y="1447"/>
                  </a:lnTo>
                  <a:lnTo>
                    <a:pt x="6446" y="1434"/>
                  </a:lnTo>
                  <a:lnTo>
                    <a:pt x="6430" y="1421"/>
                  </a:lnTo>
                  <a:lnTo>
                    <a:pt x="6413" y="1408"/>
                  </a:lnTo>
                  <a:lnTo>
                    <a:pt x="6395" y="1396"/>
                  </a:lnTo>
                  <a:lnTo>
                    <a:pt x="6378" y="1385"/>
                  </a:lnTo>
                  <a:lnTo>
                    <a:pt x="6360" y="1375"/>
                  </a:lnTo>
                  <a:lnTo>
                    <a:pt x="6340" y="1365"/>
                  </a:lnTo>
                  <a:lnTo>
                    <a:pt x="6321" y="1356"/>
                  </a:lnTo>
                  <a:lnTo>
                    <a:pt x="6302" y="1347"/>
                  </a:lnTo>
                  <a:lnTo>
                    <a:pt x="6281" y="1340"/>
                  </a:lnTo>
                  <a:lnTo>
                    <a:pt x="6260" y="1333"/>
                  </a:lnTo>
                  <a:lnTo>
                    <a:pt x="6238" y="1327"/>
                  </a:lnTo>
                  <a:lnTo>
                    <a:pt x="6217" y="1322"/>
                  </a:lnTo>
                  <a:lnTo>
                    <a:pt x="6194" y="1318"/>
                  </a:lnTo>
                  <a:lnTo>
                    <a:pt x="6171" y="1314"/>
                  </a:lnTo>
                  <a:lnTo>
                    <a:pt x="6149" y="1311"/>
                  </a:lnTo>
                  <a:lnTo>
                    <a:pt x="6124" y="1308"/>
                  </a:lnTo>
                  <a:lnTo>
                    <a:pt x="6100" y="1306"/>
                  </a:lnTo>
                  <a:lnTo>
                    <a:pt x="6075" y="1305"/>
                  </a:lnTo>
                  <a:lnTo>
                    <a:pt x="6050" y="1305"/>
                  </a:lnTo>
                  <a:lnTo>
                    <a:pt x="6008" y="1306"/>
                  </a:lnTo>
                  <a:lnTo>
                    <a:pt x="5966" y="1309"/>
                  </a:lnTo>
                  <a:lnTo>
                    <a:pt x="5925" y="1313"/>
                  </a:lnTo>
                  <a:lnTo>
                    <a:pt x="5883" y="1319"/>
                  </a:lnTo>
                  <a:lnTo>
                    <a:pt x="5843" y="1328"/>
                  </a:lnTo>
                  <a:lnTo>
                    <a:pt x="5801" y="1338"/>
                  </a:lnTo>
                  <a:lnTo>
                    <a:pt x="5760" y="1350"/>
                  </a:lnTo>
                  <a:lnTo>
                    <a:pt x="5719" y="1364"/>
                  </a:lnTo>
                  <a:lnTo>
                    <a:pt x="5678" y="1380"/>
                  </a:lnTo>
                  <a:lnTo>
                    <a:pt x="5638" y="1397"/>
                  </a:lnTo>
                  <a:lnTo>
                    <a:pt x="5597" y="1417"/>
                  </a:lnTo>
                  <a:lnTo>
                    <a:pt x="5557" y="1438"/>
                  </a:lnTo>
                  <a:lnTo>
                    <a:pt x="5516" y="1462"/>
                  </a:lnTo>
                  <a:lnTo>
                    <a:pt x="5475" y="1487"/>
                  </a:lnTo>
                  <a:lnTo>
                    <a:pt x="5436" y="1514"/>
                  </a:lnTo>
                  <a:lnTo>
                    <a:pt x="5396" y="1543"/>
                  </a:lnTo>
                  <a:lnTo>
                    <a:pt x="5398" y="1570"/>
                  </a:lnTo>
                  <a:lnTo>
                    <a:pt x="5401" y="1597"/>
                  </a:lnTo>
                  <a:lnTo>
                    <a:pt x="5403" y="1625"/>
                  </a:lnTo>
                  <a:lnTo>
                    <a:pt x="5405" y="1653"/>
                  </a:lnTo>
                  <a:lnTo>
                    <a:pt x="5406" y="1681"/>
                  </a:lnTo>
                  <a:lnTo>
                    <a:pt x="5407" y="1710"/>
                  </a:lnTo>
                  <a:lnTo>
                    <a:pt x="5408" y="1739"/>
                  </a:lnTo>
                  <a:lnTo>
                    <a:pt x="5408" y="1768"/>
                  </a:lnTo>
                  <a:lnTo>
                    <a:pt x="5410" y="1929"/>
                  </a:lnTo>
                  <a:lnTo>
                    <a:pt x="5411" y="2090"/>
                  </a:lnTo>
                  <a:lnTo>
                    <a:pt x="5411" y="2251"/>
                  </a:lnTo>
                  <a:lnTo>
                    <a:pt x="5412" y="2412"/>
                  </a:lnTo>
                  <a:lnTo>
                    <a:pt x="5412" y="2573"/>
                  </a:lnTo>
                  <a:lnTo>
                    <a:pt x="5412" y="2735"/>
                  </a:lnTo>
                  <a:lnTo>
                    <a:pt x="5412" y="2897"/>
                  </a:lnTo>
                  <a:lnTo>
                    <a:pt x="5412" y="3058"/>
                  </a:lnTo>
                  <a:lnTo>
                    <a:pt x="5411" y="3219"/>
                  </a:lnTo>
                  <a:lnTo>
                    <a:pt x="5411" y="3380"/>
                  </a:lnTo>
                  <a:lnTo>
                    <a:pt x="5410" y="3542"/>
                  </a:lnTo>
                  <a:lnTo>
                    <a:pt x="5410" y="3704"/>
                  </a:lnTo>
                  <a:lnTo>
                    <a:pt x="5409" y="3865"/>
                  </a:lnTo>
                  <a:lnTo>
                    <a:pt x="5409" y="4026"/>
                  </a:lnTo>
                  <a:lnTo>
                    <a:pt x="5409" y="4187"/>
                  </a:lnTo>
                  <a:lnTo>
                    <a:pt x="5409" y="4348"/>
                  </a:lnTo>
                  <a:lnTo>
                    <a:pt x="5448" y="4376"/>
                  </a:lnTo>
                  <a:lnTo>
                    <a:pt x="5488" y="4402"/>
                  </a:lnTo>
                  <a:lnTo>
                    <a:pt x="5526" y="4427"/>
                  </a:lnTo>
                  <a:lnTo>
                    <a:pt x="5566" y="4449"/>
                  </a:lnTo>
                  <a:lnTo>
                    <a:pt x="5606" y="4471"/>
                  </a:lnTo>
                  <a:lnTo>
                    <a:pt x="5646" y="4490"/>
                  </a:lnTo>
                  <a:lnTo>
                    <a:pt x="5685" y="4506"/>
                  </a:lnTo>
                  <a:lnTo>
                    <a:pt x="5726" y="4522"/>
                  </a:lnTo>
                  <a:lnTo>
                    <a:pt x="5766" y="4536"/>
                  </a:lnTo>
                  <a:lnTo>
                    <a:pt x="5806" y="4547"/>
                  </a:lnTo>
                  <a:lnTo>
                    <a:pt x="5847" y="4557"/>
                  </a:lnTo>
                  <a:lnTo>
                    <a:pt x="5886" y="4566"/>
                  </a:lnTo>
                  <a:lnTo>
                    <a:pt x="5927" y="4572"/>
                  </a:lnTo>
                  <a:lnTo>
                    <a:pt x="5968" y="4577"/>
                  </a:lnTo>
                  <a:lnTo>
                    <a:pt x="6009" y="4579"/>
                  </a:lnTo>
                  <a:lnTo>
                    <a:pt x="6050" y="4580"/>
                  </a:lnTo>
                  <a:lnTo>
                    <a:pt x="6075" y="4580"/>
                  </a:lnTo>
                  <a:lnTo>
                    <a:pt x="6101" y="4579"/>
                  </a:lnTo>
                  <a:lnTo>
                    <a:pt x="6125" y="4577"/>
                  </a:lnTo>
                  <a:lnTo>
                    <a:pt x="6150" y="4574"/>
                  </a:lnTo>
                  <a:lnTo>
                    <a:pt x="6173" y="4571"/>
                  </a:lnTo>
                  <a:lnTo>
                    <a:pt x="6197" y="4567"/>
                  </a:lnTo>
                  <a:lnTo>
                    <a:pt x="6219" y="4562"/>
                  </a:lnTo>
                  <a:lnTo>
                    <a:pt x="6241" y="4557"/>
                  </a:lnTo>
                  <a:lnTo>
                    <a:pt x="6263" y="4551"/>
                  </a:lnTo>
                  <a:lnTo>
                    <a:pt x="6283" y="4544"/>
                  </a:lnTo>
                  <a:lnTo>
                    <a:pt x="6305" y="4537"/>
                  </a:lnTo>
                  <a:lnTo>
                    <a:pt x="6324" y="4529"/>
                  </a:lnTo>
                  <a:lnTo>
                    <a:pt x="6343" y="4520"/>
                  </a:lnTo>
                  <a:lnTo>
                    <a:pt x="6363" y="4509"/>
                  </a:lnTo>
                  <a:lnTo>
                    <a:pt x="6381" y="4499"/>
                  </a:lnTo>
                  <a:lnTo>
                    <a:pt x="6398" y="4488"/>
                  </a:lnTo>
                  <a:lnTo>
                    <a:pt x="6416" y="4477"/>
                  </a:lnTo>
                  <a:lnTo>
                    <a:pt x="6433" y="4464"/>
                  </a:lnTo>
                  <a:lnTo>
                    <a:pt x="6449" y="4450"/>
                  </a:lnTo>
                  <a:lnTo>
                    <a:pt x="6465" y="4437"/>
                  </a:lnTo>
                  <a:lnTo>
                    <a:pt x="6480" y="4422"/>
                  </a:lnTo>
                  <a:lnTo>
                    <a:pt x="6495" y="4406"/>
                  </a:lnTo>
                  <a:lnTo>
                    <a:pt x="6510" y="4390"/>
                  </a:lnTo>
                  <a:lnTo>
                    <a:pt x="6523" y="4374"/>
                  </a:lnTo>
                  <a:lnTo>
                    <a:pt x="6536" y="4356"/>
                  </a:lnTo>
                  <a:lnTo>
                    <a:pt x="6548" y="4338"/>
                  </a:lnTo>
                  <a:lnTo>
                    <a:pt x="6561" y="4319"/>
                  </a:lnTo>
                  <a:lnTo>
                    <a:pt x="6573" y="4299"/>
                  </a:lnTo>
                  <a:lnTo>
                    <a:pt x="6583" y="4279"/>
                  </a:lnTo>
                  <a:lnTo>
                    <a:pt x="6594" y="4257"/>
                  </a:lnTo>
                  <a:lnTo>
                    <a:pt x="6605" y="4236"/>
                  </a:lnTo>
                  <a:lnTo>
                    <a:pt x="6614" y="4213"/>
                  </a:lnTo>
                  <a:lnTo>
                    <a:pt x="6619" y="4199"/>
                  </a:lnTo>
                  <a:lnTo>
                    <a:pt x="6623" y="4184"/>
                  </a:lnTo>
                  <a:lnTo>
                    <a:pt x="6627" y="4167"/>
                  </a:lnTo>
                  <a:lnTo>
                    <a:pt x="6632" y="4148"/>
                  </a:lnTo>
                  <a:lnTo>
                    <a:pt x="6640" y="4106"/>
                  </a:lnTo>
                  <a:lnTo>
                    <a:pt x="6647" y="4057"/>
                  </a:lnTo>
                  <a:lnTo>
                    <a:pt x="6654" y="4001"/>
                  </a:lnTo>
                  <a:lnTo>
                    <a:pt x="6661" y="3938"/>
                  </a:lnTo>
                  <a:lnTo>
                    <a:pt x="6666" y="3869"/>
                  </a:lnTo>
                  <a:lnTo>
                    <a:pt x="6671" y="3793"/>
                  </a:lnTo>
                  <a:lnTo>
                    <a:pt x="6676" y="3711"/>
                  </a:lnTo>
                  <a:lnTo>
                    <a:pt x="6680" y="3622"/>
                  </a:lnTo>
                  <a:lnTo>
                    <a:pt x="6683" y="3526"/>
                  </a:lnTo>
                  <a:lnTo>
                    <a:pt x="6685" y="3423"/>
                  </a:lnTo>
                  <a:lnTo>
                    <a:pt x="6687" y="3314"/>
                  </a:lnTo>
                  <a:lnTo>
                    <a:pt x="6689" y="3198"/>
                  </a:lnTo>
                  <a:lnTo>
                    <a:pt x="6690" y="3075"/>
                  </a:lnTo>
                  <a:lnTo>
                    <a:pt x="6690" y="2946"/>
                  </a:lnTo>
                  <a:close/>
                  <a:moveTo>
                    <a:pt x="5152" y="1272"/>
                  </a:moveTo>
                  <a:lnTo>
                    <a:pt x="5171" y="1272"/>
                  </a:lnTo>
                  <a:lnTo>
                    <a:pt x="5190" y="1275"/>
                  </a:lnTo>
                  <a:lnTo>
                    <a:pt x="5207" y="1278"/>
                  </a:lnTo>
                  <a:lnTo>
                    <a:pt x="5224" y="1283"/>
                  </a:lnTo>
                  <a:lnTo>
                    <a:pt x="5241" y="1290"/>
                  </a:lnTo>
                  <a:lnTo>
                    <a:pt x="5256" y="1298"/>
                  </a:lnTo>
                  <a:lnTo>
                    <a:pt x="5270" y="1309"/>
                  </a:lnTo>
                  <a:lnTo>
                    <a:pt x="5285" y="1320"/>
                  </a:lnTo>
                  <a:lnTo>
                    <a:pt x="5298" y="1332"/>
                  </a:lnTo>
                  <a:lnTo>
                    <a:pt x="5310" y="1346"/>
                  </a:lnTo>
                  <a:lnTo>
                    <a:pt x="5322" y="1363"/>
                  </a:lnTo>
                  <a:lnTo>
                    <a:pt x="5334" y="1380"/>
                  </a:lnTo>
                  <a:lnTo>
                    <a:pt x="5344" y="1398"/>
                  </a:lnTo>
                  <a:lnTo>
                    <a:pt x="5353" y="1419"/>
                  </a:lnTo>
                  <a:lnTo>
                    <a:pt x="5361" y="1440"/>
                  </a:lnTo>
                  <a:lnTo>
                    <a:pt x="5369" y="1464"/>
                  </a:lnTo>
                  <a:lnTo>
                    <a:pt x="5374" y="1468"/>
                  </a:lnTo>
                  <a:lnTo>
                    <a:pt x="5378" y="1471"/>
                  </a:lnTo>
                  <a:lnTo>
                    <a:pt x="5382" y="1472"/>
                  </a:lnTo>
                  <a:lnTo>
                    <a:pt x="5384" y="1473"/>
                  </a:lnTo>
                  <a:lnTo>
                    <a:pt x="5426" y="1444"/>
                  </a:lnTo>
                  <a:lnTo>
                    <a:pt x="5469" y="1418"/>
                  </a:lnTo>
                  <a:lnTo>
                    <a:pt x="5512" y="1393"/>
                  </a:lnTo>
                  <a:lnTo>
                    <a:pt x="5555" y="1370"/>
                  </a:lnTo>
                  <a:lnTo>
                    <a:pt x="5597" y="1349"/>
                  </a:lnTo>
                  <a:lnTo>
                    <a:pt x="5639" y="1330"/>
                  </a:lnTo>
                  <a:lnTo>
                    <a:pt x="5680" y="1313"/>
                  </a:lnTo>
                  <a:lnTo>
                    <a:pt x="5722" y="1297"/>
                  </a:lnTo>
                  <a:lnTo>
                    <a:pt x="5764" y="1283"/>
                  </a:lnTo>
                  <a:lnTo>
                    <a:pt x="5806" y="1272"/>
                  </a:lnTo>
                  <a:lnTo>
                    <a:pt x="5847" y="1262"/>
                  </a:lnTo>
                  <a:lnTo>
                    <a:pt x="5887" y="1254"/>
                  </a:lnTo>
                  <a:lnTo>
                    <a:pt x="5928" y="1246"/>
                  </a:lnTo>
                  <a:lnTo>
                    <a:pt x="5969" y="1242"/>
                  </a:lnTo>
                  <a:lnTo>
                    <a:pt x="6009" y="1239"/>
                  </a:lnTo>
                  <a:lnTo>
                    <a:pt x="6050" y="1238"/>
                  </a:lnTo>
                  <a:lnTo>
                    <a:pt x="6097" y="1239"/>
                  </a:lnTo>
                  <a:lnTo>
                    <a:pt x="6142" y="1240"/>
                  </a:lnTo>
                  <a:lnTo>
                    <a:pt x="6188" y="1242"/>
                  </a:lnTo>
                  <a:lnTo>
                    <a:pt x="6233" y="1245"/>
                  </a:lnTo>
                  <a:lnTo>
                    <a:pt x="6278" y="1250"/>
                  </a:lnTo>
                  <a:lnTo>
                    <a:pt x="6322" y="1255"/>
                  </a:lnTo>
                  <a:lnTo>
                    <a:pt x="6366" y="1261"/>
                  </a:lnTo>
                  <a:lnTo>
                    <a:pt x="6409" y="1267"/>
                  </a:lnTo>
                  <a:lnTo>
                    <a:pt x="6450" y="1275"/>
                  </a:lnTo>
                  <a:lnTo>
                    <a:pt x="6492" y="1283"/>
                  </a:lnTo>
                  <a:lnTo>
                    <a:pt x="6534" y="1292"/>
                  </a:lnTo>
                  <a:lnTo>
                    <a:pt x="6574" y="1303"/>
                  </a:lnTo>
                  <a:lnTo>
                    <a:pt x="6614" y="1314"/>
                  </a:lnTo>
                  <a:lnTo>
                    <a:pt x="6653" y="1326"/>
                  </a:lnTo>
                  <a:lnTo>
                    <a:pt x="6692" y="1338"/>
                  </a:lnTo>
                  <a:lnTo>
                    <a:pt x="6730" y="1353"/>
                  </a:lnTo>
                  <a:lnTo>
                    <a:pt x="6768" y="1367"/>
                  </a:lnTo>
                  <a:lnTo>
                    <a:pt x="6804" y="1382"/>
                  </a:lnTo>
                  <a:lnTo>
                    <a:pt x="6841" y="1398"/>
                  </a:lnTo>
                  <a:lnTo>
                    <a:pt x="6877" y="1416"/>
                  </a:lnTo>
                  <a:lnTo>
                    <a:pt x="6913" y="1434"/>
                  </a:lnTo>
                  <a:lnTo>
                    <a:pt x="6947" y="1454"/>
                  </a:lnTo>
                  <a:lnTo>
                    <a:pt x="6981" y="1473"/>
                  </a:lnTo>
                  <a:lnTo>
                    <a:pt x="7015" y="1494"/>
                  </a:lnTo>
                  <a:lnTo>
                    <a:pt x="7047" y="1516"/>
                  </a:lnTo>
                  <a:lnTo>
                    <a:pt x="7080" y="1538"/>
                  </a:lnTo>
                  <a:lnTo>
                    <a:pt x="7111" y="1562"/>
                  </a:lnTo>
                  <a:lnTo>
                    <a:pt x="7142" y="1586"/>
                  </a:lnTo>
                  <a:lnTo>
                    <a:pt x="7173" y="1612"/>
                  </a:lnTo>
                  <a:lnTo>
                    <a:pt x="7203" y="1637"/>
                  </a:lnTo>
                  <a:lnTo>
                    <a:pt x="7232" y="1665"/>
                  </a:lnTo>
                  <a:lnTo>
                    <a:pt x="7261" y="1692"/>
                  </a:lnTo>
                  <a:lnTo>
                    <a:pt x="7289" y="1721"/>
                  </a:lnTo>
                  <a:lnTo>
                    <a:pt x="7316" y="1750"/>
                  </a:lnTo>
                  <a:lnTo>
                    <a:pt x="7342" y="1781"/>
                  </a:lnTo>
                  <a:lnTo>
                    <a:pt x="7367" y="1812"/>
                  </a:lnTo>
                  <a:lnTo>
                    <a:pt x="7392" y="1843"/>
                  </a:lnTo>
                  <a:lnTo>
                    <a:pt x="7415" y="1875"/>
                  </a:lnTo>
                  <a:lnTo>
                    <a:pt x="7438" y="1907"/>
                  </a:lnTo>
                  <a:lnTo>
                    <a:pt x="7460" y="1941"/>
                  </a:lnTo>
                  <a:lnTo>
                    <a:pt x="7481" y="1975"/>
                  </a:lnTo>
                  <a:lnTo>
                    <a:pt x="7501" y="2010"/>
                  </a:lnTo>
                  <a:lnTo>
                    <a:pt x="7519" y="2045"/>
                  </a:lnTo>
                  <a:lnTo>
                    <a:pt x="7538" y="2082"/>
                  </a:lnTo>
                  <a:lnTo>
                    <a:pt x="7555" y="2119"/>
                  </a:lnTo>
                  <a:lnTo>
                    <a:pt x="7571" y="2156"/>
                  </a:lnTo>
                  <a:lnTo>
                    <a:pt x="7588" y="2194"/>
                  </a:lnTo>
                  <a:lnTo>
                    <a:pt x="7602" y="2233"/>
                  </a:lnTo>
                  <a:lnTo>
                    <a:pt x="7615" y="2273"/>
                  </a:lnTo>
                  <a:lnTo>
                    <a:pt x="7629" y="2312"/>
                  </a:lnTo>
                  <a:lnTo>
                    <a:pt x="7641" y="2353"/>
                  </a:lnTo>
                  <a:lnTo>
                    <a:pt x="7652" y="2395"/>
                  </a:lnTo>
                  <a:lnTo>
                    <a:pt x="7662" y="2437"/>
                  </a:lnTo>
                  <a:lnTo>
                    <a:pt x="7671" y="2480"/>
                  </a:lnTo>
                  <a:lnTo>
                    <a:pt x="7680" y="2523"/>
                  </a:lnTo>
                  <a:lnTo>
                    <a:pt x="7687" y="2567"/>
                  </a:lnTo>
                  <a:lnTo>
                    <a:pt x="7694" y="2612"/>
                  </a:lnTo>
                  <a:lnTo>
                    <a:pt x="7700" y="2658"/>
                  </a:lnTo>
                  <a:lnTo>
                    <a:pt x="7704" y="2704"/>
                  </a:lnTo>
                  <a:lnTo>
                    <a:pt x="7708" y="2751"/>
                  </a:lnTo>
                  <a:lnTo>
                    <a:pt x="7711" y="2799"/>
                  </a:lnTo>
                  <a:lnTo>
                    <a:pt x="7713" y="2847"/>
                  </a:lnTo>
                  <a:lnTo>
                    <a:pt x="7715" y="2896"/>
                  </a:lnTo>
                  <a:lnTo>
                    <a:pt x="7715" y="2946"/>
                  </a:lnTo>
                  <a:lnTo>
                    <a:pt x="7715" y="2995"/>
                  </a:lnTo>
                  <a:lnTo>
                    <a:pt x="7713" y="3044"/>
                  </a:lnTo>
                  <a:lnTo>
                    <a:pt x="7711" y="3092"/>
                  </a:lnTo>
                  <a:lnTo>
                    <a:pt x="7708" y="3140"/>
                  </a:lnTo>
                  <a:lnTo>
                    <a:pt x="7704" y="3186"/>
                  </a:lnTo>
                  <a:lnTo>
                    <a:pt x="7700" y="3232"/>
                  </a:lnTo>
                  <a:lnTo>
                    <a:pt x="7694" y="3278"/>
                  </a:lnTo>
                  <a:lnTo>
                    <a:pt x="7688" y="3322"/>
                  </a:lnTo>
                  <a:lnTo>
                    <a:pt x="7680" y="3367"/>
                  </a:lnTo>
                  <a:lnTo>
                    <a:pt x="7671" y="3410"/>
                  </a:lnTo>
                  <a:lnTo>
                    <a:pt x="7662" y="3453"/>
                  </a:lnTo>
                  <a:lnTo>
                    <a:pt x="7652" y="3495"/>
                  </a:lnTo>
                  <a:lnTo>
                    <a:pt x="7641" y="3536"/>
                  </a:lnTo>
                  <a:lnTo>
                    <a:pt x="7630" y="3577"/>
                  </a:lnTo>
                  <a:lnTo>
                    <a:pt x="7616" y="3617"/>
                  </a:lnTo>
                  <a:lnTo>
                    <a:pt x="7603" y="3657"/>
                  </a:lnTo>
                  <a:lnTo>
                    <a:pt x="7588" y="3695"/>
                  </a:lnTo>
                  <a:lnTo>
                    <a:pt x="7572" y="3733"/>
                  </a:lnTo>
                  <a:lnTo>
                    <a:pt x="7556" y="3771"/>
                  </a:lnTo>
                  <a:lnTo>
                    <a:pt x="7540" y="3808"/>
                  </a:lnTo>
                  <a:lnTo>
                    <a:pt x="7521" y="3843"/>
                  </a:lnTo>
                  <a:lnTo>
                    <a:pt x="7502" y="3878"/>
                  </a:lnTo>
                  <a:lnTo>
                    <a:pt x="7483" y="3913"/>
                  </a:lnTo>
                  <a:lnTo>
                    <a:pt x="7461" y="3947"/>
                  </a:lnTo>
                  <a:lnTo>
                    <a:pt x="7440" y="3980"/>
                  </a:lnTo>
                  <a:lnTo>
                    <a:pt x="7417" y="4013"/>
                  </a:lnTo>
                  <a:lnTo>
                    <a:pt x="7394" y="4045"/>
                  </a:lnTo>
                  <a:lnTo>
                    <a:pt x="7371" y="4076"/>
                  </a:lnTo>
                  <a:lnTo>
                    <a:pt x="7345" y="4107"/>
                  </a:lnTo>
                  <a:lnTo>
                    <a:pt x="7319" y="4136"/>
                  </a:lnTo>
                  <a:lnTo>
                    <a:pt x="7292" y="4166"/>
                  </a:lnTo>
                  <a:lnTo>
                    <a:pt x="7264" y="4194"/>
                  </a:lnTo>
                  <a:lnTo>
                    <a:pt x="7236" y="4222"/>
                  </a:lnTo>
                  <a:lnTo>
                    <a:pt x="7206" y="4249"/>
                  </a:lnTo>
                  <a:lnTo>
                    <a:pt x="7177" y="4275"/>
                  </a:lnTo>
                  <a:lnTo>
                    <a:pt x="7146" y="4300"/>
                  </a:lnTo>
                  <a:lnTo>
                    <a:pt x="7116" y="4325"/>
                  </a:lnTo>
                  <a:lnTo>
                    <a:pt x="7084" y="4348"/>
                  </a:lnTo>
                  <a:lnTo>
                    <a:pt x="7051" y="4371"/>
                  </a:lnTo>
                  <a:lnTo>
                    <a:pt x="7019" y="4392"/>
                  </a:lnTo>
                  <a:lnTo>
                    <a:pt x="6985" y="4413"/>
                  </a:lnTo>
                  <a:lnTo>
                    <a:pt x="6951" y="4433"/>
                  </a:lnTo>
                  <a:lnTo>
                    <a:pt x="6917" y="4451"/>
                  </a:lnTo>
                  <a:lnTo>
                    <a:pt x="6882" y="4470"/>
                  </a:lnTo>
                  <a:lnTo>
                    <a:pt x="6845" y="4487"/>
                  </a:lnTo>
                  <a:lnTo>
                    <a:pt x="6810" y="4503"/>
                  </a:lnTo>
                  <a:lnTo>
                    <a:pt x="6772" y="4519"/>
                  </a:lnTo>
                  <a:lnTo>
                    <a:pt x="6734" y="4533"/>
                  </a:lnTo>
                  <a:lnTo>
                    <a:pt x="6696" y="4546"/>
                  </a:lnTo>
                  <a:lnTo>
                    <a:pt x="6658" y="4559"/>
                  </a:lnTo>
                  <a:lnTo>
                    <a:pt x="6618" y="4572"/>
                  </a:lnTo>
                  <a:lnTo>
                    <a:pt x="6578" y="4582"/>
                  </a:lnTo>
                  <a:lnTo>
                    <a:pt x="6537" y="4592"/>
                  </a:lnTo>
                  <a:lnTo>
                    <a:pt x="6495" y="4602"/>
                  </a:lnTo>
                  <a:lnTo>
                    <a:pt x="6454" y="4610"/>
                  </a:lnTo>
                  <a:lnTo>
                    <a:pt x="6412" y="4618"/>
                  </a:lnTo>
                  <a:lnTo>
                    <a:pt x="6368" y="4625"/>
                  </a:lnTo>
                  <a:lnTo>
                    <a:pt x="6324" y="4630"/>
                  </a:lnTo>
                  <a:lnTo>
                    <a:pt x="6280" y="4635"/>
                  </a:lnTo>
                  <a:lnTo>
                    <a:pt x="6235" y="4639"/>
                  </a:lnTo>
                  <a:lnTo>
                    <a:pt x="6189" y="4642"/>
                  </a:lnTo>
                  <a:lnTo>
                    <a:pt x="6143" y="4644"/>
                  </a:lnTo>
                  <a:lnTo>
                    <a:pt x="6097" y="4645"/>
                  </a:lnTo>
                  <a:lnTo>
                    <a:pt x="6050" y="4646"/>
                  </a:lnTo>
                  <a:lnTo>
                    <a:pt x="6010" y="4645"/>
                  </a:lnTo>
                  <a:lnTo>
                    <a:pt x="5969" y="4642"/>
                  </a:lnTo>
                  <a:lnTo>
                    <a:pt x="5929" y="4638"/>
                  </a:lnTo>
                  <a:lnTo>
                    <a:pt x="5889" y="4633"/>
                  </a:lnTo>
                  <a:lnTo>
                    <a:pt x="5850" y="4625"/>
                  </a:lnTo>
                  <a:lnTo>
                    <a:pt x="5809" y="4616"/>
                  </a:lnTo>
                  <a:lnTo>
                    <a:pt x="5769" y="4605"/>
                  </a:lnTo>
                  <a:lnTo>
                    <a:pt x="5729" y="4592"/>
                  </a:lnTo>
                  <a:lnTo>
                    <a:pt x="5689" y="4578"/>
                  </a:lnTo>
                  <a:lnTo>
                    <a:pt x="5649" y="4562"/>
                  </a:lnTo>
                  <a:lnTo>
                    <a:pt x="5609" y="4544"/>
                  </a:lnTo>
                  <a:lnTo>
                    <a:pt x="5569" y="4526"/>
                  </a:lnTo>
                  <a:lnTo>
                    <a:pt x="5528" y="4504"/>
                  </a:lnTo>
                  <a:lnTo>
                    <a:pt x="5489" y="4482"/>
                  </a:lnTo>
                  <a:lnTo>
                    <a:pt x="5449" y="4457"/>
                  </a:lnTo>
                  <a:lnTo>
                    <a:pt x="5409" y="4432"/>
                  </a:lnTo>
                  <a:lnTo>
                    <a:pt x="5409" y="6106"/>
                  </a:lnTo>
                  <a:lnTo>
                    <a:pt x="5409" y="6133"/>
                  </a:lnTo>
                  <a:lnTo>
                    <a:pt x="5411" y="6160"/>
                  </a:lnTo>
                  <a:lnTo>
                    <a:pt x="5413" y="6184"/>
                  </a:lnTo>
                  <a:lnTo>
                    <a:pt x="5416" y="6208"/>
                  </a:lnTo>
                  <a:lnTo>
                    <a:pt x="5421" y="6229"/>
                  </a:lnTo>
                  <a:lnTo>
                    <a:pt x="5426" y="6251"/>
                  </a:lnTo>
                  <a:lnTo>
                    <a:pt x="5434" y="6270"/>
                  </a:lnTo>
                  <a:lnTo>
                    <a:pt x="5441" y="6288"/>
                  </a:lnTo>
                  <a:lnTo>
                    <a:pt x="5449" y="6306"/>
                  </a:lnTo>
                  <a:lnTo>
                    <a:pt x="5459" y="6321"/>
                  </a:lnTo>
                  <a:lnTo>
                    <a:pt x="5469" y="6336"/>
                  </a:lnTo>
                  <a:lnTo>
                    <a:pt x="5480" y="6351"/>
                  </a:lnTo>
                  <a:lnTo>
                    <a:pt x="5494" y="6364"/>
                  </a:lnTo>
                  <a:lnTo>
                    <a:pt x="5507" y="6375"/>
                  </a:lnTo>
                  <a:lnTo>
                    <a:pt x="5521" y="6386"/>
                  </a:lnTo>
                  <a:lnTo>
                    <a:pt x="5537" y="6396"/>
                  </a:lnTo>
                  <a:lnTo>
                    <a:pt x="5553" y="6406"/>
                  </a:lnTo>
                  <a:lnTo>
                    <a:pt x="5571" y="6414"/>
                  </a:lnTo>
                  <a:lnTo>
                    <a:pt x="5590" y="6422"/>
                  </a:lnTo>
                  <a:lnTo>
                    <a:pt x="5609" y="6428"/>
                  </a:lnTo>
                  <a:lnTo>
                    <a:pt x="5629" y="6434"/>
                  </a:lnTo>
                  <a:lnTo>
                    <a:pt x="5651" y="6440"/>
                  </a:lnTo>
                  <a:lnTo>
                    <a:pt x="5673" y="6444"/>
                  </a:lnTo>
                  <a:lnTo>
                    <a:pt x="5697" y="6448"/>
                  </a:lnTo>
                  <a:lnTo>
                    <a:pt x="5721" y="6452"/>
                  </a:lnTo>
                  <a:lnTo>
                    <a:pt x="5747" y="6455"/>
                  </a:lnTo>
                  <a:lnTo>
                    <a:pt x="5773" y="6458"/>
                  </a:lnTo>
                  <a:lnTo>
                    <a:pt x="5801" y="6459"/>
                  </a:lnTo>
                  <a:lnTo>
                    <a:pt x="5859" y="6462"/>
                  </a:lnTo>
                  <a:lnTo>
                    <a:pt x="5921" y="6462"/>
                  </a:lnTo>
                  <a:lnTo>
                    <a:pt x="5921" y="6528"/>
                  </a:lnTo>
                  <a:lnTo>
                    <a:pt x="3871" y="6528"/>
                  </a:lnTo>
                  <a:lnTo>
                    <a:pt x="3871" y="6462"/>
                  </a:lnTo>
                  <a:lnTo>
                    <a:pt x="3933" y="6462"/>
                  </a:lnTo>
                  <a:lnTo>
                    <a:pt x="3991" y="6459"/>
                  </a:lnTo>
                  <a:lnTo>
                    <a:pt x="4019" y="6458"/>
                  </a:lnTo>
                  <a:lnTo>
                    <a:pt x="4045" y="6455"/>
                  </a:lnTo>
                  <a:lnTo>
                    <a:pt x="4071" y="6452"/>
                  </a:lnTo>
                  <a:lnTo>
                    <a:pt x="4095" y="6448"/>
                  </a:lnTo>
                  <a:lnTo>
                    <a:pt x="4119" y="6444"/>
                  </a:lnTo>
                  <a:lnTo>
                    <a:pt x="4141" y="6439"/>
                  </a:lnTo>
                  <a:lnTo>
                    <a:pt x="4163" y="6434"/>
                  </a:lnTo>
                  <a:lnTo>
                    <a:pt x="4183" y="6428"/>
                  </a:lnTo>
                  <a:lnTo>
                    <a:pt x="4202" y="6421"/>
                  </a:lnTo>
                  <a:lnTo>
                    <a:pt x="4221" y="6414"/>
                  </a:lnTo>
                  <a:lnTo>
                    <a:pt x="4239" y="6406"/>
                  </a:lnTo>
                  <a:lnTo>
                    <a:pt x="4255" y="6396"/>
                  </a:lnTo>
                  <a:lnTo>
                    <a:pt x="4271" y="6386"/>
                  </a:lnTo>
                  <a:lnTo>
                    <a:pt x="4285" y="6375"/>
                  </a:lnTo>
                  <a:lnTo>
                    <a:pt x="4298" y="6363"/>
                  </a:lnTo>
                  <a:lnTo>
                    <a:pt x="4312" y="6350"/>
                  </a:lnTo>
                  <a:lnTo>
                    <a:pt x="4323" y="6335"/>
                  </a:lnTo>
                  <a:lnTo>
                    <a:pt x="4333" y="6321"/>
                  </a:lnTo>
                  <a:lnTo>
                    <a:pt x="4343" y="6305"/>
                  </a:lnTo>
                  <a:lnTo>
                    <a:pt x="4351" y="6287"/>
                  </a:lnTo>
                  <a:lnTo>
                    <a:pt x="4358" y="6269"/>
                  </a:lnTo>
                  <a:lnTo>
                    <a:pt x="4366" y="6250"/>
                  </a:lnTo>
                  <a:lnTo>
                    <a:pt x="4371" y="6228"/>
                  </a:lnTo>
                  <a:lnTo>
                    <a:pt x="4376" y="6207"/>
                  </a:lnTo>
                  <a:lnTo>
                    <a:pt x="4379" y="6183"/>
                  </a:lnTo>
                  <a:lnTo>
                    <a:pt x="4381" y="6159"/>
                  </a:lnTo>
                  <a:lnTo>
                    <a:pt x="4383" y="6132"/>
                  </a:lnTo>
                  <a:lnTo>
                    <a:pt x="4383" y="6105"/>
                  </a:lnTo>
                  <a:lnTo>
                    <a:pt x="4383" y="1788"/>
                  </a:lnTo>
                  <a:lnTo>
                    <a:pt x="4383" y="1761"/>
                  </a:lnTo>
                  <a:lnTo>
                    <a:pt x="4381" y="1733"/>
                  </a:lnTo>
                  <a:lnTo>
                    <a:pt x="4379" y="1707"/>
                  </a:lnTo>
                  <a:lnTo>
                    <a:pt x="4376" y="1682"/>
                  </a:lnTo>
                  <a:lnTo>
                    <a:pt x="4371" y="1659"/>
                  </a:lnTo>
                  <a:lnTo>
                    <a:pt x="4366" y="1635"/>
                  </a:lnTo>
                  <a:lnTo>
                    <a:pt x="4358" y="1613"/>
                  </a:lnTo>
                  <a:lnTo>
                    <a:pt x="4351" y="1591"/>
                  </a:lnTo>
                  <a:lnTo>
                    <a:pt x="4343" y="1571"/>
                  </a:lnTo>
                  <a:lnTo>
                    <a:pt x="4333" y="1550"/>
                  </a:lnTo>
                  <a:lnTo>
                    <a:pt x="4323" y="1532"/>
                  </a:lnTo>
                  <a:lnTo>
                    <a:pt x="4312" y="1514"/>
                  </a:lnTo>
                  <a:lnTo>
                    <a:pt x="4298" y="1496"/>
                  </a:lnTo>
                  <a:lnTo>
                    <a:pt x="4285" y="1480"/>
                  </a:lnTo>
                  <a:lnTo>
                    <a:pt x="4271" y="1465"/>
                  </a:lnTo>
                  <a:lnTo>
                    <a:pt x="4255" y="1450"/>
                  </a:lnTo>
                  <a:lnTo>
                    <a:pt x="4239" y="1436"/>
                  </a:lnTo>
                  <a:lnTo>
                    <a:pt x="4221" y="1424"/>
                  </a:lnTo>
                  <a:lnTo>
                    <a:pt x="4202" y="1412"/>
                  </a:lnTo>
                  <a:lnTo>
                    <a:pt x="4183" y="1400"/>
                  </a:lnTo>
                  <a:lnTo>
                    <a:pt x="4163" y="1391"/>
                  </a:lnTo>
                  <a:lnTo>
                    <a:pt x="4141" y="1381"/>
                  </a:lnTo>
                  <a:lnTo>
                    <a:pt x="4119" y="1373"/>
                  </a:lnTo>
                  <a:lnTo>
                    <a:pt x="4095" y="1366"/>
                  </a:lnTo>
                  <a:lnTo>
                    <a:pt x="4071" y="1359"/>
                  </a:lnTo>
                  <a:lnTo>
                    <a:pt x="4045" y="1354"/>
                  </a:lnTo>
                  <a:lnTo>
                    <a:pt x="4019" y="1348"/>
                  </a:lnTo>
                  <a:lnTo>
                    <a:pt x="3991" y="1344"/>
                  </a:lnTo>
                  <a:lnTo>
                    <a:pt x="3963" y="1341"/>
                  </a:lnTo>
                  <a:lnTo>
                    <a:pt x="3933" y="1339"/>
                  </a:lnTo>
                  <a:lnTo>
                    <a:pt x="3903" y="1338"/>
                  </a:lnTo>
                  <a:lnTo>
                    <a:pt x="3871" y="1337"/>
                  </a:lnTo>
                  <a:lnTo>
                    <a:pt x="3871" y="1272"/>
                  </a:lnTo>
                  <a:lnTo>
                    <a:pt x="5152" y="1272"/>
                  </a:lnTo>
                  <a:close/>
                  <a:moveTo>
                    <a:pt x="7622" y="1275"/>
                  </a:moveTo>
                  <a:lnTo>
                    <a:pt x="8957" y="1275"/>
                  </a:lnTo>
                  <a:lnTo>
                    <a:pt x="8973" y="1276"/>
                  </a:lnTo>
                  <a:lnTo>
                    <a:pt x="8988" y="1277"/>
                  </a:lnTo>
                  <a:lnTo>
                    <a:pt x="9004" y="1280"/>
                  </a:lnTo>
                  <a:lnTo>
                    <a:pt x="9019" y="1283"/>
                  </a:lnTo>
                  <a:lnTo>
                    <a:pt x="9033" y="1288"/>
                  </a:lnTo>
                  <a:lnTo>
                    <a:pt x="9047" y="1293"/>
                  </a:lnTo>
                  <a:lnTo>
                    <a:pt x="9061" y="1301"/>
                  </a:lnTo>
                  <a:lnTo>
                    <a:pt x="9073" y="1309"/>
                  </a:lnTo>
                  <a:lnTo>
                    <a:pt x="9085" y="1317"/>
                  </a:lnTo>
                  <a:lnTo>
                    <a:pt x="9097" y="1327"/>
                  </a:lnTo>
                  <a:lnTo>
                    <a:pt x="9109" y="1338"/>
                  </a:lnTo>
                  <a:lnTo>
                    <a:pt x="9119" y="1350"/>
                  </a:lnTo>
                  <a:lnTo>
                    <a:pt x="9129" y="1363"/>
                  </a:lnTo>
                  <a:lnTo>
                    <a:pt x="9138" y="1377"/>
                  </a:lnTo>
                  <a:lnTo>
                    <a:pt x="9147" y="1392"/>
                  </a:lnTo>
                  <a:lnTo>
                    <a:pt x="9157" y="1409"/>
                  </a:lnTo>
                  <a:lnTo>
                    <a:pt x="9165" y="1425"/>
                  </a:lnTo>
                  <a:lnTo>
                    <a:pt x="9172" y="1443"/>
                  </a:lnTo>
                  <a:lnTo>
                    <a:pt x="9179" y="1463"/>
                  </a:lnTo>
                  <a:lnTo>
                    <a:pt x="9185" y="1483"/>
                  </a:lnTo>
                  <a:lnTo>
                    <a:pt x="9191" y="1505"/>
                  </a:lnTo>
                  <a:lnTo>
                    <a:pt x="9197" y="1527"/>
                  </a:lnTo>
                  <a:lnTo>
                    <a:pt x="9202" y="1549"/>
                  </a:lnTo>
                  <a:lnTo>
                    <a:pt x="9207" y="1574"/>
                  </a:lnTo>
                  <a:lnTo>
                    <a:pt x="9211" y="1599"/>
                  </a:lnTo>
                  <a:lnTo>
                    <a:pt x="9214" y="1626"/>
                  </a:lnTo>
                  <a:lnTo>
                    <a:pt x="9217" y="1653"/>
                  </a:lnTo>
                  <a:lnTo>
                    <a:pt x="9219" y="1682"/>
                  </a:lnTo>
                  <a:lnTo>
                    <a:pt x="9221" y="1712"/>
                  </a:lnTo>
                  <a:lnTo>
                    <a:pt x="9222" y="1742"/>
                  </a:lnTo>
                  <a:lnTo>
                    <a:pt x="9223" y="1774"/>
                  </a:lnTo>
                  <a:lnTo>
                    <a:pt x="9223" y="1806"/>
                  </a:lnTo>
                  <a:lnTo>
                    <a:pt x="9223" y="4075"/>
                  </a:lnTo>
                  <a:lnTo>
                    <a:pt x="9224" y="4103"/>
                  </a:lnTo>
                  <a:lnTo>
                    <a:pt x="9226" y="4131"/>
                  </a:lnTo>
                  <a:lnTo>
                    <a:pt x="9229" y="4158"/>
                  </a:lnTo>
                  <a:lnTo>
                    <a:pt x="9233" y="4184"/>
                  </a:lnTo>
                  <a:lnTo>
                    <a:pt x="9238" y="4209"/>
                  </a:lnTo>
                  <a:lnTo>
                    <a:pt x="9245" y="4232"/>
                  </a:lnTo>
                  <a:lnTo>
                    <a:pt x="9252" y="4255"/>
                  </a:lnTo>
                  <a:lnTo>
                    <a:pt x="9262" y="4278"/>
                  </a:lnTo>
                  <a:lnTo>
                    <a:pt x="9272" y="4299"/>
                  </a:lnTo>
                  <a:lnTo>
                    <a:pt x="9283" y="4320"/>
                  </a:lnTo>
                  <a:lnTo>
                    <a:pt x="9296" y="4339"/>
                  </a:lnTo>
                  <a:lnTo>
                    <a:pt x="9310" y="4357"/>
                  </a:lnTo>
                  <a:lnTo>
                    <a:pt x="9324" y="4375"/>
                  </a:lnTo>
                  <a:lnTo>
                    <a:pt x="9339" y="4392"/>
                  </a:lnTo>
                  <a:lnTo>
                    <a:pt x="9356" y="4407"/>
                  </a:lnTo>
                  <a:lnTo>
                    <a:pt x="9374" y="4423"/>
                  </a:lnTo>
                  <a:lnTo>
                    <a:pt x="9393" y="4437"/>
                  </a:lnTo>
                  <a:lnTo>
                    <a:pt x="9413" y="4449"/>
                  </a:lnTo>
                  <a:lnTo>
                    <a:pt x="9434" y="4461"/>
                  </a:lnTo>
                  <a:lnTo>
                    <a:pt x="9455" y="4474"/>
                  </a:lnTo>
                  <a:lnTo>
                    <a:pt x="9479" y="4484"/>
                  </a:lnTo>
                  <a:lnTo>
                    <a:pt x="9502" y="4493"/>
                  </a:lnTo>
                  <a:lnTo>
                    <a:pt x="9527" y="4502"/>
                  </a:lnTo>
                  <a:lnTo>
                    <a:pt x="9553" y="4509"/>
                  </a:lnTo>
                  <a:lnTo>
                    <a:pt x="9580" y="4517"/>
                  </a:lnTo>
                  <a:lnTo>
                    <a:pt x="9607" y="4523"/>
                  </a:lnTo>
                  <a:lnTo>
                    <a:pt x="9636" y="4527"/>
                  </a:lnTo>
                  <a:lnTo>
                    <a:pt x="9666" y="4531"/>
                  </a:lnTo>
                  <a:lnTo>
                    <a:pt x="9696" y="4535"/>
                  </a:lnTo>
                  <a:lnTo>
                    <a:pt x="9727" y="4537"/>
                  </a:lnTo>
                  <a:lnTo>
                    <a:pt x="9759" y="4538"/>
                  </a:lnTo>
                  <a:lnTo>
                    <a:pt x="9792" y="4539"/>
                  </a:lnTo>
                  <a:lnTo>
                    <a:pt x="9792" y="4606"/>
                  </a:lnTo>
                  <a:lnTo>
                    <a:pt x="7622" y="4606"/>
                  </a:lnTo>
                  <a:lnTo>
                    <a:pt x="7622" y="4539"/>
                  </a:lnTo>
                  <a:lnTo>
                    <a:pt x="7655" y="4538"/>
                  </a:lnTo>
                  <a:lnTo>
                    <a:pt x="7688" y="4537"/>
                  </a:lnTo>
                  <a:lnTo>
                    <a:pt x="7718" y="4535"/>
                  </a:lnTo>
                  <a:lnTo>
                    <a:pt x="7748" y="4532"/>
                  </a:lnTo>
                  <a:lnTo>
                    <a:pt x="7776" y="4528"/>
                  </a:lnTo>
                  <a:lnTo>
                    <a:pt x="7804" y="4523"/>
                  </a:lnTo>
                  <a:lnTo>
                    <a:pt x="7831" y="4517"/>
                  </a:lnTo>
                  <a:lnTo>
                    <a:pt x="7856" y="4509"/>
                  </a:lnTo>
                  <a:lnTo>
                    <a:pt x="7881" y="4502"/>
                  </a:lnTo>
                  <a:lnTo>
                    <a:pt x="7904" y="4493"/>
                  </a:lnTo>
                  <a:lnTo>
                    <a:pt x="7926" y="4484"/>
                  </a:lnTo>
                  <a:lnTo>
                    <a:pt x="7948" y="4474"/>
                  </a:lnTo>
                  <a:lnTo>
                    <a:pt x="7968" y="4463"/>
                  </a:lnTo>
                  <a:lnTo>
                    <a:pt x="7988" y="4450"/>
                  </a:lnTo>
                  <a:lnTo>
                    <a:pt x="8006" y="4437"/>
                  </a:lnTo>
                  <a:lnTo>
                    <a:pt x="8022" y="4423"/>
                  </a:lnTo>
                  <a:lnTo>
                    <a:pt x="8039" y="4407"/>
                  </a:lnTo>
                  <a:lnTo>
                    <a:pt x="8054" y="4392"/>
                  </a:lnTo>
                  <a:lnTo>
                    <a:pt x="8068" y="4375"/>
                  </a:lnTo>
                  <a:lnTo>
                    <a:pt x="8081" y="4357"/>
                  </a:lnTo>
                  <a:lnTo>
                    <a:pt x="8093" y="4339"/>
                  </a:lnTo>
                  <a:lnTo>
                    <a:pt x="8104" y="4320"/>
                  </a:lnTo>
                  <a:lnTo>
                    <a:pt x="8114" y="4299"/>
                  </a:lnTo>
                  <a:lnTo>
                    <a:pt x="8122" y="4278"/>
                  </a:lnTo>
                  <a:lnTo>
                    <a:pt x="8130" y="4255"/>
                  </a:lnTo>
                  <a:lnTo>
                    <a:pt x="8138" y="4233"/>
                  </a:lnTo>
                  <a:lnTo>
                    <a:pt x="8143" y="4209"/>
                  </a:lnTo>
                  <a:lnTo>
                    <a:pt x="8148" y="4184"/>
                  </a:lnTo>
                  <a:lnTo>
                    <a:pt x="8152" y="4159"/>
                  </a:lnTo>
                  <a:lnTo>
                    <a:pt x="8154" y="4131"/>
                  </a:lnTo>
                  <a:lnTo>
                    <a:pt x="8156" y="4103"/>
                  </a:lnTo>
                  <a:lnTo>
                    <a:pt x="8156" y="4075"/>
                  </a:lnTo>
                  <a:lnTo>
                    <a:pt x="8156" y="1806"/>
                  </a:lnTo>
                  <a:lnTo>
                    <a:pt x="8156" y="1778"/>
                  </a:lnTo>
                  <a:lnTo>
                    <a:pt x="8154" y="1750"/>
                  </a:lnTo>
                  <a:lnTo>
                    <a:pt x="8152" y="1724"/>
                  </a:lnTo>
                  <a:lnTo>
                    <a:pt x="8148" y="1697"/>
                  </a:lnTo>
                  <a:lnTo>
                    <a:pt x="8143" y="1673"/>
                  </a:lnTo>
                  <a:lnTo>
                    <a:pt x="8138" y="1649"/>
                  </a:lnTo>
                  <a:lnTo>
                    <a:pt x="8130" y="1626"/>
                  </a:lnTo>
                  <a:lnTo>
                    <a:pt x="8122" y="1603"/>
                  </a:lnTo>
                  <a:lnTo>
                    <a:pt x="8114" y="1582"/>
                  </a:lnTo>
                  <a:lnTo>
                    <a:pt x="8104" y="1562"/>
                  </a:lnTo>
                  <a:lnTo>
                    <a:pt x="8093" y="1542"/>
                  </a:lnTo>
                  <a:lnTo>
                    <a:pt x="8081" y="1524"/>
                  </a:lnTo>
                  <a:lnTo>
                    <a:pt x="8068" y="1507"/>
                  </a:lnTo>
                  <a:lnTo>
                    <a:pt x="8054" y="1489"/>
                  </a:lnTo>
                  <a:lnTo>
                    <a:pt x="8039" y="1474"/>
                  </a:lnTo>
                  <a:lnTo>
                    <a:pt x="8022" y="1459"/>
                  </a:lnTo>
                  <a:lnTo>
                    <a:pt x="8006" y="1444"/>
                  </a:lnTo>
                  <a:lnTo>
                    <a:pt x="7988" y="1432"/>
                  </a:lnTo>
                  <a:lnTo>
                    <a:pt x="7968" y="1420"/>
                  </a:lnTo>
                  <a:lnTo>
                    <a:pt x="7948" y="1409"/>
                  </a:lnTo>
                  <a:lnTo>
                    <a:pt x="7926" y="1397"/>
                  </a:lnTo>
                  <a:lnTo>
                    <a:pt x="7904" y="1388"/>
                  </a:lnTo>
                  <a:lnTo>
                    <a:pt x="7881" y="1380"/>
                  </a:lnTo>
                  <a:lnTo>
                    <a:pt x="7856" y="1372"/>
                  </a:lnTo>
                  <a:lnTo>
                    <a:pt x="7831" y="1365"/>
                  </a:lnTo>
                  <a:lnTo>
                    <a:pt x="7804" y="1360"/>
                  </a:lnTo>
                  <a:lnTo>
                    <a:pt x="7776" y="1355"/>
                  </a:lnTo>
                  <a:lnTo>
                    <a:pt x="7748" y="1350"/>
                  </a:lnTo>
                  <a:lnTo>
                    <a:pt x="7718" y="1347"/>
                  </a:lnTo>
                  <a:lnTo>
                    <a:pt x="7688" y="1344"/>
                  </a:lnTo>
                  <a:lnTo>
                    <a:pt x="7655" y="1343"/>
                  </a:lnTo>
                  <a:lnTo>
                    <a:pt x="7622" y="1343"/>
                  </a:lnTo>
                  <a:lnTo>
                    <a:pt x="7622" y="1275"/>
                  </a:lnTo>
                  <a:close/>
                  <a:moveTo>
                    <a:pt x="8232" y="886"/>
                  </a:moveTo>
                  <a:lnTo>
                    <a:pt x="8214" y="867"/>
                  </a:lnTo>
                  <a:lnTo>
                    <a:pt x="8197" y="848"/>
                  </a:lnTo>
                  <a:lnTo>
                    <a:pt x="8180" y="827"/>
                  </a:lnTo>
                  <a:lnTo>
                    <a:pt x="8165" y="807"/>
                  </a:lnTo>
                  <a:lnTo>
                    <a:pt x="8152" y="785"/>
                  </a:lnTo>
                  <a:lnTo>
                    <a:pt x="8140" y="764"/>
                  </a:lnTo>
                  <a:lnTo>
                    <a:pt x="8128" y="742"/>
                  </a:lnTo>
                  <a:lnTo>
                    <a:pt x="8118" y="719"/>
                  </a:lnTo>
                  <a:lnTo>
                    <a:pt x="8109" y="696"/>
                  </a:lnTo>
                  <a:lnTo>
                    <a:pt x="8102" y="672"/>
                  </a:lnTo>
                  <a:lnTo>
                    <a:pt x="8095" y="648"/>
                  </a:lnTo>
                  <a:lnTo>
                    <a:pt x="8090" y="623"/>
                  </a:lnTo>
                  <a:lnTo>
                    <a:pt x="8086" y="598"/>
                  </a:lnTo>
                  <a:lnTo>
                    <a:pt x="8082" y="572"/>
                  </a:lnTo>
                  <a:lnTo>
                    <a:pt x="8080" y="546"/>
                  </a:lnTo>
                  <a:lnTo>
                    <a:pt x="8080" y="519"/>
                  </a:lnTo>
                  <a:lnTo>
                    <a:pt x="8080" y="493"/>
                  </a:lnTo>
                  <a:lnTo>
                    <a:pt x="8082" y="466"/>
                  </a:lnTo>
                  <a:lnTo>
                    <a:pt x="8086" y="441"/>
                  </a:lnTo>
                  <a:lnTo>
                    <a:pt x="8090" y="416"/>
                  </a:lnTo>
                  <a:lnTo>
                    <a:pt x="8095" y="391"/>
                  </a:lnTo>
                  <a:lnTo>
                    <a:pt x="8102" y="367"/>
                  </a:lnTo>
                  <a:lnTo>
                    <a:pt x="8109" y="343"/>
                  </a:lnTo>
                  <a:lnTo>
                    <a:pt x="8118" y="320"/>
                  </a:lnTo>
                  <a:lnTo>
                    <a:pt x="8128" y="297"/>
                  </a:lnTo>
                  <a:lnTo>
                    <a:pt x="8140" y="275"/>
                  </a:lnTo>
                  <a:lnTo>
                    <a:pt x="8152" y="253"/>
                  </a:lnTo>
                  <a:lnTo>
                    <a:pt x="8165" y="233"/>
                  </a:lnTo>
                  <a:lnTo>
                    <a:pt x="8180" y="211"/>
                  </a:lnTo>
                  <a:lnTo>
                    <a:pt x="8197" y="191"/>
                  </a:lnTo>
                  <a:lnTo>
                    <a:pt x="8214" y="171"/>
                  </a:lnTo>
                  <a:lnTo>
                    <a:pt x="8232" y="152"/>
                  </a:lnTo>
                  <a:lnTo>
                    <a:pt x="8252" y="134"/>
                  </a:lnTo>
                  <a:lnTo>
                    <a:pt x="8271" y="116"/>
                  </a:lnTo>
                  <a:lnTo>
                    <a:pt x="8292" y="100"/>
                  </a:lnTo>
                  <a:lnTo>
                    <a:pt x="8312" y="86"/>
                  </a:lnTo>
                  <a:lnTo>
                    <a:pt x="8333" y="71"/>
                  </a:lnTo>
                  <a:lnTo>
                    <a:pt x="8355" y="59"/>
                  </a:lnTo>
                  <a:lnTo>
                    <a:pt x="8377" y="48"/>
                  </a:lnTo>
                  <a:lnTo>
                    <a:pt x="8400" y="38"/>
                  </a:lnTo>
                  <a:lnTo>
                    <a:pt x="8423" y="29"/>
                  </a:lnTo>
                  <a:lnTo>
                    <a:pt x="8447" y="21"/>
                  </a:lnTo>
                  <a:lnTo>
                    <a:pt x="8471" y="15"/>
                  </a:lnTo>
                  <a:lnTo>
                    <a:pt x="8496" y="9"/>
                  </a:lnTo>
                  <a:lnTo>
                    <a:pt x="8521" y="5"/>
                  </a:lnTo>
                  <a:lnTo>
                    <a:pt x="8547" y="2"/>
                  </a:lnTo>
                  <a:lnTo>
                    <a:pt x="8572" y="1"/>
                  </a:lnTo>
                  <a:lnTo>
                    <a:pt x="8599" y="0"/>
                  </a:lnTo>
                  <a:lnTo>
                    <a:pt x="8626" y="1"/>
                  </a:lnTo>
                  <a:lnTo>
                    <a:pt x="8652" y="2"/>
                  </a:lnTo>
                  <a:lnTo>
                    <a:pt x="8677" y="5"/>
                  </a:lnTo>
                  <a:lnTo>
                    <a:pt x="8703" y="9"/>
                  </a:lnTo>
                  <a:lnTo>
                    <a:pt x="8727" y="15"/>
                  </a:lnTo>
                  <a:lnTo>
                    <a:pt x="8752" y="21"/>
                  </a:lnTo>
                  <a:lnTo>
                    <a:pt x="8775" y="29"/>
                  </a:lnTo>
                  <a:lnTo>
                    <a:pt x="8799" y="38"/>
                  </a:lnTo>
                  <a:lnTo>
                    <a:pt x="8821" y="48"/>
                  </a:lnTo>
                  <a:lnTo>
                    <a:pt x="8843" y="59"/>
                  </a:lnTo>
                  <a:lnTo>
                    <a:pt x="8865" y="71"/>
                  </a:lnTo>
                  <a:lnTo>
                    <a:pt x="8886" y="86"/>
                  </a:lnTo>
                  <a:lnTo>
                    <a:pt x="8907" y="100"/>
                  </a:lnTo>
                  <a:lnTo>
                    <a:pt x="8927" y="116"/>
                  </a:lnTo>
                  <a:lnTo>
                    <a:pt x="8946" y="134"/>
                  </a:lnTo>
                  <a:lnTo>
                    <a:pt x="8966" y="152"/>
                  </a:lnTo>
                  <a:lnTo>
                    <a:pt x="8984" y="171"/>
                  </a:lnTo>
                  <a:lnTo>
                    <a:pt x="9002" y="191"/>
                  </a:lnTo>
                  <a:lnTo>
                    <a:pt x="9018" y="211"/>
                  </a:lnTo>
                  <a:lnTo>
                    <a:pt x="9032" y="233"/>
                  </a:lnTo>
                  <a:lnTo>
                    <a:pt x="9046" y="253"/>
                  </a:lnTo>
                  <a:lnTo>
                    <a:pt x="9059" y="275"/>
                  </a:lnTo>
                  <a:lnTo>
                    <a:pt x="9070" y="297"/>
                  </a:lnTo>
                  <a:lnTo>
                    <a:pt x="9080" y="320"/>
                  </a:lnTo>
                  <a:lnTo>
                    <a:pt x="9089" y="343"/>
                  </a:lnTo>
                  <a:lnTo>
                    <a:pt x="9096" y="367"/>
                  </a:lnTo>
                  <a:lnTo>
                    <a:pt x="9104" y="391"/>
                  </a:lnTo>
                  <a:lnTo>
                    <a:pt x="9109" y="416"/>
                  </a:lnTo>
                  <a:lnTo>
                    <a:pt x="9113" y="441"/>
                  </a:lnTo>
                  <a:lnTo>
                    <a:pt x="9116" y="466"/>
                  </a:lnTo>
                  <a:lnTo>
                    <a:pt x="9118" y="493"/>
                  </a:lnTo>
                  <a:lnTo>
                    <a:pt x="9118" y="519"/>
                  </a:lnTo>
                  <a:lnTo>
                    <a:pt x="9118" y="546"/>
                  </a:lnTo>
                  <a:lnTo>
                    <a:pt x="9116" y="572"/>
                  </a:lnTo>
                  <a:lnTo>
                    <a:pt x="9113" y="598"/>
                  </a:lnTo>
                  <a:lnTo>
                    <a:pt x="9109" y="623"/>
                  </a:lnTo>
                  <a:lnTo>
                    <a:pt x="9104" y="648"/>
                  </a:lnTo>
                  <a:lnTo>
                    <a:pt x="9096" y="671"/>
                  </a:lnTo>
                  <a:lnTo>
                    <a:pt x="9089" y="696"/>
                  </a:lnTo>
                  <a:lnTo>
                    <a:pt x="9080" y="718"/>
                  </a:lnTo>
                  <a:lnTo>
                    <a:pt x="9070" y="742"/>
                  </a:lnTo>
                  <a:lnTo>
                    <a:pt x="9059" y="764"/>
                  </a:lnTo>
                  <a:lnTo>
                    <a:pt x="9046" y="785"/>
                  </a:lnTo>
                  <a:lnTo>
                    <a:pt x="9032" y="807"/>
                  </a:lnTo>
                  <a:lnTo>
                    <a:pt x="9018" y="827"/>
                  </a:lnTo>
                  <a:lnTo>
                    <a:pt x="9002" y="848"/>
                  </a:lnTo>
                  <a:lnTo>
                    <a:pt x="8984" y="867"/>
                  </a:lnTo>
                  <a:lnTo>
                    <a:pt x="8966" y="886"/>
                  </a:lnTo>
                  <a:lnTo>
                    <a:pt x="8946" y="905"/>
                  </a:lnTo>
                  <a:lnTo>
                    <a:pt x="8927" y="922"/>
                  </a:lnTo>
                  <a:lnTo>
                    <a:pt x="8907" y="938"/>
                  </a:lnTo>
                  <a:lnTo>
                    <a:pt x="8886" y="953"/>
                  </a:lnTo>
                  <a:lnTo>
                    <a:pt x="8865" y="967"/>
                  </a:lnTo>
                  <a:lnTo>
                    <a:pt x="8843" y="979"/>
                  </a:lnTo>
                  <a:lnTo>
                    <a:pt x="8821" y="990"/>
                  </a:lnTo>
                  <a:lnTo>
                    <a:pt x="8799" y="1001"/>
                  </a:lnTo>
                  <a:lnTo>
                    <a:pt x="8775" y="1010"/>
                  </a:lnTo>
                  <a:lnTo>
                    <a:pt x="8752" y="1017"/>
                  </a:lnTo>
                  <a:lnTo>
                    <a:pt x="8727" y="1024"/>
                  </a:lnTo>
                  <a:lnTo>
                    <a:pt x="8703" y="1029"/>
                  </a:lnTo>
                  <a:lnTo>
                    <a:pt x="8677" y="1033"/>
                  </a:lnTo>
                  <a:lnTo>
                    <a:pt x="8652" y="1036"/>
                  </a:lnTo>
                  <a:lnTo>
                    <a:pt x="8626" y="1038"/>
                  </a:lnTo>
                  <a:lnTo>
                    <a:pt x="8599" y="1038"/>
                  </a:lnTo>
                  <a:lnTo>
                    <a:pt x="8572" y="1038"/>
                  </a:lnTo>
                  <a:lnTo>
                    <a:pt x="8547" y="1036"/>
                  </a:lnTo>
                  <a:lnTo>
                    <a:pt x="8521" y="1033"/>
                  </a:lnTo>
                  <a:lnTo>
                    <a:pt x="8496" y="1029"/>
                  </a:lnTo>
                  <a:lnTo>
                    <a:pt x="8471" y="1024"/>
                  </a:lnTo>
                  <a:lnTo>
                    <a:pt x="8447" y="1017"/>
                  </a:lnTo>
                  <a:lnTo>
                    <a:pt x="8423" y="1010"/>
                  </a:lnTo>
                  <a:lnTo>
                    <a:pt x="8400" y="1001"/>
                  </a:lnTo>
                  <a:lnTo>
                    <a:pt x="8377" y="990"/>
                  </a:lnTo>
                  <a:lnTo>
                    <a:pt x="8355" y="979"/>
                  </a:lnTo>
                  <a:lnTo>
                    <a:pt x="8333" y="967"/>
                  </a:lnTo>
                  <a:lnTo>
                    <a:pt x="8312" y="953"/>
                  </a:lnTo>
                  <a:lnTo>
                    <a:pt x="8292" y="938"/>
                  </a:lnTo>
                  <a:lnTo>
                    <a:pt x="8271" y="922"/>
                  </a:lnTo>
                  <a:lnTo>
                    <a:pt x="8252" y="905"/>
                  </a:lnTo>
                  <a:lnTo>
                    <a:pt x="8232" y="8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</p:grpSp>
      <p:sp>
        <p:nvSpPr>
          <p:cNvPr id="17" name="Zástupný symbol pro text 6">
            <a:extLst>
              <a:ext uri="{FF2B5EF4-FFF2-40B4-BE49-F238E27FC236}">
                <a16:creationId xmlns:a16="http://schemas.microsoft.com/office/drawing/2014/main" id="{5CF358EC-34A8-4867-8956-3BF8B9F6B0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3" y="1829386"/>
            <a:ext cx="3071386" cy="4552444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Autor</a:t>
            </a:r>
          </a:p>
        </p:txBody>
      </p:sp>
      <p:sp>
        <p:nvSpPr>
          <p:cNvPr id="18" name="Zástupný symbol pro text 6">
            <a:extLst>
              <a:ext uri="{FF2B5EF4-FFF2-40B4-BE49-F238E27FC236}">
                <a16:creationId xmlns:a16="http://schemas.microsoft.com/office/drawing/2014/main" id="{A431622F-AA7B-409D-AE99-59D33AD6ED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25617" y="1839071"/>
            <a:ext cx="7474382" cy="4552444"/>
          </a:xfrm>
          <a:prstGeom prst="rect">
            <a:avLst/>
          </a:prstGeom>
        </p:spPr>
        <p:txBody>
          <a:bodyPr/>
          <a:lstStyle>
            <a:lvl1pPr algn="l">
              <a:defRPr b="0">
                <a:solidFill>
                  <a:srgbClr val="3566FC"/>
                </a:solidFill>
              </a:defRPr>
            </a:lvl1pPr>
          </a:lstStyle>
          <a:p>
            <a:pPr lvl="0"/>
            <a:r>
              <a:rPr lang="cs-CZ"/>
              <a:t>Název oddílu</a:t>
            </a:r>
          </a:p>
        </p:txBody>
      </p:sp>
    </p:spTree>
    <p:extLst>
      <p:ext uri="{BB962C8B-B14F-4D97-AF65-F5344CB8AC3E}">
        <p14:creationId xmlns:p14="http://schemas.microsoft.com/office/powerpoint/2010/main" val="4237413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Í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F01AF70-9F6D-432D-9CA3-1DB3B7700717}"/>
              </a:ext>
            </a:extLst>
          </p:cNvPr>
          <p:cNvSpPr>
            <a:spLocks noChangeAspect="1"/>
          </p:cNvSpPr>
          <p:nvPr userDrawn="1"/>
        </p:nvSpPr>
        <p:spPr>
          <a:xfrm>
            <a:off x="13678" y="0"/>
            <a:ext cx="4064400" cy="6858000"/>
          </a:xfrm>
          <a:prstGeom prst="rect">
            <a:avLst/>
          </a:prstGeom>
          <a:solidFill>
            <a:srgbClr val="356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cs-CZ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0221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2" name="Nadpis 1" descr="Název celé prezentace">
            <a:extLst>
              <a:ext uri="{FF2B5EF4-FFF2-40B4-BE49-F238E27FC236}">
                <a16:creationId xmlns:a16="http://schemas.microsoft.com/office/drawing/2014/main" id="{944A9230-67BB-4BAB-8165-DEA961BAF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8918" y="3767367"/>
            <a:ext cx="7551081" cy="540000"/>
          </a:xfrm>
        </p:spPr>
        <p:txBody>
          <a:bodyPr anchor="b" anchorCtr="0"/>
          <a:lstStyle>
            <a:lvl1pPr>
              <a:defRPr>
                <a:solidFill>
                  <a:srgbClr val="3566FC"/>
                </a:solidFill>
              </a:defRPr>
            </a:lvl1pPr>
          </a:lstStyle>
          <a:p>
            <a:r>
              <a:rPr lang="cs-CZ"/>
              <a:t>Název oddílu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510DC5AE-FBD1-4517-9A6C-37BB53E85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8915" y="4619768"/>
            <a:ext cx="7551081" cy="1840949"/>
          </a:xfrm>
          <a:prstGeom prst="rect">
            <a:avLst/>
          </a:prstGeom>
        </p:spPr>
        <p:txBody>
          <a:bodyPr bIns="0" anchor="t" anchorCtr="0"/>
          <a:lstStyle>
            <a:lvl1pPr algn="l">
              <a:defRPr>
                <a:solidFill>
                  <a:srgbClr val="3566FC"/>
                </a:solidFill>
              </a:defRPr>
            </a:lvl1pPr>
          </a:lstStyle>
          <a:p>
            <a:pPr lvl="0"/>
            <a:r>
              <a:rPr lang="cs-CZ"/>
              <a:t>Doplňující text</a:t>
            </a:r>
          </a:p>
        </p:txBody>
      </p:sp>
      <p:sp>
        <p:nvSpPr>
          <p:cNvPr id="9" name="Zástupný symbol pro text 6">
            <a:extLst>
              <a:ext uri="{FF2B5EF4-FFF2-40B4-BE49-F238E27FC236}">
                <a16:creationId xmlns:a16="http://schemas.microsoft.com/office/drawing/2014/main" id="{E48AD518-AA06-499F-A7B6-7C2C72199A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8917" y="4307368"/>
            <a:ext cx="7551081" cy="3124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566FC"/>
                </a:solidFill>
              </a:defRPr>
            </a:lvl1pPr>
          </a:lstStyle>
          <a:p>
            <a:pPr lvl="0"/>
            <a:r>
              <a:rPr lang="cs-CZ"/>
              <a:t>Autor prezentace</a:t>
            </a:r>
          </a:p>
        </p:txBody>
      </p:sp>
      <p:sp>
        <p:nvSpPr>
          <p:cNvPr id="10" name="Zástupný symbol pro číslo snímku 10">
            <a:extLst>
              <a:ext uri="{FF2B5EF4-FFF2-40B4-BE49-F238E27FC236}">
                <a16:creationId xmlns:a16="http://schemas.microsoft.com/office/drawing/2014/main" id="{B8F0634D-52D6-47B5-AB28-169F920B05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700000" y="6472402"/>
            <a:ext cx="478322" cy="365125"/>
          </a:xfrm>
        </p:spPr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25160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zápatí 9" descr="Název kapitoly nebo prezentace">
            <a:extLst>
              <a:ext uri="{FF2B5EF4-FFF2-40B4-BE49-F238E27FC236}">
                <a16:creationId xmlns:a16="http://schemas.microsoft.com/office/drawing/2014/main" id="{02425D0F-AB39-4584-9916-C5327620A8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11299" y="6472402"/>
            <a:ext cx="10988700" cy="365125"/>
          </a:xfrm>
        </p:spPr>
        <p:txBody>
          <a:bodyPr/>
          <a:lstStyle/>
          <a:p>
            <a:r>
              <a:rPr lang="cs-CZ" dirty="0"/>
              <a:t>Název kapitoly nebo prezentace</a:t>
            </a:r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55E342FB-0466-4BD2-8C72-ACE5283C3E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3566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98992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8600FEA0-D8DA-4042-AA0F-4222A61C08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2" y="1829386"/>
            <a:ext cx="10799887" cy="45524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2216E"/>
                </a:solidFill>
              </a:defRPr>
            </a:lvl1pPr>
          </a:lstStyle>
          <a:p>
            <a:pPr lvl="0"/>
            <a:r>
              <a:rPr lang="cs-CZ"/>
              <a:t>Vložte text</a:t>
            </a:r>
          </a:p>
        </p:txBody>
      </p:sp>
      <p:sp>
        <p:nvSpPr>
          <p:cNvPr id="10" name="Zástupný symbol pro zápatí 9" descr="Název kapitoly nebo prezentace">
            <a:extLst>
              <a:ext uri="{FF2B5EF4-FFF2-40B4-BE49-F238E27FC236}">
                <a16:creationId xmlns:a16="http://schemas.microsoft.com/office/drawing/2014/main" id="{02425D0F-AB39-4584-9916-C5327620A8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11299" y="6472402"/>
            <a:ext cx="10988700" cy="365125"/>
          </a:xfrm>
        </p:spPr>
        <p:txBody>
          <a:bodyPr/>
          <a:lstStyle/>
          <a:p>
            <a:r>
              <a:rPr lang="cs-CZ" dirty="0"/>
              <a:t>Název kapitoly nebo prezentace</a:t>
            </a:r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55E342FB-0466-4BD2-8C72-ACE5283C3E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3566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9022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658924-CCAD-4E3F-B665-5C32717A2F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2216E"/>
                </a:solidFill>
              </a:defRPr>
            </a:lvl1pPr>
          </a:lstStyle>
          <a:p>
            <a:r>
              <a:rPr lang="cs-CZ"/>
              <a:t>Nadpis</a:t>
            </a: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8600FEA0-D8DA-4042-AA0F-4222A61C08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2" y="2459958"/>
            <a:ext cx="10799887" cy="39218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2216E"/>
                </a:solidFill>
              </a:defRPr>
            </a:lvl1pPr>
          </a:lstStyle>
          <a:p>
            <a:pPr lvl="0"/>
            <a:r>
              <a:rPr lang="cs-CZ"/>
              <a:t>Vložte text</a:t>
            </a:r>
          </a:p>
        </p:txBody>
      </p:sp>
      <p:sp>
        <p:nvSpPr>
          <p:cNvPr id="10" name="Zástupný symbol pro zápatí 9" descr="Název kapitoly nebo prezentace">
            <a:extLst>
              <a:ext uri="{FF2B5EF4-FFF2-40B4-BE49-F238E27FC236}">
                <a16:creationId xmlns:a16="http://schemas.microsoft.com/office/drawing/2014/main" id="{02425D0F-AB39-4584-9916-C5327620A8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11299" y="6472402"/>
            <a:ext cx="10988700" cy="365125"/>
          </a:xfrm>
        </p:spPr>
        <p:txBody>
          <a:bodyPr/>
          <a:lstStyle/>
          <a:p>
            <a:r>
              <a:rPr lang="cs-CZ" dirty="0"/>
              <a:t>Název kapitoly nebo prezentace</a:t>
            </a:r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55E342FB-0466-4BD2-8C72-ACE5283C3E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3566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0264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zápatí 9" descr="Název kapitoly nebo prezentace">
            <a:extLst>
              <a:ext uri="{FF2B5EF4-FFF2-40B4-BE49-F238E27FC236}">
                <a16:creationId xmlns:a16="http://schemas.microsoft.com/office/drawing/2014/main" id="{02425D0F-AB39-4584-9916-C5327620A8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11299" y="6472402"/>
            <a:ext cx="10988700" cy="365125"/>
          </a:xfrm>
        </p:spPr>
        <p:txBody>
          <a:bodyPr/>
          <a:lstStyle/>
          <a:p>
            <a:r>
              <a:rPr lang="cs-CZ" dirty="0"/>
              <a:t>Název kapitoly nebo prezentace</a:t>
            </a:r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55E342FB-0466-4BD2-8C72-ACE5283C3E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3566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41287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">
    <p:bg>
      <p:bgPr>
        <a:solidFill>
          <a:srgbClr val="356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2D2AA402-1D41-F5DD-232C-E30D2F944F26}"/>
              </a:ext>
            </a:extLst>
          </p:cNvPr>
          <p:cNvGrpSpPr/>
          <p:nvPr userDrawn="1"/>
        </p:nvGrpSpPr>
        <p:grpSpPr>
          <a:xfrm>
            <a:off x="711299" y="0"/>
            <a:ext cx="540000" cy="540000"/>
            <a:chOff x="711299" y="0"/>
            <a:chExt cx="540000" cy="540000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0CBFCE00-F405-4773-A16B-92F7B8EB0EB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3699" y="183600"/>
              <a:ext cx="367200" cy="244800"/>
            </a:xfrm>
            <a:custGeom>
              <a:avLst/>
              <a:gdLst>
                <a:gd name="T0" fmla="*/ 1537 w 9792"/>
                <a:gd name="T1" fmla="*/ 4392 h 6528"/>
                <a:gd name="T2" fmla="*/ 1889 w 9792"/>
                <a:gd name="T3" fmla="*/ 4537 h 6528"/>
                <a:gd name="T4" fmla="*/ 237 w 9792"/>
                <a:gd name="T5" fmla="*/ 4466 h 6528"/>
                <a:gd name="T6" fmla="*/ 405 w 9792"/>
                <a:gd name="T7" fmla="*/ 4201 h 6528"/>
                <a:gd name="T8" fmla="*/ 386 w 9792"/>
                <a:gd name="T9" fmla="*/ 1612 h 6528"/>
                <a:gd name="T10" fmla="*/ 215 w 9792"/>
                <a:gd name="T11" fmla="*/ 1409 h 6528"/>
                <a:gd name="T12" fmla="*/ 1316 w 9792"/>
                <a:gd name="T13" fmla="*/ 1325 h 6528"/>
                <a:gd name="T14" fmla="*/ 1585 w 9792"/>
                <a:gd name="T15" fmla="*/ 1377 h 6528"/>
                <a:gd name="T16" fmla="*/ 2469 w 9792"/>
                <a:gd name="T17" fmla="*/ 1261 h 6528"/>
                <a:gd name="T18" fmla="*/ 3510 w 9792"/>
                <a:gd name="T19" fmla="*/ 1721 h 6528"/>
                <a:gd name="T20" fmla="*/ 3747 w 9792"/>
                <a:gd name="T21" fmla="*/ 4154 h 6528"/>
                <a:gd name="T22" fmla="*/ 3892 w 9792"/>
                <a:gd name="T23" fmla="*/ 4443 h 6528"/>
                <a:gd name="T24" fmla="*/ 2207 w 9792"/>
                <a:gd name="T25" fmla="*/ 4539 h 6528"/>
                <a:gd name="T26" fmla="*/ 2592 w 9792"/>
                <a:gd name="T27" fmla="*/ 4423 h 6528"/>
                <a:gd name="T28" fmla="*/ 2719 w 9792"/>
                <a:gd name="T29" fmla="*/ 4076 h 6528"/>
                <a:gd name="T30" fmla="*/ 2580 w 9792"/>
                <a:gd name="T31" fmla="*/ 1654 h 6528"/>
                <a:gd name="T32" fmla="*/ 2119 w 9792"/>
                <a:gd name="T33" fmla="*/ 1311 h 6528"/>
                <a:gd name="T34" fmla="*/ 1466 w 9792"/>
                <a:gd name="T35" fmla="*/ 1525 h 6528"/>
                <a:gd name="T36" fmla="*/ 1439 w 9792"/>
                <a:gd name="T37" fmla="*/ 2055 h 6528"/>
                <a:gd name="T38" fmla="*/ 6632 w 9792"/>
                <a:gd name="T39" fmla="*/ 1731 h 6528"/>
                <a:gd name="T40" fmla="*/ 6462 w 9792"/>
                <a:gd name="T41" fmla="*/ 1447 h 6528"/>
                <a:gd name="T42" fmla="*/ 6149 w 9792"/>
                <a:gd name="T43" fmla="*/ 1311 h 6528"/>
                <a:gd name="T44" fmla="*/ 5557 w 9792"/>
                <a:gd name="T45" fmla="*/ 1438 h 6528"/>
                <a:gd name="T46" fmla="*/ 5412 w 9792"/>
                <a:gd name="T47" fmla="*/ 2412 h 6528"/>
                <a:gd name="T48" fmla="*/ 5566 w 9792"/>
                <a:gd name="T49" fmla="*/ 4449 h 6528"/>
                <a:gd name="T50" fmla="*/ 6150 w 9792"/>
                <a:gd name="T51" fmla="*/ 4574 h 6528"/>
                <a:gd name="T52" fmla="*/ 6465 w 9792"/>
                <a:gd name="T53" fmla="*/ 4437 h 6528"/>
                <a:gd name="T54" fmla="*/ 6632 w 9792"/>
                <a:gd name="T55" fmla="*/ 4148 h 6528"/>
                <a:gd name="T56" fmla="*/ 5171 w 9792"/>
                <a:gd name="T57" fmla="*/ 1272 h 6528"/>
                <a:gd name="T58" fmla="*/ 5374 w 9792"/>
                <a:gd name="T59" fmla="*/ 1468 h 6528"/>
                <a:gd name="T60" fmla="*/ 5928 w 9792"/>
                <a:gd name="T61" fmla="*/ 1246 h 6528"/>
                <a:gd name="T62" fmla="*/ 6614 w 9792"/>
                <a:gd name="T63" fmla="*/ 1314 h 6528"/>
                <a:gd name="T64" fmla="*/ 7173 w 9792"/>
                <a:gd name="T65" fmla="*/ 1612 h 6528"/>
                <a:gd name="T66" fmla="*/ 7555 w 9792"/>
                <a:gd name="T67" fmla="*/ 2119 h 6528"/>
                <a:gd name="T68" fmla="*/ 7711 w 9792"/>
                <a:gd name="T69" fmla="*/ 2799 h 6528"/>
                <a:gd name="T70" fmla="*/ 7641 w 9792"/>
                <a:gd name="T71" fmla="*/ 3536 h 6528"/>
                <a:gd name="T72" fmla="*/ 7345 w 9792"/>
                <a:gd name="T73" fmla="*/ 4107 h 6528"/>
                <a:gd name="T74" fmla="*/ 6845 w 9792"/>
                <a:gd name="T75" fmla="*/ 4487 h 6528"/>
                <a:gd name="T76" fmla="*/ 6189 w 9792"/>
                <a:gd name="T77" fmla="*/ 4642 h 6528"/>
                <a:gd name="T78" fmla="*/ 5528 w 9792"/>
                <a:gd name="T79" fmla="*/ 4504 h 6528"/>
                <a:gd name="T80" fmla="*/ 5480 w 9792"/>
                <a:gd name="T81" fmla="*/ 6351 h 6528"/>
                <a:gd name="T82" fmla="*/ 5801 w 9792"/>
                <a:gd name="T83" fmla="*/ 6459 h 6528"/>
                <a:gd name="T84" fmla="*/ 4202 w 9792"/>
                <a:gd name="T85" fmla="*/ 6421 h 6528"/>
                <a:gd name="T86" fmla="*/ 4379 w 9792"/>
                <a:gd name="T87" fmla="*/ 6183 h 6528"/>
                <a:gd name="T88" fmla="*/ 4312 w 9792"/>
                <a:gd name="T89" fmla="*/ 1514 h 6528"/>
                <a:gd name="T90" fmla="*/ 3991 w 9792"/>
                <a:gd name="T91" fmla="*/ 1344 h 6528"/>
                <a:gd name="T92" fmla="*/ 9073 w 9792"/>
                <a:gd name="T93" fmla="*/ 1309 h 6528"/>
                <a:gd name="T94" fmla="*/ 9207 w 9792"/>
                <a:gd name="T95" fmla="*/ 1574 h 6528"/>
                <a:gd name="T96" fmla="*/ 9252 w 9792"/>
                <a:gd name="T97" fmla="*/ 4255 h 6528"/>
                <a:gd name="T98" fmla="*/ 9527 w 9792"/>
                <a:gd name="T99" fmla="*/ 4502 h 6528"/>
                <a:gd name="T100" fmla="*/ 7748 w 9792"/>
                <a:gd name="T101" fmla="*/ 4532 h 6528"/>
                <a:gd name="T102" fmla="*/ 8081 w 9792"/>
                <a:gd name="T103" fmla="*/ 4357 h 6528"/>
                <a:gd name="T104" fmla="*/ 8152 w 9792"/>
                <a:gd name="T105" fmla="*/ 1724 h 6528"/>
                <a:gd name="T106" fmla="*/ 7968 w 9792"/>
                <a:gd name="T107" fmla="*/ 1420 h 6528"/>
                <a:gd name="T108" fmla="*/ 8214 w 9792"/>
                <a:gd name="T109" fmla="*/ 867 h 6528"/>
                <a:gd name="T110" fmla="*/ 8080 w 9792"/>
                <a:gd name="T111" fmla="*/ 493 h 6528"/>
                <a:gd name="T112" fmla="*/ 8252 w 9792"/>
                <a:gd name="T113" fmla="*/ 134 h 6528"/>
                <a:gd name="T114" fmla="*/ 8626 w 9792"/>
                <a:gd name="T115" fmla="*/ 1 h 6528"/>
                <a:gd name="T116" fmla="*/ 8984 w 9792"/>
                <a:gd name="T117" fmla="*/ 171 h 6528"/>
                <a:gd name="T118" fmla="*/ 9118 w 9792"/>
                <a:gd name="T119" fmla="*/ 546 h 6528"/>
                <a:gd name="T120" fmla="*/ 8946 w 9792"/>
                <a:gd name="T121" fmla="*/ 905 h 6528"/>
                <a:gd name="T122" fmla="*/ 8572 w 9792"/>
                <a:gd name="T123" fmla="*/ 1038 h 6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792" h="6528">
                  <a:moveTo>
                    <a:pt x="1439" y="2094"/>
                  </a:moveTo>
                  <a:lnTo>
                    <a:pt x="1439" y="4076"/>
                  </a:lnTo>
                  <a:lnTo>
                    <a:pt x="1440" y="4104"/>
                  </a:lnTo>
                  <a:lnTo>
                    <a:pt x="1441" y="4132"/>
                  </a:lnTo>
                  <a:lnTo>
                    <a:pt x="1443" y="4159"/>
                  </a:lnTo>
                  <a:lnTo>
                    <a:pt x="1447" y="4184"/>
                  </a:lnTo>
                  <a:lnTo>
                    <a:pt x="1451" y="4209"/>
                  </a:lnTo>
                  <a:lnTo>
                    <a:pt x="1458" y="4233"/>
                  </a:lnTo>
                  <a:lnTo>
                    <a:pt x="1464" y="4256"/>
                  </a:lnTo>
                  <a:lnTo>
                    <a:pt x="1471" y="4278"/>
                  </a:lnTo>
                  <a:lnTo>
                    <a:pt x="1480" y="4299"/>
                  </a:lnTo>
                  <a:lnTo>
                    <a:pt x="1489" y="4320"/>
                  </a:lnTo>
                  <a:lnTo>
                    <a:pt x="1499" y="4339"/>
                  </a:lnTo>
                  <a:lnTo>
                    <a:pt x="1512" y="4357"/>
                  </a:lnTo>
                  <a:lnTo>
                    <a:pt x="1524" y="4376"/>
                  </a:lnTo>
                  <a:lnTo>
                    <a:pt x="1537" y="4392"/>
                  </a:lnTo>
                  <a:lnTo>
                    <a:pt x="1551" y="4408"/>
                  </a:lnTo>
                  <a:lnTo>
                    <a:pt x="1568" y="4423"/>
                  </a:lnTo>
                  <a:lnTo>
                    <a:pt x="1584" y="4437"/>
                  </a:lnTo>
                  <a:lnTo>
                    <a:pt x="1601" y="4450"/>
                  </a:lnTo>
                  <a:lnTo>
                    <a:pt x="1620" y="4463"/>
                  </a:lnTo>
                  <a:lnTo>
                    <a:pt x="1639" y="4474"/>
                  </a:lnTo>
                  <a:lnTo>
                    <a:pt x="1660" y="4484"/>
                  </a:lnTo>
                  <a:lnTo>
                    <a:pt x="1681" y="4494"/>
                  </a:lnTo>
                  <a:lnTo>
                    <a:pt x="1703" y="4502"/>
                  </a:lnTo>
                  <a:lnTo>
                    <a:pt x="1727" y="4510"/>
                  </a:lnTo>
                  <a:lnTo>
                    <a:pt x="1752" y="4517"/>
                  </a:lnTo>
                  <a:lnTo>
                    <a:pt x="1778" y="4523"/>
                  </a:lnTo>
                  <a:lnTo>
                    <a:pt x="1804" y="4528"/>
                  </a:lnTo>
                  <a:lnTo>
                    <a:pt x="1831" y="4532"/>
                  </a:lnTo>
                  <a:lnTo>
                    <a:pt x="1859" y="4535"/>
                  </a:lnTo>
                  <a:lnTo>
                    <a:pt x="1889" y="4537"/>
                  </a:lnTo>
                  <a:lnTo>
                    <a:pt x="1920" y="4539"/>
                  </a:lnTo>
                  <a:lnTo>
                    <a:pt x="1951" y="4539"/>
                  </a:lnTo>
                  <a:lnTo>
                    <a:pt x="1951" y="4607"/>
                  </a:lnTo>
                  <a:lnTo>
                    <a:pt x="0" y="4607"/>
                  </a:lnTo>
                  <a:lnTo>
                    <a:pt x="0" y="4539"/>
                  </a:lnTo>
                  <a:lnTo>
                    <a:pt x="26" y="4536"/>
                  </a:lnTo>
                  <a:lnTo>
                    <a:pt x="50" y="4532"/>
                  </a:lnTo>
                  <a:lnTo>
                    <a:pt x="74" y="4528"/>
                  </a:lnTo>
                  <a:lnTo>
                    <a:pt x="97" y="4523"/>
                  </a:lnTo>
                  <a:lnTo>
                    <a:pt x="119" y="4517"/>
                  </a:lnTo>
                  <a:lnTo>
                    <a:pt x="141" y="4509"/>
                  </a:lnTo>
                  <a:lnTo>
                    <a:pt x="161" y="4502"/>
                  </a:lnTo>
                  <a:lnTo>
                    <a:pt x="182" y="4494"/>
                  </a:lnTo>
                  <a:lnTo>
                    <a:pt x="201" y="4485"/>
                  </a:lnTo>
                  <a:lnTo>
                    <a:pt x="218" y="4476"/>
                  </a:lnTo>
                  <a:lnTo>
                    <a:pt x="237" y="4466"/>
                  </a:lnTo>
                  <a:lnTo>
                    <a:pt x="253" y="4454"/>
                  </a:lnTo>
                  <a:lnTo>
                    <a:pt x="268" y="4443"/>
                  </a:lnTo>
                  <a:lnTo>
                    <a:pt x="284" y="4430"/>
                  </a:lnTo>
                  <a:lnTo>
                    <a:pt x="298" y="4417"/>
                  </a:lnTo>
                  <a:lnTo>
                    <a:pt x="311" y="4403"/>
                  </a:lnTo>
                  <a:lnTo>
                    <a:pt x="323" y="4388"/>
                  </a:lnTo>
                  <a:lnTo>
                    <a:pt x="336" y="4373"/>
                  </a:lnTo>
                  <a:lnTo>
                    <a:pt x="347" y="4356"/>
                  </a:lnTo>
                  <a:lnTo>
                    <a:pt x="357" y="4340"/>
                  </a:lnTo>
                  <a:lnTo>
                    <a:pt x="366" y="4322"/>
                  </a:lnTo>
                  <a:lnTo>
                    <a:pt x="374" y="4303"/>
                  </a:lnTo>
                  <a:lnTo>
                    <a:pt x="383" y="4285"/>
                  </a:lnTo>
                  <a:lnTo>
                    <a:pt x="389" y="4265"/>
                  </a:lnTo>
                  <a:lnTo>
                    <a:pt x="395" y="4244"/>
                  </a:lnTo>
                  <a:lnTo>
                    <a:pt x="400" y="4223"/>
                  </a:lnTo>
                  <a:lnTo>
                    <a:pt x="405" y="4201"/>
                  </a:lnTo>
                  <a:lnTo>
                    <a:pt x="408" y="4178"/>
                  </a:lnTo>
                  <a:lnTo>
                    <a:pt x="411" y="4154"/>
                  </a:lnTo>
                  <a:lnTo>
                    <a:pt x="413" y="4131"/>
                  </a:lnTo>
                  <a:lnTo>
                    <a:pt x="414" y="4106"/>
                  </a:lnTo>
                  <a:lnTo>
                    <a:pt x="415" y="4080"/>
                  </a:lnTo>
                  <a:lnTo>
                    <a:pt x="415" y="1806"/>
                  </a:lnTo>
                  <a:lnTo>
                    <a:pt x="414" y="1785"/>
                  </a:lnTo>
                  <a:lnTo>
                    <a:pt x="414" y="1764"/>
                  </a:lnTo>
                  <a:lnTo>
                    <a:pt x="412" y="1742"/>
                  </a:lnTo>
                  <a:lnTo>
                    <a:pt x="410" y="1722"/>
                  </a:lnTo>
                  <a:lnTo>
                    <a:pt x="407" y="1702"/>
                  </a:lnTo>
                  <a:lnTo>
                    <a:pt x="404" y="1683"/>
                  </a:lnTo>
                  <a:lnTo>
                    <a:pt x="401" y="1665"/>
                  </a:lnTo>
                  <a:lnTo>
                    <a:pt x="396" y="1646"/>
                  </a:lnTo>
                  <a:lnTo>
                    <a:pt x="391" y="1628"/>
                  </a:lnTo>
                  <a:lnTo>
                    <a:pt x="386" y="1612"/>
                  </a:lnTo>
                  <a:lnTo>
                    <a:pt x="379" y="1594"/>
                  </a:lnTo>
                  <a:lnTo>
                    <a:pt x="372" y="1579"/>
                  </a:lnTo>
                  <a:lnTo>
                    <a:pt x="365" y="1563"/>
                  </a:lnTo>
                  <a:lnTo>
                    <a:pt x="357" y="1548"/>
                  </a:lnTo>
                  <a:lnTo>
                    <a:pt x="349" y="1533"/>
                  </a:lnTo>
                  <a:lnTo>
                    <a:pt x="340" y="1520"/>
                  </a:lnTo>
                  <a:lnTo>
                    <a:pt x="329" y="1506"/>
                  </a:lnTo>
                  <a:lnTo>
                    <a:pt x="319" y="1493"/>
                  </a:lnTo>
                  <a:lnTo>
                    <a:pt x="308" y="1481"/>
                  </a:lnTo>
                  <a:lnTo>
                    <a:pt x="297" y="1469"/>
                  </a:lnTo>
                  <a:lnTo>
                    <a:pt x="285" y="1458"/>
                  </a:lnTo>
                  <a:lnTo>
                    <a:pt x="272" y="1446"/>
                  </a:lnTo>
                  <a:lnTo>
                    <a:pt x="259" y="1436"/>
                  </a:lnTo>
                  <a:lnTo>
                    <a:pt x="245" y="1427"/>
                  </a:lnTo>
                  <a:lnTo>
                    <a:pt x="231" y="1418"/>
                  </a:lnTo>
                  <a:lnTo>
                    <a:pt x="215" y="1409"/>
                  </a:lnTo>
                  <a:lnTo>
                    <a:pt x="200" y="1400"/>
                  </a:lnTo>
                  <a:lnTo>
                    <a:pt x="184" y="1393"/>
                  </a:lnTo>
                  <a:lnTo>
                    <a:pt x="167" y="1386"/>
                  </a:lnTo>
                  <a:lnTo>
                    <a:pt x="150" y="1380"/>
                  </a:lnTo>
                  <a:lnTo>
                    <a:pt x="132" y="1374"/>
                  </a:lnTo>
                  <a:lnTo>
                    <a:pt x="113" y="1369"/>
                  </a:lnTo>
                  <a:lnTo>
                    <a:pt x="113" y="1276"/>
                  </a:lnTo>
                  <a:lnTo>
                    <a:pt x="1183" y="1276"/>
                  </a:lnTo>
                  <a:lnTo>
                    <a:pt x="1203" y="1276"/>
                  </a:lnTo>
                  <a:lnTo>
                    <a:pt x="1221" y="1279"/>
                  </a:lnTo>
                  <a:lnTo>
                    <a:pt x="1238" y="1282"/>
                  </a:lnTo>
                  <a:lnTo>
                    <a:pt x="1256" y="1288"/>
                  </a:lnTo>
                  <a:lnTo>
                    <a:pt x="1271" y="1294"/>
                  </a:lnTo>
                  <a:lnTo>
                    <a:pt x="1287" y="1304"/>
                  </a:lnTo>
                  <a:lnTo>
                    <a:pt x="1302" y="1314"/>
                  </a:lnTo>
                  <a:lnTo>
                    <a:pt x="1316" y="1325"/>
                  </a:lnTo>
                  <a:lnTo>
                    <a:pt x="1329" y="1338"/>
                  </a:lnTo>
                  <a:lnTo>
                    <a:pt x="1341" y="1353"/>
                  </a:lnTo>
                  <a:lnTo>
                    <a:pt x="1353" y="1369"/>
                  </a:lnTo>
                  <a:lnTo>
                    <a:pt x="1364" y="1386"/>
                  </a:lnTo>
                  <a:lnTo>
                    <a:pt x="1374" y="1406"/>
                  </a:lnTo>
                  <a:lnTo>
                    <a:pt x="1383" y="1427"/>
                  </a:lnTo>
                  <a:lnTo>
                    <a:pt x="1392" y="1449"/>
                  </a:lnTo>
                  <a:lnTo>
                    <a:pt x="1400" y="1473"/>
                  </a:lnTo>
                  <a:lnTo>
                    <a:pt x="1405" y="1477"/>
                  </a:lnTo>
                  <a:lnTo>
                    <a:pt x="1409" y="1480"/>
                  </a:lnTo>
                  <a:lnTo>
                    <a:pt x="1412" y="1482"/>
                  </a:lnTo>
                  <a:lnTo>
                    <a:pt x="1414" y="1482"/>
                  </a:lnTo>
                  <a:lnTo>
                    <a:pt x="1457" y="1454"/>
                  </a:lnTo>
                  <a:lnTo>
                    <a:pt x="1499" y="1426"/>
                  </a:lnTo>
                  <a:lnTo>
                    <a:pt x="1542" y="1400"/>
                  </a:lnTo>
                  <a:lnTo>
                    <a:pt x="1585" y="1377"/>
                  </a:lnTo>
                  <a:lnTo>
                    <a:pt x="1627" y="1356"/>
                  </a:lnTo>
                  <a:lnTo>
                    <a:pt x="1670" y="1335"/>
                  </a:lnTo>
                  <a:lnTo>
                    <a:pt x="1712" y="1318"/>
                  </a:lnTo>
                  <a:lnTo>
                    <a:pt x="1753" y="1302"/>
                  </a:lnTo>
                  <a:lnTo>
                    <a:pt x="1794" y="1287"/>
                  </a:lnTo>
                  <a:lnTo>
                    <a:pt x="1836" y="1275"/>
                  </a:lnTo>
                  <a:lnTo>
                    <a:pt x="1877" y="1265"/>
                  </a:lnTo>
                  <a:lnTo>
                    <a:pt x="1918" y="1257"/>
                  </a:lnTo>
                  <a:lnTo>
                    <a:pt x="1958" y="1251"/>
                  </a:lnTo>
                  <a:lnTo>
                    <a:pt x="1999" y="1245"/>
                  </a:lnTo>
                  <a:lnTo>
                    <a:pt x="2039" y="1242"/>
                  </a:lnTo>
                  <a:lnTo>
                    <a:pt x="2080" y="1241"/>
                  </a:lnTo>
                  <a:lnTo>
                    <a:pt x="2182" y="1243"/>
                  </a:lnTo>
                  <a:lnTo>
                    <a:pt x="2281" y="1246"/>
                  </a:lnTo>
                  <a:lnTo>
                    <a:pt x="2377" y="1253"/>
                  </a:lnTo>
                  <a:lnTo>
                    <a:pt x="2469" y="1261"/>
                  </a:lnTo>
                  <a:lnTo>
                    <a:pt x="2559" y="1272"/>
                  </a:lnTo>
                  <a:lnTo>
                    <a:pt x="2645" y="1285"/>
                  </a:lnTo>
                  <a:lnTo>
                    <a:pt x="2729" y="1301"/>
                  </a:lnTo>
                  <a:lnTo>
                    <a:pt x="2808" y="1319"/>
                  </a:lnTo>
                  <a:lnTo>
                    <a:pt x="2885" y="1339"/>
                  </a:lnTo>
                  <a:lnTo>
                    <a:pt x="2957" y="1362"/>
                  </a:lnTo>
                  <a:lnTo>
                    <a:pt x="3027" y="1387"/>
                  </a:lnTo>
                  <a:lnTo>
                    <a:pt x="3094" y="1415"/>
                  </a:lnTo>
                  <a:lnTo>
                    <a:pt x="3157" y="1444"/>
                  </a:lnTo>
                  <a:lnTo>
                    <a:pt x="3217" y="1477"/>
                  </a:lnTo>
                  <a:lnTo>
                    <a:pt x="3274" y="1512"/>
                  </a:lnTo>
                  <a:lnTo>
                    <a:pt x="3328" y="1548"/>
                  </a:lnTo>
                  <a:lnTo>
                    <a:pt x="3378" y="1588"/>
                  </a:lnTo>
                  <a:lnTo>
                    <a:pt x="3425" y="1630"/>
                  </a:lnTo>
                  <a:lnTo>
                    <a:pt x="3469" y="1675"/>
                  </a:lnTo>
                  <a:lnTo>
                    <a:pt x="3510" y="1721"/>
                  </a:lnTo>
                  <a:lnTo>
                    <a:pt x="3548" y="1771"/>
                  </a:lnTo>
                  <a:lnTo>
                    <a:pt x="3581" y="1822"/>
                  </a:lnTo>
                  <a:lnTo>
                    <a:pt x="3613" y="1876"/>
                  </a:lnTo>
                  <a:lnTo>
                    <a:pt x="3640" y="1932"/>
                  </a:lnTo>
                  <a:lnTo>
                    <a:pt x="3665" y="1991"/>
                  </a:lnTo>
                  <a:lnTo>
                    <a:pt x="3685" y="2052"/>
                  </a:lnTo>
                  <a:lnTo>
                    <a:pt x="3704" y="2115"/>
                  </a:lnTo>
                  <a:lnTo>
                    <a:pt x="3718" y="2182"/>
                  </a:lnTo>
                  <a:lnTo>
                    <a:pt x="3729" y="2249"/>
                  </a:lnTo>
                  <a:lnTo>
                    <a:pt x="3737" y="2321"/>
                  </a:lnTo>
                  <a:lnTo>
                    <a:pt x="3742" y="2393"/>
                  </a:lnTo>
                  <a:lnTo>
                    <a:pt x="3744" y="2468"/>
                  </a:lnTo>
                  <a:lnTo>
                    <a:pt x="3744" y="4079"/>
                  </a:lnTo>
                  <a:lnTo>
                    <a:pt x="3744" y="4106"/>
                  </a:lnTo>
                  <a:lnTo>
                    <a:pt x="3745" y="4130"/>
                  </a:lnTo>
                  <a:lnTo>
                    <a:pt x="3747" y="4154"/>
                  </a:lnTo>
                  <a:lnTo>
                    <a:pt x="3751" y="4178"/>
                  </a:lnTo>
                  <a:lnTo>
                    <a:pt x="3755" y="4201"/>
                  </a:lnTo>
                  <a:lnTo>
                    <a:pt x="3759" y="4223"/>
                  </a:lnTo>
                  <a:lnTo>
                    <a:pt x="3764" y="4244"/>
                  </a:lnTo>
                  <a:lnTo>
                    <a:pt x="3771" y="4266"/>
                  </a:lnTo>
                  <a:lnTo>
                    <a:pt x="3777" y="4285"/>
                  </a:lnTo>
                  <a:lnTo>
                    <a:pt x="3785" y="4304"/>
                  </a:lnTo>
                  <a:lnTo>
                    <a:pt x="3793" y="4323"/>
                  </a:lnTo>
                  <a:lnTo>
                    <a:pt x="3804" y="4340"/>
                  </a:lnTo>
                  <a:lnTo>
                    <a:pt x="3814" y="4357"/>
                  </a:lnTo>
                  <a:lnTo>
                    <a:pt x="3825" y="4374"/>
                  </a:lnTo>
                  <a:lnTo>
                    <a:pt x="3836" y="4389"/>
                  </a:lnTo>
                  <a:lnTo>
                    <a:pt x="3849" y="4404"/>
                  </a:lnTo>
                  <a:lnTo>
                    <a:pt x="3863" y="4418"/>
                  </a:lnTo>
                  <a:lnTo>
                    <a:pt x="3877" y="4431"/>
                  </a:lnTo>
                  <a:lnTo>
                    <a:pt x="3892" y="4443"/>
                  </a:lnTo>
                  <a:lnTo>
                    <a:pt x="3909" y="4455"/>
                  </a:lnTo>
                  <a:lnTo>
                    <a:pt x="3925" y="4467"/>
                  </a:lnTo>
                  <a:lnTo>
                    <a:pt x="3943" y="4477"/>
                  </a:lnTo>
                  <a:lnTo>
                    <a:pt x="3962" y="4486"/>
                  </a:lnTo>
                  <a:lnTo>
                    <a:pt x="3981" y="4495"/>
                  </a:lnTo>
                  <a:lnTo>
                    <a:pt x="4001" y="4503"/>
                  </a:lnTo>
                  <a:lnTo>
                    <a:pt x="4022" y="4510"/>
                  </a:lnTo>
                  <a:lnTo>
                    <a:pt x="4044" y="4517"/>
                  </a:lnTo>
                  <a:lnTo>
                    <a:pt x="4067" y="4523"/>
                  </a:lnTo>
                  <a:lnTo>
                    <a:pt x="4090" y="4528"/>
                  </a:lnTo>
                  <a:lnTo>
                    <a:pt x="4115" y="4532"/>
                  </a:lnTo>
                  <a:lnTo>
                    <a:pt x="4139" y="4536"/>
                  </a:lnTo>
                  <a:lnTo>
                    <a:pt x="4166" y="4539"/>
                  </a:lnTo>
                  <a:lnTo>
                    <a:pt x="4166" y="4607"/>
                  </a:lnTo>
                  <a:lnTo>
                    <a:pt x="2207" y="4607"/>
                  </a:lnTo>
                  <a:lnTo>
                    <a:pt x="2207" y="4539"/>
                  </a:lnTo>
                  <a:lnTo>
                    <a:pt x="2239" y="4539"/>
                  </a:lnTo>
                  <a:lnTo>
                    <a:pt x="2270" y="4537"/>
                  </a:lnTo>
                  <a:lnTo>
                    <a:pt x="2299" y="4535"/>
                  </a:lnTo>
                  <a:lnTo>
                    <a:pt x="2328" y="4532"/>
                  </a:lnTo>
                  <a:lnTo>
                    <a:pt x="2355" y="4528"/>
                  </a:lnTo>
                  <a:lnTo>
                    <a:pt x="2382" y="4523"/>
                  </a:lnTo>
                  <a:lnTo>
                    <a:pt x="2407" y="4517"/>
                  </a:lnTo>
                  <a:lnTo>
                    <a:pt x="2432" y="4510"/>
                  </a:lnTo>
                  <a:lnTo>
                    <a:pt x="2455" y="4502"/>
                  </a:lnTo>
                  <a:lnTo>
                    <a:pt x="2478" y="4494"/>
                  </a:lnTo>
                  <a:lnTo>
                    <a:pt x="2499" y="4484"/>
                  </a:lnTo>
                  <a:lnTo>
                    <a:pt x="2519" y="4474"/>
                  </a:lnTo>
                  <a:lnTo>
                    <a:pt x="2539" y="4463"/>
                  </a:lnTo>
                  <a:lnTo>
                    <a:pt x="2558" y="4450"/>
                  </a:lnTo>
                  <a:lnTo>
                    <a:pt x="2576" y="4437"/>
                  </a:lnTo>
                  <a:lnTo>
                    <a:pt x="2592" y="4423"/>
                  </a:lnTo>
                  <a:lnTo>
                    <a:pt x="2607" y="4408"/>
                  </a:lnTo>
                  <a:lnTo>
                    <a:pt x="2621" y="4392"/>
                  </a:lnTo>
                  <a:lnTo>
                    <a:pt x="2636" y="4376"/>
                  </a:lnTo>
                  <a:lnTo>
                    <a:pt x="2648" y="4358"/>
                  </a:lnTo>
                  <a:lnTo>
                    <a:pt x="2659" y="4339"/>
                  </a:lnTo>
                  <a:lnTo>
                    <a:pt x="2669" y="4320"/>
                  </a:lnTo>
                  <a:lnTo>
                    <a:pt x="2680" y="4299"/>
                  </a:lnTo>
                  <a:lnTo>
                    <a:pt x="2688" y="4278"/>
                  </a:lnTo>
                  <a:lnTo>
                    <a:pt x="2695" y="4256"/>
                  </a:lnTo>
                  <a:lnTo>
                    <a:pt x="2702" y="4233"/>
                  </a:lnTo>
                  <a:lnTo>
                    <a:pt x="2707" y="4210"/>
                  </a:lnTo>
                  <a:lnTo>
                    <a:pt x="2712" y="4184"/>
                  </a:lnTo>
                  <a:lnTo>
                    <a:pt x="2715" y="4159"/>
                  </a:lnTo>
                  <a:lnTo>
                    <a:pt x="2717" y="4132"/>
                  </a:lnTo>
                  <a:lnTo>
                    <a:pt x="2719" y="4104"/>
                  </a:lnTo>
                  <a:lnTo>
                    <a:pt x="2719" y="4076"/>
                  </a:lnTo>
                  <a:lnTo>
                    <a:pt x="2719" y="2535"/>
                  </a:lnTo>
                  <a:lnTo>
                    <a:pt x="2719" y="2459"/>
                  </a:lnTo>
                  <a:lnTo>
                    <a:pt x="2717" y="2386"/>
                  </a:lnTo>
                  <a:lnTo>
                    <a:pt x="2714" y="2315"/>
                  </a:lnTo>
                  <a:lnTo>
                    <a:pt x="2710" y="2247"/>
                  </a:lnTo>
                  <a:lnTo>
                    <a:pt x="2704" y="2181"/>
                  </a:lnTo>
                  <a:lnTo>
                    <a:pt x="2697" y="2118"/>
                  </a:lnTo>
                  <a:lnTo>
                    <a:pt x="2689" y="2057"/>
                  </a:lnTo>
                  <a:lnTo>
                    <a:pt x="2680" y="1998"/>
                  </a:lnTo>
                  <a:lnTo>
                    <a:pt x="2669" y="1942"/>
                  </a:lnTo>
                  <a:lnTo>
                    <a:pt x="2657" y="1888"/>
                  </a:lnTo>
                  <a:lnTo>
                    <a:pt x="2644" y="1837"/>
                  </a:lnTo>
                  <a:lnTo>
                    <a:pt x="2630" y="1788"/>
                  </a:lnTo>
                  <a:lnTo>
                    <a:pt x="2614" y="1741"/>
                  </a:lnTo>
                  <a:lnTo>
                    <a:pt x="2597" y="1697"/>
                  </a:lnTo>
                  <a:lnTo>
                    <a:pt x="2580" y="1654"/>
                  </a:lnTo>
                  <a:lnTo>
                    <a:pt x="2559" y="1616"/>
                  </a:lnTo>
                  <a:lnTo>
                    <a:pt x="2539" y="1578"/>
                  </a:lnTo>
                  <a:lnTo>
                    <a:pt x="2517" y="1543"/>
                  </a:lnTo>
                  <a:lnTo>
                    <a:pt x="2494" y="1512"/>
                  </a:lnTo>
                  <a:lnTo>
                    <a:pt x="2469" y="1481"/>
                  </a:lnTo>
                  <a:lnTo>
                    <a:pt x="2444" y="1455"/>
                  </a:lnTo>
                  <a:lnTo>
                    <a:pt x="2417" y="1429"/>
                  </a:lnTo>
                  <a:lnTo>
                    <a:pt x="2389" y="1407"/>
                  </a:lnTo>
                  <a:lnTo>
                    <a:pt x="2359" y="1386"/>
                  </a:lnTo>
                  <a:lnTo>
                    <a:pt x="2329" y="1368"/>
                  </a:lnTo>
                  <a:lnTo>
                    <a:pt x="2297" y="1353"/>
                  </a:lnTo>
                  <a:lnTo>
                    <a:pt x="2264" y="1339"/>
                  </a:lnTo>
                  <a:lnTo>
                    <a:pt x="2230" y="1328"/>
                  </a:lnTo>
                  <a:lnTo>
                    <a:pt x="2194" y="1320"/>
                  </a:lnTo>
                  <a:lnTo>
                    <a:pt x="2157" y="1314"/>
                  </a:lnTo>
                  <a:lnTo>
                    <a:pt x="2119" y="1311"/>
                  </a:lnTo>
                  <a:lnTo>
                    <a:pt x="2080" y="1310"/>
                  </a:lnTo>
                  <a:lnTo>
                    <a:pt x="2038" y="1311"/>
                  </a:lnTo>
                  <a:lnTo>
                    <a:pt x="1996" y="1313"/>
                  </a:lnTo>
                  <a:lnTo>
                    <a:pt x="1955" y="1318"/>
                  </a:lnTo>
                  <a:lnTo>
                    <a:pt x="1914" y="1325"/>
                  </a:lnTo>
                  <a:lnTo>
                    <a:pt x="1873" y="1333"/>
                  </a:lnTo>
                  <a:lnTo>
                    <a:pt x="1831" y="1343"/>
                  </a:lnTo>
                  <a:lnTo>
                    <a:pt x="1790" y="1357"/>
                  </a:lnTo>
                  <a:lnTo>
                    <a:pt x="1749" y="1371"/>
                  </a:lnTo>
                  <a:lnTo>
                    <a:pt x="1709" y="1387"/>
                  </a:lnTo>
                  <a:lnTo>
                    <a:pt x="1668" y="1405"/>
                  </a:lnTo>
                  <a:lnTo>
                    <a:pt x="1628" y="1425"/>
                  </a:lnTo>
                  <a:lnTo>
                    <a:pt x="1587" y="1447"/>
                  </a:lnTo>
                  <a:lnTo>
                    <a:pt x="1546" y="1471"/>
                  </a:lnTo>
                  <a:lnTo>
                    <a:pt x="1507" y="1497"/>
                  </a:lnTo>
                  <a:lnTo>
                    <a:pt x="1466" y="1525"/>
                  </a:lnTo>
                  <a:lnTo>
                    <a:pt x="1426" y="1554"/>
                  </a:lnTo>
                  <a:lnTo>
                    <a:pt x="1429" y="1582"/>
                  </a:lnTo>
                  <a:lnTo>
                    <a:pt x="1431" y="1611"/>
                  </a:lnTo>
                  <a:lnTo>
                    <a:pt x="1433" y="1639"/>
                  </a:lnTo>
                  <a:lnTo>
                    <a:pt x="1435" y="1668"/>
                  </a:lnTo>
                  <a:lnTo>
                    <a:pt x="1437" y="1697"/>
                  </a:lnTo>
                  <a:lnTo>
                    <a:pt x="1438" y="1726"/>
                  </a:lnTo>
                  <a:lnTo>
                    <a:pt x="1438" y="1756"/>
                  </a:lnTo>
                  <a:lnTo>
                    <a:pt x="1439" y="1786"/>
                  </a:lnTo>
                  <a:lnTo>
                    <a:pt x="1439" y="1825"/>
                  </a:lnTo>
                  <a:lnTo>
                    <a:pt x="1439" y="1863"/>
                  </a:lnTo>
                  <a:lnTo>
                    <a:pt x="1439" y="1901"/>
                  </a:lnTo>
                  <a:lnTo>
                    <a:pt x="1439" y="1940"/>
                  </a:lnTo>
                  <a:lnTo>
                    <a:pt x="1439" y="1978"/>
                  </a:lnTo>
                  <a:lnTo>
                    <a:pt x="1439" y="2017"/>
                  </a:lnTo>
                  <a:lnTo>
                    <a:pt x="1439" y="2055"/>
                  </a:lnTo>
                  <a:lnTo>
                    <a:pt x="1439" y="2094"/>
                  </a:lnTo>
                  <a:close/>
                  <a:moveTo>
                    <a:pt x="6690" y="2946"/>
                  </a:moveTo>
                  <a:lnTo>
                    <a:pt x="6690" y="2812"/>
                  </a:lnTo>
                  <a:lnTo>
                    <a:pt x="6689" y="2687"/>
                  </a:lnTo>
                  <a:lnTo>
                    <a:pt x="6687" y="2567"/>
                  </a:lnTo>
                  <a:lnTo>
                    <a:pt x="6685" y="2455"/>
                  </a:lnTo>
                  <a:lnTo>
                    <a:pt x="6683" y="2351"/>
                  </a:lnTo>
                  <a:lnTo>
                    <a:pt x="6680" y="2253"/>
                  </a:lnTo>
                  <a:lnTo>
                    <a:pt x="6676" y="2163"/>
                  </a:lnTo>
                  <a:lnTo>
                    <a:pt x="6671" y="2080"/>
                  </a:lnTo>
                  <a:lnTo>
                    <a:pt x="6666" y="2004"/>
                  </a:lnTo>
                  <a:lnTo>
                    <a:pt x="6661" y="1935"/>
                  </a:lnTo>
                  <a:lnTo>
                    <a:pt x="6654" y="1873"/>
                  </a:lnTo>
                  <a:lnTo>
                    <a:pt x="6647" y="1819"/>
                  </a:lnTo>
                  <a:lnTo>
                    <a:pt x="6640" y="1771"/>
                  </a:lnTo>
                  <a:lnTo>
                    <a:pt x="6632" y="1731"/>
                  </a:lnTo>
                  <a:lnTo>
                    <a:pt x="6627" y="1714"/>
                  </a:lnTo>
                  <a:lnTo>
                    <a:pt x="6623" y="1697"/>
                  </a:lnTo>
                  <a:lnTo>
                    <a:pt x="6619" y="1684"/>
                  </a:lnTo>
                  <a:lnTo>
                    <a:pt x="6614" y="1672"/>
                  </a:lnTo>
                  <a:lnTo>
                    <a:pt x="6603" y="1648"/>
                  </a:lnTo>
                  <a:lnTo>
                    <a:pt x="6593" y="1627"/>
                  </a:lnTo>
                  <a:lnTo>
                    <a:pt x="6582" y="1605"/>
                  </a:lnTo>
                  <a:lnTo>
                    <a:pt x="6571" y="1585"/>
                  </a:lnTo>
                  <a:lnTo>
                    <a:pt x="6560" y="1566"/>
                  </a:lnTo>
                  <a:lnTo>
                    <a:pt x="6546" y="1546"/>
                  </a:lnTo>
                  <a:lnTo>
                    <a:pt x="6534" y="1528"/>
                  </a:lnTo>
                  <a:lnTo>
                    <a:pt x="6521" y="1511"/>
                  </a:lnTo>
                  <a:lnTo>
                    <a:pt x="6507" y="1494"/>
                  </a:lnTo>
                  <a:lnTo>
                    <a:pt x="6492" y="1478"/>
                  </a:lnTo>
                  <a:lnTo>
                    <a:pt x="6477" y="1463"/>
                  </a:lnTo>
                  <a:lnTo>
                    <a:pt x="6462" y="1447"/>
                  </a:lnTo>
                  <a:lnTo>
                    <a:pt x="6446" y="1434"/>
                  </a:lnTo>
                  <a:lnTo>
                    <a:pt x="6430" y="1421"/>
                  </a:lnTo>
                  <a:lnTo>
                    <a:pt x="6413" y="1408"/>
                  </a:lnTo>
                  <a:lnTo>
                    <a:pt x="6395" y="1396"/>
                  </a:lnTo>
                  <a:lnTo>
                    <a:pt x="6378" y="1385"/>
                  </a:lnTo>
                  <a:lnTo>
                    <a:pt x="6360" y="1375"/>
                  </a:lnTo>
                  <a:lnTo>
                    <a:pt x="6340" y="1365"/>
                  </a:lnTo>
                  <a:lnTo>
                    <a:pt x="6321" y="1356"/>
                  </a:lnTo>
                  <a:lnTo>
                    <a:pt x="6302" y="1347"/>
                  </a:lnTo>
                  <a:lnTo>
                    <a:pt x="6281" y="1340"/>
                  </a:lnTo>
                  <a:lnTo>
                    <a:pt x="6260" y="1333"/>
                  </a:lnTo>
                  <a:lnTo>
                    <a:pt x="6238" y="1327"/>
                  </a:lnTo>
                  <a:lnTo>
                    <a:pt x="6217" y="1322"/>
                  </a:lnTo>
                  <a:lnTo>
                    <a:pt x="6194" y="1318"/>
                  </a:lnTo>
                  <a:lnTo>
                    <a:pt x="6171" y="1314"/>
                  </a:lnTo>
                  <a:lnTo>
                    <a:pt x="6149" y="1311"/>
                  </a:lnTo>
                  <a:lnTo>
                    <a:pt x="6124" y="1308"/>
                  </a:lnTo>
                  <a:lnTo>
                    <a:pt x="6100" y="1306"/>
                  </a:lnTo>
                  <a:lnTo>
                    <a:pt x="6075" y="1305"/>
                  </a:lnTo>
                  <a:lnTo>
                    <a:pt x="6050" y="1305"/>
                  </a:lnTo>
                  <a:lnTo>
                    <a:pt x="6008" y="1306"/>
                  </a:lnTo>
                  <a:lnTo>
                    <a:pt x="5966" y="1309"/>
                  </a:lnTo>
                  <a:lnTo>
                    <a:pt x="5925" y="1313"/>
                  </a:lnTo>
                  <a:lnTo>
                    <a:pt x="5883" y="1319"/>
                  </a:lnTo>
                  <a:lnTo>
                    <a:pt x="5843" y="1328"/>
                  </a:lnTo>
                  <a:lnTo>
                    <a:pt x="5801" y="1338"/>
                  </a:lnTo>
                  <a:lnTo>
                    <a:pt x="5760" y="1350"/>
                  </a:lnTo>
                  <a:lnTo>
                    <a:pt x="5719" y="1364"/>
                  </a:lnTo>
                  <a:lnTo>
                    <a:pt x="5678" y="1380"/>
                  </a:lnTo>
                  <a:lnTo>
                    <a:pt x="5638" y="1397"/>
                  </a:lnTo>
                  <a:lnTo>
                    <a:pt x="5597" y="1417"/>
                  </a:lnTo>
                  <a:lnTo>
                    <a:pt x="5557" y="1438"/>
                  </a:lnTo>
                  <a:lnTo>
                    <a:pt x="5516" y="1462"/>
                  </a:lnTo>
                  <a:lnTo>
                    <a:pt x="5475" y="1487"/>
                  </a:lnTo>
                  <a:lnTo>
                    <a:pt x="5436" y="1514"/>
                  </a:lnTo>
                  <a:lnTo>
                    <a:pt x="5396" y="1543"/>
                  </a:lnTo>
                  <a:lnTo>
                    <a:pt x="5398" y="1570"/>
                  </a:lnTo>
                  <a:lnTo>
                    <a:pt x="5401" y="1597"/>
                  </a:lnTo>
                  <a:lnTo>
                    <a:pt x="5403" y="1625"/>
                  </a:lnTo>
                  <a:lnTo>
                    <a:pt x="5405" y="1653"/>
                  </a:lnTo>
                  <a:lnTo>
                    <a:pt x="5406" y="1681"/>
                  </a:lnTo>
                  <a:lnTo>
                    <a:pt x="5407" y="1710"/>
                  </a:lnTo>
                  <a:lnTo>
                    <a:pt x="5408" y="1739"/>
                  </a:lnTo>
                  <a:lnTo>
                    <a:pt x="5408" y="1768"/>
                  </a:lnTo>
                  <a:lnTo>
                    <a:pt x="5410" y="1929"/>
                  </a:lnTo>
                  <a:lnTo>
                    <a:pt x="5411" y="2090"/>
                  </a:lnTo>
                  <a:lnTo>
                    <a:pt x="5411" y="2251"/>
                  </a:lnTo>
                  <a:lnTo>
                    <a:pt x="5412" y="2412"/>
                  </a:lnTo>
                  <a:lnTo>
                    <a:pt x="5412" y="2573"/>
                  </a:lnTo>
                  <a:lnTo>
                    <a:pt x="5412" y="2735"/>
                  </a:lnTo>
                  <a:lnTo>
                    <a:pt x="5412" y="2897"/>
                  </a:lnTo>
                  <a:lnTo>
                    <a:pt x="5412" y="3058"/>
                  </a:lnTo>
                  <a:lnTo>
                    <a:pt x="5411" y="3219"/>
                  </a:lnTo>
                  <a:lnTo>
                    <a:pt x="5411" y="3380"/>
                  </a:lnTo>
                  <a:lnTo>
                    <a:pt x="5410" y="3542"/>
                  </a:lnTo>
                  <a:lnTo>
                    <a:pt x="5410" y="3704"/>
                  </a:lnTo>
                  <a:lnTo>
                    <a:pt x="5409" y="3865"/>
                  </a:lnTo>
                  <a:lnTo>
                    <a:pt x="5409" y="4026"/>
                  </a:lnTo>
                  <a:lnTo>
                    <a:pt x="5409" y="4187"/>
                  </a:lnTo>
                  <a:lnTo>
                    <a:pt x="5409" y="4348"/>
                  </a:lnTo>
                  <a:lnTo>
                    <a:pt x="5448" y="4376"/>
                  </a:lnTo>
                  <a:lnTo>
                    <a:pt x="5488" y="4402"/>
                  </a:lnTo>
                  <a:lnTo>
                    <a:pt x="5526" y="4427"/>
                  </a:lnTo>
                  <a:lnTo>
                    <a:pt x="5566" y="4449"/>
                  </a:lnTo>
                  <a:lnTo>
                    <a:pt x="5606" y="4471"/>
                  </a:lnTo>
                  <a:lnTo>
                    <a:pt x="5646" y="4490"/>
                  </a:lnTo>
                  <a:lnTo>
                    <a:pt x="5685" y="4506"/>
                  </a:lnTo>
                  <a:lnTo>
                    <a:pt x="5726" y="4522"/>
                  </a:lnTo>
                  <a:lnTo>
                    <a:pt x="5766" y="4536"/>
                  </a:lnTo>
                  <a:lnTo>
                    <a:pt x="5806" y="4547"/>
                  </a:lnTo>
                  <a:lnTo>
                    <a:pt x="5847" y="4557"/>
                  </a:lnTo>
                  <a:lnTo>
                    <a:pt x="5886" y="4566"/>
                  </a:lnTo>
                  <a:lnTo>
                    <a:pt x="5927" y="4572"/>
                  </a:lnTo>
                  <a:lnTo>
                    <a:pt x="5968" y="4577"/>
                  </a:lnTo>
                  <a:lnTo>
                    <a:pt x="6009" y="4579"/>
                  </a:lnTo>
                  <a:lnTo>
                    <a:pt x="6050" y="4580"/>
                  </a:lnTo>
                  <a:lnTo>
                    <a:pt x="6075" y="4580"/>
                  </a:lnTo>
                  <a:lnTo>
                    <a:pt x="6101" y="4579"/>
                  </a:lnTo>
                  <a:lnTo>
                    <a:pt x="6125" y="4577"/>
                  </a:lnTo>
                  <a:lnTo>
                    <a:pt x="6150" y="4574"/>
                  </a:lnTo>
                  <a:lnTo>
                    <a:pt x="6173" y="4571"/>
                  </a:lnTo>
                  <a:lnTo>
                    <a:pt x="6197" y="4567"/>
                  </a:lnTo>
                  <a:lnTo>
                    <a:pt x="6219" y="4562"/>
                  </a:lnTo>
                  <a:lnTo>
                    <a:pt x="6241" y="4557"/>
                  </a:lnTo>
                  <a:lnTo>
                    <a:pt x="6263" y="4551"/>
                  </a:lnTo>
                  <a:lnTo>
                    <a:pt x="6283" y="4544"/>
                  </a:lnTo>
                  <a:lnTo>
                    <a:pt x="6305" y="4537"/>
                  </a:lnTo>
                  <a:lnTo>
                    <a:pt x="6324" y="4529"/>
                  </a:lnTo>
                  <a:lnTo>
                    <a:pt x="6343" y="4520"/>
                  </a:lnTo>
                  <a:lnTo>
                    <a:pt x="6363" y="4509"/>
                  </a:lnTo>
                  <a:lnTo>
                    <a:pt x="6381" y="4499"/>
                  </a:lnTo>
                  <a:lnTo>
                    <a:pt x="6398" y="4488"/>
                  </a:lnTo>
                  <a:lnTo>
                    <a:pt x="6416" y="4477"/>
                  </a:lnTo>
                  <a:lnTo>
                    <a:pt x="6433" y="4464"/>
                  </a:lnTo>
                  <a:lnTo>
                    <a:pt x="6449" y="4450"/>
                  </a:lnTo>
                  <a:lnTo>
                    <a:pt x="6465" y="4437"/>
                  </a:lnTo>
                  <a:lnTo>
                    <a:pt x="6480" y="4422"/>
                  </a:lnTo>
                  <a:lnTo>
                    <a:pt x="6495" y="4406"/>
                  </a:lnTo>
                  <a:lnTo>
                    <a:pt x="6510" y="4390"/>
                  </a:lnTo>
                  <a:lnTo>
                    <a:pt x="6523" y="4374"/>
                  </a:lnTo>
                  <a:lnTo>
                    <a:pt x="6536" y="4356"/>
                  </a:lnTo>
                  <a:lnTo>
                    <a:pt x="6548" y="4338"/>
                  </a:lnTo>
                  <a:lnTo>
                    <a:pt x="6561" y="4319"/>
                  </a:lnTo>
                  <a:lnTo>
                    <a:pt x="6573" y="4299"/>
                  </a:lnTo>
                  <a:lnTo>
                    <a:pt x="6583" y="4279"/>
                  </a:lnTo>
                  <a:lnTo>
                    <a:pt x="6594" y="4257"/>
                  </a:lnTo>
                  <a:lnTo>
                    <a:pt x="6605" y="4236"/>
                  </a:lnTo>
                  <a:lnTo>
                    <a:pt x="6614" y="4213"/>
                  </a:lnTo>
                  <a:lnTo>
                    <a:pt x="6619" y="4199"/>
                  </a:lnTo>
                  <a:lnTo>
                    <a:pt x="6623" y="4184"/>
                  </a:lnTo>
                  <a:lnTo>
                    <a:pt x="6627" y="4167"/>
                  </a:lnTo>
                  <a:lnTo>
                    <a:pt x="6632" y="4148"/>
                  </a:lnTo>
                  <a:lnTo>
                    <a:pt x="6640" y="4106"/>
                  </a:lnTo>
                  <a:lnTo>
                    <a:pt x="6647" y="4057"/>
                  </a:lnTo>
                  <a:lnTo>
                    <a:pt x="6654" y="4001"/>
                  </a:lnTo>
                  <a:lnTo>
                    <a:pt x="6661" y="3938"/>
                  </a:lnTo>
                  <a:lnTo>
                    <a:pt x="6666" y="3869"/>
                  </a:lnTo>
                  <a:lnTo>
                    <a:pt x="6671" y="3793"/>
                  </a:lnTo>
                  <a:lnTo>
                    <a:pt x="6676" y="3711"/>
                  </a:lnTo>
                  <a:lnTo>
                    <a:pt x="6680" y="3622"/>
                  </a:lnTo>
                  <a:lnTo>
                    <a:pt x="6683" y="3526"/>
                  </a:lnTo>
                  <a:lnTo>
                    <a:pt x="6685" y="3423"/>
                  </a:lnTo>
                  <a:lnTo>
                    <a:pt x="6687" y="3314"/>
                  </a:lnTo>
                  <a:lnTo>
                    <a:pt x="6689" y="3198"/>
                  </a:lnTo>
                  <a:lnTo>
                    <a:pt x="6690" y="3075"/>
                  </a:lnTo>
                  <a:lnTo>
                    <a:pt x="6690" y="2946"/>
                  </a:lnTo>
                  <a:close/>
                  <a:moveTo>
                    <a:pt x="5152" y="1272"/>
                  </a:moveTo>
                  <a:lnTo>
                    <a:pt x="5171" y="1272"/>
                  </a:lnTo>
                  <a:lnTo>
                    <a:pt x="5190" y="1275"/>
                  </a:lnTo>
                  <a:lnTo>
                    <a:pt x="5207" y="1278"/>
                  </a:lnTo>
                  <a:lnTo>
                    <a:pt x="5224" y="1283"/>
                  </a:lnTo>
                  <a:lnTo>
                    <a:pt x="5241" y="1290"/>
                  </a:lnTo>
                  <a:lnTo>
                    <a:pt x="5256" y="1298"/>
                  </a:lnTo>
                  <a:lnTo>
                    <a:pt x="5270" y="1309"/>
                  </a:lnTo>
                  <a:lnTo>
                    <a:pt x="5285" y="1320"/>
                  </a:lnTo>
                  <a:lnTo>
                    <a:pt x="5298" y="1332"/>
                  </a:lnTo>
                  <a:lnTo>
                    <a:pt x="5310" y="1346"/>
                  </a:lnTo>
                  <a:lnTo>
                    <a:pt x="5322" y="1363"/>
                  </a:lnTo>
                  <a:lnTo>
                    <a:pt x="5334" y="1380"/>
                  </a:lnTo>
                  <a:lnTo>
                    <a:pt x="5344" y="1398"/>
                  </a:lnTo>
                  <a:lnTo>
                    <a:pt x="5353" y="1419"/>
                  </a:lnTo>
                  <a:lnTo>
                    <a:pt x="5361" y="1440"/>
                  </a:lnTo>
                  <a:lnTo>
                    <a:pt x="5369" y="1464"/>
                  </a:lnTo>
                  <a:lnTo>
                    <a:pt x="5374" y="1468"/>
                  </a:lnTo>
                  <a:lnTo>
                    <a:pt x="5378" y="1471"/>
                  </a:lnTo>
                  <a:lnTo>
                    <a:pt x="5382" y="1472"/>
                  </a:lnTo>
                  <a:lnTo>
                    <a:pt x="5384" y="1473"/>
                  </a:lnTo>
                  <a:lnTo>
                    <a:pt x="5426" y="1444"/>
                  </a:lnTo>
                  <a:lnTo>
                    <a:pt x="5469" y="1418"/>
                  </a:lnTo>
                  <a:lnTo>
                    <a:pt x="5512" y="1393"/>
                  </a:lnTo>
                  <a:lnTo>
                    <a:pt x="5555" y="1370"/>
                  </a:lnTo>
                  <a:lnTo>
                    <a:pt x="5597" y="1349"/>
                  </a:lnTo>
                  <a:lnTo>
                    <a:pt x="5639" y="1330"/>
                  </a:lnTo>
                  <a:lnTo>
                    <a:pt x="5680" y="1313"/>
                  </a:lnTo>
                  <a:lnTo>
                    <a:pt x="5722" y="1297"/>
                  </a:lnTo>
                  <a:lnTo>
                    <a:pt x="5764" y="1283"/>
                  </a:lnTo>
                  <a:lnTo>
                    <a:pt x="5806" y="1272"/>
                  </a:lnTo>
                  <a:lnTo>
                    <a:pt x="5847" y="1262"/>
                  </a:lnTo>
                  <a:lnTo>
                    <a:pt x="5887" y="1254"/>
                  </a:lnTo>
                  <a:lnTo>
                    <a:pt x="5928" y="1246"/>
                  </a:lnTo>
                  <a:lnTo>
                    <a:pt x="5969" y="1242"/>
                  </a:lnTo>
                  <a:lnTo>
                    <a:pt x="6009" y="1239"/>
                  </a:lnTo>
                  <a:lnTo>
                    <a:pt x="6050" y="1238"/>
                  </a:lnTo>
                  <a:lnTo>
                    <a:pt x="6097" y="1239"/>
                  </a:lnTo>
                  <a:lnTo>
                    <a:pt x="6142" y="1240"/>
                  </a:lnTo>
                  <a:lnTo>
                    <a:pt x="6188" y="1242"/>
                  </a:lnTo>
                  <a:lnTo>
                    <a:pt x="6233" y="1245"/>
                  </a:lnTo>
                  <a:lnTo>
                    <a:pt x="6278" y="1250"/>
                  </a:lnTo>
                  <a:lnTo>
                    <a:pt x="6322" y="1255"/>
                  </a:lnTo>
                  <a:lnTo>
                    <a:pt x="6366" y="1261"/>
                  </a:lnTo>
                  <a:lnTo>
                    <a:pt x="6409" y="1267"/>
                  </a:lnTo>
                  <a:lnTo>
                    <a:pt x="6450" y="1275"/>
                  </a:lnTo>
                  <a:lnTo>
                    <a:pt x="6492" y="1283"/>
                  </a:lnTo>
                  <a:lnTo>
                    <a:pt x="6534" y="1292"/>
                  </a:lnTo>
                  <a:lnTo>
                    <a:pt x="6574" y="1303"/>
                  </a:lnTo>
                  <a:lnTo>
                    <a:pt x="6614" y="1314"/>
                  </a:lnTo>
                  <a:lnTo>
                    <a:pt x="6653" y="1326"/>
                  </a:lnTo>
                  <a:lnTo>
                    <a:pt x="6692" y="1338"/>
                  </a:lnTo>
                  <a:lnTo>
                    <a:pt x="6730" y="1353"/>
                  </a:lnTo>
                  <a:lnTo>
                    <a:pt x="6768" y="1367"/>
                  </a:lnTo>
                  <a:lnTo>
                    <a:pt x="6804" y="1382"/>
                  </a:lnTo>
                  <a:lnTo>
                    <a:pt x="6841" y="1398"/>
                  </a:lnTo>
                  <a:lnTo>
                    <a:pt x="6877" y="1416"/>
                  </a:lnTo>
                  <a:lnTo>
                    <a:pt x="6913" y="1434"/>
                  </a:lnTo>
                  <a:lnTo>
                    <a:pt x="6947" y="1454"/>
                  </a:lnTo>
                  <a:lnTo>
                    <a:pt x="6981" y="1473"/>
                  </a:lnTo>
                  <a:lnTo>
                    <a:pt x="7015" y="1494"/>
                  </a:lnTo>
                  <a:lnTo>
                    <a:pt x="7047" y="1516"/>
                  </a:lnTo>
                  <a:lnTo>
                    <a:pt x="7080" y="1538"/>
                  </a:lnTo>
                  <a:lnTo>
                    <a:pt x="7111" y="1562"/>
                  </a:lnTo>
                  <a:lnTo>
                    <a:pt x="7142" y="1586"/>
                  </a:lnTo>
                  <a:lnTo>
                    <a:pt x="7173" y="1612"/>
                  </a:lnTo>
                  <a:lnTo>
                    <a:pt x="7203" y="1637"/>
                  </a:lnTo>
                  <a:lnTo>
                    <a:pt x="7232" y="1665"/>
                  </a:lnTo>
                  <a:lnTo>
                    <a:pt x="7261" y="1692"/>
                  </a:lnTo>
                  <a:lnTo>
                    <a:pt x="7289" y="1721"/>
                  </a:lnTo>
                  <a:lnTo>
                    <a:pt x="7316" y="1750"/>
                  </a:lnTo>
                  <a:lnTo>
                    <a:pt x="7342" y="1781"/>
                  </a:lnTo>
                  <a:lnTo>
                    <a:pt x="7367" y="1812"/>
                  </a:lnTo>
                  <a:lnTo>
                    <a:pt x="7392" y="1843"/>
                  </a:lnTo>
                  <a:lnTo>
                    <a:pt x="7415" y="1875"/>
                  </a:lnTo>
                  <a:lnTo>
                    <a:pt x="7438" y="1907"/>
                  </a:lnTo>
                  <a:lnTo>
                    <a:pt x="7460" y="1941"/>
                  </a:lnTo>
                  <a:lnTo>
                    <a:pt x="7481" y="1975"/>
                  </a:lnTo>
                  <a:lnTo>
                    <a:pt x="7501" y="2010"/>
                  </a:lnTo>
                  <a:lnTo>
                    <a:pt x="7519" y="2045"/>
                  </a:lnTo>
                  <a:lnTo>
                    <a:pt x="7538" y="2082"/>
                  </a:lnTo>
                  <a:lnTo>
                    <a:pt x="7555" y="2119"/>
                  </a:lnTo>
                  <a:lnTo>
                    <a:pt x="7571" y="2156"/>
                  </a:lnTo>
                  <a:lnTo>
                    <a:pt x="7588" y="2194"/>
                  </a:lnTo>
                  <a:lnTo>
                    <a:pt x="7602" y="2233"/>
                  </a:lnTo>
                  <a:lnTo>
                    <a:pt x="7615" y="2273"/>
                  </a:lnTo>
                  <a:lnTo>
                    <a:pt x="7629" y="2312"/>
                  </a:lnTo>
                  <a:lnTo>
                    <a:pt x="7641" y="2353"/>
                  </a:lnTo>
                  <a:lnTo>
                    <a:pt x="7652" y="2395"/>
                  </a:lnTo>
                  <a:lnTo>
                    <a:pt x="7662" y="2437"/>
                  </a:lnTo>
                  <a:lnTo>
                    <a:pt x="7671" y="2480"/>
                  </a:lnTo>
                  <a:lnTo>
                    <a:pt x="7680" y="2523"/>
                  </a:lnTo>
                  <a:lnTo>
                    <a:pt x="7687" y="2567"/>
                  </a:lnTo>
                  <a:lnTo>
                    <a:pt x="7694" y="2612"/>
                  </a:lnTo>
                  <a:lnTo>
                    <a:pt x="7700" y="2658"/>
                  </a:lnTo>
                  <a:lnTo>
                    <a:pt x="7704" y="2704"/>
                  </a:lnTo>
                  <a:lnTo>
                    <a:pt x="7708" y="2751"/>
                  </a:lnTo>
                  <a:lnTo>
                    <a:pt x="7711" y="2799"/>
                  </a:lnTo>
                  <a:lnTo>
                    <a:pt x="7713" y="2847"/>
                  </a:lnTo>
                  <a:lnTo>
                    <a:pt x="7715" y="2896"/>
                  </a:lnTo>
                  <a:lnTo>
                    <a:pt x="7715" y="2946"/>
                  </a:lnTo>
                  <a:lnTo>
                    <a:pt x="7715" y="2995"/>
                  </a:lnTo>
                  <a:lnTo>
                    <a:pt x="7713" y="3044"/>
                  </a:lnTo>
                  <a:lnTo>
                    <a:pt x="7711" y="3092"/>
                  </a:lnTo>
                  <a:lnTo>
                    <a:pt x="7708" y="3140"/>
                  </a:lnTo>
                  <a:lnTo>
                    <a:pt x="7704" y="3186"/>
                  </a:lnTo>
                  <a:lnTo>
                    <a:pt x="7700" y="3232"/>
                  </a:lnTo>
                  <a:lnTo>
                    <a:pt x="7694" y="3278"/>
                  </a:lnTo>
                  <a:lnTo>
                    <a:pt x="7688" y="3322"/>
                  </a:lnTo>
                  <a:lnTo>
                    <a:pt x="7680" y="3367"/>
                  </a:lnTo>
                  <a:lnTo>
                    <a:pt x="7671" y="3410"/>
                  </a:lnTo>
                  <a:lnTo>
                    <a:pt x="7662" y="3453"/>
                  </a:lnTo>
                  <a:lnTo>
                    <a:pt x="7652" y="3495"/>
                  </a:lnTo>
                  <a:lnTo>
                    <a:pt x="7641" y="3536"/>
                  </a:lnTo>
                  <a:lnTo>
                    <a:pt x="7630" y="3577"/>
                  </a:lnTo>
                  <a:lnTo>
                    <a:pt x="7616" y="3617"/>
                  </a:lnTo>
                  <a:lnTo>
                    <a:pt x="7603" y="3657"/>
                  </a:lnTo>
                  <a:lnTo>
                    <a:pt x="7588" y="3695"/>
                  </a:lnTo>
                  <a:lnTo>
                    <a:pt x="7572" y="3733"/>
                  </a:lnTo>
                  <a:lnTo>
                    <a:pt x="7556" y="3771"/>
                  </a:lnTo>
                  <a:lnTo>
                    <a:pt x="7540" y="3808"/>
                  </a:lnTo>
                  <a:lnTo>
                    <a:pt x="7521" y="3843"/>
                  </a:lnTo>
                  <a:lnTo>
                    <a:pt x="7502" y="3878"/>
                  </a:lnTo>
                  <a:lnTo>
                    <a:pt x="7483" y="3913"/>
                  </a:lnTo>
                  <a:lnTo>
                    <a:pt x="7461" y="3947"/>
                  </a:lnTo>
                  <a:lnTo>
                    <a:pt x="7440" y="3980"/>
                  </a:lnTo>
                  <a:lnTo>
                    <a:pt x="7417" y="4013"/>
                  </a:lnTo>
                  <a:lnTo>
                    <a:pt x="7394" y="4045"/>
                  </a:lnTo>
                  <a:lnTo>
                    <a:pt x="7371" y="4076"/>
                  </a:lnTo>
                  <a:lnTo>
                    <a:pt x="7345" y="4107"/>
                  </a:lnTo>
                  <a:lnTo>
                    <a:pt x="7319" y="4136"/>
                  </a:lnTo>
                  <a:lnTo>
                    <a:pt x="7292" y="4166"/>
                  </a:lnTo>
                  <a:lnTo>
                    <a:pt x="7264" y="4194"/>
                  </a:lnTo>
                  <a:lnTo>
                    <a:pt x="7236" y="4222"/>
                  </a:lnTo>
                  <a:lnTo>
                    <a:pt x="7206" y="4249"/>
                  </a:lnTo>
                  <a:lnTo>
                    <a:pt x="7177" y="4275"/>
                  </a:lnTo>
                  <a:lnTo>
                    <a:pt x="7146" y="4300"/>
                  </a:lnTo>
                  <a:lnTo>
                    <a:pt x="7116" y="4325"/>
                  </a:lnTo>
                  <a:lnTo>
                    <a:pt x="7084" y="4348"/>
                  </a:lnTo>
                  <a:lnTo>
                    <a:pt x="7051" y="4371"/>
                  </a:lnTo>
                  <a:lnTo>
                    <a:pt x="7019" y="4392"/>
                  </a:lnTo>
                  <a:lnTo>
                    <a:pt x="6985" y="4413"/>
                  </a:lnTo>
                  <a:lnTo>
                    <a:pt x="6951" y="4433"/>
                  </a:lnTo>
                  <a:lnTo>
                    <a:pt x="6917" y="4451"/>
                  </a:lnTo>
                  <a:lnTo>
                    <a:pt x="6882" y="4470"/>
                  </a:lnTo>
                  <a:lnTo>
                    <a:pt x="6845" y="4487"/>
                  </a:lnTo>
                  <a:lnTo>
                    <a:pt x="6810" y="4503"/>
                  </a:lnTo>
                  <a:lnTo>
                    <a:pt x="6772" y="4519"/>
                  </a:lnTo>
                  <a:lnTo>
                    <a:pt x="6734" y="4533"/>
                  </a:lnTo>
                  <a:lnTo>
                    <a:pt x="6696" y="4546"/>
                  </a:lnTo>
                  <a:lnTo>
                    <a:pt x="6658" y="4559"/>
                  </a:lnTo>
                  <a:lnTo>
                    <a:pt x="6618" y="4572"/>
                  </a:lnTo>
                  <a:lnTo>
                    <a:pt x="6578" y="4582"/>
                  </a:lnTo>
                  <a:lnTo>
                    <a:pt x="6537" y="4592"/>
                  </a:lnTo>
                  <a:lnTo>
                    <a:pt x="6495" y="4602"/>
                  </a:lnTo>
                  <a:lnTo>
                    <a:pt x="6454" y="4610"/>
                  </a:lnTo>
                  <a:lnTo>
                    <a:pt x="6412" y="4618"/>
                  </a:lnTo>
                  <a:lnTo>
                    <a:pt x="6368" y="4625"/>
                  </a:lnTo>
                  <a:lnTo>
                    <a:pt x="6324" y="4630"/>
                  </a:lnTo>
                  <a:lnTo>
                    <a:pt x="6280" y="4635"/>
                  </a:lnTo>
                  <a:lnTo>
                    <a:pt x="6235" y="4639"/>
                  </a:lnTo>
                  <a:lnTo>
                    <a:pt x="6189" y="4642"/>
                  </a:lnTo>
                  <a:lnTo>
                    <a:pt x="6143" y="4644"/>
                  </a:lnTo>
                  <a:lnTo>
                    <a:pt x="6097" y="4645"/>
                  </a:lnTo>
                  <a:lnTo>
                    <a:pt x="6050" y="4646"/>
                  </a:lnTo>
                  <a:lnTo>
                    <a:pt x="6010" y="4645"/>
                  </a:lnTo>
                  <a:lnTo>
                    <a:pt x="5969" y="4642"/>
                  </a:lnTo>
                  <a:lnTo>
                    <a:pt x="5929" y="4638"/>
                  </a:lnTo>
                  <a:lnTo>
                    <a:pt x="5889" y="4633"/>
                  </a:lnTo>
                  <a:lnTo>
                    <a:pt x="5850" y="4625"/>
                  </a:lnTo>
                  <a:lnTo>
                    <a:pt x="5809" y="4616"/>
                  </a:lnTo>
                  <a:lnTo>
                    <a:pt x="5769" y="4605"/>
                  </a:lnTo>
                  <a:lnTo>
                    <a:pt x="5729" y="4592"/>
                  </a:lnTo>
                  <a:lnTo>
                    <a:pt x="5689" y="4578"/>
                  </a:lnTo>
                  <a:lnTo>
                    <a:pt x="5649" y="4562"/>
                  </a:lnTo>
                  <a:lnTo>
                    <a:pt x="5609" y="4544"/>
                  </a:lnTo>
                  <a:lnTo>
                    <a:pt x="5569" y="4526"/>
                  </a:lnTo>
                  <a:lnTo>
                    <a:pt x="5528" y="4504"/>
                  </a:lnTo>
                  <a:lnTo>
                    <a:pt x="5489" y="4482"/>
                  </a:lnTo>
                  <a:lnTo>
                    <a:pt x="5449" y="4457"/>
                  </a:lnTo>
                  <a:lnTo>
                    <a:pt x="5409" y="4432"/>
                  </a:lnTo>
                  <a:lnTo>
                    <a:pt x="5409" y="6106"/>
                  </a:lnTo>
                  <a:lnTo>
                    <a:pt x="5409" y="6133"/>
                  </a:lnTo>
                  <a:lnTo>
                    <a:pt x="5411" y="6160"/>
                  </a:lnTo>
                  <a:lnTo>
                    <a:pt x="5413" y="6184"/>
                  </a:lnTo>
                  <a:lnTo>
                    <a:pt x="5416" y="6208"/>
                  </a:lnTo>
                  <a:lnTo>
                    <a:pt x="5421" y="6229"/>
                  </a:lnTo>
                  <a:lnTo>
                    <a:pt x="5426" y="6251"/>
                  </a:lnTo>
                  <a:lnTo>
                    <a:pt x="5434" y="6270"/>
                  </a:lnTo>
                  <a:lnTo>
                    <a:pt x="5441" y="6288"/>
                  </a:lnTo>
                  <a:lnTo>
                    <a:pt x="5449" y="6306"/>
                  </a:lnTo>
                  <a:lnTo>
                    <a:pt x="5459" y="6321"/>
                  </a:lnTo>
                  <a:lnTo>
                    <a:pt x="5469" y="6336"/>
                  </a:lnTo>
                  <a:lnTo>
                    <a:pt x="5480" y="6351"/>
                  </a:lnTo>
                  <a:lnTo>
                    <a:pt x="5494" y="6364"/>
                  </a:lnTo>
                  <a:lnTo>
                    <a:pt x="5507" y="6375"/>
                  </a:lnTo>
                  <a:lnTo>
                    <a:pt x="5521" y="6386"/>
                  </a:lnTo>
                  <a:lnTo>
                    <a:pt x="5537" y="6396"/>
                  </a:lnTo>
                  <a:lnTo>
                    <a:pt x="5553" y="6406"/>
                  </a:lnTo>
                  <a:lnTo>
                    <a:pt x="5571" y="6414"/>
                  </a:lnTo>
                  <a:lnTo>
                    <a:pt x="5590" y="6422"/>
                  </a:lnTo>
                  <a:lnTo>
                    <a:pt x="5609" y="6428"/>
                  </a:lnTo>
                  <a:lnTo>
                    <a:pt x="5629" y="6434"/>
                  </a:lnTo>
                  <a:lnTo>
                    <a:pt x="5651" y="6440"/>
                  </a:lnTo>
                  <a:lnTo>
                    <a:pt x="5673" y="6444"/>
                  </a:lnTo>
                  <a:lnTo>
                    <a:pt x="5697" y="6448"/>
                  </a:lnTo>
                  <a:lnTo>
                    <a:pt x="5721" y="6452"/>
                  </a:lnTo>
                  <a:lnTo>
                    <a:pt x="5747" y="6455"/>
                  </a:lnTo>
                  <a:lnTo>
                    <a:pt x="5773" y="6458"/>
                  </a:lnTo>
                  <a:lnTo>
                    <a:pt x="5801" y="6459"/>
                  </a:lnTo>
                  <a:lnTo>
                    <a:pt x="5859" y="6462"/>
                  </a:lnTo>
                  <a:lnTo>
                    <a:pt x="5921" y="6462"/>
                  </a:lnTo>
                  <a:lnTo>
                    <a:pt x="5921" y="6528"/>
                  </a:lnTo>
                  <a:lnTo>
                    <a:pt x="3871" y="6528"/>
                  </a:lnTo>
                  <a:lnTo>
                    <a:pt x="3871" y="6462"/>
                  </a:lnTo>
                  <a:lnTo>
                    <a:pt x="3933" y="6462"/>
                  </a:lnTo>
                  <a:lnTo>
                    <a:pt x="3991" y="6459"/>
                  </a:lnTo>
                  <a:lnTo>
                    <a:pt x="4019" y="6458"/>
                  </a:lnTo>
                  <a:lnTo>
                    <a:pt x="4045" y="6455"/>
                  </a:lnTo>
                  <a:lnTo>
                    <a:pt x="4071" y="6452"/>
                  </a:lnTo>
                  <a:lnTo>
                    <a:pt x="4095" y="6448"/>
                  </a:lnTo>
                  <a:lnTo>
                    <a:pt x="4119" y="6444"/>
                  </a:lnTo>
                  <a:lnTo>
                    <a:pt x="4141" y="6439"/>
                  </a:lnTo>
                  <a:lnTo>
                    <a:pt x="4163" y="6434"/>
                  </a:lnTo>
                  <a:lnTo>
                    <a:pt x="4183" y="6428"/>
                  </a:lnTo>
                  <a:lnTo>
                    <a:pt x="4202" y="6421"/>
                  </a:lnTo>
                  <a:lnTo>
                    <a:pt x="4221" y="6414"/>
                  </a:lnTo>
                  <a:lnTo>
                    <a:pt x="4239" y="6406"/>
                  </a:lnTo>
                  <a:lnTo>
                    <a:pt x="4255" y="6396"/>
                  </a:lnTo>
                  <a:lnTo>
                    <a:pt x="4271" y="6386"/>
                  </a:lnTo>
                  <a:lnTo>
                    <a:pt x="4285" y="6375"/>
                  </a:lnTo>
                  <a:lnTo>
                    <a:pt x="4298" y="6363"/>
                  </a:lnTo>
                  <a:lnTo>
                    <a:pt x="4312" y="6350"/>
                  </a:lnTo>
                  <a:lnTo>
                    <a:pt x="4323" y="6335"/>
                  </a:lnTo>
                  <a:lnTo>
                    <a:pt x="4333" y="6321"/>
                  </a:lnTo>
                  <a:lnTo>
                    <a:pt x="4343" y="6305"/>
                  </a:lnTo>
                  <a:lnTo>
                    <a:pt x="4351" y="6287"/>
                  </a:lnTo>
                  <a:lnTo>
                    <a:pt x="4358" y="6269"/>
                  </a:lnTo>
                  <a:lnTo>
                    <a:pt x="4366" y="6250"/>
                  </a:lnTo>
                  <a:lnTo>
                    <a:pt x="4371" y="6228"/>
                  </a:lnTo>
                  <a:lnTo>
                    <a:pt x="4376" y="6207"/>
                  </a:lnTo>
                  <a:lnTo>
                    <a:pt x="4379" y="6183"/>
                  </a:lnTo>
                  <a:lnTo>
                    <a:pt x="4381" y="6159"/>
                  </a:lnTo>
                  <a:lnTo>
                    <a:pt x="4383" y="6132"/>
                  </a:lnTo>
                  <a:lnTo>
                    <a:pt x="4383" y="6105"/>
                  </a:lnTo>
                  <a:lnTo>
                    <a:pt x="4383" y="1788"/>
                  </a:lnTo>
                  <a:lnTo>
                    <a:pt x="4383" y="1761"/>
                  </a:lnTo>
                  <a:lnTo>
                    <a:pt x="4381" y="1733"/>
                  </a:lnTo>
                  <a:lnTo>
                    <a:pt x="4379" y="1707"/>
                  </a:lnTo>
                  <a:lnTo>
                    <a:pt x="4376" y="1682"/>
                  </a:lnTo>
                  <a:lnTo>
                    <a:pt x="4371" y="1659"/>
                  </a:lnTo>
                  <a:lnTo>
                    <a:pt x="4366" y="1635"/>
                  </a:lnTo>
                  <a:lnTo>
                    <a:pt x="4358" y="1613"/>
                  </a:lnTo>
                  <a:lnTo>
                    <a:pt x="4351" y="1591"/>
                  </a:lnTo>
                  <a:lnTo>
                    <a:pt x="4343" y="1571"/>
                  </a:lnTo>
                  <a:lnTo>
                    <a:pt x="4333" y="1550"/>
                  </a:lnTo>
                  <a:lnTo>
                    <a:pt x="4323" y="1532"/>
                  </a:lnTo>
                  <a:lnTo>
                    <a:pt x="4312" y="1514"/>
                  </a:lnTo>
                  <a:lnTo>
                    <a:pt x="4298" y="1496"/>
                  </a:lnTo>
                  <a:lnTo>
                    <a:pt x="4285" y="1480"/>
                  </a:lnTo>
                  <a:lnTo>
                    <a:pt x="4271" y="1465"/>
                  </a:lnTo>
                  <a:lnTo>
                    <a:pt x="4255" y="1450"/>
                  </a:lnTo>
                  <a:lnTo>
                    <a:pt x="4239" y="1436"/>
                  </a:lnTo>
                  <a:lnTo>
                    <a:pt x="4221" y="1424"/>
                  </a:lnTo>
                  <a:lnTo>
                    <a:pt x="4202" y="1412"/>
                  </a:lnTo>
                  <a:lnTo>
                    <a:pt x="4183" y="1400"/>
                  </a:lnTo>
                  <a:lnTo>
                    <a:pt x="4163" y="1391"/>
                  </a:lnTo>
                  <a:lnTo>
                    <a:pt x="4141" y="1381"/>
                  </a:lnTo>
                  <a:lnTo>
                    <a:pt x="4119" y="1373"/>
                  </a:lnTo>
                  <a:lnTo>
                    <a:pt x="4095" y="1366"/>
                  </a:lnTo>
                  <a:lnTo>
                    <a:pt x="4071" y="1359"/>
                  </a:lnTo>
                  <a:lnTo>
                    <a:pt x="4045" y="1354"/>
                  </a:lnTo>
                  <a:lnTo>
                    <a:pt x="4019" y="1348"/>
                  </a:lnTo>
                  <a:lnTo>
                    <a:pt x="3991" y="1344"/>
                  </a:lnTo>
                  <a:lnTo>
                    <a:pt x="3963" y="1341"/>
                  </a:lnTo>
                  <a:lnTo>
                    <a:pt x="3933" y="1339"/>
                  </a:lnTo>
                  <a:lnTo>
                    <a:pt x="3903" y="1338"/>
                  </a:lnTo>
                  <a:lnTo>
                    <a:pt x="3871" y="1337"/>
                  </a:lnTo>
                  <a:lnTo>
                    <a:pt x="3871" y="1272"/>
                  </a:lnTo>
                  <a:lnTo>
                    <a:pt x="5152" y="1272"/>
                  </a:lnTo>
                  <a:close/>
                  <a:moveTo>
                    <a:pt x="7622" y="1275"/>
                  </a:moveTo>
                  <a:lnTo>
                    <a:pt x="8957" y="1275"/>
                  </a:lnTo>
                  <a:lnTo>
                    <a:pt x="8973" y="1276"/>
                  </a:lnTo>
                  <a:lnTo>
                    <a:pt x="8988" y="1277"/>
                  </a:lnTo>
                  <a:lnTo>
                    <a:pt x="9004" y="1280"/>
                  </a:lnTo>
                  <a:lnTo>
                    <a:pt x="9019" y="1283"/>
                  </a:lnTo>
                  <a:lnTo>
                    <a:pt x="9033" y="1288"/>
                  </a:lnTo>
                  <a:lnTo>
                    <a:pt x="9047" y="1293"/>
                  </a:lnTo>
                  <a:lnTo>
                    <a:pt x="9061" y="1301"/>
                  </a:lnTo>
                  <a:lnTo>
                    <a:pt x="9073" y="1309"/>
                  </a:lnTo>
                  <a:lnTo>
                    <a:pt x="9085" y="1317"/>
                  </a:lnTo>
                  <a:lnTo>
                    <a:pt x="9097" y="1327"/>
                  </a:lnTo>
                  <a:lnTo>
                    <a:pt x="9109" y="1338"/>
                  </a:lnTo>
                  <a:lnTo>
                    <a:pt x="9119" y="1350"/>
                  </a:lnTo>
                  <a:lnTo>
                    <a:pt x="9129" y="1363"/>
                  </a:lnTo>
                  <a:lnTo>
                    <a:pt x="9138" y="1377"/>
                  </a:lnTo>
                  <a:lnTo>
                    <a:pt x="9147" y="1392"/>
                  </a:lnTo>
                  <a:lnTo>
                    <a:pt x="9157" y="1409"/>
                  </a:lnTo>
                  <a:lnTo>
                    <a:pt x="9165" y="1425"/>
                  </a:lnTo>
                  <a:lnTo>
                    <a:pt x="9172" y="1443"/>
                  </a:lnTo>
                  <a:lnTo>
                    <a:pt x="9179" y="1463"/>
                  </a:lnTo>
                  <a:lnTo>
                    <a:pt x="9185" y="1483"/>
                  </a:lnTo>
                  <a:lnTo>
                    <a:pt x="9191" y="1505"/>
                  </a:lnTo>
                  <a:lnTo>
                    <a:pt x="9197" y="1527"/>
                  </a:lnTo>
                  <a:lnTo>
                    <a:pt x="9202" y="1549"/>
                  </a:lnTo>
                  <a:lnTo>
                    <a:pt x="9207" y="1574"/>
                  </a:lnTo>
                  <a:lnTo>
                    <a:pt x="9211" y="1599"/>
                  </a:lnTo>
                  <a:lnTo>
                    <a:pt x="9214" y="1626"/>
                  </a:lnTo>
                  <a:lnTo>
                    <a:pt x="9217" y="1653"/>
                  </a:lnTo>
                  <a:lnTo>
                    <a:pt x="9219" y="1682"/>
                  </a:lnTo>
                  <a:lnTo>
                    <a:pt x="9221" y="1712"/>
                  </a:lnTo>
                  <a:lnTo>
                    <a:pt x="9222" y="1742"/>
                  </a:lnTo>
                  <a:lnTo>
                    <a:pt x="9223" y="1774"/>
                  </a:lnTo>
                  <a:lnTo>
                    <a:pt x="9223" y="1806"/>
                  </a:lnTo>
                  <a:lnTo>
                    <a:pt x="9223" y="4075"/>
                  </a:lnTo>
                  <a:lnTo>
                    <a:pt x="9224" y="4103"/>
                  </a:lnTo>
                  <a:lnTo>
                    <a:pt x="9226" y="4131"/>
                  </a:lnTo>
                  <a:lnTo>
                    <a:pt x="9229" y="4158"/>
                  </a:lnTo>
                  <a:lnTo>
                    <a:pt x="9233" y="4184"/>
                  </a:lnTo>
                  <a:lnTo>
                    <a:pt x="9238" y="4209"/>
                  </a:lnTo>
                  <a:lnTo>
                    <a:pt x="9245" y="4232"/>
                  </a:lnTo>
                  <a:lnTo>
                    <a:pt x="9252" y="4255"/>
                  </a:lnTo>
                  <a:lnTo>
                    <a:pt x="9262" y="4278"/>
                  </a:lnTo>
                  <a:lnTo>
                    <a:pt x="9272" y="4299"/>
                  </a:lnTo>
                  <a:lnTo>
                    <a:pt x="9283" y="4320"/>
                  </a:lnTo>
                  <a:lnTo>
                    <a:pt x="9296" y="4339"/>
                  </a:lnTo>
                  <a:lnTo>
                    <a:pt x="9310" y="4357"/>
                  </a:lnTo>
                  <a:lnTo>
                    <a:pt x="9324" y="4375"/>
                  </a:lnTo>
                  <a:lnTo>
                    <a:pt x="9339" y="4392"/>
                  </a:lnTo>
                  <a:lnTo>
                    <a:pt x="9356" y="4407"/>
                  </a:lnTo>
                  <a:lnTo>
                    <a:pt x="9374" y="4423"/>
                  </a:lnTo>
                  <a:lnTo>
                    <a:pt x="9393" y="4437"/>
                  </a:lnTo>
                  <a:lnTo>
                    <a:pt x="9413" y="4449"/>
                  </a:lnTo>
                  <a:lnTo>
                    <a:pt x="9434" y="4461"/>
                  </a:lnTo>
                  <a:lnTo>
                    <a:pt x="9455" y="4474"/>
                  </a:lnTo>
                  <a:lnTo>
                    <a:pt x="9479" y="4484"/>
                  </a:lnTo>
                  <a:lnTo>
                    <a:pt x="9502" y="4493"/>
                  </a:lnTo>
                  <a:lnTo>
                    <a:pt x="9527" y="4502"/>
                  </a:lnTo>
                  <a:lnTo>
                    <a:pt x="9553" y="4509"/>
                  </a:lnTo>
                  <a:lnTo>
                    <a:pt x="9580" y="4517"/>
                  </a:lnTo>
                  <a:lnTo>
                    <a:pt x="9607" y="4523"/>
                  </a:lnTo>
                  <a:lnTo>
                    <a:pt x="9636" y="4527"/>
                  </a:lnTo>
                  <a:lnTo>
                    <a:pt x="9666" y="4531"/>
                  </a:lnTo>
                  <a:lnTo>
                    <a:pt x="9696" y="4535"/>
                  </a:lnTo>
                  <a:lnTo>
                    <a:pt x="9727" y="4537"/>
                  </a:lnTo>
                  <a:lnTo>
                    <a:pt x="9759" y="4538"/>
                  </a:lnTo>
                  <a:lnTo>
                    <a:pt x="9792" y="4539"/>
                  </a:lnTo>
                  <a:lnTo>
                    <a:pt x="9792" y="4606"/>
                  </a:lnTo>
                  <a:lnTo>
                    <a:pt x="7622" y="4606"/>
                  </a:lnTo>
                  <a:lnTo>
                    <a:pt x="7622" y="4539"/>
                  </a:lnTo>
                  <a:lnTo>
                    <a:pt x="7655" y="4538"/>
                  </a:lnTo>
                  <a:lnTo>
                    <a:pt x="7688" y="4537"/>
                  </a:lnTo>
                  <a:lnTo>
                    <a:pt x="7718" y="4535"/>
                  </a:lnTo>
                  <a:lnTo>
                    <a:pt x="7748" y="4532"/>
                  </a:lnTo>
                  <a:lnTo>
                    <a:pt x="7776" y="4528"/>
                  </a:lnTo>
                  <a:lnTo>
                    <a:pt x="7804" y="4523"/>
                  </a:lnTo>
                  <a:lnTo>
                    <a:pt x="7831" y="4517"/>
                  </a:lnTo>
                  <a:lnTo>
                    <a:pt x="7856" y="4509"/>
                  </a:lnTo>
                  <a:lnTo>
                    <a:pt x="7881" y="4502"/>
                  </a:lnTo>
                  <a:lnTo>
                    <a:pt x="7904" y="4493"/>
                  </a:lnTo>
                  <a:lnTo>
                    <a:pt x="7926" y="4484"/>
                  </a:lnTo>
                  <a:lnTo>
                    <a:pt x="7948" y="4474"/>
                  </a:lnTo>
                  <a:lnTo>
                    <a:pt x="7968" y="4463"/>
                  </a:lnTo>
                  <a:lnTo>
                    <a:pt x="7988" y="4450"/>
                  </a:lnTo>
                  <a:lnTo>
                    <a:pt x="8006" y="4437"/>
                  </a:lnTo>
                  <a:lnTo>
                    <a:pt x="8022" y="4423"/>
                  </a:lnTo>
                  <a:lnTo>
                    <a:pt x="8039" y="4407"/>
                  </a:lnTo>
                  <a:lnTo>
                    <a:pt x="8054" y="4392"/>
                  </a:lnTo>
                  <a:lnTo>
                    <a:pt x="8068" y="4375"/>
                  </a:lnTo>
                  <a:lnTo>
                    <a:pt x="8081" y="4357"/>
                  </a:lnTo>
                  <a:lnTo>
                    <a:pt x="8093" y="4339"/>
                  </a:lnTo>
                  <a:lnTo>
                    <a:pt x="8104" y="4320"/>
                  </a:lnTo>
                  <a:lnTo>
                    <a:pt x="8114" y="4299"/>
                  </a:lnTo>
                  <a:lnTo>
                    <a:pt x="8122" y="4278"/>
                  </a:lnTo>
                  <a:lnTo>
                    <a:pt x="8130" y="4255"/>
                  </a:lnTo>
                  <a:lnTo>
                    <a:pt x="8138" y="4233"/>
                  </a:lnTo>
                  <a:lnTo>
                    <a:pt x="8143" y="4209"/>
                  </a:lnTo>
                  <a:lnTo>
                    <a:pt x="8148" y="4184"/>
                  </a:lnTo>
                  <a:lnTo>
                    <a:pt x="8152" y="4159"/>
                  </a:lnTo>
                  <a:lnTo>
                    <a:pt x="8154" y="4131"/>
                  </a:lnTo>
                  <a:lnTo>
                    <a:pt x="8156" y="4103"/>
                  </a:lnTo>
                  <a:lnTo>
                    <a:pt x="8156" y="4075"/>
                  </a:lnTo>
                  <a:lnTo>
                    <a:pt x="8156" y="1806"/>
                  </a:lnTo>
                  <a:lnTo>
                    <a:pt x="8156" y="1778"/>
                  </a:lnTo>
                  <a:lnTo>
                    <a:pt x="8154" y="1750"/>
                  </a:lnTo>
                  <a:lnTo>
                    <a:pt x="8152" y="1724"/>
                  </a:lnTo>
                  <a:lnTo>
                    <a:pt x="8148" y="1697"/>
                  </a:lnTo>
                  <a:lnTo>
                    <a:pt x="8143" y="1673"/>
                  </a:lnTo>
                  <a:lnTo>
                    <a:pt x="8138" y="1649"/>
                  </a:lnTo>
                  <a:lnTo>
                    <a:pt x="8130" y="1626"/>
                  </a:lnTo>
                  <a:lnTo>
                    <a:pt x="8122" y="1603"/>
                  </a:lnTo>
                  <a:lnTo>
                    <a:pt x="8114" y="1582"/>
                  </a:lnTo>
                  <a:lnTo>
                    <a:pt x="8104" y="1562"/>
                  </a:lnTo>
                  <a:lnTo>
                    <a:pt x="8093" y="1542"/>
                  </a:lnTo>
                  <a:lnTo>
                    <a:pt x="8081" y="1524"/>
                  </a:lnTo>
                  <a:lnTo>
                    <a:pt x="8068" y="1507"/>
                  </a:lnTo>
                  <a:lnTo>
                    <a:pt x="8054" y="1489"/>
                  </a:lnTo>
                  <a:lnTo>
                    <a:pt x="8039" y="1474"/>
                  </a:lnTo>
                  <a:lnTo>
                    <a:pt x="8022" y="1459"/>
                  </a:lnTo>
                  <a:lnTo>
                    <a:pt x="8006" y="1444"/>
                  </a:lnTo>
                  <a:lnTo>
                    <a:pt x="7988" y="1432"/>
                  </a:lnTo>
                  <a:lnTo>
                    <a:pt x="7968" y="1420"/>
                  </a:lnTo>
                  <a:lnTo>
                    <a:pt x="7948" y="1409"/>
                  </a:lnTo>
                  <a:lnTo>
                    <a:pt x="7926" y="1397"/>
                  </a:lnTo>
                  <a:lnTo>
                    <a:pt x="7904" y="1388"/>
                  </a:lnTo>
                  <a:lnTo>
                    <a:pt x="7881" y="1380"/>
                  </a:lnTo>
                  <a:lnTo>
                    <a:pt x="7856" y="1372"/>
                  </a:lnTo>
                  <a:lnTo>
                    <a:pt x="7831" y="1365"/>
                  </a:lnTo>
                  <a:lnTo>
                    <a:pt x="7804" y="1360"/>
                  </a:lnTo>
                  <a:lnTo>
                    <a:pt x="7776" y="1355"/>
                  </a:lnTo>
                  <a:lnTo>
                    <a:pt x="7748" y="1350"/>
                  </a:lnTo>
                  <a:lnTo>
                    <a:pt x="7718" y="1347"/>
                  </a:lnTo>
                  <a:lnTo>
                    <a:pt x="7688" y="1344"/>
                  </a:lnTo>
                  <a:lnTo>
                    <a:pt x="7655" y="1343"/>
                  </a:lnTo>
                  <a:lnTo>
                    <a:pt x="7622" y="1343"/>
                  </a:lnTo>
                  <a:lnTo>
                    <a:pt x="7622" y="1275"/>
                  </a:lnTo>
                  <a:close/>
                  <a:moveTo>
                    <a:pt x="8232" y="886"/>
                  </a:moveTo>
                  <a:lnTo>
                    <a:pt x="8214" y="867"/>
                  </a:lnTo>
                  <a:lnTo>
                    <a:pt x="8197" y="848"/>
                  </a:lnTo>
                  <a:lnTo>
                    <a:pt x="8180" y="827"/>
                  </a:lnTo>
                  <a:lnTo>
                    <a:pt x="8165" y="807"/>
                  </a:lnTo>
                  <a:lnTo>
                    <a:pt x="8152" y="785"/>
                  </a:lnTo>
                  <a:lnTo>
                    <a:pt x="8140" y="764"/>
                  </a:lnTo>
                  <a:lnTo>
                    <a:pt x="8128" y="742"/>
                  </a:lnTo>
                  <a:lnTo>
                    <a:pt x="8118" y="719"/>
                  </a:lnTo>
                  <a:lnTo>
                    <a:pt x="8109" y="696"/>
                  </a:lnTo>
                  <a:lnTo>
                    <a:pt x="8102" y="672"/>
                  </a:lnTo>
                  <a:lnTo>
                    <a:pt x="8095" y="648"/>
                  </a:lnTo>
                  <a:lnTo>
                    <a:pt x="8090" y="623"/>
                  </a:lnTo>
                  <a:lnTo>
                    <a:pt x="8086" y="598"/>
                  </a:lnTo>
                  <a:lnTo>
                    <a:pt x="8082" y="572"/>
                  </a:lnTo>
                  <a:lnTo>
                    <a:pt x="8080" y="546"/>
                  </a:lnTo>
                  <a:lnTo>
                    <a:pt x="8080" y="519"/>
                  </a:lnTo>
                  <a:lnTo>
                    <a:pt x="8080" y="493"/>
                  </a:lnTo>
                  <a:lnTo>
                    <a:pt x="8082" y="466"/>
                  </a:lnTo>
                  <a:lnTo>
                    <a:pt x="8086" y="441"/>
                  </a:lnTo>
                  <a:lnTo>
                    <a:pt x="8090" y="416"/>
                  </a:lnTo>
                  <a:lnTo>
                    <a:pt x="8095" y="391"/>
                  </a:lnTo>
                  <a:lnTo>
                    <a:pt x="8102" y="367"/>
                  </a:lnTo>
                  <a:lnTo>
                    <a:pt x="8109" y="343"/>
                  </a:lnTo>
                  <a:lnTo>
                    <a:pt x="8118" y="320"/>
                  </a:lnTo>
                  <a:lnTo>
                    <a:pt x="8128" y="297"/>
                  </a:lnTo>
                  <a:lnTo>
                    <a:pt x="8140" y="275"/>
                  </a:lnTo>
                  <a:lnTo>
                    <a:pt x="8152" y="253"/>
                  </a:lnTo>
                  <a:lnTo>
                    <a:pt x="8165" y="233"/>
                  </a:lnTo>
                  <a:lnTo>
                    <a:pt x="8180" y="211"/>
                  </a:lnTo>
                  <a:lnTo>
                    <a:pt x="8197" y="191"/>
                  </a:lnTo>
                  <a:lnTo>
                    <a:pt x="8214" y="171"/>
                  </a:lnTo>
                  <a:lnTo>
                    <a:pt x="8232" y="152"/>
                  </a:lnTo>
                  <a:lnTo>
                    <a:pt x="8252" y="134"/>
                  </a:lnTo>
                  <a:lnTo>
                    <a:pt x="8271" y="116"/>
                  </a:lnTo>
                  <a:lnTo>
                    <a:pt x="8292" y="100"/>
                  </a:lnTo>
                  <a:lnTo>
                    <a:pt x="8312" y="86"/>
                  </a:lnTo>
                  <a:lnTo>
                    <a:pt x="8333" y="71"/>
                  </a:lnTo>
                  <a:lnTo>
                    <a:pt x="8355" y="59"/>
                  </a:lnTo>
                  <a:lnTo>
                    <a:pt x="8377" y="48"/>
                  </a:lnTo>
                  <a:lnTo>
                    <a:pt x="8400" y="38"/>
                  </a:lnTo>
                  <a:lnTo>
                    <a:pt x="8423" y="29"/>
                  </a:lnTo>
                  <a:lnTo>
                    <a:pt x="8447" y="21"/>
                  </a:lnTo>
                  <a:lnTo>
                    <a:pt x="8471" y="15"/>
                  </a:lnTo>
                  <a:lnTo>
                    <a:pt x="8496" y="9"/>
                  </a:lnTo>
                  <a:lnTo>
                    <a:pt x="8521" y="5"/>
                  </a:lnTo>
                  <a:lnTo>
                    <a:pt x="8547" y="2"/>
                  </a:lnTo>
                  <a:lnTo>
                    <a:pt x="8572" y="1"/>
                  </a:lnTo>
                  <a:lnTo>
                    <a:pt x="8599" y="0"/>
                  </a:lnTo>
                  <a:lnTo>
                    <a:pt x="8626" y="1"/>
                  </a:lnTo>
                  <a:lnTo>
                    <a:pt x="8652" y="2"/>
                  </a:lnTo>
                  <a:lnTo>
                    <a:pt x="8677" y="5"/>
                  </a:lnTo>
                  <a:lnTo>
                    <a:pt x="8703" y="9"/>
                  </a:lnTo>
                  <a:lnTo>
                    <a:pt x="8727" y="15"/>
                  </a:lnTo>
                  <a:lnTo>
                    <a:pt x="8752" y="21"/>
                  </a:lnTo>
                  <a:lnTo>
                    <a:pt x="8775" y="29"/>
                  </a:lnTo>
                  <a:lnTo>
                    <a:pt x="8799" y="38"/>
                  </a:lnTo>
                  <a:lnTo>
                    <a:pt x="8821" y="48"/>
                  </a:lnTo>
                  <a:lnTo>
                    <a:pt x="8843" y="59"/>
                  </a:lnTo>
                  <a:lnTo>
                    <a:pt x="8865" y="71"/>
                  </a:lnTo>
                  <a:lnTo>
                    <a:pt x="8886" y="86"/>
                  </a:lnTo>
                  <a:lnTo>
                    <a:pt x="8907" y="100"/>
                  </a:lnTo>
                  <a:lnTo>
                    <a:pt x="8927" y="116"/>
                  </a:lnTo>
                  <a:lnTo>
                    <a:pt x="8946" y="134"/>
                  </a:lnTo>
                  <a:lnTo>
                    <a:pt x="8966" y="152"/>
                  </a:lnTo>
                  <a:lnTo>
                    <a:pt x="8984" y="171"/>
                  </a:lnTo>
                  <a:lnTo>
                    <a:pt x="9002" y="191"/>
                  </a:lnTo>
                  <a:lnTo>
                    <a:pt x="9018" y="211"/>
                  </a:lnTo>
                  <a:lnTo>
                    <a:pt x="9032" y="233"/>
                  </a:lnTo>
                  <a:lnTo>
                    <a:pt x="9046" y="253"/>
                  </a:lnTo>
                  <a:lnTo>
                    <a:pt x="9059" y="275"/>
                  </a:lnTo>
                  <a:lnTo>
                    <a:pt x="9070" y="297"/>
                  </a:lnTo>
                  <a:lnTo>
                    <a:pt x="9080" y="320"/>
                  </a:lnTo>
                  <a:lnTo>
                    <a:pt x="9089" y="343"/>
                  </a:lnTo>
                  <a:lnTo>
                    <a:pt x="9096" y="367"/>
                  </a:lnTo>
                  <a:lnTo>
                    <a:pt x="9104" y="391"/>
                  </a:lnTo>
                  <a:lnTo>
                    <a:pt x="9109" y="416"/>
                  </a:lnTo>
                  <a:lnTo>
                    <a:pt x="9113" y="441"/>
                  </a:lnTo>
                  <a:lnTo>
                    <a:pt x="9116" y="466"/>
                  </a:lnTo>
                  <a:lnTo>
                    <a:pt x="9118" y="493"/>
                  </a:lnTo>
                  <a:lnTo>
                    <a:pt x="9118" y="519"/>
                  </a:lnTo>
                  <a:lnTo>
                    <a:pt x="9118" y="546"/>
                  </a:lnTo>
                  <a:lnTo>
                    <a:pt x="9116" y="572"/>
                  </a:lnTo>
                  <a:lnTo>
                    <a:pt x="9113" y="598"/>
                  </a:lnTo>
                  <a:lnTo>
                    <a:pt x="9109" y="623"/>
                  </a:lnTo>
                  <a:lnTo>
                    <a:pt x="9104" y="648"/>
                  </a:lnTo>
                  <a:lnTo>
                    <a:pt x="9096" y="671"/>
                  </a:lnTo>
                  <a:lnTo>
                    <a:pt x="9089" y="696"/>
                  </a:lnTo>
                  <a:lnTo>
                    <a:pt x="9080" y="718"/>
                  </a:lnTo>
                  <a:lnTo>
                    <a:pt x="9070" y="742"/>
                  </a:lnTo>
                  <a:lnTo>
                    <a:pt x="9059" y="764"/>
                  </a:lnTo>
                  <a:lnTo>
                    <a:pt x="9046" y="785"/>
                  </a:lnTo>
                  <a:lnTo>
                    <a:pt x="9032" y="807"/>
                  </a:lnTo>
                  <a:lnTo>
                    <a:pt x="9018" y="827"/>
                  </a:lnTo>
                  <a:lnTo>
                    <a:pt x="9002" y="848"/>
                  </a:lnTo>
                  <a:lnTo>
                    <a:pt x="8984" y="867"/>
                  </a:lnTo>
                  <a:lnTo>
                    <a:pt x="8966" y="886"/>
                  </a:lnTo>
                  <a:lnTo>
                    <a:pt x="8946" y="905"/>
                  </a:lnTo>
                  <a:lnTo>
                    <a:pt x="8927" y="922"/>
                  </a:lnTo>
                  <a:lnTo>
                    <a:pt x="8907" y="938"/>
                  </a:lnTo>
                  <a:lnTo>
                    <a:pt x="8886" y="953"/>
                  </a:lnTo>
                  <a:lnTo>
                    <a:pt x="8865" y="967"/>
                  </a:lnTo>
                  <a:lnTo>
                    <a:pt x="8843" y="979"/>
                  </a:lnTo>
                  <a:lnTo>
                    <a:pt x="8821" y="990"/>
                  </a:lnTo>
                  <a:lnTo>
                    <a:pt x="8799" y="1001"/>
                  </a:lnTo>
                  <a:lnTo>
                    <a:pt x="8775" y="1010"/>
                  </a:lnTo>
                  <a:lnTo>
                    <a:pt x="8752" y="1017"/>
                  </a:lnTo>
                  <a:lnTo>
                    <a:pt x="8727" y="1024"/>
                  </a:lnTo>
                  <a:lnTo>
                    <a:pt x="8703" y="1029"/>
                  </a:lnTo>
                  <a:lnTo>
                    <a:pt x="8677" y="1033"/>
                  </a:lnTo>
                  <a:lnTo>
                    <a:pt x="8652" y="1036"/>
                  </a:lnTo>
                  <a:lnTo>
                    <a:pt x="8626" y="1038"/>
                  </a:lnTo>
                  <a:lnTo>
                    <a:pt x="8599" y="1038"/>
                  </a:lnTo>
                  <a:lnTo>
                    <a:pt x="8572" y="1038"/>
                  </a:lnTo>
                  <a:lnTo>
                    <a:pt x="8547" y="1036"/>
                  </a:lnTo>
                  <a:lnTo>
                    <a:pt x="8521" y="1033"/>
                  </a:lnTo>
                  <a:lnTo>
                    <a:pt x="8496" y="1029"/>
                  </a:lnTo>
                  <a:lnTo>
                    <a:pt x="8471" y="1024"/>
                  </a:lnTo>
                  <a:lnTo>
                    <a:pt x="8447" y="1017"/>
                  </a:lnTo>
                  <a:lnTo>
                    <a:pt x="8423" y="1010"/>
                  </a:lnTo>
                  <a:lnTo>
                    <a:pt x="8400" y="1001"/>
                  </a:lnTo>
                  <a:lnTo>
                    <a:pt x="8377" y="990"/>
                  </a:lnTo>
                  <a:lnTo>
                    <a:pt x="8355" y="979"/>
                  </a:lnTo>
                  <a:lnTo>
                    <a:pt x="8333" y="967"/>
                  </a:lnTo>
                  <a:lnTo>
                    <a:pt x="8312" y="953"/>
                  </a:lnTo>
                  <a:lnTo>
                    <a:pt x="8292" y="938"/>
                  </a:lnTo>
                  <a:lnTo>
                    <a:pt x="8271" y="922"/>
                  </a:lnTo>
                  <a:lnTo>
                    <a:pt x="8252" y="905"/>
                  </a:lnTo>
                  <a:lnTo>
                    <a:pt x="8232" y="8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2C830FA0-7A80-43C6-8BC9-AFFE24BFCA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1299" y="0"/>
              <a:ext cx="540000" cy="540000"/>
            </a:xfrm>
            <a:prstGeom prst="rect">
              <a:avLst/>
            </a:prstGeom>
            <a:solidFill>
              <a:srgbClr val="0221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6CCB7039-AA98-49E4-8B4A-52BC68AAC6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19299" y="162000"/>
              <a:ext cx="324000" cy="216000"/>
            </a:xfrm>
            <a:custGeom>
              <a:avLst/>
              <a:gdLst>
                <a:gd name="T0" fmla="*/ 1537 w 9792"/>
                <a:gd name="T1" fmla="*/ 4392 h 6528"/>
                <a:gd name="T2" fmla="*/ 1889 w 9792"/>
                <a:gd name="T3" fmla="*/ 4537 h 6528"/>
                <a:gd name="T4" fmla="*/ 237 w 9792"/>
                <a:gd name="T5" fmla="*/ 4466 h 6528"/>
                <a:gd name="T6" fmla="*/ 405 w 9792"/>
                <a:gd name="T7" fmla="*/ 4201 h 6528"/>
                <a:gd name="T8" fmla="*/ 386 w 9792"/>
                <a:gd name="T9" fmla="*/ 1612 h 6528"/>
                <a:gd name="T10" fmla="*/ 215 w 9792"/>
                <a:gd name="T11" fmla="*/ 1409 h 6528"/>
                <a:gd name="T12" fmla="*/ 1316 w 9792"/>
                <a:gd name="T13" fmla="*/ 1325 h 6528"/>
                <a:gd name="T14" fmla="*/ 1585 w 9792"/>
                <a:gd name="T15" fmla="*/ 1377 h 6528"/>
                <a:gd name="T16" fmla="*/ 2469 w 9792"/>
                <a:gd name="T17" fmla="*/ 1261 h 6528"/>
                <a:gd name="T18" fmla="*/ 3510 w 9792"/>
                <a:gd name="T19" fmla="*/ 1721 h 6528"/>
                <a:gd name="T20" fmla="*/ 3747 w 9792"/>
                <a:gd name="T21" fmla="*/ 4154 h 6528"/>
                <a:gd name="T22" fmla="*/ 3892 w 9792"/>
                <a:gd name="T23" fmla="*/ 4443 h 6528"/>
                <a:gd name="T24" fmla="*/ 2207 w 9792"/>
                <a:gd name="T25" fmla="*/ 4539 h 6528"/>
                <a:gd name="T26" fmla="*/ 2592 w 9792"/>
                <a:gd name="T27" fmla="*/ 4423 h 6528"/>
                <a:gd name="T28" fmla="*/ 2719 w 9792"/>
                <a:gd name="T29" fmla="*/ 4076 h 6528"/>
                <a:gd name="T30" fmla="*/ 2580 w 9792"/>
                <a:gd name="T31" fmla="*/ 1654 h 6528"/>
                <a:gd name="T32" fmla="*/ 2119 w 9792"/>
                <a:gd name="T33" fmla="*/ 1311 h 6528"/>
                <a:gd name="T34" fmla="*/ 1466 w 9792"/>
                <a:gd name="T35" fmla="*/ 1525 h 6528"/>
                <a:gd name="T36" fmla="*/ 1439 w 9792"/>
                <a:gd name="T37" fmla="*/ 2055 h 6528"/>
                <a:gd name="T38" fmla="*/ 6632 w 9792"/>
                <a:gd name="T39" fmla="*/ 1731 h 6528"/>
                <a:gd name="T40" fmla="*/ 6462 w 9792"/>
                <a:gd name="T41" fmla="*/ 1447 h 6528"/>
                <a:gd name="T42" fmla="*/ 6149 w 9792"/>
                <a:gd name="T43" fmla="*/ 1311 h 6528"/>
                <a:gd name="T44" fmla="*/ 5557 w 9792"/>
                <a:gd name="T45" fmla="*/ 1438 h 6528"/>
                <a:gd name="T46" fmla="*/ 5412 w 9792"/>
                <a:gd name="T47" fmla="*/ 2412 h 6528"/>
                <a:gd name="T48" fmla="*/ 5566 w 9792"/>
                <a:gd name="T49" fmla="*/ 4449 h 6528"/>
                <a:gd name="T50" fmla="*/ 6150 w 9792"/>
                <a:gd name="T51" fmla="*/ 4574 h 6528"/>
                <a:gd name="T52" fmla="*/ 6465 w 9792"/>
                <a:gd name="T53" fmla="*/ 4437 h 6528"/>
                <a:gd name="T54" fmla="*/ 6632 w 9792"/>
                <a:gd name="T55" fmla="*/ 4148 h 6528"/>
                <a:gd name="T56" fmla="*/ 5171 w 9792"/>
                <a:gd name="T57" fmla="*/ 1272 h 6528"/>
                <a:gd name="T58" fmla="*/ 5374 w 9792"/>
                <a:gd name="T59" fmla="*/ 1468 h 6528"/>
                <a:gd name="T60" fmla="*/ 5928 w 9792"/>
                <a:gd name="T61" fmla="*/ 1246 h 6528"/>
                <a:gd name="T62" fmla="*/ 6614 w 9792"/>
                <a:gd name="T63" fmla="*/ 1314 h 6528"/>
                <a:gd name="T64" fmla="*/ 7173 w 9792"/>
                <a:gd name="T65" fmla="*/ 1612 h 6528"/>
                <a:gd name="T66" fmla="*/ 7555 w 9792"/>
                <a:gd name="T67" fmla="*/ 2119 h 6528"/>
                <a:gd name="T68" fmla="*/ 7711 w 9792"/>
                <a:gd name="T69" fmla="*/ 2799 h 6528"/>
                <a:gd name="T70" fmla="*/ 7641 w 9792"/>
                <a:gd name="T71" fmla="*/ 3536 h 6528"/>
                <a:gd name="T72" fmla="*/ 7345 w 9792"/>
                <a:gd name="T73" fmla="*/ 4107 h 6528"/>
                <a:gd name="T74" fmla="*/ 6845 w 9792"/>
                <a:gd name="T75" fmla="*/ 4487 h 6528"/>
                <a:gd name="T76" fmla="*/ 6189 w 9792"/>
                <a:gd name="T77" fmla="*/ 4642 h 6528"/>
                <a:gd name="T78" fmla="*/ 5528 w 9792"/>
                <a:gd name="T79" fmla="*/ 4504 h 6528"/>
                <a:gd name="T80" fmla="*/ 5480 w 9792"/>
                <a:gd name="T81" fmla="*/ 6351 h 6528"/>
                <a:gd name="T82" fmla="*/ 5801 w 9792"/>
                <a:gd name="T83" fmla="*/ 6459 h 6528"/>
                <a:gd name="T84" fmla="*/ 4202 w 9792"/>
                <a:gd name="T85" fmla="*/ 6421 h 6528"/>
                <a:gd name="T86" fmla="*/ 4379 w 9792"/>
                <a:gd name="T87" fmla="*/ 6183 h 6528"/>
                <a:gd name="T88" fmla="*/ 4312 w 9792"/>
                <a:gd name="T89" fmla="*/ 1514 h 6528"/>
                <a:gd name="T90" fmla="*/ 3991 w 9792"/>
                <a:gd name="T91" fmla="*/ 1344 h 6528"/>
                <a:gd name="T92" fmla="*/ 9073 w 9792"/>
                <a:gd name="T93" fmla="*/ 1309 h 6528"/>
                <a:gd name="T94" fmla="*/ 9207 w 9792"/>
                <a:gd name="T95" fmla="*/ 1574 h 6528"/>
                <a:gd name="T96" fmla="*/ 9252 w 9792"/>
                <a:gd name="T97" fmla="*/ 4255 h 6528"/>
                <a:gd name="T98" fmla="*/ 9527 w 9792"/>
                <a:gd name="T99" fmla="*/ 4502 h 6528"/>
                <a:gd name="T100" fmla="*/ 7748 w 9792"/>
                <a:gd name="T101" fmla="*/ 4532 h 6528"/>
                <a:gd name="T102" fmla="*/ 8081 w 9792"/>
                <a:gd name="T103" fmla="*/ 4357 h 6528"/>
                <a:gd name="T104" fmla="*/ 8152 w 9792"/>
                <a:gd name="T105" fmla="*/ 1724 h 6528"/>
                <a:gd name="T106" fmla="*/ 7968 w 9792"/>
                <a:gd name="T107" fmla="*/ 1420 h 6528"/>
                <a:gd name="T108" fmla="*/ 8214 w 9792"/>
                <a:gd name="T109" fmla="*/ 867 h 6528"/>
                <a:gd name="T110" fmla="*/ 8080 w 9792"/>
                <a:gd name="T111" fmla="*/ 493 h 6528"/>
                <a:gd name="T112" fmla="*/ 8252 w 9792"/>
                <a:gd name="T113" fmla="*/ 134 h 6528"/>
                <a:gd name="T114" fmla="*/ 8626 w 9792"/>
                <a:gd name="T115" fmla="*/ 1 h 6528"/>
                <a:gd name="T116" fmla="*/ 8984 w 9792"/>
                <a:gd name="T117" fmla="*/ 171 h 6528"/>
                <a:gd name="T118" fmla="*/ 9118 w 9792"/>
                <a:gd name="T119" fmla="*/ 546 h 6528"/>
                <a:gd name="T120" fmla="*/ 8946 w 9792"/>
                <a:gd name="T121" fmla="*/ 905 h 6528"/>
                <a:gd name="T122" fmla="*/ 8572 w 9792"/>
                <a:gd name="T123" fmla="*/ 1038 h 6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792" h="6528">
                  <a:moveTo>
                    <a:pt x="1439" y="2094"/>
                  </a:moveTo>
                  <a:lnTo>
                    <a:pt x="1439" y="4076"/>
                  </a:lnTo>
                  <a:lnTo>
                    <a:pt x="1440" y="4104"/>
                  </a:lnTo>
                  <a:lnTo>
                    <a:pt x="1441" y="4132"/>
                  </a:lnTo>
                  <a:lnTo>
                    <a:pt x="1443" y="4159"/>
                  </a:lnTo>
                  <a:lnTo>
                    <a:pt x="1447" y="4184"/>
                  </a:lnTo>
                  <a:lnTo>
                    <a:pt x="1451" y="4209"/>
                  </a:lnTo>
                  <a:lnTo>
                    <a:pt x="1458" y="4233"/>
                  </a:lnTo>
                  <a:lnTo>
                    <a:pt x="1464" y="4256"/>
                  </a:lnTo>
                  <a:lnTo>
                    <a:pt x="1471" y="4278"/>
                  </a:lnTo>
                  <a:lnTo>
                    <a:pt x="1480" y="4299"/>
                  </a:lnTo>
                  <a:lnTo>
                    <a:pt x="1489" y="4320"/>
                  </a:lnTo>
                  <a:lnTo>
                    <a:pt x="1499" y="4339"/>
                  </a:lnTo>
                  <a:lnTo>
                    <a:pt x="1512" y="4357"/>
                  </a:lnTo>
                  <a:lnTo>
                    <a:pt x="1524" y="4376"/>
                  </a:lnTo>
                  <a:lnTo>
                    <a:pt x="1537" y="4392"/>
                  </a:lnTo>
                  <a:lnTo>
                    <a:pt x="1551" y="4408"/>
                  </a:lnTo>
                  <a:lnTo>
                    <a:pt x="1568" y="4423"/>
                  </a:lnTo>
                  <a:lnTo>
                    <a:pt x="1584" y="4437"/>
                  </a:lnTo>
                  <a:lnTo>
                    <a:pt x="1601" y="4450"/>
                  </a:lnTo>
                  <a:lnTo>
                    <a:pt x="1620" y="4463"/>
                  </a:lnTo>
                  <a:lnTo>
                    <a:pt x="1639" y="4474"/>
                  </a:lnTo>
                  <a:lnTo>
                    <a:pt x="1660" y="4484"/>
                  </a:lnTo>
                  <a:lnTo>
                    <a:pt x="1681" y="4494"/>
                  </a:lnTo>
                  <a:lnTo>
                    <a:pt x="1703" y="4502"/>
                  </a:lnTo>
                  <a:lnTo>
                    <a:pt x="1727" y="4510"/>
                  </a:lnTo>
                  <a:lnTo>
                    <a:pt x="1752" y="4517"/>
                  </a:lnTo>
                  <a:lnTo>
                    <a:pt x="1778" y="4523"/>
                  </a:lnTo>
                  <a:lnTo>
                    <a:pt x="1804" y="4528"/>
                  </a:lnTo>
                  <a:lnTo>
                    <a:pt x="1831" y="4532"/>
                  </a:lnTo>
                  <a:lnTo>
                    <a:pt x="1859" y="4535"/>
                  </a:lnTo>
                  <a:lnTo>
                    <a:pt x="1889" y="4537"/>
                  </a:lnTo>
                  <a:lnTo>
                    <a:pt x="1920" y="4539"/>
                  </a:lnTo>
                  <a:lnTo>
                    <a:pt x="1951" y="4539"/>
                  </a:lnTo>
                  <a:lnTo>
                    <a:pt x="1951" y="4607"/>
                  </a:lnTo>
                  <a:lnTo>
                    <a:pt x="0" y="4607"/>
                  </a:lnTo>
                  <a:lnTo>
                    <a:pt x="0" y="4539"/>
                  </a:lnTo>
                  <a:lnTo>
                    <a:pt x="26" y="4536"/>
                  </a:lnTo>
                  <a:lnTo>
                    <a:pt x="50" y="4532"/>
                  </a:lnTo>
                  <a:lnTo>
                    <a:pt x="74" y="4528"/>
                  </a:lnTo>
                  <a:lnTo>
                    <a:pt x="97" y="4523"/>
                  </a:lnTo>
                  <a:lnTo>
                    <a:pt x="119" y="4517"/>
                  </a:lnTo>
                  <a:lnTo>
                    <a:pt x="141" y="4509"/>
                  </a:lnTo>
                  <a:lnTo>
                    <a:pt x="161" y="4502"/>
                  </a:lnTo>
                  <a:lnTo>
                    <a:pt x="182" y="4494"/>
                  </a:lnTo>
                  <a:lnTo>
                    <a:pt x="201" y="4485"/>
                  </a:lnTo>
                  <a:lnTo>
                    <a:pt x="218" y="4476"/>
                  </a:lnTo>
                  <a:lnTo>
                    <a:pt x="237" y="4466"/>
                  </a:lnTo>
                  <a:lnTo>
                    <a:pt x="253" y="4454"/>
                  </a:lnTo>
                  <a:lnTo>
                    <a:pt x="268" y="4443"/>
                  </a:lnTo>
                  <a:lnTo>
                    <a:pt x="284" y="4430"/>
                  </a:lnTo>
                  <a:lnTo>
                    <a:pt x="298" y="4417"/>
                  </a:lnTo>
                  <a:lnTo>
                    <a:pt x="311" y="4403"/>
                  </a:lnTo>
                  <a:lnTo>
                    <a:pt x="323" y="4388"/>
                  </a:lnTo>
                  <a:lnTo>
                    <a:pt x="336" y="4373"/>
                  </a:lnTo>
                  <a:lnTo>
                    <a:pt x="347" y="4356"/>
                  </a:lnTo>
                  <a:lnTo>
                    <a:pt x="357" y="4340"/>
                  </a:lnTo>
                  <a:lnTo>
                    <a:pt x="366" y="4322"/>
                  </a:lnTo>
                  <a:lnTo>
                    <a:pt x="374" y="4303"/>
                  </a:lnTo>
                  <a:lnTo>
                    <a:pt x="383" y="4285"/>
                  </a:lnTo>
                  <a:lnTo>
                    <a:pt x="389" y="4265"/>
                  </a:lnTo>
                  <a:lnTo>
                    <a:pt x="395" y="4244"/>
                  </a:lnTo>
                  <a:lnTo>
                    <a:pt x="400" y="4223"/>
                  </a:lnTo>
                  <a:lnTo>
                    <a:pt x="405" y="4201"/>
                  </a:lnTo>
                  <a:lnTo>
                    <a:pt x="408" y="4178"/>
                  </a:lnTo>
                  <a:lnTo>
                    <a:pt x="411" y="4154"/>
                  </a:lnTo>
                  <a:lnTo>
                    <a:pt x="413" y="4131"/>
                  </a:lnTo>
                  <a:lnTo>
                    <a:pt x="414" y="4106"/>
                  </a:lnTo>
                  <a:lnTo>
                    <a:pt x="415" y="4080"/>
                  </a:lnTo>
                  <a:lnTo>
                    <a:pt x="415" y="1806"/>
                  </a:lnTo>
                  <a:lnTo>
                    <a:pt x="414" y="1785"/>
                  </a:lnTo>
                  <a:lnTo>
                    <a:pt x="414" y="1764"/>
                  </a:lnTo>
                  <a:lnTo>
                    <a:pt x="412" y="1742"/>
                  </a:lnTo>
                  <a:lnTo>
                    <a:pt x="410" y="1722"/>
                  </a:lnTo>
                  <a:lnTo>
                    <a:pt x="407" y="1702"/>
                  </a:lnTo>
                  <a:lnTo>
                    <a:pt x="404" y="1683"/>
                  </a:lnTo>
                  <a:lnTo>
                    <a:pt x="401" y="1665"/>
                  </a:lnTo>
                  <a:lnTo>
                    <a:pt x="396" y="1646"/>
                  </a:lnTo>
                  <a:lnTo>
                    <a:pt x="391" y="1628"/>
                  </a:lnTo>
                  <a:lnTo>
                    <a:pt x="386" y="1612"/>
                  </a:lnTo>
                  <a:lnTo>
                    <a:pt x="379" y="1594"/>
                  </a:lnTo>
                  <a:lnTo>
                    <a:pt x="372" y="1579"/>
                  </a:lnTo>
                  <a:lnTo>
                    <a:pt x="365" y="1563"/>
                  </a:lnTo>
                  <a:lnTo>
                    <a:pt x="357" y="1548"/>
                  </a:lnTo>
                  <a:lnTo>
                    <a:pt x="349" y="1533"/>
                  </a:lnTo>
                  <a:lnTo>
                    <a:pt x="340" y="1520"/>
                  </a:lnTo>
                  <a:lnTo>
                    <a:pt x="329" y="1506"/>
                  </a:lnTo>
                  <a:lnTo>
                    <a:pt x="319" y="1493"/>
                  </a:lnTo>
                  <a:lnTo>
                    <a:pt x="308" y="1481"/>
                  </a:lnTo>
                  <a:lnTo>
                    <a:pt x="297" y="1469"/>
                  </a:lnTo>
                  <a:lnTo>
                    <a:pt x="285" y="1458"/>
                  </a:lnTo>
                  <a:lnTo>
                    <a:pt x="272" y="1446"/>
                  </a:lnTo>
                  <a:lnTo>
                    <a:pt x="259" y="1436"/>
                  </a:lnTo>
                  <a:lnTo>
                    <a:pt x="245" y="1427"/>
                  </a:lnTo>
                  <a:lnTo>
                    <a:pt x="231" y="1418"/>
                  </a:lnTo>
                  <a:lnTo>
                    <a:pt x="215" y="1409"/>
                  </a:lnTo>
                  <a:lnTo>
                    <a:pt x="200" y="1400"/>
                  </a:lnTo>
                  <a:lnTo>
                    <a:pt x="184" y="1393"/>
                  </a:lnTo>
                  <a:lnTo>
                    <a:pt x="167" y="1386"/>
                  </a:lnTo>
                  <a:lnTo>
                    <a:pt x="150" y="1380"/>
                  </a:lnTo>
                  <a:lnTo>
                    <a:pt x="132" y="1374"/>
                  </a:lnTo>
                  <a:lnTo>
                    <a:pt x="113" y="1369"/>
                  </a:lnTo>
                  <a:lnTo>
                    <a:pt x="113" y="1276"/>
                  </a:lnTo>
                  <a:lnTo>
                    <a:pt x="1183" y="1276"/>
                  </a:lnTo>
                  <a:lnTo>
                    <a:pt x="1203" y="1276"/>
                  </a:lnTo>
                  <a:lnTo>
                    <a:pt x="1221" y="1279"/>
                  </a:lnTo>
                  <a:lnTo>
                    <a:pt x="1238" y="1282"/>
                  </a:lnTo>
                  <a:lnTo>
                    <a:pt x="1256" y="1288"/>
                  </a:lnTo>
                  <a:lnTo>
                    <a:pt x="1271" y="1294"/>
                  </a:lnTo>
                  <a:lnTo>
                    <a:pt x="1287" y="1304"/>
                  </a:lnTo>
                  <a:lnTo>
                    <a:pt x="1302" y="1314"/>
                  </a:lnTo>
                  <a:lnTo>
                    <a:pt x="1316" y="1325"/>
                  </a:lnTo>
                  <a:lnTo>
                    <a:pt x="1329" y="1338"/>
                  </a:lnTo>
                  <a:lnTo>
                    <a:pt x="1341" y="1353"/>
                  </a:lnTo>
                  <a:lnTo>
                    <a:pt x="1353" y="1369"/>
                  </a:lnTo>
                  <a:lnTo>
                    <a:pt x="1364" y="1386"/>
                  </a:lnTo>
                  <a:lnTo>
                    <a:pt x="1374" y="1406"/>
                  </a:lnTo>
                  <a:lnTo>
                    <a:pt x="1383" y="1427"/>
                  </a:lnTo>
                  <a:lnTo>
                    <a:pt x="1392" y="1449"/>
                  </a:lnTo>
                  <a:lnTo>
                    <a:pt x="1400" y="1473"/>
                  </a:lnTo>
                  <a:lnTo>
                    <a:pt x="1405" y="1477"/>
                  </a:lnTo>
                  <a:lnTo>
                    <a:pt x="1409" y="1480"/>
                  </a:lnTo>
                  <a:lnTo>
                    <a:pt x="1412" y="1482"/>
                  </a:lnTo>
                  <a:lnTo>
                    <a:pt x="1414" y="1482"/>
                  </a:lnTo>
                  <a:lnTo>
                    <a:pt x="1457" y="1454"/>
                  </a:lnTo>
                  <a:lnTo>
                    <a:pt x="1499" y="1426"/>
                  </a:lnTo>
                  <a:lnTo>
                    <a:pt x="1542" y="1400"/>
                  </a:lnTo>
                  <a:lnTo>
                    <a:pt x="1585" y="1377"/>
                  </a:lnTo>
                  <a:lnTo>
                    <a:pt x="1627" y="1356"/>
                  </a:lnTo>
                  <a:lnTo>
                    <a:pt x="1670" y="1335"/>
                  </a:lnTo>
                  <a:lnTo>
                    <a:pt x="1712" y="1318"/>
                  </a:lnTo>
                  <a:lnTo>
                    <a:pt x="1753" y="1302"/>
                  </a:lnTo>
                  <a:lnTo>
                    <a:pt x="1794" y="1287"/>
                  </a:lnTo>
                  <a:lnTo>
                    <a:pt x="1836" y="1275"/>
                  </a:lnTo>
                  <a:lnTo>
                    <a:pt x="1877" y="1265"/>
                  </a:lnTo>
                  <a:lnTo>
                    <a:pt x="1918" y="1257"/>
                  </a:lnTo>
                  <a:lnTo>
                    <a:pt x="1958" y="1251"/>
                  </a:lnTo>
                  <a:lnTo>
                    <a:pt x="1999" y="1245"/>
                  </a:lnTo>
                  <a:lnTo>
                    <a:pt x="2039" y="1242"/>
                  </a:lnTo>
                  <a:lnTo>
                    <a:pt x="2080" y="1241"/>
                  </a:lnTo>
                  <a:lnTo>
                    <a:pt x="2182" y="1243"/>
                  </a:lnTo>
                  <a:lnTo>
                    <a:pt x="2281" y="1246"/>
                  </a:lnTo>
                  <a:lnTo>
                    <a:pt x="2377" y="1253"/>
                  </a:lnTo>
                  <a:lnTo>
                    <a:pt x="2469" y="1261"/>
                  </a:lnTo>
                  <a:lnTo>
                    <a:pt x="2559" y="1272"/>
                  </a:lnTo>
                  <a:lnTo>
                    <a:pt x="2645" y="1285"/>
                  </a:lnTo>
                  <a:lnTo>
                    <a:pt x="2729" y="1301"/>
                  </a:lnTo>
                  <a:lnTo>
                    <a:pt x="2808" y="1319"/>
                  </a:lnTo>
                  <a:lnTo>
                    <a:pt x="2885" y="1339"/>
                  </a:lnTo>
                  <a:lnTo>
                    <a:pt x="2957" y="1362"/>
                  </a:lnTo>
                  <a:lnTo>
                    <a:pt x="3027" y="1387"/>
                  </a:lnTo>
                  <a:lnTo>
                    <a:pt x="3094" y="1415"/>
                  </a:lnTo>
                  <a:lnTo>
                    <a:pt x="3157" y="1444"/>
                  </a:lnTo>
                  <a:lnTo>
                    <a:pt x="3217" y="1477"/>
                  </a:lnTo>
                  <a:lnTo>
                    <a:pt x="3274" y="1512"/>
                  </a:lnTo>
                  <a:lnTo>
                    <a:pt x="3328" y="1548"/>
                  </a:lnTo>
                  <a:lnTo>
                    <a:pt x="3378" y="1588"/>
                  </a:lnTo>
                  <a:lnTo>
                    <a:pt x="3425" y="1630"/>
                  </a:lnTo>
                  <a:lnTo>
                    <a:pt x="3469" y="1675"/>
                  </a:lnTo>
                  <a:lnTo>
                    <a:pt x="3510" y="1721"/>
                  </a:lnTo>
                  <a:lnTo>
                    <a:pt x="3548" y="1771"/>
                  </a:lnTo>
                  <a:lnTo>
                    <a:pt x="3581" y="1822"/>
                  </a:lnTo>
                  <a:lnTo>
                    <a:pt x="3613" y="1876"/>
                  </a:lnTo>
                  <a:lnTo>
                    <a:pt x="3640" y="1932"/>
                  </a:lnTo>
                  <a:lnTo>
                    <a:pt x="3665" y="1991"/>
                  </a:lnTo>
                  <a:lnTo>
                    <a:pt x="3685" y="2052"/>
                  </a:lnTo>
                  <a:lnTo>
                    <a:pt x="3704" y="2115"/>
                  </a:lnTo>
                  <a:lnTo>
                    <a:pt x="3718" y="2182"/>
                  </a:lnTo>
                  <a:lnTo>
                    <a:pt x="3729" y="2249"/>
                  </a:lnTo>
                  <a:lnTo>
                    <a:pt x="3737" y="2321"/>
                  </a:lnTo>
                  <a:lnTo>
                    <a:pt x="3742" y="2393"/>
                  </a:lnTo>
                  <a:lnTo>
                    <a:pt x="3744" y="2468"/>
                  </a:lnTo>
                  <a:lnTo>
                    <a:pt x="3744" y="4079"/>
                  </a:lnTo>
                  <a:lnTo>
                    <a:pt x="3744" y="4106"/>
                  </a:lnTo>
                  <a:lnTo>
                    <a:pt x="3745" y="4130"/>
                  </a:lnTo>
                  <a:lnTo>
                    <a:pt x="3747" y="4154"/>
                  </a:lnTo>
                  <a:lnTo>
                    <a:pt x="3751" y="4178"/>
                  </a:lnTo>
                  <a:lnTo>
                    <a:pt x="3755" y="4201"/>
                  </a:lnTo>
                  <a:lnTo>
                    <a:pt x="3759" y="4223"/>
                  </a:lnTo>
                  <a:lnTo>
                    <a:pt x="3764" y="4244"/>
                  </a:lnTo>
                  <a:lnTo>
                    <a:pt x="3771" y="4266"/>
                  </a:lnTo>
                  <a:lnTo>
                    <a:pt x="3777" y="4285"/>
                  </a:lnTo>
                  <a:lnTo>
                    <a:pt x="3785" y="4304"/>
                  </a:lnTo>
                  <a:lnTo>
                    <a:pt x="3793" y="4323"/>
                  </a:lnTo>
                  <a:lnTo>
                    <a:pt x="3804" y="4340"/>
                  </a:lnTo>
                  <a:lnTo>
                    <a:pt x="3814" y="4357"/>
                  </a:lnTo>
                  <a:lnTo>
                    <a:pt x="3825" y="4374"/>
                  </a:lnTo>
                  <a:lnTo>
                    <a:pt x="3836" y="4389"/>
                  </a:lnTo>
                  <a:lnTo>
                    <a:pt x="3849" y="4404"/>
                  </a:lnTo>
                  <a:lnTo>
                    <a:pt x="3863" y="4418"/>
                  </a:lnTo>
                  <a:lnTo>
                    <a:pt x="3877" y="4431"/>
                  </a:lnTo>
                  <a:lnTo>
                    <a:pt x="3892" y="4443"/>
                  </a:lnTo>
                  <a:lnTo>
                    <a:pt x="3909" y="4455"/>
                  </a:lnTo>
                  <a:lnTo>
                    <a:pt x="3925" y="4467"/>
                  </a:lnTo>
                  <a:lnTo>
                    <a:pt x="3943" y="4477"/>
                  </a:lnTo>
                  <a:lnTo>
                    <a:pt x="3962" y="4486"/>
                  </a:lnTo>
                  <a:lnTo>
                    <a:pt x="3981" y="4495"/>
                  </a:lnTo>
                  <a:lnTo>
                    <a:pt x="4001" y="4503"/>
                  </a:lnTo>
                  <a:lnTo>
                    <a:pt x="4022" y="4510"/>
                  </a:lnTo>
                  <a:lnTo>
                    <a:pt x="4044" y="4517"/>
                  </a:lnTo>
                  <a:lnTo>
                    <a:pt x="4067" y="4523"/>
                  </a:lnTo>
                  <a:lnTo>
                    <a:pt x="4090" y="4528"/>
                  </a:lnTo>
                  <a:lnTo>
                    <a:pt x="4115" y="4532"/>
                  </a:lnTo>
                  <a:lnTo>
                    <a:pt x="4139" y="4536"/>
                  </a:lnTo>
                  <a:lnTo>
                    <a:pt x="4166" y="4539"/>
                  </a:lnTo>
                  <a:lnTo>
                    <a:pt x="4166" y="4607"/>
                  </a:lnTo>
                  <a:lnTo>
                    <a:pt x="2207" y="4607"/>
                  </a:lnTo>
                  <a:lnTo>
                    <a:pt x="2207" y="4539"/>
                  </a:lnTo>
                  <a:lnTo>
                    <a:pt x="2239" y="4539"/>
                  </a:lnTo>
                  <a:lnTo>
                    <a:pt x="2270" y="4537"/>
                  </a:lnTo>
                  <a:lnTo>
                    <a:pt x="2299" y="4535"/>
                  </a:lnTo>
                  <a:lnTo>
                    <a:pt x="2328" y="4532"/>
                  </a:lnTo>
                  <a:lnTo>
                    <a:pt x="2355" y="4528"/>
                  </a:lnTo>
                  <a:lnTo>
                    <a:pt x="2382" y="4523"/>
                  </a:lnTo>
                  <a:lnTo>
                    <a:pt x="2407" y="4517"/>
                  </a:lnTo>
                  <a:lnTo>
                    <a:pt x="2432" y="4510"/>
                  </a:lnTo>
                  <a:lnTo>
                    <a:pt x="2455" y="4502"/>
                  </a:lnTo>
                  <a:lnTo>
                    <a:pt x="2478" y="4494"/>
                  </a:lnTo>
                  <a:lnTo>
                    <a:pt x="2499" y="4484"/>
                  </a:lnTo>
                  <a:lnTo>
                    <a:pt x="2519" y="4474"/>
                  </a:lnTo>
                  <a:lnTo>
                    <a:pt x="2539" y="4463"/>
                  </a:lnTo>
                  <a:lnTo>
                    <a:pt x="2558" y="4450"/>
                  </a:lnTo>
                  <a:lnTo>
                    <a:pt x="2576" y="4437"/>
                  </a:lnTo>
                  <a:lnTo>
                    <a:pt x="2592" y="4423"/>
                  </a:lnTo>
                  <a:lnTo>
                    <a:pt x="2607" y="4408"/>
                  </a:lnTo>
                  <a:lnTo>
                    <a:pt x="2621" y="4392"/>
                  </a:lnTo>
                  <a:lnTo>
                    <a:pt x="2636" y="4376"/>
                  </a:lnTo>
                  <a:lnTo>
                    <a:pt x="2648" y="4358"/>
                  </a:lnTo>
                  <a:lnTo>
                    <a:pt x="2659" y="4339"/>
                  </a:lnTo>
                  <a:lnTo>
                    <a:pt x="2669" y="4320"/>
                  </a:lnTo>
                  <a:lnTo>
                    <a:pt x="2680" y="4299"/>
                  </a:lnTo>
                  <a:lnTo>
                    <a:pt x="2688" y="4278"/>
                  </a:lnTo>
                  <a:lnTo>
                    <a:pt x="2695" y="4256"/>
                  </a:lnTo>
                  <a:lnTo>
                    <a:pt x="2702" y="4233"/>
                  </a:lnTo>
                  <a:lnTo>
                    <a:pt x="2707" y="4210"/>
                  </a:lnTo>
                  <a:lnTo>
                    <a:pt x="2712" y="4184"/>
                  </a:lnTo>
                  <a:lnTo>
                    <a:pt x="2715" y="4159"/>
                  </a:lnTo>
                  <a:lnTo>
                    <a:pt x="2717" y="4132"/>
                  </a:lnTo>
                  <a:lnTo>
                    <a:pt x="2719" y="4104"/>
                  </a:lnTo>
                  <a:lnTo>
                    <a:pt x="2719" y="4076"/>
                  </a:lnTo>
                  <a:lnTo>
                    <a:pt x="2719" y="2535"/>
                  </a:lnTo>
                  <a:lnTo>
                    <a:pt x="2719" y="2459"/>
                  </a:lnTo>
                  <a:lnTo>
                    <a:pt x="2717" y="2386"/>
                  </a:lnTo>
                  <a:lnTo>
                    <a:pt x="2714" y="2315"/>
                  </a:lnTo>
                  <a:lnTo>
                    <a:pt x="2710" y="2247"/>
                  </a:lnTo>
                  <a:lnTo>
                    <a:pt x="2704" y="2181"/>
                  </a:lnTo>
                  <a:lnTo>
                    <a:pt x="2697" y="2118"/>
                  </a:lnTo>
                  <a:lnTo>
                    <a:pt x="2689" y="2057"/>
                  </a:lnTo>
                  <a:lnTo>
                    <a:pt x="2680" y="1998"/>
                  </a:lnTo>
                  <a:lnTo>
                    <a:pt x="2669" y="1942"/>
                  </a:lnTo>
                  <a:lnTo>
                    <a:pt x="2657" y="1888"/>
                  </a:lnTo>
                  <a:lnTo>
                    <a:pt x="2644" y="1837"/>
                  </a:lnTo>
                  <a:lnTo>
                    <a:pt x="2630" y="1788"/>
                  </a:lnTo>
                  <a:lnTo>
                    <a:pt x="2614" y="1741"/>
                  </a:lnTo>
                  <a:lnTo>
                    <a:pt x="2597" y="1697"/>
                  </a:lnTo>
                  <a:lnTo>
                    <a:pt x="2580" y="1654"/>
                  </a:lnTo>
                  <a:lnTo>
                    <a:pt x="2559" y="1616"/>
                  </a:lnTo>
                  <a:lnTo>
                    <a:pt x="2539" y="1578"/>
                  </a:lnTo>
                  <a:lnTo>
                    <a:pt x="2517" y="1543"/>
                  </a:lnTo>
                  <a:lnTo>
                    <a:pt x="2494" y="1512"/>
                  </a:lnTo>
                  <a:lnTo>
                    <a:pt x="2469" y="1481"/>
                  </a:lnTo>
                  <a:lnTo>
                    <a:pt x="2444" y="1455"/>
                  </a:lnTo>
                  <a:lnTo>
                    <a:pt x="2417" y="1429"/>
                  </a:lnTo>
                  <a:lnTo>
                    <a:pt x="2389" y="1407"/>
                  </a:lnTo>
                  <a:lnTo>
                    <a:pt x="2359" y="1386"/>
                  </a:lnTo>
                  <a:lnTo>
                    <a:pt x="2329" y="1368"/>
                  </a:lnTo>
                  <a:lnTo>
                    <a:pt x="2297" y="1353"/>
                  </a:lnTo>
                  <a:lnTo>
                    <a:pt x="2264" y="1339"/>
                  </a:lnTo>
                  <a:lnTo>
                    <a:pt x="2230" y="1328"/>
                  </a:lnTo>
                  <a:lnTo>
                    <a:pt x="2194" y="1320"/>
                  </a:lnTo>
                  <a:lnTo>
                    <a:pt x="2157" y="1314"/>
                  </a:lnTo>
                  <a:lnTo>
                    <a:pt x="2119" y="1311"/>
                  </a:lnTo>
                  <a:lnTo>
                    <a:pt x="2080" y="1310"/>
                  </a:lnTo>
                  <a:lnTo>
                    <a:pt x="2038" y="1311"/>
                  </a:lnTo>
                  <a:lnTo>
                    <a:pt x="1996" y="1313"/>
                  </a:lnTo>
                  <a:lnTo>
                    <a:pt x="1955" y="1318"/>
                  </a:lnTo>
                  <a:lnTo>
                    <a:pt x="1914" y="1325"/>
                  </a:lnTo>
                  <a:lnTo>
                    <a:pt x="1873" y="1333"/>
                  </a:lnTo>
                  <a:lnTo>
                    <a:pt x="1831" y="1343"/>
                  </a:lnTo>
                  <a:lnTo>
                    <a:pt x="1790" y="1357"/>
                  </a:lnTo>
                  <a:lnTo>
                    <a:pt x="1749" y="1371"/>
                  </a:lnTo>
                  <a:lnTo>
                    <a:pt x="1709" y="1387"/>
                  </a:lnTo>
                  <a:lnTo>
                    <a:pt x="1668" y="1405"/>
                  </a:lnTo>
                  <a:lnTo>
                    <a:pt x="1628" y="1425"/>
                  </a:lnTo>
                  <a:lnTo>
                    <a:pt x="1587" y="1447"/>
                  </a:lnTo>
                  <a:lnTo>
                    <a:pt x="1546" y="1471"/>
                  </a:lnTo>
                  <a:lnTo>
                    <a:pt x="1507" y="1497"/>
                  </a:lnTo>
                  <a:lnTo>
                    <a:pt x="1466" y="1525"/>
                  </a:lnTo>
                  <a:lnTo>
                    <a:pt x="1426" y="1554"/>
                  </a:lnTo>
                  <a:lnTo>
                    <a:pt x="1429" y="1582"/>
                  </a:lnTo>
                  <a:lnTo>
                    <a:pt x="1431" y="1611"/>
                  </a:lnTo>
                  <a:lnTo>
                    <a:pt x="1433" y="1639"/>
                  </a:lnTo>
                  <a:lnTo>
                    <a:pt x="1435" y="1668"/>
                  </a:lnTo>
                  <a:lnTo>
                    <a:pt x="1437" y="1697"/>
                  </a:lnTo>
                  <a:lnTo>
                    <a:pt x="1438" y="1726"/>
                  </a:lnTo>
                  <a:lnTo>
                    <a:pt x="1438" y="1756"/>
                  </a:lnTo>
                  <a:lnTo>
                    <a:pt x="1439" y="1786"/>
                  </a:lnTo>
                  <a:lnTo>
                    <a:pt x="1439" y="1825"/>
                  </a:lnTo>
                  <a:lnTo>
                    <a:pt x="1439" y="1863"/>
                  </a:lnTo>
                  <a:lnTo>
                    <a:pt x="1439" y="1901"/>
                  </a:lnTo>
                  <a:lnTo>
                    <a:pt x="1439" y="1940"/>
                  </a:lnTo>
                  <a:lnTo>
                    <a:pt x="1439" y="1978"/>
                  </a:lnTo>
                  <a:lnTo>
                    <a:pt x="1439" y="2017"/>
                  </a:lnTo>
                  <a:lnTo>
                    <a:pt x="1439" y="2055"/>
                  </a:lnTo>
                  <a:lnTo>
                    <a:pt x="1439" y="2094"/>
                  </a:lnTo>
                  <a:close/>
                  <a:moveTo>
                    <a:pt x="6690" y="2946"/>
                  </a:moveTo>
                  <a:lnTo>
                    <a:pt x="6690" y="2812"/>
                  </a:lnTo>
                  <a:lnTo>
                    <a:pt x="6689" y="2687"/>
                  </a:lnTo>
                  <a:lnTo>
                    <a:pt x="6687" y="2567"/>
                  </a:lnTo>
                  <a:lnTo>
                    <a:pt x="6685" y="2455"/>
                  </a:lnTo>
                  <a:lnTo>
                    <a:pt x="6683" y="2351"/>
                  </a:lnTo>
                  <a:lnTo>
                    <a:pt x="6680" y="2253"/>
                  </a:lnTo>
                  <a:lnTo>
                    <a:pt x="6676" y="2163"/>
                  </a:lnTo>
                  <a:lnTo>
                    <a:pt x="6671" y="2080"/>
                  </a:lnTo>
                  <a:lnTo>
                    <a:pt x="6666" y="2004"/>
                  </a:lnTo>
                  <a:lnTo>
                    <a:pt x="6661" y="1935"/>
                  </a:lnTo>
                  <a:lnTo>
                    <a:pt x="6654" y="1873"/>
                  </a:lnTo>
                  <a:lnTo>
                    <a:pt x="6647" y="1819"/>
                  </a:lnTo>
                  <a:lnTo>
                    <a:pt x="6640" y="1771"/>
                  </a:lnTo>
                  <a:lnTo>
                    <a:pt x="6632" y="1731"/>
                  </a:lnTo>
                  <a:lnTo>
                    <a:pt x="6627" y="1714"/>
                  </a:lnTo>
                  <a:lnTo>
                    <a:pt x="6623" y="1697"/>
                  </a:lnTo>
                  <a:lnTo>
                    <a:pt x="6619" y="1684"/>
                  </a:lnTo>
                  <a:lnTo>
                    <a:pt x="6614" y="1672"/>
                  </a:lnTo>
                  <a:lnTo>
                    <a:pt x="6603" y="1648"/>
                  </a:lnTo>
                  <a:lnTo>
                    <a:pt x="6593" y="1627"/>
                  </a:lnTo>
                  <a:lnTo>
                    <a:pt x="6582" y="1605"/>
                  </a:lnTo>
                  <a:lnTo>
                    <a:pt x="6571" y="1585"/>
                  </a:lnTo>
                  <a:lnTo>
                    <a:pt x="6560" y="1566"/>
                  </a:lnTo>
                  <a:lnTo>
                    <a:pt x="6546" y="1546"/>
                  </a:lnTo>
                  <a:lnTo>
                    <a:pt x="6534" y="1528"/>
                  </a:lnTo>
                  <a:lnTo>
                    <a:pt x="6521" y="1511"/>
                  </a:lnTo>
                  <a:lnTo>
                    <a:pt x="6507" y="1494"/>
                  </a:lnTo>
                  <a:lnTo>
                    <a:pt x="6492" y="1478"/>
                  </a:lnTo>
                  <a:lnTo>
                    <a:pt x="6477" y="1463"/>
                  </a:lnTo>
                  <a:lnTo>
                    <a:pt x="6462" y="1447"/>
                  </a:lnTo>
                  <a:lnTo>
                    <a:pt x="6446" y="1434"/>
                  </a:lnTo>
                  <a:lnTo>
                    <a:pt x="6430" y="1421"/>
                  </a:lnTo>
                  <a:lnTo>
                    <a:pt x="6413" y="1408"/>
                  </a:lnTo>
                  <a:lnTo>
                    <a:pt x="6395" y="1396"/>
                  </a:lnTo>
                  <a:lnTo>
                    <a:pt x="6378" y="1385"/>
                  </a:lnTo>
                  <a:lnTo>
                    <a:pt x="6360" y="1375"/>
                  </a:lnTo>
                  <a:lnTo>
                    <a:pt x="6340" y="1365"/>
                  </a:lnTo>
                  <a:lnTo>
                    <a:pt x="6321" y="1356"/>
                  </a:lnTo>
                  <a:lnTo>
                    <a:pt x="6302" y="1347"/>
                  </a:lnTo>
                  <a:lnTo>
                    <a:pt x="6281" y="1340"/>
                  </a:lnTo>
                  <a:lnTo>
                    <a:pt x="6260" y="1333"/>
                  </a:lnTo>
                  <a:lnTo>
                    <a:pt x="6238" y="1327"/>
                  </a:lnTo>
                  <a:lnTo>
                    <a:pt x="6217" y="1322"/>
                  </a:lnTo>
                  <a:lnTo>
                    <a:pt x="6194" y="1318"/>
                  </a:lnTo>
                  <a:lnTo>
                    <a:pt x="6171" y="1314"/>
                  </a:lnTo>
                  <a:lnTo>
                    <a:pt x="6149" y="1311"/>
                  </a:lnTo>
                  <a:lnTo>
                    <a:pt x="6124" y="1308"/>
                  </a:lnTo>
                  <a:lnTo>
                    <a:pt x="6100" y="1306"/>
                  </a:lnTo>
                  <a:lnTo>
                    <a:pt x="6075" y="1305"/>
                  </a:lnTo>
                  <a:lnTo>
                    <a:pt x="6050" y="1305"/>
                  </a:lnTo>
                  <a:lnTo>
                    <a:pt x="6008" y="1306"/>
                  </a:lnTo>
                  <a:lnTo>
                    <a:pt x="5966" y="1309"/>
                  </a:lnTo>
                  <a:lnTo>
                    <a:pt x="5925" y="1313"/>
                  </a:lnTo>
                  <a:lnTo>
                    <a:pt x="5883" y="1319"/>
                  </a:lnTo>
                  <a:lnTo>
                    <a:pt x="5843" y="1328"/>
                  </a:lnTo>
                  <a:lnTo>
                    <a:pt x="5801" y="1338"/>
                  </a:lnTo>
                  <a:lnTo>
                    <a:pt x="5760" y="1350"/>
                  </a:lnTo>
                  <a:lnTo>
                    <a:pt x="5719" y="1364"/>
                  </a:lnTo>
                  <a:lnTo>
                    <a:pt x="5678" y="1380"/>
                  </a:lnTo>
                  <a:lnTo>
                    <a:pt x="5638" y="1397"/>
                  </a:lnTo>
                  <a:lnTo>
                    <a:pt x="5597" y="1417"/>
                  </a:lnTo>
                  <a:lnTo>
                    <a:pt x="5557" y="1438"/>
                  </a:lnTo>
                  <a:lnTo>
                    <a:pt x="5516" y="1462"/>
                  </a:lnTo>
                  <a:lnTo>
                    <a:pt x="5475" y="1487"/>
                  </a:lnTo>
                  <a:lnTo>
                    <a:pt x="5436" y="1514"/>
                  </a:lnTo>
                  <a:lnTo>
                    <a:pt x="5396" y="1543"/>
                  </a:lnTo>
                  <a:lnTo>
                    <a:pt x="5398" y="1570"/>
                  </a:lnTo>
                  <a:lnTo>
                    <a:pt x="5401" y="1597"/>
                  </a:lnTo>
                  <a:lnTo>
                    <a:pt x="5403" y="1625"/>
                  </a:lnTo>
                  <a:lnTo>
                    <a:pt x="5405" y="1653"/>
                  </a:lnTo>
                  <a:lnTo>
                    <a:pt x="5406" y="1681"/>
                  </a:lnTo>
                  <a:lnTo>
                    <a:pt x="5407" y="1710"/>
                  </a:lnTo>
                  <a:lnTo>
                    <a:pt x="5408" y="1739"/>
                  </a:lnTo>
                  <a:lnTo>
                    <a:pt x="5408" y="1768"/>
                  </a:lnTo>
                  <a:lnTo>
                    <a:pt x="5410" y="1929"/>
                  </a:lnTo>
                  <a:lnTo>
                    <a:pt x="5411" y="2090"/>
                  </a:lnTo>
                  <a:lnTo>
                    <a:pt x="5411" y="2251"/>
                  </a:lnTo>
                  <a:lnTo>
                    <a:pt x="5412" y="2412"/>
                  </a:lnTo>
                  <a:lnTo>
                    <a:pt x="5412" y="2573"/>
                  </a:lnTo>
                  <a:lnTo>
                    <a:pt x="5412" y="2735"/>
                  </a:lnTo>
                  <a:lnTo>
                    <a:pt x="5412" y="2897"/>
                  </a:lnTo>
                  <a:lnTo>
                    <a:pt x="5412" y="3058"/>
                  </a:lnTo>
                  <a:lnTo>
                    <a:pt x="5411" y="3219"/>
                  </a:lnTo>
                  <a:lnTo>
                    <a:pt x="5411" y="3380"/>
                  </a:lnTo>
                  <a:lnTo>
                    <a:pt x="5410" y="3542"/>
                  </a:lnTo>
                  <a:lnTo>
                    <a:pt x="5410" y="3704"/>
                  </a:lnTo>
                  <a:lnTo>
                    <a:pt x="5409" y="3865"/>
                  </a:lnTo>
                  <a:lnTo>
                    <a:pt x="5409" y="4026"/>
                  </a:lnTo>
                  <a:lnTo>
                    <a:pt x="5409" y="4187"/>
                  </a:lnTo>
                  <a:lnTo>
                    <a:pt x="5409" y="4348"/>
                  </a:lnTo>
                  <a:lnTo>
                    <a:pt x="5448" y="4376"/>
                  </a:lnTo>
                  <a:lnTo>
                    <a:pt x="5488" y="4402"/>
                  </a:lnTo>
                  <a:lnTo>
                    <a:pt x="5526" y="4427"/>
                  </a:lnTo>
                  <a:lnTo>
                    <a:pt x="5566" y="4449"/>
                  </a:lnTo>
                  <a:lnTo>
                    <a:pt x="5606" y="4471"/>
                  </a:lnTo>
                  <a:lnTo>
                    <a:pt x="5646" y="4490"/>
                  </a:lnTo>
                  <a:lnTo>
                    <a:pt x="5685" y="4506"/>
                  </a:lnTo>
                  <a:lnTo>
                    <a:pt x="5726" y="4522"/>
                  </a:lnTo>
                  <a:lnTo>
                    <a:pt x="5766" y="4536"/>
                  </a:lnTo>
                  <a:lnTo>
                    <a:pt x="5806" y="4547"/>
                  </a:lnTo>
                  <a:lnTo>
                    <a:pt x="5847" y="4557"/>
                  </a:lnTo>
                  <a:lnTo>
                    <a:pt x="5886" y="4566"/>
                  </a:lnTo>
                  <a:lnTo>
                    <a:pt x="5927" y="4572"/>
                  </a:lnTo>
                  <a:lnTo>
                    <a:pt x="5968" y="4577"/>
                  </a:lnTo>
                  <a:lnTo>
                    <a:pt x="6009" y="4579"/>
                  </a:lnTo>
                  <a:lnTo>
                    <a:pt x="6050" y="4580"/>
                  </a:lnTo>
                  <a:lnTo>
                    <a:pt x="6075" y="4580"/>
                  </a:lnTo>
                  <a:lnTo>
                    <a:pt x="6101" y="4579"/>
                  </a:lnTo>
                  <a:lnTo>
                    <a:pt x="6125" y="4577"/>
                  </a:lnTo>
                  <a:lnTo>
                    <a:pt x="6150" y="4574"/>
                  </a:lnTo>
                  <a:lnTo>
                    <a:pt x="6173" y="4571"/>
                  </a:lnTo>
                  <a:lnTo>
                    <a:pt x="6197" y="4567"/>
                  </a:lnTo>
                  <a:lnTo>
                    <a:pt x="6219" y="4562"/>
                  </a:lnTo>
                  <a:lnTo>
                    <a:pt x="6241" y="4557"/>
                  </a:lnTo>
                  <a:lnTo>
                    <a:pt x="6263" y="4551"/>
                  </a:lnTo>
                  <a:lnTo>
                    <a:pt x="6283" y="4544"/>
                  </a:lnTo>
                  <a:lnTo>
                    <a:pt x="6305" y="4537"/>
                  </a:lnTo>
                  <a:lnTo>
                    <a:pt x="6324" y="4529"/>
                  </a:lnTo>
                  <a:lnTo>
                    <a:pt x="6343" y="4520"/>
                  </a:lnTo>
                  <a:lnTo>
                    <a:pt x="6363" y="4509"/>
                  </a:lnTo>
                  <a:lnTo>
                    <a:pt x="6381" y="4499"/>
                  </a:lnTo>
                  <a:lnTo>
                    <a:pt x="6398" y="4488"/>
                  </a:lnTo>
                  <a:lnTo>
                    <a:pt x="6416" y="4477"/>
                  </a:lnTo>
                  <a:lnTo>
                    <a:pt x="6433" y="4464"/>
                  </a:lnTo>
                  <a:lnTo>
                    <a:pt x="6449" y="4450"/>
                  </a:lnTo>
                  <a:lnTo>
                    <a:pt x="6465" y="4437"/>
                  </a:lnTo>
                  <a:lnTo>
                    <a:pt x="6480" y="4422"/>
                  </a:lnTo>
                  <a:lnTo>
                    <a:pt x="6495" y="4406"/>
                  </a:lnTo>
                  <a:lnTo>
                    <a:pt x="6510" y="4390"/>
                  </a:lnTo>
                  <a:lnTo>
                    <a:pt x="6523" y="4374"/>
                  </a:lnTo>
                  <a:lnTo>
                    <a:pt x="6536" y="4356"/>
                  </a:lnTo>
                  <a:lnTo>
                    <a:pt x="6548" y="4338"/>
                  </a:lnTo>
                  <a:lnTo>
                    <a:pt x="6561" y="4319"/>
                  </a:lnTo>
                  <a:lnTo>
                    <a:pt x="6573" y="4299"/>
                  </a:lnTo>
                  <a:lnTo>
                    <a:pt x="6583" y="4279"/>
                  </a:lnTo>
                  <a:lnTo>
                    <a:pt x="6594" y="4257"/>
                  </a:lnTo>
                  <a:lnTo>
                    <a:pt x="6605" y="4236"/>
                  </a:lnTo>
                  <a:lnTo>
                    <a:pt x="6614" y="4213"/>
                  </a:lnTo>
                  <a:lnTo>
                    <a:pt x="6619" y="4199"/>
                  </a:lnTo>
                  <a:lnTo>
                    <a:pt x="6623" y="4184"/>
                  </a:lnTo>
                  <a:lnTo>
                    <a:pt x="6627" y="4167"/>
                  </a:lnTo>
                  <a:lnTo>
                    <a:pt x="6632" y="4148"/>
                  </a:lnTo>
                  <a:lnTo>
                    <a:pt x="6640" y="4106"/>
                  </a:lnTo>
                  <a:lnTo>
                    <a:pt x="6647" y="4057"/>
                  </a:lnTo>
                  <a:lnTo>
                    <a:pt x="6654" y="4001"/>
                  </a:lnTo>
                  <a:lnTo>
                    <a:pt x="6661" y="3938"/>
                  </a:lnTo>
                  <a:lnTo>
                    <a:pt x="6666" y="3869"/>
                  </a:lnTo>
                  <a:lnTo>
                    <a:pt x="6671" y="3793"/>
                  </a:lnTo>
                  <a:lnTo>
                    <a:pt x="6676" y="3711"/>
                  </a:lnTo>
                  <a:lnTo>
                    <a:pt x="6680" y="3622"/>
                  </a:lnTo>
                  <a:lnTo>
                    <a:pt x="6683" y="3526"/>
                  </a:lnTo>
                  <a:lnTo>
                    <a:pt x="6685" y="3423"/>
                  </a:lnTo>
                  <a:lnTo>
                    <a:pt x="6687" y="3314"/>
                  </a:lnTo>
                  <a:lnTo>
                    <a:pt x="6689" y="3198"/>
                  </a:lnTo>
                  <a:lnTo>
                    <a:pt x="6690" y="3075"/>
                  </a:lnTo>
                  <a:lnTo>
                    <a:pt x="6690" y="2946"/>
                  </a:lnTo>
                  <a:close/>
                  <a:moveTo>
                    <a:pt x="5152" y="1272"/>
                  </a:moveTo>
                  <a:lnTo>
                    <a:pt x="5171" y="1272"/>
                  </a:lnTo>
                  <a:lnTo>
                    <a:pt x="5190" y="1275"/>
                  </a:lnTo>
                  <a:lnTo>
                    <a:pt x="5207" y="1278"/>
                  </a:lnTo>
                  <a:lnTo>
                    <a:pt x="5224" y="1283"/>
                  </a:lnTo>
                  <a:lnTo>
                    <a:pt x="5241" y="1290"/>
                  </a:lnTo>
                  <a:lnTo>
                    <a:pt x="5256" y="1298"/>
                  </a:lnTo>
                  <a:lnTo>
                    <a:pt x="5270" y="1309"/>
                  </a:lnTo>
                  <a:lnTo>
                    <a:pt x="5285" y="1320"/>
                  </a:lnTo>
                  <a:lnTo>
                    <a:pt x="5298" y="1332"/>
                  </a:lnTo>
                  <a:lnTo>
                    <a:pt x="5310" y="1346"/>
                  </a:lnTo>
                  <a:lnTo>
                    <a:pt x="5322" y="1363"/>
                  </a:lnTo>
                  <a:lnTo>
                    <a:pt x="5334" y="1380"/>
                  </a:lnTo>
                  <a:lnTo>
                    <a:pt x="5344" y="1398"/>
                  </a:lnTo>
                  <a:lnTo>
                    <a:pt x="5353" y="1419"/>
                  </a:lnTo>
                  <a:lnTo>
                    <a:pt x="5361" y="1440"/>
                  </a:lnTo>
                  <a:lnTo>
                    <a:pt x="5369" y="1464"/>
                  </a:lnTo>
                  <a:lnTo>
                    <a:pt x="5374" y="1468"/>
                  </a:lnTo>
                  <a:lnTo>
                    <a:pt x="5378" y="1471"/>
                  </a:lnTo>
                  <a:lnTo>
                    <a:pt x="5382" y="1472"/>
                  </a:lnTo>
                  <a:lnTo>
                    <a:pt x="5384" y="1473"/>
                  </a:lnTo>
                  <a:lnTo>
                    <a:pt x="5426" y="1444"/>
                  </a:lnTo>
                  <a:lnTo>
                    <a:pt x="5469" y="1418"/>
                  </a:lnTo>
                  <a:lnTo>
                    <a:pt x="5512" y="1393"/>
                  </a:lnTo>
                  <a:lnTo>
                    <a:pt x="5555" y="1370"/>
                  </a:lnTo>
                  <a:lnTo>
                    <a:pt x="5597" y="1349"/>
                  </a:lnTo>
                  <a:lnTo>
                    <a:pt x="5639" y="1330"/>
                  </a:lnTo>
                  <a:lnTo>
                    <a:pt x="5680" y="1313"/>
                  </a:lnTo>
                  <a:lnTo>
                    <a:pt x="5722" y="1297"/>
                  </a:lnTo>
                  <a:lnTo>
                    <a:pt x="5764" y="1283"/>
                  </a:lnTo>
                  <a:lnTo>
                    <a:pt x="5806" y="1272"/>
                  </a:lnTo>
                  <a:lnTo>
                    <a:pt x="5847" y="1262"/>
                  </a:lnTo>
                  <a:lnTo>
                    <a:pt x="5887" y="1254"/>
                  </a:lnTo>
                  <a:lnTo>
                    <a:pt x="5928" y="1246"/>
                  </a:lnTo>
                  <a:lnTo>
                    <a:pt x="5969" y="1242"/>
                  </a:lnTo>
                  <a:lnTo>
                    <a:pt x="6009" y="1239"/>
                  </a:lnTo>
                  <a:lnTo>
                    <a:pt x="6050" y="1238"/>
                  </a:lnTo>
                  <a:lnTo>
                    <a:pt x="6097" y="1239"/>
                  </a:lnTo>
                  <a:lnTo>
                    <a:pt x="6142" y="1240"/>
                  </a:lnTo>
                  <a:lnTo>
                    <a:pt x="6188" y="1242"/>
                  </a:lnTo>
                  <a:lnTo>
                    <a:pt x="6233" y="1245"/>
                  </a:lnTo>
                  <a:lnTo>
                    <a:pt x="6278" y="1250"/>
                  </a:lnTo>
                  <a:lnTo>
                    <a:pt x="6322" y="1255"/>
                  </a:lnTo>
                  <a:lnTo>
                    <a:pt x="6366" y="1261"/>
                  </a:lnTo>
                  <a:lnTo>
                    <a:pt x="6409" y="1267"/>
                  </a:lnTo>
                  <a:lnTo>
                    <a:pt x="6450" y="1275"/>
                  </a:lnTo>
                  <a:lnTo>
                    <a:pt x="6492" y="1283"/>
                  </a:lnTo>
                  <a:lnTo>
                    <a:pt x="6534" y="1292"/>
                  </a:lnTo>
                  <a:lnTo>
                    <a:pt x="6574" y="1303"/>
                  </a:lnTo>
                  <a:lnTo>
                    <a:pt x="6614" y="1314"/>
                  </a:lnTo>
                  <a:lnTo>
                    <a:pt x="6653" y="1326"/>
                  </a:lnTo>
                  <a:lnTo>
                    <a:pt x="6692" y="1338"/>
                  </a:lnTo>
                  <a:lnTo>
                    <a:pt x="6730" y="1353"/>
                  </a:lnTo>
                  <a:lnTo>
                    <a:pt x="6768" y="1367"/>
                  </a:lnTo>
                  <a:lnTo>
                    <a:pt x="6804" y="1382"/>
                  </a:lnTo>
                  <a:lnTo>
                    <a:pt x="6841" y="1398"/>
                  </a:lnTo>
                  <a:lnTo>
                    <a:pt x="6877" y="1416"/>
                  </a:lnTo>
                  <a:lnTo>
                    <a:pt x="6913" y="1434"/>
                  </a:lnTo>
                  <a:lnTo>
                    <a:pt x="6947" y="1454"/>
                  </a:lnTo>
                  <a:lnTo>
                    <a:pt x="6981" y="1473"/>
                  </a:lnTo>
                  <a:lnTo>
                    <a:pt x="7015" y="1494"/>
                  </a:lnTo>
                  <a:lnTo>
                    <a:pt x="7047" y="1516"/>
                  </a:lnTo>
                  <a:lnTo>
                    <a:pt x="7080" y="1538"/>
                  </a:lnTo>
                  <a:lnTo>
                    <a:pt x="7111" y="1562"/>
                  </a:lnTo>
                  <a:lnTo>
                    <a:pt x="7142" y="1586"/>
                  </a:lnTo>
                  <a:lnTo>
                    <a:pt x="7173" y="1612"/>
                  </a:lnTo>
                  <a:lnTo>
                    <a:pt x="7203" y="1637"/>
                  </a:lnTo>
                  <a:lnTo>
                    <a:pt x="7232" y="1665"/>
                  </a:lnTo>
                  <a:lnTo>
                    <a:pt x="7261" y="1692"/>
                  </a:lnTo>
                  <a:lnTo>
                    <a:pt x="7289" y="1721"/>
                  </a:lnTo>
                  <a:lnTo>
                    <a:pt x="7316" y="1750"/>
                  </a:lnTo>
                  <a:lnTo>
                    <a:pt x="7342" y="1781"/>
                  </a:lnTo>
                  <a:lnTo>
                    <a:pt x="7367" y="1812"/>
                  </a:lnTo>
                  <a:lnTo>
                    <a:pt x="7392" y="1843"/>
                  </a:lnTo>
                  <a:lnTo>
                    <a:pt x="7415" y="1875"/>
                  </a:lnTo>
                  <a:lnTo>
                    <a:pt x="7438" y="1907"/>
                  </a:lnTo>
                  <a:lnTo>
                    <a:pt x="7460" y="1941"/>
                  </a:lnTo>
                  <a:lnTo>
                    <a:pt x="7481" y="1975"/>
                  </a:lnTo>
                  <a:lnTo>
                    <a:pt x="7501" y="2010"/>
                  </a:lnTo>
                  <a:lnTo>
                    <a:pt x="7519" y="2045"/>
                  </a:lnTo>
                  <a:lnTo>
                    <a:pt x="7538" y="2082"/>
                  </a:lnTo>
                  <a:lnTo>
                    <a:pt x="7555" y="2119"/>
                  </a:lnTo>
                  <a:lnTo>
                    <a:pt x="7571" y="2156"/>
                  </a:lnTo>
                  <a:lnTo>
                    <a:pt x="7588" y="2194"/>
                  </a:lnTo>
                  <a:lnTo>
                    <a:pt x="7602" y="2233"/>
                  </a:lnTo>
                  <a:lnTo>
                    <a:pt x="7615" y="2273"/>
                  </a:lnTo>
                  <a:lnTo>
                    <a:pt x="7629" y="2312"/>
                  </a:lnTo>
                  <a:lnTo>
                    <a:pt x="7641" y="2353"/>
                  </a:lnTo>
                  <a:lnTo>
                    <a:pt x="7652" y="2395"/>
                  </a:lnTo>
                  <a:lnTo>
                    <a:pt x="7662" y="2437"/>
                  </a:lnTo>
                  <a:lnTo>
                    <a:pt x="7671" y="2480"/>
                  </a:lnTo>
                  <a:lnTo>
                    <a:pt x="7680" y="2523"/>
                  </a:lnTo>
                  <a:lnTo>
                    <a:pt x="7687" y="2567"/>
                  </a:lnTo>
                  <a:lnTo>
                    <a:pt x="7694" y="2612"/>
                  </a:lnTo>
                  <a:lnTo>
                    <a:pt x="7700" y="2658"/>
                  </a:lnTo>
                  <a:lnTo>
                    <a:pt x="7704" y="2704"/>
                  </a:lnTo>
                  <a:lnTo>
                    <a:pt x="7708" y="2751"/>
                  </a:lnTo>
                  <a:lnTo>
                    <a:pt x="7711" y="2799"/>
                  </a:lnTo>
                  <a:lnTo>
                    <a:pt x="7713" y="2847"/>
                  </a:lnTo>
                  <a:lnTo>
                    <a:pt x="7715" y="2896"/>
                  </a:lnTo>
                  <a:lnTo>
                    <a:pt x="7715" y="2946"/>
                  </a:lnTo>
                  <a:lnTo>
                    <a:pt x="7715" y="2995"/>
                  </a:lnTo>
                  <a:lnTo>
                    <a:pt x="7713" y="3044"/>
                  </a:lnTo>
                  <a:lnTo>
                    <a:pt x="7711" y="3092"/>
                  </a:lnTo>
                  <a:lnTo>
                    <a:pt x="7708" y="3140"/>
                  </a:lnTo>
                  <a:lnTo>
                    <a:pt x="7704" y="3186"/>
                  </a:lnTo>
                  <a:lnTo>
                    <a:pt x="7700" y="3232"/>
                  </a:lnTo>
                  <a:lnTo>
                    <a:pt x="7694" y="3278"/>
                  </a:lnTo>
                  <a:lnTo>
                    <a:pt x="7688" y="3322"/>
                  </a:lnTo>
                  <a:lnTo>
                    <a:pt x="7680" y="3367"/>
                  </a:lnTo>
                  <a:lnTo>
                    <a:pt x="7671" y="3410"/>
                  </a:lnTo>
                  <a:lnTo>
                    <a:pt x="7662" y="3453"/>
                  </a:lnTo>
                  <a:lnTo>
                    <a:pt x="7652" y="3495"/>
                  </a:lnTo>
                  <a:lnTo>
                    <a:pt x="7641" y="3536"/>
                  </a:lnTo>
                  <a:lnTo>
                    <a:pt x="7630" y="3577"/>
                  </a:lnTo>
                  <a:lnTo>
                    <a:pt x="7616" y="3617"/>
                  </a:lnTo>
                  <a:lnTo>
                    <a:pt x="7603" y="3657"/>
                  </a:lnTo>
                  <a:lnTo>
                    <a:pt x="7588" y="3695"/>
                  </a:lnTo>
                  <a:lnTo>
                    <a:pt x="7572" y="3733"/>
                  </a:lnTo>
                  <a:lnTo>
                    <a:pt x="7556" y="3771"/>
                  </a:lnTo>
                  <a:lnTo>
                    <a:pt x="7540" y="3808"/>
                  </a:lnTo>
                  <a:lnTo>
                    <a:pt x="7521" y="3843"/>
                  </a:lnTo>
                  <a:lnTo>
                    <a:pt x="7502" y="3878"/>
                  </a:lnTo>
                  <a:lnTo>
                    <a:pt x="7483" y="3913"/>
                  </a:lnTo>
                  <a:lnTo>
                    <a:pt x="7461" y="3947"/>
                  </a:lnTo>
                  <a:lnTo>
                    <a:pt x="7440" y="3980"/>
                  </a:lnTo>
                  <a:lnTo>
                    <a:pt x="7417" y="4013"/>
                  </a:lnTo>
                  <a:lnTo>
                    <a:pt x="7394" y="4045"/>
                  </a:lnTo>
                  <a:lnTo>
                    <a:pt x="7371" y="4076"/>
                  </a:lnTo>
                  <a:lnTo>
                    <a:pt x="7345" y="4107"/>
                  </a:lnTo>
                  <a:lnTo>
                    <a:pt x="7319" y="4136"/>
                  </a:lnTo>
                  <a:lnTo>
                    <a:pt x="7292" y="4166"/>
                  </a:lnTo>
                  <a:lnTo>
                    <a:pt x="7264" y="4194"/>
                  </a:lnTo>
                  <a:lnTo>
                    <a:pt x="7236" y="4222"/>
                  </a:lnTo>
                  <a:lnTo>
                    <a:pt x="7206" y="4249"/>
                  </a:lnTo>
                  <a:lnTo>
                    <a:pt x="7177" y="4275"/>
                  </a:lnTo>
                  <a:lnTo>
                    <a:pt x="7146" y="4300"/>
                  </a:lnTo>
                  <a:lnTo>
                    <a:pt x="7116" y="4325"/>
                  </a:lnTo>
                  <a:lnTo>
                    <a:pt x="7084" y="4348"/>
                  </a:lnTo>
                  <a:lnTo>
                    <a:pt x="7051" y="4371"/>
                  </a:lnTo>
                  <a:lnTo>
                    <a:pt x="7019" y="4392"/>
                  </a:lnTo>
                  <a:lnTo>
                    <a:pt x="6985" y="4413"/>
                  </a:lnTo>
                  <a:lnTo>
                    <a:pt x="6951" y="4433"/>
                  </a:lnTo>
                  <a:lnTo>
                    <a:pt x="6917" y="4451"/>
                  </a:lnTo>
                  <a:lnTo>
                    <a:pt x="6882" y="4470"/>
                  </a:lnTo>
                  <a:lnTo>
                    <a:pt x="6845" y="4487"/>
                  </a:lnTo>
                  <a:lnTo>
                    <a:pt x="6810" y="4503"/>
                  </a:lnTo>
                  <a:lnTo>
                    <a:pt x="6772" y="4519"/>
                  </a:lnTo>
                  <a:lnTo>
                    <a:pt x="6734" y="4533"/>
                  </a:lnTo>
                  <a:lnTo>
                    <a:pt x="6696" y="4546"/>
                  </a:lnTo>
                  <a:lnTo>
                    <a:pt x="6658" y="4559"/>
                  </a:lnTo>
                  <a:lnTo>
                    <a:pt x="6618" y="4572"/>
                  </a:lnTo>
                  <a:lnTo>
                    <a:pt x="6578" y="4582"/>
                  </a:lnTo>
                  <a:lnTo>
                    <a:pt x="6537" y="4592"/>
                  </a:lnTo>
                  <a:lnTo>
                    <a:pt x="6495" y="4602"/>
                  </a:lnTo>
                  <a:lnTo>
                    <a:pt x="6454" y="4610"/>
                  </a:lnTo>
                  <a:lnTo>
                    <a:pt x="6412" y="4618"/>
                  </a:lnTo>
                  <a:lnTo>
                    <a:pt x="6368" y="4625"/>
                  </a:lnTo>
                  <a:lnTo>
                    <a:pt x="6324" y="4630"/>
                  </a:lnTo>
                  <a:lnTo>
                    <a:pt x="6280" y="4635"/>
                  </a:lnTo>
                  <a:lnTo>
                    <a:pt x="6235" y="4639"/>
                  </a:lnTo>
                  <a:lnTo>
                    <a:pt x="6189" y="4642"/>
                  </a:lnTo>
                  <a:lnTo>
                    <a:pt x="6143" y="4644"/>
                  </a:lnTo>
                  <a:lnTo>
                    <a:pt x="6097" y="4645"/>
                  </a:lnTo>
                  <a:lnTo>
                    <a:pt x="6050" y="4646"/>
                  </a:lnTo>
                  <a:lnTo>
                    <a:pt x="6010" y="4645"/>
                  </a:lnTo>
                  <a:lnTo>
                    <a:pt x="5969" y="4642"/>
                  </a:lnTo>
                  <a:lnTo>
                    <a:pt x="5929" y="4638"/>
                  </a:lnTo>
                  <a:lnTo>
                    <a:pt x="5889" y="4633"/>
                  </a:lnTo>
                  <a:lnTo>
                    <a:pt x="5850" y="4625"/>
                  </a:lnTo>
                  <a:lnTo>
                    <a:pt x="5809" y="4616"/>
                  </a:lnTo>
                  <a:lnTo>
                    <a:pt x="5769" y="4605"/>
                  </a:lnTo>
                  <a:lnTo>
                    <a:pt x="5729" y="4592"/>
                  </a:lnTo>
                  <a:lnTo>
                    <a:pt x="5689" y="4578"/>
                  </a:lnTo>
                  <a:lnTo>
                    <a:pt x="5649" y="4562"/>
                  </a:lnTo>
                  <a:lnTo>
                    <a:pt x="5609" y="4544"/>
                  </a:lnTo>
                  <a:lnTo>
                    <a:pt x="5569" y="4526"/>
                  </a:lnTo>
                  <a:lnTo>
                    <a:pt x="5528" y="4504"/>
                  </a:lnTo>
                  <a:lnTo>
                    <a:pt x="5489" y="4482"/>
                  </a:lnTo>
                  <a:lnTo>
                    <a:pt x="5449" y="4457"/>
                  </a:lnTo>
                  <a:lnTo>
                    <a:pt x="5409" y="4432"/>
                  </a:lnTo>
                  <a:lnTo>
                    <a:pt x="5409" y="6106"/>
                  </a:lnTo>
                  <a:lnTo>
                    <a:pt x="5409" y="6133"/>
                  </a:lnTo>
                  <a:lnTo>
                    <a:pt x="5411" y="6160"/>
                  </a:lnTo>
                  <a:lnTo>
                    <a:pt x="5413" y="6184"/>
                  </a:lnTo>
                  <a:lnTo>
                    <a:pt x="5416" y="6208"/>
                  </a:lnTo>
                  <a:lnTo>
                    <a:pt x="5421" y="6229"/>
                  </a:lnTo>
                  <a:lnTo>
                    <a:pt x="5426" y="6251"/>
                  </a:lnTo>
                  <a:lnTo>
                    <a:pt x="5434" y="6270"/>
                  </a:lnTo>
                  <a:lnTo>
                    <a:pt x="5441" y="6288"/>
                  </a:lnTo>
                  <a:lnTo>
                    <a:pt x="5449" y="6306"/>
                  </a:lnTo>
                  <a:lnTo>
                    <a:pt x="5459" y="6321"/>
                  </a:lnTo>
                  <a:lnTo>
                    <a:pt x="5469" y="6336"/>
                  </a:lnTo>
                  <a:lnTo>
                    <a:pt x="5480" y="6351"/>
                  </a:lnTo>
                  <a:lnTo>
                    <a:pt x="5494" y="6364"/>
                  </a:lnTo>
                  <a:lnTo>
                    <a:pt x="5507" y="6375"/>
                  </a:lnTo>
                  <a:lnTo>
                    <a:pt x="5521" y="6386"/>
                  </a:lnTo>
                  <a:lnTo>
                    <a:pt x="5537" y="6396"/>
                  </a:lnTo>
                  <a:lnTo>
                    <a:pt x="5553" y="6406"/>
                  </a:lnTo>
                  <a:lnTo>
                    <a:pt x="5571" y="6414"/>
                  </a:lnTo>
                  <a:lnTo>
                    <a:pt x="5590" y="6422"/>
                  </a:lnTo>
                  <a:lnTo>
                    <a:pt x="5609" y="6428"/>
                  </a:lnTo>
                  <a:lnTo>
                    <a:pt x="5629" y="6434"/>
                  </a:lnTo>
                  <a:lnTo>
                    <a:pt x="5651" y="6440"/>
                  </a:lnTo>
                  <a:lnTo>
                    <a:pt x="5673" y="6444"/>
                  </a:lnTo>
                  <a:lnTo>
                    <a:pt x="5697" y="6448"/>
                  </a:lnTo>
                  <a:lnTo>
                    <a:pt x="5721" y="6452"/>
                  </a:lnTo>
                  <a:lnTo>
                    <a:pt x="5747" y="6455"/>
                  </a:lnTo>
                  <a:lnTo>
                    <a:pt x="5773" y="6458"/>
                  </a:lnTo>
                  <a:lnTo>
                    <a:pt x="5801" y="6459"/>
                  </a:lnTo>
                  <a:lnTo>
                    <a:pt x="5859" y="6462"/>
                  </a:lnTo>
                  <a:lnTo>
                    <a:pt x="5921" y="6462"/>
                  </a:lnTo>
                  <a:lnTo>
                    <a:pt x="5921" y="6528"/>
                  </a:lnTo>
                  <a:lnTo>
                    <a:pt x="3871" y="6528"/>
                  </a:lnTo>
                  <a:lnTo>
                    <a:pt x="3871" y="6462"/>
                  </a:lnTo>
                  <a:lnTo>
                    <a:pt x="3933" y="6462"/>
                  </a:lnTo>
                  <a:lnTo>
                    <a:pt x="3991" y="6459"/>
                  </a:lnTo>
                  <a:lnTo>
                    <a:pt x="4019" y="6458"/>
                  </a:lnTo>
                  <a:lnTo>
                    <a:pt x="4045" y="6455"/>
                  </a:lnTo>
                  <a:lnTo>
                    <a:pt x="4071" y="6452"/>
                  </a:lnTo>
                  <a:lnTo>
                    <a:pt x="4095" y="6448"/>
                  </a:lnTo>
                  <a:lnTo>
                    <a:pt x="4119" y="6444"/>
                  </a:lnTo>
                  <a:lnTo>
                    <a:pt x="4141" y="6439"/>
                  </a:lnTo>
                  <a:lnTo>
                    <a:pt x="4163" y="6434"/>
                  </a:lnTo>
                  <a:lnTo>
                    <a:pt x="4183" y="6428"/>
                  </a:lnTo>
                  <a:lnTo>
                    <a:pt x="4202" y="6421"/>
                  </a:lnTo>
                  <a:lnTo>
                    <a:pt x="4221" y="6414"/>
                  </a:lnTo>
                  <a:lnTo>
                    <a:pt x="4239" y="6406"/>
                  </a:lnTo>
                  <a:lnTo>
                    <a:pt x="4255" y="6396"/>
                  </a:lnTo>
                  <a:lnTo>
                    <a:pt x="4271" y="6386"/>
                  </a:lnTo>
                  <a:lnTo>
                    <a:pt x="4285" y="6375"/>
                  </a:lnTo>
                  <a:lnTo>
                    <a:pt x="4298" y="6363"/>
                  </a:lnTo>
                  <a:lnTo>
                    <a:pt x="4312" y="6350"/>
                  </a:lnTo>
                  <a:lnTo>
                    <a:pt x="4323" y="6335"/>
                  </a:lnTo>
                  <a:lnTo>
                    <a:pt x="4333" y="6321"/>
                  </a:lnTo>
                  <a:lnTo>
                    <a:pt x="4343" y="6305"/>
                  </a:lnTo>
                  <a:lnTo>
                    <a:pt x="4351" y="6287"/>
                  </a:lnTo>
                  <a:lnTo>
                    <a:pt x="4358" y="6269"/>
                  </a:lnTo>
                  <a:lnTo>
                    <a:pt x="4366" y="6250"/>
                  </a:lnTo>
                  <a:lnTo>
                    <a:pt x="4371" y="6228"/>
                  </a:lnTo>
                  <a:lnTo>
                    <a:pt x="4376" y="6207"/>
                  </a:lnTo>
                  <a:lnTo>
                    <a:pt x="4379" y="6183"/>
                  </a:lnTo>
                  <a:lnTo>
                    <a:pt x="4381" y="6159"/>
                  </a:lnTo>
                  <a:lnTo>
                    <a:pt x="4383" y="6132"/>
                  </a:lnTo>
                  <a:lnTo>
                    <a:pt x="4383" y="6105"/>
                  </a:lnTo>
                  <a:lnTo>
                    <a:pt x="4383" y="1788"/>
                  </a:lnTo>
                  <a:lnTo>
                    <a:pt x="4383" y="1761"/>
                  </a:lnTo>
                  <a:lnTo>
                    <a:pt x="4381" y="1733"/>
                  </a:lnTo>
                  <a:lnTo>
                    <a:pt x="4379" y="1707"/>
                  </a:lnTo>
                  <a:lnTo>
                    <a:pt x="4376" y="1682"/>
                  </a:lnTo>
                  <a:lnTo>
                    <a:pt x="4371" y="1659"/>
                  </a:lnTo>
                  <a:lnTo>
                    <a:pt x="4366" y="1635"/>
                  </a:lnTo>
                  <a:lnTo>
                    <a:pt x="4358" y="1613"/>
                  </a:lnTo>
                  <a:lnTo>
                    <a:pt x="4351" y="1591"/>
                  </a:lnTo>
                  <a:lnTo>
                    <a:pt x="4343" y="1571"/>
                  </a:lnTo>
                  <a:lnTo>
                    <a:pt x="4333" y="1550"/>
                  </a:lnTo>
                  <a:lnTo>
                    <a:pt x="4323" y="1532"/>
                  </a:lnTo>
                  <a:lnTo>
                    <a:pt x="4312" y="1514"/>
                  </a:lnTo>
                  <a:lnTo>
                    <a:pt x="4298" y="1496"/>
                  </a:lnTo>
                  <a:lnTo>
                    <a:pt x="4285" y="1480"/>
                  </a:lnTo>
                  <a:lnTo>
                    <a:pt x="4271" y="1465"/>
                  </a:lnTo>
                  <a:lnTo>
                    <a:pt x="4255" y="1450"/>
                  </a:lnTo>
                  <a:lnTo>
                    <a:pt x="4239" y="1436"/>
                  </a:lnTo>
                  <a:lnTo>
                    <a:pt x="4221" y="1424"/>
                  </a:lnTo>
                  <a:lnTo>
                    <a:pt x="4202" y="1412"/>
                  </a:lnTo>
                  <a:lnTo>
                    <a:pt x="4183" y="1400"/>
                  </a:lnTo>
                  <a:lnTo>
                    <a:pt x="4163" y="1391"/>
                  </a:lnTo>
                  <a:lnTo>
                    <a:pt x="4141" y="1381"/>
                  </a:lnTo>
                  <a:lnTo>
                    <a:pt x="4119" y="1373"/>
                  </a:lnTo>
                  <a:lnTo>
                    <a:pt x="4095" y="1366"/>
                  </a:lnTo>
                  <a:lnTo>
                    <a:pt x="4071" y="1359"/>
                  </a:lnTo>
                  <a:lnTo>
                    <a:pt x="4045" y="1354"/>
                  </a:lnTo>
                  <a:lnTo>
                    <a:pt x="4019" y="1348"/>
                  </a:lnTo>
                  <a:lnTo>
                    <a:pt x="3991" y="1344"/>
                  </a:lnTo>
                  <a:lnTo>
                    <a:pt x="3963" y="1341"/>
                  </a:lnTo>
                  <a:lnTo>
                    <a:pt x="3933" y="1339"/>
                  </a:lnTo>
                  <a:lnTo>
                    <a:pt x="3903" y="1338"/>
                  </a:lnTo>
                  <a:lnTo>
                    <a:pt x="3871" y="1337"/>
                  </a:lnTo>
                  <a:lnTo>
                    <a:pt x="3871" y="1272"/>
                  </a:lnTo>
                  <a:lnTo>
                    <a:pt x="5152" y="1272"/>
                  </a:lnTo>
                  <a:close/>
                  <a:moveTo>
                    <a:pt x="7622" y="1275"/>
                  </a:moveTo>
                  <a:lnTo>
                    <a:pt x="8957" y="1275"/>
                  </a:lnTo>
                  <a:lnTo>
                    <a:pt x="8973" y="1276"/>
                  </a:lnTo>
                  <a:lnTo>
                    <a:pt x="8988" y="1277"/>
                  </a:lnTo>
                  <a:lnTo>
                    <a:pt x="9004" y="1280"/>
                  </a:lnTo>
                  <a:lnTo>
                    <a:pt x="9019" y="1283"/>
                  </a:lnTo>
                  <a:lnTo>
                    <a:pt x="9033" y="1288"/>
                  </a:lnTo>
                  <a:lnTo>
                    <a:pt x="9047" y="1293"/>
                  </a:lnTo>
                  <a:lnTo>
                    <a:pt x="9061" y="1301"/>
                  </a:lnTo>
                  <a:lnTo>
                    <a:pt x="9073" y="1309"/>
                  </a:lnTo>
                  <a:lnTo>
                    <a:pt x="9085" y="1317"/>
                  </a:lnTo>
                  <a:lnTo>
                    <a:pt x="9097" y="1327"/>
                  </a:lnTo>
                  <a:lnTo>
                    <a:pt x="9109" y="1338"/>
                  </a:lnTo>
                  <a:lnTo>
                    <a:pt x="9119" y="1350"/>
                  </a:lnTo>
                  <a:lnTo>
                    <a:pt x="9129" y="1363"/>
                  </a:lnTo>
                  <a:lnTo>
                    <a:pt x="9138" y="1377"/>
                  </a:lnTo>
                  <a:lnTo>
                    <a:pt x="9147" y="1392"/>
                  </a:lnTo>
                  <a:lnTo>
                    <a:pt x="9157" y="1409"/>
                  </a:lnTo>
                  <a:lnTo>
                    <a:pt x="9165" y="1425"/>
                  </a:lnTo>
                  <a:lnTo>
                    <a:pt x="9172" y="1443"/>
                  </a:lnTo>
                  <a:lnTo>
                    <a:pt x="9179" y="1463"/>
                  </a:lnTo>
                  <a:lnTo>
                    <a:pt x="9185" y="1483"/>
                  </a:lnTo>
                  <a:lnTo>
                    <a:pt x="9191" y="1505"/>
                  </a:lnTo>
                  <a:lnTo>
                    <a:pt x="9197" y="1527"/>
                  </a:lnTo>
                  <a:lnTo>
                    <a:pt x="9202" y="1549"/>
                  </a:lnTo>
                  <a:lnTo>
                    <a:pt x="9207" y="1574"/>
                  </a:lnTo>
                  <a:lnTo>
                    <a:pt x="9211" y="1599"/>
                  </a:lnTo>
                  <a:lnTo>
                    <a:pt x="9214" y="1626"/>
                  </a:lnTo>
                  <a:lnTo>
                    <a:pt x="9217" y="1653"/>
                  </a:lnTo>
                  <a:lnTo>
                    <a:pt x="9219" y="1682"/>
                  </a:lnTo>
                  <a:lnTo>
                    <a:pt x="9221" y="1712"/>
                  </a:lnTo>
                  <a:lnTo>
                    <a:pt x="9222" y="1742"/>
                  </a:lnTo>
                  <a:lnTo>
                    <a:pt x="9223" y="1774"/>
                  </a:lnTo>
                  <a:lnTo>
                    <a:pt x="9223" y="1806"/>
                  </a:lnTo>
                  <a:lnTo>
                    <a:pt x="9223" y="4075"/>
                  </a:lnTo>
                  <a:lnTo>
                    <a:pt x="9224" y="4103"/>
                  </a:lnTo>
                  <a:lnTo>
                    <a:pt x="9226" y="4131"/>
                  </a:lnTo>
                  <a:lnTo>
                    <a:pt x="9229" y="4158"/>
                  </a:lnTo>
                  <a:lnTo>
                    <a:pt x="9233" y="4184"/>
                  </a:lnTo>
                  <a:lnTo>
                    <a:pt x="9238" y="4209"/>
                  </a:lnTo>
                  <a:lnTo>
                    <a:pt x="9245" y="4232"/>
                  </a:lnTo>
                  <a:lnTo>
                    <a:pt x="9252" y="4255"/>
                  </a:lnTo>
                  <a:lnTo>
                    <a:pt x="9262" y="4278"/>
                  </a:lnTo>
                  <a:lnTo>
                    <a:pt x="9272" y="4299"/>
                  </a:lnTo>
                  <a:lnTo>
                    <a:pt x="9283" y="4320"/>
                  </a:lnTo>
                  <a:lnTo>
                    <a:pt x="9296" y="4339"/>
                  </a:lnTo>
                  <a:lnTo>
                    <a:pt x="9310" y="4357"/>
                  </a:lnTo>
                  <a:lnTo>
                    <a:pt x="9324" y="4375"/>
                  </a:lnTo>
                  <a:lnTo>
                    <a:pt x="9339" y="4392"/>
                  </a:lnTo>
                  <a:lnTo>
                    <a:pt x="9356" y="4407"/>
                  </a:lnTo>
                  <a:lnTo>
                    <a:pt x="9374" y="4423"/>
                  </a:lnTo>
                  <a:lnTo>
                    <a:pt x="9393" y="4437"/>
                  </a:lnTo>
                  <a:lnTo>
                    <a:pt x="9413" y="4449"/>
                  </a:lnTo>
                  <a:lnTo>
                    <a:pt x="9434" y="4461"/>
                  </a:lnTo>
                  <a:lnTo>
                    <a:pt x="9455" y="4474"/>
                  </a:lnTo>
                  <a:lnTo>
                    <a:pt x="9479" y="4484"/>
                  </a:lnTo>
                  <a:lnTo>
                    <a:pt x="9502" y="4493"/>
                  </a:lnTo>
                  <a:lnTo>
                    <a:pt x="9527" y="4502"/>
                  </a:lnTo>
                  <a:lnTo>
                    <a:pt x="9553" y="4509"/>
                  </a:lnTo>
                  <a:lnTo>
                    <a:pt x="9580" y="4517"/>
                  </a:lnTo>
                  <a:lnTo>
                    <a:pt x="9607" y="4523"/>
                  </a:lnTo>
                  <a:lnTo>
                    <a:pt x="9636" y="4527"/>
                  </a:lnTo>
                  <a:lnTo>
                    <a:pt x="9666" y="4531"/>
                  </a:lnTo>
                  <a:lnTo>
                    <a:pt x="9696" y="4535"/>
                  </a:lnTo>
                  <a:lnTo>
                    <a:pt x="9727" y="4537"/>
                  </a:lnTo>
                  <a:lnTo>
                    <a:pt x="9759" y="4538"/>
                  </a:lnTo>
                  <a:lnTo>
                    <a:pt x="9792" y="4539"/>
                  </a:lnTo>
                  <a:lnTo>
                    <a:pt x="9792" y="4606"/>
                  </a:lnTo>
                  <a:lnTo>
                    <a:pt x="7622" y="4606"/>
                  </a:lnTo>
                  <a:lnTo>
                    <a:pt x="7622" y="4539"/>
                  </a:lnTo>
                  <a:lnTo>
                    <a:pt x="7655" y="4538"/>
                  </a:lnTo>
                  <a:lnTo>
                    <a:pt x="7688" y="4537"/>
                  </a:lnTo>
                  <a:lnTo>
                    <a:pt x="7718" y="4535"/>
                  </a:lnTo>
                  <a:lnTo>
                    <a:pt x="7748" y="4532"/>
                  </a:lnTo>
                  <a:lnTo>
                    <a:pt x="7776" y="4528"/>
                  </a:lnTo>
                  <a:lnTo>
                    <a:pt x="7804" y="4523"/>
                  </a:lnTo>
                  <a:lnTo>
                    <a:pt x="7831" y="4517"/>
                  </a:lnTo>
                  <a:lnTo>
                    <a:pt x="7856" y="4509"/>
                  </a:lnTo>
                  <a:lnTo>
                    <a:pt x="7881" y="4502"/>
                  </a:lnTo>
                  <a:lnTo>
                    <a:pt x="7904" y="4493"/>
                  </a:lnTo>
                  <a:lnTo>
                    <a:pt x="7926" y="4484"/>
                  </a:lnTo>
                  <a:lnTo>
                    <a:pt x="7948" y="4474"/>
                  </a:lnTo>
                  <a:lnTo>
                    <a:pt x="7968" y="4463"/>
                  </a:lnTo>
                  <a:lnTo>
                    <a:pt x="7988" y="4450"/>
                  </a:lnTo>
                  <a:lnTo>
                    <a:pt x="8006" y="4437"/>
                  </a:lnTo>
                  <a:lnTo>
                    <a:pt x="8022" y="4423"/>
                  </a:lnTo>
                  <a:lnTo>
                    <a:pt x="8039" y="4407"/>
                  </a:lnTo>
                  <a:lnTo>
                    <a:pt x="8054" y="4392"/>
                  </a:lnTo>
                  <a:lnTo>
                    <a:pt x="8068" y="4375"/>
                  </a:lnTo>
                  <a:lnTo>
                    <a:pt x="8081" y="4357"/>
                  </a:lnTo>
                  <a:lnTo>
                    <a:pt x="8093" y="4339"/>
                  </a:lnTo>
                  <a:lnTo>
                    <a:pt x="8104" y="4320"/>
                  </a:lnTo>
                  <a:lnTo>
                    <a:pt x="8114" y="4299"/>
                  </a:lnTo>
                  <a:lnTo>
                    <a:pt x="8122" y="4278"/>
                  </a:lnTo>
                  <a:lnTo>
                    <a:pt x="8130" y="4255"/>
                  </a:lnTo>
                  <a:lnTo>
                    <a:pt x="8138" y="4233"/>
                  </a:lnTo>
                  <a:lnTo>
                    <a:pt x="8143" y="4209"/>
                  </a:lnTo>
                  <a:lnTo>
                    <a:pt x="8148" y="4184"/>
                  </a:lnTo>
                  <a:lnTo>
                    <a:pt x="8152" y="4159"/>
                  </a:lnTo>
                  <a:lnTo>
                    <a:pt x="8154" y="4131"/>
                  </a:lnTo>
                  <a:lnTo>
                    <a:pt x="8156" y="4103"/>
                  </a:lnTo>
                  <a:lnTo>
                    <a:pt x="8156" y="4075"/>
                  </a:lnTo>
                  <a:lnTo>
                    <a:pt x="8156" y="1806"/>
                  </a:lnTo>
                  <a:lnTo>
                    <a:pt x="8156" y="1778"/>
                  </a:lnTo>
                  <a:lnTo>
                    <a:pt x="8154" y="1750"/>
                  </a:lnTo>
                  <a:lnTo>
                    <a:pt x="8152" y="1724"/>
                  </a:lnTo>
                  <a:lnTo>
                    <a:pt x="8148" y="1697"/>
                  </a:lnTo>
                  <a:lnTo>
                    <a:pt x="8143" y="1673"/>
                  </a:lnTo>
                  <a:lnTo>
                    <a:pt x="8138" y="1649"/>
                  </a:lnTo>
                  <a:lnTo>
                    <a:pt x="8130" y="1626"/>
                  </a:lnTo>
                  <a:lnTo>
                    <a:pt x="8122" y="1603"/>
                  </a:lnTo>
                  <a:lnTo>
                    <a:pt x="8114" y="1582"/>
                  </a:lnTo>
                  <a:lnTo>
                    <a:pt x="8104" y="1562"/>
                  </a:lnTo>
                  <a:lnTo>
                    <a:pt x="8093" y="1542"/>
                  </a:lnTo>
                  <a:lnTo>
                    <a:pt x="8081" y="1524"/>
                  </a:lnTo>
                  <a:lnTo>
                    <a:pt x="8068" y="1507"/>
                  </a:lnTo>
                  <a:lnTo>
                    <a:pt x="8054" y="1489"/>
                  </a:lnTo>
                  <a:lnTo>
                    <a:pt x="8039" y="1474"/>
                  </a:lnTo>
                  <a:lnTo>
                    <a:pt x="8022" y="1459"/>
                  </a:lnTo>
                  <a:lnTo>
                    <a:pt x="8006" y="1444"/>
                  </a:lnTo>
                  <a:lnTo>
                    <a:pt x="7988" y="1432"/>
                  </a:lnTo>
                  <a:lnTo>
                    <a:pt x="7968" y="1420"/>
                  </a:lnTo>
                  <a:lnTo>
                    <a:pt x="7948" y="1409"/>
                  </a:lnTo>
                  <a:lnTo>
                    <a:pt x="7926" y="1397"/>
                  </a:lnTo>
                  <a:lnTo>
                    <a:pt x="7904" y="1388"/>
                  </a:lnTo>
                  <a:lnTo>
                    <a:pt x="7881" y="1380"/>
                  </a:lnTo>
                  <a:lnTo>
                    <a:pt x="7856" y="1372"/>
                  </a:lnTo>
                  <a:lnTo>
                    <a:pt x="7831" y="1365"/>
                  </a:lnTo>
                  <a:lnTo>
                    <a:pt x="7804" y="1360"/>
                  </a:lnTo>
                  <a:lnTo>
                    <a:pt x="7776" y="1355"/>
                  </a:lnTo>
                  <a:lnTo>
                    <a:pt x="7748" y="1350"/>
                  </a:lnTo>
                  <a:lnTo>
                    <a:pt x="7718" y="1347"/>
                  </a:lnTo>
                  <a:lnTo>
                    <a:pt x="7688" y="1344"/>
                  </a:lnTo>
                  <a:lnTo>
                    <a:pt x="7655" y="1343"/>
                  </a:lnTo>
                  <a:lnTo>
                    <a:pt x="7622" y="1343"/>
                  </a:lnTo>
                  <a:lnTo>
                    <a:pt x="7622" y="1275"/>
                  </a:lnTo>
                  <a:close/>
                  <a:moveTo>
                    <a:pt x="8232" y="886"/>
                  </a:moveTo>
                  <a:lnTo>
                    <a:pt x="8214" y="867"/>
                  </a:lnTo>
                  <a:lnTo>
                    <a:pt x="8197" y="848"/>
                  </a:lnTo>
                  <a:lnTo>
                    <a:pt x="8180" y="827"/>
                  </a:lnTo>
                  <a:lnTo>
                    <a:pt x="8165" y="807"/>
                  </a:lnTo>
                  <a:lnTo>
                    <a:pt x="8152" y="785"/>
                  </a:lnTo>
                  <a:lnTo>
                    <a:pt x="8140" y="764"/>
                  </a:lnTo>
                  <a:lnTo>
                    <a:pt x="8128" y="742"/>
                  </a:lnTo>
                  <a:lnTo>
                    <a:pt x="8118" y="719"/>
                  </a:lnTo>
                  <a:lnTo>
                    <a:pt x="8109" y="696"/>
                  </a:lnTo>
                  <a:lnTo>
                    <a:pt x="8102" y="672"/>
                  </a:lnTo>
                  <a:lnTo>
                    <a:pt x="8095" y="648"/>
                  </a:lnTo>
                  <a:lnTo>
                    <a:pt x="8090" y="623"/>
                  </a:lnTo>
                  <a:lnTo>
                    <a:pt x="8086" y="598"/>
                  </a:lnTo>
                  <a:lnTo>
                    <a:pt x="8082" y="572"/>
                  </a:lnTo>
                  <a:lnTo>
                    <a:pt x="8080" y="546"/>
                  </a:lnTo>
                  <a:lnTo>
                    <a:pt x="8080" y="519"/>
                  </a:lnTo>
                  <a:lnTo>
                    <a:pt x="8080" y="493"/>
                  </a:lnTo>
                  <a:lnTo>
                    <a:pt x="8082" y="466"/>
                  </a:lnTo>
                  <a:lnTo>
                    <a:pt x="8086" y="441"/>
                  </a:lnTo>
                  <a:lnTo>
                    <a:pt x="8090" y="416"/>
                  </a:lnTo>
                  <a:lnTo>
                    <a:pt x="8095" y="391"/>
                  </a:lnTo>
                  <a:lnTo>
                    <a:pt x="8102" y="367"/>
                  </a:lnTo>
                  <a:lnTo>
                    <a:pt x="8109" y="343"/>
                  </a:lnTo>
                  <a:lnTo>
                    <a:pt x="8118" y="320"/>
                  </a:lnTo>
                  <a:lnTo>
                    <a:pt x="8128" y="297"/>
                  </a:lnTo>
                  <a:lnTo>
                    <a:pt x="8140" y="275"/>
                  </a:lnTo>
                  <a:lnTo>
                    <a:pt x="8152" y="253"/>
                  </a:lnTo>
                  <a:lnTo>
                    <a:pt x="8165" y="233"/>
                  </a:lnTo>
                  <a:lnTo>
                    <a:pt x="8180" y="211"/>
                  </a:lnTo>
                  <a:lnTo>
                    <a:pt x="8197" y="191"/>
                  </a:lnTo>
                  <a:lnTo>
                    <a:pt x="8214" y="171"/>
                  </a:lnTo>
                  <a:lnTo>
                    <a:pt x="8232" y="152"/>
                  </a:lnTo>
                  <a:lnTo>
                    <a:pt x="8252" y="134"/>
                  </a:lnTo>
                  <a:lnTo>
                    <a:pt x="8271" y="116"/>
                  </a:lnTo>
                  <a:lnTo>
                    <a:pt x="8292" y="100"/>
                  </a:lnTo>
                  <a:lnTo>
                    <a:pt x="8312" y="86"/>
                  </a:lnTo>
                  <a:lnTo>
                    <a:pt x="8333" y="71"/>
                  </a:lnTo>
                  <a:lnTo>
                    <a:pt x="8355" y="59"/>
                  </a:lnTo>
                  <a:lnTo>
                    <a:pt x="8377" y="48"/>
                  </a:lnTo>
                  <a:lnTo>
                    <a:pt x="8400" y="38"/>
                  </a:lnTo>
                  <a:lnTo>
                    <a:pt x="8423" y="29"/>
                  </a:lnTo>
                  <a:lnTo>
                    <a:pt x="8447" y="21"/>
                  </a:lnTo>
                  <a:lnTo>
                    <a:pt x="8471" y="15"/>
                  </a:lnTo>
                  <a:lnTo>
                    <a:pt x="8496" y="9"/>
                  </a:lnTo>
                  <a:lnTo>
                    <a:pt x="8521" y="5"/>
                  </a:lnTo>
                  <a:lnTo>
                    <a:pt x="8547" y="2"/>
                  </a:lnTo>
                  <a:lnTo>
                    <a:pt x="8572" y="1"/>
                  </a:lnTo>
                  <a:lnTo>
                    <a:pt x="8599" y="0"/>
                  </a:lnTo>
                  <a:lnTo>
                    <a:pt x="8626" y="1"/>
                  </a:lnTo>
                  <a:lnTo>
                    <a:pt x="8652" y="2"/>
                  </a:lnTo>
                  <a:lnTo>
                    <a:pt x="8677" y="5"/>
                  </a:lnTo>
                  <a:lnTo>
                    <a:pt x="8703" y="9"/>
                  </a:lnTo>
                  <a:lnTo>
                    <a:pt x="8727" y="15"/>
                  </a:lnTo>
                  <a:lnTo>
                    <a:pt x="8752" y="21"/>
                  </a:lnTo>
                  <a:lnTo>
                    <a:pt x="8775" y="29"/>
                  </a:lnTo>
                  <a:lnTo>
                    <a:pt x="8799" y="38"/>
                  </a:lnTo>
                  <a:lnTo>
                    <a:pt x="8821" y="48"/>
                  </a:lnTo>
                  <a:lnTo>
                    <a:pt x="8843" y="59"/>
                  </a:lnTo>
                  <a:lnTo>
                    <a:pt x="8865" y="71"/>
                  </a:lnTo>
                  <a:lnTo>
                    <a:pt x="8886" y="86"/>
                  </a:lnTo>
                  <a:lnTo>
                    <a:pt x="8907" y="100"/>
                  </a:lnTo>
                  <a:lnTo>
                    <a:pt x="8927" y="116"/>
                  </a:lnTo>
                  <a:lnTo>
                    <a:pt x="8946" y="134"/>
                  </a:lnTo>
                  <a:lnTo>
                    <a:pt x="8966" y="152"/>
                  </a:lnTo>
                  <a:lnTo>
                    <a:pt x="8984" y="171"/>
                  </a:lnTo>
                  <a:lnTo>
                    <a:pt x="9002" y="191"/>
                  </a:lnTo>
                  <a:lnTo>
                    <a:pt x="9018" y="211"/>
                  </a:lnTo>
                  <a:lnTo>
                    <a:pt x="9032" y="233"/>
                  </a:lnTo>
                  <a:lnTo>
                    <a:pt x="9046" y="253"/>
                  </a:lnTo>
                  <a:lnTo>
                    <a:pt x="9059" y="275"/>
                  </a:lnTo>
                  <a:lnTo>
                    <a:pt x="9070" y="297"/>
                  </a:lnTo>
                  <a:lnTo>
                    <a:pt x="9080" y="320"/>
                  </a:lnTo>
                  <a:lnTo>
                    <a:pt x="9089" y="343"/>
                  </a:lnTo>
                  <a:lnTo>
                    <a:pt x="9096" y="367"/>
                  </a:lnTo>
                  <a:lnTo>
                    <a:pt x="9104" y="391"/>
                  </a:lnTo>
                  <a:lnTo>
                    <a:pt x="9109" y="416"/>
                  </a:lnTo>
                  <a:lnTo>
                    <a:pt x="9113" y="441"/>
                  </a:lnTo>
                  <a:lnTo>
                    <a:pt x="9116" y="466"/>
                  </a:lnTo>
                  <a:lnTo>
                    <a:pt x="9118" y="493"/>
                  </a:lnTo>
                  <a:lnTo>
                    <a:pt x="9118" y="519"/>
                  </a:lnTo>
                  <a:lnTo>
                    <a:pt x="9118" y="546"/>
                  </a:lnTo>
                  <a:lnTo>
                    <a:pt x="9116" y="572"/>
                  </a:lnTo>
                  <a:lnTo>
                    <a:pt x="9113" y="598"/>
                  </a:lnTo>
                  <a:lnTo>
                    <a:pt x="9109" y="623"/>
                  </a:lnTo>
                  <a:lnTo>
                    <a:pt x="9104" y="648"/>
                  </a:lnTo>
                  <a:lnTo>
                    <a:pt x="9096" y="671"/>
                  </a:lnTo>
                  <a:lnTo>
                    <a:pt x="9089" y="696"/>
                  </a:lnTo>
                  <a:lnTo>
                    <a:pt x="9080" y="718"/>
                  </a:lnTo>
                  <a:lnTo>
                    <a:pt x="9070" y="742"/>
                  </a:lnTo>
                  <a:lnTo>
                    <a:pt x="9059" y="764"/>
                  </a:lnTo>
                  <a:lnTo>
                    <a:pt x="9046" y="785"/>
                  </a:lnTo>
                  <a:lnTo>
                    <a:pt x="9032" y="807"/>
                  </a:lnTo>
                  <a:lnTo>
                    <a:pt x="9018" y="827"/>
                  </a:lnTo>
                  <a:lnTo>
                    <a:pt x="9002" y="848"/>
                  </a:lnTo>
                  <a:lnTo>
                    <a:pt x="8984" y="867"/>
                  </a:lnTo>
                  <a:lnTo>
                    <a:pt x="8966" y="886"/>
                  </a:lnTo>
                  <a:lnTo>
                    <a:pt x="8946" y="905"/>
                  </a:lnTo>
                  <a:lnTo>
                    <a:pt x="8927" y="922"/>
                  </a:lnTo>
                  <a:lnTo>
                    <a:pt x="8907" y="938"/>
                  </a:lnTo>
                  <a:lnTo>
                    <a:pt x="8886" y="953"/>
                  </a:lnTo>
                  <a:lnTo>
                    <a:pt x="8865" y="967"/>
                  </a:lnTo>
                  <a:lnTo>
                    <a:pt x="8843" y="979"/>
                  </a:lnTo>
                  <a:lnTo>
                    <a:pt x="8821" y="990"/>
                  </a:lnTo>
                  <a:lnTo>
                    <a:pt x="8799" y="1001"/>
                  </a:lnTo>
                  <a:lnTo>
                    <a:pt x="8775" y="1010"/>
                  </a:lnTo>
                  <a:lnTo>
                    <a:pt x="8752" y="1017"/>
                  </a:lnTo>
                  <a:lnTo>
                    <a:pt x="8727" y="1024"/>
                  </a:lnTo>
                  <a:lnTo>
                    <a:pt x="8703" y="1029"/>
                  </a:lnTo>
                  <a:lnTo>
                    <a:pt x="8677" y="1033"/>
                  </a:lnTo>
                  <a:lnTo>
                    <a:pt x="8652" y="1036"/>
                  </a:lnTo>
                  <a:lnTo>
                    <a:pt x="8626" y="1038"/>
                  </a:lnTo>
                  <a:lnTo>
                    <a:pt x="8599" y="1038"/>
                  </a:lnTo>
                  <a:lnTo>
                    <a:pt x="8572" y="1038"/>
                  </a:lnTo>
                  <a:lnTo>
                    <a:pt x="8547" y="1036"/>
                  </a:lnTo>
                  <a:lnTo>
                    <a:pt x="8521" y="1033"/>
                  </a:lnTo>
                  <a:lnTo>
                    <a:pt x="8496" y="1029"/>
                  </a:lnTo>
                  <a:lnTo>
                    <a:pt x="8471" y="1024"/>
                  </a:lnTo>
                  <a:lnTo>
                    <a:pt x="8447" y="1017"/>
                  </a:lnTo>
                  <a:lnTo>
                    <a:pt x="8423" y="1010"/>
                  </a:lnTo>
                  <a:lnTo>
                    <a:pt x="8400" y="1001"/>
                  </a:lnTo>
                  <a:lnTo>
                    <a:pt x="8377" y="990"/>
                  </a:lnTo>
                  <a:lnTo>
                    <a:pt x="8355" y="979"/>
                  </a:lnTo>
                  <a:lnTo>
                    <a:pt x="8333" y="967"/>
                  </a:lnTo>
                  <a:lnTo>
                    <a:pt x="8312" y="953"/>
                  </a:lnTo>
                  <a:lnTo>
                    <a:pt x="8292" y="938"/>
                  </a:lnTo>
                  <a:lnTo>
                    <a:pt x="8271" y="922"/>
                  </a:lnTo>
                  <a:lnTo>
                    <a:pt x="8252" y="905"/>
                  </a:lnTo>
                  <a:lnTo>
                    <a:pt x="8232" y="8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</p:grpSp>
      <p:sp>
        <p:nvSpPr>
          <p:cNvPr id="2" name="Nadpis 1" descr="Název celé prezentace">
            <a:extLst>
              <a:ext uri="{FF2B5EF4-FFF2-40B4-BE49-F238E27FC236}">
                <a16:creationId xmlns:a16="http://schemas.microsoft.com/office/drawing/2014/main" id="{944A9230-67BB-4BAB-8165-DEA961BAF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3767367"/>
            <a:ext cx="10800000" cy="5400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Poděkování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510DC5AE-FBD1-4517-9A6C-37BB53E85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2" y="4307366"/>
            <a:ext cx="10799887" cy="15611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Doplňující text</a:t>
            </a:r>
          </a:p>
        </p:txBody>
      </p:sp>
    </p:spTree>
    <p:extLst>
      <p:ext uri="{BB962C8B-B14F-4D97-AF65-F5344CB8AC3E}">
        <p14:creationId xmlns:p14="http://schemas.microsoft.com/office/powerpoint/2010/main" val="2814702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F01AF70-9F6D-432D-9CA3-1DB3B7700717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4064400" cy="6858000"/>
          </a:xfrm>
          <a:prstGeom prst="rect">
            <a:avLst/>
          </a:prstGeom>
          <a:solidFill>
            <a:srgbClr val="356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cs-CZ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0221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7" name="Zástupný symbol pro text 6">
            <a:extLst>
              <a:ext uri="{FF2B5EF4-FFF2-40B4-BE49-F238E27FC236}">
                <a16:creationId xmlns:a16="http://schemas.microsoft.com/office/drawing/2014/main" id="{5CF358EC-34A8-4867-8956-3BF8B9F6B0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3" y="1829386"/>
            <a:ext cx="3071386" cy="4552444"/>
          </a:xfrm>
          <a:prstGeom prst="rect">
            <a:avLst/>
          </a:prstGeom>
        </p:spPr>
        <p:txBody>
          <a:bodyPr/>
          <a:lstStyle>
            <a:lvl1pPr algn="r">
              <a:defRPr sz="2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Autor</a:t>
            </a:r>
          </a:p>
        </p:txBody>
      </p:sp>
      <p:sp>
        <p:nvSpPr>
          <p:cNvPr id="18" name="Zástupný symbol pro text 6">
            <a:extLst>
              <a:ext uri="{FF2B5EF4-FFF2-40B4-BE49-F238E27FC236}">
                <a16:creationId xmlns:a16="http://schemas.microsoft.com/office/drawing/2014/main" id="{A431622F-AA7B-409D-AE99-59D33AD6ED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25617" y="1839071"/>
            <a:ext cx="7474382" cy="4552444"/>
          </a:xfrm>
          <a:prstGeom prst="rect">
            <a:avLst/>
          </a:prstGeom>
        </p:spPr>
        <p:txBody>
          <a:bodyPr/>
          <a:lstStyle>
            <a:lvl1pPr algn="l">
              <a:defRPr sz="2500" b="0">
                <a:solidFill>
                  <a:srgbClr val="3566FC"/>
                </a:solidFill>
              </a:defRPr>
            </a:lvl1pPr>
          </a:lstStyle>
          <a:p>
            <a:pPr lvl="0"/>
            <a:r>
              <a:rPr lang="cs-CZ"/>
              <a:t>Název oddílu</a:t>
            </a: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9F94D4F6-12A8-4E77-8E0E-1C6B384AC5DE}"/>
              </a:ext>
            </a:extLst>
          </p:cNvPr>
          <p:cNvGrpSpPr/>
          <p:nvPr userDrawn="1"/>
        </p:nvGrpSpPr>
        <p:grpSpPr>
          <a:xfrm rot="773496">
            <a:off x="2042443" y="3641229"/>
            <a:ext cx="2701075" cy="1353438"/>
            <a:chOff x="2059710" y="3788646"/>
            <a:chExt cx="3099904" cy="1553281"/>
          </a:xfrm>
        </p:grpSpPr>
        <p:sp>
          <p:nvSpPr>
            <p:cNvPr id="9" name="Line 5">
              <a:extLst>
                <a:ext uri="{FF2B5EF4-FFF2-40B4-BE49-F238E27FC236}">
                  <a16:creationId xmlns:a16="http://schemas.microsoft.com/office/drawing/2014/main" id="{9C5CDF21-6388-4696-9E3E-87D8207603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01109" y="3788646"/>
              <a:ext cx="2493908" cy="574364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0" name="Line 6">
              <a:extLst>
                <a:ext uri="{FF2B5EF4-FFF2-40B4-BE49-F238E27FC236}">
                  <a16:creationId xmlns:a16="http://schemas.microsoft.com/office/drawing/2014/main" id="{F9407366-1BB6-4AA2-813E-8FCCD17E4B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59710" y="3966781"/>
              <a:ext cx="3099904" cy="715875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11523583-1E86-4E61-84DA-B885DDFD00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3040" y="4231489"/>
              <a:ext cx="3096574" cy="714209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5" name="Line 8">
              <a:extLst>
                <a:ext uri="{FF2B5EF4-FFF2-40B4-BE49-F238E27FC236}">
                  <a16:creationId xmlns:a16="http://schemas.microsoft.com/office/drawing/2014/main" id="{FEE2D896-2989-4234-B9AB-6AA8292DBB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1231" y="4496196"/>
              <a:ext cx="2968383" cy="684242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A1E1BF52-0949-4EF0-A83E-5CD2E32D97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34074" y="4759238"/>
              <a:ext cx="2525540" cy="582689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</p:grpSp>
      <p:pic>
        <p:nvPicPr>
          <p:cNvPr id="2" name="Obrázek 1">
            <a:extLst>
              <a:ext uri="{FF2B5EF4-FFF2-40B4-BE49-F238E27FC236}">
                <a16:creationId xmlns:a16="http://schemas.microsoft.com/office/drawing/2014/main" id="{36D28337-3A22-5C5C-3C18-7FC855E090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416" y="4807218"/>
            <a:ext cx="311150" cy="31115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95BBB61-2997-AF55-BF33-EF0A75ECC2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710" y="4365030"/>
            <a:ext cx="3937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13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Í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F01AF70-9F6D-432D-9CA3-1DB3B7700717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4064400" cy="6858000"/>
          </a:xfrm>
          <a:prstGeom prst="rect">
            <a:avLst/>
          </a:prstGeom>
          <a:solidFill>
            <a:srgbClr val="356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cs-CZ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0221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2" name="Nadpis 1" descr="Název celé prezentace">
            <a:extLst>
              <a:ext uri="{FF2B5EF4-FFF2-40B4-BE49-F238E27FC236}">
                <a16:creationId xmlns:a16="http://schemas.microsoft.com/office/drawing/2014/main" id="{944A9230-67BB-4BAB-8165-DEA961BAF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8918" y="3767367"/>
            <a:ext cx="7551081" cy="540000"/>
          </a:xfrm>
        </p:spPr>
        <p:txBody>
          <a:bodyPr anchor="b" anchorCtr="0"/>
          <a:lstStyle>
            <a:lvl1pPr>
              <a:defRPr sz="4400">
                <a:solidFill>
                  <a:srgbClr val="3566FC"/>
                </a:solidFill>
              </a:defRPr>
            </a:lvl1pPr>
          </a:lstStyle>
          <a:p>
            <a:r>
              <a:rPr lang="cs-CZ"/>
              <a:t>Název oddílu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510DC5AE-FBD1-4517-9A6C-37BB53E85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8915" y="4917104"/>
            <a:ext cx="7551081" cy="1543613"/>
          </a:xfrm>
          <a:prstGeom prst="rect">
            <a:avLst/>
          </a:prstGeom>
        </p:spPr>
        <p:txBody>
          <a:bodyPr bIns="0" anchor="t" anchorCtr="0"/>
          <a:lstStyle>
            <a:lvl1pPr algn="l">
              <a:defRPr sz="2500">
                <a:solidFill>
                  <a:srgbClr val="3566FC"/>
                </a:solidFill>
              </a:defRPr>
            </a:lvl1pPr>
          </a:lstStyle>
          <a:p>
            <a:pPr lvl="0"/>
            <a:r>
              <a:rPr lang="cs-CZ"/>
              <a:t>Doplňující text</a:t>
            </a:r>
          </a:p>
        </p:txBody>
      </p:sp>
      <p:sp>
        <p:nvSpPr>
          <p:cNvPr id="9" name="Zástupný symbol pro text 6">
            <a:extLst>
              <a:ext uri="{FF2B5EF4-FFF2-40B4-BE49-F238E27FC236}">
                <a16:creationId xmlns:a16="http://schemas.microsoft.com/office/drawing/2014/main" id="{E48AD518-AA06-499F-A7B6-7C2C72199A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8917" y="4307368"/>
            <a:ext cx="7551081" cy="312400"/>
          </a:xfrm>
          <a:prstGeom prst="rect">
            <a:avLst/>
          </a:prstGeom>
        </p:spPr>
        <p:txBody>
          <a:bodyPr/>
          <a:lstStyle>
            <a:lvl1pPr>
              <a:defRPr sz="2500" b="1">
                <a:solidFill>
                  <a:srgbClr val="3566FC"/>
                </a:solidFill>
              </a:defRPr>
            </a:lvl1pPr>
          </a:lstStyle>
          <a:p>
            <a:pPr lvl="0"/>
            <a:r>
              <a:rPr lang="cs-CZ"/>
              <a:t>Autor prezentace</a:t>
            </a:r>
          </a:p>
        </p:txBody>
      </p:sp>
      <p:sp>
        <p:nvSpPr>
          <p:cNvPr id="10" name="Zástupný symbol pro číslo snímku 10">
            <a:extLst>
              <a:ext uri="{FF2B5EF4-FFF2-40B4-BE49-F238E27FC236}">
                <a16:creationId xmlns:a16="http://schemas.microsoft.com/office/drawing/2014/main" id="{B8F0634D-52D6-47B5-AB28-169F920B05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700000" y="6472402"/>
            <a:ext cx="478322" cy="365125"/>
          </a:xfrm>
        </p:spPr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1" name="Freeform 7">
            <a:extLst>
              <a:ext uri="{FF2B5EF4-FFF2-40B4-BE49-F238E27FC236}">
                <a16:creationId xmlns:a16="http://schemas.microsoft.com/office/drawing/2014/main" id="{45FE912E-2439-4258-918D-1AE9880396C0}"/>
              </a:ext>
            </a:extLst>
          </p:cNvPr>
          <p:cNvSpPr>
            <a:spLocks/>
          </p:cNvSpPr>
          <p:nvPr userDrawn="1"/>
        </p:nvSpPr>
        <p:spPr bwMode="auto">
          <a:xfrm>
            <a:off x="4145269" y="6008959"/>
            <a:ext cx="186820" cy="181298"/>
          </a:xfrm>
          <a:custGeom>
            <a:avLst/>
            <a:gdLst>
              <a:gd name="T0" fmla="*/ 499 w 3255"/>
              <a:gd name="T1" fmla="*/ 675 h 3152"/>
              <a:gd name="T2" fmla="*/ 478 w 3255"/>
              <a:gd name="T3" fmla="*/ 784 h 3152"/>
              <a:gd name="T4" fmla="*/ 448 w 3255"/>
              <a:gd name="T5" fmla="*/ 910 h 3152"/>
              <a:gd name="T6" fmla="*/ 405 w 3255"/>
              <a:gd name="T7" fmla="*/ 1032 h 3152"/>
              <a:gd name="T8" fmla="*/ 364 w 3255"/>
              <a:gd name="T9" fmla="*/ 1131 h 3152"/>
              <a:gd name="T10" fmla="*/ 34 w 3255"/>
              <a:gd name="T11" fmla="*/ 2126 h 3152"/>
              <a:gd name="T12" fmla="*/ 3 w 3255"/>
              <a:gd name="T13" fmla="*/ 2247 h 3152"/>
              <a:gd name="T14" fmla="*/ 1 w 3255"/>
              <a:gd name="T15" fmla="*/ 2294 h 3152"/>
              <a:gd name="T16" fmla="*/ 13 w 3255"/>
              <a:gd name="T17" fmla="*/ 2330 h 3152"/>
              <a:gd name="T18" fmla="*/ 40 w 3255"/>
              <a:gd name="T19" fmla="*/ 2358 h 3152"/>
              <a:gd name="T20" fmla="*/ 94 w 3255"/>
              <a:gd name="T21" fmla="*/ 2385 h 3152"/>
              <a:gd name="T22" fmla="*/ 179 w 3255"/>
              <a:gd name="T23" fmla="*/ 2418 h 3152"/>
              <a:gd name="T24" fmla="*/ 387 w 3255"/>
              <a:gd name="T25" fmla="*/ 2482 h 3152"/>
              <a:gd name="T26" fmla="*/ 631 w 3255"/>
              <a:gd name="T27" fmla="*/ 2545 h 3152"/>
              <a:gd name="T28" fmla="*/ 892 w 3255"/>
              <a:gd name="T29" fmla="*/ 2615 h 3152"/>
              <a:gd name="T30" fmla="*/ 1152 w 3255"/>
              <a:gd name="T31" fmla="*/ 2693 h 3152"/>
              <a:gd name="T32" fmla="*/ 1276 w 3255"/>
              <a:gd name="T33" fmla="*/ 2737 h 3152"/>
              <a:gd name="T34" fmla="*/ 1389 w 3255"/>
              <a:gd name="T35" fmla="*/ 2779 h 3152"/>
              <a:gd name="T36" fmla="*/ 1546 w 3255"/>
              <a:gd name="T37" fmla="*/ 2829 h 3152"/>
              <a:gd name="T38" fmla="*/ 1794 w 3255"/>
              <a:gd name="T39" fmla="*/ 2899 h 3152"/>
              <a:gd name="T40" fmla="*/ 2557 w 3255"/>
              <a:gd name="T41" fmla="*/ 3152 h 3152"/>
              <a:gd name="T42" fmla="*/ 2602 w 3255"/>
              <a:gd name="T43" fmla="*/ 3087 h 3152"/>
              <a:gd name="T44" fmla="*/ 2655 w 3255"/>
              <a:gd name="T45" fmla="*/ 2988 h 3152"/>
              <a:gd name="T46" fmla="*/ 2709 w 3255"/>
              <a:gd name="T47" fmla="*/ 2873 h 3152"/>
              <a:gd name="T48" fmla="*/ 2757 w 3255"/>
              <a:gd name="T49" fmla="*/ 2755 h 3152"/>
              <a:gd name="T50" fmla="*/ 2795 w 3255"/>
              <a:gd name="T51" fmla="*/ 2650 h 3152"/>
              <a:gd name="T52" fmla="*/ 2846 w 3255"/>
              <a:gd name="T53" fmla="*/ 2479 h 3152"/>
              <a:gd name="T54" fmla="*/ 2933 w 3255"/>
              <a:gd name="T55" fmla="*/ 2161 h 3152"/>
              <a:gd name="T56" fmla="*/ 3035 w 3255"/>
              <a:gd name="T57" fmla="*/ 1775 h 3152"/>
              <a:gd name="T58" fmla="*/ 3134 w 3255"/>
              <a:gd name="T59" fmla="*/ 1390 h 3152"/>
              <a:gd name="T60" fmla="*/ 3210 w 3255"/>
              <a:gd name="T61" fmla="*/ 1072 h 3152"/>
              <a:gd name="T62" fmla="*/ 3255 w 3255"/>
              <a:gd name="T63" fmla="*/ 804 h 3152"/>
              <a:gd name="T64" fmla="*/ 3254 w 3255"/>
              <a:gd name="T65" fmla="*/ 793 h 3152"/>
              <a:gd name="T66" fmla="*/ 3220 w 3255"/>
              <a:gd name="T67" fmla="*/ 759 h 3152"/>
              <a:gd name="T68" fmla="*/ 3107 w 3255"/>
              <a:gd name="T69" fmla="*/ 702 h 3152"/>
              <a:gd name="T70" fmla="*/ 2930 w 3255"/>
              <a:gd name="T71" fmla="*/ 633 h 3152"/>
              <a:gd name="T72" fmla="*/ 2708 w 3255"/>
              <a:gd name="T73" fmla="*/ 556 h 3152"/>
              <a:gd name="T74" fmla="*/ 2284 w 3255"/>
              <a:gd name="T75" fmla="*/ 420 h 3152"/>
              <a:gd name="T76" fmla="*/ 1785 w 3255"/>
              <a:gd name="T77" fmla="*/ 272 h 3152"/>
              <a:gd name="T78" fmla="*/ 1428 w 3255"/>
              <a:gd name="T79" fmla="*/ 171 h 3152"/>
              <a:gd name="T80" fmla="*/ 1296 w 3255"/>
              <a:gd name="T81" fmla="*/ 140 h 3152"/>
              <a:gd name="T82" fmla="*/ 1183 w 3255"/>
              <a:gd name="T83" fmla="*/ 106 h 3152"/>
              <a:gd name="T84" fmla="*/ 999 w 3255"/>
              <a:gd name="T85" fmla="*/ 40 h 3152"/>
              <a:gd name="T86" fmla="*/ 890 w 3255"/>
              <a:gd name="T87" fmla="*/ 9 h 3152"/>
              <a:gd name="T88" fmla="*/ 835 w 3255"/>
              <a:gd name="T89" fmla="*/ 2 h 3152"/>
              <a:gd name="T90" fmla="*/ 781 w 3255"/>
              <a:gd name="T91" fmla="*/ 0 h 3152"/>
              <a:gd name="T92" fmla="*/ 517 w 3255"/>
              <a:gd name="T93" fmla="*/ 608 h 3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255" h="3152">
                <a:moveTo>
                  <a:pt x="517" y="608"/>
                </a:moveTo>
                <a:lnTo>
                  <a:pt x="507" y="641"/>
                </a:lnTo>
                <a:lnTo>
                  <a:pt x="499" y="675"/>
                </a:lnTo>
                <a:lnTo>
                  <a:pt x="492" y="710"/>
                </a:lnTo>
                <a:lnTo>
                  <a:pt x="485" y="747"/>
                </a:lnTo>
                <a:lnTo>
                  <a:pt x="478" y="784"/>
                </a:lnTo>
                <a:lnTo>
                  <a:pt x="471" y="824"/>
                </a:lnTo>
                <a:lnTo>
                  <a:pt x="460" y="866"/>
                </a:lnTo>
                <a:lnTo>
                  <a:pt x="448" y="910"/>
                </a:lnTo>
                <a:lnTo>
                  <a:pt x="434" y="955"/>
                </a:lnTo>
                <a:lnTo>
                  <a:pt x="419" y="996"/>
                </a:lnTo>
                <a:lnTo>
                  <a:pt x="405" y="1032"/>
                </a:lnTo>
                <a:lnTo>
                  <a:pt x="392" y="1067"/>
                </a:lnTo>
                <a:lnTo>
                  <a:pt x="378" y="1099"/>
                </a:lnTo>
                <a:lnTo>
                  <a:pt x="364" y="1131"/>
                </a:lnTo>
                <a:lnTo>
                  <a:pt x="352" y="1165"/>
                </a:lnTo>
                <a:lnTo>
                  <a:pt x="338" y="1200"/>
                </a:lnTo>
                <a:lnTo>
                  <a:pt x="34" y="2126"/>
                </a:lnTo>
                <a:lnTo>
                  <a:pt x="18" y="2182"/>
                </a:lnTo>
                <a:lnTo>
                  <a:pt x="6" y="2227"/>
                </a:lnTo>
                <a:lnTo>
                  <a:pt x="3" y="2247"/>
                </a:lnTo>
                <a:lnTo>
                  <a:pt x="1" y="2264"/>
                </a:lnTo>
                <a:lnTo>
                  <a:pt x="0" y="2281"/>
                </a:lnTo>
                <a:lnTo>
                  <a:pt x="1" y="2294"/>
                </a:lnTo>
                <a:lnTo>
                  <a:pt x="3" y="2308"/>
                </a:lnTo>
                <a:lnTo>
                  <a:pt x="6" y="2320"/>
                </a:lnTo>
                <a:lnTo>
                  <a:pt x="13" y="2330"/>
                </a:lnTo>
                <a:lnTo>
                  <a:pt x="20" y="2341"/>
                </a:lnTo>
                <a:lnTo>
                  <a:pt x="28" y="2349"/>
                </a:lnTo>
                <a:lnTo>
                  <a:pt x="40" y="2358"/>
                </a:lnTo>
                <a:lnTo>
                  <a:pt x="53" y="2366"/>
                </a:lnTo>
                <a:lnTo>
                  <a:pt x="68" y="2373"/>
                </a:lnTo>
                <a:lnTo>
                  <a:pt x="94" y="2385"/>
                </a:lnTo>
                <a:lnTo>
                  <a:pt x="120" y="2396"/>
                </a:lnTo>
                <a:lnTo>
                  <a:pt x="149" y="2407"/>
                </a:lnTo>
                <a:lnTo>
                  <a:pt x="179" y="2418"/>
                </a:lnTo>
                <a:lnTo>
                  <a:pt x="244" y="2440"/>
                </a:lnTo>
                <a:lnTo>
                  <a:pt x="314" y="2461"/>
                </a:lnTo>
                <a:lnTo>
                  <a:pt x="387" y="2482"/>
                </a:lnTo>
                <a:lnTo>
                  <a:pt x="465" y="2503"/>
                </a:lnTo>
                <a:lnTo>
                  <a:pt x="547" y="2524"/>
                </a:lnTo>
                <a:lnTo>
                  <a:pt x="631" y="2545"/>
                </a:lnTo>
                <a:lnTo>
                  <a:pt x="717" y="2567"/>
                </a:lnTo>
                <a:lnTo>
                  <a:pt x="803" y="2590"/>
                </a:lnTo>
                <a:lnTo>
                  <a:pt x="892" y="2615"/>
                </a:lnTo>
                <a:lnTo>
                  <a:pt x="979" y="2639"/>
                </a:lnTo>
                <a:lnTo>
                  <a:pt x="1065" y="2665"/>
                </a:lnTo>
                <a:lnTo>
                  <a:pt x="1152" y="2693"/>
                </a:lnTo>
                <a:lnTo>
                  <a:pt x="1194" y="2706"/>
                </a:lnTo>
                <a:lnTo>
                  <a:pt x="1235" y="2721"/>
                </a:lnTo>
                <a:lnTo>
                  <a:pt x="1276" y="2737"/>
                </a:lnTo>
                <a:lnTo>
                  <a:pt x="1316" y="2753"/>
                </a:lnTo>
                <a:lnTo>
                  <a:pt x="1352" y="2766"/>
                </a:lnTo>
                <a:lnTo>
                  <a:pt x="1389" y="2779"/>
                </a:lnTo>
                <a:lnTo>
                  <a:pt x="1428" y="2792"/>
                </a:lnTo>
                <a:lnTo>
                  <a:pt x="1466" y="2804"/>
                </a:lnTo>
                <a:lnTo>
                  <a:pt x="1546" y="2829"/>
                </a:lnTo>
                <a:lnTo>
                  <a:pt x="1629" y="2853"/>
                </a:lnTo>
                <a:lnTo>
                  <a:pt x="1712" y="2876"/>
                </a:lnTo>
                <a:lnTo>
                  <a:pt x="1794" y="2899"/>
                </a:lnTo>
                <a:lnTo>
                  <a:pt x="1874" y="2922"/>
                </a:lnTo>
                <a:lnTo>
                  <a:pt x="1950" y="2945"/>
                </a:lnTo>
                <a:lnTo>
                  <a:pt x="2557" y="3152"/>
                </a:lnTo>
                <a:lnTo>
                  <a:pt x="2571" y="3135"/>
                </a:lnTo>
                <a:lnTo>
                  <a:pt x="2587" y="3113"/>
                </a:lnTo>
                <a:lnTo>
                  <a:pt x="2602" y="3087"/>
                </a:lnTo>
                <a:lnTo>
                  <a:pt x="2619" y="3057"/>
                </a:lnTo>
                <a:lnTo>
                  <a:pt x="2637" y="3024"/>
                </a:lnTo>
                <a:lnTo>
                  <a:pt x="2655" y="2988"/>
                </a:lnTo>
                <a:lnTo>
                  <a:pt x="2673" y="2952"/>
                </a:lnTo>
                <a:lnTo>
                  <a:pt x="2691" y="2913"/>
                </a:lnTo>
                <a:lnTo>
                  <a:pt x="2709" y="2873"/>
                </a:lnTo>
                <a:lnTo>
                  <a:pt x="2726" y="2833"/>
                </a:lnTo>
                <a:lnTo>
                  <a:pt x="2742" y="2794"/>
                </a:lnTo>
                <a:lnTo>
                  <a:pt x="2757" y="2755"/>
                </a:lnTo>
                <a:lnTo>
                  <a:pt x="2772" y="2718"/>
                </a:lnTo>
                <a:lnTo>
                  <a:pt x="2785" y="2683"/>
                </a:lnTo>
                <a:lnTo>
                  <a:pt x="2795" y="2650"/>
                </a:lnTo>
                <a:lnTo>
                  <a:pt x="2805" y="2622"/>
                </a:lnTo>
                <a:lnTo>
                  <a:pt x="2822" y="2559"/>
                </a:lnTo>
                <a:lnTo>
                  <a:pt x="2846" y="2479"/>
                </a:lnTo>
                <a:lnTo>
                  <a:pt x="2872" y="2384"/>
                </a:lnTo>
                <a:lnTo>
                  <a:pt x="2901" y="2278"/>
                </a:lnTo>
                <a:lnTo>
                  <a:pt x="2933" y="2161"/>
                </a:lnTo>
                <a:lnTo>
                  <a:pt x="2967" y="2037"/>
                </a:lnTo>
                <a:lnTo>
                  <a:pt x="3000" y="1907"/>
                </a:lnTo>
                <a:lnTo>
                  <a:pt x="3035" y="1775"/>
                </a:lnTo>
                <a:lnTo>
                  <a:pt x="3070" y="1644"/>
                </a:lnTo>
                <a:lnTo>
                  <a:pt x="3102" y="1514"/>
                </a:lnTo>
                <a:lnTo>
                  <a:pt x="3134" y="1390"/>
                </a:lnTo>
                <a:lnTo>
                  <a:pt x="3164" y="1273"/>
                </a:lnTo>
                <a:lnTo>
                  <a:pt x="3189" y="1167"/>
                </a:lnTo>
                <a:lnTo>
                  <a:pt x="3210" y="1072"/>
                </a:lnTo>
                <a:lnTo>
                  <a:pt x="3228" y="992"/>
                </a:lnTo>
                <a:lnTo>
                  <a:pt x="3239" y="930"/>
                </a:lnTo>
                <a:lnTo>
                  <a:pt x="3255" y="804"/>
                </a:lnTo>
                <a:lnTo>
                  <a:pt x="3255" y="800"/>
                </a:lnTo>
                <a:lnTo>
                  <a:pt x="3255" y="796"/>
                </a:lnTo>
                <a:lnTo>
                  <a:pt x="3254" y="793"/>
                </a:lnTo>
                <a:lnTo>
                  <a:pt x="3254" y="789"/>
                </a:lnTo>
                <a:lnTo>
                  <a:pt x="3241" y="775"/>
                </a:lnTo>
                <a:lnTo>
                  <a:pt x="3220" y="759"/>
                </a:lnTo>
                <a:lnTo>
                  <a:pt x="3191" y="742"/>
                </a:lnTo>
                <a:lnTo>
                  <a:pt x="3153" y="723"/>
                </a:lnTo>
                <a:lnTo>
                  <a:pt x="3107" y="702"/>
                </a:lnTo>
                <a:lnTo>
                  <a:pt x="3054" y="680"/>
                </a:lnTo>
                <a:lnTo>
                  <a:pt x="2995" y="657"/>
                </a:lnTo>
                <a:lnTo>
                  <a:pt x="2930" y="633"/>
                </a:lnTo>
                <a:lnTo>
                  <a:pt x="2860" y="608"/>
                </a:lnTo>
                <a:lnTo>
                  <a:pt x="2787" y="582"/>
                </a:lnTo>
                <a:lnTo>
                  <a:pt x="2708" y="556"/>
                </a:lnTo>
                <a:lnTo>
                  <a:pt x="2627" y="529"/>
                </a:lnTo>
                <a:lnTo>
                  <a:pt x="2458" y="475"/>
                </a:lnTo>
                <a:lnTo>
                  <a:pt x="2284" y="420"/>
                </a:lnTo>
                <a:lnTo>
                  <a:pt x="2111" y="367"/>
                </a:lnTo>
                <a:lnTo>
                  <a:pt x="1943" y="318"/>
                </a:lnTo>
                <a:lnTo>
                  <a:pt x="1785" y="272"/>
                </a:lnTo>
                <a:lnTo>
                  <a:pt x="1643" y="232"/>
                </a:lnTo>
                <a:lnTo>
                  <a:pt x="1522" y="197"/>
                </a:lnTo>
                <a:lnTo>
                  <a:pt x="1428" y="171"/>
                </a:lnTo>
                <a:lnTo>
                  <a:pt x="1362" y="154"/>
                </a:lnTo>
                <a:lnTo>
                  <a:pt x="1334" y="146"/>
                </a:lnTo>
                <a:lnTo>
                  <a:pt x="1296" y="140"/>
                </a:lnTo>
                <a:lnTo>
                  <a:pt x="1259" y="131"/>
                </a:lnTo>
                <a:lnTo>
                  <a:pt x="1221" y="119"/>
                </a:lnTo>
                <a:lnTo>
                  <a:pt x="1183" y="106"/>
                </a:lnTo>
                <a:lnTo>
                  <a:pt x="1110" y="80"/>
                </a:lnTo>
                <a:lnTo>
                  <a:pt x="1036" y="53"/>
                </a:lnTo>
                <a:lnTo>
                  <a:pt x="999" y="40"/>
                </a:lnTo>
                <a:lnTo>
                  <a:pt x="962" y="28"/>
                </a:lnTo>
                <a:lnTo>
                  <a:pt x="925" y="18"/>
                </a:lnTo>
                <a:lnTo>
                  <a:pt x="890" y="9"/>
                </a:lnTo>
                <a:lnTo>
                  <a:pt x="871" y="6"/>
                </a:lnTo>
                <a:lnTo>
                  <a:pt x="853" y="4"/>
                </a:lnTo>
                <a:lnTo>
                  <a:pt x="835" y="2"/>
                </a:lnTo>
                <a:lnTo>
                  <a:pt x="817" y="0"/>
                </a:lnTo>
                <a:lnTo>
                  <a:pt x="799" y="0"/>
                </a:lnTo>
                <a:lnTo>
                  <a:pt x="781" y="0"/>
                </a:lnTo>
                <a:lnTo>
                  <a:pt x="763" y="2"/>
                </a:lnTo>
                <a:lnTo>
                  <a:pt x="745" y="4"/>
                </a:lnTo>
                <a:lnTo>
                  <a:pt x="517" y="60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319FBBD4-34E0-6DED-B17E-841C7D4D1B59}"/>
              </a:ext>
            </a:extLst>
          </p:cNvPr>
          <p:cNvGrpSpPr/>
          <p:nvPr userDrawn="1"/>
        </p:nvGrpSpPr>
        <p:grpSpPr>
          <a:xfrm>
            <a:off x="1547850" y="3790212"/>
            <a:ext cx="2398058" cy="2218747"/>
            <a:chOff x="2468786" y="4448953"/>
            <a:chExt cx="2058174" cy="1904277"/>
          </a:xfrm>
        </p:grpSpPr>
        <p:sp>
          <p:nvSpPr>
            <p:cNvPr id="5" name="Line 5">
              <a:extLst>
                <a:ext uri="{FF2B5EF4-FFF2-40B4-BE49-F238E27FC236}">
                  <a16:creationId xmlns:a16="http://schemas.microsoft.com/office/drawing/2014/main" id="{721551D1-A2C2-A847-BF7F-F05C4B81097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>
              <a:off x="1964856" y="5239528"/>
              <a:ext cx="1581150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6" name="Line 6">
              <a:extLst>
                <a:ext uri="{FF2B5EF4-FFF2-40B4-BE49-F238E27FC236}">
                  <a16:creationId xmlns:a16="http://schemas.microsoft.com/office/drawing/2014/main" id="{D505AF2F-E273-0B95-A58F-2957EFB9FC3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>
              <a:off x="2191245" y="5332390"/>
              <a:ext cx="1616075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7" name="Line 7">
              <a:extLst>
                <a:ext uri="{FF2B5EF4-FFF2-40B4-BE49-F238E27FC236}">
                  <a16:creationId xmlns:a16="http://schemas.microsoft.com/office/drawing/2014/main" id="{95C8DB4A-594A-6B3D-AA0B-F7C0F3F039A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>
              <a:off x="2441724" y="5409018"/>
              <a:ext cx="1616075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30" name="Line 8">
              <a:extLst>
                <a:ext uri="{FF2B5EF4-FFF2-40B4-BE49-F238E27FC236}">
                  <a16:creationId xmlns:a16="http://schemas.microsoft.com/office/drawing/2014/main" id="{EAC525A3-6757-D1B9-BB48-ED3E989E7BD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>
              <a:off x="2697332" y="5481850"/>
              <a:ext cx="1608138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32" name="Line 9">
              <a:extLst>
                <a:ext uri="{FF2B5EF4-FFF2-40B4-BE49-F238E27FC236}">
                  <a16:creationId xmlns:a16="http://schemas.microsoft.com/office/drawing/2014/main" id="{35580C68-D413-1356-8561-E1B9E5475AC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>
              <a:off x="2953966" y="5553924"/>
              <a:ext cx="1598613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33" name="Line 10">
              <a:extLst>
                <a:ext uri="{FF2B5EF4-FFF2-40B4-BE49-F238E27FC236}">
                  <a16:creationId xmlns:a16="http://schemas.microsoft.com/office/drawing/2014/main" id="{53FC9A21-CB7D-04FD-1D97-50AE804C1C6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>
              <a:off x="3512164" y="5620889"/>
              <a:ext cx="989081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34" name="Line 11">
              <a:extLst>
                <a:ext uri="{FF2B5EF4-FFF2-40B4-BE49-F238E27FC236}">
                  <a16:creationId xmlns:a16="http://schemas.microsoft.com/office/drawing/2014/main" id="{E027A7B6-EF53-A2CB-D201-26188734CD5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>
              <a:off x="4102715" y="5563345"/>
              <a:ext cx="387714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35" name="Line 12">
              <a:extLst>
                <a:ext uri="{FF2B5EF4-FFF2-40B4-BE49-F238E27FC236}">
                  <a16:creationId xmlns:a16="http://schemas.microsoft.com/office/drawing/2014/main" id="{6620A9C4-B54F-2F87-7035-354A66317C3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 flipV="1">
              <a:off x="3102191" y="5404479"/>
              <a:ext cx="0" cy="1266809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36" name="Line 13">
              <a:extLst>
                <a:ext uri="{FF2B5EF4-FFF2-40B4-BE49-F238E27FC236}">
                  <a16:creationId xmlns:a16="http://schemas.microsoft.com/office/drawing/2014/main" id="{063C74CE-C1C4-1600-9556-4EE23EE9E4A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 flipV="1">
              <a:off x="3203986" y="5143319"/>
              <a:ext cx="0" cy="1303572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37" name="Line 14">
              <a:extLst>
                <a:ext uri="{FF2B5EF4-FFF2-40B4-BE49-F238E27FC236}">
                  <a16:creationId xmlns:a16="http://schemas.microsoft.com/office/drawing/2014/main" id="{6EEA52AB-91A0-2169-CC29-66B554FD3EE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 flipV="1">
              <a:off x="3397055" y="4809455"/>
              <a:ext cx="0" cy="1544906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38" name="Line 15">
              <a:extLst>
                <a:ext uri="{FF2B5EF4-FFF2-40B4-BE49-F238E27FC236}">
                  <a16:creationId xmlns:a16="http://schemas.microsoft.com/office/drawing/2014/main" id="{5332DA8F-BB12-B763-EB04-0247E47D71E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 flipV="1">
              <a:off x="3610179" y="4456406"/>
              <a:ext cx="0" cy="1833563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39" name="Line 16">
              <a:extLst>
                <a:ext uri="{FF2B5EF4-FFF2-40B4-BE49-F238E27FC236}">
                  <a16:creationId xmlns:a16="http://schemas.microsoft.com/office/drawing/2014/main" id="{316CBE55-A65F-9B8A-9A42-BC2DA96D6C4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 flipV="1">
              <a:off x="3553599" y="4315593"/>
              <a:ext cx="0" cy="153273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40" name="Line 17">
              <a:extLst>
                <a:ext uri="{FF2B5EF4-FFF2-40B4-BE49-F238E27FC236}">
                  <a16:creationId xmlns:a16="http://schemas.microsoft.com/office/drawing/2014/main" id="{07368313-4504-A0E9-A49A-ADD62F84422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 flipV="1">
              <a:off x="3525641" y="4137312"/>
              <a:ext cx="0" cy="1327663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</p:grpSp>
      <p:pic>
        <p:nvPicPr>
          <p:cNvPr id="41" name="Obrázek 40">
            <a:extLst>
              <a:ext uri="{FF2B5EF4-FFF2-40B4-BE49-F238E27FC236}">
                <a16:creationId xmlns:a16="http://schemas.microsoft.com/office/drawing/2014/main" id="{397859F5-2961-F5FF-D023-EF6D26B00B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9579821">
            <a:off x="2761346" y="4651934"/>
            <a:ext cx="474453" cy="430225"/>
          </a:xfrm>
          <a:prstGeom prst="rect">
            <a:avLst/>
          </a:prstGeom>
        </p:spPr>
      </p:pic>
      <p:pic>
        <p:nvPicPr>
          <p:cNvPr id="42" name="Obrázek 41">
            <a:extLst>
              <a:ext uri="{FF2B5EF4-FFF2-40B4-BE49-F238E27FC236}">
                <a16:creationId xmlns:a16="http://schemas.microsoft.com/office/drawing/2014/main" id="{02B3ED3C-2EA9-B032-F261-417FE14E15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316" y="5435500"/>
            <a:ext cx="393700" cy="393700"/>
          </a:xfrm>
          <a:prstGeom prst="rect">
            <a:avLst/>
          </a:prstGeom>
        </p:spPr>
      </p:pic>
      <p:pic>
        <p:nvPicPr>
          <p:cNvPr id="43" name="Obrázek 42">
            <a:extLst>
              <a:ext uri="{FF2B5EF4-FFF2-40B4-BE49-F238E27FC236}">
                <a16:creationId xmlns:a16="http://schemas.microsoft.com/office/drawing/2014/main" id="{6C21959B-93F4-AFA6-8C11-C1702E54DB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031" y="4420540"/>
            <a:ext cx="311150" cy="31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16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DDÍ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F01AF70-9F6D-432D-9CA3-1DB3B7700717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4064400" cy="6858000"/>
          </a:xfrm>
          <a:prstGeom prst="rect">
            <a:avLst/>
          </a:prstGeom>
          <a:solidFill>
            <a:srgbClr val="356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cs-CZ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0221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2" name="Nadpis 1" descr="Název celé prezentace">
            <a:extLst>
              <a:ext uri="{FF2B5EF4-FFF2-40B4-BE49-F238E27FC236}">
                <a16:creationId xmlns:a16="http://schemas.microsoft.com/office/drawing/2014/main" id="{944A9230-67BB-4BAB-8165-DEA961BAF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8918" y="3767367"/>
            <a:ext cx="7551081" cy="540000"/>
          </a:xfrm>
        </p:spPr>
        <p:txBody>
          <a:bodyPr anchor="b" anchorCtr="0"/>
          <a:lstStyle>
            <a:lvl1pPr>
              <a:defRPr sz="4400">
                <a:solidFill>
                  <a:srgbClr val="3566FC"/>
                </a:solidFill>
              </a:defRPr>
            </a:lvl1pPr>
          </a:lstStyle>
          <a:p>
            <a:r>
              <a:rPr lang="cs-CZ"/>
              <a:t>Název oddílu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510DC5AE-FBD1-4517-9A6C-37BB53E85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8915" y="4931168"/>
            <a:ext cx="7551081" cy="1529549"/>
          </a:xfrm>
          <a:prstGeom prst="rect">
            <a:avLst/>
          </a:prstGeom>
        </p:spPr>
        <p:txBody>
          <a:bodyPr bIns="0" anchor="t" anchorCtr="0"/>
          <a:lstStyle>
            <a:lvl1pPr algn="l">
              <a:defRPr sz="2500">
                <a:solidFill>
                  <a:srgbClr val="3566FC"/>
                </a:solidFill>
              </a:defRPr>
            </a:lvl1pPr>
          </a:lstStyle>
          <a:p>
            <a:pPr lvl="0"/>
            <a:r>
              <a:rPr lang="cs-CZ"/>
              <a:t>Doplňující text</a:t>
            </a:r>
          </a:p>
        </p:txBody>
      </p:sp>
      <p:sp>
        <p:nvSpPr>
          <p:cNvPr id="9" name="Zástupný symbol pro text 6">
            <a:extLst>
              <a:ext uri="{FF2B5EF4-FFF2-40B4-BE49-F238E27FC236}">
                <a16:creationId xmlns:a16="http://schemas.microsoft.com/office/drawing/2014/main" id="{E48AD518-AA06-499F-A7B6-7C2C72199A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8917" y="4307368"/>
            <a:ext cx="7551081" cy="312400"/>
          </a:xfrm>
          <a:prstGeom prst="rect">
            <a:avLst/>
          </a:prstGeom>
        </p:spPr>
        <p:txBody>
          <a:bodyPr/>
          <a:lstStyle>
            <a:lvl1pPr>
              <a:defRPr sz="2500" b="1">
                <a:solidFill>
                  <a:srgbClr val="3566FC"/>
                </a:solidFill>
              </a:defRPr>
            </a:lvl1pPr>
          </a:lstStyle>
          <a:p>
            <a:pPr lvl="0"/>
            <a:r>
              <a:rPr lang="cs-CZ"/>
              <a:t>Autor prezentace</a:t>
            </a:r>
          </a:p>
        </p:txBody>
      </p:sp>
      <p:sp>
        <p:nvSpPr>
          <p:cNvPr id="10" name="Zástupný symbol pro číslo snímku 10">
            <a:extLst>
              <a:ext uri="{FF2B5EF4-FFF2-40B4-BE49-F238E27FC236}">
                <a16:creationId xmlns:a16="http://schemas.microsoft.com/office/drawing/2014/main" id="{B8F0634D-52D6-47B5-AB28-169F920B05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700000" y="6472402"/>
            <a:ext cx="478322" cy="365125"/>
          </a:xfrm>
        </p:spPr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48" name="Freeform 37">
            <a:extLst>
              <a:ext uri="{FF2B5EF4-FFF2-40B4-BE49-F238E27FC236}">
                <a16:creationId xmlns:a16="http://schemas.microsoft.com/office/drawing/2014/main" id="{4A87530D-3E0C-495C-949B-AC17775578E6}"/>
              </a:ext>
            </a:extLst>
          </p:cNvPr>
          <p:cNvSpPr>
            <a:spLocks noEditPoints="1"/>
          </p:cNvSpPr>
          <p:nvPr userDrawn="1"/>
        </p:nvSpPr>
        <p:spPr bwMode="auto">
          <a:xfrm rot="1347529">
            <a:off x="1396753" y="4346391"/>
            <a:ext cx="1270896" cy="1753461"/>
          </a:xfrm>
          <a:custGeom>
            <a:avLst/>
            <a:gdLst>
              <a:gd name="T0" fmla="*/ 1534 w 4889"/>
              <a:gd name="T1" fmla="*/ 6695 h 6744"/>
              <a:gd name="T2" fmla="*/ 48 w 4889"/>
              <a:gd name="T3" fmla="*/ 6744 h 6744"/>
              <a:gd name="T4" fmla="*/ 959 w 4889"/>
              <a:gd name="T5" fmla="*/ 6252 h 6744"/>
              <a:gd name="T6" fmla="*/ 1965 w 4889"/>
              <a:gd name="T7" fmla="*/ 5761 h 6744"/>
              <a:gd name="T8" fmla="*/ 1054 w 4889"/>
              <a:gd name="T9" fmla="*/ 5800 h 6744"/>
              <a:gd name="T10" fmla="*/ 1975 w 4889"/>
              <a:gd name="T11" fmla="*/ 5414 h 6744"/>
              <a:gd name="T12" fmla="*/ 481 w 4889"/>
              <a:gd name="T13" fmla="*/ 5376 h 6744"/>
              <a:gd name="T14" fmla="*/ 1476 w 4889"/>
              <a:gd name="T15" fmla="*/ 4876 h 6744"/>
              <a:gd name="T16" fmla="*/ 572 w 4889"/>
              <a:gd name="T17" fmla="*/ 4904 h 6744"/>
              <a:gd name="T18" fmla="*/ 1505 w 4889"/>
              <a:gd name="T19" fmla="*/ 4524 h 6744"/>
              <a:gd name="T20" fmla="*/ 4 w 4889"/>
              <a:gd name="T21" fmla="*/ 4499 h 6744"/>
              <a:gd name="T22" fmla="*/ 988 w 4889"/>
              <a:gd name="T23" fmla="*/ 3992 h 6744"/>
              <a:gd name="T24" fmla="*/ 88 w 4889"/>
              <a:gd name="T25" fmla="*/ 4010 h 6744"/>
              <a:gd name="T26" fmla="*/ 1034 w 4889"/>
              <a:gd name="T27" fmla="*/ 3633 h 6744"/>
              <a:gd name="T28" fmla="*/ 1925 w 4889"/>
              <a:gd name="T29" fmla="*/ 3177 h 6744"/>
              <a:gd name="T30" fmla="*/ 501 w 4889"/>
              <a:gd name="T31" fmla="*/ 3110 h 6744"/>
              <a:gd name="T32" fmla="*/ 2000 w 4889"/>
              <a:gd name="T33" fmla="*/ 2673 h 6744"/>
              <a:gd name="T34" fmla="*/ 561 w 4889"/>
              <a:gd name="T35" fmla="*/ 2741 h 6744"/>
              <a:gd name="T36" fmla="*/ 1452 w 4889"/>
              <a:gd name="T37" fmla="*/ 2298 h 6744"/>
              <a:gd name="T38" fmla="*/ 14 w 4889"/>
              <a:gd name="T39" fmla="*/ 2229 h 6744"/>
              <a:gd name="T40" fmla="*/ 1513 w 4889"/>
              <a:gd name="T41" fmla="*/ 1781 h 6744"/>
              <a:gd name="T42" fmla="*/ 88 w 4889"/>
              <a:gd name="T43" fmla="*/ 1848 h 6744"/>
              <a:gd name="T44" fmla="*/ 980 w 4889"/>
              <a:gd name="T45" fmla="*/ 1417 h 6744"/>
              <a:gd name="T46" fmla="*/ 1925 w 4889"/>
              <a:gd name="T47" fmla="*/ 907 h 6744"/>
              <a:gd name="T48" fmla="*/ 1026 w 4889"/>
              <a:gd name="T49" fmla="*/ 890 h 6744"/>
              <a:gd name="T50" fmla="*/ 2010 w 4889"/>
              <a:gd name="T51" fmla="*/ 510 h 6744"/>
              <a:gd name="T52" fmla="*/ 509 w 4889"/>
              <a:gd name="T53" fmla="*/ 535 h 6744"/>
              <a:gd name="T54" fmla="*/ 1442 w 4889"/>
              <a:gd name="T55" fmla="*/ 30 h 6744"/>
              <a:gd name="T56" fmla="*/ 537 w 4889"/>
              <a:gd name="T57" fmla="*/ 1 h 6744"/>
              <a:gd name="T58" fmla="*/ 3930 w 4889"/>
              <a:gd name="T59" fmla="*/ 6706 h 6744"/>
              <a:gd name="T60" fmla="*/ 2435 w 4889"/>
              <a:gd name="T61" fmla="*/ 6744 h 6744"/>
              <a:gd name="T62" fmla="*/ 3836 w 4889"/>
              <a:gd name="T63" fmla="*/ 6243 h 6744"/>
              <a:gd name="T64" fmla="*/ 2924 w 4889"/>
              <a:gd name="T65" fmla="*/ 6204 h 6744"/>
              <a:gd name="T66" fmla="*/ 4411 w 4889"/>
              <a:gd name="T67" fmla="*/ 5809 h 6744"/>
              <a:gd name="T68" fmla="*/ 2924 w 4889"/>
              <a:gd name="T69" fmla="*/ 5858 h 6744"/>
              <a:gd name="T70" fmla="*/ 4315 w 4889"/>
              <a:gd name="T71" fmla="*/ 5366 h 6744"/>
              <a:gd name="T72" fmla="*/ 2924 w 4889"/>
              <a:gd name="T73" fmla="*/ 5318 h 6744"/>
              <a:gd name="T74" fmla="*/ 4888 w 4889"/>
              <a:gd name="T75" fmla="*/ 4913 h 6744"/>
              <a:gd name="T76" fmla="*/ 3413 w 4889"/>
              <a:gd name="T77" fmla="*/ 4970 h 6744"/>
              <a:gd name="T78" fmla="*/ 4794 w 4889"/>
              <a:gd name="T79" fmla="*/ 4490 h 6744"/>
              <a:gd name="T80" fmla="*/ 3394 w 4889"/>
              <a:gd name="T81" fmla="*/ 4433 h 6744"/>
              <a:gd name="T82" fmla="*/ 2489 w 4889"/>
              <a:gd name="T83" fmla="*/ 4461 h 6744"/>
              <a:gd name="T84" fmla="*/ 3902 w 4889"/>
              <a:gd name="T85" fmla="*/ 4081 h 6744"/>
              <a:gd name="T86" fmla="*/ 2401 w 4889"/>
              <a:gd name="T87" fmla="*/ 4056 h 6744"/>
              <a:gd name="T88" fmla="*/ 3864 w 4889"/>
              <a:gd name="T89" fmla="*/ 3549 h 6744"/>
              <a:gd name="T90" fmla="*/ 2964 w 4889"/>
              <a:gd name="T91" fmla="*/ 3567 h 6744"/>
              <a:gd name="T92" fmla="*/ 4389 w 4889"/>
              <a:gd name="T93" fmla="*/ 3190 h 6744"/>
              <a:gd name="T94" fmla="*/ 2884 w 4889"/>
              <a:gd name="T95" fmla="*/ 3177 h 6744"/>
              <a:gd name="T96" fmla="*/ 4335 w 4889"/>
              <a:gd name="T97" fmla="*/ 2667 h 6744"/>
              <a:gd name="T98" fmla="*/ 3438 w 4889"/>
              <a:gd name="T99" fmla="*/ 2673 h 6744"/>
              <a:gd name="T100" fmla="*/ 4876 w 4889"/>
              <a:gd name="T101" fmla="*/ 2298 h 6744"/>
              <a:gd name="T102" fmla="*/ 3370 w 4889"/>
              <a:gd name="T103" fmla="*/ 2298 h 6744"/>
              <a:gd name="T104" fmla="*/ 4807 w 4889"/>
              <a:gd name="T105" fmla="*/ 1786 h 6744"/>
              <a:gd name="T106" fmla="*/ 3910 w 4889"/>
              <a:gd name="T107" fmla="*/ 1781 h 6744"/>
              <a:gd name="T108" fmla="*/ 2485 w 4889"/>
              <a:gd name="T109" fmla="*/ 1848 h 6744"/>
              <a:gd name="T110" fmla="*/ 3856 w 4889"/>
              <a:gd name="T111" fmla="*/ 1417 h 6744"/>
              <a:gd name="T112" fmla="*/ 2405 w 4889"/>
              <a:gd name="T113" fmla="*/ 1350 h 6744"/>
              <a:gd name="T114" fmla="*/ 4381 w 4889"/>
              <a:gd name="T115" fmla="*/ 890 h 6744"/>
              <a:gd name="T116" fmla="*/ 2968 w 4889"/>
              <a:gd name="T117" fmla="*/ 953 h 6744"/>
              <a:gd name="T118" fmla="*/ 4343 w 4889"/>
              <a:gd name="T119" fmla="*/ 535 h 6744"/>
              <a:gd name="T120" fmla="*/ 2880 w 4889"/>
              <a:gd name="T121" fmla="*/ 473 h 6744"/>
              <a:gd name="T122" fmla="*/ 4852 w 4889"/>
              <a:gd name="T123" fmla="*/ 1 h 6744"/>
              <a:gd name="T124" fmla="*/ 3451 w 4889"/>
              <a:gd name="T125" fmla="*/ 57 h 6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889" h="6744">
                <a:moveTo>
                  <a:pt x="4841" y="6648"/>
                </a:moveTo>
                <a:lnTo>
                  <a:pt x="4832" y="6648"/>
                </a:lnTo>
                <a:lnTo>
                  <a:pt x="4823" y="6651"/>
                </a:lnTo>
                <a:lnTo>
                  <a:pt x="4815" y="6656"/>
                </a:lnTo>
                <a:lnTo>
                  <a:pt x="4807" y="6662"/>
                </a:lnTo>
                <a:lnTo>
                  <a:pt x="4801" y="6669"/>
                </a:lnTo>
                <a:lnTo>
                  <a:pt x="4797" y="6677"/>
                </a:lnTo>
                <a:lnTo>
                  <a:pt x="4794" y="6686"/>
                </a:lnTo>
                <a:lnTo>
                  <a:pt x="4793" y="6695"/>
                </a:lnTo>
                <a:lnTo>
                  <a:pt x="4794" y="6706"/>
                </a:lnTo>
                <a:lnTo>
                  <a:pt x="4797" y="6715"/>
                </a:lnTo>
                <a:lnTo>
                  <a:pt x="4801" y="6723"/>
                </a:lnTo>
                <a:lnTo>
                  <a:pt x="4807" y="6730"/>
                </a:lnTo>
                <a:lnTo>
                  <a:pt x="4815" y="6735"/>
                </a:lnTo>
                <a:lnTo>
                  <a:pt x="4823" y="6741"/>
                </a:lnTo>
                <a:lnTo>
                  <a:pt x="4832" y="6744"/>
                </a:lnTo>
                <a:lnTo>
                  <a:pt x="4841" y="6744"/>
                </a:lnTo>
                <a:lnTo>
                  <a:pt x="4852" y="6744"/>
                </a:lnTo>
                <a:lnTo>
                  <a:pt x="4861" y="6741"/>
                </a:lnTo>
                <a:lnTo>
                  <a:pt x="4869" y="6735"/>
                </a:lnTo>
                <a:lnTo>
                  <a:pt x="4876" y="6730"/>
                </a:lnTo>
                <a:lnTo>
                  <a:pt x="4881" y="6723"/>
                </a:lnTo>
                <a:lnTo>
                  <a:pt x="4886" y="6715"/>
                </a:lnTo>
                <a:lnTo>
                  <a:pt x="4888" y="6706"/>
                </a:lnTo>
                <a:lnTo>
                  <a:pt x="4889" y="6695"/>
                </a:lnTo>
                <a:lnTo>
                  <a:pt x="4888" y="6686"/>
                </a:lnTo>
                <a:lnTo>
                  <a:pt x="4886" y="6677"/>
                </a:lnTo>
                <a:lnTo>
                  <a:pt x="4881" y="6669"/>
                </a:lnTo>
                <a:lnTo>
                  <a:pt x="4876" y="6662"/>
                </a:lnTo>
                <a:lnTo>
                  <a:pt x="4869" y="6656"/>
                </a:lnTo>
                <a:lnTo>
                  <a:pt x="4861" y="6651"/>
                </a:lnTo>
                <a:lnTo>
                  <a:pt x="4852" y="6648"/>
                </a:lnTo>
                <a:lnTo>
                  <a:pt x="4841" y="6648"/>
                </a:lnTo>
                <a:close/>
                <a:moveTo>
                  <a:pt x="1965" y="6648"/>
                </a:moveTo>
                <a:lnTo>
                  <a:pt x="1956" y="6648"/>
                </a:lnTo>
                <a:lnTo>
                  <a:pt x="1947" y="6651"/>
                </a:lnTo>
                <a:lnTo>
                  <a:pt x="1939" y="6656"/>
                </a:lnTo>
                <a:lnTo>
                  <a:pt x="1931" y="6662"/>
                </a:lnTo>
                <a:lnTo>
                  <a:pt x="1925" y="6669"/>
                </a:lnTo>
                <a:lnTo>
                  <a:pt x="1921" y="6677"/>
                </a:lnTo>
                <a:lnTo>
                  <a:pt x="1918" y="6686"/>
                </a:lnTo>
                <a:lnTo>
                  <a:pt x="1917" y="6695"/>
                </a:lnTo>
                <a:lnTo>
                  <a:pt x="1918" y="6706"/>
                </a:lnTo>
                <a:lnTo>
                  <a:pt x="1921" y="6715"/>
                </a:lnTo>
                <a:lnTo>
                  <a:pt x="1925" y="6723"/>
                </a:lnTo>
                <a:lnTo>
                  <a:pt x="1931" y="6730"/>
                </a:lnTo>
                <a:lnTo>
                  <a:pt x="1939" y="6735"/>
                </a:lnTo>
                <a:lnTo>
                  <a:pt x="1947" y="6741"/>
                </a:lnTo>
                <a:lnTo>
                  <a:pt x="1956" y="6744"/>
                </a:lnTo>
                <a:lnTo>
                  <a:pt x="1965" y="6744"/>
                </a:lnTo>
                <a:lnTo>
                  <a:pt x="1975" y="6744"/>
                </a:lnTo>
                <a:lnTo>
                  <a:pt x="1985" y="6741"/>
                </a:lnTo>
                <a:lnTo>
                  <a:pt x="1993" y="6735"/>
                </a:lnTo>
                <a:lnTo>
                  <a:pt x="2000" y="6730"/>
                </a:lnTo>
                <a:lnTo>
                  <a:pt x="2005" y="6723"/>
                </a:lnTo>
                <a:lnTo>
                  <a:pt x="2010" y="6715"/>
                </a:lnTo>
                <a:lnTo>
                  <a:pt x="2012" y="6706"/>
                </a:lnTo>
                <a:lnTo>
                  <a:pt x="2013" y="6695"/>
                </a:lnTo>
                <a:lnTo>
                  <a:pt x="2012" y="6686"/>
                </a:lnTo>
                <a:lnTo>
                  <a:pt x="2010" y="6677"/>
                </a:lnTo>
                <a:lnTo>
                  <a:pt x="2005" y="6669"/>
                </a:lnTo>
                <a:lnTo>
                  <a:pt x="2000" y="6662"/>
                </a:lnTo>
                <a:lnTo>
                  <a:pt x="1993" y="6656"/>
                </a:lnTo>
                <a:lnTo>
                  <a:pt x="1985" y="6651"/>
                </a:lnTo>
                <a:lnTo>
                  <a:pt x="1975" y="6648"/>
                </a:lnTo>
                <a:lnTo>
                  <a:pt x="1965" y="6648"/>
                </a:lnTo>
                <a:close/>
                <a:moveTo>
                  <a:pt x="1486" y="6648"/>
                </a:moveTo>
                <a:lnTo>
                  <a:pt x="1476" y="6648"/>
                </a:lnTo>
                <a:lnTo>
                  <a:pt x="1467" y="6651"/>
                </a:lnTo>
                <a:lnTo>
                  <a:pt x="1459" y="6656"/>
                </a:lnTo>
                <a:lnTo>
                  <a:pt x="1452" y="6662"/>
                </a:lnTo>
                <a:lnTo>
                  <a:pt x="1447" y="6669"/>
                </a:lnTo>
                <a:lnTo>
                  <a:pt x="1442" y="6677"/>
                </a:lnTo>
                <a:lnTo>
                  <a:pt x="1439" y="6686"/>
                </a:lnTo>
                <a:lnTo>
                  <a:pt x="1439" y="6695"/>
                </a:lnTo>
                <a:lnTo>
                  <a:pt x="1439" y="6706"/>
                </a:lnTo>
                <a:lnTo>
                  <a:pt x="1442" y="6715"/>
                </a:lnTo>
                <a:lnTo>
                  <a:pt x="1447" y="6723"/>
                </a:lnTo>
                <a:lnTo>
                  <a:pt x="1452" y="6730"/>
                </a:lnTo>
                <a:lnTo>
                  <a:pt x="1459" y="6735"/>
                </a:lnTo>
                <a:lnTo>
                  <a:pt x="1467" y="6741"/>
                </a:lnTo>
                <a:lnTo>
                  <a:pt x="1476" y="6744"/>
                </a:lnTo>
                <a:lnTo>
                  <a:pt x="1486" y="6744"/>
                </a:lnTo>
                <a:lnTo>
                  <a:pt x="1496" y="6744"/>
                </a:lnTo>
                <a:lnTo>
                  <a:pt x="1505" y="6741"/>
                </a:lnTo>
                <a:lnTo>
                  <a:pt x="1513" y="6735"/>
                </a:lnTo>
                <a:lnTo>
                  <a:pt x="1521" y="6730"/>
                </a:lnTo>
                <a:lnTo>
                  <a:pt x="1526" y="6723"/>
                </a:lnTo>
                <a:lnTo>
                  <a:pt x="1531" y="6715"/>
                </a:lnTo>
                <a:lnTo>
                  <a:pt x="1534" y="6706"/>
                </a:lnTo>
                <a:lnTo>
                  <a:pt x="1534" y="6695"/>
                </a:lnTo>
                <a:lnTo>
                  <a:pt x="1534" y="6686"/>
                </a:lnTo>
                <a:lnTo>
                  <a:pt x="1531" y="6677"/>
                </a:lnTo>
                <a:lnTo>
                  <a:pt x="1526" y="6669"/>
                </a:lnTo>
                <a:lnTo>
                  <a:pt x="1521" y="6662"/>
                </a:lnTo>
                <a:lnTo>
                  <a:pt x="1513" y="6656"/>
                </a:lnTo>
                <a:lnTo>
                  <a:pt x="1505" y="6651"/>
                </a:lnTo>
                <a:lnTo>
                  <a:pt x="1496" y="6648"/>
                </a:lnTo>
                <a:lnTo>
                  <a:pt x="1486" y="6648"/>
                </a:lnTo>
                <a:close/>
                <a:moveTo>
                  <a:pt x="1007" y="6648"/>
                </a:moveTo>
                <a:lnTo>
                  <a:pt x="997" y="6648"/>
                </a:lnTo>
                <a:lnTo>
                  <a:pt x="988" y="6651"/>
                </a:lnTo>
                <a:lnTo>
                  <a:pt x="980" y="6656"/>
                </a:lnTo>
                <a:lnTo>
                  <a:pt x="972" y="6662"/>
                </a:lnTo>
                <a:lnTo>
                  <a:pt x="967" y="6669"/>
                </a:lnTo>
                <a:lnTo>
                  <a:pt x="962" y="6677"/>
                </a:lnTo>
                <a:lnTo>
                  <a:pt x="960" y="6686"/>
                </a:lnTo>
                <a:lnTo>
                  <a:pt x="959" y="6695"/>
                </a:lnTo>
                <a:lnTo>
                  <a:pt x="960" y="6706"/>
                </a:lnTo>
                <a:lnTo>
                  <a:pt x="962" y="6715"/>
                </a:lnTo>
                <a:lnTo>
                  <a:pt x="967" y="6723"/>
                </a:lnTo>
                <a:lnTo>
                  <a:pt x="972" y="6730"/>
                </a:lnTo>
                <a:lnTo>
                  <a:pt x="980" y="6735"/>
                </a:lnTo>
                <a:lnTo>
                  <a:pt x="988" y="6741"/>
                </a:lnTo>
                <a:lnTo>
                  <a:pt x="997" y="6744"/>
                </a:lnTo>
                <a:lnTo>
                  <a:pt x="1007" y="6744"/>
                </a:lnTo>
                <a:lnTo>
                  <a:pt x="1016" y="6744"/>
                </a:lnTo>
                <a:lnTo>
                  <a:pt x="1026" y="6741"/>
                </a:lnTo>
                <a:lnTo>
                  <a:pt x="1034" y="6735"/>
                </a:lnTo>
                <a:lnTo>
                  <a:pt x="1041" y="6730"/>
                </a:lnTo>
                <a:lnTo>
                  <a:pt x="1047" y="6723"/>
                </a:lnTo>
                <a:lnTo>
                  <a:pt x="1051" y="6715"/>
                </a:lnTo>
                <a:lnTo>
                  <a:pt x="1054" y="6706"/>
                </a:lnTo>
                <a:lnTo>
                  <a:pt x="1055" y="6695"/>
                </a:lnTo>
                <a:lnTo>
                  <a:pt x="1054" y="6686"/>
                </a:lnTo>
                <a:lnTo>
                  <a:pt x="1051" y="6677"/>
                </a:lnTo>
                <a:lnTo>
                  <a:pt x="1047" y="6669"/>
                </a:lnTo>
                <a:lnTo>
                  <a:pt x="1041" y="6662"/>
                </a:lnTo>
                <a:lnTo>
                  <a:pt x="1034" y="6656"/>
                </a:lnTo>
                <a:lnTo>
                  <a:pt x="1026" y="6651"/>
                </a:lnTo>
                <a:lnTo>
                  <a:pt x="1016" y="6648"/>
                </a:lnTo>
                <a:lnTo>
                  <a:pt x="1007" y="6648"/>
                </a:lnTo>
                <a:close/>
                <a:moveTo>
                  <a:pt x="528" y="6648"/>
                </a:moveTo>
                <a:lnTo>
                  <a:pt x="517" y="6648"/>
                </a:lnTo>
                <a:lnTo>
                  <a:pt x="509" y="6651"/>
                </a:lnTo>
                <a:lnTo>
                  <a:pt x="501" y="6656"/>
                </a:lnTo>
                <a:lnTo>
                  <a:pt x="494" y="6662"/>
                </a:lnTo>
                <a:lnTo>
                  <a:pt x="488" y="6669"/>
                </a:lnTo>
                <a:lnTo>
                  <a:pt x="484" y="6677"/>
                </a:lnTo>
                <a:lnTo>
                  <a:pt x="481" y="6686"/>
                </a:lnTo>
                <a:lnTo>
                  <a:pt x="480" y="6695"/>
                </a:lnTo>
                <a:lnTo>
                  <a:pt x="481" y="6706"/>
                </a:lnTo>
                <a:lnTo>
                  <a:pt x="484" y="6715"/>
                </a:lnTo>
                <a:lnTo>
                  <a:pt x="488" y="6723"/>
                </a:lnTo>
                <a:lnTo>
                  <a:pt x="494" y="6730"/>
                </a:lnTo>
                <a:lnTo>
                  <a:pt x="501" y="6735"/>
                </a:lnTo>
                <a:lnTo>
                  <a:pt x="509" y="6741"/>
                </a:lnTo>
                <a:lnTo>
                  <a:pt x="517" y="6744"/>
                </a:lnTo>
                <a:lnTo>
                  <a:pt x="528" y="6744"/>
                </a:lnTo>
                <a:lnTo>
                  <a:pt x="537" y="6744"/>
                </a:lnTo>
                <a:lnTo>
                  <a:pt x="546" y="6741"/>
                </a:lnTo>
                <a:lnTo>
                  <a:pt x="554" y="6735"/>
                </a:lnTo>
                <a:lnTo>
                  <a:pt x="561" y="6730"/>
                </a:lnTo>
                <a:lnTo>
                  <a:pt x="568" y="6723"/>
                </a:lnTo>
                <a:lnTo>
                  <a:pt x="572" y="6715"/>
                </a:lnTo>
                <a:lnTo>
                  <a:pt x="575" y="6706"/>
                </a:lnTo>
                <a:lnTo>
                  <a:pt x="576" y="6695"/>
                </a:lnTo>
                <a:lnTo>
                  <a:pt x="575" y="6686"/>
                </a:lnTo>
                <a:lnTo>
                  <a:pt x="572" y="6677"/>
                </a:lnTo>
                <a:lnTo>
                  <a:pt x="568" y="6669"/>
                </a:lnTo>
                <a:lnTo>
                  <a:pt x="561" y="6662"/>
                </a:lnTo>
                <a:lnTo>
                  <a:pt x="554" y="6656"/>
                </a:lnTo>
                <a:lnTo>
                  <a:pt x="546" y="6651"/>
                </a:lnTo>
                <a:lnTo>
                  <a:pt x="537" y="6648"/>
                </a:lnTo>
                <a:lnTo>
                  <a:pt x="528" y="6648"/>
                </a:lnTo>
                <a:close/>
                <a:moveTo>
                  <a:pt x="48" y="6648"/>
                </a:moveTo>
                <a:lnTo>
                  <a:pt x="39" y="6648"/>
                </a:lnTo>
                <a:lnTo>
                  <a:pt x="30" y="6651"/>
                </a:lnTo>
                <a:lnTo>
                  <a:pt x="22" y="6656"/>
                </a:lnTo>
                <a:lnTo>
                  <a:pt x="14" y="6662"/>
                </a:lnTo>
                <a:lnTo>
                  <a:pt x="8" y="6669"/>
                </a:lnTo>
                <a:lnTo>
                  <a:pt x="4" y="6677"/>
                </a:lnTo>
                <a:lnTo>
                  <a:pt x="1" y="6686"/>
                </a:lnTo>
                <a:lnTo>
                  <a:pt x="0" y="6695"/>
                </a:lnTo>
                <a:lnTo>
                  <a:pt x="1" y="6706"/>
                </a:lnTo>
                <a:lnTo>
                  <a:pt x="4" y="6715"/>
                </a:lnTo>
                <a:lnTo>
                  <a:pt x="8" y="6723"/>
                </a:lnTo>
                <a:lnTo>
                  <a:pt x="14" y="6730"/>
                </a:lnTo>
                <a:lnTo>
                  <a:pt x="22" y="6735"/>
                </a:lnTo>
                <a:lnTo>
                  <a:pt x="30" y="6741"/>
                </a:lnTo>
                <a:lnTo>
                  <a:pt x="39" y="6744"/>
                </a:lnTo>
                <a:lnTo>
                  <a:pt x="48" y="6744"/>
                </a:lnTo>
                <a:lnTo>
                  <a:pt x="57" y="6744"/>
                </a:lnTo>
                <a:lnTo>
                  <a:pt x="67" y="6741"/>
                </a:lnTo>
                <a:lnTo>
                  <a:pt x="75" y="6735"/>
                </a:lnTo>
                <a:lnTo>
                  <a:pt x="82" y="6730"/>
                </a:lnTo>
                <a:lnTo>
                  <a:pt x="88" y="6723"/>
                </a:lnTo>
                <a:lnTo>
                  <a:pt x="92" y="6715"/>
                </a:lnTo>
                <a:lnTo>
                  <a:pt x="95" y="6706"/>
                </a:lnTo>
                <a:lnTo>
                  <a:pt x="96" y="6695"/>
                </a:lnTo>
                <a:lnTo>
                  <a:pt x="95" y="6686"/>
                </a:lnTo>
                <a:lnTo>
                  <a:pt x="92" y="6677"/>
                </a:lnTo>
                <a:lnTo>
                  <a:pt x="88" y="6669"/>
                </a:lnTo>
                <a:lnTo>
                  <a:pt x="82" y="6662"/>
                </a:lnTo>
                <a:lnTo>
                  <a:pt x="75" y="6656"/>
                </a:lnTo>
                <a:lnTo>
                  <a:pt x="67" y="6651"/>
                </a:lnTo>
                <a:lnTo>
                  <a:pt x="57" y="6648"/>
                </a:lnTo>
                <a:lnTo>
                  <a:pt x="48" y="6648"/>
                </a:lnTo>
                <a:close/>
                <a:moveTo>
                  <a:pt x="1965" y="6204"/>
                </a:moveTo>
                <a:lnTo>
                  <a:pt x="1956" y="6205"/>
                </a:lnTo>
                <a:lnTo>
                  <a:pt x="1947" y="6208"/>
                </a:lnTo>
                <a:lnTo>
                  <a:pt x="1939" y="6212"/>
                </a:lnTo>
                <a:lnTo>
                  <a:pt x="1931" y="6219"/>
                </a:lnTo>
                <a:lnTo>
                  <a:pt x="1925" y="6226"/>
                </a:lnTo>
                <a:lnTo>
                  <a:pt x="1921" y="6234"/>
                </a:lnTo>
                <a:lnTo>
                  <a:pt x="1918" y="6243"/>
                </a:lnTo>
                <a:lnTo>
                  <a:pt x="1917" y="6252"/>
                </a:lnTo>
                <a:lnTo>
                  <a:pt x="1918" y="6263"/>
                </a:lnTo>
                <a:lnTo>
                  <a:pt x="1921" y="6272"/>
                </a:lnTo>
                <a:lnTo>
                  <a:pt x="1925" y="6280"/>
                </a:lnTo>
                <a:lnTo>
                  <a:pt x="1931" y="6287"/>
                </a:lnTo>
                <a:lnTo>
                  <a:pt x="1939" y="6292"/>
                </a:lnTo>
                <a:lnTo>
                  <a:pt x="1947" y="6297"/>
                </a:lnTo>
                <a:lnTo>
                  <a:pt x="1956" y="6300"/>
                </a:lnTo>
                <a:lnTo>
                  <a:pt x="1965" y="6301"/>
                </a:lnTo>
                <a:lnTo>
                  <a:pt x="1975" y="6300"/>
                </a:lnTo>
                <a:lnTo>
                  <a:pt x="1985" y="6297"/>
                </a:lnTo>
                <a:lnTo>
                  <a:pt x="1993" y="6292"/>
                </a:lnTo>
                <a:lnTo>
                  <a:pt x="2000" y="6287"/>
                </a:lnTo>
                <a:lnTo>
                  <a:pt x="2005" y="6280"/>
                </a:lnTo>
                <a:lnTo>
                  <a:pt x="2010" y="6272"/>
                </a:lnTo>
                <a:lnTo>
                  <a:pt x="2012" y="6263"/>
                </a:lnTo>
                <a:lnTo>
                  <a:pt x="2013" y="6252"/>
                </a:lnTo>
                <a:lnTo>
                  <a:pt x="2012" y="6243"/>
                </a:lnTo>
                <a:lnTo>
                  <a:pt x="2010" y="6234"/>
                </a:lnTo>
                <a:lnTo>
                  <a:pt x="2005" y="6226"/>
                </a:lnTo>
                <a:lnTo>
                  <a:pt x="2000" y="6219"/>
                </a:lnTo>
                <a:lnTo>
                  <a:pt x="1993" y="6212"/>
                </a:lnTo>
                <a:lnTo>
                  <a:pt x="1985" y="6208"/>
                </a:lnTo>
                <a:lnTo>
                  <a:pt x="1975" y="6205"/>
                </a:lnTo>
                <a:lnTo>
                  <a:pt x="1965" y="6204"/>
                </a:lnTo>
                <a:close/>
                <a:moveTo>
                  <a:pt x="1486" y="6204"/>
                </a:moveTo>
                <a:lnTo>
                  <a:pt x="1476" y="6205"/>
                </a:lnTo>
                <a:lnTo>
                  <a:pt x="1467" y="6208"/>
                </a:lnTo>
                <a:lnTo>
                  <a:pt x="1459" y="6212"/>
                </a:lnTo>
                <a:lnTo>
                  <a:pt x="1452" y="6219"/>
                </a:lnTo>
                <a:lnTo>
                  <a:pt x="1447" y="6226"/>
                </a:lnTo>
                <a:lnTo>
                  <a:pt x="1442" y="6234"/>
                </a:lnTo>
                <a:lnTo>
                  <a:pt x="1439" y="6243"/>
                </a:lnTo>
                <a:lnTo>
                  <a:pt x="1439" y="6252"/>
                </a:lnTo>
                <a:lnTo>
                  <a:pt x="1439" y="6263"/>
                </a:lnTo>
                <a:lnTo>
                  <a:pt x="1442" y="6272"/>
                </a:lnTo>
                <a:lnTo>
                  <a:pt x="1447" y="6280"/>
                </a:lnTo>
                <a:lnTo>
                  <a:pt x="1452" y="6287"/>
                </a:lnTo>
                <a:lnTo>
                  <a:pt x="1459" y="6292"/>
                </a:lnTo>
                <a:lnTo>
                  <a:pt x="1467" y="6297"/>
                </a:lnTo>
                <a:lnTo>
                  <a:pt x="1476" y="6300"/>
                </a:lnTo>
                <a:lnTo>
                  <a:pt x="1486" y="6301"/>
                </a:lnTo>
                <a:lnTo>
                  <a:pt x="1496" y="6300"/>
                </a:lnTo>
                <a:lnTo>
                  <a:pt x="1505" y="6297"/>
                </a:lnTo>
                <a:lnTo>
                  <a:pt x="1513" y="6292"/>
                </a:lnTo>
                <a:lnTo>
                  <a:pt x="1521" y="6287"/>
                </a:lnTo>
                <a:lnTo>
                  <a:pt x="1526" y="6280"/>
                </a:lnTo>
                <a:lnTo>
                  <a:pt x="1531" y="6272"/>
                </a:lnTo>
                <a:lnTo>
                  <a:pt x="1534" y="6263"/>
                </a:lnTo>
                <a:lnTo>
                  <a:pt x="1534" y="6252"/>
                </a:lnTo>
                <a:lnTo>
                  <a:pt x="1534" y="6243"/>
                </a:lnTo>
                <a:lnTo>
                  <a:pt x="1531" y="6234"/>
                </a:lnTo>
                <a:lnTo>
                  <a:pt x="1526" y="6226"/>
                </a:lnTo>
                <a:lnTo>
                  <a:pt x="1521" y="6219"/>
                </a:lnTo>
                <a:lnTo>
                  <a:pt x="1513" y="6212"/>
                </a:lnTo>
                <a:lnTo>
                  <a:pt x="1505" y="6208"/>
                </a:lnTo>
                <a:lnTo>
                  <a:pt x="1496" y="6205"/>
                </a:lnTo>
                <a:lnTo>
                  <a:pt x="1486" y="6204"/>
                </a:lnTo>
                <a:close/>
                <a:moveTo>
                  <a:pt x="1007" y="6204"/>
                </a:moveTo>
                <a:lnTo>
                  <a:pt x="997" y="6205"/>
                </a:lnTo>
                <a:lnTo>
                  <a:pt x="988" y="6208"/>
                </a:lnTo>
                <a:lnTo>
                  <a:pt x="980" y="6212"/>
                </a:lnTo>
                <a:lnTo>
                  <a:pt x="972" y="6219"/>
                </a:lnTo>
                <a:lnTo>
                  <a:pt x="967" y="6226"/>
                </a:lnTo>
                <a:lnTo>
                  <a:pt x="962" y="6234"/>
                </a:lnTo>
                <a:lnTo>
                  <a:pt x="960" y="6243"/>
                </a:lnTo>
                <a:lnTo>
                  <a:pt x="959" y="6252"/>
                </a:lnTo>
                <a:lnTo>
                  <a:pt x="960" y="6263"/>
                </a:lnTo>
                <a:lnTo>
                  <a:pt x="962" y="6272"/>
                </a:lnTo>
                <a:lnTo>
                  <a:pt x="967" y="6280"/>
                </a:lnTo>
                <a:lnTo>
                  <a:pt x="972" y="6287"/>
                </a:lnTo>
                <a:lnTo>
                  <a:pt x="980" y="6292"/>
                </a:lnTo>
                <a:lnTo>
                  <a:pt x="988" y="6297"/>
                </a:lnTo>
                <a:lnTo>
                  <a:pt x="997" y="6300"/>
                </a:lnTo>
                <a:lnTo>
                  <a:pt x="1007" y="6301"/>
                </a:lnTo>
                <a:lnTo>
                  <a:pt x="1016" y="6300"/>
                </a:lnTo>
                <a:lnTo>
                  <a:pt x="1026" y="6297"/>
                </a:lnTo>
                <a:lnTo>
                  <a:pt x="1034" y="6292"/>
                </a:lnTo>
                <a:lnTo>
                  <a:pt x="1041" y="6287"/>
                </a:lnTo>
                <a:lnTo>
                  <a:pt x="1047" y="6280"/>
                </a:lnTo>
                <a:lnTo>
                  <a:pt x="1051" y="6272"/>
                </a:lnTo>
                <a:lnTo>
                  <a:pt x="1054" y="6263"/>
                </a:lnTo>
                <a:lnTo>
                  <a:pt x="1055" y="6252"/>
                </a:lnTo>
                <a:lnTo>
                  <a:pt x="1054" y="6243"/>
                </a:lnTo>
                <a:lnTo>
                  <a:pt x="1051" y="6234"/>
                </a:lnTo>
                <a:lnTo>
                  <a:pt x="1047" y="6226"/>
                </a:lnTo>
                <a:lnTo>
                  <a:pt x="1041" y="6219"/>
                </a:lnTo>
                <a:lnTo>
                  <a:pt x="1034" y="6212"/>
                </a:lnTo>
                <a:lnTo>
                  <a:pt x="1026" y="6208"/>
                </a:lnTo>
                <a:lnTo>
                  <a:pt x="1016" y="6205"/>
                </a:lnTo>
                <a:lnTo>
                  <a:pt x="1007" y="6204"/>
                </a:lnTo>
                <a:close/>
                <a:moveTo>
                  <a:pt x="528" y="6204"/>
                </a:moveTo>
                <a:lnTo>
                  <a:pt x="517" y="6205"/>
                </a:lnTo>
                <a:lnTo>
                  <a:pt x="509" y="6208"/>
                </a:lnTo>
                <a:lnTo>
                  <a:pt x="501" y="6212"/>
                </a:lnTo>
                <a:lnTo>
                  <a:pt x="494" y="6219"/>
                </a:lnTo>
                <a:lnTo>
                  <a:pt x="488" y="6226"/>
                </a:lnTo>
                <a:lnTo>
                  <a:pt x="484" y="6234"/>
                </a:lnTo>
                <a:lnTo>
                  <a:pt x="481" y="6243"/>
                </a:lnTo>
                <a:lnTo>
                  <a:pt x="480" y="6252"/>
                </a:lnTo>
                <a:lnTo>
                  <a:pt x="481" y="6263"/>
                </a:lnTo>
                <a:lnTo>
                  <a:pt x="484" y="6272"/>
                </a:lnTo>
                <a:lnTo>
                  <a:pt x="488" y="6280"/>
                </a:lnTo>
                <a:lnTo>
                  <a:pt x="494" y="6287"/>
                </a:lnTo>
                <a:lnTo>
                  <a:pt x="501" y="6292"/>
                </a:lnTo>
                <a:lnTo>
                  <a:pt x="509" y="6297"/>
                </a:lnTo>
                <a:lnTo>
                  <a:pt x="517" y="6300"/>
                </a:lnTo>
                <a:lnTo>
                  <a:pt x="528" y="6301"/>
                </a:lnTo>
                <a:lnTo>
                  <a:pt x="537" y="6300"/>
                </a:lnTo>
                <a:lnTo>
                  <a:pt x="546" y="6297"/>
                </a:lnTo>
                <a:lnTo>
                  <a:pt x="554" y="6292"/>
                </a:lnTo>
                <a:lnTo>
                  <a:pt x="561" y="6287"/>
                </a:lnTo>
                <a:lnTo>
                  <a:pt x="568" y="6280"/>
                </a:lnTo>
                <a:lnTo>
                  <a:pt x="572" y="6272"/>
                </a:lnTo>
                <a:lnTo>
                  <a:pt x="575" y="6263"/>
                </a:lnTo>
                <a:lnTo>
                  <a:pt x="576" y="6252"/>
                </a:lnTo>
                <a:lnTo>
                  <a:pt x="575" y="6243"/>
                </a:lnTo>
                <a:lnTo>
                  <a:pt x="572" y="6234"/>
                </a:lnTo>
                <a:lnTo>
                  <a:pt x="568" y="6226"/>
                </a:lnTo>
                <a:lnTo>
                  <a:pt x="561" y="6219"/>
                </a:lnTo>
                <a:lnTo>
                  <a:pt x="554" y="6212"/>
                </a:lnTo>
                <a:lnTo>
                  <a:pt x="546" y="6208"/>
                </a:lnTo>
                <a:lnTo>
                  <a:pt x="537" y="6205"/>
                </a:lnTo>
                <a:lnTo>
                  <a:pt x="528" y="6204"/>
                </a:lnTo>
                <a:close/>
                <a:moveTo>
                  <a:pt x="48" y="6204"/>
                </a:moveTo>
                <a:lnTo>
                  <a:pt x="39" y="6205"/>
                </a:lnTo>
                <a:lnTo>
                  <a:pt x="30" y="6208"/>
                </a:lnTo>
                <a:lnTo>
                  <a:pt x="22" y="6212"/>
                </a:lnTo>
                <a:lnTo>
                  <a:pt x="14" y="6219"/>
                </a:lnTo>
                <a:lnTo>
                  <a:pt x="8" y="6226"/>
                </a:lnTo>
                <a:lnTo>
                  <a:pt x="4" y="6234"/>
                </a:lnTo>
                <a:lnTo>
                  <a:pt x="1" y="6243"/>
                </a:lnTo>
                <a:lnTo>
                  <a:pt x="0" y="6252"/>
                </a:lnTo>
                <a:lnTo>
                  <a:pt x="1" y="6263"/>
                </a:lnTo>
                <a:lnTo>
                  <a:pt x="4" y="6272"/>
                </a:lnTo>
                <a:lnTo>
                  <a:pt x="8" y="6280"/>
                </a:lnTo>
                <a:lnTo>
                  <a:pt x="14" y="6287"/>
                </a:lnTo>
                <a:lnTo>
                  <a:pt x="22" y="6292"/>
                </a:lnTo>
                <a:lnTo>
                  <a:pt x="30" y="6297"/>
                </a:lnTo>
                <a:lnTo>
                  <a:pt x="39" y="6300"/>
                </a:lnTo>
                <a:lnTo>
                  <a:pt x="48" y="6301"/>
                </a:lnTo>
                <a:lnTo>
                  <a:pt x="57" y="6300"/>
                </a:lnTo>
                <a:lnTo>
                  <a:pt x="67" y="6297"/>
                </a:lnTo>
                <a:lnTo>
                  <a:pt x="75" y="6292"/>
                </a:lnTo>
                <a:lnTo>
                  <a:pt x="82" y="6287"/>
                </a:lnTo>
                <a:lnTo>
                  <a:pt x="88" y="6280"/>
                </a:lnTo>
                <a:lnTo>
                  <a:pt x="92" y="6272"/>
                </a:lnTo>
                <a:lnTo>
                  <a:pt x="95" y="6263"/>
                </a:lnTo>
                <a:lnTo>
                  <a:pt x="96" y="6252"/>
                </a:lnTo>
                <a:lnTo>
                  <a:pt x="95" y="6243"/>
                </a:lnTo>
                <a:lnTo>
                  <a:pt x="92" y="6234"/>
                </a:lnTo>
                <a:lnTo>
                  <a:pt x="88" y="6226"/>
                </a:lnTo>
                <a:lnTo>
                  <a:pt x="82" y="6219"/>
                </a:lnTo>
                <a:lnTo>
                  <a:pt x="75" y="6212"/>
                </a:lnTo>
                <a:lnTo>
                  <a:pt x="67" y="6208"/>
                </a:lnTo>
                <a:lnTo>
                  <a:pt x="57" y="6205"/>
                </a:lnTo>
                <a:lnTo>
                  <a:pt x="48" y="6204"/>
                </a:lnTo>
                <a:close/>
                <a:moveTo>
                  <a:pt x="1965" y="5761"/>
                </a:moveTo>
                <a:lnTo>
                  <a:pt x="1956" y="5762"/>
                </a:lnTo>
                <a:lnTo>
                  <a:pt x="1947" y="5765"/>
                </a:lnTo>
                <a:lnTo>
                  <a:pt x="1939" y="5769"/>
                </a:lnTo>
                <a:lnTo>
                  <a:pt x="1931" y="5776"/>
                </a:lnTo>
                <a:lnTo>
                  <a:pt x="1925" y="5783"/>
                </a:lnTo>
                <a:lnTo>
                  <a:pt x="1921" y="5791"/>
                </a:lnTo>
                <a:lnTo>
                  <a:pt x="1918" y="5800"/>
                </a:lnTo>
                <a:lnTo>
                  <a:pt x="1917" y="5809"/>
                </a:lnTo>
                <a:lnTo>
                  <a:pt x="1918" y="5820"/>
                </a:lnTo>
                <a:lnTo>
                  <a:pt x="1921" y="5828"/>
                </a:lnTo>
                <a:lnTo>
                  <a:pt x="1925" y="5836"/>
                </a:lnTo>
                <a:lnTo>
                  <a:pt x="1931" y="5843"/>
                </a:lnTo>
                <a:lnTo>
                  <a:pt x="1939" y="5849"/>
                </a:lnTo>
                <a:lnTo>
                  <a:pt x="1947" y="5853"/>
                </a:lnTo>
                <a:lnTo>
                  <a:pt x="1956" y="5857"/>
                </a:lnTo>
                <a:lnTo>
                  <a:pt x="1965" y="5858"/>
                </a:lnTo>
                <a:lnTo>
                  <a:pt x="1975" y="5857"/>
                </a:lnTo>
                <a:lnTo>
                  <a:pt x="1985" y="5853"/>
                </a:lnTo>
                <a:lnTo>
                  <a:pt x="1993" y="5849"/>
                </a:lnTo>
                <a:lnTo>
                  <a:pt x="2000" y="5843"/>
                </a:lnTo>
                <a:lnTo>
                  <a:pt x="2005" y="5836"/>
                </a:lnTo>
                <a:lnTo>
                  <a:pt x="2010" y="5828"/>
                </a:lnTo>
                <a:lnTo>
                  <a:pt x="2012" y="5820"/>
                </a:lnTo>
                <a:lnTo>
                  <a:pt x="2013" y="5809"/>
                </a:lnTo>
                <a:lnTo>
                  <a:pt x="2012" y="5800"/>
                </a:lnTo>
                <a:lnTo>
                  <a:pt x="2010" y="5791"/>
                </a:lnTo>
                <a:lnTo>
                  <a:pt x="2005" y="5783"/>
                </a:lnTo>
                <a:lnTo>
                  <a:pt x="2000" y="5776"/>
                </a:lnTo>
                <a:lnTo>
                  <a:pt x="1993" y="5769"/>
                </a:lnTo>
                <a:lnTo>
                  <a:pt x="1985" y="5765"/>
                </a:lnTo>
                <a:lnTo>
                  <a:pt x="1975" y="5762"/>
                </a:lnTo>
                <a:lnTo>
                  <a:pt x="1965" y="5761"/>
                </a:lnTo>
                <a:close/>
                <a:moveTo>
                  <a:pt x="1486" y="5761"/>
                </a:moveTo>
                <a:lnTo>
                  <a:pt x="1476" y="5762"/>
                </a:lnTo>
                <a:lnTo>
                  <a:pt x="1467" y="5765"/>
                </a:lnTo>
                <a:lnTo>
                  <a:pt x="1459" y="5769"/>
                </a:lnTo>
                <a:lnTo>
                  <a:pt x="1452" y="5776"/>
                </a:lnTo>
                <a:lnTo>
                  <a:pt x="1447" y="5783"/>
                </a:lnTo>
                <a:lnTo>
                  <a:pt x="1442" y="5791"/>
                </a:lnTo>
                <a:lnTo>
                  <a:pt x="1439" y="5800"/>
                </a:lnTo>
                <a:lnTo>
                  <a:pt x="1439" y="5809"/>
                </a:lnTo>
                <a:lnTo>
                  <a:pt x="1439" y="5820"/>
                </a:lnTo>
                <a:lnTo>
                  <a:pt x="1442" y="5828"/>
                </a:lnTo>
                <a:lnTo>
                  <a:pt x="1447" y="5836"/>
                </a:lnTo>
                <a:lnTo>
                  <a:pt x="1452" y="5843"/>
                </a:lnTo>
                <a:lnTo>
                  <a:pt x="1459" y="5849"/>
                </a:lnTo>
                <a:lnTo>
                  <a:pt x="1467" y="5853"/>
                </a:lnTo>
                <a:lnTo>
                  <a:pt x="1476" y="5857"/>
                </a:lnTo>
                <a:lnTo>
                  <a:pt x="1486" y="5858"/>
                </a:lnTo>
                <a:lnTo>
                  <a:pt x="1496" y="5857"/>
                </a:lnTo>
                <a:lnTo>
                  <a:pt x="1505" y="5853"/>
                </a:lnTo>
                <a:lnTo>
                  <a:pt x="1513" y="5849"/>
                </a:lnTo>
                <a:lnTo>
                  <a:pt x="1521" y="5843"/>
                </a:lnTo>
                <a:lnTo>
                  <a:pt x="1526" y="5836"/>
                </a:lnTo>
                <a:lnTo>
                  <a:pt x="1531" y="5828"/>
                </a:lnTo>
                <a:lnTo>
                  <a:pt x="1534" y="5820"/>
                </a:lnTo>
                <a:lnTo>
                  <a:pt x="1534" y="5809"/>
                </a:lnTo>
                <a:lnTo>
                  <a:pt x="1534" y="5800"/>
                </a:lnTo>
                <a:lnTo>
                  <a:pt x="1531" y="5791"/>
                </a:lnTo>
                <a:lnTo>
                  <a:pt x="1526" y="5783"/>
                </a:lnTo>
                <a:lnTo>
                  <a:pt x="1521" y="5776"/>
                </a:lnTo>
                <a:lnTo>
                  <a:pt x="1513" y="5769"/>
                </a:lnTo>
                <a:lnTo>
                  <a:pt x="1505" y="5765"/>
                </a:lnTo>
                <a:lnTo>
                  <a:pt x="1496" y="5762"/>
                </a:lnTo>
                <a:lnTo>
                  <a:pt x="1486" y="5761"/>
                </a:lnTo>
                <a:close/>
                <a:moveTo>
                  <a:pt x="1007" y="5761"/>
                </a:moveTo>
                <a:lnTo>
                  <a:pt x="997" y="5762"/>
                </a:lnTo>
                <a:lnTo>
                  <a:pt x="988" y="5765"/>
                </a:lnTo>
                <a:lnTo>
                  <a:pt x="980" y="5769"/>
                </a:lnTo>
                <a:lnTo>
                  <a:pt x="972" y="5776"/>
                </a:lnTo>
                <a:lnTo>
                  <a:pt x="967" y="5783"/>
                </a:lnTo>
                <a:lnTo>
                  <a:pt x="962" y="5791"/>
                </a:lnTo>
                <a:lnTo>
                  <a:pt x="960" y="5800"/>
                </a:lnTo>
                <a:lnTo>
                  <a:pt x="959" y="5809"/>
                </a:lnTo>
                <a:lnTo>
                  <a:pt x="960" y="5820"/>
                </a:lnTo>
                <a:lnTo>
                  <a:pt x="962" y="5828"/>
                </a:lnTo>
                <a:lnTo>
                  <a:pt x="967" y="5836"/>
                </a:lnTo>
                <a:lnTo>
                  <a:pt x="972" y="5843"/>
                </a:lnTo>
                <a:lnTo>
                  <a:pt x="980" y="5849"/>
                </a:lnTo>
                <a:lnTo>
                  <a:pt x="988" y="5853"/>
                </a:lnTo>
                <a:lnTo>
                  <a:pt x="997" y="5857"/>
                </a:lnTo>
                <a:lnTo>
                  <a:pt x="1007" y="5858"/>
                </a:lnTo>
                <a:lnTo>
                  <a:pt x="1016" y="5857"/>
                </a:lnTo>
                <a:lnTo>
                  <a:pt x="1026" y="5853"/>
                </a:lnTo>
                <a:lnTo>
                  <a:pt x="1034" y="5849"/>
                </a:lnTo>
                <a:lnTo>
                  <a:pt x="1041" y="5843"/>
                </a:lnTo>
                <a:lnTo>
                  <a:pt x="1047" y="5836"/>
                </a:lnTo>
                <a:lnTo>
                  <a:pt x="1051" y="5828"/>
                </a:lnTo>
                <a:lnTo>
                  <a:pt x="1054" y="5820"/>
                </a:lnTo>
                <a:lnTo>
                  <a:pt x="1055" y="5809"/>
                </a:lnTo>
                <a:lnTo>
                  <a:pt x="1054" y="5800"/>
                </a:lnTo>
                <a:lnTo>
                  <a:pt x="1051" y="5791"/>
                </a:lnTo>
                <a:lnTo>
                  <a:pt x="1047" y="5783"/>
                </a:lnTo>
                <a:lnTo>
                  <a:pt x="1041" y="5776"/>
                </a:lnTo>
                <a:lnTo>
                  <a:pt x="1034" y="5769"/>
                </a:lnTo>
                <a:lnTo>
                  <a:pt x="1026" y="5765"/>
                </a:lnTo>
                <a:lnTo>
                  <a:pt x="1016" y="5762"/>
                </a:lnTo>
                <a:lnTo>
                  <a:pt x="1007" y="5761"/>
                </a:lnTo>
                <a:close/>
                <a:moveTo>
                  <a:pt x="528" y="5761"/>
                </a:moveTo>
                <a:lnTo>
                  <a:pt x="517" y="5762"/>
                </a:lnTo>
                <a:lnTo>
                  <a:pt x="509" y="5765"/>
                </a:lnTo>
                <a:lnTo>
                  <a:pt x="501" y="5769"/>
                </a:lnTo>
                <a:lnTo>
                  <a:pt x="494" y="5776"/>
                </a:lnTo>
                <a:lnTo>
                  <a:pt x="488" y="5783"/>
                </a:lnTo>
                <a:lnTo>
                  <a:pt x="484" y="5791"/>
                </a:lnTo>
                <a:lnTo>
                  <a:pt x="481" y="5800"/>
                </a:lnTo>
                <a:lnTo>
                  <a:pt x="480" y="5809"/>
                </a:lnTo>
                <a:lnTo>
                  <a:pt x="481" y="5820"/>
                </a:lnTo>
                <a:lnTo>
                  <a:pt x="484" y="5828"/>
                </a:lnTo>
                <a:lnTo>
                  <a:pt x="488" y="5836"/>
                </a:lnTo>
                <a:lnTo>
                  <a:pt x="494" y="5843"/>
                </a:lnTo>
                <a:lnTo>
                  <a:pt x="501" y="5849"/>
                </a:lnTo>
                <a:lnTo>
                  <a:pt x="509" y="5853"/>
                </a:lnTo>
                <a:lnTo>
                  <a:pt x="517" y="5857"/>
                </a:lnTo>
                <a:lnTo>
                  <a:pt x="528" y="5858"/>
                </a:lnTo>
                <a:lnTo>
                  <a:pt x="537" y="5857"/>
                </a:lnTo>
                <a:lnTo>
                  <a:pt x="546" y="5853"/>
                </a:lnTo>
                <a:lnTo>
                  <a:pt x="554" y="5849"/>
                </a:lnTo>
                <a:lnTo>
                  <a:pt x="561" y="5843"/>
                </a:lnTo>
                <a:lnTo>
                  <a:pt x="568" y="5836"/>
                </a:lnTo>
                <a:lnTo>
                  <a:pt x="572" y="5828"/>
                </a:lnTo>
                <a:lnTo>
                  <a:pt x="575" y="5820"/>
                </a:lnTo>
                <a:lnTo>
                  <a:pt x="576" y="5809"/>
                </a:lnTo>
                <a:lnTo>
                  <a:pt x="575" y="5800"/>
                </a:lnTo>
                <a:lnTo>
                  <a:pt x="572" y="5791"/>
                </a:lnTo>
                <a:lnTo>
                  <a:pt x="568" y="5783"/>
                </a:lnTo>
                <a:lnTo>
                  <a:pt x="561" y="5776"/>
                </a:lnTo>
                <a:lnTo>
                  <a:pt x="554" y="5769"/>
                </a:lnTo>
                <a:lnTo>
                  <a:pt x="546" y="5765"/>
                </a:lnTo>
                <a:lnTo>
                  <a:pt x="537" y="5762"/>
                </a:lnTo>
                <a:lnTo>
                  <a:pt x="528" y="5761"/>
                </a:lnTo>
                <a:close/>
                <a:moveTo>
                  <a:pt x="48" y="5761"/>
                </a:moveTo>
                <a:lnTo>
                  <a:pt x="39" y="5762"/>
                </a:lnTo>
                <a:lnTo>
                  <a:pt x="30" y="5765"/>
                </a:lnTo>
                <a:lnTo>
                  <a:pt x="22" y="5769"/>
                </a:lnTo>
                <a:lnTo>
                  <a:pt x="14" y="5776"/>
                </a:lnTo>
                <a:lnTo>
                  <a:pt x="8" y="5783"/>
                </a:lnTo>
                <a:lnTo>
                  <a:pt x="4" y="5791"/>
                </a:lnTo>
                <a:lnTo>
                  <a:pt x="1" y="5800"/>
                </a:lnTo>
                <a:lnTo>
                  <a:pt x="0" y="5809"/>
                </a:lnTo>
                <a:lnTo>
                  <a:pt x="1" y="5820"/>
                </a:lnTo>
                <a:lnTo>
                  <a:pt x="4" y="5828"/>
                </a:lnTo>
                <a:lnTo>
                  <a:pt x="8" y="5836"/>
                </a:lnTo>
                <a:lnTo>
                  <a:pt x="14" y="5843"/>
                </a:lnTo>
                <a:lnTo>
                  <a:pt x="22" y="5849"/>
                </a:lnTo>
                <a:lnTo>
                  <a:pt x="30" y="5853"/>
                </a:lnTo>
                <a:lnTo>
                  <a:pt x="39" y="5857"/>
                </a:lnTo>
                <a:lnTo>
                  <a:pt x="48" y="5858"/>
                </a:lnTo>
                <a:lnTo>
                  <a:pt x="57" y="5857"/>
                </a:lnTo>
                <a:lnTo>
                  <a:pt x="67" y="5853"/>
                </a:lnTo>
                <a:lnTo>
                  <a:pt x="75" y="5849"/>
                </a:lnTo>
                <a:lnTo>
                  <a:pt x="82" y="5843"/>
                </a:lnTo>
                <a:lnTo>
                  <a:pt x="88" y="5836"/>
                </a:lnTo>
                <a:lnTo>
                  <a:pt x="92" y="5828"/>
                </a:lnTo>
                <a:lnTo>
                  <a:pt x="95" y="5820"/>
                </a:lnTo>
                <a:lnTo>
                  <a:pt x="96" y="5809"/>
                </a:lnTo>
                <a:lnTo>
                  <a:pt x="95" y="5800"/>
                </a:lnTo>
                <a:lnTo>
                  <a:pt x="92" y="5791"/>
                </a:lnTo>
                <a:lnTo>
                  <a:pt x="88" y="5783"/>
                </a:lnTo>
                <a:lnTo>
                  <a:pt x="82" y="5776"/>
                </a:lnTo>
                <a:lnTo>
                  <a:pt x="75" y="5769"/>
                </a:lnTo>
                <a:lnTo>
                  <a:pt x="67" y="5765"/>
                </a:lnTo>
                <a:lnTo>
                  <a:pt x="57" y="5762"/>
                </a:lnTo>
                <a:lnTo>
                  <a:pt x="48" y="5761"/>
                </a:lnTo>
                <a:close/>
                <a:moveTo>
                  <a:pt x="1965" y="5318"/>
                </a:moveTo>
                <a:lnTo>
                  <a:pt x="1956" y="5319"/>
                </a:lnTo>
                <a:lnTo>
                  <a:pt x="1947" y="5322"/>
                </a:lnTo>
                <a:lnTo>
                  <a:pt x="1939" y="5326"/>
                </a:lnTo>
                <a:lnTo>
                  <a:pt x="1931" y="5332"/>
                </a:lnTo>
                <a:lnTo>
                  <a:pt x="1925" y="5340"/>
                </a:lnTo>
                <a:lnTo>
                  <a:pt x="1921" y="5348"/>
                </a:lnTo>
                <a:lnTo>
                  <a:pt x="1918" y="5356"/>
                </a:lnTo>
                <a:lnTo>
                  <a:pt x="1917" y="5366"/>
                </a:lnTo>
                <a:lnTo>
                  <a:pt x="1918" y="5376"/>
                </a:lnTo>
                <a:lnTo>
                  <a:pt x="1921" y="5385"/>
                </a:lnTo>
                <a:lnTo>
                  <a:pt x="1925" y="5393"/>
                </a:lnTo>
                <a:lnTo>
                  <a:pt x="1931" y="5400"/>
                </a:lnTo>
                <a:lnTo>
                  <a:pt x="1939" y="5406"/>
                </a:lnTo>
                <a:lnTo>
                  <a:pt x="1947" y="5410"/>
                </a:lnTo>
                <a:lnTo>
                  <a:pt x="1956" y="5414"/>
                </a:lnTo>
                <a:lnTo>
                  <a:pt x="1965" y="5415"/>
                </a:lnTo>
                <a:lnTo>
                  <a:pt x="1975" y="5414"/>
                </a:lnTo>
                <a:lnTo>
                  <a:pt x="1985" y="5410"/>
                </a:lnTo>
                <a:lnTo>
                  <a:pt x="1993" y="5406"/>
                </a:lnTo>
                <a:lnTo>
                  <a:pt x="2000" y="5400"/>
                </a:lnTo>
                <a:lnTo>
                  <a:pt x="2005" y="5393"/>
                </a:lnTo>
                <a:lnTo>
                  <a:pt x="2010" y="5385"/>
                </a:lnTo>
                <a:lnTo>
                  <a:pt x="2012" y="5376"/>
                </a:lnTo>
                <a:lnTo>
                  <a:pt x="2013" y="5366"/>
                </a:lnTo>
                <a:lnTo>
                  <a:pt x="2012" y="5356"/>
                </a:lnTo>
                <a:lnTo>
                  <a:pt x="2010" y="5348"/>
                </a:lnTo>
                <a:lnTo>
                  <a:pt x="2005" y="5340"/>
                </a:lnTo>
                <a:lnTo>
                  <a:pt x="2000" y="5332"/>
                </a:lnTo>
                <a:lnTo>
                  <a:pt x="1993" y="5326"/>
                </a:lnTo>
                <a:lnTo>
                  <a:pt x="1985" y="5322"/>
                </a:lnTo>
                <a:lnTo>
                  <a:pt x="1975" y="5319"/>
                </a:lnTo>
                <a:lnTo>
                  <a:pt x="1965" y="5318"/>
                </a:lnTo>
                <a:close/>
                <a:moveTo>
                  <a:pt x="1486" y="5318"/>
                </a:moveTo>
                <a:lnTo>
                  <a:pt x="1476" y="5319"/>
                </a:lnTo>
                <a:lnTo>
                  <a:pt x="1467" y="5322"/>
                </a:lnTo>
                <a:lnTo>
                  <a:pt x="1459" y="5326"/>
                </a:lnTo>
                <a:lnTo>
                  <a:pt x="1452" y="5332"/>
                </a:lnTo>
                <a:lnTo>
                  <a:pt x="1447" y="5340"/>
                </a:lnTo>
                <a:lnTo>
                  <a:pt x="1442" y="5348"/>
                </a:lnTo>
                <a:lnTo>
                  <a:pt x="1439" y="5356"/>
                </a:lnTo>
                <a:lnTo>
                  <a:pt x="1439" y="5366"/>
                </a:lnTo>
                <a:lnTo>
                  <a:pt x="1439" y="5376"/>
                </a:lnTo>
                <a:lnTo>
                  <a:pt x="1442" y="5385"/>
                </a:lnTo>
                <a:lnTo>
                  <a:pt x="1447" y="5393"/>
                </a:lnTo>
                <a:lnTo>
                  <a:pt x="1452" y="5400"/>
                </a:lnTo>
                <a:lnTo>
                  <a:pt x="1459" y="5406"/>
                </a:lnTo>
                <a:lnTo>
                  <a:pt x="1467" y="5410"/>
                </a:lnTo>
                <a:lnTo>
                  <a:pt x="1476" y="5414"/>
                </a:lnTo>
                <a:lnTo>
                  <a:pt x="1486" y="5415"/>
                </a:lnTo>
                <a:lnTo>
                  <a:pt x="1496" y="5414"/>
                </a:lnTo>
                <a:lnTo>
                  <a:pt x="1505" y="5410"/>
                </a:lnTo>
                <a:lnTo>
                  <a:pt x="1513" y="5406"/>
                </a:lnTo>
                <a:lnTo>
                  <a:pt x="1521" y="5400"/>
                </a:lnTo>
                <a:lnTo>
                  <a:pt x="1526" y="5393"/>
                </a:lnTo>
                <a:lnTo>
                  <a:pt x="1531" y="5385"/>
                </a:lnTo>
                <a:lnTo>
                  <a:pt x="1534" y="5376"/>
                </a:lnTo>
                <a:lnTo>
                  <a:pt x="1534" y="5366"/>
                </a:lnTo>
                <a:lnTo>
                  <a:pt x="1534" y="5356"/>
                </a:lnTo>
                <a:lnTo>
                  <a:pt x="1531" y="5348"/>
                </a:lnTo>
                <a:lnTo>
                  <a:pt x="1526" y="5340"/>
                </a:lnTo>
                <a:lnTo>
                  <a:pt x="1521" y="5332"/>
                </a:lnTo>
                <a:lnTo>
                  <a:pt x="1513" y="5326"/>
                </a:lnTo>
                <a:lnTo>
                  <a:pt x="1505" y="5322"/>
                </a:lnTo>
                <a:lnTo>
                  <a:pt x="1496" y="5319"/>
                </a:lnTo>
                <a:lnTo>
                  <a:pt x="1486" y="5318"/>
                </a:lnTo>
                <a:close/>
                <a:moveTo>
                  <a:pt x="1007" y="5318"/>
                </a:moveTo>
                <a:lnTo>
                  <a:pt x="997" y="5319"/>
                </a:lnTo>
                <a:lnTo>
                  <a:pt x="988" y="5322"/>
                </a:lnTo>
                <a:lnTo>
                  <a:pt x="980" y="5326"/>
                </a:lnTo>
                <a:lnTo>
                  <a:pt x="972" y="5332"/>
                </a:lnTo>
                <a:lnTo>
                  <a:pt x="967" y="5340"/>
                </a:lnTo>
                <a:lnTo>
                  <a:pt x="962" y="5348"/>
                </a:lnTo>
                <a:lnTo>
                  <a:pt x="960" y="5356"/>
                </a:lnTo>
                <a:lnTo>
                  <a:pt x="959" y="5366"/>
                </a:lnTo>
                <a:lnTo>
                  <a:pt x="960" y="5376"/>
                </a:lnTo>
                <a:lnTo>
                  <a:pt x="962" y="5385"/>
                </a:lnTo>
                <a:lnTo>
                  <a:pt x="967" y="5393"/>
                </a:lnTo>
                <a:lnTo>
                  <a:pt x="972" y="5400"/>
                </a:lnTo>
                <a:lnTo>
                  <a:pt x="980" y="5406"/>
                </a:lnTo>
                <a:lnTo>
                  <a:pt x="988" y="5410"/>
                </a:lnTo>
                <a:lnTo>
                  <a:pt x="997" y="5414"/>
                </a:lnTo>
                <a:lnTo>
                  <a:pt x="1007" y="5415"/>
                </a:lnTo>
                <a:lnTo>
                  <a:pt x="1016" y="5414"/>
                </a:lnTo>
                <a:lnTo>
                  <a:pt x="1026" y="5410"/>
                </a:lnTo>
                <a:lnTo>
                  <a:pt x="1034" y="5406"/>
                </a:lnTo>
                <a:lnTo>
                  <a:pt x="1041" y="5400"/>
                </a:lnTo>
                <a:lnTo>
                  <a:pt x="1047" y="5393"/>
                </a:lnTo>
                <a:lnTo>
                  <a:pt x="1051" y="5385"/>
                </a:lnTo>
                <a:lnTo>
                  <a:pt x="1054" y="5376"/>
                </a:lnTo>
                <a:lnTo>
                  <a:pt x="1055" y="5366"/>
                </a:lnTo>
                <a:lnTo>
                  <a:pt x="1054" y="5356"/>
                </a:lnTo>
                <a:lnTo>
                  <a:pt x="1051" y="5348"/>
                </a:lnTo>
                <a:lnTo>
                  <a:pt x="1047" y="5340"/>
                </a:lnTo>
                <a:lnTo>
                  <a:pt x="1041" y="5332"/>
                </a:lnTo>
                <a:lnTo>
                  <a:pt x="1034" y="5326"/>
                </a:lnTo>
                <a:lnTo>
                  <a:pt x="1026" y="5322"/>
                </a:lnTo>
                <a:lnTo>
                  <a:pt x="1016" y="5319"/>
                </a:lnTo>
                <a:lnTo>
                  <a:pt x="1007" y="5318"/>
                </a:lnTo>
                <a:close/>
                <a:moveTo>
                  <a:pt x="528" y="5318"/>
                </a:moveTo>
                <a:lnTo>
                  <a:pt x="517" y="5319"/>
                </a:lnTo>
                <a:lnTo>
                  <a:pt x="509" y="5322"/>
                </a:lnTo>
                <a:lnTo>
                  <a:pt x="501" y="5326"/>
                </a:lnTo>
                <a:lnTo>
                  <a:pt x="494" y="5332"/>
                </a:lnTo>
                <a:lnTo>
                  <a:pt x="488" y="5340"/>
                </a:lnTo>
                <a:lnTo>
                  <a:pt x="484" y="5348"/>
                </a:lnTo>
                <a:lnTo>
                  <a:pt x="481" y="5356"/>
                </a:lnTo>
                <a:lnTo>
                  <a:pt x="480" y="5366"/>
                </a:lnTo>
                <a:lnTo>
                  <a:pt x="481" y="5376"/>
                </a:lnTo>
                <a:lnTo>
                  <a:pt x="484" y="5385"/>
                </a:lnTo>
                <a:lnTo>
                  <a:pt x="488" y="5393"/>
                </a:lnTo>
                <a:lnTo>
                  <a:pt x="494" y="5400"/>
                </a:lnTo>
                <a:lnTo>
                  <a:pt x="501" y="5406"/>
                </a:lnTo>
                <a:lnTo>
                  <a:pt x="509" y="5410"/>
                </a:lnTo>
                <a:lnTo>
                  <a:pt x="517" y="5414"/>
                </a:lnTo>
                <a:lnTo>
                  <a:pt x="528" y="5415"/>
                </a:lnTo>
                <a:lnTo>
                  <a:pt x="537" y="5414"/>
                </a:lnTo>
                <a:lnTo>
                  <a:pt x="546" y="5410"/>
                </a:lnTo>
                <a:lnTo>
                  <a:pt x="554" y="5406"/>
                </a:lnTo>
                <a:lnTo>
                  <a:pt x="561" y="5400"/>
                </a:lnTo>
                <a:lnTo>
                  <a:pt x="568" y="5393"/>
                </a:lnTo>
                <a:lnTo>
                  <a:pt x="572" y="5385"/>
                </a:lnTo>
                <a:lnTo>
                  <a:pt x="575" y="5376"/>
                </a:lnTo>
                <a:lnTo>
                  <a:pt x="576" y="5366"/>
                </a:lnTo>
                <a:lnTo>
                  <a:pt x="575" y="5356"/>
                </a:lnTo>
                <a:lnTo>
                  <a:pt x="572" y="5348"/>
                </a:lnTo>
                <a:lnTo>
                  <a:pt x="568" y="5340"/>
                </a:lnTo>
                <a:lnTo>
                  <a:pt x="561" y="5332"/>
                </a:lnTo>
                <a:lnTo>
                  <a:pt x="554" y="5326"/>
                </a:lnTo>
                <a:lnTo>
                  <a:pt x="546" y="5322"/>
                </a:lnTo>
                <a:lnTo>
                  <a:pt x="537" y="5319"/>
                </a:lnTo>
                <a:lnTo>
                  <a:pt x="528" y="5318"/>
                </a:lnTo>
                <a:close/>
                <a:moveTo>
                  <a:pt x="48" y="5318"/>
                </a:moveTo>
                <a:lnTo>
                  <a:pt x="39" y="5319"/>
                </a:lnTo>
                <a:lnTo>
                  <a:pt x="30" y="5322"/>
                </a:lnTo>
                <a:lnTo>
                  <a:pt x="22" y="5326"/>
                </a:lnTo>
                <a:lnTo>
                  <a:pt x="14" y="5332"/>
                </a:lnTo>
                <a:lnTo>
                  <a:pt x="8" y="5340"/>
                </a:lnTo>
                <a:lnTo>
                  <a:pt x="4" y="5348"/>
                </a:lnTo>
                <a:lnTo>
                  <a:pt x="1" y="5356"/>
                </a:lnTo>
                <a:lnTo>
                  <a:pt x="0" y="5366"/>
                </a:lnTo>
                <a:lnTo>
                  <a:pt x="1" y="5376"/>
                </a:lnTo>
                <a:lnTo>
                  <a:pt x="4" y="5385"/>
                </a:lnTo>
                <a:lnTo>
                  <a:pt x="8" y="5393"/>
                </a:lnTo>
                <a:lnTo>
                  <a:pt x="14" y="5400"/>
                </a:lnTo>
                <a:lnTo>
                  <a:pt x="22" y="5406"/>
                </a:lnTo>
                <a:lnTo>
                  <a:pt x="30" y="5410"/>
                </a:lnTo>
                <a:lnTo>
                  <a:pt x="39" y="5414"/>
                </a:lnTo>
                <a:lnTo>
                  <a:pt x="48" y="5415"/>
                </a:lnTo>
                <a:lnTo>
                  <a:pt x="57" y="5414"/>
                </a:lnTo>
                <a:lnTo>
                  <a:pt x="67" y="5410"/>
                </a:lnTo>
                <a:lnTo>
                  <a:pt x="75" y="5406"/>
                </a:lnTo>
                <a:lnTo>
                  <a:pt x="82" y="5400"/>
                </a:lnTo>
                <a:lnTo>
                  <a:pt x="88" y="5393"/>
                </a:lnTo>
                <a:lnTo>
                  <a:pt x="92" y="5385"/>
                </a:lnTo>
                <a:lnTo>
                  <a:pt x="95" y="5376"/>
                </a:lnTo>
                <a:lnTo>
                  <a:pt x="96" y="5366"/>
                </a:lnTo>
                <a:lnTo>
                  <a:pt x="95" y="5356"/>
                </a:lnTo>
                <a:lnTo>
                  <a:pt x="92" y="5348"/>
                </a:lnTo>
                <a:lnTo>
                  <a:pt x="88" y="5340"/>
                </a:lnTo>
                <a:lnTo>
                  <a:pt x="82" y="5332"/>
                </a:lnTo>
                <a:lnTo>
                  <a:pt x="75" y="5326"/>
                </a:lnTo>
                <a:lnTo>
                  <a:pt x="67" y="5322"/>
                </a:lnTo>
                <a:lnTo>
                  <a:pt x="57" y="5319"/>
                </a:lnTo>
                <a:lnTo>
                  <a:pt x="48" y="5318"/>
                </a:lnTo>
                <a:close/>
                <a:moveTo>
                  <a:pt x="1965" y="4875"/>
                </a:moveTo>
                <a:lnTo>
                  <a:pt x="1956" y="4876"/>
                </a:lnTo>
                <a:lnTo>
                  <a:pt x="1947" y="4878"/>
                </a:lnTo>
                <a:lnTo>
                  <a:pt x="1939" y="4883"/>
                </a:lnTo>
                <a:lnTo>
                  <a:pt x="1931" y="4889"/>
                </a:lnTo>
                <a:lnTo>
                  <a:pt x="1925" y="4897"/>
                </a:lnTo>
                <a:lnTo>
                  <a:pt x="1921" y="4904"/>
                </a:lnTo>
                <a:lnTo>
                  <a:pt x="1918" y="4913"/>
                </a:lnTo>
                <a:lnTo>
                  <a:pt x="1917" y="4923"/>
                </a:lnTo>
                <a:lnTo>
                  <a:pt x="1918" y="4933"/>
                </a:lnTo>
                <a:lnTo>
                  <a:pt x="1921" y="4942"/>
                </a:lnTo>
                <a:lnTo>
                  <a:pt x="1925" y="4950"/>
                </a:lnTo>
                <a:lnTo>
                  <a:pt x="1931" y="4957"/>
                </a:lnTo>
                <a:lnTo>
                  <a:pt x="1939" y="4963"/>
                </a:lnTo>
                <a:lnTo>
                  <a:pt x="1947" y="4967"/>
                </a:lnTo>
                <a:lnTo>
                  <a:pt x="1956" y="4970"/>
                </a:lnTo>
                <a:lnTo>
                  <a:pt x="1965" y="4972"/>
                </a:lnTo>
                <a:lnTo>
                  <a:pt x="1975" y="4970"/>
                </a:lnTo>
                <a:lnTo>
                  <a:pt x="1985" y="4967"/>
                </a:lnTo>
                <a:lnTo>
                  <a:pt x="1993" y="4963"/>
                </a:lnTo>
                <a:lnTo>
                  <a:pt x="2000" y="4957"/>
                </a:lnTo>
                <a:lnTo>
                  <a:pt x="2005" y="4950"/>
                </a:lnTo>
                <a:lnTo>
                  <a:pt x="2010" y="4942"/>
                </a:lnTo>
                <a:lnTo>
                  <a:pt x="2012" y="4933"/>
                </a:lnTo>
                <a:lnTo>
                  <a:pt x="2013" y="4923"/>
                </a:lnTo>
                <a:lnTo>
                  <a:pt x="2012" y="4913"/>
                </a:lnTo>
                <a:lnTo>
                  <a:pt x="2010" y="4904"/>
                </a:lnTo>
                <a:lnTo>
                  <a:pt x="2005" y="4897"/>
                </a:lnTo>
                <a:lnTo>
                  <a:pt x="2000" y="4889"/>
                </a:lnTo>
                <a:lnTo>
                  <a:pt x="1993" y="4883"/>
                </a:lnTo>
                <a:lnTo>
                  <a:pt x="1985" y="4878"/>
                </a:lnTo>
                <a:lnTo>
                  <a:pt x="1975" y="4876"/>
                </a:lnTo>
                <a:lnTo>
                  <a:pt x="1965" y="4875"/>
                </a:lnTo>
                <a:close/>
                <a:moveTo>
                  <a:pt x="1486" y="4875"/>
                </a:moveTo>
                <a:lnTo>
                  <a:pt x="1476" y="4876"/>
                </a:lnTo>
                <a:lnTo>
                  <a:pt x="1467" y="4878"/>
                </a:lnTo>
                <a:lnTo>
                  <a:pt x="1459" y="4883"/>
                </a:lnTo>
                <a:lnTo>
                  <a:pt x="1452" y="4889"/>
                </a:lnTo>
                <a:lnTo>
                  <a:pt x="1447" y="4897"/>
                </a:lnTo>
                <a:lnTo>
                  <a:pt x="1442" y="4904"/>
                </a:lnTo>
                <a:lnTo>
                  <a:pt x="1439" y="4913"/>
                </a:lnTo>
                <a:lnTo>
                  <a:pt x="1439" y="4923"/>
                </a:lnTo>
                <a:lnTo>
                  <a:pt x="1439" y="4933"/>
                </a:lnTo>
                <a:lnTo>
                  <a:pt x="1442" y="4942"/>
                </a:lnTo>
                <a:lnTo>
                  <a:pt x="1447" y="4950"/>
                </a:lnTo>
                <a:lnTo>
                  <a:pt x="1452" y="4957"/>
                </a:lnTo>
                <a:lnTo>
                  <a:pt x="1459" y="4963"/>
                </a:lnTo>
                <a:lnTo>
                  <a:pt x="1467" y="4967"/>
                </a:lnTo>
                <a:lnTo>
                  <a:pt x="1476" y="4970"/>
                </a:lnTo>
                <a:lnTo>
                  <a:pt x="1486" y="4972"/>
                </a:lnTo>
                <a:lnTo>
                  <a:pt x="1496" y="4970"/>
                </a:lnTo>
                <a:lnTo>
                  <a:pt x="1505" y="4967"/>
                </a:lnTo>
                <a:lnTo>
                  <a:pt x="1513" y="4963"/>
                </a:lnTo>
                <a:lnTo>
                  <a:pt x="1521" y="4957"/>
                </a:lnTo>
                <a:lnTo>
                  <a:pt x="1526" y="4950"/>
                </a:lnTo>
                <a:lnTo>
                  <a:pt x="1531" y="4942"/>
                </a:lnTo>
                <a:lnTo>
                  <a:pt x="1534" y="4933"/>
                </a:lnTo>
                <a:lnTo>
                  <a:pt x="1534" y="4923"/>
                </a:lnTo>
                <a:lnTo>
                  <a:pt x="1534" y="4913"/>
                </a:lnTo>
                <a:lnTo>
                  <a:pt x="1531" y="4904"/>
                </a:lnTo>
                <a:lnTo>
                  <a:pt x="1526" y="4897"/>
                </a:lnTo>
                <a:lnTo>
                  <a:pt x="1521" y="4889"/>
                </a:lnTo>
                <a:lnTo>
                  <a:pt x="1513" y="4883"/>
                </a:lnTo>
                <a:lnTo>
                  <a:pt x="1505" y="4878"/>
                </a:lnTo>
                <a:lnTo>
                  <a:pt x="1496" y="4876"/>
                </a:lnTo>
                <a:lnTo>
                  <a:pt x="1486" y="4875"/>
                </a:lnTo>
                <a:close/>
                <a:moveTo>
                  <a:pt x="1007" y="4875"/>
                </a:moveTo>
                <a:lnTo>
                  <a:pt x="997" y="4876"/>
                </a:lnTo>
                <a:lnTo>
                  <a:pt x="988" y="4878"/>
                </a:lnTo>
                <a:lnTo>
                  <a:pt x="980" y="4883"/>
                </a:lnTo>
                <a:lnTo>
                  <a:pt x="972" y="4889"/>
                </a:lnTo>
                <a:lnTo>
                  <a:pt x="967" y="4897"/>
                </a:lnTo>
                <a:lnTo>
                  <a:pt x="962" y="4904"/>
                </a:lnTo>
                <a:lnTo>
                  <a:pt x="960" y="4913"/>
                </a:lnTo>
                <a:lnTo>
                  <a:pt x="959" y="4923"/>
                </a:lnTo>
                <a:lnTo>
                  <a:pt x="960" y="4933"/>
                </a:lnTo>
                <a:lnTo>
                  <a:pt x="962" y="4942"/>
                </a:lnTo>
                <a:lnTo>
                  <a:pt x="967" y="4950"/>
                </a:lnTo>
                <a:lnTo>
                  <a:pt x="972" y="4957"/>
                </a:lnTo>
                <a:lnTo>
                  <a:pt x="980" y="4963"/>
                </a:lnTo>
                <a:lnTo>
                  <a:pt x="988" y="4967"/>
                </a:lnTo>
                <a:lnTo>
                  <a:pt x="997" y="4970"/>
                </a:lnTo>
                <a:lnTo>
                  <a:pt x="1007" y="4972"/>
                </a:lnTo>
                <a:lnTo>
                  <a:pt x="1016" y="4970"/>
                </a:lnTo>
                <a:lnTo>
                  <a:pt x="1026" y="4967"/>
                </a:lnTo>
                <a:lnTo>
                  <a:pt x="1034" y="4963"/>
                </a:lnTo>
                <a:lnTo>
                  <a:pt x="1041" y="4957"/>
                </a:lnTo>
                <a:lnTo>
                  <a:pt x="1047" y="4950"/>
                </a:lnTo>
                <a:lnTo>
                  <a:pt x="1051" y="4942"/>
                </a:lnTo>
                <a:lnTo>
                  <a:pt x="1054" y="4933"/>
                </a:lnTo>
                <a:lnTo>
                  <a:pt x="1055" y="4923"/>
                </a:lnTo>
                <a:lnTo>
                  <a:pt x="1054" y="4913"/>
                </a:lnTo>
                <a:lnTo>
                  <a:pt x="1051" y="4904"/>
                </a:lnTo>
                <a:lnTo>
                  <a:pt x="1047" y="4897"/>
                </a:lnTo>
                <a:lnTo>
                  <a:pt x="1041" y="4889"/>
                </a:lnTo>
                <a:lnTo>
                  <a:pt x="1034" y="4883"/>
                </a:lnTo>
                <a:lnTo>
                  <a:pt x="1026" y="4878"/>
                </a:lnTo>
                <a:lnTo>
                  <a:pt x="1016" y="4876"/>
                </a:lnTo>
                <a:lnTo>
                  <a:pt x="1007" y="4875"/>
                </a:lnTo>
                <a:close/>
                <a:moveTo>
                  <a:pt x="528" y="4875"/>
                </a:moveTo>
                <a:lnTo>
                  <a:pt x="517" y="4876"/>
                </a:lnTo>
                <a:lnTo>
                  <a:pt x="509" y="4878"/>
                </a:lnTo>
                <a:lnTo>
                  <a:pt x="501" y="4883"/>
                </a:lnTo>
                <a:lnTo>
                  <a:pt x="494" y="4889"/>
                </a:lnTo>
                <a:lnTo>
                  <a:pt x="488" y="4897"/>
                </a:lnTo>
                <a:lnTo>
                  <a:pt x="484" y="4904"/>
                </a:lnTo>
                <a:lnTo>
                  <a:pt x="481" y="4913"/>
                </a:lnTo>
                <a:lnTo>
                  <a:pt x="480" y="4923"/>
                </a:lnTo>
                <a:lnTo>
                  <a:pt x="481" y="4933"/>
                </a:lnTo>
                <a:lnTo>
                  <a:pt x="484" y="4942"/>
                </a:lnTo>
                <a:lnTo>
                  <a:pt x="488" y="4950"/>
                </a:lnTo>
                <a:lnTo>
                  <a:pt x="494" y="4957"/>
                </a:lnTo>
                <a:lnTo>
                  <a:pt x="501" y="4963"/>
                </a:lnTo>
                <a:lnTo>
                  <a:pt x="509" y="4967"/>
                </a:lnTo>
                <a:lnTo>
                  <a:pt x="517" y="4970"/>
                </a:lnTo>
                <a:lnTo>
                  <a:pt x="528" y="4972"/>
                </a:lnTo>
                <a:lnTo>
                  <a:pt x="537" y="4970"/>
                </a:lnTo>
                <a:lnTo>
                  <a:pt x="546" y="4967"/>
                </a:lnTo>
                <a:lnTo>
                  <a:pt x="554" y="4963"/>
                </a:lnTo>
                <a:lnTo>
                  <a:pt x="561" y="4957"/>
                </a:lnTo>
                <a:lnTo>
                  <a:pt x="568" y="4950"/>
                </a:lnTo>
                <a:lnTo>
                  <a:pt x="572" y="4942"/>
                </a:lnTo>
                <a:lnTo>
                  <a:pt x="575" y="4933"/>
                </a:lnTo>
                <a:lnTo>
                  <a:pt x="576" y="4923"/>
                </a:lnTo>
                <a:lnTo>
                  <a:pt x="575" y="4913"/>
                </a:lnTo>
                <a:lnTo>
                  <a:pt x="572" y="4904"/>
                </a:lnTo>
                <a:lnTo>
                  <a:pt x="568" y="4897"/>
                </a:lnTo>
                <a:lnTo>
                  <a:pt x="561" y="4889"/>
                </a:lnTo>
                <a:lnTo>
                  <a:pt x="554" y="4883"/>
                </a:lnTo>
                <a:lnTo>
                  <a:pt x="546" y="4878"/>
                </a:lnTo>
                <a:lnTo>
                  <a:pt x="537" y="4876"/>
                </a:lnTo>
                <a:lnTo>
                  <a:pt x="528" y="4875"/>
                </a:lnTo>
                <a:close/>
                <a:moveTo>
                  <a:pt x="48" y="4875"/>
                </a:moveTo>
                <a:lnTo>
                  <a:pt x="39" y="4876"/>
                </a:lnTo>
                <a:lnTo>
                  <a:pt x="30" y="4878"/>
                </a:lnTo>
                <a:lnTo>
                  <a:pt x="22" y="4883"/>
                </a:lnTo>
                <a:lnTo>
                  <a:pt x="14" y="4889"/>
                </a:lnTo>
                <a:lnTo>
                  <a:pt x="8" y="4897"/>
                </a:lnTo>
                <a:lnTo>
                  <a:pt x="4" y="4904"/>
                </a:lnTo>
                <a:lnTo>
                  <a:pt x="1" y="4913"/>
                </a:lnTo>
                <a:lnTo>
                  <a:pt x="0" y="4923"/>
                </a:lnTo>
                <a:lnTo>
                  <a:pt x="1" y="4933"/>
                </a:lnTo>
                <a:lnTo>
                  <a:pt x="4" y="4942"/>
                </a:lnTo>
                <a:lnTo>
                  <a:pt x="8" y="4950"/>
                </a:lnTo>
                <a:lnTo>
                  <a:pt x="14" y="4957"/>
                </a:lnTo>
                <a:lnTo>
                  <a:pt x="22" y="4963"/>
                </a:lnTo>
                <a:lnTo>
                  <a:pt x="30" y="4967"/>
                </a:lnTo>
                <a:lnTo>
                  <a:pt x="39" y="4970"/>
                </a:lnTo>
                <a:lnTo>
                  <a:pt x="48" y="4972"/>
                </a:lnTo>
                <a:lnTo>
                  <a:pt x="57" y="4970"/>
                </a:lnTo>
                <a:lnTo>
                  <a:pt x="67" y="4967"/>
                </a:lnTo>
                <a:lnTo>
                  <a:pt x="75" y="4963"/>
                </a:lnTo>
                <a:lnTo>
                  <a:pt x="82" y="4957"/>
                </a:lnTo>
                <a:lnTo>
                  <a:pt x="88" y="4950"/>
                </a:lnTo>
                <a:lnTo>
                  <a:pt x="92" y="4942"/>
                </a:lnTo>
                <a:lnTo>
                  <a:pt x="95" y="4933"/>
                </a:lnTo>
                <a:lnTo>
                  <a:pt x="96" y="4923"/>
                </a:lnTo>
                <a:lnTo>
                  <a:pt x="95" y="4913"/>
                </a:lnTo>
                <a:lnTo>
                  <a:pt x="92" y="4904"/>
                </a:lnTo>
                <a:lnTo>
                  <a:pt x="88" y="4897"/>
                </a:lnTo>
                <a:lnTo>
                  <a:pt x="82" y="4889"/>
                </a:lnTo>
                <a:lnTo>
                  <a:pt x="75" y="4883"/>
                </a:lnTo>
                <a:lnTo>
                  <a:pt x="67" y="4878"/>
                </a:lnTo>
                <a:lnTo>
                  <a:pt x="57" y="4876"/>
                </a:lnTo>
                <a:lnTo>
                  <a:pt x="48" y="4875"/>
                </a:lnTo>
                <a:close/>
                <a:moveTo>
                  <a:pt x="1965" y="4432"/>
                </a:moveTo>
                <a:lnTo>
                  <a:pt x="1956" y="4433"/>
                </a:lnTo>
                <a:lnTo>
                  <a:pt x="1947" y="4435"/>
                </a:lnTo>
                <a:lnTo>
                  <a:pt x="1939" y="4440"/>
                </a:lnTo>
                <a:lnTo>
                  <a:pt x="1931" y="4445"/>
                </a:lnTo>
                <a:lnTo>
                  <a:pt x="1925" y="4453"/>
                </a:lnTo>
                <a:lnTo>
                  <a:pt x="1921" y="4461"/>
                </a:lnTo>
                <a:lnTo>
                  <a:pt x="1918" y="4470"/>
                </a:lnTo>
                <a:lnTo>
                  <a:pt x="1917" y="4480"/>
                </a:lnTo>
                <a:lnTo>
                  <a:pt x="1918" y="4490"/>
                </a:lnTo>
                <a:lnTo>
                  <a:pt x="1921" y="4499"/>
                </a:lnTo>
                <a:lnTo>
                  <a:pt x="1925" y="4507"/>
                </a:lnTo>
                <a:lnTo>
                  <a:pt x="1931" y="4514"/>
                </a:lnTo>
                <a:lnTo>
                  <a:pt x="1939" y="4520"/>
                </a:lnTo>
                <a:lnTo>
                  <a:pt x="1947" y="4524"/>
                </a:lnTo>
                <a:lnTo>
                  <a:pt x="1956" y="4527"/>
                </a:lnTo>
                <a:lnTo>
                  <a:pt x="1965" y="4528"/>
                </a:lnTo>
                <a:lnTo>
                  <a:pt x="1975" y="4527"/>
                </a:lnTo>
                <a:lnTo>
                  <a:pt x="1985" y="4524"/>
                </a:lnTo>
                <a:lnTo>
                  <a:pt x="1993" y="4520"/>
                </a:lnTo>
                <a:lnTo>
                  <a:pt x="2000" y="4514"/>
                </a:lnTo>
                <a:lnTo>
                  <a:pt x="2005" y="4507"/>
                </a:lnTo>
                <a:lnTo>
                  <a:pt x="2010" y="4499"/>
                </a:lnTo>
                <a:lnTo>
                  <a:pt x="2012" y="4490"/>
                </a:lnTo>
                <a:lnTo>
                  <a:pt x="2013" y="4480"/>
                </a:lnTo>
                <a:lnTo>
                  <a:pt x="2012" y="4470"/>
                </a:lnTo>
                <a:lnTo>
                  <a:pt x="2010" y="4461"/>
                </a:lnTo>
                <a:lnTo>
                  <a:pt x="2005" y="4453"/>
                </a:lnTo>
                <a:lnTo>
                  <a:pt x="2000" y="4445"/>
                </a:lnTo>
                <a:lnTo>
                  <a:pt x="1993" y="4440"/>
                </a:lnTo>
                <a:lnTo>
                  <a:pt x="1985" y="4435"/>
                </a:lnTo>
                <a:lnTo>
                  <a:pt x="1975" y="4433"/>
                </a:lnTo>
                <a:lnTo>
                  <a:pt x="1965" y="4432"/>
                </a:lnTo>
                <a:close/>
                <a:moveTo>
                  <a:pt x="1486" y="4432"/>
                </a:moveTo>
                <a:lnTo>
                  <a:pt x="1476" y="4433"/>
                </a:lnTo>
                <a:lnTo>
                  <a:pt x="1467" y="4435"/>
                </a:lnTo>
                <a:lnTo>
                  <a:pt x="1459" y="4440"/>
                </a:lnTo>
                <a:lnTo>
                  <a:pt x="1452" y="4445"/>
                </a:lnTo>
                <a:lnTo>
                  <a:pt x="1447" y="4453"/>
                </a:lnTo>
                <a:lnTo>
                  <a:pt x="1442" y="4461"/>
                </a:lnTo>
                <a:lnTo>
                  <a:pt x="1439" y="4470"/>
                </a:lnTo>
                <a:lnTo>
                  <a:pt x="1439" y="4480"/>
                </a:lnTo>
                <a:lnTo>
                  <a:pt x="1439" y="4490"/>
                </a:lnTo>
                <a:lnTo>
                  <a:pt x="1442" y="4499"/>
                </a:lnTo>
                <a:lnTo>
                  <a:pt x="1447" y="4507"/>
                </a:lnTo>
                <a:lnTo>
                  <a:pt x="1452" y="4514"/>
                </a:lnTo>
                <a:lnTo>
                  <a:pt x="1459" y="4520"/>
                </a:lnTo>
                <a:lnTo>
                  <a:pt x="1467" y="4524"/>
                </a:lnTo>
                <a:lnTo>
                  <a:pt x="1476" y="4527"/>
                </a:lnTo>
                <a:lnTo>
                  <a:pt x="1486" y="4528"/>
                </a:lnTo>
                <a:lnTo>
                  <a:pt x="1496" y="4527"/>
                </a:lnTo>
                <a:lnTo>
                  <a:pt x="1505" y="4524"/>
                </a:lnTo>
                <a:lnTo>
                  <a:pt x="1513" y="4520"/>
                </a:lnTo>
                <a:lnTo>
                  <a:pt x="1521" y="4514"/>
                </a:lnTo>
                <a:lnTo>
                  <a:pt x="1526" y="4507"/>
                </a:lnTo>
                <a:lnTo>
                  <a:pt x="1531" y="4499"/>
                </a:lnTo>
                <a:lnTo>
                  <a:pt x="1534" y="4490"/>
                </a:lnTo>
                <a:lnTo>
                  <a:pt x="1534" y="4480"/>
                </a:lnTo>
                <a:lnTo>
                  <a:pt x="1534" y="4470"/>
                </a:lnTo>
                <a:lnTo>
                  <a:pt x="1531" y="4461"/>
                </a:lnTo>
                <a:lnTo>
                  <a:pt x="1526" y="4453"/>
                </a:lnTo>
                <a:lnTo>
                  <a:pt x="1521" y="4445"/>
                </a:lnTo>
                <a:lnTo>
                  <a:pt x="1513" y="4440"/>
                </a:lnTo>
                <a:lnTo>
                  <a:pt x="1505" y="4435"/>
                </a:lnTo>
                <a:lnTo>
                  <a:pt x="1496" y="4433"/>
                </a:lnTo>
                <a:lnTo>
                  <a:pt x="1486" y="4432"/>
                </a:lnTo>
                <a:close/>
                <a:moveTo>
                  <a:pt x="1007" y="4432"/>
                </a:moveTo>
                <a:lnTo>
                  <a:pt x="997" y="4433"/>
                </a:lnTo>
                <a:lnTo>
                  <a:pt x="988" y="4435"/>
                </a:lnTo>
                <a:lnTo>
                  <a:pt x="980" y="4440"/>
                </a:lnTo>
                <a:lnTo>
                  <a:pt x="972" y="4445"/>
                </a:lnTo>
                <a:lnTo>
                  <a:pt x="967" y="4453"/>
                </a:lnTo>
                <a:lnTo>
                  <a:pt x="962" y="4461"/>
                </a:lnTo>
                <a:lnTo>
                  <a:pt x="960" y="4470"/>
                </a:lnTo>
                <a:lnTo>
                  <a:pt x="959" y="4480"/>
                </a:lnTo>
                <a:lnTo>
                  <a:pt x="960" y="4490"/>
                </a:lnTo>
                <a:lnTo>
                  <a:pt x="962" y="4499"/>
                </a:lnTo>
                <a:lnTo>
                  <a:pt x="967" y="4507"/>
                </a:lnTo>
                <a:lnTo>
                  <a:pt x="972" y="4514"/>
                </a:lnTo>
                <a:lnTo>
                  <a:pt x="980" y="4520"/>
                </a:lnTo>
                <a:lnTo>
                  <a:pt x="988" y="4524"/>
                </a:lnTo>
                <a:lnTo>
                  <a:pt x="997" y="4527"/>
                </a:lnTo>
                <a:lnTo>
                  <a:pt x="1007" y="4528"/>
                </a:lnTo>
                <a:lnTo>
                  <a:pt x="1016" y="4527"/>
                </a:lnTo>
                <a:lnTo>
                  <a:pt x="1026" y="4524"/>
                </a:lnTo>
                <a:lnTo>
                  <a:pt x="1034" y="4520"/>
                </a:lnTo>
                <a:lnTo>
                  <a:pt x="1041" y="4514"/>
                </a:lnTo>
                <a:lnTo>
                  <a:pt x="1047" y="4507"/>
                </a:lnTo>
                <a:lnTo>
                  <a:pt x="1051" y="4499"/>
                </a:lnTo>
                <a:lnTo>
                  <a:pt x="1054" y="4490"/>
                </a:lnTo>
                <a:lnTo>
                  <a:pt x="1055" y="4480"/>
                </a:lnTo>
                <a:lnTo>
                  <a:pt x="1054" y="4470"/>
                </a:lnTo>
                <a:lnTo>
                  <a:pt x="1051" y="4461"/>
                </a:lnTo>
                <a:lnTo>
                  <a:pt x="1047" y="4453"/>
                </a:lnTo>
                <a:lnTo>
                  <a:pt x="1041" y="4445"/>
                </a:lnTo>
                <a:lnTo>
                  <a:pt x="1034" y="4440"/>
                </a:lnTo>
                <a:lnTo>
                  <a:pt x="1026" y="4435"/>
                </a:lnTo>
                <a:lnTo>
                  <a:pt x="1016" y="4433"/>
                </a:lnTo>
                <a:lnTo>
                  <a:pt x="1007" y="4432"/>
                </a:lnTo>
                <a:close/>
                <a:moveTo>
                  <a:pt x="528" y="4432"/>
                </a:moveTo>
                <a:lnTo>
                  <a:pt x="517" y="4433"/>
                </a:lnTo>
                <a:lnTo>
                  <a:pt x="509" y="4435"/>
                </a:lnTo>
                <a:lnTo>
                  <a:pt x="501" y="4440"/>
                </a:lnTo>
                <a:lnTo>
                  <a:pt x="494" y="4445"/>
                </a:lnTo>
                <a:lnTo>
                  <a:pt x="488" y="4453"/>
                </a:lnTo>
                <a:lnTo>
                  <a:pt x="484" y="4461"/>
                </a:lnTo>
                <a:lnTo>
                  <a:pt x="481" y="4470"/>
                </a:lnTo>
                <a:lnTo>
                  <a:pt x="480" y="4480"/>
                </a:lnTo>
                <a:lnTo>
                  <a:pt x="481" y="4490"/>
                </a:lnTo>
                <a:lnTo>
                  <a:pt x="484" y="4499"/>
                </a:lnTo>
                <a:lnTo>
                  <a:pt x="488" y="4507"/>
                </a:lnTo>
                <a:lnTo>
                  <a:pt x="494" y="4514"/>
                </a:lnTo>
                <a:lnTo>
                  <a:pt x="501" y="4520"/>
                </a:lnTo>
                <a:lnTo>
                  <a:pt x="509" y="4524"/>
                </a:lnTo>
                <a:lnTo>
                  <a:pt x="517" y="4527"/>
                </a:lnTo>
                <a:lnTo>
                  <a:pt x="528" y="4528"/>
                </a:lnTo>
                <a:lnTo>
                  <a:pt x="537" y="4527"/>
                </a:lnTo>
                <a:lnTo>
                  <a:pt x="546" y="4524"/>
                </a:lnTo>
                <a:lnTo>
                  <a:pt x="554" y="4520"/>
                </a:lnTo>
                <a:lnTo>
                  <a:pt x="561" y="4514"/>
                </a:lnTo>
                <a:lnTo>
                  <a:pt x="568" y="4507"/>
                </a:lnTo>
                <a:lnTo>
                  <a:pt x="572" y="4499"/>
                </a:lnTo>
                <a:lnTo>
                  <a:pt x="575" y="4490"/>
                </a:lnTo>
                <a:lnTo>
                  <a:pt x="576" y="4480"/>
                </a:lnTo>
                <a:lnTo>
                  <a:pt x="575" y="4470"/>
                </a:lnTo>
                <a:lnTo>
                  <a:pt x="572" y="4461"/>
                </a:lnTo>
                <a:lnTo>
                  <a:pt x="568" y="4453"/>
                </a:lnTo>
                <a:lnTo>
                  <a:pt x="561" y="4445"/>
                </a:lnTo>
                <a:lnTo>
                  <a:pt x="554" y="4440"/>
                </a:lnTo>
                <a:lnTo>
                  <a:pt x="546" y="4435"/>
                </a:lnTo>
                <a:lnTo>
                  <a:pt x="537" y="4433"/>
                </a:lnTo>
                <a:lnTo>
                  <a:pt x="528" y="4432"/>
                </a:lnTo>
                <a:close/>
                <a:moveTo>
                  <a:pt x="48" y="4432"/>
                </a:moveTo>
                <a:lnTo>
                  <a:pt x="39" y="4433"/>
                </a:lnTo>
                <a:lnTo>
                  <a:pt x="30" y="4435"/>
                </a:lnTo>
                <a:lnTo>
                  <a:pt x="22" y="4440"/>
                </a:lnTo>
                <a:lnTo>
                  <a:pt x="14" y="4445"/>
                </a:lnTo>
                <a:lnTo>
                  <a:pt x="8" y="4453"/>
                </a:lnTo>
                <a:lnTo>
                  <a:pt x="4" y="4461"/>
                </a:lnTo>
                <a:lnTo>
                  <a:pt x="1" y="4470"/>
                </a:lnTo>
                <a:lnTo>
                  <a:pt x="0" y="4480"/>
                </a:lnTo>
                <a:lnTo>
                  <a:pt x="1" y="4490"/>
                </a:lnTo>
                <a:lnTo>
                  <a:pt x="4" y="4499"/>
                </a:lnTo>
                <a:lnTo>
                  <a:pt x="8" y="4507"/>
                </a:lnTo>
                <a:lnTo>
                  <a:pt x="14" y="4514"/>
                </a:lnTo>
                <a:lnTo>
                  <a:pt x="22" y="4520"/>
                </a:lnTo>
                <a:lnTo>
                  <a:pt x="30" y="4524"/>
                </a:lnTo>
                <a:lnTo>
                  <a:pt x="39" y="4527"/>
                </a:lnTo>
                <a:lnTo>
                  <a:pt x="48" y="4528"/>
                </a:lnTo>
                <a:lnTo>
                  <a:pt x="57" y="4527"/>
                </a:lnTo>
                <a:lnTo>
                  <a:pt x="67" y="4524"/>
                </a:lnTo>
                <a:lnTo>
                  <a:pt x="75" y="4520"/>
                </a:lnTo>
                <a:lnTo>
                  <a:pt x="82" y="4514"/>
                </a:lnTo>
                <a:lnTo>
                  <a:pt x="88" y="4507"/>
                </a:lnTo>
                <a:lnTo>
                  <a:pt x="92" y="4499"/>
                </a:lnTo>
                <a:lnTo>
                  <a:pt x="95" y="4490"/>
                </a:lnTo>
                <a:lnTo>
                  <a:pt x="96" y="4480"/>
                </a:lnTo>
                <a:lnTo>
                  <a:pt x="95" y="4470"/>
                </a:lnTo>
                <a:lnTo>
                  <a:pt x="92" y="4461"/>
                </a:lnTo>
                <a:lnTo>
                  <a:pt x="88" y="4453"/>
                </a:lnTo>
                <a:lnTo>
                  <a:pt x="82" y="4445"/>
                </a:lnTo>
                <a:lnTo>
                  <a:pt x="75" y="4440"/>
                </a:lnTo>
                <a:lnTo>
                  <a:pt x="67" y="4435"/>
                </a:lnTo>
                <a:lnTo>
                  <a:pt x="57" y="4433"/>
                </a:lnTo>
                <a:lnTo>
                  <a:pt x="48" y="4432"/>
                </a:lnTo>
                <a:close/>
                <a:moveTo>
                  <a:pt x="1965" y="3988"/>
                </a:moveTo>
                <a:lnTo>
                  <a:pt x="1956" y="3989"/>
                </a:lnTo>
                <a:lnTo>
                  <a:pt x="1947" y="3992"/>
                </a:lnTo>
                <a:lnTo>
                  <a:pt x="1939" y="3996"/>
                </a:lnTo>
                <a:lnTo>
                  <a:pt x="1931" y="4002"/>
                </a:lnTo>
                <a:lnTo>
                  <a:pt x="1925" y="4010"/>
                </a:lnTo>
                <a:lnTo>
                  <a:pt x="1921" y="4018"/>
                </a:lnTo>
                <a:lnTo>
                  <a:pt x="1918" y="4027"/>
                </a:lnTo>
                <a:lnTo>
                  <a:pt x="1917" y="4036"/>
                </a:lnTo>
                <a:lnTo>
                  <a:pt x="1918" y="4047"/>
                </a:lnTo>
                <a:lnTo>
                  <a:pt x="1921" y="4056"/>
                </a:lnTo>
                <a:lnTo>
                  <a:pt x="1925" y="4064"/>
                </a:lnTo>
                <a:lnTo>
                  <a:pt x="1931" y="4071"/>
                </a:lnTo>
                <a:lnTo>
                  <a:pt x="1939" y="4076"/>
                </a:lnTo>
                <a:lnTo>
                  <a:pt x="1947" y="4081"/>
                </a:lnTo>
                <a:lnTo>
                  <a:pt x="1956" y="4083"/>
                </a:lnTo>
                <a:lnTo>
                  <a:pt x="1965" y="4084"/>
                </a:lnTo>
                <a:lnTo>
                  <a:pt x="1975" y="4083"/>
                </a:lnTo>
                <a:lnTo>
                  <a:pt x="1985" y="4081"/>
                </a:lnTo>
                <a:lnTo>
                  <a:pt x="1993" y="4076"/>
                </a:lnTo>
                <a:lnTo>
                  <a:pt x="2000" y="4071"/>
                </a:lnTo>
                <a:lnTo>
                  <a:pt x="2005" y="4064"/>
                </a:lnTo>
                <a:lnTo>
                  <a:pt x="2010" y="4056"/>
                </a:lnTo>
                <a:lnTo>
                  <a:pt x="2012" y="4047"/>
                </a:lnTo>
                <a:lnTo>
                  <a:pt x="2013" y="4036"/>
                </a:lnTo>
                <a:lnTo>
                  <a:pt x="2012" y="4027"/>
                </a:lnTo>
                <a:lnTo>
                  <a:pt x="2010" y="4018"/>
                </a:lnTo>
                <a:lnTo>
                  <a:pt x="2005" y="4010"/>
                </a:lnTo>
                <a:lnTo>
                  <a:pt x="2000" y="4002"/>
                </a:lnTo>
                <a:lnTo>
                  <a:pt x="1993" y="3996"/>
                </a:lnTo>
                <a:lnTo>
                  <a:pt x="1985" y="3992"/>
                </a:lnTo>
                <a:lnTo>
                  <a:pt x="1975" y="3989"/>
                </a:lnTo>
                <a:lnTo>
                  <a:pt x="1965" y="3988"/>
                </a:lnTo>
                <a:close/>
                <a:moveTo>
                  <a:pt x="1486" y="3988"/>
                </a:moveTo>
                <a:lnTo>
                  <a:pt x="1476" y="3989"/>
                </a:lnTo>
                <a:lnTo>
                  <a:pt x="1467" y="3992"/>
                </a:lnTo>
                <a:lnTo>
                  <a:pt x="1459" y="3996"/>
                </a:lnTo>
                <a:lnTo>
                  <a:pt x="1452" y="4002"/>
                </a:lnTo>
                <a:lnTo>
                  <a:pt x="1447" y="4010"/>
                </a:lnTo>
                <a:lnTo>
                  <a:pt x="1442" y="4018"/>
                </a:lnTo>
                <a:lnTo>
                  <a:pt x="1439" y="4027"/>
                </a:lnTo>
                <a:lnTo>
                  <a:pt x="1439" y="4036"/>
                </a:lnTo>
                <a:lnTo>
                  <a:pt x="1439" y="4047"/>
                </a:lnTo>
                <a:lnTo>
                  <a:pt x="1442" y="4056"/>
                </a:lnTo>
                <a:lnTo>
                  <a:pt x="1447" y="4064"/>
                </a:lnTo>
                <a:lnTo>
                  <a:pt x="1452" y="4071"/>
                </a:lnTo>
                <a:lnTo>
                  <a:pt x="1459" y="4076"/>
                </a:lnTo>
                <a:lnTo>
                  <a:pt x="1467" y="4081"/>
                </a:lnTo>
                <a:lnTo>
                  <a:pt x="1476" y="4083"/>
                </a:lnTo>
                <a:lnTo>
                  <a:pt x="1486" y="4084"/>
                </a:lnTo>
                <a:lnTo>
                  <a:pt x="1496" y="4083"/>
                </a:lnTo>
                <a:lnTo>
                  <a:pt x="1505" y="4081"/>
                </a:lnTo>
                <a:lnTo>
                  <a:pt x="1513" y="4076"/>
                </a:lnTo>
                <a:lnTo>
                  <a:pt x="1521" y="4071"/>
                </a:lnTo>
                <a:lnTo>
                  <a:pt x="1526" y="4064"/>
                </a:lnTo>
                <a:lnTo>
                  <a:pt x="1531" y="4056"/>
                </a:lnTo>
                <a:lnTo>
                  <a:pt x="1534" y="4047"/>
                </a:lnTo>
                <a:lnTo>
                  <a:pt x="1534" y="4036"/>
                </a:lnTo>
                <a:lnTo>
                  <a:pt x="1534" y="4027"/>
                </a:lnTo>
                <a:lnTo>
                  <a:pt x="1531" y="4018"/>
                </a:lnTo>
                <a:lnTo>
                  <a:pt x="1526" y="4010"/>
                </a:lnTo>
                <a:lnTo>
                  <a:pt x="1521" y="4002"/>
                </a:lnTo>
                <a:lnTo>
                  <a:pt x="1513" y="3996"/>
                </a:lnTo>
                <a:lnTo>
                  <a:pt x="1505" y="3992"/>
                </a:lnTo>
                <a:lnTo>
                  <a:pt x="1496" y="3989"/>
                </a:lnTo>
                <a:lnTo>
                  <a:pt x="1486" y="3988"/>
                </a:lnTo>
                <a:close/>
                <a:moveTo>
                  <a:pt x="1007" y="3988"/>
                </a:moveTo>
                <a:lnTo>
                  <a:pt x="997" y="3989"/>
                </a:lnTo>
                <a:lnTo>
                  <a:pt x="988" y="3992"/>
                </a:lnTo>
                <a:lnTo>
                  <a:pt x="980" y="3996"/>
                </a:lnTo>
                <a:lnTo>
                  <a:pt x="972" y="4002"/>
                </a:lnTo>
                <a:lnTo>
                  <a:pt x="967" y="4010"/>
                </a:lnTo>
                <a:lnTo>
                  <a:pt x="962" y="4018"/>
                </a:lnTo>
                <a:lnTo>
                  <a:pt x="960" y="4027"/>
                </a:lnTo>
                <a:lnTo>
                  <a:pt x="959" y="4036"/>
                </a:lnTo>
                <a:lnTo>
                  <a:pt x="960" y="4047"/>
                </a:lnTo>
                <a:lnTo>
                  <a:pt x="962" y="4056"/>
                </a:lnTo>
                <a:lnTo>
                  <a:pt x="967" y="4064"/>
                </a:lnTo>
                <a:lnTo>
                  <a:pt x="972" y="4071"/>
                </a:lnTo>
                <a:lnTo>
                  <a:pt x="980" y="4076"/>
                </a:lnTo>
                <a:lnTo>
                  <a:pt x="988" y="4081"/>
                </a:lnTo>
                <a:lnTo>
                  <a:pt x="997" y="4083"/>
                </a:lnTo>
                <a:lnTo>
                  <a:pt x="1007" y="4084"/>
                </a:lnTo>
                <a:lnTo>
                  <a:pt x="1016" y="4083"/>
                </a:lnTo>
                <a:lnTo>
                  <a:pt x="1026" y="4081"/>
                </a:lnTo>
                <a:lnTo>
                  <a:pt x="1034" y="4076"/>
                </a:lnTo>
                <a:lnTo>
                  <a:pt x="1041" y="4071"/>
                </a:lnTo>
                <a:lnTo>
                  <a:pt x="1047" y="4064"/>
                </a:lnTo>
                <a:lnTo>
                  <a:pt x="1051" y="4056"/>
                </a:lnTo>
                <a:lnTo>
                  <a:pt x="1054" y="4047"/>
                </a:lnTo>
                <a:lnTo>
                  <a:pt x="1055" y="4036"/>
                </a:lnTo>
                <a:lnTo>
                  <a:pt x="1054" y="4027"/>
                </a:lnTo>
                <a:lnTo>
                  <a:pt x="1051" y="4018"/>
                </a:lnTo>
                <a:lnTo>
                  <a:pt x="1047" y="4010"/>
                </a:lnTo>
                <a:lnTo>
                  <a:pt x="1041" y="4002"/>
                </a:lnTo>
                <a:lnTo>
                  <a:pt x="1034" y="3996"/>
                </a:lnTo>
                <a:lnTo>
                  <a:pt x="1026" y="3992"/>
                </a:lnTo>
                <a:lnTo>
                  <a:pt x="1016" y="3989"/>
                </a:lnTo>
                <a:lnTo>
                  <a:pt x="1007" y="3988"/>
                </a:lnTo>
                <a:close/>
                <a:moveTo>
                  <a:pt x="528" y="3988"/>
                </a:moveTo>
                <a:lnTo>
                  <a:pt x="517" y="3989"/>
                </a:lnTo>
                <a:lnTo>
                  <a:pt x="509" y="3992"/>
                </a:lnTo>
                <a:lnTo>
                  <a:pt x="501" y="3996"/>
                </a:lnTo>
                <a:lnTo>
                  <a:pt x="494" y="4002"/>
                </a:lnTo>
                <a:lnTo>
                  <a:pt x="488" y="4010"/>
                </a:lnTo>
                <a:lnTo>
                  <a:pt x="484" y="4018"/>
                </a:lnTo>
                <a:lnTo>
                  <a:pt x="481" y="4027"/>
                </a:lnTo>
                <a:lnTo>
                  <a:pt x="480" y="4036"/>
                </a:lnTo>
                <a:lnTo>
                  <a:pt x="481" y="4047"/>
                </a:lnTo>
                <a:lnTo>
                  <a:pt x="484" y="4056"/>
                </a:lnTo>
                <a:lnTo>
                  <a:pt x="488" y="4064"/>
                </a:lnTo>
                <a:lnTo>
                  <a:pt x="494" y="4071"/>
                </a:lnTo>
                <a:lnTo>
                  <a:pt x="501" y="4076"/>
                </a:lnTo>
                <a:lnTo>
                  <a:pt x="509" y="4081"/>
                </a:lnTo>
                <a:lnTo>
                  <a:pt x="517" y="4083"/>
                </a:lnTo>
                <a:lnTo>
                  <a:pt x="528" y="4084"/>
                </a:lnTo>
                <a:lnTo>
                  <a:pt x="537" y="4083"/>
                </a:lnTo>
                <a:lnTo>
                  <a:pt x="546" y="4081"/>
                </a:lnTo>
                <a:lnTo>
                  <a:pt x="554" y="4076"/>
                </a:lnTo>
                <a:lnTo>
                  <a:pt x="561" y="4071"/>
                </a:lnTo>
                <a:lnTo>
                  <a:pt x="568" y="4064"/>
                </a:lnTo>
                <a:lnTo>
                  <a:pt x="572" y="4056"/>
                </a:lnTo>
                <a:lnTo>
                  <a:pt x="575" y="4047"/>
                </a:lnTo>
                <a:lnTo>
                  <a:pt x="576" y="4036"/>
                </a:lnTo>
                <a:lnTo>
                  <a:pt x="575" y="4027"/>
                </a:lnTo>
                <a:lnTo>
                  <a:pt x="572" y="4018"/>
                </a:lnTo>
                <a:lnTo>
                  <a:pt x="568" y="4010"/>
                </a:lnTo>
                <a:lnTo>
                  <a:pt x="561" y="4002"/>
                </a:lnTo>
                <a:lnTo>
                  <a:pt x="554" y="3996"/>
                </a:lnTo>
                <a:lnTo>
                  <a:pt x="546" y="3992"/>
                </a:lnTo>
                <a:lnTo>
                  <a:pt x="537" y="3989"/>
                </a:lnTo>
                <a:lnTo>
                  <a:pt x="528" y="3988"/>
                </a:lnTo>
                <a:close/>
                <a:moveTo>
                  <a:pt x="48" y="3988"/>
                </a:moveTo>
                <a:lnTo>
                  <a:pt x="39" y="3989"/>
                </a:lnTo>
                <a:lnTo>
                  <a:pt x="30" y="3992"/>
                </a:lnTo>
                <a:lnTo>
                  <a:pt x="22" y="3996"/>
                </a:lnTo>
                <a:lnTo>
                  <a:pt x="14" y="4002"/>
                </a:lnTo>
                <a:lnTo>
                  <a:pt x="8" y="4010"/>
                </a:lnTo>
                <a:lnTo>
                  <a:pt x="4" y="4018"/>
                </a:lnTo>
                <a:lnTo>
                  <a:pt x="1" y="4027"/>
                </a:lnTo>
                <a:lnTo>
                  <a:pt x="0" y="4036"/>
                </a:lnTo>
                <a:lnTo>
                  <a:pt x="1" y="4047"/>
                </a:lnTo>
                <a:lnTo>
                  <a:pt x="4" y="4056"/>
                </a:lnTo>
                <a:lnTo>
                  <a:pt x="8" y="4064"/>
                </a:lnTo>
                <a:lnTo>
                  <a:pt x="14" y="4071"/>
                </a:lnTo>
                <a:lnTo>
                  <a:pt x="22" y="4076"/>
                </a:lnTo>
                <a:lnTo>
                  <a:pt x="30" y="4081"/>
                </a:lnTo>
                <a:lnTo>
                  <a:pt x="39" y="4083"/>
                </a:lnTo>
                <a:lnTo>
                  <a:pt x="48" y="4084"/>
                </a:lnTo>
                <a:lnTo>
                  <a:pt x="57" y="4083"/>
                </a:lnTo>
                <a:lnTo>
                  <a:pt x="67" y="4081"/>
                </a:lnTo>
                <a:lnTo>
                  <a:pt x="75" y="4076"/>
                </a:lnTo>
                <a:lnTo>
                  <a:pt x="82" y="4071"/>
                </a:lnTo>
                <a:lnTo>
                  <a:pt x="88" y="4064"/>
                </a:lnTo>
                <a:lnTo>
                  <a:pt x="92" y="4056"/>
                </a:lnTo>
                <a:lnTo>
                  <a:pt x="95" y="4047"/>
                </a:lnTo>
                <a:lnTo>
                  <a:pt x="96" y="4036"/>
                </a:lnTo>
                <a:lnTo>
                  <a:pt x="95" y="4027"/>
                </a:lnTo>
                <a:lnTo>
                  <a:pt x="92" y="4018"/>
                </a:lnTo>
                <a:lnTo>
                  <a:pt x="88" y="4010"/>
                </a:lnTo>
                <a:lnTo>
                  <a:pt x="82" y="4002"/>
                </a:lnTo>
                <a:lnTo>
                  <a:pt x="75" y="3996"/>
                </a:lnTo>
                <a:lnTo>
                  <a:pt x="67" y="3992"/>
                </a:lnTo>
                <a:lnTo>
                  <a:pt x="57" y="3989"/>
                </a:lnTo>
                <a:lnTo>
                  <a:pt x="48" y="3988"/>
                </a:lnTo>
                <a:close/>
                <a:moveTo>
                  <a:pt x="1965" y="3545"/>
                </a:moveTo>
                <a:lnTo>
                  <a:pt x="1956" y="3546"/>
                </a:lnTo>
                <a:lnTo>
                  <a:pt x="1947" y="3549"/>
                </a:lnTo>
                <a:lnTo>
                  <a:pt x="1939" y="3553"/>
                </a:lnTo>
                <a:lnTo>
                  <a:pt x="1931" y="3559"/>
                </a:lnTo>
                <a:lnTo>
                  <a:pt x="1925" y="3567"/>
                </a:lnTo>
                <a:lnTo>
                  <a:pt x="1921" y="3575"/>
                </a:lnTo>
                <a:lnTo>
                  <a:pt x="1918" y="3584"/>
                </a:lnTo>
                <a:lnTo>
                  <a:pt x="1917" y="3593"/>
                </a:lnTo>
                <a:lnTo>
                  <a:pt x="1918" y="3603"/>
                </a:lnTo>
                <a:lnTo>
                  <a:pt x="1921" y="3613"/>
                </a:lnTo>
                <a:lnTo>
                  <a:pt x="1925" y="3621"/>
                </a:lnTo>
                <a:lnTo>
                  <a:pt x="1931" y="3627"/>
                </a:lnTo>
                <a:lnTo>
                  <a:pt x="1939" y="3633"/>
                </a:lnTo>
                <a:lnTo>
                  <a:pt x="1947" y="3638"/>
                </a:lnTo>
                <a:lnTo>
                  <a:pt x="1956" y="3640"/>
                </a:lnTo>
                <a:lnTo>
                  <a:pt x="1965" y="3641"/>
                </a:lnTo>
                <a:lnTo>
                  <a:pt x="1975" y="3640"/>
                </a:lnTo>
                <a:lnTo>
                  <a:pt x="1985" y="3638"/>
                </a:lnTo>
                <a:lnTo>
                  <a:pt x="1993" y="3633"/>
                </a:lnTo>
                <a:lnTo>
                  <a:pt x="2000" y="3627"/>
                </a:lnTo>
                <a:lnTo>
                  <a:pt x="2005" y="3621"/>
                </a:lnTo>
                <a:lnTo>
                  <a:pt x="2010" y="3613"/>
                </a:lnTo>
                <a:lnTo>
                  <a:pt x="2012" y="3603"/>
                </a:lnTo>
                <a:lnTo>
                  <a:pt x="2013" y="3593"/>
                </a:lnTo>
                <a:lnTo>
                  <a:pt x="2012" y="3584"/>
                </a:lnTo>
                <a:lnTo>
                  <a:pt x="2010" y="3575"/>
                </a:lnTo>
                <a:lnTo>
                  <a:pt x="2005" y="3567"/>
                </a:lnTo>
                <a:lnTo>
                  <a:pt x="2000" y="3559"/>
                </a:lnTo>
                <a:lnTo>
                  <a:pt x="1993" y="3553"/>
                </a:lnTo>
                <a:lnTo>
                  <a:pt x="1985" y="3549"/>
                </a:lnTo>
                <a:lnTo>
                  <a:pt x="1975" y="3546"/>
                </a:lnTo>
                <a:lnTo>
                  <a:pt x="1965" y="3545"/>
                </a:lnTo>
                <a:close/>
                <a:moveTo>
                  <a:pt x="1486" y="3545"/>
                </a:moveTo>
                <a:lnTo>
                  <a:pt x="1476" y="3546"/>
                </a:lnTo>
                <a:lnTo>
                  <a:pt x="1467" y="3549"/>
                </a:lnTo>
                <a:lnTo>
                  <a:pt x="1459" y="3553"/>
                </a:lnTo>
                <a:lnTo>
                  <a:pt x="1452" y="3559"/>
                </a:lnTo>
                <a:lnTo>
                  <a:pt x="1447" y="3567"/>
                </a:lnTo>
                <a:lnTo>
                  <a:pt x="1442" y="3575"/>
                </a:lnTo>
                <a:lnTo>
                  <a:pt x="1439" y="3584"/>
                </a:lnTo>
                <a:lnTo>
                  <a:pt x="1439" y="3593"/>
                </a:lnTo>
                <a:lnTo>
                  <a:pt x="1439" y="3603"/>
                </a:lnTo>
                <a:lnTo>
                  <a:pt x="1442" y="3613"/>
                </a:lnTo>
                <a:lnTo>
                  <a:pt x="1447" y="3621"/>
                </a:lnTo>
                <a:lnTo>
                  <a:pt x="1452" y="3627"/>
                </a:lnTo>
                <a:lnTo>
                  <a:pt x="1459" y="3633"/>
                </a:lnTo>
                <a:lnTo>
                  <a:pt x="1467" y="3638"/>
                </a:lnTo>
                <a:lnTo>
                  <a:pt x="1476" y="3640"/>
                </a:lnTo>
                <a:lnTo>
                  <a:pt x="1486" y="3641"/>
                </a:lnTo>
                <a:lnTo>
                  <a:pt x="1496" y="3640"/>
                </a:lnTo>
                <a:lnTo>
                  <a:pt x="1505" y="3638"/>
                </a:lnTo>
                <a:lnTo>
                  <a:pt x="1513" y="3633"/>
                </a:lnTo>
                <a:lnTo>
                  <a:pt x="1521" y="3627"/>
                </a:lnTo>
                <a:lnTo>
                  <a:pt x="1526" y="3621"/>
                </a:lnTo>
                <a:lnTo>
                  <a:pt x="1531" y="3613"/>
                </a:lnTo>
                <a:lnTo>
                  <a:pt x="1534" y="3603"/>
                </a:lnTo>
                <a:lnTo>
                  <a:pt x="1534" y="3593"/>
                </a:lnTo>
                <a:lnTo>
                  <a:pt x="1534" y="3584"/>
                </a:lnTo>
                <a:lnTo>
                  <a:pt x="1531" y="3575"/>
                </a:lnTo>
                <a:lnTo>
                  <a:pt x="1526" y="3567"/>
                </a:lnTo>
                <a:lnTo>
                  <a:pt x="1521" y="3559"/>
                </a:lnTo>
                <a:lnTo>
                  <a:pt x="1513" y="3553"/>
                </a:lnTo>
                <a:lnTo>
                  <a:pt x="1505" y="3549"/>
                </a:lnTo>
                <a:lnTo>
                  <a:pt x="1496" y="3546"/>
                </a:lnTo>
                <a:lnTo>
                  <a:pt x="1486" y="3545"/>
                </a:lnTo>
                <a:close/>
                <a:moveTo>
                  <a:pt x="1007" y="3545"/>
                </a:moveTo>
                <a:lnTo>
                  <a:pt x="997" y="3546"/>
                </a:lnTo>
                <a:lnTo>
                  <a:pt x="988" y="3549"/>
                </a:lnTo>
                <a:lnTo>
                  <a:pt x="980" y="3553"/>
                </a:lnTo>
                <a:lnTo>
                  <a:pt x="972" y="3559"/>
                </a:lnTo>
                <a:lnTo>
                  <a:pt x="967" y="3567"/>
                </a:lnTo>
                <a:lnTo>
                  <a:pt x="962" y="3575"/>
                </a:lnTo>
                <a:lnTo>
                  <a:pt x="960" y="3584"/>
                </a:lnTo>
                <a:lnTo>
                  <a:pt x="959" y="3593"/>
                </a:lnTo>
                <a:lnTo>
                  <a:pt x="960" y="3603"/>
                </a:lnTo>
                <a:lnTo>
                  <a:pt x="962" y="3613"/>
                </a:lnTo>
                <a:lnTo>
                  <a:pt x="967" y="3621"/>
                </a:lnTo>
                <a:lnTo>
                  <a:pt x="972" y="3627"/>
                </a:lnTo>
                <a:lnTo>
                  <a:pt x="980" y="3633"/>
                </a:lnTo>
                <a:lnTo>
                  <a:pt x="988" y="3638"/>
                </a:lnTo>
                <a:lnTo>
                  <a:pt x="997" y="3640"/>
                </a:lnTo>
                <a:lnTo>
                  <a:pt x="1007" y="3641"/>
                </a:lnTo>
                <a:lnTo>
                  <a:pt x="1016" y="3640"/>
                </a:lnTo>
                <a:lnTo>
                  <a:pt x="1026" y="3638"/>
                </a:lnTo>
                <a:lnTo>
                  <a:pt x="1034" y="3633"/>
                </a:lnTo>
                <a:lnTo>
                  <a:pt x="1041" y="3627"/>
                </a:lnTo>
                <a:lnTo>
                  <a:pt x="1047" y="3621"/>
                </a:lnTo>
                <a:lnTo>
                  <a:pt x="1051" y="3613"/>
                </a:lnTo>
                <a:lnTo>
                  <a:pt x="1054" y="3603"/>
                </a:lnTo>
                <a:lnTo>
                  <a:pt x="1055" y="3593"/>
                </a:lnTo>
                <a:lnTo>
                  <a:pt x="1054" y="3584"/>
                </a:lnTo>
                <a:lnTo>
                  <a:pt x="1051" y="3575"/>
                </a:lnTo>
                <a:lnTo>
                  <a:pt x="1047" y="3567"/>
                </a:lnTo>
                <a:lnTo>
                  <a:pt x="1041" y="3559"/>
                </a:lnTo>
                <a:lnTo>
                  <a:pt x="1034" y="3553"/>
                </a:lnTo>
                <a:lnTo>
                  <a:pt x="1026" y="3549"/>
                </a:lnTo>
                <a:lnTo>
                  <a:pt x="1016" y="3546"/>
                </a:lnTo>
                <a:lnTo>
                  <a:pt x="1007" y="3545"/>
                </a:lnTo>
                <a:close/>
                <a:moveTo>
                  <a:pt x="528" y="3545"/>
                </a:moveTo>
                <a:lnTo>
                  <a:pt x="517" y="3546"/>
                </a:lnTo>
                <a:lnTo>
                  <a:pt x="509" y="3549"/>
                </a:lnTo>
                <a:lnTo>
                  <a:pt x="501" y="3553"/>
                </a:lnTo>
                <a:lnTo>
                  <a:pt x="494" y="3559"/>
                </a:lnTo>
                <a:lnTo>
                  <a:pt x="488" y="3567"/>
                </a:lnTo>
                <a:lnTo>
                  <a:pt x="484" y="3575"/>
                </a:lnTo>
                <a:lnTo>
                  <a:pt x="481" y="3584"/>
                </a:lnTo>
                <a:lnTo>
                  <a:pt x="480" y="3593"/>
                </a:lnTo>
                <a:lnTo>
                  <a:pt x="481" y="3603"/>
                </a:lnTo>
                <a:lnTo>
                  <a:pt x="484" y="3613"/>
                </a:lnTo>
                <a:lnTo>
                  <a:pt x="488" y="3621"/>
                </a:lnTo>
                <a:lnTo>
                  <a:pt x="494" y="3627"/>
                </a:lnTo>
                <a:lnTo>
                  <a:pt x="501" y="3633"/>
                </a:lnTo>
                <a:lnTo>
                  <a:pt x="509" y="3638"/>
                </a:lnTo>
                <a:lnTo>
                  <a:pt x="517" y="3640"/>
                </a:lnTo>
                <a:lnTo>
                  <a:pt x="528" y="3641"/>
                </a:lnTo>
                <a:lnTo>
                  <a:pt x="537" y="3640"/>
                </a:lnTo>
                <a:lnTo>
                  <a:pt x="546" y="3638"/>
                </a:lnTo>
                <a:lnTo>
                  <a:pt x="554" y="3633"/>
                </a:lnTo>
                <a:lnTo>
                  <a:pt x="561" y="3627"/>
                </a:lnTo>
                <a:lnTo>
                  <a:pt x="568" y="3621"/>
                </a:lnTo>
                <a:lnTo>
                  <a:pt x="572" y="3613"/>
                </a:lnTo>
                <a:lnTo>
                  <a:pt x="575" y="3603"/>
                </a:lnTo>
                <a:lnTo>
                  <a:pt x="576" y="3593"/>
                </a:lnTo>
                <a:lnTo>
                  <a:pt x="575" y="3584"/>
                </a:lnTo>
                <a:lnTo>
                  <a:pt x="572" y="3575"/>
                </a:lnTo>
                <a:lnTo>
                  <a:pt x="568" y="3567"/>
                </a:lnTo>
                <a:lnTo>
                  <a:pt x="561" y="3559"/>
                </a:lnTo>
                <a:lnTo>
                  <a:pt x="554" y="3553"/>
                </a:lnTo>
                <a:lnTo>
                  <a:pt x="546" y="3549"/>
                </a:lnTo>
                <a:lnTo>
                  <a:pt x="537" y="3546"/>
                </a:lnTo>
                <a:lnTo>
                  <a:pt x="528" y="3545"/>
                </a:lnTo>
                <a:close/>
                <a:moveTo>
                  <a:pt x="48" y="3545"/>
                </a:moveTo>
                <a:lnTo>
                  <a:pt x="39" y="3546"/>
                </a:lnTo>
                <a:lnTo>
                  <a:pt x="30" y="3549"/>
                </a:lnTo>
                <a:lnTo>
                  <a:pt x="22" y="3553"/>
                </a:lnTo>
                <a:lnTo>
                  <a:pt x="14" y="3559"/>
                </a:lnTo>
                <a:lnTo>
                  <a:pt x="8" y="3567"/>
                </a:lnTo>
                <a:lnTo>
                  <a:pt x="4" y="3575"/>
                </a:lnTo>
                <a:lnTo>
                  <a:pt x="1" y="3584"/>
                </a:lnTo>
                <a:lnTo>
                  <a:pt x="0" y="3593"/>
                </a:lnTo>
                <a:lnTo>
                  <a:pt x="1" y="3603"/>
                </a:lnTo>
                <a:lnTo>
                  <a:pt x="4" y="3613"/>
                </a:lnTo>
                <a:lnTo>
                  <a:pt x="8" y="3621"/>
                </a:lnTo>
                <a:lnTo>
                  <a:pt x="14" y="3627"/>
                </a:lnTo>
                <a:lnTo>
                  <a:pt x="22" y="3633"/>
                </a:lnTo>
                <a:lnTo>
                  <a:pt x="30" y="3638"/>
                </a:lnTo>
                <a:lnTo>
                  <a:pt x="39" y="3640"/>
                </a:lnTo>
                <a:lnTo>
                  <a:pt x="48" y="3641"/>
                </a:lnTo>
                <a:lnTo>
                  <a:pt x="57" y="3640"/>
                </a:lnTo>
                <a:lnTo>
                  <a:pt x="67" y="3638"/>
                </a:lnTo>
                <a:lnTo>
                  <a:pt x="75" y="3633"/>
                </a:lnTo>
                <a:lnTo>
                  <a:pt x="82" y="3627"/>
                </a:lnTo>
                <a:lnTo>
                  <a:pt x="88" y="3621"/>
                </a:lnTo>
                <a:lnTo>
                  <a:pt x="92" y="3613"/>
                </a:lnTo>
                <a:lnTo>
                  <a:pt x="95" y="3603"/>
                </a:lnTo>
                <a:lnTo>
                  <a:pt x="96" y="3593"/>
                </a:lnTo>
                <a:lnTo>
                  <a:pt x="95" y="3584"/>
                </a:lnTo>
                <a:lnTo>
                  <a:pt x="92" y="3575"/>
                </a:lnTo>
                <a:lnTo>
                  <a:pt x="88" y="3567"/>
                </a:lnTo>
                <a:lnTo>
                  <a:pt x="82" y="3559"/>
                </a:lnTo>
                <a:lnTo>
                  <a:pt x="75" y="3553"/>
                </a:lnTo>
                <a:lnTo>
                  <a:pt x="67" y="3549"/>
                </a:lnTo>
                <a:lnTo>
                  <a:pt x="57" y="3546"/>
                </a:lnTo>
                <a:lnTo>
                  <a:pt x="48" y="3545"/>
                </a:lnTo>
                <a:close/>
                <a:moveTo>
                  <a:pt x="1965" y="3102"/>
                </a:moveTo>
                <a:lnTo>
                  <a:pt x="1956" y="3103"/>
                </a:lnTo>
                <a:lnTo>
                  <a:pt x="1947" y="3106"/>
                </a:lnTo>
                <a:lnTo>
                  <a:pt x="1939" y="3110"/>
                </a:lnTo>
                <a:lnTo>
                  <a:pt x="1931" y="3116"/>
                </a:lnTo>
                <a:lnTo>
                  <a:pt x="1925" y="3124"/>
                </a:lnTo>
                <a:lnTo>
                  <a:pt x="1921" y="3132"/>
                </a:lnTo>
                <a:lnTo>
                  <a:pt x="1918" y="3141"/>
                </a:lnTo>
                <a:lnTo>
                  <a:pt x="1917" y="3150"/>
                </a:lnTo>
                <a:lnTo>
                  <a:pt x="1918" y="3160"/>
                </a:lnTo>
                <a:lnTo>
                  <a:pt x="1921" y="3169"/>
                </a:lnTo>
                <a:lnTo>
                  <a:pt x="1925" y="3177"/>
                </a:lnTo>
                <a:lnTo>
                  <a:pt x="1931" y="3184"/>
                </a:lnTo>
                <a:lnTo>
                  <a:pt x="1939" y="3190"/>
                </a:lnTo>
                <a:lnTo>
                  <a:pt x="1947" y="3194"/>
                </a:lnTo>
                <a:lnTo>
                  <a:pt x="1956" y="3197"/>
                </a:lnTo>
                <a:lnTo>
                  <a:pt x="1965" y="3198"/>
                </a:lnTo>
                <a:lnTo>
                  <a:pt x="1975" y="3197"/>
                </a:lnTo>
                <a:lnTo>
                  <a:pt x="1985" y="3194"/>
                </a:lnTo>
                <a:lnTo>
                  <a:pt x="1993" y="3190"/>
                </a:lnTo>
                <a:lnTo>
                  <a:pt x="2000" y="3184"/>
                </a:lnTo>
                <a:lnTo>
                  <a:pt x="2005" y="3177"/>
                </a:lnTo>
                <a:lnTo>
                  <a:pt x="2010" y="3169"/>
                </a:lnTo>
                <a:lnTo>
                  <a:pt x="2012" y="3160"/>
                </a:lnTo>
                <a:lnTo>
                  <a:pt x="2013" y="3150"/>
                </a:lnTo>
                <a:lnTo>
                  <a:pt x="2012" y="3141"/>
                </a:lnTo>
                <a:lnTo>
                  <a:pt x="2010" y="3132"/>
                </a:lnTo>
                <a:lnTo>
                  <a:pt x="2005" y="3124"/>
                </a:lnTo>
                <a:lnTo>
                  <a:pt x="2000" y="3116"/>
                </a:lnTo>
                <a:lnTo>
                  <a:pt x="1993" y="3110"/>
                </a:lnTo>
                <a:lnTo>
                  <a:pt x="1985" y="3106"/>
                </a:lnTo>
                <a:lnTo>
                  <a:pt x="1975" y="3103"/>
                </a:lnTo>
                <a:lnTo>
                  <a:pt x="1965" y="3102"/>
                </a:lnTo>
                <a:close/>
                <a:moveTo>
                  <a:pt x="1486" y="3102"/>
                </a:moveTo>
                <a:lnTo>
                  <a:pt x="1476" y="3103"/>
                </a:lnTo>
                <a:lnTo>
                  <a:pt x="1467" y="3106"/>
                </a:lnTo>
                <a:lnTo>
                  <a:pt x="1459" y="3110"/>
                </a:lnTo>
                <a:lnTo>
                  <a:pt x="1452" y="3116"/>
                </a:lnTo>
                <a:lnTo>
                  <a:pt x="1447" y="3124"/>
                </a:lnTo>
                <a:lnTo>
                  <a:pt x="1442" y="3132"/>
                </a:lnTo>
                <a:lnTo>
                  <a:pt x="1439" y="3141"/>
                </a:lnTo>
                <a:lnTo>
                  <a:pt x="1439" y="3150"/>
                </a:lnTo>
                <a:lnTo>
                  <a:pt x="1439" y="3160"/>
                </a:lnTo>
                <a:lnTo>
                  <a:pt x="1442" y="3169"/>
                </a:lnTo>
                <a:lnTo>
                  <a:pt x="1447" y="3177"/>
                </a:lnTo>
                <a:lnTo>
                  <a:pt x="1452" y="3184"/>
                </a:lnTo>
                <a:lnTo>
                  <a:pt x="1459" y="3190"/>
                </a:lnTo>
                <a:lnTo>
                  <a:pt x="1467" y="3194"/>
                </a:lnTo>
                <a:lnTo>
                  <a:pt x="1476" y="3197"/>
                </a:lnTo>
                <a:lnTo>
                  <a:pt x="1486" y="3198"/>
                </a:lnTo>
                <a:lnTo>
                  <a:pt x="1496" y="3197"/>
                </a:lnTo>
                <a:lnTo>
                  <a:pt x="1505" y="3194"/>
                </a:lnTo>
                <a:lnTo>
                  <a:pt x="1513" y="3190"/>
                </a:lnTo>
                <a:lnTo>
                  <a:pt x="1521" y="3184"/>
                </a:lnTo>
                <a:lnTo>
                  <a:pt x="1526" y="3177"/>
                </a:lnTo>
                <a:lnTo>
                  <a:pt x="1531" y="3169"/>
                </a:lnTo>
                <a:lnTo>
                  <a:pt x="1534" y="3160"/>
                </a:lnTo>
                <a:lnTo>
                  <a:pt x="1534" y="3150"/>
                </a:lnTo>
                <a:lnTo>
                  <a:pt x="1534" y="3141"/>
                </a:lnTo>
                <a:lnTo>
                  <a:pt x="1531" y="3132"/>
                </a:lnTo>
                <a:lnTo>
                  <a:pt x="1526" y="3124"/>
                </a:lnTo>
                <a:lnTo>
                  <a:pt x="1521" y="3116"/>
                </a:lnTo>
                <a:lnTo>
                  <a:pt x="1513" y="3110"/>
                </a:lnTo>
                <a:lnTo>
                  <a:pt x="1505" y="3106"/>
                </a:lnTo>
                <a:lnTo>
                  <a:pt x="1496" y="3103"/>
                </a:lnTo>
                <a:lnTo>
                  <a:pt x="1486" y="3102"/>
                </a:lnTo>
                <a:close/>
                <a:moveTo>
                  <a:pt x="1007" y="3102"/>
                </a:moveTo>
                <a:lnTo>
                  <a:pt x="997" y="3103"/>
                </a:lnTo>
                <a:lnTo>
                  <a:pt x="988" y="3106"/>
                </a:lnTo>
                <a:lnTo>
                  <a:pt x="980" y="3110"/>
                </a:lnTo>
                <a:lnTo>
                  <a:pt x="972" y="3116"/>
                </a:lnTo>
                <a:lnTo>
                  <a:pt x="967" y="3124"/>
                </a:lnTo>
                <a:lnTo>
                  <a:pt x="962" y="3132"/>
                </a:lnTo>
                <a:lnTo>
                  <a:pt x="960" y="3141"/>
                </a:lnTo>
                <a:lnTo>
                  <a:pt x="959" y="3150"/>
                </a:lnTo>
                <a:lnTo>
                  <a:pt x="960" y="3160"/>
                </a:lnTo>
                <a:lnTo>
                  <a:pt x="962" y="3169"/>
                </a:lnTo>
                <a:lnTo>
                  <a:pt x="967" y="3177"/>
                </a:lnTo>
                <a:lnTo>
                  <a:pt x="972" y="3184"/>
                </a:lnTo>
                <a:lnTo>
                  <a:pt x="980" y="3190"/>
                </a:lnTo>
                <a:lnTo>
                  <a:pt x="988" y="3194"/>
                </a:lnTo>
                <a:lnTo>
                  <a:pt x="997" y="3197"/>
                </a:lnTo>
                <a:lnTo>
                  <a:pt x="1007" y="3198"/>
                </a:lnTo>
                <a:lnTo>
                  <a:pt x="1016" y="3197"/>
                </a:lnTo>
                <a:lnTo>
                  <a:pt x="1026" y="3194"/>
                </a:lnTo>
                <a:lnTo>
                  <a:pt x="1034" y="3190"/>
                </a:lnTo>
                <a:lnTo>
                  <a:pt x="1041" y="3184"/>
                </a:lnTo>
                <a:lnTo>
                  <a:pt x="1047" y="3177"/>
                </a:lnTo>
                <a:lnTo>
                  <a:pt x="1051" y="3169"/>
                </a:lnTo>
                <a:lnTo>
                  <a:pt x="1054" y="3160"/>
                </a:lnTo>
                <a:lnTo>
                  <a:pt x="1055" y="3150"/>
                </a:lnTo>
                <a:lnTo>
                  <a:pt x="1054" y="3141"/>
                </a:lnTo>
                <a:lnTo>
                  <a:pt x="1051" y="3132"/>
                </a:lnTo>
                <a:lnTo>
                  <a:pt x="1047" y="3124"/>
                </a:lnTo>
                <a:lnTo>
                  <a:pt x="1041" y="3116"/>
                </a:lnTo>
                <a:lnTo>
                  <a:pt x="1034" y="3110"/>
                </a:lnTo>
                <a:lnTo>
                  <a:pt x="1026" y="3106"/>
                </a:lnTo>
                <a:lnTo>
                  <a:pt x="1016" y="3103"/>
                </a:lnTo>
                <a:lnTo>
                  <a:pt x="1007" y="3102"/>
                </a:lnTo>
                <a:close/>
                <a:moveTo>
                  <a:pt x="528" y="3102"/>
                </a:moveTo>
                <a:lnTo>
                  <a:pt x="517" y="3103"/>
                </a:lnTo>
                <a:lnTo>
                  <a:pt x="509" y="3106"/>
                </a:lnTo>
                <a:lnTo>
                  <a:pt x="501" y="3110"/>
                </a:lnTo>
                <a:lnTo>
                  <a:pt x="494" y="3116"/>
                </a:lnTo>
                <a:lnTo>
                  <a:pt x="488" y="3124"/>
                </a:lnTo>
                <a:lnTo>
                  <a:pt x="484" y="3132"/>
                </a:lnTo>
                <a:lnTo>
                  <a:pt x="481" y="3141"/>
                </a:lnTo>
                <a:lnTo>
                  <a:pt x="480" y="3150"/>
                </a:lnTo>
                <a:lnTo>
                  <a:pt x="481" y="3160"/>
                </a:lnTo>
                <a:lnTo>
                  <a:pt x="484" y="3169"/>
                </a:lnTo>
                <a:lnTo>
                  <a:pt x="488" y="3177"/>
                </a:lnTo>
                <a:lnTo>
                  <a:pt x="494" y="3184"/>
                </a:lnTo>
                <a:lnTo>
                  <a:pt x="501" y="3190"/>
                </a:lnTo>
                <a:lnTo>
                  <a:pt x="509" y="3194"/>
                </a:lnTo>
                <a:lnTo>
                  <a:pt x="517" y="3197"/>
                </a:lnTo>
                <a:lnTo>
                  <a:pt x="528" y="3198"/>
                </a:lnTo>
                <a:lnTo>
                  <a:pt x="537" y="3197"/>
                </a:lnTo>
                <a:lnTo>
                  <a:pt x="546" y="3194"/>
                </a:lnTo>
                <a:lnTo>
                  <a:pt x="554" y="3190"/>
                </a:lnTo>
                <a:lnTo>
                  <a:pt x="561" y="3184"/>
                </a:lnTo>
                <a:lnTo>
                  <a:pt x="568" y="3177"/>
                </a:lnTo>
                <a:lnTo>
                  <a:pt x="572" y="3169"/>
                </a:lnTo>
                <a:lnTo>
                  <a:pt x="575" y="3160"/>
                </a:lnTo>
                <a:lnTo>
                  <a:pt x="576" y="3150"/>
                </a:lnTo>
                <a:lnTo>
                  <a:pt x="575" y="3141"/>
                </a:lnTo>
                <a:lnTo>
                  <a:pt x="572" y="3132"/>
                </a:lnTo>
                <a:lnTo>
                  <a:pt x="568" y="3124"/>
                </a:lnTo>
                <a:lnTo>
                  <a:pt x="561" y="3116"/>
                </a:lnTo>
                <a:lnTo>
                  <a:pt x="554" y="3110"/>
                </a:lnTo>
                <a:lnTo>
                  <a:pt x="546" y="3106"/>
                </a:lnTo>
                <a:lnTo>
                  <a:pt x="537" y="3103"/>
                </a:lnTo>
                <a:lnTo>
                  <a:pt x="528" y="3102"/>
                </a:lnTo>
                <a:close/>
                <a:moveTo>
                  <a:pt x="48" y="3102"/>
                </a:moveTo>
                <a:lnTo>
                  <a:pt x="39" y="3103"/>
                </a:lnTo>
                <a:lnTo>
                  <a:pt x="30" y="3106"/>
                </a:lnTo>
                <a:lnTo>
                  <a:pt x="22" y="3110"/>
                </a:lnTo>
                <a:lnTo>
                  <a:pt x="14" y="3116"/>
                </a:lnTo>
                <a:lnTo>
                  <a:pt x="8" y="3124"/>
                </a:lnTo>
                <a:lnTo>
                  <a:pt x="4" y="3132"/>
                </a:lnTo>
                <a:lnTo>
                  <a:pt x="1" y="3141"/>
                </a:lnTo>
                <a:lnTo>
                  <a:pt x="0" y="3150"/>
                </a:lnTo>
                <a:lnTo>
                  <a:pt x="1" y="3160"/>
                </a:lnTo>
                <a:lnTo>
                  <a:pt x="4" y="3169"/>
                </a:lnTo>
                <a:lnTo>
                  <a:pt x="8" y="3177"/>
                </a:lnTo>
                <a:lnTo>
                  <a:pt x="14" y="3184"/>
                </a:lnTo>
                <a:lnTo>
                  <a:pt x="22" y="3190"/>
                </a:lnTo>
                <a:lnTo>
                  <a:pt x="30" y="3194"/>
                </a:lnTo>
                <a:lnTo>
                  <a:pt x="39" y="3197"/>
                </a:lnTo>
                <a:lnTo>
                  <a:pt x="48" y="3198"/>
                </a:lnTo>
                <a:lnTo>
                  <a:pt x="57" y="3197"/>
                </a:lnTo>
                <a:lnTo>
                  <a:pt x="67" y="3194"/>
                </a:lnTo>
                <a:lnTo>
                  <a:pt x="75" y="3190"/>
                </a:lnTo>
                <a:lnTo>
                  <a:pt x="82" y="3184"/>
                </a:lnTo>
                <a:lnTo>
                  <a:pt x="88" y="3177"/>
                </a:lnTo>
                <a:lnTo>
                  <a:pt x="92" y="3169"/>
                </a:lnTo>
                <a:lnTo>
                  <a:pt x="95" y="3160"/>
                </a:lnTo>
                <a:lnTo>
                  <a:pt x="96" y="3150"/>
                </a:lnTo>
                <a:lnTo>
                  <a:pt x="95" y="3141"/>
                </a:lnTo>
                <a:lnTo>
                  <a:pt x="92" y="3132"/>
                </a:lnTo>
                <a:lnTo>
                  <a:pt x="88" y="3124"/>
                </a:lnTo>
                <a:lnTo>
                  <a:pt x="82" y="3116"/>
                </a:lnTo>
                <a:lnTo>
                  <a:pt x="75" y="3110"/>
                </a:lnTo>
                <a:lnTo>
                  <a:pt x="67" y="3106"/>
                </a:lnTo>
                <a:lnTo>
                  <a:pt x="57" y="3103"/>
                </a:lnTo>
                <a:lnTo>
                  <a:pt x="48" y="3102"/>
                </a:lnTo>
                <a:close/>
                <a:moveTo>
                  <a:pt x="1965" y="2659"/>
                </a:moveTo>
                <a:lnTo>
                  <a:pt x="1956" y="2660"/>
                </a:lnTo>
                <a:lnTo>
                  <a:pt x="1947" y="2663"/>
                </a:lnTo>
                <a:lnTo>
                  <a:pt x="1939" y="2667"/>
                </a:lnTo>
                <a:lnTo>
                  <a:pt x="1931" y="2673"/>
                </a:lnTo>
                <a:lnTo>
                  <a:pt x="1925" y="2681"/>
                </a:lnTo>
                <a:lnTo>
                  <a:pt x="1921" y="2689"/>
                </a:lnTo>
                <a:lnTo>
                  <a:pt x="1918" y="2697"/>
                </a:lnTo>
                <a:lnTo>
                  <a:pt x="1917" y="2707"/>
                </a:lnTo>
                <a:lnTo>
                  <a:pt x="1918" y="2716"/>
                </a:lnTo>
                <a:lnTo>
                  <a:pt x="1921" y="2726"/>
                </a:lnTo>
                <a:lnTo>
                  <a:pt x="1925" y="2734"/>
                </a:lnTo>
                <a:lnTo>
                  <a:pt x="1931" y="2741"/>
                </a:lnTo>
                <a:lnTo>
                  <a:pt x="1939" y="2747"/>
                </a:lnTo>
                <a:lnTo>
                  <a:pt x="1947" y="2751"/>
                </a:lnTo>
                <a:lnTo>
                  <a:pt x="1956" y="2754"/>
                </a:lnTo>
                <a:lnTo>
                  <a:pt x="1965" y="2755"/>
                </a:lnTo>
                <a:lnTo>
                  <a:pt x="1975" y="2754"/>
                </a:lnTo>
                <a:lnTo>
                  <a:pt x="1985" y="2751"/>
                </a:lnTo>
                <a:lnTo>
                  <a:pt x="1993" y="2747"/>
                </a:lnTo>
                <a:lnTo>
                  <a:pt x="2000" y="2741"/>
                </a:lnTo>
                <a:lnTo>
                  <a:pt x="2005" y="2734"/>
                </a:lnTo>
                <a:lnTo>
                  <a:pt x="2010" y="2726"/>
                </a:lnTo>
                <a:lnTo>
                  <a:pt x="2012" y="2716"/>
                </a:lnTo>
                <a:lnTo>
                  <a:pt x="2013" y="2707"/>
                </a:lnTo>
                <a:lnTo>
                  <a:pt x="2012" y="2697"/>
                </a:lnTo>
                <a:lnTo>
                  <a:pt x="2010" y="2689"/>
                </a:lnTo>
                <a:lnTo>
                  <a:pt x="2005" y="2681"/>
                </a:lnTo>
                <a:lnTo>
                  <a:pt x="2000" y="2673"/>
                </a:lnTo>
                <a:lnTo>
                  <a:pt x="1993" y="2667"/>
                </a:lnTo>
                <a:lnTo>
                  <a:pt x="1985" y="2663"/>
                </a:lnTo>
                <a:lnTo>
                  <a:pt x="1975" y="2660"/>
                </a:lnTo>
                <a:lnTo>
                  <a:pt x="1965" y="2659"/>
                </a:lnTo>
                <a:close/>
                <a:moveTo>
                  <a:pt x="1486" y="2659"/>
                </a:moveTo>
                <a:lnTo>
                  <a:pt x="1476" y="2660"/>
                </a:lnTo>
                <a:lnTo>
                  <a:pt x="1467" y="2663"/>
                </a:lnTo>
                <a:lnTo>
                  <a:pt x="1459" y="2667"/>
                </a:lnTo>
                <a:lnTo>
                  <a:pt x="1452" y="2673"/>
                </a:lnTo>
                <a:lnTo>
                  <a:pt x="1447" y="2681"/>
                </a:lnTo>
                <a:lnTo>
                  <a:pt x="1442" y="2689"/>
                </a:lnTo>
                <a:lnTo>
                  <a:pt x="1439" y="2697"/>
                </a:lnTo>
                <a:lnTo>
                  <a:pt x="1439" y="2707"/>
                </a:lnTo>
                <a:lnTo>
                  <a:pt x="1439" y="2716"/>
                </a:lnTo>
                <a:lnTo>
                  <a:pt x="1442" y="2726"/>
                </a:lnTo>
                <a:lnTo>
                  <a:pt x="1447" y="2734"/>
                </a:lnTo>
                <a:lnTo>
                  <a:pt x="1452" y="2741"/>
                </a:lnTo>
                <a:lnTo>
                  <a:pt x="1459" y="2747"/>
                </a:lnTo>
                <a:lnTo>
                  <a:pt x="1467" y="2751"/>
                </a:lnTo>
                <a:lnTo>
                  <a:pt x="1476" y="2754"/>
                </a:lnTo>
                <a:lnTo>
                  <a:pt x="1486" y="2755"/>
                </a:lnTo>
                <a:lnTo>
                  <a:pt x="1496" y="2754"/>
                </a:lnTo>
                <a:lnTo>
                  <a:pt x="1505" y="2751"/>
                </a:lnTo>
                <a:lnTo>
                  <a:pt x="1513" y="2747"/>
                </a:lnTo>
                <a:lnTo>
                  <a:pt x="1521" y="2741"/>
                </a:lnTo>
                <a:lnTo>
                  <a:pt x="1526" y="2734"/>
                </a:lnTo>
                <a:lnTo>
                  <a:pt x="1531" y="2726"/>
                </a:lnTo>
                <a:lnTo>
                  <a:pt x="1534" y="2716"/>
                </a:lnTo>
                <a:lnTo>
                  <a:pt x="1534" y="2707"/>
                </a:lnTo>
                <a:lnTo>
                  <a:pt x="1534" y="2697"/>
                </a:lnTo>
                <a:lnTo>
                  <a:pt x="1531" y="2689"/>
                </a:lnTo>
                <a:lnTo>
                  <a:pt x="1526" y="2681"/>
                </a:lnTo>
                <a:lnTo>
                  <a:pt x="1521" y="2673"/>
                </a:lnTo>
                <a:lnTo>
                  <a:pt x="1513" y="2667"/>
                </a:lnTo>
                <a:lnTo>
                  <a:pt x="1505" y="2663"/>
                </a:lnTo>
                <a:lnTo>
                  <a:pt x="1496" y="2660"/>
                </a:lnTo>
                <a:lnTo>
                  <a:pt x="1486" y="2659"/>
                </a:lnTo>
                <a:close/>
                <a:moveTo>
                  <a:pt x="1007" y="2659"/>
                </a:moveTo>
                <a:lnTo>
                  <a:pt x="997" y="2660"/>
                </a:lnTo>
                <a:lnTo>
                  <a:pt x="988" y="2663"/>
                </a:lnTo>
                <a:lnTo>
                  <a:pt x="980" y="2667"/>
                </a:lnTo>
                <a:lnTo>
                  <a:pt x="972" y="2673"/>
                </a:lnTo>
                <a:lnTo>
                  <a:pt x="967" y="2681"/>
                </a:lnTo>
                <a:lnTo>
                  <a:pt x="962" y="2689"/>
                </a:lnTo>
                <a:lnTo>
                  <a:pt x="960" y="2697"/>
                </a:lnTo>
                <a:lnTo>
                  <a:pt x="959" y="2707"/>
                </a:lnTo>
                <a:lnTo>
                  <a:pt x="960" y="2716"/>
                </a:lnTo>
                <a:lnTo>
                  <a:pt x="962" y="2726"/>
                </a:lnTo>
                <a:lnTo>
                  <a:pt x="967" y="2734"/>
                </a:lnTo>
                <a:lnTo>
                  <a:pt x="972" y="2741"/>
                </a:lnTo>
                <a:lnTo>
                  <a:pt x="980" y="2747"/>
                </a:lnTo>
                <a:lnTo>
                  <a:pt x="988" y="2751"/>
                </a:lnTo>
                <a:lnTo>
                  <a:pt x="997" y="2754"/>
                </a:lnTo>
                <a:lnTo>
                  <a:pt x="1007" y="2755"/>
                </a:lnTo>
                <a:lnTo>
                  <a:pt x="1016" y="2754"/>
                </a:lnTo>
                <a:lnTo>
                  <a:pt x="1026" y="2751"/>
                </a:lnTo>
                <a:lnTo>
                  <a:pt x="1034" y="2747"/>
                </a:lnTo>
                <a:lnTo>
                  <a:pt x="1041" y="2741"/>
                </a:lnTo>
                <a:lnTo>
                  <a:pt x="1047" y="2734"/>
                </a:lnTo>
                <a:lnTo>
                  <a:pt x="1051" y="2726"/>
                </a:lnTo>
                <a:lnTo>
                  <a:pt x="1054" y="2716"/>
                </a:lnTo>
                <a:lnTo>
                  <a:pt x="1055" y="2707"/>
                </a:lnTo>
                <a:lnTo>
                  <a:pt x="1054" y="2697"/>
                </a:lnTo>
                <a:lnTo>
                  <a:pt x="1051" y="2689"/>
                </a:lnTo>
                <a:lnTo>
                  <a:pt x="1047" y="2681"/>
                </a:lnTo>
                <a:lnTo>
                  <a:pt x="1041" y="2673"/>
                </a:lnTo>
                <a:lnTo>
                  <a:pt x="1034" y="2667"/>
                </a:lnTo>
                <a:lnTo>
                  <a:pt x="1026" y="2663"/>
                </a:lnTo>
                <a:lnTo>
                  <a:pt x="1016" y="2660"/>
                </a:lnTo>
                <a:lnTo>
                  <a:pt x="1007" y="2659"/>
                </a:lnTo>
                <a:close/>
                <a:moveTo>
                  <a:pt x="528" y="2659"/>
                </a:moveTo>
                <a:lnTo>
                  <a:pt x="517" y="2660"/>
                </a:lnTo>
                <a:lnTo>
                  <a:pt x="509" y="2663"/>
                </a:lnTo>
                <a:lnTo>
                  <a:pt x="501" y="2667"/>
                </a:lnTo>
                <a:lnTo>
                  <a:pt x="494" y="2673"/>
                </a:lnTo>
                <a:lnTo>
                  <a:pt x="488" y="2681"/>
                </a:lnTo>
                <a:lnTo>
                  <a:pt x="484" y="2689"/>
                </a:lnTo>
                <a:lnTo>
                  <a:pt x="481" y="2697"/>
                </a:lnTo>
                <a:lnTo>
                  <a:pt x="480" y="2707"/>
                </a:lnTo>
                <a:lnTo>
                  <a:pt x="481" y="2716"/>
                </a:lnTo>
                <a:lnTo>
                  <a:pt x="484" y="2726"/>
                </a:lnTo>
                <a:lnTo>
                  <a:pt x="488" y="2734"/>
                </a:lnTo>
                <a:lnTo>
                  <a:pt x="494" y="2741"/>
                </a:lnTo>
                <a:lnTo>
                  <a:pt x="501" y="2747"/>
                </a:lnTo>
                <a:lnTo>
                  <a:pt x="509" y="2751"/>
                </a:lnTo>
                <a:lnTo>
                  <a:pt x="517" y="2754"/>
                </a:lnTo>
                <a:lnTo>
                  <a:pt x="528" y="2755"/>
                </a:lnTo>
                <a:lnTo>
                  <a:pt x="537" y="2754"/>
                </a:lnTo>
                <a:lnTo>
                  <a:pt x="546" y="2751"/>
                </a:lnTo>
                <a:lnTo>
                  <a:pt x="554" y="2747"/>
                </a:lnTo>
                <a:lnTo>
                  <a:pt x="561" y="2741"/>
                </a:lnTo>
                <a:lnTo>
                  <a:pt x="568" y="2734"/>
                </a:lnTo>
                <a:lnTo>
                  <a:pt x="572" y="2726"/>
                </a:lnTo>
                <a:lnTo>
                  <a:pt x="575" y="2716"/>
                </a:lnTo>
                <a:lnTo>
                  <a:pt x="576" y="2707"/>
                </a:lnTo>
                <a:lnTo>
                  <a:pt x="575" y="2697"/>
                </a:lnTo>
                <a:lnTo>
                  <a:pt x="572" y="2689"/>
                </a:lnTo>
                <a:lnTo>
                  <a:pt x="568" y="2681"/>
                </a:lnTo>
                <a:lnTo>
                  <a:pt x="561" y="2673"/>
                </a:lnTo>
                <a:lnTo>
                  <a:pt x="554" y="2667"/>
                </a:lnTo>
                <a:lnTo>
                  <a:pt x="546" y="2663"/>
                </a:lnTo>
                <a:lnTo>
                  <a:pt x="537" y="2660"/>
                </a:lnTo>
                <a:lnTo>
                  <a:pt x="528" y="2659"/>
                </a:lnTo>
                <a:close/>
                <a:moveTo>
                  <a:pt x="48" y="2659"/>
                </a:moveTo>
                <a:lnTo>
                  <a:pt x="39" y="2660"/>
                </a:lnTo>
                <a:lnTo>
                  <a:pt x="30" y="2663"/>
                </a:lnTo>
                <a:lnTo>
                  <a:pt x="22" y="2667"/>
                </a:lnTo>
                <a:lnTo>
                  <a:pt x="14" y="2673"/>
                </a:lnTo>
                <a:lnTo>
                  <a:pt x="8" y="2681"/>
                </a:lnTo>
                <a:lnTo>
                  <a:pt x="4" y="2689"/>
                </a:lnTo>
                <a:lnTo>
                  <a:pt x="1" y="2697"/>
                </a:lnTo>
                <a:lnTo>
                  <a:pt x="0" y="2707"/>
                </a:lnTo>
                <a:lnTo>
                  <a:pt x="1" y="2716"/>
                </a:lnTo>
                <a:lnTo>
                  <a:pt x="4" y="2726"/>
                </a:lnTo>
                <a:lnTo>
                  <a:pt x="8" y="2734"/>
                </a:lnTo>
                <a:lnTo>
                  <a:pt x="14" y="2741"/>
                </a:lnTo>
                <a:lnTo>
                  <a:pt x="22" y="2747"/>
                </a:lnTo>
                <a:lnTo>
                  <a:pt x="30" y="2751"/>
                </a:lnTo>
                <a:lnTo>
                  <a:pt x="39" y="2754"/>
                </a:lnTo>
                <a:lnTo>
                  <a:pt x="48" y="2755"/>
                </a:lnTo>
                <a:lnTo>
                  <a:pt x="57" y="2754"/>
                </a:lnTo>
                <a:lnTo>
                  <a:pt x="67" y="2751"/>
                </a:lnTo>
                <a:lnTo>
                  <a:pt x="75" y="2747"/>
                </a:lnTo>
                <a:lnTo>
                  <a:pt x="82" y="2741"/>
                </a:lnTo>
                <a:lnTo>
                  <a:pt x="88" y="2734"/>
                </a:lnTo>
                <a:lnTo>
                  <a:pt x="92" y="2726"/>
                </a:lnTo>
                <a:lnTo>
                  <a:pt x="95" y="2716"/>
                </a:lnTo>
                <a:lnTo>
                  <a:pt x="96" y="2707"/>
                </a:lnTo>
                <a:lnTo>
                  <a:pt x="95" y="2697"/>
                </a:lnTo>
                <a:lnTo>
                  <a:pt x="92" y="2689"/>
                </a:lnTo>
                <a:lnTo>
                  <a:pt x="88" y="2681"/>
                </a:lnTo>
                <a:lnTo>
                  <a:pt x="82" y="2673"/>
                </a:lnTo>
                <a:lnTo>
                  <a:pt x="75" y="2667"/>
                </a:lnTo>
                <a:lnTo>
                  <a:pt x="67" y="2663"/>
                </a:lnTo>
                <a:lnTo>
                  <a:pt x="57" y="2660"/>
                </a:lnTo>
                <a:lnTo>
                  <a:pt x="48" y="2659"/>
                </a:lnTo>
                <a:close/>
                <a:moveTo>
                  <a:pt x="1965" y="2216"/>
                </a:moveTo>
                <a:lnTo>
                  <a:pt x="1956" y="2217"/>
                </a:lnTo>
                <a:lnTo>
                  <a:pt x="1947" y="2219"/>
                </a:lnTo>
                <a:lnTo>
                  <a:pt x="1939" y="2224"/>
                </a:lnTo>
                <a:lnTo>
                  <a:pt x="1931" y="2229"/>
                </a:lnTo>
                <a:lnTo>
                  <a:pt x="1925" y="2237"/>
                </a:lnTo>
                <a:lnTo>
                  <a:pt x="1921" y="2245"/>
                </a:lnTo>
                <a:lnTo>
                  <a:pt x="1918" y="2254"/>
                </a:lnTo>
                <a:lnTo>
                  <a:pt x="1917" y="2264"/>
                </a:lnTo>
                <a:lnTo>
                  <a:pt x="1918" y="2273"/>
                </a:lnTo>
                <a:lnTo>
                  <a:pt x="1921" y="2283"/>
                </a:lnTo>
                <a:lnTo>
                  <a:pt x="1925" y="2291"/>
                </a:lnTo>
                <a:lnTo>
                  <a:pt x="1931" y="2298"/>
                </a:lnTo>
                <a:lnTo>
                  <a:pt x="1939" y="2304"/>
                </a:lnTo>
                <a:lnTo>
                  <a:pt x="1947" y="2308"/>
                </a:lnTo>
                <a:lnTo>
                  <a:pt x="1956" y="2311"/>
                </a:lnTo>
                <a:lnTo>
                  <a:pt x="1965" y="2312"/>
                </a:lnTo>
                <a:lnTo>
                  <a:pt x="1975" y="2311"/>
                </a:lnTo>
                <a:lnTo>
                  <a:pt x="1985" y="2308"/>
                </a:lnTo>
                <a:lnTo>
                  <a:pt x="1993" y="2304"/>
                </a:lnTo>
                <a:lnTo>
                  <a:pt x="2000" y="2298"/>
                </a:lnTo>
                <a:lnTo>
                  <a:pt x="2005" y="2291"/>
                </a:lnTo>
                <a:lnTo>
                  <a:pt x="2010" y="2283"/>
                </a:lnTo>
                <a:lnTo>
                  <a:pt x="2012" y="2273"/>
                </a:lnTo>
                <a:lnTo>
                  <a:pt x="2013" y="2264"/>
                </a:lnTo>
                <a:lnTo>
                  <a:pt x="2012" y="2254"/>
                </a:lnTo>
                <a:lnTo>
                  <a:pt x="2010" y="2245"/>
                </a:lnTo>
                <a:lnTo>
                  <a:pt x="2005" y="2237"/>
                </a:lnTo>
                <a:lnTo>
                  <a:pt x="2000" y="2229"/>
                </a:lnTo>
                <a:lnTo>
                  <a:pt x="1993" y="2224"/>
                </a:lnTo>
                <a:lnTo>
                  <a:pt x="1985" y="2219"/>
                </a:lnTo>
                <a:lnTo>
                  <a:pt x="1975" y="2217"/>
                </a:lnTo>
                <a:lnTo>
                  <a:pt x="1965" y="2216"/>
                </a:lnTo>
                <a:close/>
                <a:moveTo>
                  <a:pt x="1486" y="2216"/>
                </a:moveTo>
                <a:lnTo>
                  <a:pt x="1476" y="2217"/>
                </a:lnTo>
                <a:lnTo>
                  <a:pt x="1467" y="2219"/>
                </a:lnTo>
                <a:lnTo>
                  <a:pt x="1459" y="2224"/>
                </a:lnTo>
                <a:lnTo>
                  <a:pt x="1452" y="2229"/>
                </a:lnTo>
                <a:lnTo>
                  <a:pt x="1447" y="2237"/>
                </a:lnTo>
                <a:lnTo>
                  <a:pt x="1442" y="2245"/>
                </a:lnTo>
                <a:lnTo>
                  <a:pt x="1439" y="2254"/>
                </a:lnTo>
                <a:lnTo>
                  <a:pt x="1439" y="2264"/>
                </a:lnTo>
                <a:lnTo>
                  <a:pt x="1439" y="2273"/>
                </a:lnTo>
                <a:lnTo>
                  <a:pt x="1442" y="2283"/>
                </a:lnTo>
                <a:lnTo>
                  <a:pt x="1447" y="2291"/>
                </a:lnTo>
                <a:lnTo>
                  <a:pt x="1452" y="2298"/>
                </a:lnTo>
                <a:lnTo>
                  <a:pt x="1459" y="2304"/>
                </a:lnTo>
                <a:lnTo>
                  <a:pt x="1467" y="2308"/>
                </a:lnTo>
                <a:lnTo>
                  <a:pt x="1476" y="2311"/>
                </a:lnTo>
                <a:lnTo>
                  <a:pt x="1486" y="2312"/>
                </a:lnTo>
                <a:lnTo>
                  <a:pt x="1496" y="2311"/>
                </a:lnTo>
                <a:lnTo>
                  <a:pt x="1505" y="2308"/>
                </a:lnTo>
                <a:lnTo>
                  <a:pt x="1513" y="2304"/>
                </a:lnTo>
                <a:lnTo>
                  <a:pt x="1521" y="2298"/>
                </a:lnTo>
                <a:lnTo>
                  <a:pt x="1526" y="2291"/>
                </a:lnTo>
                <a:lnTo>
                  <a:pt x="1531" y="2283"/>
                </a:lnTo>
                <a:lnTo>
                  <a:pt x="1534" y="2273"/>
                </a:lnTo>
                <a:lnTo>
                  <a:pt x="1534" y="2264"/>
                </a:lnTo>
                <a:lnTo>
                  <a:pt x="1534" y="2254"/>
                </a:lnTo>
                <a:lnTo>
                  <a:pt x="1531" y="2245"/>
                </a:lnTo>
                <a:lnTo>
                  <a:pt x="1526" y="2237"/>
                </a:lnTo>
                <a:lnTo>
                  <a:pt x="1521" y="2229"/>
                </a:lnTo>
                <a:lnTo>
                  <a:pt x="1513" y="2224"/>
                </a:lnTo>
                <a:lnTo>
                  <a:pt x="1505" y="2219"/>
                </a:lnTo>
                <a:lnTo>
                  <a:pt x="1496" y="2217"/>
                </a:lnTo>
                <a:lnTo>
                  <a:pt x="1486" y="2216"/>
                </a:lnTo>
                <a:close/>
                <a:moveTo>
                  <a:pt x="1007" y="2216"/>
                </a:moveTo>
                <a:lnTo>
                  <a:pt x="997" y="2217"/>
                </a:lnTo>
                <a:lnTo>
                  <a:pt x="988" y="2219"/>
                </a:lnTo>
                <a:lnTo>
                  <a:pt x="980" y="2224"/>
                </a:lnTo>
                <a:lnTo>
                  <a:pt x="972" y="2229"/>
                </a:lnTo>
                <a:lnTo>
                  <a:pt x="967" y="2237"/>
                </a:lnTo>
                <a:lnTo>
                  <a:pt x="962" y="2245"/>
                </a:lnTo>
                <a:lnTo>
                  <a:pt x="960" y="2254"/>
                </a:lnTo>
                <a:lnTo>
                  <a:pt x="959" y="2264"/>
                </a:lnTo>
                <a:lnTo>
                  <a:pt x="960" y="2273"/>
                </a:lnTo>
                <a:lnTo>
                  <a:pt x="962" y="2283"/>
                </a:lnTo>
                <a:lnTo>
                  <a:pt x="967" y="2291"/>
                </a:lnTo>
                <a:lnTo>
                  <a:pt x="972" y="2298"/>
                </a:lnTo>
                <a:lnTo>
                  <a:pt x="980" y="2304"/>
                </a:lnTo>
                <a:lnTo>
                  <a:pt x="988" y="2308"/>
                </a:lnTo>
                <a:lnTo>
                  <a:pt x="997" y="2311"/>
                </a:lnTo>
                <a:lnTo>
                  <a:pt x="1007" y="2312"/>
                </a:lnTo>
                <a:lnTo>
                  <a:pt x="1016" y="2311"/>
                </a:lnTo>
                <a:lnTo>
                  <a:pt x="1026" y="2308"/>
                </a:lnTo>
                <a:lnTo>
                  <a:pt x="1034" y="2304"/>
                </a:lnTo>
                <a:lnTo>
                  <a:pt x="1041" y="2298"/>
                </a:lnTo>
                <a:lnTo>
                  <a:pt x="1047" y="2291"/>
                </a:lnTo>
                <a:lnTo>
                  <a:pt x="1051" y="2283"/>
                </a:lnTo>
                <a:lnTo>
                  <a:pt x="1054" y="2273"/>
                </a:lnTo>
                <a:lnTo>
                  <a:pt x="1055" y="2264"/>
                </a:lnTo>
                <a:lnTo>
                  <a:pt x="1054" y="2254"/>
                </a:lnTo>
                <a:lnTo>
                  <a:pt x="1051" y="2245"/>
                </a:lnTo>
                <a:lnTo>
                  <a:pt x="1047" y="2237"/>
                </a:lnTo>
                <a:lnTo>
                  <a:pt x="1041" y="2229"/>
                </a:lnTo>
                <a:lnTo>
                  <a:pt x="1034" y="2224"/>
                </a:lnTo>
                <a:lnTo>
                  <a:pt x="1026" y="2219"/>
                </a:lnTo>
                <a:lnTo>
                  <a:pt x="1016" y="2217"/>
                </a:lnTo>
                <a:lnTo>
                  <a:pt x="1007" y="2216"/>
                </a:lnTo>
                <a:close/>
                <a:moveTo>
                  <a:pt x="528" y="2216"/>
                </a:moveTo>
                <a:lnTo>
                  <a:pt x="517" y="2217"/>
                </a:lnTo>
                <a:lnTo>
                  <a:pt x="509" y="2219"/>
                </a:lnTo>
                <a:lnTo>
                  <a:pt x="501" y="2224"/>
                </a:lnTo>
                <a:lnTo>
                  <a:pt x="494" y="2229"/>
                </a:lnTo>
                <a:lnTo>
                  <a:pt x="488" y="2237"/>
                </a:lnTo>
                <a:lnTo>
                  <a:pt x="484" y="2245"/>
                </a:lnTo>
                <a:lnTo>
                  <a:pt x="481" y="2254"/>
                </a:lnTo>
                <a:lnTo>
                  <a:pt x="480" y="2264"/>
                </a:lnTo>
                <a:lnTo>
                  <a:pt x="481" y="2273"/>
                </a:lnTo>
                <a:lnTo>
                  <a:pt x="484" y="2283"/>
                </a:lnTo>
                <a:lnTo>
                  <a:pt x="488" y="2291"/>
                </a:lnTo>
                <a:lnTo>
                  <a:pt x="494" y="2298"/>
                </a:lnTo>
                <a:lnTo>
                  <a:pt x="501" y="2304"/>
                </a:lnTo>
                <a:lnTo>
                  <a:pt x="509" y="2308"/>
                </a:lnTo>
                <a:lnTo>
                  <a:pt x="517" y="2311"/>
                </a:lnTo>
                <a:lnTo>
                  <a:pt x="528" y="2312"/>
                </a:lnTo>
                <a:lnTo>
                  <a:pt x="537" y="2311"/>
                </a:lnTo>
                <a:lnTo>
                  <a:pt x="546" y="2308"/>
                </a:lnTo>
                <a:lnTo>
                  <a:pt x="554" y="2304"/>
                </a:lnTo>
                <a:lnTo>
                  <a:pt x="561" y="2298"/>
                </a:lnTo>
                <a:lnTo>
                  <a:pt x="568" y="2291"/>
                </a:lnTo>
                <a:lnTo>
                  <a:pt x="572" y="2283"/>
                </a:lnTo>
                <a:lnTo>
                  <a:pt x="575" y="2273"/>
                </a:lnTo>
                <a:lnTo>
                  <a:pt x="576" y="2264"/>
                </a:lnTo>
                <a:lnTo>
                  <a:pt x="575" y="2254"/>
                </a:lnTo>
                <a:lnTo>
                  <a:pt x="572" y="2245"/>
                </a:lnTo>
                <a:lnTo>
                  <a:pt x="568" y="2237"/>
                </a:lnTo>
                <a:lnTo>
                  <a:pt x="561" y="2229"/>
                </a:lnTo>
                <a:lnTo>
                  <a:pt x="554" y="2224"/>
                </a:lnTo>
                <a:lnTo>
                  <a:pt x="546" y="2219"/>
                </a:lnTo>
                <a:lnTo>
                  <a:pt x="537" y="2217"/>
                </a:lnTo>
                <a:lnTo>
                  <a:pt x="528" y="2216"/>
                </a:lnTo>
                <a:close/>
                <a:moveTo>
                  <a:pt x="48" y="2216"/>
                </a:moveTo>
                <a:lnTo>
                  <a:pt x="39" y="2217"/>
                </a:lnTo>
                <a:lnTo>
                  <a:pt x="30" y="2219"/>
                </a:lnTo>
                <a:lnTo>
                  <a:pt x="22" y="2224"/>
                </a:lnTo>
                <a:lnTo>
                  <a:pt x="14" y="2229"/>
                </a:lnTo>
                <a:lnTo>
                  <a:pt x="8" y="2237"/>
                </a:lnTo>
                <a:lnTo>
                  <a:pt x="4" y="2245"/>
                </a:lnTo>
                <a:lnTo>
                  <a:pt x="1" y="2254"/>
                </a:lnTo>
                <a:lnTo>
                  <a:pt x="0" y="2264"/>
                </a:lnTo>
                <a:lnTo>
                  <a:pt x="1" y="2273"/>
                </a:lnTo>
                <a:lnTo>
                  <a:pt x="4" y="2283"/>
                </a:lnTo>
                <a:lnTo>
                  <a:pt x="8" y="2291"/>
                </a:lnTo>
                <a:lnTo>
                  <a:pt x="14" y="2298"/>
                </a:lnTo>
                <a:lnTo>
                  <a:pt x="22" y="2304"/>
                </a:lnTo>
                <a:lnTo>
                  <a:pt x="30" y="2308"/>
                </a:lnTo>
                <a:lnTo>
                  <a:pt x="39" y="2311"/>
                </a:lnTo>
                <a:lnTo>
                  <a:pt x="48" y="2312"/>
                </a:lnTo>
                <a:lnTo>
                  <a:pt x="57" y="2311"/>
                </a:lnTo>
                <a:lnTo>
                  <a:pt x="67" y="2308"/>
                </a:lnTo>
                <a:lnTo>
                  <a:pt x="75" y="2304"/>
                </a:lnTo>
                <a:lnTo>
                  <a:pt x="82" y="2298"/>
                </a:lnTo>
                <a:lnTo>
                  <a:pt x="88" y="2291"/>
                </a:lnTo>
                <a:lnTo>
                  <a:pt x="92" y="2283"/>
                </a:lnTo>
                <a:lnTo>
                  <a:pt x="95" y="2273"/>
                </a:lnTo>
                <a:lnTo>
                  <a:pt x="96" y="2264"/>
                </a:lnTo>
                <a:lnTo>
                  <a:pt x="95" y="2254"/>
                </a:lnTo>
                <a:lnTo>
                  <a:pt x="92" y="2245"/>
                </a:lnTo>
                <a:lnTo>
                  <a:pt x="88" y="2237"/>
                </a:lnTo>
                <a:lnTo>
                  <a:pt x="82" y="2229"/>
                </a:lnTo>
                <a:lnTo>
                  <a:pt x="75" y="2224"/>
                </a:lnTo>
                <a:lnTo>
                  <a:pt x="67" y="2219"/>
                </a:lnTo>
                <a:lnTo>
                  <a:pt x="57" y="2217"/>
                </a:lnTo>
                <a:lnTo>
                  <a:pt x="48" y="2216"/>
                </a:lnTo>
                <a:close/>
                <a:moveTo>
                  <a:pt x="1965" y="1773"/>
                </a:moveTo>
                <a:lnTo>
                  <a:pt x="1956" y="1774"/>
                </a:lnTo>
                <a:lnTo>
                  <a:pt x="1947" y="1776"/>
                </a:lnTo>
                <a:lnTo>
                  <a:pt x="1939" y="1781"/>
                </a:lnTo>
                <a:lnTo>
                  <a:pt x="1931" y="1786"/>
                </a:lnTo>
                <a:lnTo>
                  <a:pt x="1925" y="1793"/>
                </a:lnTo>
                <a:lnTo>
                  <a:pt x="1921" y="1802"/>
                </a:lnTo>
                <a:lnTo>
                  <a:pt x="1918" y="1811"/>
                </a:lnTo>
                <a:lnTo>
                  <a:pt x="1917" y="1821"/>
                </a:lnTo>
                <a:lnTo>
                  <a:pt x="1918" y="1830"/>
                </a:lnTo>
                <a:lnTo>
                  <a:pt x="1921" y="1840"/>
                </a:lnTo>
                <a:lnTo>
                  <a:pt x="1925" y="1848"/>
                </a:lnTo>
                <a:lnTo>
                  <a:pt x="1931" y="1855"/>
                </a:lnTo>
                <a:lnTo>
                  <a:pt x="1939" y="1860"/>
                </a:lnTo>
                <a:lnTo>
                  <a:pt x="1947" y="1865"/>
                </a:lnTo>
                <a:lnTo>
                  <a:pt x="1956" y="1868"/>
                </a:lnTo>
                <a:lnTo>
                  <a:pt x="1965" y="1869"/>
                </a:lnTo>
                <a:lnTo>
                  <a:pt x="1975" y="1868"/>
                </a:lnTo>
                <a:lnTo>
                  <a:pt x="1985" y="1865"/>
                </a:lnTo>
                <a:lnTo>
                  <a:pt x="1993" y="1860"/>
                </a:lnTo>
                <a:lnTo>
                  <a:pt x="2000" y="1855"/>
                </a:lnTo>
                <a:lnTo>
                  <a:pt x="2005" y="1848"/>
                </a:lnTo>
                <a:lnTo>
                  <a:pt x="2010" y="1840"/>
                </a:lnTo>
                <a:lnTo>
                  <a:pt x="2012" y="1830"/>
                </a:lnTo>
                <a:lnTo>
                  <a:pt x="2013" y="1821"/>
                </a:lnTo>
                <a:lnTo>
                  <a:pt x="2012" y="1811"/>
                </a:lnTo>
                <a:lnTo>
                  <a:pt x="2010" y="1802"/>
                </a:lnTo>
                <a:lnTo>
                  <a:pt x="2005" y="1793"/>
                </a:lnTo>
                <a:lnTo>
                  <a:pt x="2000" y="1786"/>
                </a:lnTo>
                <a:lnTo>
                  <a:pt x="1993" y="1781"/>
                </a:lnTo>
                <a:lnTo>
                  <a:pt x="1985" y="1776"/>
                </a:lnTo>
                <a:lnTo>
                  <a:pt x="1975" y="1774"/>
                </a:lnTo>
                <a:lnTo>
                  <a:pt x="1965" y="1773"/>
                </a:lnTo>
                <a:close/>
                <a:moveTo>
                  <a:pt x="1486" y="1773"/>
                </a:moveTo>
                <a:lnTo>
                  <a:pt x="1476" y="1774"/>
                </a:lnTo>
                <a:lnTo>
                  <a:pt x="1467" y="1776"/>
                </a:lnTo>
                <a:lnTo>
                  <a:pt x="1459" y="1781"/>
                </a:lnTo>
                <a:lnTo>
                  <a:pt x="1452" y="1786"/>
                </a:lnTo>
                <a:lnTo>
                  <a:pt x="1447" y="1793"/>
                </a:lnTo>
                <a:lnTo>
                  <a:pt x="1442" y="1802"/>
                </a:lnTo>
                <a:lnTo>
                  <a:pt x="1439" y="1811"/>
                </a:lnTo>
                <a:lnTo>
                  <a:pt x="1439" y="1821"/>
                </a:lnTo>
                <a:lnTo>
                  <a:pt x="1439" y="1830"/>
                </a:lnTo>
                <a:lnTo>
                  <a:pt x="1442" y="1840"/>
                </a:lnTo>
                <a:lnTo>
                  <a:pt x="1447" y="1848"/>
                </a:lnTo>
                <a:lnTo>
                  <a:pt x="1452" y="1855"/>
                </a:lnTo>
                <a:lnTo>
                  <a:pt x="1459" y="1860"/>
                </a:lnTo>
                <a:lnTo>
                  <a:pt x="1467" y="1865"/>
                </a:lnTo>
                <a:lnTo>
                  <a:pt x="1476" y="1868"/>
                </a:lnTo>
                <a:lnTo>
                  <a:pt x="1486" y="1869"/>
                </a:lnTo>
                <a:lnTo>
                  <a:pt x="1496" y="1868"/>
                </a:lnTo>
                <a:lnTo>
                  <a:pt x="1505" y="1865"/>
                </a:lnTo>
                <a:lnTo>
                  <a:pt x="1513" y="1860"/>
                </a:lnTo>
                <a:lnTo>
                  <a:pt x="1521" y="1855"/>
                </a:lnTo>
                <a:lnTo>
                  <a:pt x="1526" y="1848"/>
                </a:lnTo>
                <a:lnTo>
                  <a:pt x="1531" y="1840"/>
                </a:lnTo>
                <a:lnTo>
                  <a:pt x="1534" y="1830"/>
                </a:lnTo>
                <a:lnTo>
                  <a:pt x="1534" y="1821"/>
                </a:lnTo>
                <a:lnTo>
                  <a:pt x="1534" y="1811"/>
                </a:lnTo>
                <a:lnTo>
                  <a:pt x="1531" y="1802"/>
                </a:lnTo>
                <a:lnTo>
                  <a:pt x="1526" y="1793"/>
                </a:lnTo>
                <a:lnTo>
                  <a:pt x="1521" y="1786"/>
                </a:lnTo>
                <a:lnTo>
                  <a:pt x="1513" y="1781"/>
                </a:lnTo>
                <a:lnTo>
                  <a:pt x="1505" y="1776"/>
                </a:lnTo>
                <a:lnTo>
                  <a:pt x="1496" y="1774"/>
                </a:lnTo>
                <a:lnTo>
                  <a:pt x="1486" y="1773"/>
                </a:lnTo>
                <a:close/>
                <a:moveTo>
                  <a:pt x="1007" y="1773"/>
                </a:moveTo>
                <a:lnTo>
                  <a:pt x="997" y="1774"/>
                </a:lnTo>
                <a:lnTo>
                  <a:pt x="988" y="1776"/>
                </a:lnTo>
                <a:lnTo>
                  <a:pt x="980" y="1781"/>
                </a:lnTo>
                <a:lnTo>
                  <a:pt x="972" y="1786"/>
                </a:lnTo>
                <a:lnTo>
                  <a:pt x="967" y="1793"/>
                </a:lnTo>
                <a:lnTo>
                  <a:pt x="962" y="1802"/>
                </a:lnTo>
                <a:lnTo>
                  <a:pt x="960" y="1811"/>
                </a:lnTo>
                <a:lnTo>
                  <a:pt x="959" y="1821"/>
                </a:lnTo>
                <a:lnTo>
                  <a:pt x="960" y="1830"/>
                </a:lnTo>
                <a:lnTo>
                  <a:pt x="962" y="1840"/>
                </a:lnTo>
                <a:lnTo>
                  <a:pt x="967" y="1848"/>
                </a:lnTo>
                <a:lnTo>
                  <a:pt x="972" y="1855"/>
                </a:lnTo>
                <a:lnTo>
                  <a:pt x="980" y="1860"/>
                </a:lnTo>
                <a:lnTo>
                  <a:pt x="988" y="1865"/>
                </a:lnTo>
                <a:lnTo>
                  <a:pt x="997" y="1868"/>
                </a:lnTo>
                <a:lnTo>
                  <a:pt x="1007" y="1869"/>
                </a:lnTo>
                <a:lnTo>
                  <a:pt x="1016" y="1868"/>
                </a:lnTo>
                <a:lnTo>
                  <a:pt x="1026" y="1865"/>
                </a:lnTo>
                <a:lnTo>
                  <a:pt x="1034" y="1860"/>
                </a:lnTo>
                <a:lnTo>
                  <a:pt x="1041" y="1855"/>
                </a:lnTo>
                <a:lnTo>
                  <a:pt x="1047" y="1848"/>
                </a:lnTo>
                <a:lnTo>
                  <a:pt x="1051" y="1840"/>
                </a:lnTo>
                <a:lnTo>
                  <a:pt x="1054" y="1830"/>
                </a:lnTo>
                <a:lnTo>
                  <a:pt x="1055" y="1821"/>
                </a:lnTo>
                <a:lnTo>
                  <a:pt x="1054" y="1811"/>
                </a:lnTo>
                <a:lnTo>
                  <a:pt x="1051" y="1802"/>
                </a:lnTo>
                <a:lnTo>
                  <a:pt x="1047" y="1793"/>
                </a:lnTo>
                <a:lnTo>
                  <a:pt x="1041" y="1786"/>
                </a:lnTo>
                <a:lnTo>
                  <a:pt x="1034" y="1781"/>
                </a:lnTo>
                <a:lnTo>
                  <a:pt x="1026" y="1776"/>
                </a:lnTo>
                <a:lnTo>
                  <a:pt x="1016" y="1774"/>
                </a:lnTo>
                <a:lnTo>
                  <a:pt x="1007" y="1773"/>
                </a:lnTo>
                <a:close/>
                <a:moveTo>
                  <a:pt x="528" y="1773"/>
                </a:moveTo>
                <a:lnTo>
                  <a:pt x="517" y="1774"/>
                </a:lnTo>
                <a:lnTo>
                  <a:pt x="509" y="1776"/>
                </a:lnTo>
                <a:lnTo>
                  <a:pt x="501" y="1781"/>
                </a:lnTo>
                <a:lnTo>
                  <a:pt x="494" y="1786"/>
                </a:lnTo>
                <a:lnTo>
                  <a:pt x="488" y="1793"/>
                </a:lnTo>
                <a:lnTo>
                  <a:pt x="484" y="1802"/>
                </a:lnTo>
                <a:lnTo>
                  <a:pt x="481" y="1811"/>
                </a:lnTo>
                <a:lnTo>
                  <a:pt x="480" y="1821"/>
                </a:lnTo>
                <a:lnTo>
                  <a:pt x="481" y="1830"/>
                </a:lnTo>
                <a:lnTo>
                  <a:pt x="484" y="1840"/>
                </a:lnTo>
                <a:lnTo>
                  <a:pt x="488" y="1848"/>
                </a:lnTo>
                <a:lnTo>
                  <a:pt x="494" y="1855"/>
                </a:lnTo>
                <a:lnTo>
                  <a:pt x="501" y="1860"/>
                </a:lnTo>
                <a:lnTo>
                  <a:pt x="509" y="1865"/>
                </a:lnTo>
                <a:lnTo>
                  <a:pt x="517" y="1868"/>
                </a:lnTo>
                <a:lnTo>
                  <a:pt x="528" y="1869"/>
                </a:lnTo>
                <a:lnTo>
                  <a:pt x="537" y="1868"/>
                </a:lnTo>
                <a:lnTo>
                  <a:pt x="546" y="1865"/>
                </a:lnTo>
                <a:lnTo>
                  <a:pt x="554" y="1860"/>
                </a:lnTo>
                <a:lnTo>
                  <a:pt x="561" y="1855"/>
                </a:lnTo>
                <a:lnTo>
                  <a:pt x="568" y="1848"/>
                </a:lnTo>
                <a:lnTo>
                  <a:pt x="572" y="1840"/>
                </a:lnTo>
                <a:lnTo>
                  <a:pt x="575" y="1830"/>
                </a:lnTo>
                <a:lnTo>
                  <a:pt x="576" y="1821"/>
                </a:lnTo>
                <a:lnTo>
                  <a:pt x="575" y="1811"/>
                </a:lnTo>
                <a:lnTo>
                  <a:pt x="572" y="1802"/>
                </a:lnTo>
                <a:lnTo>
                  <a:pt x="568" y="1793"/>
                </a:lnTo>
                <a:lnTo>
                  <a:pt x="561" y="1786"/>
                </a:lnTo>
                <a:lnTo>
                  <a:pt x="554" y="1781"/>
                </a:lnTo>
                <a:lnTo>
                  <a:pt x="546" y="1776"/>
                </a:lnTo>
                <a:lnTo>
                  <a:pt x="537" y="1774"/>
                </a:lnTo>
                <a:lnTo>
                  <a:pt x="528" y="1773"/>
                </a:lnTo>
                <a:close/>
                <a:moveTo>
                  <a:pt x="48" y="1773"/>
                </a:moveTo>
                <a:lnTo>
                  <a:pt x="39" y="1774"/>
                </a:lnTo>
                <a:lnTo>
                  <a:pt x="30" y="1776"/>
                </a:lnTo>
                <a:lnTo>
                  <a:pt x="22" y="1781"/>
                </a:lnTo>
                <a:lnTo>
                  <a:pt x="14" y="1786"/>
                </a:lnTo>
                <a:lnTo>
                  <a:pt x="8" y="1793"/>
                </a:lnTo>
                <a:lnTo>
                  <a:pt x="4" y="1802"/>
                </a:lnTo>
                <a:lnTo>
                  <a:pt x="1" y="1811"/>
                </a:lnTo>
                <a:lnTo>
                  <a:pt x="0" y="1821"/>
                </a:lnTo>
                <a:lnTo>
                  <a:pt x="1" y="1830"/>
                </a:lnTo>
                <a:lnTo>
                  <a:pt x="4" y="1840"/>
                </a:lnTo>
                <a:lnTo>
                  <a:pt x="8" y="1848"/>
                </a:lnTo>
                <a:lnTo>
                  <a:pt x="14" y="1855"/>
                </a:lnTo>
                <a:lnTo>
                  <a:pt x="22" y="1860"/>
                </a:lnTo>
                <a:lnTo>
                  <a:pt x="30" y="1865"/>
                </a:lnTo>
                <a:lnTo>
                  <a:pt x="39" y="1868"/>
                </a:lnTo>
                <a:lnTo>
                  <a:pt x="48" y="1869"/>
                </a:lnTo>
                <a:lnTo>
                  <a:pt x="57" y="1868"/>
                </a:lnTo>
                <a:lnTo>
                  <a:pt x="67" y="1865"/>
                </a:lnTo>
                <a:lnTo>
                  <a:pt x="75" y="1860"/>
                </a:lnTo>
                <a:lnTo>
                  <a:pt x="82" y="1855"/>
                </a:lnTo>
                <a:lnTo>
                  <a:pt x="88" y="1848"/>
                </a:lnTo>
                <a:lnTo>
                  <a:pt x="92" y="1840"/>
                </a:lnTo>
                <a:lnTo>
                  <a:pt x="95" y="1830"/>
                </a:lnTo>
                <a:lnTo>
                  <a:pt x="96" y="1821"/>
                </a:lnTo>
                <a:lnTo>
                  <a:pt x="95" y="1811"/>
                </a:lnTo>
                <a:lnTo>
                  <a:pt x="92" y="1802"/>
                </a:lnTo>
                <a:lnTo>
                  <a:pt x="88" y="1793"/>
                </a:lnTo>
                <a:lnTo>
                  <a:pt x="82" y="1786"/>
                </a:lnTo>
                <a:lnTo>
                  <a:pt x="75" y="1781"/>
                </a:lnTo>
                <a:lnTo>
                  <a:pt x="67" y="1776"/>
                </a:lnTo>
                <a:lnTo>
                  <a:pt x="57" y="1774"/>
                </a:lnTo>
                <a:lnTo>
                  <a:pt x="48" y="1773"/>
                </a:lnTo>
                <a:close/>
                <a:moveTo>
                  <a:pt x="1965" y="1329"/>
                </a:moveTo>
                <a:lnTo>
                  <a:pt x="1956" y="1330"/>
                </a:lnTo>
                <a:lnTo>
                  <a:pt x="1947" y="1333"/>
                </a:lnTo>
                <a:lnTo>
                  <a:pt x="1939" y="1337"/>
                </a:lnTo>
                <a:lnTo>
                  <a:pt x="1931" y="1343"/>
                </a:lnTo>
                <a:lnTo>
                  <a:pt x="1925" y="1350"/>
                </a:lnTo>
                <a:lnTo>
                  <a:pt x="1921" y="1359"/>
                </a:lnTo>
                <a:lnTo>
                  <a:pt x="1918" y="1368"/>
                </a:lnTo>
                <a:lnTo>
                  <a:pt x="1917" y="1377"/>
                </a:lnTo>
                <a:lnTo>
                  <a:pt x="1918" y="1387"/>
                </a:lnTo>
                <a:lnTo>
                  <a:pt x="1921" y="1397"/>
                </a:lnTo>
                <a:lnTo>
                  <a:pt x="1925" y="1405"/>
                </a:lnTo>
                <a:lnTo>
                  <a:pt x="1931" y="1412"/>
                </a:lnTo>
                <a:lnTo>
                  <a:pt x="1939" y="1417"/>
                </a:lnTo>
                <a:lnTo>
                  <a:pt x="1947" y="1422"/>
                </a:lnTo>
                <a:lnTo>
                  <a:pt x="1956" y="1424"/>
                </a:lnTo>
                <a:lnTo>
                  <a:pt x="1965" y="1425"/>
                </a:lnTo>
                <a:lnTo>
                  <a:pt x="1975" y="1424"/>
                </a:lnTo>
                <a:lnTo>
                  <a:pt x="1985" y="1422"/>
                </a:lnTo>
                <a:lnTo>
                  <a:pt x="1993" y="1417"/>
                </a:lnTo>
                <a:lnTo>
                  <a:pt x="2000" y="1412"/>
                </a:lnTo>
                <a:lnTo>
                  <a:pt x="2005" y="1405"/>
                </a:lnTo>
                <a:lnTo>
                  <a:pt x="2010" y="1397"/>
                </a:lnTo>
                <a:lnTo>
                  <a:pt x="2012" y="1387"/>
                </a:lnTo>
                <a:lnTo>
                  <a:pt x="2013" y="1377"/>
                </a:lnTo>
                <a:lnTo>
                  <a:pt x="2012" y="1368"/>
                </a:lnTo>
                <a:lnTo>
                  <a:pt x="2010" y="1359"/>
                </a:lnTo>
                <a:lnTo>
                  <a:pt x="2005" y="1350"/>
                </a:lnTo>
                <a:lnTo>
                  <a:pt x="2000" y="1343"/>
                </a:lnTo>
                <a:lnTo>
                  <a:pt x="1993" y="1337"/>
                </a:lnTo>
                <a:lnTo>
                  <a:pt x="1985" y="1333"/>
                </a:lnTo>
                <a:lnTo>
                  <a:pt x="1975" y="1330"/>
                </a:lnTo>
                <a:lnTo>
                  <a:pt x="1965" y="1329"/>
                </a:lnTo>
                <a:close/>
                <a:moveTo>
                  <a:pt x="1486" y="1329"/>
                </a:moveTo>
                <a:lnTo>
                  <a:pt x="1476" y="1330"/>
                </a:lnTo>
                <a:lnTo>
                  <a:pt x="1467" y="1333"/>
                </a:lnTo>
                <a:lnTo>
                  <a:pt x="1459" y="1337"/>
                </a:lnTo>
                <a:lnTo>
                  <a:pt x="1452" y="1343"/>
                </a:lnTo>
                <a:lnTo>
                  <a:pt x="1447" y="1350"/>
                </a:lnTo>
                <a:lnTo>
                  <a:pt x="1442" y="1359"/>
                </a:lnTo>
                <a:lnTo>
                  <a:pt x="1439" y="1368"/>
                </a:lnTo>
                <a:lnTo>
                  <a:pt x="1439" y="1377"/>
                </a:lnTo>
                <a:lnTo>
                  <a:pt x="1439" y="1387"/>
                </a:lnTo>
                <a:lnTo>
                  <a:pt x="1442" y="1397"/>
                </a:lnTo>
                <a:lnTo>
                  <a:pt x="1447" y="1405"/>
                </a:lnTo>
                <a:lnTo>
                  <a:pt x="1452" y="1412"/>
                </a:lnTo>
                <a:lnTo>
                  <a:pt x="1459" y="1417"/>
                </a:lnTo>
                <a:lnTo>
                  <a:pt x="1467" y="1422"/>
                </a:lnTo>
                <a:lnTo>
                  <a:pt x="1476" y="1424"/>
                </a:lnTo>
                <a:lnTo>
                  <a:pt x="1486" y="1425"/>
                </a:lnTo>
                <a:lnTo>
                  <a:pt x="1496" y="1424"/>
                </a:lnTo>
                <a:lnTo>
                  <a:pt x="1505" y="1422"/>
                </a:lnTo>
                <a:lnTo>
                  <a:pt x="1513" y="1417"/>
                </a:lnTo>
                <a:lnTo>
                  <a:pt x="1521" y="1412"/>
                </a:lnTo>
                <a:lnTo>
                  <a:pt x="1526" y="1405"/>
                </a:lnTo>
                <a:lnTo>
                  <a:pt x="1531" y="1397"/>
                </a:lnTo>
                <a:lnTo>
                  <a:pt x="1534" y="1387"/>
                </a:lnTo>
                <a:lnTo>
                  <a:pt x="1534" y="1377"/>
                </a:lnTo>
                <a:lnTo>
                  <a:pt x="1534" y="1368"/>
                </a:lnTo>
                <a:lnTo>
                  <a:pt x="1531" y="1359"/>
                </a:lnTo>
                <a:lnTo>
                  <a:pt x="1526" y="1350"/>
                </a:lnTo>
                <a:lnTo>
                  <a:pt x="1521" y="1343"/>
                </a:lnTo>
                <a:lnTo>
                  <a:pt x="1513" y="1337"/>
                </a:lnTo>
                <a:lnTo>
                  <a:pt x="1505" y="1333"/>
                </a:lnTo>
                <a:lnTo>
                  <a:pt x="1496" y="1330"/>
                </a:lnTo>
                <a:lnTo>
                  <a:pt x="1486" y="1329"/>
                </a:lnTo>
                <a:close/>
                <a:moveTo>
                  <a:pt x="1007" y="1329"/>
                </a:moveTo>
                <a:lnTo>
                  <a:pt x="997" y="1330"/>
                </a:lnTo>
                <a:lnTo>
                  <a:pt x="988" y="1333"/>
                </a:lnTo>
                <a:lnTo>
                  <a:pt x="980" y="1337"/>
                </a:lnTo>
                <a:lnTo>
                  <a:pt x="972" y="1343"/>
                </a:lnTo>
                <a:lnTo>
                  <a:pt x="967" y="1350"/>
                </a:lnTo>
                <a:lnTo>
                  <a:pt x="962" y="1359"/>
                </a:lnTo>
                <a:lnTo>
                  <a:pt x="960" y="1368"/>
                </a:lnTo>
                <a:lnTo>
                  <a:pt x="959" y="1377"/>
                </a:lnTo>
                <a:lnTo>
                  <a:pt x="960" y="1387"/>
                </a:lnTo>
                <a:lnTo>
                  <a:pt x="962" y="1397"/>
                </a:lnTo>
                <a:lnTo>
                  <a:pt x="967" y="1405"/>
                </a:lnTo>
                <a:lnTo>
                  <a:pt x="972" y="1412"/>
                </a:lnTo>
                <a:lnTo>
                  <a:pt x="980" y="1417"/>
                </a:lnTo>
                <a:lnTo>
                  <a:pt x="988" y="1422"/>
                </a:lnTo>
                <a:lnTo>
                  <a:pt x="997" y="1424"/>
                </a:lnTo>
                <a:lnTo>
                  <a:pt x="1007" y="1425"/>
                </a:lnTo>
                <a:lnTo>
                  <a:pt x="1016" y="1424"/>
                </a:lnTo>
                <a:lnTo>
                  <a:pt x="1026" y="1422"/>
                </a:lnTo>
                <a:lnTo>
                  <a:pt x="1034" y="1417"/>
                </a:lnTo>
                <a:lnTo>
                  <a:pt x="1041" y="1412"/>
                </a:lnTo>
                <a:lnTo>
                  <a:pt x="1047" y="1405"/>
                </a:lnTo>
                <a:lnTo>
                  <a:pt x="1051" y="1397"/>
                </a:lnTo>
                <a:lnTo>
                  <a:pt x="1054" y="1387"/>
                </a:lnTo>
                <a:lnTo>
                  <a:pt x="1055" y="1377"/>
                </a:lnTo>
                <a:lnTo>
                  <a:pt x="1054" y="1368"/>
                </a:lnTo>
                <a:lnTo>
                  <a:pt x="1051" y="1359"/>
                </a:lnTo>
                <a:lnTo>
                  <a:pt x="1047" y="1350"/>
                </a:lnTo>
                <a:lnTo>
                  <a:pt x="1041" y="1343"/>
                </a:lnTo>
                <a:lnTo>
                  <a:pt x="1034" y="1337"/>
                </a:lnTo>
                <a:lnTo>
                  <a:pt x="1026" y="1333"/>
                </a:lnTo>
                <a:lnTo>
                  <a:pt x="1016" y="1330"/>
                </a:lnTo>
                <a:lnTo>
                  <a:pt x="1007" y="1329"/>
                </a:lnTo>
                <a:close/>
                <a:moveTo>
                  <a:pt x="528" y="1329"/>
                </a:moveTo>
                <a:lnTo>
                  <a:pt x="517" y="1330"/>
                </a:lnTo>
                <a:lnTo>
                  <a:pt x="509" y="1333"/>
                </a:lnTo>
                <a:lnTo>
                  <a:pt x="501" y="1337"/>
                </a:lnTo>
                <a:lnTo>
                  <a:pt x="494" y="1343"/>
                </a:lnTo>
                <a:lnTo>
                  <a:pt x="488" y="1350"/>
                </a:lnTo>
                <a:lnTo>
                  <a:pt x="484" y="1359"/>
                </a:lnTo>
                <a:lnTo>
                  <a:pt x="481" y="1368"/>
                </a:lnTo>
                <a:lnTo>
                  <a:pt x="480" y="1377"/>
                </a:lnTo>
                <a:lnTo>
                  <a:pt x="481" y="1387"/>
                </a:lnTo>
                <a:lnTo>
                  <a:pt x="484" y="1397"/>
                </a:lnTo>
                <a:lnTo>
                  <a:pt x="488" y="1405"/>
                </a:lnTo>
                <a:lnTo>
                  <a:pt x="494" y="1412"/>
                </a:lnTo>
                <a:lnTo>
                  <a:pt x="501" y="1417"/>
                </a:lnTo>
                <a:lnTo>
                  <a:pt x="509" y="1422"/>
                </a:lnTo>
                <a:lnTo>
                  <a:pt x="517" y="1424"/>
                </a:lnTo>
                <a:lnTo>
                  <a:pt x="528" y="1425"/>
                </a:lnTo>
                <a:lnTo>
                  <a:pt x="537" y="1424"/>
                </a:lnTo>
                <a:lnTo>
                  <a:pt x="546" y="1422"/>
                </a:lnTo>
                <a:lnTo>
                  <a:pt x="554" y="1417"/>
                </a:lnTo>
                <a:lnTo>
                  <a:pt x="561" y="1412"/>
                </a:lnTo>
                <a:lnTo>
                  <a:pt x="568" y="1405"/>
                </a:lnTo>
                <a:lnTo>
                  <a:pt x="572" y="1397"/>
                </a:lnTo>
                <a:lnTo>
                  <a:pt x="575" y="1387"/>
                </a:lnTo>
                <a:lnTo>
                  <a:pt x="576" y="1377"/>
                </a:lnTo>
                <a:lnTo>
                  <a:pt x="575" y="1368"/>
                </a:lnTo>
                <a:lnTo>
                  <a:pt x="572" y="1359"/>
                </a:lnTo>
                <a:lnTo>
                  <a:pt x="568" y="1350"/>
                </a:lnTo>
                <a:lnTo>
                  <a:pt x="561" y="1343"/>
                </a:lnTo>
                <a:lnTo>
                  <a:pt x="554" y="1337"/>
                </a:lnTo>
                <a:lnTo>
                  <a:pt x="546" y="1333"/>
                </a:lnTo>
                <a:lnTo>
                  <a:pt x="537" y="1330"/>
                </a:lnTo>
                <a:lnTo>
                  <a:pt x="528" y="1329"/>
                </a:lnTo>
                <a:close/>
                <a:moveTo>
                  <a:pt x="48" y="1329"/>
                </a:moveTo>
                <a:lnTo>
                  <a:pt x="39" y="1330"/>
                </a:lnTo>
                <a:lnTo>
                  <a:pt x="30" y="1333"/>
                </a:lnTo>
                <a:lnTo>
                  <a:pt x="22" y="1337"/>
                </a:lnTo>
                <a:lnTo>
                  <a:pt x="14" y="1343"/>
                </a:lnTo>
                <a:lnTo>
                  <a:pt x="8" y="1350"/>
                </a:lnTo>
                <a:lnTo>
                  <a:pt x="4" y="1359"/>
                </a:lnTo>
                <a:lnTo>
                  <a:pt x="1" y="1368"/>
                </a:lnTo>
                <a:lnTo>
                  <a:pt x="0" y="1377"/>
                </a:lnTo>
                <a:lnTo>
                  <a:pt x="1" y="1387"/>
                </a:lnTo>
                <a:lnTo>
                  <a:pt x="4" y="1397"/>
                </a:lnTo>
                <a:lnTo>
                  <a:pt x="8" y="1405"/>
                </a:lnTo>
                <a:lnTo>
                  <a:pt x="14" y="1412"/>
                </a:lnTo>
                <a:lnTo>
                  <a:pt x="22" y="1417"/>
                </a:lnTo>
                <a:lnTo>
                  <a:pt x="30" y="1422"/>
                </a:lnTo>
                <a:lnTo>
                  <a:pt x="39" y="1424"/>
                </a:lnTo>
                <a:lnTo>
                  <a:pt x="48" y="1425"/>
                </a:lnTo>
                <a:lnTo>
                  <a:pt x="57" y="1424"/>
                </a:lnTo>
                <a:lnTo>
                  <a:pt x="67" y="1422"/>
                </a:lnTo>
                <a:lnTo>
                  <a:pt x="75" y="1417"/>
                </a:lnTo>
                <a:lnTo>
                  <a:pt x="82" y="1412"/>
                </a:lnTo>
                <a:lnTo>
                  <a:pt x="88" y="1405"/>
                </a:lnTo>
                <a:lnTo>
                  <a:pt x="92" y="1397"/>
                </a:lnTo>
                <a:lnTo>
                  <a:pt x="95" y="1387"/>
                </a:lnTo>
                <a:lnTo>
                  <a:pt x="96" y="1377"/>
                </a:lnTo>
                <a:lnTo>
                  <a:pt x="95" y="1368"/>
                </a:lnTo>
                <a:lnTo>
                  <a:pt x="92" y="1359"/>
                </a:lnTo>
                <a:lnTo>
                  <a:pt x="88" y="1350"/>
                </a:lnTo>
                <a:lnTo>
                  <a:pt x="82" y="1343"/>
                </a:lnTo>
                <a:lnTo>
                  <a:pt x="75" y="1337"/>
                </a:lnTo>
                <a:lnTo>
                  <a:pt x="67" y="1333"/>
                </a:lnTo>
                <a:lnTo>
                  <a:pt x="57" y="1330"/>
                </a:lnTo>
                <a:lnTo>
                  <a:pt x="48" y="1329"/>
                </a:lnTo>
                <a:close/>
                <a:moveTo>
                  <a:pt x="1965" y="886"/>
                </a:moveTo>
                <a:lnTo>
                  <a:pt x="1956" y="887"/>
                </a:lnTo>
                <a:lnTo>
                  <a:pt x="1947" y="890"/>
                </a:lnTo>
                <a:lnTo>
                  <a:pt x="1939" y="894"/>
                </a:lnTo>
                <a:lnTo>
                  <a:pt x="1931" y="900"/>
                </a:lnTo>
                <a:lnTo>
                  <a:pt x="1925" y="907"/>
                </a:lnTo>
                <a:lnTo>
                  <a:pt x="1921" y="916"/>
                </a:lnTo>
                <a:lnTo>
                  <a:pt x="1918" y="925"/>
                </a:lnTo>
                <a:lnTo>
                  <a:pt x="1917" y="934"/>
                </a:lnTo>
                <a:lnTo>
                  <a:pt x="1918" y="944"/>
                </a:lnTo>
                <a:lnTo>
                  <a:pt x="1921" y="953"/>
                </a:lnTo>
                <a:lnTo>
                  <a:pt x="1925" y="961"/>
                </a:lnTo>
                <a:lnTo>
                  <a:pt x="1931" y="968"/>
                </a:lnTo>
                <a:lnTo>
                  <a:pt x="1939" y="974"/>
                </a:lnTo>
                <a:lnTo>
                  <a:pt x="1947" y="978"/>
                </a:lnTo>
                <a:lnTo>
                  <a:pt x="1956" y="981"/>
                </a:lnTo>
                <a:lnTo>
                  <a:pt x="1965" y="982"/>
                </a:lnTo>
                <a:lnTo>
                  <a:pt x="1975" y="981"/>
                </a:lnTo>
                <a:lnTo>
                  <a:pt x="1985" y="978"/>
                </a:lnTo>
                <a:lnTo>
                  <a:pt x="1993" y="974"/>
                </a:lnTo>
                <a:lnTo>
                  <a:pt x="2000" y="968"/>
                </a:lnTo>
                <a:lnTo>
                  <a:pt x="2005" y="961"/>
                </a:lnTo>
                <a:lnTo>
                  <a:pt x="2010" y="953"/>
                </a:lnTo>
                <a:lnTo>
                  <a:pt x="2012" y="944"/>
                </a:lnTo>
                <a:lnTo>
                  <a:pt x="2013" y="934"/>
                </a:lnTo>
                <a:lnTo>
                  <a:pt x="2012" y="925"/>
                </a:lnTo>
                <a:lnTo>
                  <a:pt x="2010" y="916"/>
                </a:lnTo>
                <a:lnTo>
                  <a:pt x="2005" y="907"/>
                </a:lnTo>
                <a:lnTo>
                  <a:pt x="2000" y="900"/>
                </a:lnTo>
                <a:lnTo>
                  <a:pt x="1993" y="894"/>
                </a:lnTo>
                <a:lnTo>
                  <a:pt x="1985" y="890"/>
                </a:lnTo>
                <a:lnTo>
                  <a:pt x="1975" y="887"/>
                </a:lnTo>
                <a:lnTo>
                  <a:pt x="1965" y="886"/>
                </a:lnTo>
                <a:close/>
                <a:moveTo>
                  <a:pt x="1486" y="886"/>
                </a:moveTo>
                <a:lnTo>
                  <a:pt x="1476" y="887"/>
                </a:lnTo>
                <a:lnTo>
                  <a:pt x="1467" y="890"/>
                </a:lnTo>
                <a:lnTo>
                  <a:pt x="1459" y="894"/>
                </a:lnTo>
                <a:lnTo>
                  <a:pt x="1452" y="900"/>
                </a:lnTo>
                <a:lnTo>
                  <a:pt x="1447" y="907"/>
                </a:lnTo>
                <a:lnTo>
                  <a:pt x="1442" y="916"/>
                </a:lnTo>
                <a:lnTo>
                  <a:pt x="1439" y="925"/>
                </a:lnTo>
                <a:lnTo>
                  <a:pt x="1439" y="934"/>
                </a:lnTo>
                <a:lnTo>
                  <a:pt x="1439" y="944"/>
                </a:lnTo>
                <a:lnTo>
                  <a:pt x="1442" y="953"/>
                </a:lnTo>
                <a:lnTo>
                  <a:pt x="1447" y="961"/>
                </a:lnTo>
                <a:lnTo>
                  <a:pt x="1452" y="968"/>
                </a:lnTo>
                <a:lnTo>
                  <a:pt x="1459" y="974"/>
                </a:lnTo>
                <a:lnTo>
                  <a:pt x="1467" y="978"/>
                </a:lnTo>
                <a:lnTo>
                  <a:pt x="1476" y="981"/>
                </a:lnTo>
                <a:lnTo>
                  <a:pt x="1486" y="982"/>
                </a:lnTo>
                <a:lnTo>
                  <a:pt x="1496" y="981"/>
                </a:lnTo>
                <a:lnTo>
                  <a:pt x="1505" y="978"/>
                </a:lnTo>
                <a:lnTo>
                  <a:pt x="1513" y="974"/>
                </a:lnTo>
                <a:lnTo>
                  <a:pt x="1521" y="968"/>
                </a:lnTo>
                <a:lnTo>
                  <a:pt x="1526" y="961"/>
                </a:lnTo>
                <a:lnTo>
                  <a:pt x="1531" y="953"/>
                </a:lnTo>
                <a:lnTo>
                  <a:pt x="1534" y="944"/>
                </a:lnTo>
                <a:lnTo>
                  <a:pt x="1534" y="934"/>
                </a:lnTo>
                <a:lnTo>
                  <a:pt x="1534" y="925"/>
                </a:lnTo>
                <a:lnTo>
                  <a:pt x="1531" y="916"/>
                </a:lnTo>
                <a:lnTo>
                  <a:pt x="1526" y="907"/>
                </a:lnTo>
                <a:lnTo>
                  <a:pt x="1521" y="900"/>
                </a:lnTo>
                <a:lnTo>
                  <a:pt x="1513" y="894"/>
                </a:lnTo>
                <a:lnTo>
                  <a:pt x="1505" y="890"/>
                </a:lnTo>
                <a:lnTo>
                  <a:pt x="1496" y="887"/>
                </a:lnTo>
                <a:lnTo>
                  <a:pt x="1486" y="886"/>
                </a:lnTo>
                <a:close/>
                <a:moveTo>
                  <a:pt x="1007" y="886"/>
                </a:moveTo>
                <a:lnTo>
                  <a:pt x="997" y="887"/>
                </a:lnTo>
                <a:lnTo>
                  <a:pt x="988" y="890"/>
                </a:lnTo>
                <a:lnTo>
                  <a:pt x="980" y="894"/>
                </a:lnTo>
                <a:lnTo>
                  <a:pt x="972" y="900"/>
                </a:lnTo>
                <a:lnTo>
                  <a:pt x="967" y="907"/>
                </a:lnTo>
                <a:lnTo>
                  <a:pt x="962" y="916"/>
                </a:lnTo>
                <a:lnTo>
                  <a:pt x="960" y="925"/>
                </a:lnTo>
                <a:lnTo>
                  <a:pt x="959" y="934"/>
                </a:lnTo>
                <a:lnTo>
                  <a:pt x="960" y="944"/>
                </a:lnTo>
                <a:lnTo>
                  <a:pt x="962" y="953"/>
                </a:lnTo>
                <a:lnTo>
                  <a:pt x="967" y="961"/>
                </a:lnTo>
                <a:lnTo>
                  <a:pt x="972" y="968"/>
                </a:lnTo>
                <a:lnTo>
                  <a:pt x="980" y="974"/>
                </a:lnTo>
                <a:lnTo>
                  <a:pt x="988" y="978"/>
                </a:lnTo>
                <a:lnTo>
                  <a:pt x="997" y="981"/>
                </a:lnTo>
                <a:lnTo>
                  <a:pt x="1007" y="982"/>
                </a:lnTo>
                <a:lnTo>
                  <a:pt x="1016" y="981"/>
                </a:lnTo>
                <a:lnTo>
                  <a:pt x="1026" y="978"/>
                </a:lnTo>
                <a:lnTo>
                  <a:pt x="1034" y="974"/>
                </a:lnTo>
                <a:lnTo>
                  <a:pt x="1041" y="968"/>
                </a:lnTo>
                <a:lnTo>
                  <a:pt x="1047" y="961"/>
                </a:lnTo>
                <a:lnTo>
                  <a:pt x="1051" y="953"/>
                </a:lnTo>
                <a:lnTo>
                  <a:pt x="1054" y="944"/>
                </a:lnTo>
                <a:lnTo>
                  <a:pt x="1055" y="934"/>
                </a:lnTo>
                <a:lnTo>
                  <a:pt x="1054" y="925"/>
                </a:lnTo>
                <a:lnTo>
                  <a:pt x="1051" y="916"/>
                </a:lnTo>
                <a:lnTo>
                  <a:pt x="1047" y="907"/>
                </a:lnTo>
                <a:lnTo>
                  <a:pt x="1041" y="900"/>
                </a:lnTo>
                <a:lnTo>
                  <a:pt x="1034" y="894"/>
                </a:lnTo>
                <a:lnTo>
                  <a:pt x="1026" y="890"/>
                </a:lnTo>
                <a:lnTo>
                  <a:pt x="1016" y="887"/>
                </a:lnTo>
                <a:lnTo>
                  <a:pt x="1007" y="886"/>
                </a:lnTo>
                <a:close/>
                <a:moveTo>
                  <a:pt x="528" y="886"/>
                </a:moveTo>
                <a:lnTo>
                  <a:pt x="517" y="887"/>
                </a:lnTo>
                <a:lnTo>
                  <a:pt x="509" y="890"/>
                </a:lnTo>
                <a:lnTo>
                  <a:pt x="501" y="894"/>
                </a:lnTo>
                <a:lnTo>
                  <a:pt x="494" y="900"/>
                </a:lnTo>
                <a:lnTo>
                  <a:pt x="488" y="907"/>
                </a:lnTo>
                <a:lnTo>
                  <a:pt x="484" y="916"/>
                </a:lnTo>
                <a:lnTo>
                  <a:pt x="481" y="925"/>
                </a:lnTo>
                <a:lnTo>
                  <a:pt x="480" y="934"/>
                </a:lnTo>
                <a:lnTo>
                  <a:pt x="481" y="944"/>
                </a:lnTo>
                <a:lnTo>
                  <a:pt x="484" y="953"/>
                </a:lnTo>
                <a:lnTo>
                  <a:pt x="488" y="961"/>
                </a:lnTo>
                <a:lnTo>
                  <a:pt x="494" y="968"/>
                </a:lnTo>
                <a:lnTo>
                  <a:pt x="501" y="974"/>
                </a:lnTo>
                <a:lnTo>
                  <a:pt x="509" y="978"/>
                </a:lnTo>
                <a:lnTo>
                  <a:pt x="517" y="981"/>
                </a:lnTo>
                <a:lnTo>
                  <a:pt x="528" y="982"/>
                </a:lnTo>
                <a:lnTo>
                  <a:pt x="537" y="981"/>
                </a:lnTo>
                <a:lnTo>
                  <a:pt x="546" y="978"/>
                </a:lnTo>
                <a:lnTo>
                  <a:pt x="554" y="974"/>
                </a:lnTo>
                <a:lnTo>
                  <a:pt x="561" y="968"/>
                </a:lnTo>
                <a:lnTo>
                  <a:pt x="568" y="961"/>
                </a:lnTo>
                <a:lnTo>
                  <a:pt x="572" y="953"/>
                </a:lnTo>
                <a:lnTo>
                  <a:pt x="575" y="944"/>
                </a:lnTo>
                <a:lnTo>
                  <a:pt x="576" y="934"/>
                </a:lnTo>
                <a:lnTo>
                  <a:pt x="575" y="925"/>
                </a:lnTo>
                <a:lnTo>
                  <a:pt x="572" y="916"/>
                </a:lnTo>
                <a:lnTo>
                  <a:pt x="568" y="907"/>
                </a:lnTo>
                <a:lnTo>
                  <a:pt x="561" y="900"/>
                </a:lnTo>
                <a:lnTo>
                  <a:pt x="554" y="894"/>
                </a:lnTo>
                <a:lnTo>
                  <a:pt x="546" y="890"/>
                </a:lnTo>
                <a:lnTo>
                  <a:pt x="537" y="887"/>
                </a:lnTo>
                <a:lnTo>
                  <a:pt x="528" y="886"/>
                </a:lnTo>
                <a:close/>
                <a:moveTo>
                  <a:pt x="48" y="886"/>
                </a:moveTo>
                <a:lnTo>
                  <a:pt x="39" y="887"/>
                </a:lnTo>
                <a:lnTo>
                  <a:pt x="30" y="890"/>
                </a:lnTo>
                <a:lnTo>
                  <a:pt x="22" y="894"/>
                </a:lnTo>
                <a:lnTo>
                  <a:pt x="14" y="900"/>
                </a:lnTo>
                <a:lnTo>
                  <a:pt x="8" y="907"/>
                </a:lnTo>
                <a:lnTo>
                  <a:pt x="4" y="916"/>
                </a:lnTo>
                <a:lnTo>
                  <a:pt x="1" y="925"/>
                </a:lnTo>
                <a:lnTo>
                  <a:pt x="0" y="934"/>
                </a:lnTo>
                <a:lnTo>
                  <a:pt x="1" y="944"/>
                </a:lnTo>
                <a:lnTo>
                  <a:pt x="4" y="953"/>
                </a:lnTo>
                <a:lnTo>
                  <a:pt x="8" y="961"/>
                </a:lnTo>
                <a:lnTo>
                  <a:pt x="14" y="968"/>
                </a:lnTo>
                <a:lnTo>
                  <a:pt x="22" y="974"/>
                </a:lnTo>
                <a:lnTo>
                  <a:pt x="30" y="978"/>
                </a:lnTo>
                <a:lnTo>
                  <a:pt x="39" y="981"/>
                </a:lnTo>
                <a:lnTo>
                  <a:pt x="48" y="982"/>
                </a:lnTo>
                <a:lnTo>
                  <a:pt x="57" y="981"/>
                </a:lnTo>
                <a:lnTo>
                  <a:pt x="67" y="978"/>
                </a:lnTo>
                <a:lnTo>
                  <a:pt x="75" y="974"/>
                </a:lnTo>
                <a:lnTo>
                  <a:pt x="82" y="968"/>
                </a:lnTo>
                <a:lnTo>
                  <a:pt x="88" y="961"/>
                </a:lnTo>
                <a:lnTo>
                  <a:pt x="92" y="953"/>
                </a:lnTo>
                <a:lnTo>
                  <a:pt x="95" y="944"/>
                </a:lnTo>
                <a:lnTo>
                  <a:pt x="96" y="934"/>
                </a:lnTo>
                <a:lnTo>
                  <a:pt x="95" y="925"/>
                </a:lnTo>
                <a:lnTo>
                  <a:pt x="92" y="916"/>
                </a:lnTo>
                <a:lnTo>
                  <a:pt x="88" y="907"/>
                </a:lnTo>
                <a:lnTo>
                  <a:pt x="82" y="900"/>
                </a:lnTo>
                <a:lnTo>
                  <a:pt x="75" y="894"/>
                </a:lnTo>
                <a:lnTo>
                  <a:pt x="67" y="890"/>
                </a:lnTo>
                <a:lnTo>
                  <a:pt x="57" y="887"/>
                </a:lnTo>
                <a:lnTo>
                  <a:pt x="48" y="886"/>
                </a:lnTo>
                <a:close/>
                <a:moveTo>
                  <a:pt x="1965" y="443"/>
                </a:moveTo>
                <a:lnTo>
                  <a:pt x="1956" y="444"/>
                </a:lnTo>
                <a:lnTo>
                  <a:pt x="1947" y="447"/>
                </a:lnTo>
                <a:lnTo>
                  <a:pt x="1939" y="451"/>
                </a:lnTo>
                <a:lnTo>
                  <a:pt x="1931" y="457"/>
                </a:lnTo>
                <a:lnTo>
                  <a:pt x="1925" y="464"/>
                </a:lnTo>
                <a:lnTo>
                  <a:pt x="1921" y="473"/>
                </a:lnTo>
                <a:lnTo>
                  <a:pt x="1918" y="482"/>
                </a:lnTo>
                <a:lnTo>
                  <a:pt x="1917" y="491"/>
                </a:lnTo>
                <a:lnTo>
                  <a:pt x="1918" y="500"/>
                </a:lnTo>
                <a:lnTo>
                  <a:pt x="1921" y="510"/>
                </a:lnTo>
                <a:lnTo>
                  <a:pt x="1925" y="518"/>
                </a:lnTo>
                <a:lnTo>
                  <a:pt x="1931" y="525"/>
                </a:lnTo>
                <a:lnTo>
                  <a:pt x="1939" y="531"/>
                </a:lnTo>
                <a:lnTo>
                  <a:pt x="1947" y="535"/>
                </a:lnTo>
                <a:lnTo>
                  <a:pt x="1956" y="538"/>
                </a:lnTo>
                <a:lnTo>
                  <a:pt x="1965" y="539"/>
                </a:lnTo>
                <a:lnTo>
                  <a:pt x="1975" y="538"/>
                </a:lnTo>
                <a:lnTo>
                  <a:pt x="1985" y="535"/>
                </a:lnTo>
                <a:lnTo>
                  <a:pt x="1993" y="531"/>
                </a:lnTo>
                <a:lnTo>
                  <a:pt x="2000" y="525"/>
                </a:lnTo>
                <a:lnTo>
                  <a:pt x="2005" y="518"/>
                </a:lnTo>
                <a:lnTo>
                  <a:pt x="2010" y="510"/>
                </a:lnTo>
                <a:lnTo>
                  <a:pt x="2012" y="500"/>
                </a:lnTo>
                <a:lnTo>
                  <a:pt x="2013" y="491"/>
                </a:lnTo>
                <a:lnTo>
                  <a:pt x="2012" y="482"/>
                </a:lnTo>
                <a:lnTo>
                  <a:pt x="2010" y="473"/>
                </a:lnTo>
                <a:lnTo>
                  <a:pt x="2005" y="464"/>
                </a:lnTo>
                <a:lnTo>
                  <a:pt x="2000" y="457"/>
                </a:lnTo>
                <a:lnTo>
                  <a:pt x="1993" y="451"/>
                </a:lnTo>
                <a:lnTo>
                  <a:pt x="1985" y="447"/>
                </a:lnTo>
                <a:lnTo>
                  <a:pt x="1975" y="444"/>
                </a:lnTo>
                <a:lnTo>
                  <a:pt x="1965" y="443"/>
                </a:lnTo>
                <a:close/>
                <a:moveTo>
                  <a:pt x="1486" y="443"/>
                </a:moveTo>
                <a:lnTo>
                  <a:pt x="1476" y="444"/>
                </a:lnTo>
                <a:lnTo>
                  <a:pt x="1467" y="447"/>
                </a:lnTo>
                <a:lnTo>
                  <a:pt x="1459" y="451"/>
                </a:lnTo>
                <a:lnTo>
                  <a:pt x="1452" y="457"/>
                </a:lnTo>
                <a:lnTo>
                  <a:pt x="1447" y="464"/>
                </a:lnTo>
                <a:lnTo>
                  <a:pt x="1442" y="473"/>
                </a:lnTo>
                <a:lnTo>
                  <a:pt x="1439" y="482"/>
                </a:lnTo>
                <a:lnTo>
                  <a:pt x="1439" y="491"/>
                </a:lnTo>
                <a:lnTo>
                  <a:pt x="1439" y="500"/>
                </a:lnTo>
                <a:lnTo>
                  <a:pt x="1442" y="510"/>
                </a:lnTo>
                <a:lnTo>
                  <a:pt x="1447" y="518"/>
                </a:lnTo>
                <a:lnTo>
                  <a:pt x="1452" y="525"/>
                </a:lnTo>
                <a:lnTo>
                  <a:pt x="1459" y="531"/>
                </a:lnTo>
                <a:lnTo>
                  <a:pt x="1467" y="535"/>
                </a:lnTo>
                <a:lnTo>
                  <a:pt x="1476" y="538"/>
                </a:lnTo>
                <a:lnTo>
                  <a:pt x="1486" y="539"/>
                </a:lnTo>
                <a:lnTo>
                  <a:pt x="1496" y="538"/>
                </a:lnTo>
                <a:lnTo>
                  <a:pt x="1505" y="535"/>
                </a:lnTo>
                <a:lnTo>
                  <a:pt x="1513" y="531"/>
                </a:lnTo>
                <a:lnTo>
                  <a:pt x="1521" y="525"/>
                </a:lnTo>
                <a:lnTo>
                  <a:pt x="1526" y="518"/>
                </a:lnTo>
                <a:lnTo>
                  <a:pt x="1531" y="510"/>
                </a:lnTo>
                <a:lnTo>
                  <a:pt x="1534" y="500"/>
                </a:lnTo>
                <a:lnTo>
                  <a:pt x="1534" y="491"/>
                </a:lnTo>
                <a:lnTo>
                  <a:pt x="1534" y="482"/>
                </a:lnTo>
                <a:lnTo>
                  <a:pt x="1531" y="473"/>
                </a:lnTo>
                <a:lnTo>
                  <a:pt x="1526" y="464"/>
                </a:lnTo>
                <a:lnTo>
                  <a:pt x="1521" y="457"/>
                </a:lnTo>
                <a:lnTo>
                  <a:pt x="1513" y="451"/>
                </a:lnTo>
                <a:lnTo>
                  <a:pt x="1505" y="447"/>
                </a:lnTo>
                <a:lnTo>
                  <a:pt x="1496" y="444"/>
                </a:lnTo>
                <a:lnTo>
                  <a:pt x="1486" y="443"/>
                </a:lnTo>
                <a:close/>
                <a:moveTo>
                  <a:pt x="1007" y="443"/>
                </a:moveTo>
                <a:lnTo>
                  <a:pt x="997" y="444"/>
                </a:lnTo>
                <a:lnTo>
                  <a:pt x="988" y="447"/>
                </a:lnTo>
                <a:lnTo>
                  <a:pt x="980" y="451"/>
                </a:lnTo>
                <a:lnTo>
                  <a:pt x="972" y="457"/>
                </a:lnTo>
                <a:lnTo>
                  <a:pt x="967" y="464"/>
                </a:lnTo>
                <a:lnTo>
                  <a:pt x="962" y="473"/>
                </a:lnTo>
                <a:lnTo>
                  <a:pt x="960" y="482"/>
                </a:lnTo>
                <a:lnTo>
                  <a:pt x="959" y="491"/>
                </a:lnTo>
                <a:lnTo>
                  <a:pt x="960" y="500"/>
                </a:lnTo>
                <a:lnTo>
                  <a:pt x="962" y="510"/>
                </a:lnTo>
                <a:lnTo>
                  <a:pt x="967" y="518"/>
                </a:lnTo>
                <a:lnTo>
                  <a:pt x="972" y="525"/>
                </a:lnTo>
                <a:lnTo>
                  <a:pt x="980" y="531"/>
                </a:lnTo>
                <a:lnTo>
                  <a:pt x="988" y="535"/>
                </a:lnTo>
                <a:lnTo>
                  <a:pt x="997" y="538"/>
                </a:lnTo>
                <a:lnTo>
                  <a:pt x="1007" y="539"/>
                </a:lnTo>
                <a:lnTo>
                  <a:pt x="1016" y="538"/>
                </a:lnTo>
                <a:lnTo>
                  <a:pt x="1026" y="535"/>
                </a:lnTo>
                <a:lnTo>
                  <a:pt x="1034" y="531"/>
                </a:lnTo>
                <a:lnTo>
                  <a:pt x="1041" y="525"/>
                </a:lnTo>
                <a:lnTo>
                  <a:pt x="1047" y="518"/>
                </a:lnTo>
                <a:lnTo>
                  <a:pt x="1051" y="510"/>
                </a:lnTo>
                <a:lnTo>
                  <a:pt x="1054" y="500"/>
                </a:lnTo>
                <a:lnTo>
                  <a:pt x="1055" y="491"/>
                </a:lnTo>
                <a:lnTo>
                  <a:pt x="1054" y="482"/>
                </a:lnTo>
                <a:lnTo>
                  <a:pt x="1051" y="473"/>
                </a:lnTo>
                <a:lnTo>
                  <a:pt x="1047" y="464"/>
                </a:lnTo>
                <a:lnTo>
                  <a:pt x="1041" y="457"/>
                </a:lnTo>
                <a:lnTo>
                  <a:pt x="1034" y="451"/>
                </a:lnTo>
                <a:lnTo>
                  <a:pt x="1026" y="447"/>
                </a:lnTo>
                <a:lnTo>
                  <a:pt x="1016" y="444"/>
                </a:lnTo>
                <a:lnTo>
                  <a:pt x="1007" y="443"/>
                </a:lnTo>
                <a:close/>
                <a:moveTo>
                  <a:pt x="528" y="443"/>
                </a:moveTo>
                <a:lnTo>
                  <a:pt x="517" y="444"/>
                </a:lnTo>
                <a:lnTo>
                  <a:pt x="509" y="447"/>
                </a:lnTo>
                <a:lnTo>
                  <a:pt x="501" y="451"/>
                </a:lnTo>
                <a:lnTo>
                  <a:pt x="494" y="457"/>
                </a:lnTo>
                <a:lnTo>
                  <a:pt x="488" y="464"/>
                </a:lnTo>
                <a:lnTo>
                  <a:pt x="484" y="473"/>
                </a:lnTo>
                <a:lnTo>
                  <a:pt x="481" y="482"/>
                </a:lnTo>
                <a:lnTo>
                  <a:pt x="480" y="491"/>
                </a:lnTo>
                <a:lnTo>
                  <a:pt x="481" y="500"/>
                </a:lnTo>
                <a:lnTo>
                  <a:pt x="484" y="510"/>
                </a:lnTo>
                <a:lnTo>
                  <a:pt x="488" y="518"/>
                </a:lnTo>
                <a:lnTo>
                  <a:pt x="494" y="525"/>
                </a:lnTo>
                <a:lnTo>
                  <a:pt x="501" y="531"/>
                </a:lnTo>
                <a:lnTo>
                  <a:pt x="509" y="535"/>
                </a:lnTo>
                <a:lnTo>
                  <a:pt x="517" y="538"/>
                </a:lnTo>
                <a:lnTo>
                  <a:pt x="528" y="539"/>
                </a:lnTo>
                <a:lnTo>
                  <a:pt x="537" y="538"/>
                </a:lnTo>
                <a:lnTo>
                  <a:pt x="546" y="535"/>
                </a:lnTo>
                <a:lnTo>
                  <a:pt x="554" y="531"/>
                </a:lnTo>
                <a:lnTo>
                  <a:pt x="561" y="525"/>
                </a:lnTo>
                <a:lnTo>
                  <a:pt x="568" y="518"/>
                </a:lnTo>
                <a:lnTo>
                  <a:pt x="572" y="510"/>
                </a:lnTo>
                <a:lnTo>
                  <a:pt x="575" y="500"/>
                </a:lnTo>
                <a:lnTo>
                  <a:pt x="576" y="491"/>
                </a:lnTo>
                <a:lnTo>
                  <a:pt x="575" y="482"/>
                </a:lnTo>
                <a:lnTo>
                  <a:pt x="572" y="473"/>
                </a:lnTo>
                <a:lnTo>
                  <a:pt x="568" y="464"/>
                </a:lnTo>
                <a:lnTo>
                  <a:pt x="561" y="457"/>
                </a:lnTo>
                <a:lnTo>
                  <a:pt x="554" y="451"/>
                </a:lnTo>
                <a:lnTo>
                  <a:pt x="546" y="447"/>
                </a:lnTo>
                <a:lnTo>
                  <a:pt x="537" y="444"/>
                </a:lnTo>
                <a:lnTo>
                  <a:pt x="528" y="443"/>
                </a:lnTo>
                <a:close/>
                <a:moveTo>
                  <a:pt x="48" y="443"/>
                </a:moveTo>
                <a:lnTo>
                  <a:pt x="39" y="444"/>
                </a:lnTo>
                <a:lnTo>
                  <a:pt x="30" y="447"/>
                </a:lnTo>
                <a:lnTo>
                  <a:pt x="22" y="451"/>
                </a:lnTo>
                <a:lnTo>
                  <a:pt x="14" y="457"/>
                </a:lnTo>
                <a:lnTo>
                  <a:pt x="8" y="464"/>
                </a:lnTo>
                <a:lnTo>
                  <a:pt x="4" y="473"/>
                </a:lnTo>
                <a:lnTo>
                  <a:pt x="1" y="482"/>
                </a:lnTo>
                <a:lnTo>
                  <a:pt x="0" y="491"/>
                </a:lnTo>
                <a:lnTo>
                  <a:pt x="1" y="500"/>
                </a:lnTo>
                <a:lnTo>
                  <a:pt x="4" y="510"/>
                </a:lnTo>
                <a:lnTo>
                  <a:pt x="8" y="518"/>
                </a:lnTo>
                <a:lnTo>
                  <a:pt x="14" y="525"/>
                </a:lnTo>
                <a:lnTo>
                  <a:pt x="22" y="531"/>
                </a:lnTo>
                <a:lnTo>
                  <a:pt x="30" y="535"/>
                </a:lnTo>
                <a:lnTo>
                  <a:pt x="39" y="538"/>
                </a:lnTo>
                <a:lnTo>
                  <a:pt x="48" y="539"/>
                </a:lnTo>
                <a:lnTo>
                  <a:pt x="57" y="538"/>
                </a:lnTo>
                <a:lnTo>
                  <a:pt x="67" y="535"/>
                </a:lnTo>
                <a:lnTo>
                  <a:pt x="75" y="531"/>
                </a:lnTo>
                <a:lnTo>
                  <a:pt x="82" y="525"/>
                </a:lnTo>
                <a:lnTo>
                  <a:pt x="88" y="518"/>
                </a:lnTo>
                <a:lnTo>
                  <a:pt x="92" y="510"/>
                </a:lnTo>
                <a:lnTo>
                  <a:pt x="95" y="500"/>
                </a:lnTo>
                <a:lnTo>
                  <a:pt x="96" y="491"/>
                </a:lnTo>
                <a:lnTo>
                  <a:pt x="95" y="482"/>
                </a:lnTo>
                <a:lnTo>
                  <a:pt x="92" y="473"/>
                </a:lnTo>
                <a:lnTo>
                  <a:pt x="88" y="464"/>
                </a:lnTo>
                <a:lnTo>
                  <a:pt x="82" y="457"/>
                </a:lnTo>
                <a:lnTo>
                  <a:pt x="75" y="451"/>
                </a:lnTo>
                <a:lnTo>
                  <a:pt x="67" y="447"/>
                </a:lnTo>
                <a:lnTo>
                  <a:pt x="57" y="444"/>
                </a:lnTo>
                <a:lnTo>
                  <a:pt x="48" y="443"/>
                </a:lnTo>
                <a:close/>
                <a:moveTo>
                  <a:pt x="1965" y="0"/>
                </a:moveTo>
                <a:lnTo>
                  <a:pt x="1956" y="1"/>
                </a:lnTo>
                <a:lnTo>
                  <a:pt x="1947" y="4"/>
                </a:lnTo>
                <a:lnTo>
                  <a:pt x="1939" y="8"/>
                </a:lnTo>
                <a:lnTo>
                  <a:pt x="1931" y="14"/>
                </a:lnTo>
                <a:lnTo>
                  <a:pt x="1925" y="21"/>
                </a:lnTo>
                <a:lnTo>
                  <a:pt x="1921" y="30"/>
                </a:lnTo>
                <a:lnTo>
                  <a:pt x="1918" y="38"/>
                </a:lnTo>
                <a:lnTo>
                  <a:pt x="1917" y="48"/>
                </a:lnTo>
                <a:lnTo>
                  <a:pt x="1918" y="57"/>
                </a:lnTo>
                <a:lnTo>
                  <a:pt x="1921" y="67"/>
                </a:lnTo>
                <a:lnTo>
                  <a:pt x="1925" y="75"/>
                </a:lnTo>
                <a:lnTo>
                  <a:pt x="1931" y="82"/>
                </a:lnTo>
                <a:lnTo>
                  <a:pt x="1939" y="88"/>
                </a:lnTo>
                <a:lnTo>
                  <a:pt x="1947" y="92"/>
                </a:lnTo>
                <a:lnTo>
                  <a:pt x="1956" y="95"/>
                </a:lnTo>
                <a:lnTo>
                  <a:pt x="1965" y="96"/>
                </a:lnTo>
                <a:lnTo>
                  <a:pt x="1975" y="95"/>
                </a:lnTo>
                <a:lnTo>
                  <a:pt x="1985" y="92"/>
                </a:lnTo>
                <a:lnTo>
                  <a:pt x="1993" y="88"/>
                </a:lnTo>
                <a:lnTo>
                  <a:pt x="2000" y="82"/>
                </a:lnTo>
                <a:lnTo>
                  <a:pt x="2005" y="75"/>
                </a:lnTo>
                <a:lnTo>
                  <a:pt x="2010" y="67"/>
                </a:lnTo>
                <a:lnTo>
                  <a:pt x="2012" y="57"/>
                </a:lnTo>
                <a:lnTo>
                  <a:pt x="2013" y="48"/>
                </a:lnTo>
                <a:lnTo>
                  <a:pt x="2012" y="38"/>
                </a:lnTo>
                <a:lnTo>
                  <a:pt x="2010" y="30"/>
                </a:lnTo>
                <a:lnTo>
                  <a:pt x="2005" y="21"/>
                </a:lnTo>
                <a:lnTo>
                  <a:pt x="2000" y="14"/>
                </a:lnTo>
                <a:lnTo>
                  <a:pt x="1993" y="8"/>
                </a:lnTo>
                <a:lnTo>
                  <a:pt x="1985" y="4"/>
                </a:lnTo>
                <a:lnTo>
                  <a:pt x="1975" y="1"/>
                </a:lnTo>
                <a:lnTo>
                  <a:pt x="1965" y="0"/>
                </a:lnTo>
                <a:close/>
                <a:moveTo>
                  <a:pt x="1486" y="0"/>
                </a:moveTo>
                <a:lnTo>
                  <a:pt x="1476" y="1"/>
                </a:lnTo>
                <a:lnTo>
                  <a:pt x="1467" y="4"/>
                </a:lnTo>
                <a:lnTo>
                  <a:pt x="1459" y="8"/>
                </a:lnTo>
                <a:lnTo>
                  <a:pt x="1452" y="14"/>
                </a:lnTo>
                <a:lnTo>
                  <a:pt x="1447" y="21"/>
                </a:lnTo>
                <a:lnTo>
                  <a:pt x="1442" y="30"/>
                </a:lnTo>
                <a:lnTo>
                  <a:pt x="1439" y="38"/>
                </a:lnTo>
                <a:lnTo>
                  <a:pt x="1439" y="48"/>
                </a:lnTo>
                <a:lnTo>
                  <a:pt x="1439" y="57"/>
                </a:lnTo>
                <a:lnTo>
                  <a:pt x="1442" y="67"/>
                </a:lnTo>
                <a:lnTo>
                  <a:pt x="1447" y="75"/>
                </a:lnTo>
                <a:lnTo>
                  <a:pt x="1452" y="82"/>
                </a:lnTo>
                <a:lnTo>
                  <a:pt x="1459" y="88"/>
                </a:lnTo>
                <a:lnTo>
                  <a:pt x="1467" y="92"/>
                </a:lnTo>
                <a:lnTo>
                  <a:pt x="1476" y="95"/>
                </a:lnTo>
                <a:lnTo>
                  <a:pt x="1486" y="96"/>
                </a:lnTo>
                <a:lnTo>
                  <a:pt x="1496" y="95"/>
                </a:lnTo>
                <a:lnTo>
                  <a:pt x="1505" y="92"/>
                </a:lnTo>
                <a:lnTo>
                  <a:pt x="1513" y="88"/>
                </a:lnTo>
                <a:lnTo>
                  <a:pt x="1521" y="82"/>
                </a:lnTo>
                <a:lnTo>
                  <a:pt x="1526" y="75"/>
                </a:lnTo>
                <a:lnTo>
                  <a:pt x="1531" y="67"/>
                </a:lnTo>
                <a:lnTo>
                  <a:pt x="1534" y="57"/>
                </a:lnTo>
                <a:lnTo>
                  <a:pt x="1534" y="48"/>
                </a:lnTo>
                <a:lnTo>
                  <a:pt x="1534" y="38"/>
                </a:lnTo>
                <a:lnTo>
                  <a:pt x="1531" y="30"/>
                </a:lnTo>
                <a:lnTo>
                  <a:pt x="1526" y="21"/>
                </a:lnTo>
                <a:lnTo>
                  <a:pt x="1521" y="14"/>
                </a:lnTo>
                <a:lnTo>
                  <a:pt x="1513" y="8"/>
                </a:lnTo>
                <a:lnTo>
                  <a:pt x="1505" y="4"/>
                </a:lnTo>
                <a:lnTo>
                  <a:pt x="1496" y="1"/>
                </a:lnTo>
                <a:lnTo>
                  <a:pt x="1486" y="0"/>
                </a:lnTo>
                <a:close/>
                <a:moveTo>
                  <a:pt x="1007" y="0"/>
                </a:moveTo>
                <a:lnTo>
                  <a:pt x="997" y="1"/>
                </a:lnTo>
                <a:lnTo>
                  <a:pt x="988" y="4"/>
                </a:lnTo>
                <a:lnTo>
                  <a:pt x="980" y="8"/>
                </a:lnTo>
                <a:lnTo>
                  <a:pt x="972" y="14"/>
                </a:lnTo>
                <a:lnTo>
                  <a:pt x="967" y="21"/>
                </a:lnTo>
                <a:lnTo>
                  <a:pt x="962" y="30"/>
                </a:lnTo>
                <a:lnTo>
                  <a:pt x="960" y="38"/>
                </a:lnTo>
                <a:lnTo>
                  <a:pt x="959" y="48"/>
                </a:lnTo>
                <a:lnTo>
                  <a:pt x="960" y="57"/>
                </a:lnTo>
                <a:lnTo>
                  <a:pt x="962" y="67"/>
                </a:lnTo>
                <a:lnTo>
                  <a:pt x="967" y="75"/>
                </a:lnTo>
                <a:lnTo>
                  <a:pt x="972" y="82"/>
                </a:lnTo>
                <a:lnTo>
                  <a:pt x="980" y="88"/>
                </a:lnTo>
                <a:lnTo>
                  <a:pt x="988" y="92"/>
                </a:lnTo>
                <a:lnTo>
                  <a:pt x="997" y="95"/>
                </a:lnTo>
                <a:lnTo>
                  <a:pt x="1007" y="96"/>
                </a:lnTo>
                <a:lnTo>
                  <a:pt x="1016" y="95"/>
                </a:lnTo>
                <a:lnTo>
                  <a:pt x="1026" y="92"/>
                </a:lnTo>
                <a:lnTo>
                  <a:pt x="1034" y="88"/>
                </a:lnTo>
                <a:lnTo>
                  <a:pt x="1041" y="82"/>
                </a:lnTo>
                <a:lnTo>
                  <a:pt x="1047" y="75"/>
                </a:lnTo>
                <a:lnTo>
                  <a:pt x="1051" y="67"/>
                </a:lnTo>
                <a:lnTo>
                  <a:pt x="1054" y="57"/>
                </a:lnTo>
                <a:lnTo>
                  <a:pt x="1055" y="48"/>
                </a:lnTo>
                <a:lnTo>
                  <a:pt x="1054" y="38"/>
                </a:lnTo>
                <a:lnTo>
                  <a:pt x="1051" y="30"/>
                </a:lnTo>
                <a:lnTo>
                  <a:pt x="1047" y="21"/>
                </a:lnTo>
                <a:lnTo>
                  <a:pt x="1041" y="14"/>
                </a:lnTo>
                <a:lnTo>
                  <a:pt x="1034" y="8"/>
                </a:lnTo>
                <a:lnTo>
                  <a:pt x="1026" y="4"/>
                </a:lnTo>
                <a:lnTo>
                  <a:pt x="1016" y="1"/>
                </a:lnTo>
                <a:lnTo>
                  <a:pt x="1007" y="0"/>
                </a:lnTo>
                <a:close/>
                <a:moveTo>
                  <a:pt x="528" y="0"/>
                </a:moveTo>
                <a:lnTo>
                  <a:pt x="517" y="1"/>
                </a:lnTo>
                <a:lnTo>
                  <a:pt x="509" y="4"/>
                </a:lnTo>
                <a:lnTo>
                  <a:pt x="501" y="8"/>
                </a:lnTo>
                <a:lnTo>
                  <a:pt x="494" y="14"/>
                </a:lnTo>
                <a:lnTo>
                  <a:pt x="488" y="21"/>
                </a:lnTo>
                <a:lnTo>
                  <a:pt x="484" y="30"/>
                </a:lnTo>
                <a:lnTo>
                  <a:pt x="481" y="38"/>
                </a:lnTo>
                <a:lnTo>
                  <a:pt x="480" y="48"/>
                </a:lnTo>
                <a:lnTo>
                  <a:pt x="481" y="57"/>
                </a:lnTo>
                <a:lnTo>
                  <a:pt x="484" y="67"/>
                </a:lnTo>
                <a:lnTo>
                  <a:pt x="488" y="75"/>
                </a:lnTo>
                <a:lnTo>
                  <a:pt x="494" y="82"/>
                </a:lnTo>
                <a:lnTo>
                  <a:pt x="501" y="88"/>
                </a:lnTo>
                <a:lnTo>
                  <a:pt x="509" y="92"/>
                </a:lnTo>
                <a:lnTo>
                  <a:pt x="517" y="95"/>
                </a:lnTo>
                <a:lnTo>
                  <a:pt x="528" y="96"/>
                </a:lnTo>
                <a:lnTo>
                  <a:pt x="537" y="95"/>
                </a:lnTo>
                <a:lnTo>
                  <a:pt x="546" y="92"/>
                </a:lnTo>
                <a:lnTo>
                  <a:pt x="554" y="88"/>
                </a:lnTo>
                <a:lnTo>
                  <a:pt x="561" y="82"/>
                </a:lnTo>
                <a:lnTo>
                  <a:pt x="568" y="75"/>
                </a:lnTo>
                <a:lnTo>
                  <a:pt x="572" y="67"/>
                </a:lnTo>
                <a:lnTo>
                  <a:pt x="575" y="57"/>
                </a:lnTo>
                <a:lnTo>
                  <a:pt x="576" y="48"/>
                </a:lnTo>
                <a:lnTo>
                  <a:pt x="575" y="38"/>
                </a:lnTo>
                <a:lnTo>
                  <a:pt x="572" y="30"/>
                </a:lnTo>
                <a:lnTo>
                  <a:pt x="568" y="21"/>
                </a:lnTo>
                <a:lnTo>
                  <a:pt x="561" y="14"/>
                </a:lnTo>
                <a:lnTo>
                  <a:pt x="554" y="8"/>
                </a:lnTo>
                <a:lnTo>
                  <a:pt x="546" y="4"/>
                </a:lnTo>
                <a:lnTo>
                  <a:pt x="537" y="1"/>
                </a:lnTo>
                <a:lnTo>
                  <a:pt x="528" y="0"/>
                </a:lnTo>
                <a:close/>
                <a:moveTo>
                  <a:pt x="48" y="0"/>
                </a:moveTo>
                <a:lnTo>
                  <a:pt x="39" y="1"/>
                </a:lnTo>
                <a:lnTo>
                  <a:pt x="30" y="4"/>
                </a:lnTo>
                <a:lnTo>
                  <a:pt x="22" y="8"/>
                </a:lnTo>
                <a:lnTo>
                  <a:pt x="14" y="14"/>
                </a:lnTo>
                <a:lnTo>
                  <a:pt x="8" y="21"/>
                </a:lnTo>
                <a:lnTo>
                  <a:pt x="4" y="30"/>
                </a:lnTo>
                <a:lnTo>
                  <a:pt x="1" y="38"/>
                </a:lnTo>
                <a:lnTo>
                  <a:pt x="0" y="48"/>
                </a:lnTo>
                <a:lnTo>
                  <a:pt x="1" y="57"/>
                </a:lnTo>
                <a:lnTo>
                  <a:pt x="4" y="67"/>
                </a:lnTo>
                <a:lnTo>
                  <a:pt x="8" y="75"/>
                </a:lnTo>
                <a:lnTo>
                  <a:pt x="14" y="82"/>
                </a:lnTo>
                <a:lnTo>
                  <a:pt x="22" y="88"/>
                </a:lnTo>
                <a:lnTo>
                  <a:pt x="30" y="92"/>
                </a:lnTo>
                <a:lnTo>
                  <a:pt x="39" y="95"/>
                </a:lnTo>
                <a:lnTo>
                  <a:pt x="48" y="96"/>
                </a:lnTo>
                <a:lnTo>
                  <a:pt x="57" y="95"/>
                </a:lnTo>
                <a:lnTo>
                  <a:pt x="67" y="92"/>
                </a:lnTo>
                <a:lnTo>
                  <a:pt x="75" y="88"/>
                </a:lnTo>
                <a:lnTo>
                  <a:pt x="82" y="82"/>
                </a:lnTo>
                <a:lnTo>
                  <a:pt x="88" y="75"/>
                </a:lnTo>
                <a:lnTo>
                  <a:pt x="92" y="67"/>
                </a:lnTo>
                <a:lnTo>
                  <a:pt x="95" y="57"/>
                </a:lnTo>
                <a:lnTo>
                  <a:pt x="96" y="48"/>
                </a:lnTo>
                <a:lnTo>
                  <a:pt x="95" y="38"/>
                </a:lnTo>
                <a:lnTo>
                  <a:pt x="92" y="30"/>
                </a:lnTo>
                <a:lnTo>
                  <a:pt x="88" y="21"/>
                </a:lnTo>
                <a:lnTo>
                  <a:pt x="82" y="14"/>
                </a:lnTo>
                <a:lnTo>
                  <a:pt x="75" y="8"/>
                </a:lnTo>
                <a:lnTo>
                  <a:pt x="67" y="4"/>
                </a:lnTo>
                <a:lnTo>
                  <a:pt x="57" y="1"/>
                </a:lnTo>
                <a:lnTo>
                  <a:pt x="48" y="0"/>
                </a:lnTo>
                <a:close/>
                <a:moveTo>
                  <a:pt x="4363" y="6648"/>
                </a:moveTo>
                <a:lnTo>
                  <a:pt x="4353" y="6648"/>
                </a:lnTo>
                <a:lnTo>
                  <a:pt x="4343" y="6651"/>
                </a:lnTo>
                <a:lnTo>
                  <a:pt x="4335" y="6656"/>
                </a:lnTo>
                <a:lnTo>
                  <a:pt x="4328" y="6662"/>
                </a:lnTo>
                <a:lnTo>
                  <a:pt x="4323" y="6669"/>
                </a:lnTo>
                <a:lnTo>
                  <a:pt x="4318" y="6677"/>
                </a:lnTo>
                <a:lnTo>
                  <a:pt x="4315" y="6686"/>
                </a:lnTo>
                <a:lnTo>
                  <a:pt x="4315" y="6695"/>
                </a:lnTo>
                <a:lnTo>
                  <a:pt x="4315" y="6706"/>
                </a:lnTo>
                <a:lnTo>
                  <a:pt x="4318" y="6715"/>
                </a:lnTo>
                <a:lnTo>
                  <a:pt x="4323" y="6723"/>
                </a:lnTo>
                <a:lnTo>
                  <a:pt x="4328" y="6730"/>
                </a:lnTo>
                <a:lnTo>
                  <a:pt x="4335" y="6735"/>
                </a:lnTo>
                <a:lnTo>
                  <a:pt x="4343" y="6741"/>
                </a:lnTo>
                <a:lnTo>
                  <a:pt x="4353" y="6744"/>
                </a:lnTo>
                <a:lnTo>
                  <a:pt x="4363" y="6744"/>
                </a:lnTo>
                <a:lnTo>
                  <a:pt x="4372" y="6744"/>
                </a:lnTo>
                <a:lnTo>
                  <a:pt x="4381" y="6741"/>
                </a:lnTo>
                <a:lnTo>
                  <a:pt x="4389" y="6735"/>
                </a:lnTo>
                <a:lnTo>
                  <a:pt x="4397" y="6730"/>
                </a:lnTo>
                <a:lnTo>
                  <a:pt x="4402" y="6723"/>
                </a:lnTo>
                <a:lnTo>
                  <a:pt x="4407" y="6715"/>
                </a:lnTo>
                <a:lnTo>
                  <a:pt x="4410" y="6706"/>
                </a:lnTo>
                <a:lnTo>
                  <a:pt x="4411" y="6695"/>
                </a:lnTo>
                <a:lnTo>
                  <a:pt x="4410" y="6686"/>
                </a:lnTo>
                <a:lnTo>
                  <a:pt x="4407" y="6677"/>
                </a:lnTo>
                <a:lnTo>
                  <a:pt x="4402" y="6669"/>
                </a:lnTo>
                <a:lnTo>
                  <a:pt x="4397" y="6662"/>
                </a:lnTo>
                <a:lnTo>
                  <a:pt x="4389" y="6656"/>
                </a:lnTo>
                <a:lnTo>
                  <a:pt x="4381" y="6651"/>
                </a:lnTo>
                <a:lnTo>
                  <a:pt x="4372" y="6648"/>
                </a:lnTo>
                <a:lnTo>
                  <a:pt x="4363" y="6648"/>
                </a:lnTo>
                <a:close/>
                <a:moveTo>
                  <a:pt x="3883" y="6648"/>
                </a:moveTo>
                <a:lnTo>
                  <a:pt x="3873" y="6648"/>
                </a:lnTo>
                <a:lnTo>
                  <a:pt x="3864" y="6651"/>
                </a:lnTo>
                <a:lnTo>
                  <a:pt x="3856" y="6656"/>
                </a:lnTo>
                <a:lnTo>
                  <a:pt x="3848" y="6662"/>
                </a:lnTo>
                <a:lnTo>
                  <a:pt x="3843" y="6669"/>
                </a:lnTo>
                <a:lnTo>
                  <a:pt x="3838" y="6677"/>
                </a:lnTo>
                <a:lnTo>
                  <a:pt x="3836" y="6686"/>
                </a:lnTo>
                <a:lnTo>
                  <a:pt x="3835" y="6695"/>
                </a:lnTo>
                <a:lnTo>
                  <a:pt x="3836" y="6706"/>
                </a:lnTo>
                <a:lnTo>
                  <a:pt x="3838" y="6715"/>
                </a:lnTo>
                <a:lnTo>
                  <a:pt x="3843" y="6723"/>
                </a:lnTo>
                <a:lnTo>
                  <a:pt x="3848" y="6730"/>
                </a:lnTo>
                <a:lnTo>
                  <a:pt x="3856" y="6735"/>
                </a:lnTo>
                <a:lnTo>
                  <a:pt x="3864" y="6741"/>
                </a:lnTo>
                <a:lnTo>
                  <a:pt x="3873" y="6744"/>
                </a:lnTo>
                <a:lnTo>
                  <a:pt x="3883" y="6744"/>
                </a:lnTo>
                <a:lnTo>
                  <a:pt x="3892" y="6744"/>
                </a:lnTo>
                <a:lnTo>
                  <a:pt x="3902" y="6741"/>
                </a:lnTo>
                <a:lnTo>
                  <a:pt x="3910" y="6735"/>
                </a:lnTo>
                <a:lnTo>
                  <a:pt x="3917" y="6730"/>
                </a:lnTo>
                <a:lnTo>
                  <a:pt x="3923" y="6723"/>
                </a:lnTo>
                <a:lnTo>
                  <a:pt x="3927" y="6715"/>
                </a:lnTo>
                <a:lnTo>
                  <a:pt x="3930" y="6706"/>
                </a:lnTo>
                <a:lnTo>
                  <a:pt x="3931" y="6695"/>
                </a:lnTo>
                <a:lnTo>
                  <a:pt x="3930" y="6686"/>
                </a:lnTo>
                <a:lnTo>
                  <a:pt x="3927" y="6677"/>
                </a:lnTo>
                <a:lnTo>
                  <a:pt x="3923" y="6669"/>
                </a:lnTo>
                <a:lnTo>
                  <a:pt x="3917" y="6662"/>
                </a:lnTo>
                <a:lnTo>
                  <a:pt x="3910" y="6656"/>
                </a:lnTo>
                <a:lnTo>
                  <a:pt x="3902" y="6651"/>
                </a:lnTo>
                <a:lnTo>
                  <a:pt x="3892" y="6648"/>
                </a:lnTo>
                <a:lnTo>
                  <a:pt x="3883" y="6648"/>
                </a:lnTo>
                <a:close/>
                <a:moveTo>
                  <a:pt x="3404" y="6648"/>
                </a:moveTo>
                <a:lnTo>
                  <a:pt x="3394" y="6648"/>
                </a:lnTo>
                <a:lnTo>
                  <a:pt x="3385" y="6651"/>
                </a:lnTo>
                <a:lnTo>
                  <a:pt x="3377" y="6656"/>
                </a:lnTo>
                <a:lnTo>
                  <a:pt x="3370" y="6662"/>
                </a:lnTo>
                <a:lnTo>
                  <a:pt x="3364" y="6669"/>
                </a:lnTo>
                <a:lnTo>
                  <a:pt x="3360" y="6677"/>
                </a:lnTo>
                <a:lnTo>
                  <a:pt x="3357" y="6686"/>
                </a:lnTo>
                <a:lnTo>
                  <a:pt x="3356" y="6695"/>
                </a:lnTo>
                <a:lnTo>
                  <a:pt x="3357" y="6706"/>
                </a:lnTo>
                <a:lnTo>
                  <a:pt x="3360" y="6715"/>
                </a:lnTo>
                <a:lnTo>
                  <a:pt x="3364" y="6723"/>
                </a:lnTo>
                <a:lnTo>
                  <a:pt x="3370" y="6730"/>
                </a:lnTo>
                <a:lnTo>
                  <a:pt x="3377" y="6735"/>
                </a:lnTo>
                <a:lnTo>
                  <a:pt x="3385" y="6741"/>
                </a:lnTo>
                <a:lnTo>
                  <a:pt x="3394" y="6744"/>
                </a:lnTo>
                <a:lnTo>
                  <a:pt x="3404" y="6744"/>
                </a:lnTo>
                <a:lnTo>
                  <a:pt x="3413" y="6744"/>
                </a:lnTo>
                <a:lnTo>
                  <a:pt x="3422" y="6741"/>
                </a:lnTo>
                <a:lnTo>
                  <a:pt x="3430" y="6735"/>
                </a:lnTo>
                <a:lnTo>
                  <a:pt x="3438" y="6730"/>
                </a:lnTo>
                <a:lnTo>
                  <a:pt x="3444" y="6723"/>
                </a:lnTo>
                <a:lnTo>
                  <a:pt x="3448" y="6715"/>
                </a:lnTo>
                <a:lnTo>
                  <a:pt x="3451" y="6706"/>
                </a:lnTo>
                <a:lnTo>
                  <a:pt x="3452" y="6695"/>
                </a:lnTo>
                <a:lnTo>
                  <a:pt x="3451" y="6686"/>
                </a:lnTo>
                <a:lnTo>
                  <a:pt x="3448" y="6677"/>
                </a:lnTo>
                <a:lnTo>
                  <a:pt x="3444" y="6669"/>
                </a:lnTo>
                <a:lnTo>
                  <a:pt x="3438" y="6662"/>
                </a:lnTo>
                <a:lnTo>
                  <a:pt x="3430" y="6656"/>
                </a:lnTo>
                <a:lnTo>
                  <a:pt x="3422" y="6651"/>
                </a:lnTo>
                <a:lnTo>
                  <a:pt x="3413" y="6648"/>
                </a:lnTo>
                <a:lnTo>
                  <a:pt x="3404" y="6648"/>
                </a:lnTo>
                <a:close/>
                <a:moveTo>
                  <a:pt x="2924" y="6648"/>
                </a:moveTo>
                <a:lnTo>
                  <a:pt x="2915" y="6648"/>
                </a:lnTo>
                <a:lnTo>
                  <a:pt x="2906" y="6651"/>
                </a:lnTo>
                <a:lnTo>
                  <a:pt x="2898" y="6656"/>
                </a:lnTo>
                <a:lnTo>
                  <a:pt x="2890" y="6662"/>
                </a:lnTo>
                <a:lnTo>
                  <a:pt x="2884" y="6669"/>
                </a:lnTo>
                <a:lnTo>
                  <a:pt x="2880" y="6677"/>
                </a:lnTo>
                <a:lnTo>
                  <a:pt x="2877" y="6686"/>
                </a:lnTo>
                <a:lnTo>
                  <a:pt x="2876" y="6695"/>
                </a:lnTo>
                <a:lnTo>
                  <a:pt x="2877" y="6706"/>
                </a:lnTo>
                <a:lnTo>
                  <a:pt x="2880" y="6715"/>
                </a:lnTo>
                <a:lnTo>
                  <a:pt x="2884" y="6723"/>
                </a:lnTo>
                <a:lnTo>
                  <a:pt x="2890" y="6730"/>
                </a:lnTo>
                <a:lnTo>
                  <a:pt x="2898" y="6735"/>
                </a:lnTo>
                <a:lnTo>
                  <a:pt x="2906" y="6741"/>
                </a:lnTo>
                <a:lnTo>
                  <a:pt x="2915" y="6744"/>
                </a:lnTo>
                <a:lnTo>
                  <a:pt x="2924" y="6744"/>
                </a:lnTo>
                <a:lnTo>
                  <a:pt x="2933" y="6744"/>
                </a:lnTo>
                <a:lnTo>
                  <a:pt x="2943" y="6741"/>
                </a:lnTo>
                <a:lnTo>
                  <a:pt x="2951" y="6735"/>
                </a:lnTo>
                <a:lnTo>
                  <a:pt x="2958" y="6730"/>
                </a:lnTo>
                <a:lnTo>
                  <a:pt x="2964" y="6723"/>
                </a:lnTo>
                <a:lnTo>
                  <a:pt x="2968" y="6715"/>
                </a:lnTo>
                <a:lnTo>
                  <a:pt x="2971" y="6706"/>
                </a:lnTo>
                <a:lnTo>
                  <a:pt x="2972" y="6695"/>
                </a:lnTo>
                <a:lnTo>
                  <a:pt x="2971" y="6686"/>
                </a:lnTo>
                <a:lnTo>
                  <a:pt x="2968" y="6677"/>
                </a:lnTo>
                <a:lnTo>
                  <a:pt x="2964" y="6669"/>
                </a:lnTo>
                <a:lnTo>
                  <a:pt x="2958" y="6662"/>
                </a:lnTo>
                <a:lnTo>
                  <a:pt x="2951" y="6656"/>
                </a:lnTo>
                <a:lnTo>
                  <a:pt x="2943" y="6651"/>
                </a:lnTo>
                <a:lnTo>
                  <a:pt x="2933" y="6648"/>
                </a:lnTo>
                <a:lnTo>
                  <a:pt x="2924" y="6648"/>
                </a:lnTo>
                <a:close/>
                <a:moveTo>
                  <a:pt x="2445" y="6648"/>
                </a:moveTo>
                <a:lnTo>
                  <a:pt x="2435" y="6648"/>
                </a:lnTo>
                <a:lnTo>
                  <a:pt x="2426" y="6651"/>
                </a:lnTo>
                <a:lnTo>
                  <a:pt x="2418" y="6656"/>
                </a:lnTo>
                <a:lnTo>
                  <a:pt x="2411" y="6662"/>
                </a:lnTo>
                <a:lnTo>
                  <a:pt x="2405" y="6669"/>
                </a:lnTo>
                <a:lnTo>
                  <a:pt x="2401" y="6677"/>
                </a:lnTo>
                <a:lnTo>
                  <a:pt x="2398" y="6686"/>
                </a:lnTo>
                <a:lnTo>
                  <a:pt x="2397" y="6695"/>
                </a:lnTo>
                <a:lnTo>
                  <a:pt x="2398" y="6706"/>
                </a:lnTo>
                <a:lnTo>
                  <a:pt x="2401" y="6715"/>
                </a:lnTo>
                <a:lnTo>
                  <a:pt x="2405" y="6723"/>
                </a:lnTo>
                <a:lnTo>
                  <a:pt x="2411" y="6730"/>
                </a:lnTo>
                <a:lnTo>
                  <a:pt x="2418" y="6735"/>
                </a:lnTo>
                <a:lnTo>
                  <a:pt x="2426" y="6741"/>
                </a:lnTo>
                <a:lnTo>
                  <a:pt x="2435" y="6744"/>
                </a:lnTo>
                <a:lnTo>
                  <a:pt x="2445" y="6744"/>
                </a:lnTo>
                <a:lnTo>
                  <a:pt x="2455" y="6744"/>
                </a:lnTo>
                <a:lnTo>
                  <a:pt x="2463" y="6741"/>
                </a:lnTo>
                <a:lnTo>
                  <a:pt x="2471" y="6735"/>
                </a:lnTo>
                <a:lnTo>
                  <a:pt x="2479" y="6730"/>
                </a:lnTo>
                <a:lnTo>
                  <a:pt x="2485" y="6723"/>
                </a:lnTo>
                <a:lnTo>
                  <a:pt x="2489" y="6715"/>
                </a:lnTo>
                <a:lnTo>
                  <a:pt x="2492" y="6706"/>
                </a:lnTo>
                <a:lnTo>
                  <a:pt x="2493" y="6695"/>
                </a:lnTo>
                <a:lnTo>
                  <a:pt x="2492" y="6686"/>
                </a:lnTo>
                <a:lnTo>
                  <a:pt x="2489" y="6677"/>
                </a:lnTo>
                <a:lnTo>
                  <a:pt x="2485" y="6669"/>
                </a:lnTo>
                <a:lnTo>
                  <a:pt x="2479" y="6662"/>
                </a:lnTo>
                <a:lnTo>
                  <a:pt x="2471" y="6656"/>
                </a:lnTo>
                <a:lnTo>
                  <a:pt x="2463" y="6651"/>
                </a:lnTo>
                <a:lnTo>
                  <a:pt x="2455" y="6648"/>
                </a:lnTo>
                <a:lnTo>
                  <a:pt x="2445" y="6648"/>
                </a:lnTo>
                <a:close/>
                <a:moveTo>
                  <a:pt x="4841" y="6204"/>
                </a:moveTo>
                <a:lnTo>
                  <a:pt x="4832" y="6205"/>
                </a:lnTo>
                <a:lnTo>
                  <a:pt x="4823" y="6208"/>
                </a:lnTo>
                <a:lnTo>
                  <a:pt x="4815" y="6212"/>
                </a:lnTo>
                <a:lnTo>
                  <a:pt x="4807" y="6219"/>
                </a:lnTo>
                <a:lnTo>
                  <a:pt x="4801" y="6226"/>
                </a:lnTo>
                <a:lnTo>
                  <a:pt x="4797" y="6234"/>
                </a:lnTo>
                <a:lnTo>
                  <a:pt x="4794" y="6243"/>
                </a:lnTo>
                <a:lnTo>
                  <a:pt x="4793" y="6252"/>
                </a:lnTo>
                <a:lnTo>
                  <a:pt x="4794" y="6263"/>
                </a:lnTo>
                <a:lnTo>
                  <a:pt x="4797" y="6272"/>
                </a:lnTo>
                <a:lnTo>
                  <a:pt x="4801" y="6280"/>
                </a:lnTo>
                <a:lnTo>
                  <a:pt x="4807" y="6287"/>
                </a:lnTo>
                <a:lnTo>
                  <a:pt x="4815" y="6292"/>
                </a:lnTo>
                <a:lnTo>
                  <a:pt x="4823" y="6297"/>
                </a:lnTo>
                <a:lnTo>
                  <a:pt x="4832" y="6300"/>
                </a:lnTo>
                <a:lnTo>
                  <a:pt x="4841" y="6301"/>
                </a:lnTo>
                <a:lnTo>
                  <a:pt x="4852" y="6300"/>
                </a:lnTo>
                <a:lnTo>
                  <a:pt x="4861" y="6297"/>
                </a:lnTo>
                <a:lnTo>
                  <a:pt x="4869" y="6292"/>
                </a:lnTo>
                <a:lnTo>
                  <a:pt x="4876" y="6287"/>
                </a:lnTo>
                <a:lnTo>
                  <a:pt x="4881" y="6280"/>
                </a:lnTo>
                <a:lnTo>
                  <a:pt x="4886" y="6272"/>
                </a:lnTo>
                <a:lnTo>
                  <a:pt x="4888" y="6263"/>
                </a:lnTo>
                <a:lnTo>
                  <a:pt x="4889" y="6252"/>
                </a:lnTo>
                <a:lnTo>
                  <a:pt x="4888" y="6243"/>
                </a:lnTo>
                <a:lnTo>
                  <a:pt x="4886" y="6234"/>
                </a:lnTo>
                <a:lnTo>
                  <a:pt x="4881" y="6226"/>
                </a:lnTo>
                <a:lnTo>
                  <a:pt x="4876" y="6219"/>
                </a:lnTo>
                <a:lnTo>
                  <a:pt x="4869" y="6212"/>
                </a:lnTo>
                <a:lnTo>
                  <a:pt x="4861" y="6208"/>
                </a:lnTo>
                <a:lnTo>
                  <a:pt x="4852" y="6205"/>
                </a:lnTo>
                <a:lnTo>
                  <a:pt x="4841" y="6204"/>
                </a:lnTo>
                <a:close/>
                <a:moveTo>
                  <a:pt x="4363" y="6204"/>
                </a:moveTo>
                <a:lnTo>
                  <a:pt x="4353" y="6205"/>
                </a:lnTo>
                <a:lnTo>
                  <a:pt x="4343" y="6208"/>
                </a:lnTo>
                <a:lnTo>
                  <a:pt x="4335" y="6212"/>
                </a:lnTo>
                <a:lnTo>
                  <a:pt x="4328" y="6219"/>
                </a:lnTo>
                <a:lnTo>
                  <a:pt x="4323" y="6226"/>
                </a:lnTo>
                <a:lnTo>
                  <a:pt x="4318" y="6234"/>
                </a:lnTo>
                <a:lnTo>
                  <a:pt x="4315" y="6243"/>
                </a:lnTo>
                <a:lnTo>
                  <a:pt x="4315" y="6252"/>
                </a:lnTo>
                <a:lnTo>
                  <a:pt x="4315" y="6263"/>
                </a:lnTo>
                <a:lnTo>
                  <a:pt x="4318" y="6272"/>
                </a:lnTo>
                <a:lnTo>
                  <a:pt x="4323" y="6280"/>
                </a:lnTo>
                <a:lnTo>
                  <a:pt x="4328" y="6287"/>
                </a:lnTo>
                <a:lnTo>
                  <a:pt x="4335" y="6292"/>
                </a:lnTo>
                <a:lnTo>
                  <a:pt x="4343" y="6297"/>
                </a:lnTo>
                <a:lnTo>
                  <a:pt x="4353" y="6300"/>
                </a:lnTo>
                <a:lnTo>
                  <a:pt x="4363" y="6301"/>
                </a:lnTo>
                <a:lnTo>
                  <a:pt x="4372" y="6300"/>
                </a:lnTo>
                <a:lnTo>
                  <a:pt x="4381" y="6297"/>
                </a:lnTo>
                <a:lnTo>
                  <a:pt x="4389" y="6292"/>
                </a:lnTo>
                <a:lnTo>
                  <a:pt x="4397" y="6287"/>
                </a:lnTo>
                <a:lnTo>
                  <a:pt x="4402" y="6280"/>
                </a:lnTo>
                <a:lnTo>
                  <a:pt x="4407" y="6272"/>
                </a:lnTo>
                <a:lnTo>
                  <a:pt x="4410" y="6263"/>
                </a:lnTo>
                <a:lnTo>
                  <a:pt x="4411" y="6252"/>
                </a:lnTo>
                <a:lnTo>
                  <a:pt x="4410" y="6243"/>
                </a:lnTo>
                <a:lnTo>
                  <a:pt x="4407" y="6234"/>
                </a:lnTo>
                <a:lnTo>
                  <a:pt x="4402" y="6226"/>
                </a:lnTo>
                <a:lnTo>
                  <a:pt x="4397" y="6219"/>
                </a:lnTo>
                <a:lnTo>
                  <a:pt x="4389" y="6212"/>
                </a:lnTo>
                <a:lnTo>
                  <a:pt x="4381" y="6208"/>
                </a:lnTo>
                <a:lnTo>
                  <a:pt x="4372" y="6205"/>
                </a:lnTo>
                <a:lnTo>
                  <a:pt x="4363" y="6204"/>
                </a:lnTo>
                <a:close/>
                <a:moveTo>
                  <a:pt x="3883" y="6204"/>
                </a:moveTo>
                <a:lnTo>
                  <a:pt x="3873" y="6205"/>
                </a:lnTo>
                <a:lnTo>
                  <a:pt x="3864" y="6208"/>
                </a:lnTo>
                <a:lnTo>
                  <a:pt x="3856" y="6212"/>
                </a:lnTo>
                <a:lnTo>
                  <a:pt x="3848" y="6219"/>
                </a:lnTo>
                <a:lnTo>
                  <a:pt x="3843" y="6226"/>
                </a:lnTo>
                <a:lnTo>
                  <a:pt x="3838" y="6234"/>
                </a:lnTo>
                <a:lnTo>
                  <a:pt x="3836" y="6243"/>
                </a:lnTo>
                <a:lnTo>
                  <a:pt x="3835" y="6252"/>
                </a:lnTo>
                <a:lnTo>
                  <a:pt x="3836" y="6263"/>
                </a:lnTo>
                <a:lnTo>
                  <a:pt x="3838" y="6272"/>
                </a:lnTo>
                <a:lnTo>
                  <a:pt x="3843" y="6280"/>
                </a:lnTo>
                <a:lnTo>
                  <a:pt x="3848" y="6287"/>
                </a:lnTo>
                <a:lnTo>
                  <a:pt x="3856" y="6292"/>
                </a:lnTo>
                <a:lnTo>
                  <a:pt x="3864" y="6297"/>
                </a:lnTo>
                <a:lnTo>
                  <a:pt x="3873" y="6300"/>
                </a:lnTo>
                <a:lnTo>
                  <a:pt x="3883" y="6301"/>
                </a:lnTo>
                <a:lnTo>
                  <a:pt x="3892" y="6300"/>
                </a:lnTo>
                <a:lnTo>
                  <a:pt x="3902" y="6297"/>
                </a:lnTo>
                <a:lnTo>
                  <a:pt x="3910" y="6292"/>
                </a:lnTo>
                <a:lnTo>
                  <a:pt x="3917" y="6287"/>
                </a:lnTo>
                <a:lnTo>
                  <a:pt x="3923" y="6280"/>
                </a:lnTo>
                <a:lnTo>
                  <a:pt x="3927" y="6272"/>
                </a:lnTo>
                <a:lnTo>
                  <a:pt x="3930" y="6263"/>
                </a:lnTo>
                <a:lnTo>
                  <a:pt x="3931" y="6252"/>
                </a:lnTo>
                <a:lnTo>
                  <a:pt x="3930" y="6243"/>
                </a:lnTo>
                <a:lnTo>
                  <a:pt x="3927" y="6234"/>
                </a:lnTo>
                <a:lnTo>
                  <a:pt x="3923" y="6226"/>
                </a:lnTo>
                <a:lnTo>
                  <a:pt x="3917" y="6219"/>
                </a:lnTo>
                <a:lnTo>
                  <a:pt x="3910" y="6212"/>
                </a:lnTo>
                <a:lnTo>
                  <a:pt x="3902" y="6208"/>
                </a:lnTo>
                <a:lnTo>
                  <a:pt x="3892" y="6205"/>
                </a:lnTo>
                <a:lnTo>
                  <a:pt x="3883" y="6204"/>
                </a:lnTo>
                <a:close/>
                <a:moveTo>
                  <a:pt x="3404" y="6204"/>
                </a:moveTo>
                <a:lnTo>
                  <a:pt x="3394" y="6205"/>
                </a:lnTo>
                <a:lnTo>
                  <a:pt x="3385" y="6208"/>
                </a:lnTo>
                <a:lnTo>
                  <a:pt x="3377" y="6212"/>
                </a:lnTo>
                <a:lnTo>
                  <a:pt x="3370" y="6219"/>
                </a:lnTo>
                <a:lnTo>
                  <a:pt x="3364" y="6226"/>
                </a:lnTo>
                <a:lnTo>
                  <a:pt x="3360" y="6234"/>
                </a:lnTo>
                <a:lnTo>
                  <a:pt x="3357" y="6243"/>
                </a:lnTo>
                <a:lnTo>
                  <a:pt x="3356" y="6252"/>
                </a:lnTo>
                <a:lnTo>
                  <a:pt x="3357" y="6263"/>
                </a:lnTo>
                <a:lnTo>
                  <a:pt x="3360" y="6272"/>
                </a:lnTo>
                <a:lnTo>
                  <a:pt x="3364" y="6280"/>
                </a:lnTo>
                <a:lnTo>
                  <a:pt x="3370" y="6287"/>
                </a:lnTo>
                <a:lnTo>
                  <a:pt x="3377" y="6292"/>
                </a:lnTo>
                <a:lnTo>
                  <a:pt x="3385" y="6297"/>
                </a:lnTo>
                <a:lnTo>
                  <a:pt x="3394" y="6300"/>
                </a:lnTo>
                <a:lnTo>
                  <a:pt x="3404" y="6301"/>
                </a:lnTo>
                <a:lnTo>
                  <a:pt x="3413" y="6300"/>
                </a:lnTo>
                <a:lnTo>
                  <a:pt x="3422" y="6297"/>
                </a:lnTo>
                <a:lnTo>
                  <a:pt x="3430" y="6292"/>
                </a:lnTo>
                <a:lnTo>
                  <a:pt x="3438" y="6287"/>
                </a:lnTo>
                <a:lnTo>
                  <a:pt x="3444" y="6280"/>
                </a:lnTo>
                <a:lnTo>
                  <a:pt x="3448" y="6272"/>
                </a:lnTo>
                <a:lnTo>
                  <a:pt x="3451" y="6263"/>
                </a:lnTo>
                <a:lnTo>
                  <a:pt x="3452" y="6252"/>
                </a:lnTo>
                <a:lnTo>
                  <a:pt x="3451" y="6243"/>
                </a:lnTo>
                <a:lnTo>
                  <a:pt x="3448" y="6234"/>
                </a:lnTo>
                <a:lnTo>
                  <a:pt x="3444" y="6226"/>
                </a:lnTo>
                <a:lnTo>
                  <a:pt x="3438" y="6219"/>
                </a:lnTo>
                <a:lnTo>
                  <a:pt x="3430" y="6212"/>
                </a:lnTo>
                <a:lnTo>
                  <a:pt x="3422" y="6208"/>
                </a:lnTo>
                <a:lnTo>
                  <a:pt x="3413" y="6205"/>
                </a:lnTo>
                <a:lnTo>
                  <a:pt x="3404" y="6204"/>
                </a:lnTo>
                <a:close/>
                <a:moveTo>
                  <a:pt x="2924" y="6204"/>
                </a:moveTo>
                <a:lnTo>
                  <a:pt x="2915" y="6205"/>
                </a:lnTo>
                <a:lnTo>
                  <a:pt x="2906" y="6208"/>
                </a:lnTo>
                <a:lnTo>
                  <a:pt x="2898" y="6212"/>
                </a:lnTo>
                <a:lnTo>
                  <a:pt x="2890" y="6219"/>
                </a:lnTo>
                <a:lnTo>
                  <a:pt x="2884" y="6226"/>
                </a:lnTo>
                <a:lnTo>
                  <a:pt x="2880" y="6234"/>
                </a:lnTo>
                <a:lnTo>
                  <a:pt x="2877" y="6243"/>
                </a:lnTo>
                <a:lnTo>
                  <a:pt x="2876" y="6252"/>
                </a:lnTo>
                <a:lnTo>
                  <a:pt x="2877" y="6263"/>
                </a:lnTo>
                <a:lnTo>
                  <a:pt x="2880" y="6272"/>
                </a:lnTo>
                <a:lnTo>
                  <a:pt x="2884" y="6280"/>
                </a:lnTo>
                <a:lnTo>
                  <a:pt x="2890" y="6287"/>
                </a:lnTo>
                <a:lnTo>
                  <a:pt x="2898" y="6292"/>
                </a:lnTo>
                <a:lnTo>
                  <a:pt x="2906" y="6297"/>
                </a:lnTo>
                <a:lnTo>
                  <a:pt x="2915" y="6300"/>
                </a:lnTo>
                <a:lnTo>
                  <a:pt x="2924" y="6301"/>
                </a:lnTo>
                <a:lnTo>
                  <a:pt x="2933" y="6300"/>
                </a:lnTo>
                <a:lnTo>
                  <a:pt x="2943" y="6297"/>
                </a:lnTo>
                <a:lnTo>
                  <a:pt x="2951" y="6292"/>
                </a:lnTo>
                <a:lnTo>
                  <a:pt x="2958" y="6287"/>
                </a:lnTo>
                <a:lnTo>
                  <a:pt x="2964" y="6280"/>
                </a:lnTo>
                <a:lnTo>
                  <a:pt x="2968" y="6272"/>
                </a:lnTo>
                <a:lnTo>
                  <a:pt x="2971" y="6263"/>
                </a:lnTo>
                <a:lnTo>
                  <a:pt x="2972" y="6252"/>
                </a:lnTo>
                <a:lnTo>
                  <a:pt x="2971" y="6243"/>
                </a:lnTo>
                <a:lnTo>
                  <a:pt x="2968" y="6234"/>
                </a:lnTo>
                <a:lnTo>
                  <a:pt x="2964" y="6226"/>
                </a:lnTo>
                <a:lnTo>
                  <a:pt x="2958" y="6219"/>
                </a:lnTo>
                <a:lnTo>
                  <a:pt x="2951" y="6212"/>
                </a:lnTo>
                <a:lnTo>
                  <a:pt x="2943" y="6208"/>
                </a:lnTo>
                <a:lnTo>
                  <a:pt x="2933" y="6205"/>
                </a:lnTo>
                <a:lnTo>
                  <a:pt x="2924" y="6204"/>
                </a:lnTo>
                <a:close/>
                <a:moveTo>
                  <a:pt x="2445" y="6204"/>
                </a:moveTo>
                <a:lnTo>
                  <a:pt x="2435" y="6205"/>
                </a:lnTo>
                <a:lnTo>
                  <a:pt x="2426" y="6208"/>
                </a:lnTo>
                <a:lnTo>
                  <a:pt x="2418" y="6212"/>
                </a:lnTo>
                <a:lnTo>
                  <a:pt x="2411" y="6219"/>
                </a:lnTo>
                <a:lnTo>
                  <a:pt x="2405" y="6226"/>
                </a:lnTo>
                <a:lnTo>
                  <a:pt x="2401" y="6234"/>
                </a:lnTo>
                <a:lnTo>
                  <a:pt x="2398" y="6243"/>
                </a:lnTo>
                <a:lnTo>
                  <a:pt x="2397" y="6252"/>
                </a:lnTo>
                <a:lnTo>
                  <a:pt x="2398" y="6263"/>
                </a:lnTo>
                <a:lnTo>
                  <a:pt x="2401" y="6272"/>
                </a:lnTo>
                <a:lnTo>
                  <a:pt x="2405" y="6280"/>
                </a:lnTo>
                <a:lnTo>
                  <a:pt x="2411" y="6287"/>
                </a:lnTo>
                <a:lnTo>
                  <a:pt x="2418" y="6292"/>
                </a:lnTo>
                <a:lnTo>
                  <a:pt x="2426" y="6297"/>
                </a:lnTo>
                <a:lnTo>
                  <a:pt x="2435" y="6300"/>
                </a:lnTo>
                <a:lnTo>
                  <a:pt x="2445" y="6301"/>
                </a:lnTo>
                <a:lnTo>
                  <a:pt x="2455" y="6300"/>
                </a:lnTo>
                <a:lnTo>
                  <a:pt x="2463" y="6297"/>
                </a:lnTo>
                <a:lnTo>
                  <a:pt x="2471" y="6292"/>
                </a:lnTo>
                <a:lnTo>
                  <a:pt x="2479" y="6287"/>
                </a:lnTo>
                <a:lnTo>
                  <a:pt x="2485" y="6280"/>
                </a:lnTo>
                <a:lnTo>
                  <a:pt x="2489" y="6272"/>
                </a:lnTo>
                <a:lnTo>
                  <a:pt x="2492" y="6263"/>
                </a:lnTo>
                <a:lnTo>
                  <a:pt x="2493" y="6252"/>
                </a:lnTo>
                <a:lnTo>
                  <a:pt x="2492" y="6243"/>
                </a:lnTo>
                <a:lnTo>
                  <a:pt x="2489" y="6234"/>
                </a:lnTo>
                <a:lnTo>
                  <a:pt x="2485" y="6226"/>
                </a:lnTo>
                <a:lnTo>
                  <a:pt x="2479" y="6219"/>
                </a:lnTo>
                <a:lnTo>
                  <a:pt x="2471" y="6212"/>
                </a:lnTo>
                <a:lnTo>
                  <a:pt x="2463" y="6208"/>
                </a:lnTo>
                <a:lnTo>
                  <a:pt x="2455" y="6205"/>
                </a:lnTo>
                <a:lnTo>
                  <a:pt x="2445" y="6204"/>
                </a:lnTo>
                <a:close/>
                <a:moveTo>
                  <a:pt x="4841" y="5761"/>
                </a:moveTo>
                <a:lnTo>
                  <a:pt x="4832" y="5762"/>
                </a:lnTo>
                <a:lnTo>
                  <a:pt x="4823" y="5765"/>
                </a:lnTo>
                <a:lnTo>
                  <a:pt x="4815" y="5769"/>
                </a:lnTo>
                <a:lnTo>
                  <a:pt x="4807" y="5776"/>
                </a:lnTo>
                <a:lnTo>
                  <a:pt x="4801" y="5783"/>
                </a:lnTo>
                <a:lnTo>
                  <a:pt x="4797" y="5791"/>
                </a:lnTo>
                <a:lnTo>
                  <a:pt x="4794" y="5800"/>
                </a:lnTo>
                <a:lnTo>
                  <a:pt x="4793" y="5809"/>
                </a:lnTo>
                <a:lnTo>
                  <a:pt x="4794" y="5820"/>
                </a:lnTo>
                <a:lnTo>
                  <a:pt x="4797" y="5828"/>
                </a:lnTo>
                <a:lnTo>
                  <a:pt x="4801" y="5836"/>
                </a:lnTo>
                <a:lnTo>
                  <a:pt x="4807" y="5843"/>
                </a:lnTo>
                <a:lnTo>
                  <a:pt x="4815" y="5849"/>
                </a:lnTo>
                <a:lnTo>
                  <a:pt x="4823" y="5853"/>
                </a:lnTo>
                <a:lnTo>
                  <a:pt x="4832" y="5857"/>
                </a:lnTo>
                <a:lnTo>
                  <a:pt x="4841" y="5858"/>
                </a:lnTo>
                <a:lnTo>
                  <a:pt x="4852" y="5857"/>
                </a:lnTo>
                <a:lnTo>
                  <a:pt x="4861" y="5853"/>
                </a:lnTo>
                <a:lnTo>
                  <a:pt x="4869" y="5849"/>
                </a:lnTo>
                <a:lnTo>
                  <a:pt x="4876" y="5843"/>
                </a:lnTo>
                <a:lnTo>
                  <a:pt x="4881" y="5836"/>
                </a:lnTo>
                <a:lnTo>
                  <a:pt x="4886" y="5828"/>
                </a:lnTo>
                <a:lnTo>
                  <a:pt x="4888" y="5820"/>
                </a:lnTo>
                <a:lnTo>
                  <a:pt x="4889" y="5809"/>
                </a:lnTo>
                <a:lnTo>
                  <a:pt x="4888" y="5800"/>
                </a:lnTo>
                <a:lnTo>
                  <a:pt x="4886" y="5791"/>
                </a:lnTo>
                <a:lnTo>
                  <a:pt x="4881" y="5783"/>
                </a:lnTo>
                <a:lnTo>
                  <a:pt x="4876" y="5776"/>
                </a:lnTo>
                <a:lnTo>
                  <a:pt x="4869" y="5769"/>
                </a:lnTo>
                <a:lnTo>
                  <a:pt x="4861" y="5765"/>
                </a:lnTo>
                <a:lnTo>
                  <a:pt x="4852" y="5762"/>
                </a:lnTo>
                <a:lnTo>
                  <a:pt x="4841" y="5761"/>
                </a:lnTo>
                <a:close/>
                <a:moveTo>
                  <a:pt x="4363" y="5761"/>
                </a:moveTo>
                <a:lnTo>
                  <a:pt x="4353" y="5762"/>
                </a:lnTo>
                <a:lnTo>
                  <a:pt x="4343" y="5765"/>
                </a:lnTo>
                <a:lnTo>
                  <a:pt x="4335" y="5769"/>
                </a:lnTo>
                <a:lnTo>
                  <a:pt x="4328" y="5776"/>
                </a:lnTo>
                <a:lnTo>
                  <a:pt x="4323" y="5783"/>
                </a:lnTo>
                <a:lnTo>
                  <a:pt x="4318" y="5791"/>
                </a:lnTo>
                <a:lnTo>
                  <a:pt x="4315" y="5800"/>
                </a:lnTo>
                <a:lnTo>
                  <a:pt x="4315" y="5809"/>
                </a:lnTo>
                <a:lnTo>
                  <a:pt x="4315" y="5820"/>
                </a:lnTo>
                <a:lnTo>
                  <a:pt x="4318" y="5828"/>
                </a:lnTo>
                <a:lnTo>
                  <a:pt x="4323" y="5836"/>
                </a:lnTo>
                <a:lnTo>
                  <a:pt x="4328" y="5843"/>
                </a:lnTo>
                <a:lnTo>
                  <a:pt x="4335" y="5849"/>
                </a:lnTo>
                <a:lnTo>
                  <a:pt x="4343" y="5853"/>
                </a:lnTo>
                <a:lnTo>
                  <a:pt x="4353" y="5857"/>
                </a:lnTo>
                <a:lnTo>
                  <a:pt x="4363" y="5858"/>
                </a:lnTo>
                <a:lnTo>
                  <a:pt x="4372" y="5857"/>
                </a:lnTo>
                <a:lnTo>
                  <a:pt x="4381" y="5853"/>
                </a:lnTo>
                <a:lnTo>
                  <a:pt x="4389" y="5849"/>
                </a:lnTo>
                <a:lnTo>
                  <a:pt x="4397" y="5843"/>
                </a:lnTo>
                <a:lnTo>
                  <a:pt x="4402" y="5836"/>
                </a:lnTo>
                <a:lnTo>
                  <a:pt x="4407" y="5828"/>
                </a:lnTo>
                <a:lnTo>
                  <a:pt x="4410" y="5820"/>
                </a:lnTo>
                <a:lnTo>
                  <a:pt x="4411" y="5809"/>
                </a:lnTo>
                <a:lnTo>
                  <a:pt x="4410" y="5800"/>
                </a:lnTo>
                <a:lnTo>
                  <a:pt x="4407" y="5791"/>
                </a:lnTo>
                <a:lnTo>
                  <a:pt x="4402" y="5783"/>
                </a:lnTo>
                <a:lnTo>
                  <a:pt x="4397" y="5776"/>
                </a:lnTo>
                <a:lnTo>
                  <a:pt x="4389" y="5769"/>
                </a:lnTo>
                <a:lnTo>
                  <a:pt x="4381" y="5765"/>
                </a:lnTo>
                <a:lnTo>
                  <a:pt x="4372" y="5762"/>
                </a:lnTo>
                <a:lnTo>
                  <a:pt x="4363" y="5761"/>
                </a:lnTo>
                <a:close/>
                <a:moveTo>
                  <a:pt x="3883" y="5761"/>
                </a:moveTo>
                <a:lnTo>
                  <a:pt x="3873" y="5762"/>
                </a:lnTo>
                <a:lnTo>
                  <a:pt x="3864" y="5765"/>
                </a:lnTo>
                <a:lnTo>
                  <a:pt x="3856" y="5769"/>
                </a:lnTo>
                <a:lnTo>
                  <a:pt x="3848" y="5776"/>
                </a:lnTo>
                <a:lnTo>
                  <a:pt x="3843" y="5783"/>
                </a:lnTo>
                <a:lnTo>
                  <a:pt x="3838" y="5791"/>
                </a:lnTo>
                <a:lnTo>
                  <a:pt x="3836" y="5800"/>
                </a:lnTo>
                <a:lnTo>
                  <a:pt x="3835" y="5809"/>
                </a:lnTo>
                <a:lnTo>
                  <a:pt x="3836" y="5820"/>
                </a:lnTo>
                <a:lnTo>
                  <a:pt x="3838" y="5828"/>
                </a:lnTo>
                <a:lnTo>
                  <a:pt x="3843" y="5836"/>
                </a:lnTo>
                <a:lnTo>
                  <a:pt x="3848" y="5843"/>
                </a:lnTo>
                <a:lnTo>
                  <a:pt x="3856" y="5849"/>
                </a:lnTo>
                <a:lnTo>
                  <a:pt x="3864" y="5853"/>
                </a:lnTo>
                <a:lnTo>
                  <a:pt x="3873" y="5857"/>
                </a:lnTo>
                <a:lnTo>
                  <a:pt x="3883" y="5858"/>
                </a:lnTo>
                <a:lnTo>
                  <a:pt x="3892" y="5857"/>
                </a:lnTo>
                <a:lnTo>
                  <a:pt x="3902" y="5853"/>
                </a:lnTo>
                <a:lnTo>
                  <a:pt x="3910" y="5849"/>
                </a:lnTo>
                <a:lnTo>
                  <a:pt x="3917" y="5843"/>
                </a:lnTo>
                <a:lnTo>
                  <a:pt x="3923" y="5836"/>
                </a:lnTo>
                <a:lnTo>
                  <a:pt x="3927" y="5828"/>
                </a:lnTo>
                <a:lnTo>
                  <a:pt x="3930" y="5820"/>
                </a:lnTo>
                <a:lnTo>
                  <a:pt x="3931" y="5809"/>
                </a:lnTo>
                <a:lnTo>
                  <a:pt x="3930" y="5800"/>
                </a:lnTo>
                <a:lnTo>
                  <a:pt x="3927" y="5791"/>
                </a:lnTo>
                <a:lnTo>
                  <a:pt x="3923" y="5783"/>
                </a:lnTo>
                <a:lnTo>
                  <a:pt x="3917" y="5776"/>
                </a:lnTo>
                <a:lnTo>
                  <a:pt x="3910" y="5769"/>
                </a:lnTo>
                <a:lnTo>
                  <a:pt x="3902" y="5765"/>
                </a:lnTo>
                <a:lnTo>
                  <a:pt x="3892" y="5762"/>
                </a:lnTo>
                <a:lnTo>
                  <a:pt x="3883" y="5761"/>
                </a:lnTo>
                <a:close/>
                <a:moveTo>
                  <a:pt x="3404" y="5761"/>
                </a:moveTo>
                <a:lnTo>
                  <a:pt x="3394" y="5762"/>
                </a:lnTo>
                <a:lnTo>
                  <a:pt x="3385" y="5765"/>
                </a:lnTo>
                <a:lnTo>
                  <a:pt x="3377" y="5769"/>
                </a:lnTo>
                <a:lnTo>
                  <a:pt x="3370" y="5776"/>
                </a:lnTo>
                <a:lnTo>
                  <a:pt x="3364" y="5783"/>
                </a:lnTo>
                <a:lnTo>
                  <a:pt x="3360" y="5791"/>
                </a:lnTo>
                <a:lnTo>
                  <a:pt x="3357" y="5800"/>
                </a:lnTo>
                <a:lnTo>
                  <a:pt x="3356" y="5809"/>
                </a:lnTo>
                <a:lnTo>
                  <a:pt x="3357" y="5820"/>
                </a:lnTo>
                <a:lnTo>
                  <a:pt x="3360" y="5828"/>
                </a:lnTo>
                <a:lnTo>
                  <a:pt x="3364" y="5836"/>
                </a:lnTo>
                <a:lnTo>
                  <a:pt x="3370" y="5843"/>
                </a:lnTo>
                <a:lnTo>
                  <a:pt x="3377" y="5849"/>
                </a:lnTo>
                <a:lnTo>
                  <a:pt x="3385" y="5853"/>
                </a:lnTo>
                <a:lnTo>
                  <a:pt x="3394" y="5857"/>
                </a:lnTo>
                <a:lnTo>
                  <a:pt x="3404" y="5858"/>
                </a:lnTo>
                <a:lnTo>
                  <a:pt x="3413" y="5857"/>
                </a:lnTo>
                <a:lnTo>
                  <a:pt x="3422" y="5853"/>
                </a:lnTo>
                <a:lnTo>
                  <a:pt x="3430" y="5849"/>
                </a:lnTo>
                <a:lnTo>
                  <a:pt x="3438" y="5843"/>
                </a:lnTo>
                <a:lnTo>
                  <a:pt x="3444" y="5836"/>
                </a:lnTo>
                <a:lnTo>
                  <a:pt x="3448" y="5828"/>
                </a:lnTo>
                <a:lnTo>
                  <a:pt x="3451" y="5820"/>
                </a:lnTo>
                <a:lnTo>
                  <a:pt x="3452" y="5809"/>
                </a:lnTo>
                <a:lnTo>
                  <a:pt x="3451" y="5800"/>
                </a:lnTo>
                <a:lnTo>
                  <a:pt x="3448" y="5791"/>
                </a:lnTo>
                <a:lnTo>
                  <a:pt x="3444" y="5783"/>
                </a:lnTo>
                <a:lnTo>
                  <a:pt x="3438" y="5776"/>
                </a:lnTo>
                <a:lnTo>
                  <a:pt x="3430" y="5769"/>
                </a:lnTo>
                <a:lnTo>
                  <a:pt x="3422" y="5765"/>
                </a:lnTo>
                <a:lnTo>
                  <a:pt x="3413" y="5762"/>
                </a:lnTo>
                <a:lnTo>
                  <a:pt x="3404" y="5761"/>
                </a:lnTo>
                <a:close/>
                <a:moveTo>
                  <a:pt x="2924" y="5761"/>
                </a:moveTo>
                <a:lnTo>
                  <a:pt x="2915" y="5762"/>
                </a:lnTo>
                <a:lnTo>
                  <a:pt x="2906" y="5765"/>
                </a:lnTo>
                <a:lnTo>
                  <a:pt x="2898" y="5769"/>
                </a:lnTo>
                <a:lnTo>
                  <a:pt x="2890" y="5776"/>
                </a:lnTo>
                <a:lnTo>
                  <a:pt x="2884" y="5783"/>
                </a:lnTo>
                <a:lnTo>
                  <a:pt x="2880" y="5791"/>
                </a:lnTo>
                <a:lnTo>
                  <a:pt x="2877" y="5800"/>
                </a:lnTo>
                <a:lnTo>
                  <a:pt x="2876" y="5809"/>
                </a:lnTo>
                <a:lnTo>
                  <a:pt x="2877" y="5820"/>
                </a:lnTo>
                <a:lnTo>
                  <a:pt x="2880" y="5828"/>
                </a:lnTo>
                <a:lnTo>
                  <a:pt x="2884" y="5836"/>
                </a:lnTo>
                <a:lnTo>
                  <a:pt x="2890" y="5843"/>
                </a:lnTo>
                <a:lnTo>
                  <a:pt x="2898" y="5849"/>
                </a:lnTo>
                <a:lnTo>
                  <a:pt x="2906" y="5853"/>
                </a:lnTo>
                <a:lnTo>
                  <a:pt x="2915" y="5857"/>
                </a:lnTo>
                <a:lnTo>
                  <a:pt x="2924" y="5858"/>
                </a:lnTo>
                <a:lnTo>
                  <a:pt x="2933" y="5857"/>
                </a:lnTo>
                <a:lnTo>
                  <a:pt x="2943" y="5853"/>
                </a:lnTo>
                <a:lnTo>
                  <a:pt x="2951" y="5849"/>
                </a:lnTo>
                <a:lnTo>
                  <a:pt x="2958" y="5843"/>
                </a:lnTo>
                <a:lnTo>
                  <a:pt x="2964" y="5836"/>
                </a:lnTo>
                <a:lnTo>
                  <a:pt x="2968" y="5828"/>
                </a:lnTo>
                <a:lnTo>
                  <a:pt x="2971" y="5820"/>
                </a:lnTo>
                <a:lnTo>
                  <a:pt x="2972" y="5809"/>
                </a:lnTo>
                <a:lnTo>
                  <a:pt x="2971" y="5800"/>
                </a:lnTo>
                <a:lnTo>
                  <a:pt x="2968" y="5791"/>
                </a:lnTo>
                <a:lnTo>
                  <a:pt x="2964" y="5783"/>
                </a:lnTo>
                <a:lnTo>
                  <a:pt x="2958" y="5776"/>
                </a:lnTo>
                <a:lnTo>
                  <a:pt x="2951" y="5769"/>
                </a:lnTo>
                <a:lnTo>
                  <a:pt x="2943" y="5765"/>
                </a:lnTo>
                <a:lnTo>
                  <a:pt x="2933" y="5762"/>
                </a:lnTo>
                <a:lnTo>
                  <a:pt x="2924" y="5761"/>
                </a:lnTo>
                <a:close/>
                <a:moveTo>
                  <a:pt x="2445" y="5761"/>
                </a:moveTo>
                <a:lnTo>
                  <a:pt x="2435" y="5762"/>
                </a:lnTo>
                <a:lnTo>
                  <a:pt x="2426" y="5765"/>
                </a:lnTo>
                <a:lnTo>
                  <a:pt x="2418" y="5769"/>
                </a:lnTo>
                <a:lnTo>
                  <a:pt x="2411" y="5776"/>
                </a:lnTo>
                <a:lnTo>
                  <a:pt x="2405" y="5783"/>
                </a:lnTo>
                <a:lnTo>
                  <a:pt x="2401" y="5791"/>
                </a:lnTo>
                <a:lnTo>
                  <a:pt x="2398" y="5800"/>
                </a:lnTo>
                <a:lnTo>
                  <a:pt x="2397" y="5809"/>
                </a:lnTo>
                <a:lnTo>
                  <a:pt x="2398" y="5820"/>
                </a:lnTo>
                <a:lnTo>
                  <a:pt x="2401" y="5828"/>
                </a:lnTo>
                <a:lnTo>
                  <a:pt x="2405" y="5836"/>
                </a:lnTo>
                <a:lnTo>
                  <a:pt x="2411" y="5843"/>
                </a:lnTo>
                <a:lnTo>
                  <a:pt x="2418" y="5849"/>
                </a:lnTo>
                <a:lnTo>
                  <a:pt x="2426" y="5853"/>
                </a:lnTo>
                <a:lnTo>
                  <a:pt x="2435" y="5857"/>
                </a:lnTo>
                <a:lnTo>
                  <a:pt x="2445" y="5858"/>
                </a:lnTo>
                <a:lnTo>
                  <a:pt x="2455" y="5857"/>
                </a:lnTo>
                <a:lnTo>
                  <a:pt x="2463" y="5853"/>
                </a:lnTo>
                <a:lnTo>
                  <a:pt x="2471" y="5849"/>
                </a:lnTo>
                <a:lnTo>
                  <a:pt x="2479" y="5843"/>
                </a:lnTo>
                <a:lnTo>
                  <a:pt x="2485" y="5836"/>
                </a:lnTo>
                <a:lnTo>
                  <a:pt x="2489" y="5828"/>
                </a:lnTo>
                <a:lnTo>
                  <a:pt x="2492" y="5820"/>
                </a:lnTo>
                <a:lnTo>
                  <a:pt x="2493" y="5809"/>
                </a:lnTo>
                <a:lnTo>
                  <a:pt x="2492" y="5800"/>
                </a:lnTo>
                <a:lnTo>
                  <a:pt x="2489" y="5791"/>
                </a:lnTo>
                <a:lnTo>
                  <a:pt x="2485" y="5783"/>
                </a:lnTo>
                <a:lnTo>
                  <a:pt x="2479" y="5776"/>
                </a:lnTo>
                <a:lnTo>
                  <a:pt x="2471" y="5769"/>
                </a:lnTo>
                <a:lnTo>
                  <a:pt x="2463" y="5765"/>
                </a:lnTo>
                <a:lnTo>
                  <a:pt x="2455" y="5762"/>
                </a:lnTo>
                <a:lnTo>
                  <a:pt x="2445" y="5761"/>
                </a:lnTo>
                <a:close/>
                <a:moveTo>
                  <a:pt x="4841" y="5318"/>
                </a:moveTo>
                <a:lnTo>
                  <a:pt x="4832" y="5319"/>
                </a:lnTo>
                <a:lnTo>
                  <a:pt x="4823" y="5322"/>
                </a:lnTo>
                <a:lnTo>
                  <a:pt x="4815" y="5326"/>
                </a:lnTo>
                <a:lnTo>
                  <a:pt x="4807" y="5332"/>
                </a:lnTo>
                <a:lnTo>
                  <a:pt x="4801" y="5340"/>
                </a:lnTo>
                <a:lnTo>
                  <a:pt x="4797" y="5348"/>
                </a:lnTo>
                <a:lnTo>
                  <a:pt x="4794" y="5356"/>
                </a:lnTo>
                <a:lnTo>
                  <a:pt x="4793" y="5366"/>
                </a:lnTo>
                <a:lnTo>
                  <a:pt x="4794" y="5376"/>
                </a:lnTo>
                <a:lnTo>
                  <a:pt x="4797" y="5385"/>
                </a:lnTo>
                <a:lnTo>
                  <a:pt x="4801" y="5393"/>
                </a:lnTo>
                <a:lnTo>
                  <a:pt x="4807" y="5400"/>
                </a:lnTo>
                <a:lnTo>
                  <a:pt x="4815" y="5406"/>
                </a:lnTo>
                <a:lnTo>
                  <a:pt x="4823" y="5410"/>
                </a:lnTo>
                <a:lnTo>
                  <a:pt x="4832" y="5414"/>
                </a:lnTo>
                <a:lnTo>
                  <a:pt x="4841" y="5415"/>
                </a:lnTo>
                <a:lnTo>
                  <a:pt x="4852" y="5414"/>
                </a:lnTo>
                <a:lnTo>
                  <a:pt x="4861" y="5410"/>
                </a:lnTo>
                <a:lnTo>
                  <a:pt x="4869" y="5406"/>
                </a:lnTo>
                <a:lnTo>
                  <a:pt x="4876" y="5400"/>
                </a:lnTo>
                <a:lnTo>
                  <a:pt x="4881" y="5393"/>
                </a:lnTo>
                <a:lnTo>
                  <a:pt x="4886" y="5385"/>
                </a:lnTo>
                <a:lnTo>
                  <a:pt x="4888" y="5376"/>
                </a:lnTo>
                <a:lnTo>
                  <a:pt x="4889" y="5366"/>
                </a:lnTo>
                <a:lnTo>
                  <a:pt x="4888" y="5356"/>
                </a:lnTo>
                <a:lnTo>
                  <a:pt x="4886" y="5348"/>
                </a:lnTo>
                <a:lnTo>
                  <a:pt x="4881" y="5340"/>
                </a:lnTo>
                <a:lnTo>
                  <a:pt x="4876" y="5332"/>
                </a:lnTo>
                <a:lnTo>
                  <a:pt x="4869" y="5326"/>
                </a:lnTo>
                <a:lnTo>
                  <a:pt x="4861" y="5322"/>
                </a:lnTo>
                <a:lnTo>
                  <a:pt x="4852" y="5319"/>
                </a:lnTo>
                <a:lnTo>
                  <a:pt x="4841" y="5318"/>
                </a:lnTo>
                <a:close/>
                <a:moveTo>
                  <a:pt x="4363" y="5318"/>
                </a:moveTo>
                <a:lnTo>
                  <a:pt x="4353" y="5319"/>
                </a:lnTo>
                <a:lnTo>
                  <a:pt x="4343" y="5322"/>
                </a:lnTo>
                <a:lnTo>
                  <a:pt x="4335" y="5326"/>
                </a:lnTo>
                <a:lnTo>
                  <a:pt x="4328" y="5332"/>
                </a:lnTo>
                <a:lnTo>
                  <a:pt x="4323" y="5340"/>
                </a:lnTo>
                <a:lnTo>
                  <a:pt x="4318" y="5348"/>
                </a:lnTo>
                <a:lnTo>
                  <a:pt x="4315" y="5356"/>
                </a:lnTo>
                <a:lnTo>
                  <a:pt x="4315" y="5366"/>
                </a:lnTo>
                <a:lnTo>
                  <a:pt x="4315" y="5376"/>
                </a:lnTo>
                <a:lnTo>
                  <a:pt x="4318" y="5385"/>
                </a:lnTo>
                <a:lnTo>
                  <a:pt x="4323" y="5393"/>
                </a:lnTo>
                <a:lnTo>
                  <a:pt x="4328" y="5400"/>
                </a:lnTo>
                <a:lnTo>
                  <a:pt x="4335" y="5406"/>
                </a:lnTo>
                <a:lnTo>
                  <a:pt x="4343" y="5410"/>
                </a:lnTo>
                <a:lnTo>
                  <a:pt x="4353" y="5414"/>
                </a:lnTo>
                <a:lnTo>
                  <a:pt x="4363" y="5415"/>
                </a:lnTo>
                <a:lnTo>
                  <a:pt x="4372" y="5414"/>
                </a:lnTo>
                <a:lnTo>
                  <a:pt x="4381" y="5410"/>
                </a:lnTo>
                <a:lnTo>
                  <a:pt x="4389" y="5406"/>
                </a:lnTo>
                <a:lnTo>
                  <a:pt x="4397" y="5400"/>
                </a:lnTo>
                <a:lnTo>
                  <a:pt x="4402" y="5393"/>
                </a:lnTo>
                <a:lnTo>
                  <a:pt x="4407" y="5385"/>
                </a:lnTo>
                <a:lnTo>
                  <a:pt x="4410" y="5376"/>
                </a:lnTo>
                <a:lnTo>
                  <a:pt x="4411" y="5366"/>
                </a:lnTo>
                <a:lnTo>
                  <a:pt x="4410" y="5356"/>
                </a:lnTo>
                <a:lnTo>
                  <a:pt x="4407" y="5348"/>
                </a:lnTo>
                <a:lnTo>
                  <a:pt x="4402" y="5340"/>
                </a:lnTo>
                <a:lnTo>
                  <a:pt x="4397" y="5332"/>
                </a:lnTo>
                <a:lnTo>
                  <a:pt x="4389" y="5326"/>
                </a:lnTo>
                <a:lnTo>
                  <a:pt x="4381" y="5322"/>
                </a:lnTo>
                <a:lnTo>
                  <a:pt x="4372" y="5319"/>
                </a:lnTo>
                <a:lnTo>
                  <a:pt x="4363" y="5318"/>
                </a:lnTo>
                <a:close/>
                <a:moveTo>
                  <a:pt x="3883" y="5318"/>
                </a:moveTo>
                <a:lnTo>
                  <a:pt x="3873" y="5319"/>
                </a:lnTo>
                <a:lnTo>
                  <a:pt x="3864" y="5322"/>
                </a:lnTo>
                <a:lnTo>
                  <a:pt x="3856" y="5326"/>
                </a:lnTo>
                <a:lnTo>
                  <a:pt x="3848" y="5332"/>
                </a:lnTo>
                <a:lnTo>
                  <a:pt x="3843" y="5340"/>
                </a:lnTo>
                <a:lnTo>
                  <a:pt x="3838" y="5348"/>
                </a:lnTo>
                <a:lnTo>
                  <a:pt x="3836" y="5356"/>
                </a:lnTo>
                <a:lnTo>
                  <a:pt x="3835" y="5366"/>
                </a:lnTo>
                <a:lnTo>
                  <a:pt x="3836" y="5376"/>
                </a:lnTo>
                <a:lnTo>
                  <a:pt x="3838" y="5385"/>
                </a:lnTo>
                <a:lnTo>
                  <a:pt x="3843" y="5393"/>
                </a:lnTo>
                <a:lnTo>
                  <a:pt x="3848" y="5400"/>
                </a:lnTo>
                <a:lnTo>
                  <a:pt x="3856" y="5406"/>
                </a:lnTo>
                <a:lnTo>
                  <a:pt x="3864" y="5410"/>
                </a:lnTo>
                <a:lnTo>
                  <a:pt x="3873" y="5414"/>
                </a:lnTo>
                <a:lnTo>
                  <a:pt x="3883" y="5415"/>
                </a:lnTo>
                <a:lnTo>
                  <a:pt x="3892" y="5414"/>
                </a:lnTo>
                <a:lnTo>
                  <a:pt x="3902" y="5410"/>
                </a:lnTo>
                <a:lnTo>
                  <a:pt x="3910" y="5406"/>
                </a:lnTo>
                <a:lnTo>
                  <a:pt x="3917" y="5400"/>
                </a:lnTo>
                <a:lnTo>
                  <a:pt x="3923" y="5393"/>
                </a:lnTo>
                <a:lnTo>
                  <a:pt x="3927" y="5385"/>
                </a:lnTo>
                <a:lnTo>
                  <a:pt x="3930" y="5376"/>
                </a:lnTo>
                <a:lnTo>
                  <a:pt x="3931" y="5366"/>
                </a:lnTo>
                <a:lnTo>
                  <a:pt x="3930" y="5356"/>
                </a:lnTo>
                <a:lnTo>
                  <a:pt x="3927" y="5348"/>
                </a:lnTo>
                <a:lnTo>
                  <a:pt x="3923" y="5340"/>
                </a:lnTo>
                <a:lnTo>
                  <a:pt x="3917" y="5332"/>
                </a:lnTo>
                <a:lnTo>
                  <a:pt x="3910" y="5326"/>
                </a:lnTo>
                <a:lnTo>
                  <a:pt x="3902" y="5322"/>
                </a:lnTo>
                <a:lnTo>
                  <a:pt x="3892" y="5319"/>
                </a:lnTo>
                <a:lnTo>
                  <a:pt x="3883" y="5318"/>
                </a:lnTo>
                <a:close/>
                <a:moveTo>
                  <a:pt x="3404" y="5318"/>
                </a:moveTo>
                <a:lnTo>
                  <a:pt x="3394" y="5319"/>
                </a:lnTo>
                <a:lnTo>
                  <a:pt x="3385" y="5322"/>
                </a:lnTo>
                <a:lnTo>
                  <a:pt x="3377" y="5326"/>
                </a:lnTo>
                <a:lnTo>
                  <a:pt x="3370" y="5332"/>
                </a:lnTo>
                <a:lnTo>
                  <a:pt x="3364" y="5340"/>
                </a:lnTo>
                <a:lnTo>
                  <a:pt x="3360" y="5348"/>
                </a:lnTo>
                <a:lnTo>
                  <a:pt x="3357" y="5356"/>
                </a:lnTo>
                <a:lnTo>
                  <a:pt x="3356" y="5366"/>
                </a:lnTo>
                <a:lnTo>
                  <a:pt x="3357" y="5376"/>
                </a:lnTo>
                <a:lnTo>
                  <a:pt x="3360" y="5385"/>
                </a:lnTo>
                <a:lnTo>
                  <a:pt x="3364" y="5393"/>
                </a:lnTo>
                <a:lnTo>
                  <a:pt x="3370" y="5400"/>
                </a:lnTo>
                <a:lnTo>
                  <a:pt x="3377" y="5406"/>
                </a:lnTo>
                <a:lnTo>
                  <a:pt x="3385" y="5410"/>
                </a:lnTo>
                <a:lnTo>
                  <a:pt x="3394" y="5414"/>
                </a:lnTo>
                <a:lnTo>
                  <a:pt x="3404" y="5415"/>
                </a:lnTo>
                <a:lnTo>
                  <a:pt x="3413" y="5414"/>
                </a:lnTo>
                <a:lnTo>
                  <a:pt x="3422" y="5410"/>
                </a:lnTo>
                <a:lnTo>
                  <a:pt x="3430" y="5406"/>
                </a:lnTo>
                <a:lnTo>
                  <a:pt x="3438" y="5400"/>
                </a:lnTo>
                <a:lnTo>
                  <a:pt x="3444" y="5393"/>
                </a:lnTo>
                <a:lnTo>
                  <a:pt x="3448" y="5385"/>
                </a:lnTo>
                <a:lnTo>
                  <a:pt x="3451" y="5376"/>
                </a:lnTo>
                <a:lnTo>
                  <a:pt x="3452" y="5366"/>
                </a:lnTo>
                <a:lnTo>
                  <a:pt x="3451" y="5356"/>
                </a:lnTo>
                <a:lnTo>
                  <a:pt x="3448" y="5348"/>
                </a:lnTo>
                <a:lnTo>
                  <a:pt x="3444" y="5340"/>
                </a:lnTo>
                <a:lnTo>
                  <a:pt x="3438" y="5332"/>
                </a:lnTo>
                <a:lnTo>
                  <a:pt x="3430" y="5326"/>
                </a:lnTo>
                <a:lnTo>
                  <a:pt x="3422" y="5322"/>
                </a:lnTo>
                <a:lnTo>
                  <a:pt x="3413" y="5319"/>
                </a:lnTo>
                <a:lnTo>
                  <a:pt x="3404" y="5318"/>
                </a:lnTo>
                <a:close/>
                <a:moveTo>
                  <a:pt x="2924" y="5318"/>
                </a:moveTo>
                <a:lnTo>
                  <a:pt x="2915" y="5319"/>
                </a:lnTo>
                <a:lnTo>
                  <a:pt x="2906" y="5322"/>
                </a:lnTo>
                <a:lnTo>
                  <a:pt x="2898" y="5326"/>
                </a:lnTo>
                <a:lnTo>
                  <a:pt x="2890" y="5332"/>
                </a:lnTo>
                <a:lnTo>
                  <a:pt x="2884" y="5340"/>
                </a:lnTo>
                <a:lnTo>
                  <a:pt x="2880" y="5348"/>
                </a:lnTo>
                <a:lnTo>
                  <a:pt x="2877" y="5356"/>
                </a:lnTo>
                <a:lnTo>
                  <a:pt x="2876" y="5366"/>
                </a:lnTo>
                <a:lnTo>
                  <a:pt x="2877" y="5376"/>
                </a:lnTo>
                <a:lnTo>
                  <a:pt x="2880" y="5385"/>
                </a:lnTo>
                <a:lnTo>
                  <a:pt x="2884" y="5393"/>
                </a:lnTo>
                <a:lnTo>
                  <a:pt x="2890" y="5400"/>
                </a:lnTo>
                <a:lnTo>
                  <a:pt x="2898" y="5406"/>
                </a:lnTo>
                <a:lnTo>
                  <a:pt x="2906" y="5410"/>
                </a:lnTo>
                <a:lnTo>
                  <a:pt x="2915" y="5414"/>
                </a:lnTo>
                <a:lnTo>
                  <a:pt x="2924" y="5415"/>
                </a:lnTo>
                <a:lnTo>
                  <a:pt x="2933" y="5414"/>
                </a:lnTo>
                <a:lnTo>
                  <a:pt x="2943" y="5410"/>
                </a:lnTo>
                <a:lnTo>
                  <a:pt x="2951" y="5406"/>
                </a:lnTo>
                <a:lnTo>
                  <a:pt x="2958" y="5400"/>
                </a:lnTo>
                <a:lnTo>
                  <a:pt x="2964" y="5393"/>
                </a:lnTo>
                <a:lnTo>
                  <a:pt x="2968" y="5385"/>
                </a:lnTo>
                <a:lnTo>
                  <a:pt x="2971" y="5376"/>
                </a:lnTo>
                <a:lnTo>
                  <a:pt x="2972" y="5366"/>
                </a:lnTo>
                <a:lnTo>
                  <a:pt x="2971" y="5356"/>
                </a:lnTo>
                <a:lnTo>
                  <a:pt x="2968" y="5348"/>
                </a:lnTo>
                <a:lnTo>
                  <a:pt x="2964" y="5340"/>
                </a:lnTo>
                <a:lnTo>
                  <a:pt x="2958" y="5332"/>
                </a:lnTo>
                <a:lnTo>
                  <a:pt x="2951" y="5326"/>
                </a:lnTo>
                <a:lnTo>
                  <a:pt x="2943" y="5322"/>
                </a:lnTo>
                <a:lnTo>
                  <a:pt x="2933" y="5319"/>
                </a:lnTo>
                <a:lnTo>
                  <a:pt x="2924" y="5318"/>
                </a:lnTo>
                <a:close/>
                <a:moveTo>
                  <a:pt x="2445" y="5318"/>
                </a:moveTo>
                <a:lnTo>
                  <a:pt x="2435" y="5319"/>
                </a:lnTo>
                <a:lnTo>
                  <a:pt x="2426" y="5322"/>
                </a:lnTo>
                <a:lnTo>
                  <a:pt x="2418" y="5326"/>
                </a:lnTo>
                <a:lnTo>
                  <a:pt x="2411" y="5332"/>
                </a:lnTo>
                <a:lnTo>
                  <a:pt x="2405" y="5340"/>
                </a:lnTo>
                <a:lnTo>
                  <a:pt x="2401" y="5348"/>
                </a:lnTo>
                <a:lnTo>
                  <a:pt x="2398" y="5356"/>
                </a:lnTo>
                <a:lnTo>
                  <a:pt x="2397" y="5366"/>
                </a:lnTo>
                <a:lnTo>
                  <a:pt x="2398" y="5376"/>
                </a:lnTo>
                <a:lnTo>
                  <a:pt x="2401" y="5385"/>
                </a:lnTo>
                <a:lnTo>
                  <a:pt x="2405" y="5393"/>
                </a:lnTo>
                <a:lnTo>
                  <a:pt x="2411" y="5400"/>
                </a:lnTo>
                <a:lnTo>
                  <a:pt x="2418" y="5406"/>
                </a:lnTo>
                <a:lnTo>
                  <a:pt x="2426" y="5410"/>
                </a:lnTo>
                <a:lnTo>
                  <a:pt x="2435" y="5414"/>
                </a:lnTo>
                <a:lnTo>
                  <a:pt x="2445" y="5415"/>
                </a:lnTo>
                <a:lnTo>
                  <a:pt x="2455" y="5414"/>
                </a:lnTo>
                <a:lnTo>
                  <a:pt x="2463" y="5410"/>
                </a:lnTo>
                <a:lnTo>
                  <a:pt x="2471" y="5406"/>
                </a:lnTo>
                <a:lnTo>
                  <a:pt x="2479" y="5400"/>
                </a:lnTo>
                <a:lnTo>
                  <a:pt x="2485" y="5393"/>
                </a:lnTo>
                <a:lnTo>
                  <a:pt x="2489" y="5385"/>
                </a:lnTo>
                <a:lnTo>
                  <a:pt x="2492" y="5376"/>
                </a:lnTo>
                <a:lnTo>
                  <a:pt x="2493" y="5366"/>
                </a:lnTo>
                <a:lnTo>
                  <a:pt x="2492" y="5356"/>
                </a:lnTo>
                <a:lnTo>
                  <a:pt x="2489" y="5348"/>
                </a:lnTo>
                <a:lnTo>
                  <a:pt x="2485" y="5340"/>
                </a:lnTo>
                <a:lnTo>
                  <a:pt x="2479" y="5332"/>
                </a:lnTo>
                <a:lnTo>
                  <a:pt x="2471" y="5326"/>
                </a:lnTo>
                <a:lnTo>
                  <a:pt x="2463" y="5322"/>
                </a:lnTo>
                <a:lnTo>
                  <a:pt x="2455" y="5319"/>
                </a:lnTo>
                <a:lnTo>
                  <a:pt x="2445" y="5318"/>
                </a:lnTo>
                <a:close/>
                <a:moveTo>
                  <a:pt x="4841" y="4875"/>
                </a:moveTo>
                <a:lnTo>
                  <a:pt x="4832" y="4876"/>
                </a:lnTo>
                <a:lnTo>
                  <a:pt x="4823" y="4878"/>
                </a:lnTo>
                <a:lnTo>
                  <a:pt x="4815" y="4883"/>
                </a:lnTo>
                <a:lnTo>
                  <a:pt x="4807" y="4889"/>
                </a:lnTo>
                <a:lnTo>
                  <a:pt x="4801" y="4897"/>
                </a:lnTo>
                <a:lnTo>
                  <a:pt x="4797" y="4904"/>
                </a:lnTo>
                <a:lnTo>
                  <a:pt x="4794" y="4913"/>
                </a:lnTo>
                <a:lnTo>
                  <a:pt x="4793" y="4923"/>
                </a:lnTo>
                <a:lnTo>
                  <a:pt x="4794" y="4933"/>
                </a:lnTo>
                <a:lnTo>
                  <a:pt x="4797" y="4942"/>
                </a:lnTo>
                <a:lnTo>
                  <a:pt x="4801" y="4950"/>
                </a:lnTo>
                <a:lnTo>
                  <a:pt x="4807" y="4957"/>
                </a:lnTo>
                <a:lnTo>
                  <a:pt x="4815" y="4963"/>
                </a:lnTo>
                <a:lnTo>
                  <a:pt x="4823" y="4967"/>
                </a:lnTo>
                <a:lnTo>
                  <a:pt x="4832" y="4970"/>
                </a:lnTo>
                <a:lnTo>
                  <a:pt x="4841" y="4972"/>
                </a:lnTo>
                <a:lnTo>
                  <a:pt x="4852" y="4970"/>
                </a:lnTo>
                <a:lnTo>
                  <a:pt x="4861" y="4967"/>
                </a:lnTo>
                <a:lnTo>
                  <a:pt x="4869" y="4963"/>
                </a:lnTo>
                <a:lnTo>
                  <a:pt x="4876" y="4957"/>
                </a:lnTo>
                <a:lnTo>
                  <a:pt x="4881" y="4950"/>
                </a:lnTo>
                <a:lnTo>
                  <a:pt x="4886" y="4942"/>
                </a:lnTo>
                <a:lnTo>
                  <a:pt x="4888" y="4933"/>
                </a:lnTo>
                <a:lnTo>
                  <a:pt x="4889" y="4923"/>
                </a:lnTo>
                <a:lnTo>
                  <a:pt x="4888" y="4913"/>
                </a:lnTo>
                <a:lnTo>
                  <a:pt x="4886" y="4904"/>
                </a:lnTo>
                <a:lnTo>
                  <a:pt x="4881" y="4897"/>
                </a:lnTo>
                <a:lnTo>
                  <a:pt x="4876" y="4889"/>
                </a:lnTo>
                <a:lnTo>
                  <a:pt x="4869" y="4883"/>
                </a:lnTo>
                <a:lnTo>
                  <a:pt x="4861" y="4878"/>
                </a:lnTo>
                <a:lnTo>
                  <a:pt x="4852" y="4876"/>
                </a:lnTo>
                <a:lnTo>
                  <a:pt x="4841" y="4875"/>
                </a:lnTo>
                <a:close/>
                <a:moveTo>
                  <a:pt x="4363" y="4875"/>
                </a:moveTo>
                <a:lnTo>
                  <a:pt x="4353" y="4876"/>
                </a:lnTo>
                <a:lnTo>
                  <a:pt x="4343" y="4878"/>
                </a:lnTo>
                <a:lnTo>
                  <a:pt x="4335" y="4883"/>
                </a:lnTo>
                <a:lnTo>
                  <a:pt x="4328" y="4889"/>
                </a:lnTo>
                <a:lnTo>
                  <a:pt x="4323" y="4897"/>
                </a:lnTo>
                <a:lnTo>
                  <a:pt x="4318" y="4904"/>
                </a:lnTo>
                <a:lnTo>
                  <a:pt x="4315" y="4913"/>
                </a:lnTo>
                <a:lnTo>
                  <a:pt x="4315" y="4923"/>
                </a:lnTo>
                <a:lnTo>
                  <a:pt x="4315" y="4933"/>
                </a:lnTo>
                <a:lnTo>
                  <a:pt x="4318" y="4942"/>
                </a:lnTo>
                <a:lnTo>
                  <a:pt x="4323" y="4950"/>
                </a:lnTo>
                <a:lnTo>
                  <a:pt x="4328" y="4957"/>
                </a:lnTo>
                <a:lnTo>
                  <a:pt x="4335" y="4963"/>
                </a:lnTo>
                <a:lnTo>
                  <a:pt x="4343" y="4967"/>
                </a:lnTo>
                <a:lnTo>
                  <a:pt x="4353" y="4970"/>
                </a:lnTo>
                <a:lnTo>
                  <a:pt x="4363" y="4972"/>
                </a:lnTo>
                <a:lnTo>
                  <a:pt x="4372" y="4970"/>
                </a:lnTo>
                <a:lnTo>
                  <a:pt x="4381" y="4967"/>
                </a:lnTo>
                <a:lnTo>
                  <a:pt x="4389" y="4963"/>
                </a:lnTo>
                <a:lnTo>
                  <a:pt x="4397" y="4957"/>
                </a:lnTo>
                <a:lnTo>
                  <a:pt x="4402" y="4950"/>
                </a:lnTo>
                <a:lnTo>
                  <a:pt x="4407" y="4942"/>
                </a:lnTo>
                <a:lnTo>
                  <a:pt x="4410" y="4933"/>
                </a:lnTo>
                <a:lnTo>
                  <a:pt x="4411" y="4923"/>
                </a:lnTo>
                <a:lnTo>
                  <a:pt x="4410" y="4913"/>
                </a:lnTo>
                <a:lnTo>
                  <a:pt x="4407" y="4904"/>
                </a:lnTo>
                <a:lnTo>
                  <a:pt x="4402" y="4897"/>
                </a:lnTo>
                <a:lnTo>
                  <a:pt x="4397" y="4889"/>
                </a:lnTo>
                <a:lnTo>
                  <a:pt x="4389" y="4883"/>
                </a:lnTo>
                <a:lnTo>
                  <a:pt x="4381" y="4878"/>
                </a:lnTo>
                <a:lnTo>
                  <a:pt x="4372" y="4876"/>
                </a:lnTo>
                <a:lnTo>
                  <a:pt x="4363" y="4875"/>
                </a:lnTo>
                <a:close/>
                <a:moveTo>
                  <a:pt x="3883" y="4875"/>
                </a:moveTo>
                <a:lnTo>
                  <a:pt x="3873" y="4876"/>
                </a:lnTo>
                <a:lnTo>
                  <a:pt x="3864" y="4878"/>
                </a:lnTo>
                <a:lnTo>
                  <a:pt x="3856" y="4883"/>
                </a:lnTo>
                <a:lnTo>
                  <a:pt x="3848" y="4889"/>
                </a:lnTo>
                <a:lnTo>
                  <a:pt x="3843" y="4897"/>
                </a:lnTo>
                <a:lnTo>
                  <a:pt x="3838" y="4904"/>
                </a:lnTo>
                <a:lnTo>
                  <a:pt x="3836" y="4913"/>
                </a:lnTo>
                <a:lnTo>
                  <a:pt x="3835" y="4923"/>
                </a:lnTo>
                <a:lnTo>
                  <a:pt x="3836" y="4933"/>
                </a:lnTo>
                <a:lnTo>
                  <a:pt x="3838" y="4942"/>
                </a:lnTo>
                <a:lnTo>
                  <a:pt x="3843" y="4950"/>
                </a:lnTo>
                <a:lnTo>
                  <a:pt x="3848" y="4957"/>
                </a:lnTo>
                <a:lnTo>
                  <a:pt x="3856" y="4963"/>
                </a:lnTo>
                <a:lnTo>
                  <a:pt x="3864" y="4967"/>
                </a:lnTo>
                <a:lnTo>
                  <a:pt x="3873" y="4970"/>
                </a:lnTo>
                <a:lnTo>
                  <a:pt x="3883" y="4972"/>
                </a:lnTo>
                <a:lnTo>
                  <a:pt x="3892" y="4970"/>
                </a:lnTo>
                <a:lnTo>
                  <a:pt x="3902" y="4967"/>
                </a:lnTo>
                <a:lnTo>
                  <a:pt x="3910" y="4963"/>
                </a:lnTo>
                <a:lnTo>
                  <a:pt x="3917" y="4957"/>
                </a:lnTo>
                <a:lnTo>
                  <a:pt x="3923" y="4950"/>
                </a:lnTo>
                <a:lnTo>
                  <a:pt x="3927" y="4942"/>
                </a:lnTo>
                <a:lnTo>
                  <a:pt x="3930" y="4933"/>
                </a:lnTo>
                <a:lnTo>
                  <a:pt x="3931" y="4923"/>
                </a:lnTo>
                <a:lnTo>
                  <a:pt x="3930" y="4913"/>
                </a:lnTo>
                <a:lnTo>
                  <a:pt x="3927" y="4904"/>
                </a:lnTo>
                <a:lnTo>
                  <a:pt x="3923" y="4897"/>
                </a:lnTo>
                <a:lnTo>
                  <a:pt x="3917" y="4889"/>
                </a:lnTo>
                <a:lnTo>
                  <a:pt x="3910" y="4883"/>
                </a:lnTo>
                <a:lnTo>
                  <a:pt x="3902" y="4878"/>
                </a:lnTo>
                <a:lnTo>
                  <a:pt x="3892" y="4876"/>
                </a:lnTo>
                <a:lnTo>
                  <a:pt x="3883" y="4875"/>
                </a:lnTo>
                <a:close/>
                <a:moveTo>
                  <a:pt x="3404" y="4875"/>
                </a:moveTo>
                <a:lnTo>
                  <a:pt x="3394" y="4876"/>
                </a:lnTo>
                <a:lnTo>
                  <a:pt x="3385" y="4878"/>
                </a:lnTo>
                <a:lnTo>
                  <a:pt x="3377" y="4883"/>
                </a:lnTo>
                <a:lnTo>
                  <a:pt x="3370" y="4889"/>
                </a:lnTo>
                <a:lnTo>
                  <a:pt x="3364" y="4897"/>
                </a:lnTo>
                <a:lnTo>
                  <a:pt x="3360" y="4904"/>
                </a:lnTo>
                <a:lnTo>
                  <a:pt x="3357" y="4913"/>
                </a:lnTo>
                <a:lnTo>
                  <a:pt x="3356" y="4923"/>
                </a:lnTo>
                <a:lnTo>
                  <a:pt x="3357" y="4933"/>
                </a:lnTo>
                <a:lnTo>
                  <a:pt x="3360" y="4942"/>
                </a:lnTo>
                <a:lnTo>
                  <a:pt x="3364" y="4950"/>
                </a:lnTo>
                <a:lnTo>
                  <a:pt x="3370" y="4957"/>
                </a:lnTo>
                <a:lnTo>
                  <a:pt x="3377" y="4963"/>
                </a:lnTo>
                <a:lnTo>
                  <a:pt x="3385" y="4967"/>
                </a:lnTo>
                <a:lnTo>
                  <a:pt x="3394" y="4970"/>
                </a:lnTo>
                <a:lnTo>
                  <a:pt x="3404" y="4972"/>
                </a:lnTo>
                <a:lnTo>
                  <a:pt x="3413" y="4970"/>
                </a:lnTo>
                <a:lnTo>
                  <a:pt x="3422" y="4967"/>
                </a:lnTo>
                <a:lnTo>
                  <a:pt x="3430" y="4963"/>
                </a:lnTo>
                <a:lnTo>
                  <a:pt x="3438" y="4957"/>
                </a:lnTo>
                <a:lnTo>
                  <a:pt x="3444" y="4950"/>
                </a:lnTo>
                <a:lnTo>
                  <a:pt x="3448" y="4942"/>
                </a:lnTo>
                <a:lnTo>
                  <a:pt x="3451" y="4933"/>
                </a:lnTo>
                <a:lnTo>
                  <a:pt x="3452" y="4923"/>
                </a:lnTo>
                <a:lnTo>
                  <a:pt x="3451" y="4913"/>
                </a:lnTo>
                <a:lnTo>
                  <a:pt x="3448" y="4904"/>
                </a:lnTo>
                <a:lnTo>
                  <a:pt x="3444" y="4897"/>
                </a:lnTo>
                <a:lnTo>
                  <a:pt x="3438" y="4889"/>
                </a:lnTo>
                <a:lnTo>
                  <a:pt x="3430" y="4883"/>
                </a:lnTo>
                <a:lnTo>
                  <a:pt x="3422" y="4878"/>
                </a:lnTo>
                <a:lnTo>
                  <a:pt x="3413" y="4876"/>
                </a:lnTo>
                <a:lnTo>
                  <a:pt x="3404" y="4875"/>
                </a:lnTo>
                <a:close/>
                <a:moveTo>
                  <a:pt x="2924" y="4875"/>
                </a:moveTo>
                <a:lnTo>
                  <a:pt x="2915" y="4876"/>
                </a:lnTo>
                <a:lnTo>
                  <a:pt x="2906" y="4878"/>
                </a:lnTo>
                <a:lnTo>
                  <a:pt x="2898" y="4883"/>
                </a:lnTo>
                <a:lnTo>
                  <a:pt x="2890" y="4889"/>
                </a:lnTo>
                <a:lnTo>
                  <a:pt x="2884" y="4897"/>
                </a:lnTo>
                <a:lnTo>
                  <a:pt x="2880" y="4904"/>
                </a:lnTo>
                <a:lnTo>
                  <a:pt x="2877" y="4913"/>
                </a:lnTo>
                <a:lnTo>
                  <a:pt x="2876" y="4923"/>
                </a:lnTo>
                <a:lnTo>
                  <a:pt x="2877" y="4933"/>
                </a:lnTo>
                <a:lnTo>
                  <a:pt x="2880" y="4942"/>
                </a:lnTo>
                <a:lnTo>
                  <a:pt x="2884" y="4950"/>
                </a:lnTo>
                <a:lnTo>
                  <a:pt x="2890" y="4957"/>
                </a:lnTo>
                <a:lnTo>
                  <a:pt x="2898" y="4963"/>
                </a:lnTo>
                <a:lnTo>
                  <a:pt x="2906" y="4967"/>
                </a:lnTo>
                <a:lnTo>
                  <a:pt x="2915" y="4970"/>
                </a:lnTo>
                <a:lnTo>
                  <a:pt x="2924" y="4972"/>
                </a:lnTo>
                <a:lnTo>
                  <a:pt x="2933" y="4970"/>
                </a:lnTo>
                <a:lnTo>
                  <a:pt x="2943" y="4967"/>
                </a:lnTo>
                <a:lnTo>
                  <a:pt x="2951" y="4963"/>
                </a:lnTo>
                <a:lnTo>
                  <a:pt x="2958" y="4957"/>
                </a:lnTo>
                <a:lnTo>
                  <a:pt x="2964" y="4950"/>
                </a:lnTo>
                <a:lnTo>
                  <a:pt x="2968" y="4942"/>
                </a:lnTo>
                <a:lnTo>
                  <a:pt x="2971" y="4933"/>
                </a:lnTo>
                <a:lnTo>
                  <a:pt x="2972" y="4923"/>
                </a:lnTo>
                <a:lnTo>
                  <a:pt x="2971" y="4913"/>
                </a:lnTo>
                <a:lnTo>
                  <a:pt x="2968" y="4904"/>
                </a:lnTo>
                <a:lnTo>
                  <a:pt x="2964" y="4897"/>
                </a:lnTo>
                <a:lnTo>
                  <a:pt x="2958" y="4889"/>
                </a:lnTo>
                <a:lnTo>
                  <a:pt x="2951" y="4883"/>
                </a:lnTo>
                <a:lnTo>
                  <a:pt x="2943" y="4878"/>
                </a:lnTo>
                <a:lnTo>
                  <a:pt x="2933" y="4876"/>
                </a:lnTo>
                <a:lnTo>
                  <a:pt x="2924" y="4875"/>
                </a:lnTo>
                <a:close/>
                <a:moveTo>
                  <a:pt x="2445" y="4875"/>
                </a:moveTo>
                <a:lnTo>
                  <a:pt x="2435" y="4876"/>
                </a:lnTo>
                <a:lnTo>
                  <a:pt x="2426" y="4878"/>
                </a:lnTo>
                <a:lnTo>
                  <a:pt x="2418" y="4883"/>
                </a:lnTo>
                <a:lnTo>
                  <a:pt x="2411" y="4889"/>
                </a:lnTo>
                <a:lnTo>
                  <a:pt x="2405" y="4897"/>
                </a:lnTo>
                <a:lnTo>
                  <a:pt x="2401" y="4904"/>
                </a:lnTo>
                <a:lnTo>
                  <a:pt x="2398" y="4913"/>
                </a:lnTo>
                <a:lnTo>
                  <a:pt x="2397" y="4923"/>
                </a:lnTo>
                <a:lnTo>
                  <a:pt x="2398" y="4933"/>
                </a:lnTo>
                <a:lnTo>
                  <a:pt x="2401" y="4942"/>
                </a:lnTo>
                <a:lnTo>
                  <a:pt x="2405" y="4950"/>
                </a:lnTo>
                <a:lnTo>
                  <a:pt x="2411" y="4957"/>
                </a:lnTo>
                <a:lnTo>
                  <a:pt x="2418" y="4963"/>
                </a:lnTo>
                <a:lnTo>
                  <a:pt x="2426" y="4967"/>
                </a:lnTo>
                <a:lnTo>
                  <a:pt x="2435" y="4970"/>
                </a:lnTo>
                <a:lnTo>
                  <a:pt x="2445" y="4972"/>
                </a:lnTo>
                <a:lnTo>
                  <a:pt x="2455" y="4970"/>
                </a:lnTo>
                <a:lnTo>
                  <a:pt x="2463" y="4967"/>
                </a:lnTo>
                <a:lnTo>
                  <a:pt x="2471" y="4963"/>
                </a:lnTo>
                <a:lnTo>
                  <a:pt x="2479" y="4957"/>
                </a:lnTo>
                <a:lnTo>
                  <a:pt x="2485" y="4950"/>
                </a:lnTo>
                <a:lnTo>
                  <a:pt x="2489" y="4942"/>
                </a:lnTo>
                <a:lnTo>
                  <a:pt x="2492" y="4933"/>
                </a:lnTo>
                <a:lnTo>
                  <a:pt x="2493" y="4923"/>
                </a:lnTo>
                <a:lnTo>
                  <a:pt x="2492" y="4913"/>
                </a:lnTo>
                <a:lnTo>
                  <a:pt x="2489" y="4904"/>
                </a:lnTo>
                <a:lnTo>
                  <a:pt x="2485" y="4897"/>
                </a:lnTo>
                <a:lnTo>
                  <a:pt x="2479" y="4889"/>
                </a:lnTo>
                <a:lnTo>
                  <a:pt x="2471" y="4883"/>
                </a:lnTo>
                <a:lnTo>
                  <a:pt x="2463" y="4878"/>
                </a:lnTo>
                <a:lnTo>
                  <a:pt x="2455" y="4876"/>
                </a:lnTo>
                <a:lnTo>
                  <a:pt x="2445" y="4875"/>
                </a:lnTo>
                <a:close/>
                <a:moveTo>
                  <a:pt x="4841" y="4432"/>
                </a:moveTo>
                <a:lnTo>
                  <a:pt x="4832" y="4433"/>
                </a:lnTo>
                <a:lnTo>
                  <a:pt x="4823" y="4435"/>
                </a:lnTo>
                <a:lnTo>
                  <a:pt x="4815" y="4440"/>
                </a:lnTo>
                <a:lnTo>
                  <a:pt x="4807" y="4445"/>
                </a:lnTo>
                <a:lnTo>
                  <a:pt x="4801" y="4453"/>
                </a:lnTo>
                <a:lnTo>
                  <a:pt x="4797" y="4461"/>
                </a:lnTo>
                <a:lnTo>
                  <a:pt x="4794" y="4470"/>
                </a:lnTo>
                <a:lnTo>
                  <a:pt x="4793" y="4480"/>
                </a:lnTo>
                <a:lnTo>
                  <a:pt x="4794" y="4490"/>
                </a:lnTo>
                <a:lnTo>
                  <a:pt x="4797" y="4499"/>
                </a:lnTo>
                <a:lnTo>
                  <a:pt x="4801" y="4507"/>
                </a:lnTo>
                <a:lnTo>
                  <a:pt x="4807" y="4514"/>
                </a:lnTo>
                <a:lnTo>
                  <a:pt x="4815" y="4520"/>
                </a:lnTo>
                <a:lnTo>
                  <a:pt x="4823" y="4524"/>
                </a:lnTo>
                <a:lnTo>
                  <a:pt x="4832" y="4527"/>
                </a:lnTo>
                <a:lnTo>
                  <a:pt x="4841" y="4528"/>
                </a:lnTo>
                <a:lnTo>
                  <a:pt x="4852" y="4527"/>
                </a:lnTo>
                <a:lnTo>
                  <a:pt x="4861" y="4524"/>
                </a:lnTo>
                <a:lnTo>
                  <a:pt x="4869" y="4520"/>
                </a:lnTo>
                <a:lnTo>
                  <a:pt x="4876" y="4514"/>
                </a:lnTo>
                <a:lnTo>
                  <a:pt x="4881" y="4507"/>
                </a:lnTo>
                <a:lnTo>
                  <a:pt x="4886" y="4499"/>
                </a:lnTo>
                <a:lnTo>
                  <a:pt x="4888" y="4490"/>
                </a:lnTo>
                <a:lnTo>
                  <a:pt x="4889" y="4480"/>
                </a:lnTo>
                <a:lnTo>
                  <a:pt x="4888" y="4470"/>
                </a:lnTo>
                <a:lnTo>
                  <a:pt x="4886" y="4461"/>
                </a:lnTo>
                <a:lnTo>
                  <a:pt x="4881" y="4453"/>
                </a:lnTo>
                <a:lnTo>
                  <a:pt x="4876" y="4445"/>
                </a:lnTo>
                <a:lnTo>
                  <a:pt x="4869" y="4440"/>
                </a:lnTo>
                <a:lnTo>
                  <a:pt x="4861" y="4435"/>
                </a:lnTo>
                <a:lnTo>
                  <a:pt x="4852" y="4433"/>
                </a:lnTo>
                <a:lnTo>
                  <a:pt x="4841" y="4432"/>
                </a:lnTo>
                <a:close/>
                <a:moveTo>
                  <a:pt x="4363" y="4432"/>
                </a:moveTo>
                <a:lnTo>
                  <a:pt x="4353" y="4433"/>
                </a:lnTo>
                <a:lnTo>
                  <a:pt x="4343" y="4435"/>
                </a:lnTo>
                <a:lnTo>
                  <a:pt x="4335" y="4440"/>
                </a:lnTo>
                <a:lnTo>
                  <a:pt x="4328" y="4445"/>
                </a:lnTo>
                <a:lnTo>
                  <a:pt x="4323" y="4453"/>
                </a:lnTo>
                <a:lnTo>
                  <a:pt x="4318" y="4461"/>
                </a:lnTo>
                <a:lnTo>
                  <a:pt x="4315" y="4470"/>
                </a:lnTo>
                <a:lnTo>
                  <a:pt x="4315" y="4480"/>
                </a:lnTo>
                <a:lnTo>
                  <a:pt x="4315" y="4490"/>
                </a:lnTo>
                <a:lnTo>
                  <a:pt x="4318" y="4499"/>
                </a:lnTo>
                <a:lnTo>
                  <a:pt x="4323" y="4507"/>
                </a:lnTo>
                <a:lnTo>
                  <a:pt x="4328" y="4514"/>
                </a:lnTo>
                <a:lnTo>
                  <a:pt x="4335" y="4520"/>
                </a:lnTo>
                <a:lnTo>
                  <a:pt x="4343" y="4524"/>
                </a:lnTo>
                <a:lnTo>
                  <a:pt x="4353" y="4527"/>
                </a:lnTo>
                <a:lnTo>
                  <a:pt x="4363" y="4528"/>
                </a:lnTo>
                <a:lnTo>
                  <a:pt x="4372" y="4527"/>
                </a:lnTo>
                <a:lnTo>
                  <a:pt x="4381" y="4524"/>
                </a:lnTo>
                <a:lnTo>
                  <a:pt x="4389" y="4520"/>
                </a:lnTo>
                <a:lnTo>
                  <a:pt x="4397" y="4514"/>
                </a:lnTo>
                <a:lnTo>
                  <a:pt x="4402" y="4507"/>
                </a:lnTo>
                <a:lnTo>
                  <a:pt x="4407" y="4499"/>
                </a:lnTo>
                <a:lnTo>
                  <a:pt x="4410" y="4490"/>
                </a:lnTo>
                <a:lnTo>
                  <a:pt x="4411" y="4480"/>
                </a:lnTo>
                <a:lnTo>
                  <a:pt x="4410" y="4470"/>
                </a:lnTo>
                <a:lnTo>
                  <a:pt x="4407" y="4461"/>
                </a:lnTo>
                <a:lnTo>
                  <a:pt x="4402" y="4453"/>
                </a:lnTo>
                <a:lnTo>
                  <a:pt x="4397" y="4445"/>
                </a:lnTo>
                <a:lnTo>
                  <a:pt x="4389" y="4440"/>
                </a:lnTo>
                <a:lnTo>
                  <a:pt x="4381" y="4435"/>
                </a:lnTo>
                <a:lnTo>
                  <a:pt x="4372" y="4433"/>
                </a:lnTo>
                <a:lnTo>
                  <a:pt x="4363" y="4432"/>
                </a:lnTo>
                <a:close/>
                <a:moveTo>
                  <a:pt x="3883" y="4432"/>
                </a:moveTo>
                <a:lnTo>
                  <a:pt x="3873" y="4433"/>
                </a:lnTo>
                <a:lnTo>
                  <a:pt x="3864" y="4435"/>
                </a:lnTo>
                <a:lnTo>
                  <a:pt x="3856" y="4440"/>
                </a:lnTo>
                <a:lnTo>
                  <a:pt x="3848" y="4445"/>
                </a:lnTo>
                <a:lnTo>
                  <a:pt x="3843" y="4453"/>
                </a:lnTo>
                <a:lnTo>
                  <a:pt x="3838" y="4461"/>
                </a:lnTo>
                <a:lnTo>
                  <a:pt x="3836" y="4470"/>
                </a:lnTo>
                <a:lnTo>
                  <a:pt x="3835" y="4480"/>
                </a:lnTo>
                <a:lnTo>
                  <a:pt x="3836" y="4490"/>
                </a:lnTo>
                <a:lnTo>
                  <a:pt x="3838" y="4499"/>
                </a:lnTo>
                <a:lnTo>
                  <a:pt x="3843" y="4507"/>
                </a:lnTo>
                <a:lnTo>
                  <a:pt x="3848" y="4514"/>
                </a:lnTo>
                <a:lnTo>
                  <a:pt x="3856" y="4520"/>
                </a:lnTo>
                <a:lnTo>
                  <a:pt x="3864" y="4524"/>
                </a:lnTo>
                <a:lnTo>
                  <a:pt x="3873" y="4527"/>
                </a:lnTo>
                <a:lnTo>
                  <a:pt x="3883" y="4528"/>
                </a:lnTo>
                <a:lnTo>
                  <a:pt x="3892" y="4527"/>
                </a:lnTo>
                <a:lnTo>
                  <a:pt x="3902" y="4524"/>
                </a:lnTo>
                <a:lnTo>
                  <a:pt x="3910" y="4520"/>
                </a:lnTo>
                <a:lnTo>
                  <a:pt x="3917" y="4514"/>
                </a:lnTo>
                <a:lnTo>
                  <a:pt x="3923" y="4507"/>
                </a:lnTo>
                <a:lnTo>
                  <a:pt x="3927" y="4499"/>
                </a:lnTo>
                <a:lnTo>
                  <a:pt x="3930" y="4490"/>
                </a:lnTo>
                <a:lnTo>
                  <a:pt x="3931" y="4480"/>
                </a:lnTo>
                <a:lnTo>
                  <a:pt x="3930" y="4470"/>
                </a:lnTo>
                <a:lnTo>
                  <a:pt x="3927" y="4461"/>
                </a:lnTo>
                <a:lnTo>
                  <a:pt x="3923" y="4453"/>
                </a:lnTo>
                <a:lnTo>
                  <a:pt x="3917" y="4445"/>
                </a:lnTo>
                <a:lnTo>
                  <a:pt x="3910" y="4440"/>
                </a:lnTo>
                <a:lnTo>
                  <a:pt x="3902" y="4435"/>
                </a:lnTo>
                <a:lnTo>
                  <a:pt x="3892" y="4433"/>
                </a:lnTo>
                <a:lnTo>
                  <a:pt x="3883" y="4432"/>
                </a:lnTo>
                <a:close/>
                <a:moveTo>
                  <a:pt x="3404" y="4432"/>
                </a:moveTo>
                <a:lnTo>
                  <a:pt x="3394" y="4433"/>
                </a:lnTo>
                <a:lnTo>
                  <a:pt x="3385" y="4435"/>
                </a:lnTo>
                <a:lnTo>
                  <a:pt x="3377" y="4440"/>
                </a:lnTo>
                <a:lnTo>
                  <a:pt x="3370" y="4445"/>
                </a:lnTo>
                <a:lnTo>
                  <a:pt x="3364" y="4453"/>
                </a:lnTo>
                <a:lnTo>
                  <a:pt x="3360" y="4461"/>
                </a:lnTo>
                <a:lnTo>
                  <a:pt x="3357" y="4470"/>
                </a:lnTo>
                <a:lnTo>
                  <a:pt x="3356" y="4480"/>
                </a:lnTo>
                <a:lnTo>
                  <a:pt x="3357" y="4490"/>
                </a:lnTo>
                <a:lnTo>
                  <a:pt x="3360" y="4499"/>
                </a:lnTo>
                <a:lnTo>
                  <a:pt x="3364" y="4507"/>
                </a:lnTo>
                <a:lnTo>
                  <a:pt x="3370" y="4514"/>
                </a:lnTo>
                <a:lnTo>
                  <a:pt x="3377" y="4520"/>
                </a:lnTo>
                <a:lnTo>
                  <a:pt x="3385" y="4524"/>
                </a:lnTo>
                <a:lnTo>
                  <a:pt x="3394" y="4527"/>
                </a:lnTo>
                <a:lnTo>
                  <a:pt x="3404" y="4528"/>
                </a:lnTo>
                <a:lnTo>
                  <a:pt x="3413" y="4527"/>
                </a:lnTo>
                <a:lnTo>
                  <a:pt x="3422" y="4524"/>
                </a:lnTo>
                <a:lnTo>
                  <a:pt x="3430" y="4520"/>
                </a:lnTo>
                <a:lnTo>
                  <a:pt x="3438" y="4514"/>
                </a:lnTo>
                <a:lnTo>
                  <a:pt x="3444" y="4507"/>
                </a:lnTo>
                <a:lnTo>
                  <a:pt x="3448" y="4499"/>
                </a:lnTo>
                <a:lnTo>
                  <a:pt x="3451" y="4490"/>
                </a:lnTo>
                <a:lnTo>
                  <a:pt x="3452" y="4480"/>
                </a:lnTo>
                <a:lnTo>
                  <a:pt x="3451" y="4470"/>
                </a:lnTo>
                <a:lnTo>
                  <a:pt x="3448" y="4461"/>
                </a:lnTo>
                <a:lnTo>
                  <a:pt x="3444" y="4453"/>
                </a:lnTo>
                <a:lnTo>
                  <a:pt x="3438" y="4445"/>
                </a:lnTo>
                <a:lnTo>
                  <a:pt x="3430" y="4440"/>
                </a:lnTo>
                <a:lnTo>
                  <a:pt x="3422" y="4435"/>
                </a:lnTo>
                <a:lnTo>
                  <a:pt x="3413" y="4433"/>
                </a:lnTo>
                <a:lnTo>
                  <a:pt x="3404" y="4432"/>
                </a:lnTo>
                <a:close/>
                <a:moveTo>
                  <a:pt x="2924" y="4432"/>
                </a:moveTo>
                <a:lnTo>
                  <a:pt x="2915" y="4433"/>
                </a:lnTo>
                <a:lnTo>
                  <a:pt x="2906" y="4435"/>
                </a:lnTo>
                <a:lnTo>
                  <a:pt x="2898" y="4440"/>
                </a:lnTo>
                <a:lnTo>
                  <a:pt x="2890" y="4445"/>
                </a:lnTo>
                <a:lnTo>
                  <a:pt x="2884" y="4453"/>
                </a:lnTo>
                <a:lnTo>
                  <a:pt x="2880" y="4461"/>
                </a:lnTo>
                <a:lnTo>
                  <a:pt x="2877" y="4470"/>
                </a:lnTo>
                <a:lnTo>
                  <a:pt x="2876" y="4480"/>
                </a:lnTo>
                <a:lnTo>
                  <a:pt x="2877" y="4490"/>
                </a:lnTo>
                <a:lnTo>
                  <a:pt x="2880" y="4499"/>
                </a:lnTo>
                <a:lnTo>
                  <a:pt x="2884" y="4507"/>
                </a:lnTo>
                <a:lnTo>
                  <a:pt x="2890" y="4514"/>
                </a:lnTo>
                <a:lnTo>
                  <a:pt x="2898" y="4520"/>
                </a:lnTo>
                <a:lnTo>
                  <a:pt x="2906" y="4524"/>
                </a:lnTo>
                <a:lnTo>
                  <a:pt x="2915" y="4527"/>
                </a:lnTo>
                <a:lnTo>
                  <a:pt x="2924" y="4528"/>
                </a:lnTo>
                <a:lnTo>
                  <a:pt x="2933" y="4527"/>
                </a:lnTo>
                <a:lnTo>
                  <a:pt x="2943" y="4524"/>
                </a:lnTo>
                <a:lnTo>
                  <a:pt x="2951" y="4520"/>
                </a:lnTo>
                <a:lnTo>
                  <a:pt x="2958" y="4514"/>
                </a:lnTo>
                <a:lnTo>
                  <a:pt x="2964" y="4507"/>
                </a:lnTo>
                <a:lnTo>
                  <a:pt x="2968" y="4499"/>
                </a:lnTo>
                <a:lnTo>
                  <a:pt x="2971" y="4490"/>
                </a:lnTo>
                <a:lnTo>
                  <a:pt x="2972" y="4480"/>
                </a:lnTo>
                <a:lnTo>
                  <a:pt x="2971" y="4470"/>
                </a:lnTo>
                <a:lnTo>
                  <a:pt x="2968" y="4461"/>
                </a:lnTo>
                <a:lnTo>
                  <a:pt x="2964" y="4453"/>
                </a:lnTo>
                <a:lnTo>
                  <a:pt x="2958" y="4445"/>
                </a:lnTo>
                <a:lnTo>
                  <a:pt x="2951" y="4440"/>
                </a:lnTo>
                <a:lnTo>
                  <a:pt x="2943" y="4435"/>
                </a:lnTo>
                <a:lnTo>
                  <a:pt x="2933" y="4433"/>
                </a:lnTo>
                <a:lnTo>
                  <a:pt x="2924" y="4432"/>
                </a:lnTo>
                <a:close/>
                <a:moveTo>
                  <a:pt x="2445" y="4432"/>
                </a:moveTo>
                <a:lnTo>
                  <a:pt x="2435" y="4433"/>
                </a:lnTo>
                <a:lnTo>
                  <a:pt x="2426" y="4435"/>
                </a:lnTo>
                <a:lnTo>
                  <a:pt x="2418" y="4440"/>
                </a:lnTo>
                <a:lnTo>
                  <a:pt x="2411" y="4445"/>
                </a:lnTo>
                <a:lnTo>
                  <a:pt x="2405" y="4453"/>
                </a:lnTo>
                <a:lnTo>
                  <a:pt x="2401" y="4461"/>
                </a:lnTo>
                <a:lnTo>
                  <a:pt x="2398" y="4470"/>
                </a:lnTo>
                <a:lnTo>
                  <a:pt x="2397" y="4480"/>
                </a:lnTo>
                <a:lnTo>
                  <a:pt x="2398" y="4490"/>
                </a:lnTo>
                <a:lnTo>
                  <a:pt x="2401" y="4499"/>
                </a:lnTo>
                <a:lnTo>
                  <a:pt x="2405" y="4507"/>
                </a:lnTo>
                <a:lnTo>
                  <a:pt x="2411" y="4514"/>
                </a:lnTo>
                <a:lnTo>
                  <a:pt x="2418" y="4520"/>
                </a:lnTo>
                <a:lnTo>
                  <a:pt x="2426" y="4524"/>
                </a:lnTo>
                <a:lnTo>
                  <a:pt x="2435" y="4527"/>
                </a:lnTo>
                <a:lnTo>
                  <a:pt x="2445" y="4528"/>
                </a:lnTo>
                <a:lnTo>
                  <a:pt x="2455" y="4527"/>
                </a:lnTo>
                <a:lnTo>
                  <a:pt x="2463" y="4524"/>
                </a:lnTo>
                <a:lnTo>
                  <a:pt x="2471" y="4520"/>
                </a:lnTo>
                <a:lnTo>
                  <a:pt x="2479" y="4514"/>
                </a:lnTo>
                <a:lnTo>
                  <a:pt x="2485" y="4507"/>
                </a:lnTo>
                <a:lnTo>
                  <a:pt x="2489" y="4499"/>
                </a:lnTo>
                <a:lnTo>
                  <a:pt x="2492" y="4490"/>
                </a:lnTo>
                <a:lnTo>
                  <a:pt x="2493" y="4480"/>
                </a:lnTo>
                <a:lnTo>
                  <a:pt x="2492" y="4470"/>
                </a:lnTo>
                <a:lnTo>
                  <a:pt x="2489" y="4461"/>
                </a:lnTo>
                <a:lnTo>
                  <a:pt x="2485" y="4453"/>
                </a:lnTo>
                <a:lnTo>
                  <a:pt x="2479" y="4445"/>
                </a:lnTo>
                <a:lnTo>
                  <a:pt x="2471" y="4440"/>
                </a:lnTo>
                <a:lnTo>
                  <a:pt x="2463" y="4435"/>
                </a:lnTo>
                <a:lnTo>
                  <a:pt x="2455" y="4433"/>
                </a:lnTo>
                <a:lnTo>
                  <a:pt x="2445" y="4432"/>
                </a:lnTo>
                <a:close/>
                <a:moveTo>
                  <a:pt x="4841" y="3988"/>
                </a:moveTo>
                <a:lnTo>
                  <a:pt x="4832" y="3989"/>
                </a:lnTo>
                <a:lnTo>
                  <a:pt x="4823" y="3992"/>
                </a:lnTo>
                <a:lnTo>
                  <a:pt x="4815" y="3996"/>
                </a:lnTo>
                <a:lnTo>
                  <a:pt x="4807" y="4002"/>
                </a:lnTo>
                <a:lnTo>
                  <a:pt x="4801" y="4010"/>
                </a:lnTo>
                <a:lnTo>
                  <a:pt x="4797" y="4018"/>
                </a:lnTo>
                <a:lnTo>
                  <a:pt x="4794" y="4027"/>
                </a:lnTo>
                <a:lnTo>
                  <a:pt x="4793" y="4036"/>
                </a:lnTo>
                <a:lnTo>
                  <a:pt x="4794" y="4047"/>
                </a:lnTo>
                <a:lnTo>
                  <a:pt x="4797" y="4056"/>
                </a:lnTo>
                <a:lnTo>
                  <a:pt x="4801" y="4064"/>
                </a:lnTo>
                <a:lnTo>
                  <a:pt x="4807" y="4071"/>
                </a:lnTo>
                <a:lnTo>
                  <a:pt x="4815" y="4076"/>
                </a:lnTo>
                <a:lnTo>
                  <a:pt x="4823" y="4081"/>
                </a:lnTo>
                <a:lnTo>
                  <a:pt x="4832" y="4083"/>
                </a:lnTo>
                <a:lnTo>
                  <a:pt x="4841" y="4084"/>
                </a:lnTo>
                <a:lnTo>
                  <a:pt x="4852" y="4083"/>
                </a:lnTo>
                <a:lnTo>
                  <a:pt x="4861" y="4081"/>
                </a:lnTo>
                <a:lnTo>
                  <a:pt x="4869" y="4076"/>
                </a:lnTo>
                <a:lnTo>
                  <a:pt x="4876" y="4071"/>
                </a:lnTo>
                <a:lnTo>
                  <a:pt x="4881" y="4064"/>
                </a:lnTo>
                <a:lnTo>
                  <a:pt x="4886" y="4056"/>
                </a:lnTo>
                <a:lnTo>
                  <a:pt x="4888" y="4047"/>
                </a:lnTo>
                <a:lnTo>
                  <a:pt x="4889" y="4036"/>
                </a:lnTo>
                <a:lnTo>
                  <a:pt x="4888" y="4027"/>
                </a:lnTo>
                <a:lnTo>
                  <a:pt x="4886" y="4018"/>
                </a:lnTo>
                <a:lnTo>
                  <a:pt x="4881" y="4010"/>
                </a:lnTo>
                <a:lnTo>
                  <a:pt x="4876" y="4002"/>
                </a:lnTo>
                <a:lnTo>
                  <a:pt x="4869" y="3996"/>
                </a:lnTo>
                <a:lnTo>
                  <a:pt x="4861" y="3992"/>
                </a:lnTo>
                <a:lnTo>
                  <a:pt x="4852" y="3989"/>
                </a:lnTo>
                <a:lnTo>
                  <a:pt x="4841" y="3988"/>
                </a:lnTo>
                <a:close/>
                <a:moveTo>
                  <a:pt x="4363" y="3988"/>
                </a:moveTo>
                <a:lnTo>
                  <a:pt x="4353" y="3989"/>
                </a:lnTo>
                <a:lnTo>
                  <a:pt x="4343" y="3992"/>
                </a:lnTo>
                <a:lnTo>
                  <a:pt x="4335" y="3996"/>
                </a:lnTo>
                <a:lnTo>
                  <a:pt x="4328" y="4002"/>
                </a:lnTo>
                <a:lnTo>
                  <a:pt x="4323" y="4010"/>
                </a:lnTo>
                <a:lnTo>
                  <a:pt x="4318" y="4018"/>
                </a:lnTo>
                <a:lnTo>
                  <a:pt x="4315" y="4027"/>
                </a:lnTo>
                <a:lnTo>
                  <a:pt x="4315" y="4036"/>
                </a:lnTo>
                <a:lnTo>
                  <a:pt x="4315" y="4047"/>
                </a:lnTo>
                <a:lnTo>
                  <a:pt x="4318" y="4056"/>
                </a:lnTo>
                <a:lnTo>
                  <a:pt x="4323" y="4064"/>
                </a:lnTo>
                <a:lnTo>
                  <a:pt x="4328" y="4071"/>
                </a:lnTo>
                <a:lnTo>
                  <a:pt x="4335" y="4076"/>
                </a:lnTo>
                <a:lnTo>
                  <a:pt x="4343" y="4081"/>
                </a:lnTo>
                <a:lnTo>
                  <a:pt x="4353" y="4083"/>
                </a:lnTo>
                <a:lnTo>
                  <a:pt x="4363" y="4084"/>
                </a:lnTo>
                <a:lnTo>
                  <a:pt x="4372" y="4083"/>
                </a:lnTo>
                <a:lnTo>
                  <a:pt x="4381" y="4081"/>
                </a:lnTo>
                <a:lnTo>
                  <a:pt x="4389" y="4076"/>
                </a:lnTo>
                <a:lnTo>
                  <a:pt x="4397" y="4071"/>
                </a:lnTo>
                <a:lnTo>
                  <a:pt x="4402" y="4064"/>
                </a:lnTo>
                <a:lnTo>
                  <a:pt x="4407" y="4056"/>
                </a:lnTo>
                <a:lnTo>
                  <a:pt x="4410" y="4047"/>
                </a:lnTo>
                <a:lnTo>
                  <a:pt x="4411" y="4036"/>
                </a:lnTo>
                <a:lnTo>
                  <a:pt x="4410" y="4027"/>
                </a:lnTo>
                <a:lnTo>
                  <a:pt x="4407" y="4018"/>
                </a:lnTo>
                <a:lnTo>
                  <a:pt x="4402" y="4010"/>
                </a:lnTo>
                <a:lnTo>
                  <a:pt x="4397" y="4002"/>
                </a:lnTo>
                <a:lnTo>
                  <a:pt x="4389" y="3996"/>
                </a:lnTo>
                <a:lnTo>
                  <a:pt x="4381" y="3992"/>
                </a:lnTo>
                <a:lnTo>
                  <a:pt x="4372" y="3989"/>
                </a:lnTo>
                <a:lnTo>
                  <a:pt x="4363" y="3988"/>
                </a:lnTo>
                <a:close/>
                <a:moveTo>
                  <a:pt x="3883" y="3988"/>
                </a:moveTo>
                <a:lnTo>
                  <a:pt x="3873" y="3989"/>
                </a:lnTo>
                <a:lnTo>
                  <a:pt x="3864" y="3992"/>
                </a:lnTo>
                <a:lnTo>
                  <a:pt x="3856" y="3996"/>
                </a:lnTo>
                <a:lnTo>
                  <a:pt x="3848" y="4002"/>
                </a:lnTo>
                <a:lnTo>
                  <a:pt x="3843" y="4010"/>
                </a:lnTo>
                <a:lnTo>
                  <a:pt x="3838" y="4018"/>
                </a:lnTo>
                <a:lnTo>
                  <a:pt x="3836" y="4027"/>
                </a:lnTo>
                <a:lnTo>
                  <a:pt x="3835" y="4036"/>
                </a:lnTo>
                <a:lnTo>
                  <a:pt x="3836" y="4047"/>
                </a:lnTo>
                <a:lnTo>
                  <a:pt x="3838" y="4056"/>
                </a:lnTo>
                <a:lnTo>
                  <a:pt x="3843" y="4064"/>
                </a:lnTo>
                <a:lnTo>
                  <a:pt x="3848" y="4071"/>
                </a:lnTo>
                <a:lnTo>
                  <a:pt x="3856" y="4076"/>
                </a:lnTo>
                <a:lnTo>
                  <a:pt x="3864" y="4081"/>
                </a:lnTo>
                <a:lnTo>
                  <a:pt x="3873" y="4083"/>
                </a:lnTo>
                <a:lnTo>
                  <a:pt x="3883" y="4084"/>
                </a:lnTo>
                <a:lnTo>
                  <a:pt x="3892" y="4083"/>
                </a:lnTo>
                <a:lnTo>
                  <a:pt x="3902" y="4081"/>
                </a:lnTo>
                <a:lnTo>
                  <a:pt x="3910" y="4076"/>
                </a:lnTo>
                <a:lnTo>
                  <a:pt x="3917" y="4071"/>
                </a:lnTo>
                <a:lnTo>
                  <a:pt x="3923" y="4064"/>
                </a:lnTo>
                <a:lnTo>
                  <a:pt x="3927" y="4056"/>
                </a:lnTo>
                <a:lnTo>
                  <a:pt x="3930" y="4047"/>
                </a:lnTo>
                <a:lnTo>
                  <a:pt x="3931" y="4036"/>
                </a:lnTo>
                <a:lnTo>
                  <a:pt x="3930" y="4027"/>
                </a:lnTo>
                <a:lnTo>
                  <a:pt x="3927" y="4018"/>
                </a:lnTo>
                <a:lnTo>
                  <a:pt x="3923" y="4010"/>
                </a:lnTo>
                <a:lnTo>
                  <a:pt x="3917" y="4002"/>
                </a:lnTo>
                <a:lnTo>
                  <a:pt x="3910" y="3996"/>
                </a:lnTo>
                <a:lnTo>
                  <a:pt x="3902" y="3992"/>
                </a:lnTo>
                <a:lnTo>
                  <a:pt x="3892" y="3989"/>
                </a:lnTo>
                <a:lnTo>
                  <a:pt x="3883" y="3988"/>
                </a:lnTo>
                <a:close/>
                <a:moveTo>
                  <a:pt x="3404" y="3988"/>
                </a:moveTo>
                <a:lnTo>
                  <a:pt x="3394" y="3989"/>
                </a:lnTo>
                <a:lnTo>
                  <a:pt x="3385" y="3992"/>
                </a:lnTo>
                <a:lnTo>
                  <a:pt x="3377" y="3996"/>
                </a:lnTo>
                <a:lnTo>
                  <a:pt x="3370" y="4002"/>
                </a:lnTo>
                <a:lnTo>
                  <a:pt x="3364" y="4010"/>
                </a:lnTo>
                <a:lnTo>
                  <a:pt x="3360" y="4018"/>
                </a:lnTo>
                <a:lnTo>
                  <a:pt x="3357" y="4027"/>
                </a:lnTo>
                <a:lnTo>
                  <a:pt x="3356" y="4036"/>
                </a:lnTo>
                <a:lnTo>
                  <a:pt x="3357" y="4047"/>
                </a:lnTo>
                <a:lnTo>
                  <a:pt x="3360" y="4056"/>
                </a:lnTo>
                <a:lnTo>
                  <a:pt x="3364" y="4064"/>
                </a:lnTo>
                <a:lnTo>
                  <a:pt x="3370" y="4071"/>
                </a:lnTo>
                <a:lnTo>
                  <a:pt x="3377" y="4076"/>
                </a:lnTo>
                <a:lnTo>
                  <a:pt x="3385" y="4081"/>
                </a:lnTo>
                <a:lnTo>
                  <a:pt x="3394" y="4083"/>
                </a:lnTo>
                <a:lnTo>
                  <a:pt x="3404" y="4084"/>
                </a:lnTo>
                <a:lnTo>
                  <a:pt x="3413" y="4083"/>
                </a:lnTo>
                <a:lnTo>
                  <a:pt x="3422" y="4081"/>
                </a:lnTo>
                <a:lnTo>
                  <a:pt x="3430" y="4076"/>
                </a:lnTo>
                <a:lnTo>
                  <a:pt x="3438" y="4071"/>
                </a:lnTo>
                <a:lnTo>
                  <a:pt x="3444" y="4064"/>
                </a:lnTo>
                <a:lnTo>
                  <a:pt x="3448" y="4056"/>
                </a:lnTo>
                <a:lnTo>
                  <a:pt x="3451" y="4047"/>
                </a:lnTo>
                <a:lnTo>
                  <a:pt x="3452" y="4036"/>
                </a:lnTo>
                <a:lnTo>
                  <a:pt x="3451" y="4027"/>
                </a:lnTo>
                <a:lnTo>
                  <a:pt x="3448" y="4018"/>
                </a:lnTo>
                <a:lnTo>
                  <a:pt x="3444" y="4010"/>
                </a:lnTo>
                <a:lnTo>
                  <a:pt x="3438" y="4002"/>
                </a:lnTo>
                <a:lnTo>
                  <a:pt x="3430" y="3996"/>
                </a:lnTo>
                <a:lnTo>
                  <a:pt x="3422" y="3992"/>
                </a:lnTo>
                <a:lnTo>
                  <a:pt x="3413" y="3989"/>
                </a:lnTo>
                <a:lnTo>
                  <a:pt x="3404" y="3988"/>
                </a:lnTo>
                <a:close/>
                <a:moveTo>
                  <a:pt x="2924" y="3988"/>
                </a:moveTo>
                <a:lnTo>
                  <a:pt x="2915" y="3989"/>
                </a:lnTo>
                <a:lnTo>
                  <a:pt x="2906" y="3992"/>
                </a:lnTo>
                <a:lnTo>
                  <a:pt x="2898" y="3996"/>
                </a:lnTo>
                <a:lnTo>
                  <a:pt x="2890" y="4002"/>
                </a:lnTo>
                <a:lnTo>
                  <a:pt x="2884" y="4010"/>
                </a:lnTo>
                <a:lnTo>
                  <a:pt x="2880" y="4018"/>
                </a:lnTo>
                <a:lnTo>
                  <a:pt x="2877" y="4027"/>
                </a:lnTo>
                <a:lnTo>
                  <a:pt x="2876" y="4036"/>
                </a:lnTo>
                <a:lnTo>
                  <a:pt x="2877" y="4047"/>
                </a:lnTo>
                <a:lnTo>
                  <a:pt x="2880" y="4056"/>
                </a:lnTo>
                <a:lnTo>
                  <a:pt x="2884" y="4064"/>
                </a:lnTo>
                <a:lnTo>
                  <a:pt x="2890" y="4071"/>
                </a:lnTo>
                <a:lnTo>
                  <a:pt x="2898" y="4076"/>
                </a:lnTo>
                <a:lnTo>
                  <a:pt x="2906" y="4081"/>
                </a:lnTo>
                <a:lnTo>
                  <a:pt x="2915" y="4083"/>
                </a:lnTo>
                <a:lnTo>
                  <a:pt x="2924" y="4084"/>
                </a:lnTo>
                <a:lnTo>
                  <a:pt x="2933" y="4083"/>
                </a:lnTo>
                <a:lnTo>
                  <a:pt x="2943" y="4081"/>
                </a:lnTo>
                <a:lnTo>
                  <a:pt x="2951" y="4076"/>
                </a:lnTo>
                <a:lnTo>
                  <a:pt x="2958" y="4071"/>
                </a:lnTo>
                <a:lnTo>
                  <a:pt x="2964" y="4064"/>
                </a:lnTo>
                <a:lnTo>
                  <a:pt x="2968" y="4056"/>
                </a:lnTo>
                <a:lnTo>
                  <a:pt x="2971" y="4047"/>
                </a:lnTo>
                <a:lnTo>
                  <a:pt x="2972" y="4036"/>
                </a:lnTo>
                <a:lnTo>
                  <a:pt x="2971" y="4027"/>
                </a:lnTo>
                <a:lnTo>
                  <a:pt x="2968" y="4018"/>
                </a:lnTo>
                <a:lnTo>
                  <a:pt x="2964" y="4010"/>
                </a:lnTo>
                <a:lnTo>
                  <a:pt x="2958" y="4002"/>
                </a:lnTo>
                <a:lnTo>
                  <a:pt x="2951" y="3996"/>
                </a:lnTo>
                <a:lnTo>
                  <a:pt x="2943" y="3992"/>
                </a:lnTo>
                <a:lnTo>
                  <a:pt x="2933" y="3989"/>
                </a:lnTo>
                <a:lnTo>
                  <a:pt x="2924" y="3988"/>
                </a:lnTo>
                <a:close/>
                <a:moveTo>
                  <a:pt x="2445" y="3988"/>
                </a:moveTo>
                <a:lnTo>
                  <a:pt x="2435" y="3989"/>
                </a:lnTo>
                <a:lnTo>
                  <a:pt x="2426" y="3992"/>
                </a:lnTo>
                <a:lnTo>
                  <a:pt x="2418" y="3996"/>
                </a:lnTo>
                <a:lnTo>
                  <a:pt x="2411" y="4002"/>
                </a:lnTo>
                <a:lnTo>
                  <a:pt x="2405" y="4010"/>
                </a:lnTo>
                <a:lnTo>
                  <a:pt x="2401" y="4018"/>
                </a:lnTo>
                <a:lnTo>
                  <a:pt x="2398" y="4027"/>
                </a:lnTo>
                <a:lnTo>
                  <a:pt x="2397" y="4036"/>
                </a:lnTo>
                <a:lnTo>
                  <a:pt x="2398" y="4047"/>
                </a:lnTo>
                <a:lnTo>
                  <a:pt x="2401" y="4056"/>
                </a:lnTo>
                <a:lnTo>
                  <a:pt x="2405" y="4064"/>
                </a:lnTo>
                <a:lnTo>
                  <a:pt x="2411" y="4071"/>
                </a:lnTo>
                <a:lnTo>
                  <a:pt x="2418" y="4076"/>
                </a:lnTo>
                <a:lnTo>
                  <a:pt x="2426" y="4081"/>
                </a:lnTo>
                <a:lnTo>
                  <a:pt x="2435" y="4083"/>
                </a:lnTo>
                <a:lnTo>
                  <a:pt x="2445" y="4084"/>
                </a:lnTo>
                <a:lnTo>
                  <a:pt x="2455" y="4083"/>
                </a:lnTo>
                <a:lnTo>
                  <a:pt x="2463" y="4081"/>
                </a:lnTo>
                <a:lnTo>
                  <a:pt x="2471" y="4076"/>
                </a:lnTo>
                <a:lnTo>
                  <a:pt x="2479" y="4071"/>
                </a:lnTo>
                <a:lnTo>
                  <a:pt x="2485" y="4064"/>
                </a:lnTo>
                <a:lnTo>
                  <a:pt x="2489" y="4056"/>
                </a:lnTo>
                <a:lnTo>
                  <a:pt x="2492" y="4047"/>
                </a:lnTo>
                <a:lnTo>
                  <a:pt x="2493" y="4036"/>
                </a:lnTo>
                <a:lnTo>
                  <a:pt x="2492" y="4027"/>
                </a:lnTo>
                <a:lnTo>
                  <a:pt x="2489" y="4018"/>
                </a:lnTo>
                <a:lnTo>
                  <a:pt x="2485" y="4010"/>
                </a:lnTo>
                <a:lnTo>
                  <a:pt x="2479" y="4002"/>
                </a:lnTo>
                <a:lnTo>
                  <a:pt x="2471" y="3996"/>
                </a:lnTo>
                <a:lnTo>
                  <a:pt x="2463" y="3992"/>
                </a:lnTo>
                <a:lnTo>
                  <a:pt x="2455" y="3989"/>
                </a:lnTo>
                <a:lnTo>
                  <a:pt x="2445" y="3988"/>
                </a:lnTo>
                <a:close/>
                <a:moveTo>
                  <a:pt x="4841" y="3545"/>
                </a:moveTo>
                <a:lnTo>
                  <a:pt x="4832" y="3546"/>
                </a:lnTo>
                <a:lnTo>
                  <a:pt x="4823" y="3549"/>
                </a:lnTo>
                <a:lnTo>
                  <a:pt x="4815" y="3553"/>
                </a:lnTo>
                <a:lnTo>
                  <a:pt x="4807" y="3559"/>
                </a:lnTo>
                <a:lnTo>
                  <a:pt x="4801" y="3567"/>
                </a:lnTo>
                <a:lnTo>
                  <a:pt x="4797" y="3575"/>
                </a:lnTo>
                <a:lnTo>
                  <a:pt x="4794" y="3584"/>
                </a:lnTo>
                <a:lnTo>
                  <a:pt x="4793" y="3593"/>
                </a:lnTo>
                <a:lnTo>
                  <a:pt x="4794" y="3603"/>
                </a:lnTo>
                <a:lnTo>
                  <a:pt x="4797" y="3613"/>
                </a:lnTo>
                <a:lnTo>
                  <a:pt x="4801" y="3621"/>
                </a:lnTo>
                <a:lnTo>
                  <a:pt x="4807" y="3627"/>
                </a:lnTo>
                <a:lnTo>
                  <a:pt x="4815" y="3633"/>
                </a:lnTo>
                <a:lnTo>
                  <a:pt x="4823" y="3638"/>
                </a:lnTo>
                <a:lnTo>
                  <a:pt x="4832" y="3640"/>
                </a:lnTo>
                <a:lnTo>
                  <a:pt x="4841" y="3641"/>
                </a:lnTo>
                <a:lnTo>
                  <a:pt x="4852" y="3640"/>
                </a:lnTo>
                <a:lnTo>
                  <a:pt x="4861" y="3638"/>
                </a:lnTo>
                <a:lnTo>
                  <a:pt x="4869" y="3633"/>
                </a:lnTo>
                <a:lnTo>
                  <a:pt x="4876" y="3627"/>
                </a:lnTo>
                <a:lnTo>
                  <a:pt x="4881" y="3621"/>
                </a:lnTo>
                <a:lnTo>
                  <a:pt x="4886" y="3613"/>
                </a:lnTo>
                <a:lnTo>
                  <a:pt x="4888" y="3603"/>
                </a:lnTo>
                <a:lnTo>
                  <a:pt x="4889" y="3593"/>
                </a:lnTo>
                <a:lnTo>
                  <a:pt x="4888" y="3584"/>
                </a:lnTo>
                <a:lnTo>
                  <a:pt x="4886" y="3575"/>
                </a:lnTo>
                <a:lnTo>
                  <a:pt x="4881" y="3567"/>
                </a:lnTo>
                <a:lnTo>
                  <a:pt x="4876" y="3559"/>
                </a:lnTo>
                <a:lnTo>
                  <a:pt x="4869" y="3553"/>
                </a:lnTo>
                <a:lnTo>
                  <a:pt x="4861" y="3549"/>
                </a:lnTo>
                <a:lnTo>
                  <a:pt x="4852" y="3546"/>
                </a:lnTo>
                <a:lnTo>
                  <a:pt x="4841" y="3545"/>
                </a:lnTo>
                <a:close/>
                <a:moveTo>
                  <a:pt x="4363" y="3545"/>
                </a:moveTo>
                <a:lnTo>
                  <a:pt x="4353" y="3546"/>
                </a:lnTo>
                <a:lnTo>
                  <a:pt x="4343" y="3549"/>
                </a:lnTo>
                <a:lnTo>
                  <a:pt x="4335" y="3553"/>
                </a:lnTo>
                <a:lnTo>
                  <a:pt x="4328" y="3559"/>
                </a:lnTo>
                <a:lnTo>
                  <a:pt x="4323" y="3567"/>
                </a:lnTo>
                <a:lnTo>
                  <a:pt x="4318" y="3575"/>
                </a:lnTo>
                <a:lnTo>
                  <a:pt x="4315" y="3584"/>
                </a:lnTo>
                <a:lnTo>
                  <a:pt x="4315" y="3593"/>
                </a:lnTo>
                <a:lnTo>
                  <a:pt x="4315" y="3603"/>
                </a:lnTo>
                <a:lnTo>
                  <a:pt x="4318" y="3613"/>
                </a:lnTo>
                <a:lnTo>
                  <a:pt x="4323" y="3621"/>
                </a:lnTo>
                <a:lnTo>
                  <a:pt x="4328" y="3627"/>
                </a:lnTo>
                <a:lnTo>
                  <a:pt x="4335" y="3633"/>
                </a:lnTo>
                <a:lnTo>
                  <a:pt x="4343" y="3638"/>
                </a:lnTo>
                <a:lnTo>
                  <a:pt x="4353" y="3640"/>
                </a:lnTo>
                <a:lnTo>
                  <a:pt x="4363" y="3641"/>
                </a:lnTo>
                <a:lnTo>
                  <a:pt x="4372" y="3640"/>
                </a:lnTo>
                <a:lnTo>
                  <a:pt x="4381" y="3638"/>
                </a:lnTo>
                <a:lnTo>
                  <a:pt x="4389" y="3633"/>
                </a:lnTo>
                <a:lnTo>
                  <a:pt x="4397" y="3627"/>
                </a:lnTo>
                <a:lnTo>
                  <a:pt x="4402" y="3621"/>
                </a:lnTo>
                <a:lnTo>
                  <a:pt x="4407" y="3613"/>
                </a:lnTo>
                <a:lnTo>
                  <a:pt x="4410" y="3603"/>
                </a:lnTo>
                <a:lnTo>
                  <a:pt x="4411" y="3593"/>
                </a:lnTo>
                <a:lnTo>
                  <a:pt x="4410" y="3584"/>
                </a:lnTo>
                <a:lnTo>
                  <a:pt x="4407" y="3575"/>
                </a:lnTo>
                <a:lnTo>
                  <a:pt x="4402" y="3567"/>
                </a:lnTo>
                <a:lnTo>
                  <a:pt x="4397" y="3559"/>
                </a:lnTo>
                <a:lnTo>
                  <a:pt x="4389" y="3553"/>
                </a:lnTo>
                <a:lnTo>
                  <a:pt x="4381" y="3549"/>
                </a:lnTo>
                <a:lnTo>
                  <a:pt x="4372" y="3546"/>
                </a:lnTo>
                <a:lnTo>
                  <a:pt x="4363" y="3545"/>
                </a:lnTo>
                <a:close/>
                <a:moveTo>
                  <a:pt x="3883" y="3545"/>
                </a:moveTo>
                <a:lnTo>
                  <a:pt x="3873" y="3546"/>
                </a:lnTo>
                <a:lnTo>
                  <a:pt x="3864" y="3549"/>
                </a:lnTo>
                <a:lnTo>
                  <a:pt x="3856" y="3553"/>
                </a:lnTo>
                <a:lnTo>
                  <a:pt x="3848" y="3559"/>
                </a:lnTo>
                <a:lnTo>
                  <a:pt x="3843" y="3567"/>
                </a:lnTo>
                <a:lnTo>
                  <a:pt x="3838" y="3575"/>
                </a:lnTo>
                <a:lnTo>
                  <a:pt x="3836" y="3584"/>
                </a:lnTo>
                <a:lnTo>
                  <a:pt x="3835" y="3593"/>
                </a:lnTo>
                <a:lnTo>
                  <a:pt x="3836" y="3603"/>
                </a:lnTo>
                <a:lnTo>
                  <a:pt x="3838" y="3613"/>
                </a:lnTo>
                <a:lnTo>
                  <a:pt x="3843" y="3621"/>
                </a:lnTo>
                <a:lnTo>
                  <a:pt x="3848" y="3627"/>
                </a:lnTo>
                <a:lnTo>
                  <a:pt x="3856" y="3633"/>
                </a:lnTo>
                <a:lnTo>
                  <a:pt x="3864" y="3638"/>
                </a:lnTo>
                <a:lnTo>
                  <a:pt x="3873" y="3640"/>
                </a:lnTo>
                <a:lnTo>
                  <a:pt x="3883" y="3641"/>
                </a:lnTo>
                <a:lnTo>
                  <a:pt x="3892" y="3640"/>
                </a:lnTo>
                <a:lnTo>
                  <a:pt x="3902" y="3638"/>
                </a:lnTo>
                <a:lnTo>
                  <a:pt x="3910" y="3633"/>
                </a:lnTo>
                <a:lnTo>
                  <a:pt x="3917" y="3627"/>
                </a:lnTo>
                <a:lnTo>
                  <a:pt x="3923" y="3621"/>
                </a:lnTo>
                <a:lnTo>
                  <a:pt x="3927" y="3613"/>
                </a:lnTo>
                <a:lnTo>
                  <a:pt x="3930" y="3603"/>
                </a:lnTo>
                <a:lnTo>
                  <a:pt x="3931" y="3593"/>
                </a:lnTo>
                <a:lnTo>
                  <a:pt x="3930" y="3584"/>
                </a:lnTo>
                <a:lnTo>
                  <a:pt x="3927" y="3575"/>
                </a:lnTo>
                <a:lnTo>
                  <a:pt x="3923" y="3567"/>
                </a:lnTo>
                <a:lnTo>
                  <a:pt x="3917" y="3559"/>
                </a:lnTo>
                <a:lnTo>
                  <a:pt x="3910" y="3553"/>
                </a:lnTo>
                <a:lnTo>
                  <a:pt x="3902" y="3549"/>
                </a:lnTo>
                <a:lnTo>
                  <a:pt x="3892" y="3546"/>
                </a:lnTo>
                <a:lnTo>
                  <a:pt x="3883" y="3545"/>
                </a:lnTo>
                <a:close/>
                <a:moveTo>
                  <a:pt x="3404" y="3545"/>
                </a:moveTo>
                <a:lnTo>
                  <a:pt x="3394" y="3546"/>
                </a:lnTo>
                <a:lnTo>
                  <a:pt x="3385" y="3549"/>
                </a:lnTo>
                <a:lnTo>
                  <a:pt x="3377" y="3553"/>
                </a:lnTo>
                <a:lnTo>
                  <a:pt x="3370" y="3559"/>
                </a:lnTo>
                <a:lnTo>
                  <a:pt x="3364" y="3567"/>
                </a:lnTo>
                <a:lnTo>
                  <a:pt x="3360" y="3575"/>
                </a:lnTo>
                <a:lnTo>
                  <a:pt x="3357" y="3584"/>
                </a:lnTo>
                <a:lnTo>
                  <a:pt x="3356" y="3593"/>
                </a:lnTo>
                <a:lnTo>
                  <a:pt x="3357" y="3603"/>
                </a:lnTo>
                <a:lnTo>
                  <a:pt x="3360" y="3613"/>
                </a:lnTo>
                <a:lnTo>
                  <a:pt x="3364" y="3621"/>
                </a:lnTo>
                <a:lnTo>
                  <a:pt x="3370" y="3627"/>
                </a:lnTo>
                <a:lnTo>
                  <a:pt x="3377" y="3633"/>
                </a:lnTo>
                <a:lnTo>
                  <a:pt x="3385" y="3638"/>
                </a:lnTo>
                <a:lnTo>
                  <a:pt x="3394" y="3640"/>
                </a:lnTo>
                <a:lnTo>
                  <a:pt x="3404" y="3641"/>
                </a:lnTo>
                <a:lnTo>
                  <a:pt x="3413" y="3640"/>
                </a:lnTo>
                <a:lnTo>
                  <a:pt x="3422" y="3638"/>
                </a:lnTo>
                <a:lnTo>
                  <a:pt x="3430" y="3633"/>
                </a:lnTo>
                <a:lnTo>
                  <a:pt x="3438" y="3627"/>
                </a:lnTo>
                <a:lnTo>
                  <a:pt x="3444" y="3621"/>
                </a:lnTo>
                <a:lnTo>
                  <a:pt x="3448" y="3613"/>
                </a:lnTo>
                <a:lnTo>
                  <a:pt x="3451" y="3603"/>
                </a:lnTo>
                <a:lnTo>
                  <a:pt x="3452" y="3593"/>
                </a:lnTo>
                <a:lnTo>
                  <a:pt x="3451" y="3584"/>
                </a:lnTo>
                <a:lnTo>
                  <a:pt x="3448" y="3575"/>
                </a:lnTo>
                <a:lnTo>
                  <a:pt x="3444" y="3567"/>
                </a:lnTo>
                <a:lnTo>
                  <a:pt x="3438" y="3559"/>
                </a:lnTo>
                <a:lnTo>
                  <a:pt x="3430" y="3553"/>
                </a:lnTo>
                <a:lnTo>
                  <a:pt x="3422" y="3549"/>
                </a:lnTo>
                <a:lnTo>
                  <a:pt x="3413" y="3546"/>
                </a:lnTo>
                <a:lnTo>
                  <a:pt x="3404" y="3545"/>
                </a:lnTo>
                <a:close/>
                <a:moveTo>
                  <a:pt x="2924" y="3545"/>
                </a:moveTo>
                <a:lnTo>
                  <a:pt x="2915" y="3546"/>
                </a:lnTo>
                <a:lnTo>
                  <a:pt x="2906" y="3549"/>
                </a:lnTo>
                <a:lnTo>
                  <a:pt x="2898" y="3553"/>
                </a:lnTo>
                <a:lnTo>
                  <a:pt x="2890" y="3559"/>
                </a:lnTo>
                <a:lnTo>
                  <a:pt x="2884" y="3567"/>
                </a:lnTo>
                <a:lnTo>
                  <a:pt x="2880" y="3575"/>
                </a:lnTo>
                <a:lnTo>
                  <a:pt x="2877" y="3584"/>
                </a:lnTo>
                <a:lnTo>
                  <a:pt x="2876" y="3593"/>
                </a:lnTo>
                <a:lnTo>
                  <a:pt x="2877" y="3603"/>
                </a:lnTo>
                <a:lnTo>
                  <a:pt x="2880" y="3613"/>
                </a:lnTo>
                <a:lnTo>
                  <a:pt x="2884" y="3621"/>
                </a:lnTo>
                <a:lnTo>
                  <a:pt x="2890" y="3627"/>
                </a:lnTo>
                <a:lnTo>
                  <a:pt x="2898" y="3633"/>
                </a:lnTo>
                <a:lnTo>
                  <a:pt x="2906" y="3638"/>
                </a:lnTo>
                <a:lnTo>
                  <a:pt x="2915" y="3640"/>
                </a:lnTo>
                <a:lnTo>
                  <a:pt x="2924" y="3641"/>
                </a:lnTo>
                <a:lnTo>
                  <a:pt x="2933" y="3640"/>
                </a:lnTo>
                <a:lnTo>
                  <a:pt x="2943" y="3638"/>
                </a:lnTo>
                <a:lnTo>
                  <a:pt x="2951" y="3633"/>
                </a:lnTo>
                <a:lnTo>
                  <a:pt x="2958" y="3627"/>
                </a:lnTo>
                <a:lnTo>
                  <a:pt x="2964" y="3621"/>
                </a:lnTo>
                <a:lnTo>
                  <a:pt x="2968" y="3613"/>
                </a:lnTo>
                <a:lnTo>
                  <a:pt x="2971" y="3603"/>
                </a:lnTo>
                <a:lnTo>
                  <a:pt x="2972" y="3593"/>
                </a:lnTo>
                <a:lnTo>
                  <a:pt x="2971" y="3584"/>
                </a:lnTo>
                <a:lnTo>
                  <a:pt x="2968" y="3575"/>
                </a:lnTo>
                <a:lnTo>
                  <a:pt x="2964" y="3567"/>
                </a:lnTo>
                <a:lnTo>
                  <a:pt x="2958" y="3559"/>
                </a:lnTo>
                <a:lnTo>
                  <a:pt x="2951" y="3553"/>
                </a:lnTo>
                <a:lnTo>
                  <a:pt x="2943" y="3549"/>
                </a:lnTo>
                <a:lnTo>
                  <a:pt x="2933" y="3546"/>
                </a:lnTo>
                <a:lnTo>
                  <a:pt x="2924" y="3545"/>
                </a:lnTo>
                <a:close/>
                <a:moveTo>
                  <a:pt x="2445" y="3545"/>
                </a:moveTo>
                <a:lnTo>
                  <a:pt x="2435" y="3546"/>
                </a:lnTo>
                <a:lnTo>
                  <a:pt x="2426" y="3549"/>
                </a:lnTo>
                <a:lnTo>
                  <a:pt x="2418" y="3553"/>
                </a:lnTo>
                <a:lnTo>
                  <a:pt x="2411" y="3559"/>
                </a:lnTo>
                <a:lnTo>
                  <a:pt x="2405" y="3567"/>
                </a:lnTo>
                <a:lnTo>
                  <a:pt x="2401" y="3575"/>
                </a:lnTo>
                <a:lnTo>
                  <a:pt x="2398" y="3584"/>
                </a:lnTo>
                <a:lnTo>
                  <a:pt x="2397" y="3593"/>
                </a:lnTo>
                <a:lnTo>
                  <a:pt x="2398" y="3603"/>
                </a:lnTo>
                <a:lnTo>
                  <a:pt x="2401" y="3613"/>
                </a:lnTo>
                <a:lnTo>
                  <a:pt x="2405" y="3621"/>
                </a:lnTo>
                <a:lnTo>
                  <a:pt x="2411" y="3627"/>
                </a:lnTo>
                <a:lnTo>
                  <a:pt x="2418" y="3633"/>
                </a:lnTo>
                <a:lnTo>
                  <a:pt x="2426" y="3638"/>
                </a:lnTo>
                <a:lnTo>
                  <a:pt x="2435" y="3640"/>
                </a:lnTo>
                <a:lnTo>
                  <a:pt x="2445" y="3641"/>
                </a:lnTo>
                <a:lnTo>
                  <a:pt x="2455" y="3640"/>
                </a:lnTo>
                <a:lnTo>
                  <a:pt x="2463" y="3638"/>
                </a:lnTo>
                <a:lnTo>
                  <a:pt x="2471" y="3633"/>
                </a:lnTo>
                <a:lnTo>
                  <a:pt x="2479" y="3627"/>
                </a:lnTo>
                <a:lnTo>
                  <a:pt x="2485" y="3621"/>
                </a:lnTo>
                <a:lnTo>
                  <a:pt x="2489" y="3613"/>
                </a:lnTo>
                <a:lnTo>
                  <a:pt x="2492" y="3603"/>
                </a:lnTo>
                <a:lnTo>
                  <a:pt x="2493" y="3593"/>
                </a:lnTo>
                <a:lnTo>
                  <a:pt x="2492" y="3584"/>
                </a:lnTo>
                <a:lnTo>
                  <a:pt x="2489" y="3575"/>
                </a:lnTo>
                <a:lnTo>
                  <a:pt x="2485" y="3567"/>
                </a:lnTo>
                <a:lnTo>
                  <a:pt x="2479" y="3559"/>
                </a:lnTo>
                <a:lnTo>
                  <a:pt x="2471" y="3553"/>
                </a:lnTo>
                <a:lnTo>
                  <a:pt x="2463" y="3549"/>
                </a:lnTo>
                <a:lnTo>
                  <a:pt x="2455" y="3546"/>
                </a:lnTo>
                <a:lnTo>
                  <a:pt x="2445" y="3545"/>
                </a:lnTo>
                <a:close/>
                <a:moveTo>
                  <a:pt x="4841" y="3102"/>
                </a:moveTo>
                <a:lnTo>
                  <a:pt x="4832" y="3103"/>
                </a:lnTo>
                <a:lnTo>
                  <a:pt x="4823" y="3106"/>
                </a:lnTo>
                <a:lnTo>
                  <a:pt x="4815" y="3110"/>
                </a:lnTo>
                <a:lnTo>
                  <a:pt x="4807" y="3116"/>
                </a:lnTo>
                <a:lnTo>
                  <a:pt x="4801" y="3124"/>
                </a:lnTo>
                <a:lnTo>
                  <a:pt x="4797" y="3132"/>
                </a:lnTo>
                <a:lnTo>
                  <a:pt x="4794" y="3141"/>
                </a:lnTo>
                <a:lnTo>
                  <a:pt x="4793" y="3150"/>
                </a:lnTo>
                <a:lnTo>
                  <a:pt x="4794" y="3160"/>
                </a:lnTo>
                <a:lnTo>
                  <a:pt x="4797" y="3169"/>
                </a:lnTo>
                <a:lnTo>
                  <a:pt x="4801" y="3177"/>
                </a:lnTo>
                <a:lnTo>
                  <a:pt x="4807" y="3184"/>
                </a:lnTo>
                <a:lnTo>
                  <a:pt x="4815" y="3190"/>
                </a:lnTo>
                <a:lnTo>
                  <a:pt x="4823" y="3194"/>
                </a:lnTo>
                <a:lnTo>
                  <a:pt x="4832" y="3197"/>
                </a:lnTo>
                <a:lnTo>
                  <a:pt x="4841" y="3198"/>
                </a:lnTo>
                <a:lnTo>
                  <a:pt x="4852" y="3197"/>
                </a:lnTo>
                <a:lnTo>
                  <a:pt x="4861" y="3194"/>
                </a:lnTo>
                <a:lnTo>
                  <a:pt x="4869" y="3190"/>
                </a:lnTo>
                <a:lnTo>
                  <a:pt x="4876" y="3184"/>
                </a:lnTo>
                <a:lnTo>
                  <a:pt x="4881" y="3177"/>
                </a:lnTo>
                <a:lnTo>
                  <a:pt x="4886" y="3169"/>
                </a:lnTo>
                <a:lnTo>
                  <a:pt x="4888" y="3160"/>
                </a:lnTo>
                <a:lnTo>
                  <a:pt x="4889" y="3150"/>
                </a:lnTo>
                <a:lnTo>
                  <a:pt x="4888" y="3141"/>
                </a:lnTo>
                <a:lnTo>
                  <a:pt x="4886" y="3132"/>
                </a:lnTo>
                <a:lnTo>
                  <a:pt x="4881" y="3124"/>
                </a:lnTo>
                <a:lnTo>
                  <a:pt x="4876" y="3116"/>
                </a:lnTo>
                <a:lnTo>
                  <a:pt x="4869" y="3110"/>
                </a:lnTo>
                <a:lnTo>
                  <a:pt x="4861" y="3106"/>
                </a:lnTo>
                <a:lnTo>
                  <a:pt x="4852" y="3103"/>
                </a:lnTo>
                <a:lnTo>
                  <a:pt x="4841" y="3102"/>
                </a:lnTo>
                <a:close/>
                <a:moveTo>
                  <a:pt x="4363" y="3102"/>
                </a:moveTo>
                <a:lnTo>
                  <a:pt x="4353" y="3103"/>
                </a:lnTo>
                <a:lnTo>
                  <a:pt x="4343" y="3106"/>
                </a:lnTo>
                <a:lnTo>
                  <a:pt x="4335" y="3110"/>
                </a:lnTo>
                <a:lnTo>
                  <a:pt x="4328" y="3116"/>
                </a:lnTo>
                <a:lnTo>
                  <a:pt x="4323" y="3124"/>
                </a:lnTo>
                <a:lnTo>
                  <a:pt x="4318" y="3132"/>
                </a:lnTo>
                <a:lnTo>
                  <a:pt x="4315" y="3141"/>
                </a:lnTo>
                <a:lnTo>
                  <a:pt x="4315" y="3150"/>
                </a:lnTo>
                <a:lnTo>
                  <a:pt x="4315" y="3160"/>
                </a:lnTo>
                <a:lnTo>
                  <a:pt x="4318" y="3169"/>
                </a:lnTo>
                <a:lnTo>
                  <a:pt x="4323" y="3177"/>
                </a:lnTo>
                <a:lnTo>
                  <a:pt x="4328" y="3184"/>
                </a:lnTo>
                <a:lnTo>
                  <a:pt x="4335" y="3190"/>
                </a:lnTo>
                <a:lnTo>
                  <a:pt x="4343" y="3194"/>
                </a:lnTo>
                <a:lnTo>
                  <a:pt x="4353" y="3197"/>
                </a:lnTo>
                <a:lnTo>
                  <a:pt x="4363" y="3198"/>
                </a:lnTo>
                <a:lnTo>
                  <a:pt x="4372" y="3197"/>
                </a:lnTo>
                <a:lnTo>
                  <a:pt x="4381" y="3194"/>
                </a:lnTo>
                <a:lnTo>
                  <a:pt x="4389" y="3190"/>
                </a:lnTo>
                <a:lnTo>
                  <a:pt x="4397" y="3184"/>
                </a:lnTo>
                <a:lnTo>
                  <a:pt x="4402" y="3177"/>
                </a:lnTo>
                <a:lnTo>
                  <a:pt x="4407" y="3169"/>
                </a:lnTo>
                <a:lnTo>
                  <a:pt x="4410" y="3160"/>
                </a:lnTo>
                <a:lnTo>
                  <a:pt x="4411" y="3150"/>
                </a:lnTo>
                <a:lnTo>
                  <a:pt x="4410" y="3141"/>
                </a:lnTo>
                <a:lnTo>
                  <a:pt x="4407" y="3132"/>
                </a:lnTo>
                <a:lnTo>
                  <a:pt x="4402" y="3124"/>
                </a:lnTo>
                <a:lnTo>
                  <a:pt x="4397" y="3116"/>
                </a:lnTo>
                <a:lnTo>
                  <a:pt x="4389" y="3110"/>
                </a:lnTo>
                <a:lnTo>
                  <a:pt x="4381" y="3106"/>
                </a:lnTo>
                <a:lnTo>
                  <a:pt x="4372" y="3103"/>
                </a:lnTo>
                <a:lnTo>
                  <a:pt x="4363" y="3102"/>
                </a:lnTo>
                <a:close/>
                <a:moveTo>
                  <a:pt x="3883" y="3102"/>
                </a:moveTo>
                <a:lnTo>
                  <a:pt x="3873" y="3103"/>
                </a:lnTo>
                <a:lnTo>
                  <a:pt x="3864" y="3106"/>
                </a:lnTo>
                <a:lnTo>
                  <a:pt x="3856" y="3110"/>
                </a:lnTo>
                <a:lnTo>
                  <a:pt x="3848" y="3116"/>
                </a:lnTo>
                <a:lnTo>
                  <a:pt x="3843" y="3124"/>
                </a:lnTo>
                <a:lnTo>
                  <a:pt x="3838" y="3132"/>
                </a:lnTo>
                <a:lnTo>
                  <a:pt x="3836" y="3141"/>
                </a:lnTo>
                <a:lnTo>
                  <a:pt x="3835" y="3150"/>
                </a:lnTo>
                <a:lnTo>
                  <a:pt x="3836" y="3160"/>
                </a:lnTo>
                <a:lnTo>
                  <a:pt x="3838" y="3169"/>
                </a:lnTo>
                <a:lnTo>
                  <a:pt x="3843" y="3177"/>
                </a:lnTo>
                <a:lnTo>
                  <a:pt x="3848" y="3184"/>
                </a:lnTo>
                <a:lnTo>
                  <a:pt x="3856" y="3190"/>
                </a:lnTo>
                <a:lnTo>
                  <a:pt x="3864" y="3194"/>
                </a:lnTo>
                <a:lnTo>
                  <a:pt x="3873" y="3197"/>
                </a:lnTo>
                <a:lnTo>
                  <a:pt x="3883" y="3198"/>
                </a:lnTo>
                <a:lnTo>
                  <a:pt x="3892" y="3197"/>
                </a:lnTo>
                <a:lnTo>
                  <a:pt x="3902" y="3194"/>
                </a:lnTo>
                <a:lnTo>
                  <a:pt x="3910" y="3190"/>
                </a:lnTo>
                <a:lnTo>
                  <a:pt x="3917" y="3184"/>
                </a:lnTo>
                <a:lnTo>
                  <a:pt x="3923" y="3177"/>
                </a:lnTo>
                <a:lnTo>
                  <a:pt x="3927" y="3169"/>
                </a:lnTo>
                <a:lnTo>
                  <a:pt x="3930" y="3160"/>
                </a:lnTo>
                <a:lnTo>
                  <a:pt x="3931" y="3150"/>
                </a:lnTo>
                <a:lnTo>
                  <a:pt x="3930" y="3141"/>
                </a:lnTo>
                <a:lnTo>
                  <a:pt x="3927" y="3132"/>
                </a:lnTo>
                <a:lnTo>
                  <a:pt x="3923" y="3124"/>
                </a:lnTo>
                <a:lnTo>
                  <a:pt x="3917" y="3116"/>
                </a:lnTo>
                <a:lnTo>
                  <a:pt x="3910" y="3110"/>
                </a:lnTo>
                <a:lnTo>
                  <a:pt x="3902" y="3106"/>
                </a:lnTo>
                <a:lnTo>
                  <a:pt x="3892" y="3103"/>
                </a:lnTo>
                <a:lnTo>
                  <a:pt x="3883" y="3102"/>
                </a:lnTo>
                <a:close/>
                <a:moveTo>
                  <a:pt x="3404" y="3102"/>
                </a:moveTo>
                <a:lnTo>
                  <a:pt x="3394" y="3103"/>
                </a:lnTo>
                <a:lnTo>
                  <a:pt x="3385" y="3106"/>
                </a:lnTo>
                <a:lnTo>
                  <a:pt x="3377" y="3110"/>
                </a:lnTo>
                <a:lnTo>
                  <a:pt x="3370" y="3116"/>
                </a:lnTo>
                <a:lnTo>
                  <a:pt x="3364" y="3124"/>
                </a:lnTo>
                <a:lnTo>
                  <a:pt x="3360" y="3132"/>
                </a:lnTo>
                <a:lnTo>
                  <a:pt x="3357" y="3141"/>
                </a:lnTo>
                <a:lnTo>
                  <a:pt x="3356" y="3150"/>
                </a:lnTo>
                <a:lnTo>
                  <a:pt x="3357" y="3160"/>
                </a:lnTo>
                <a:lnTo>
                  <a:pt x="3360" y="3169"/>
                </a:lnTo>
                <a:lnTo>
                  <a:pt x="3364" y="3177"/>
                </a:lnTo>
                <a:lnTo>
                  <a:pt x="3370" y="3184"/>
                </a:lnTo>
                <a:lnTo>
                  <a:pt x="3377" y="3190"/>
                </a:lnTo>
                <a:lnTo>
                  <a:pt x="3385" y="3194"/>
                </a:lnTo>
                <a:lnTo>
                  <a:pt x="3394" y="3197"/>
                </a:lnTo>
                <a:lnTo>
                  <a:pt x="3404" y="3198"/>
                </a:lnTo>
                <a:lnTo>
                  <a:pt x="3413" y="3197"/>
                </a:lnTo>
                <a:lnTo>
                  <a:pt x="3422" y="3194"/>
                </a:lnTo>
                <a:lnTo>
                  <a:pt x="3430" y="3190"/>
                </a:lnTo>
                <a:lnTo>
                  <a:pt x="3438" y="3184"/>
                </a:lnTo>
                <a:lnTo>
                  <a:pt x="3444" y="3177"/>
                </a:lnTo>
                <a:lnTo>
                  <a:pt x="3448" y="3169"/>
                </a:lnTo>
                <a:lnTo>
                  <a:pt x="3451" y="3160"/>
                </a:lnTo>
                <a:lnTo>
                  <a:pt x="3452" y="3150"/>
                </a:lnTo>
                <a:lnTo>
                  <a:pt x="3451" y="3141"/>
                </a:lnTo>
                <a:lnTo>
                  <a:pt x="3448" y="3132"/>
                </a:lnTo>
                <a:lnTo>
                  <a:pt x="3444" y="3124"/>
                </a:lnTo>
                <a:lnTo>
                  <a:pt x="3438" y="3116"/>
                </a:lnTo>
                <a:lnTo>
                  <a:pt x="3430" y="3110"/>
                </a:lnTo>
                <a:lnTo>
                  <a:pt x="3422" y="3106"/>
                </a:lnTo>
                <a:lnTo>
                  <a:pt x="3413" y="3103"/>
                </a:lnTo>
                <a:lnTo>
                  <a:pt x="3404" y="3102"/>
                </a:lnTo>
                <a:close/>
                <a:moveTo>
                  <a:pt x="2924" y="3102"/>
                </a:moveTo>
                <a:lnTo>
                  <a:pt x="2915" y="3103"/>
                </a:lnTo>
                <a:lnTo>
                  <a:pt x="2906" y="3106"/>
                </a:lnTo>
                <a:lnTo>
                  <a:pt x="2898" y="3110"/>
                </a:lnTo>
                <a:lnTo>
                  <a:pt x="2890" y="3116"/>
                </a:lnTo>
                <a:lnTo>
                  <a:pt x="2884" y="3124"/>
                </a:lnTo>
                <a:lnTo>
                  <a:pt x="2880" y="3132"/>
                </a:lnTo>
                <a:lnTo>
                  <a:pt x="2877" y="3141"/>
                </a:lnTo>
                <a:lnTo>
                  <a:pt x="2876" y="3150"/>
                </a:lnTo>
                <a:lnTo>
                  <a:pt x="2877" y="3160"/>
                </a:lnTo>
                <a:lnTo>
                  <a:pt x="2880" y="3169"/>
                </a:lnTo>
                <a:lnTo>
                  <a:pt x="2884" y="3177"/>
                </a:lnTo>
                <a:lnTo>
                  <a:pt x="2890" y="3184"/>
                </a:lnTo>
                <a:lnTo>
                  <a:pt x="2898" y="3190"/>
                </a:lnTo>
                <a:lnTo>
                  <a:pt x="2906" y="3194"/>
                </a:lnTo>
                <a:lnTo>
                  <a:pt x="2915" y="3197"/>
                </a:lnTo>
                <a:lnTo>
                  <a:pt x="2924" y="3198"/>
                </a:lnTo>
                <a:lnTo>
                  <a:pt x="2933" y="3197"/>
                </a:lnTo>
                <a:lnTo>
                  <a:pt x="2943" y="3194"/>
                </a:lnTo>
                <a:lnTo>
                  <a:pt x="2951" y="3190"/>
                </a:lnTo>
                <a:lnTo>
                  <a:pt x="2958" y="3184"/>
                </a:lnTo>
                <a:lnTo>
                  <a:pt x="2964" y="3177"/>
                </a:lnTo>
                <a:lnTo>
                  <a:pt x="2968" y="3169"/>
                </a:lnTo>
                <a:lnTo>
                  <a:pt x="2971" y="3160"/>
                </a:lnTo>
                <a:lnTo>
                  <a:pt x="2972" y="3150"/>
                </a:lnTo>
                <a:lnTo>
                  <a:pt x="2971" y="3141"/>
                </a:lnTo>
                <a:lnTo>
                  <a:pt x="2968" y="3132"/>
                </a:lnTo>
                <a:lnTo>
                  <a:pt x="2964" y="3124"/>
                </a:lnTo>
                <a:lnTo>
                  <a:pt x="2958" y="3116"/>
                </a:lnTo>
                <a:lnTo>
                  <a:pt x="2951" y="3110"/>
                </a:lnTo>
                <a:lnTo>
                  <a:pt x="2943" y="3106"/>
                </a:lnTo>
                <a:lnTo>
                  <a:pt x="2933" y="3103"/>
                </a:lnTo>
                <a:lnTo>
                  <a:pt x="2924" y="3102"/>
                </a:lnTo>
                <a:close/>
                <a:moveTo>
                  <a:pt x="2445" y="3102"/>
                </a:moveTo>
                <a:lnTo>
                  <a:pt x="2435" y="3103"/>
                </a:lnTo>
                <a:lnTo>
                  <a:pt x="2426" y="3106"/>
                </a:lnTo>
                <a:lnTo>
                  <a:pt x="2418" y="3110"/>
                </a:lnTo>
                <a:lnTo>
                  <a:pt x="2411" y="3116"/>
                </a:lnTo>
                <a:lnTo>
                  <a:pt x="2405" y="3124"/>
                </a:lnTo>
                <a:lnTo>
                  <a:pt x="2401" y="3132"/>
                </a:lnTo>
                <a:lnTo>
                  <a:pt x="2398" y="3141"/>
                </a:lnTo>
                <a:lnTo>
                  <a:pt x="2397" y="3150"/>
                </a:lnTo>
                <a:lnTo>
                  <a:pt x="2398" y="3160"/>
                </a:lnTo>
                <a:lnTo>
                  <a:pt x="2401" y="3169"/>
                </a:lnTo>
                <a:lnTo>
                  <a:pt x="2405" y="3177"/>
                </a:lnTo>
                <a:lnTo>
                  <a:pt x="2411" y="3184"/>
                </a:lnTo>
                <a:lnTo>
                  <a:pt x="2418" y="3190"/>
                </a:lnTo>
                <a:lnTo>
                  <a:pt x="2426" y="3194"/>
                </a:lnTo>
                <a:lnTo>
                  <a:pt x="2435" y="3197"/>
                </a:lnTo>
                <a:lnTo>
                  <a:pt x="2445" y="3198"/>
                </a:lnTo>
                <a:lnTo>
                  <a:pt x="2455" y="3197"/>
                </a:lnTo>
                <a:lnTo>
                  <a:pt x="2463" y="3194"/>
                </a:lnTo>
                <a:lnTo>
                  <a:pt x="2471" y="3190"/>
                </a:lnTo>
                <a:lnTo>
                  <a:pt x="2479" y="3184"/>
                </a:lnTo>
                <a:lnTo>
                  <a:pt x="2485" y="3177"/>
                </a:lnTo>
                <a:lnTo>
                  <a:pt x="2489" y="3169"/>
                </a:lnTo>
                <a:lnTo>
                  <a:pt x="2492" y="3160"/>
                </a:lnTo>
                <a:lnTo>
                  <a:pt x="2493" y="3150"/>
                </a:lnTo>
                <a:lnTo>
                  <a:pt x="2492" y="3141"/>
                </a:lnTo>
                <a:lnTo>
                  <a:pt x="2489" y="3132"/>
                </a:lnTo>
                <a:lnTo>
                  <a:pt x="2485" y="3124"/>
                </a:lnTo>
                <a:lnTo>
                  <a:pt x="2479" y="3116"/>
                </a:lnTo>
                <a:lnTo>
                  <a:pt x="2471" y="3110"/>
                </a:lnTo>
                <a:lnTo>
                  <a:pt x="2463" y="3106"/>
                </a:lnTo>
                <a:lnTo>
                  <a:pt x="2455" y="3103"/>
                </a:lnTo>
                <a:lnTo>
                  <a:pt x="2445" y="3102"/>
                </a:lnTo>
                <a:close/>
                <a:moveTo>
                  <a:pt x="4841" y="2659"/>
                </a:moveTo>
                <a:lnTo>
                  <a:pt x="4832" y="2660"/>
                </a:lnTo>
                <a:lnTo>
                  <a:pt x="4823" y="2663"/>
                </a:lnTo>
                <a:lnTo>
                  <a:pt x="4815" y="2667"/>
                </a:lnTo>
                <a:lnTo>
                  <a:pt x="4807" y="2673"/>
                </a:lnTo>
                <a:lnTo>
                  <a:pt x="4801" y="2681"/>
                </a:lnTo>
                <a:lnTo>
                  <a:pt x="4797" y="2689"/>
                </a:lnTo>
                <a:lnTo>
                  <a:pt x="4794" y="2697"/>
                </a:lnTo>
                <a:lnTo>
                  <a:pt x="4793" y="2707"/>
                </a:lnTo>
                <a:lnTo>
                  <a:pt x="4794" y="2716"/>
                </a:lnTo>
                <a:lnTo>
                  <a:pt x="4797" y="2726"/>
                </a:lnTo>
                <a:lnTo>
                  <a:pt x="4801" y="2734"/>
                </a:lnTo>
                <a:lnTo>
                  <a:pt x="4807" y="2741"/>
                </a:lnTo>
                <a:lnTo>
                  <a:pt x="4815" y="2747"/>
                </a:lnTo>
                <a:lnTo>
                  <a:pt x="4823" y="2751"/>
                </a:lnTo>
                <a:lnTo>
                  <a:pt x="4832" y="2754"/>
                </a:lnTo>
                <a:lnTo>
                  <a:pt x="4841" y="2755"/>
                </a:lnTo>
                <a:lnTo>
                  <a:pt x="4852" y="2754"/>
                </a:lnTo>
                <a:lnTo>
                  <a:pt x="4861" y="2751"/>
                </a:lnTo>
                <a:lnTo>
                  <a:pt x="4869" y="2747"/>
                </a:lnTo>
                <a:lnTo>
                  <a:pt x="4876" y="2741"/>
                </a:lnTo>
                <a:lnTo>
                  <a:pt x="4881" y="2734"/>
                </a:lnTo>
                <a:lnTo>
                  <a:pt x="4886" y="2726"/>
                </a:lnTo>
                <a:lnTo>
                  <a:pt x="4888" y="2716"/>
                </a:lnTo>
                <a:lnTo>
                  <a:pt x="4889" y="2707"/>
                </a:lnTo>
                <a:lnTo>
                  <a:pt x="4888" y="2697"/>
                </a:lnTo>
                <a:lnTo>
                  <a:pt x="4886" y="2689"/>
                </a:lnTo>
                <a:lnTo>
                  <a:pt x="4881" y="2681"/>
                </a:lnTo>
                <a:lnTo>
                  <a:pt x="4876" y="2673"/>
                </a:lnTo>
                <a:lnTo>
                  <a:pt x="4869" y="2667"/>
                </a:lnTo>
                <a:lnTo>
                  <a:pt x="4861" y="2663"/>
                </a:lnTo>
                <a:lnTo>
                  <a:pt x="4852" y="2660"/>
                </a:lnTo>
                <a:lnTo>
                  <a:pt x="4841" y="2659"/>
                </a:lnTo>
                <a:close/>
                <a:moveTo>
                  <a:pt x="4363" y="2659"/>
                </a:moveTo>
                <a:lnTo>
                  <a:pt x="4353" y="2660"/>
                </a:lnTo>
                <a:lnTo>
                  <a:pt x="4343" y="2663"/>
                </a:lnTo>
                <a:lnTo>
                  <a:pt x="4335" y="2667"/>
                </a:lnTo>
                <a:lnTo>
                  <a:pt x="4328" y="2673"/>
                </a:lnTo>
                <a:lnTo>
                  <a:pt x="4323" y="2681"/>
                </a:lnTo>
                <a:lnTo>
                  <a:pt x="4318" y="2689"/>
                </a:lnTo>
                <a:lnTo>
                  <a:pt x="4315" y="2697"/>
                </a:lnTo>
                <a:lnTo>
                  <a:pt x="4315" y="2707"/>
                </a:lnTo>
                <a:lnTo>
                  <a:pt x="4315" y="2716"/>
                </a:lnTo>
                <a:lnTo>
                  <a:pt x="4318" y="2726"/>
                </a:lnTo>
                <a:lnTo>
                  <a:pt x="4323" y="2734"/>
                </a:lnTo>
                <a:lnTo>
                  <a:pt x="4328" y="2741"/>
                </a:lnTo>
                <a:lnTo>
                  <a:pt x="4335" y="2747"/>
                </a:lnTo>
                <a:lnTo>
                  <a:pt x="4343" y="2751"/>
                </a:lnTo>
                <a:lnTo>
                  <a:pt x="4353" y="2754"/>
                </a:lnTo>
                <a:lnTo>
                  <a:pt x="4363" y="2755"/>
                </a:lnTo>
                <a:lnTo>
                  <a:pt x="4372" y="2754"/>
                </a:lnTo>
                <a:lnTo>
                  <a:pt x="4381" y="2751"/>
                </a:lnTo>
                <a:lnTo>
                  <a:pt x="4389" y="2747"/>
                </a:lnTo>
                <a:lnTo>
                  <a:pt x="4397" y="2741"/>
                </a:lnTo>
                <a:lnTo>
                  <a:pt x="4402" y="2734"/>
                </a:lnTo>
                <a:lnTo>
                  <a:pt x="4407" y="2726"/>
                </a:lnTo>
                <a:lnTo>
                  <a:pt x="4410" y="2716"/>
                </a:lnTo>
                <a:lnTo>
                  <a:pt x="4411" y="2707"/>
                </a:lnTo>
                <a:lnTo>
                  <a:pt x="4410" y="2697"/>
                </a:lnTo>
                <a:lnTo>
                  <a:pt x="4407" y="2689"/>
                </a:lnTo>
                <a:lnTo>
                  <a:pt x="4402" y="2681"/>
                </a:lnTo>
                <a:lnTo>
                  <a:pt x="4397" y="2673"/>
                </a:lnTo>
                <a:lnTo>
                  <a:pt x="4389" y="2667"/>
                </a:lnTo>
                <a:lnTo>
                  <a:pt x="4381" y="2663"/>
                </a:lnTo>
                <a:lnTo>
                  <a:pt x="4372" y="2660"/>
                </a:lnTo>
                <a:lnTo>
                  <a:pt x="4363" y="2659"/>
                </a:lnTo>
                <a:close/>
                <a:moveTo>
                  <a:pt x="3883" y="2659"/>
                </a:moveTo>
                <a:lnTo>
                  <a:pt x="3873" y="2660"/>
                </a:lnTo>
                <a:lnTo>
                  <a:pt x="3864" y="2663"/>
                </a:lnTo>
                <a:lnTo>
                  <a:pt x="3856" y="2667"/>
                </a:lnTo>
                <a:lnTo>
                  <a:pt x="3848" y="2673"/>
                </a:lnTo>
                <a:lnTo>
                  <a:pt x="3843" y="2681"/>
                </a:lnTo>
                <a:lnTo>
                  <a:pt x="3838" y="2689"/>
                </a:lnTo>
                <a:lnTo>
                  <a:pt x="3836" y="2697"/>
                </a:lnTo>
                <a:lnTo>
                  <a:pt x="3835" y="2707"/>
                </a:lnTo>
                <a:lnTo>
                  <a:pt x="3836" y="2716"/>
                </a:lnTo>
                <a:lnTo>
                  <a:pt x="3838" y="2726"/>
                </a:lnTo>
                <a:lnTo>
                  <a:pt x="3843" y="2734"/>
                </a:lnTo>
                <a:lnTo>
                  <a:pt x="3848" y="2741"/>
                </a:lnTo>
                <a:lnTo>
                  <a:pt x="3856" y="2747"/>
                </a:lnTo>
                <a:lnTo>
                  <a:pt x="3864" y="2751"/>
                </a:lnTo>
                <a:lnTo>
                  <a:pt x="3873" y="2754"/>
                </a:lnTo>
                <a:lnTo>
                  <a:pt x="3883" y="2755"/>
                </a:lnTo>
                <a:lnTo>
                  <a:pt x="3892" y="2754"/>
                </a:lnTo>
                <a:lnTo>
                  <a:pt x="3902" y="2751"/>
                </a:lnTo>
                <a:lnTo>
                  <a:pt x="3910" y="2747"/>
                </a:lnTo>
                <a:lnTo>
                  <a:pt x="3917" y="2741"/>
                </a:lnTo>
                <a:lnTo>
                  <a:pt x="3923" y="2734"/>
                </a:lnTo>
                <a:lnTo>
                  <a:pt x="3927" y="2726"/>
                </a:lnTo>
                <a:lnTo>
                  <a:pt x="3930" y="2716"/>
                </a:lnTo>
                <a:lnTo>
                  <a:pt x="3931" y="2707"/>
                </a:lnTo>
                <a:lnTo>
                  <a:pt x="3930" y="2697"/>
                </a:lnTo>
                <a:lnTo>
                  <a:pt x="3927" y="2689"/>
                </a:lnTo>
                <a:lnTo>
                  <a:pt x="3923" y="2681"/>
                </a:lnTo>
                <a:lnTo>
                  <a:pt x="3917" y="2673"/>
                </a:lnTo>
                <a:lnTo>
                  <a:pt x="3910" y="2667"/>
                </a:lnTo>
                <a:lnTo>
                  <a:pt x="3902" y="2663"/>
                </a:lnTo>
                <a:lnTo>
                  <a:pt x="3892" y="2660"/>
                </a:lnTo>
                <a:lnTo>
                  <a:pt x="3883" y="2659"/>
                </a:lnTo>
                <a:close/>
                <a:moveTo>
                  <a:pt x="3404" y="2659"/>
                </a:moveTo>
                <a:lnTo>
                  <a:pt x="3394" y="2660"/>
                </a:lnTo>
                <a:lnTo>
                  <a:pt x="3385" y="2663"/>
                </a:lnTo>
                <a:lnTo>
                  <a:pt x="3377" y="2667"/>
                </a:lnTo>
                <a:lnTo>
                  <a:pt x="3370" y="2673"/>
                </a:lnTo>
                <a:lnTo>
                  <a:pt x="3364" y="2681"/>
                </a:lnTo>
                <a:lnTo>
                  <a:pt x="3360" y="2689"/>
                </a:lnTo>
                <a:lnTo>
                  <a:pt x="3357" y="2697"/>
                </a:lnTo>
                <a:lnTo>
                  <a:pt x="3356" y="2707"/>
                </a:lnTo>
                <a:lnTo>
                  <a:pt x="3357" y="2716"/>
                </a:lnTo>
                <a:lnTo>
                  <a:pt x="3360" y="2726"/>
                </a:lnTo>
                <a:lnTo>
                  <a:pt x="3364" y="2734"/>
                </a:lnTo>
                <a:lnTo>
                  <a:pt x="3370" y="2741"/>
                </a:lnTo>
                <a:lnTo>
                  <a:pt x="3377" y="2747"/>
                </a:lnTo>
                <a:lnTo>
                  <a:pt x="3385" y="2751"/>
                </a:lnTo>
                <a:lnTo>
                  <a:pt x="3394" y="2754"/>
                </a:lnTo>
                <a:lnTo>
                  <a:pt x="3404" y="2755"/>
                </a:lnTo>
                <a:lnTo>
                  <a:pt x="3413" y="2754"/>
                </a:lnTo>
                <a:lnTo>
                  <a:pt x="3422" y="2751"/>
                </a:lnTo>
                <a:lnTo>
                  <a:pt x="3430" y="2747"/>
                </a:lnTo>
                <a:lnTo>
                  <a:pt x="3438" y="2741"/>
                </a:lnTo>
                <a:lnTo>
                  <a:pt x="3444" y="2734"/>
                </a:lnTo>
                <a:lnTo>
                  <a:pt x="3448" y="2726"/>
                </a:lnTo>
                <a:lnTo>
                  <a:pt x="3451" y="2716"/>
                </a:lnTo>
                <a:lnTo>
                  <a:pt x="3452" y="2707"/>
                </a:lnTo>
                <a:lnTo>
                  <a:pt x="3451" y="2697"/>
                </a:lnTo>
                <a:lnTo>
                  <a:pt x="3448" y="2689"/>
                </a:lnTo>
                <a:lnTo>
                  <a:pt x="3444" y="2681"/>
                </a:lnTo>
                <a:lnTo>
                  <a:pt x="3438" y="2673"/>
                </a:lnTo>
                <a:lnTo>
                  <a:pt x="3430" y="2667"/>
                </a:lnTo>
                <a:lnTo>
                  <a:pt x="3422" y="2663"/>
                </a:lnTo>
                <a:lnTo>
                  <a:pt x="3413" y="2660"/>
                </a:lnTo>
                <a:lnTo>
                  <a:pt x="3404" y="2659"/>
                </a:lnTo>
                <a:close/>
                <a:moveTo>
                  <a:pt x="2924" y="2659"/>
                </a:moveTo>
                <a:lnTo>
                  <a:pt x="2915" y="2660"/>
                </a:lnTo>
                <a:lnTo>
                  <a:pt x="2906" y="2663"/>
                </a:lnTo>
                <a:lnTo>
                  <a:pt x="2898" y="2667"/>
                </a:lnTo>
                <a:lnTo>
                  <a:pt x="2890" y="2673"/>
                </a:lnTo>
                <a:lnTo>
                  <a:pt x="2884" y="2681"/>
                </a:lnTo>
                <a:lnTo>
                  <a:pt x="2880" y="2689"/>
                </a:lnTo>
                <a:lnTo>
                  <a:pt x="2877" y="2697"/>
                </a:lnTo>
                <a:lnTo>
                  <a:pt x="2876" y="2707"/>
                </a:lnTo>
                <a:lnTo>
                  <a:pt x="2877" y="2716"/>
                </a:lnTo>
                <a:lnTo>
                  <a:pt x="2880" y="2726"/>
                </a:lnTo>
                <a:lnTo>
                  <a:pt x="2884" y="2734"/>
                </a:lnTo>
                <a:lnTo>
                  <a:pt x="2890" y="2741"/>
                </a:lnTo>
                <a:lnTo>
                  <a:pt x="2898" y="2747"/>
                </a:lnTo>
                <a:lnTo>
                  <a:pt x="2906" y="2751"/>
                </a:lnTo>
                <a:lnTo>
                  <a:pt x="2915" y="2754"/>
                </a:lnTo>
                <a:lnTo>
                  <a:pt x="2924" y="2755"/>
                </a:lnTo>
                <a:lnTo>
                  <a:pt x="2933" y="2754"/>
                </a:lnTo>
                <a:lnTo>
                  <a:pt x="2943" y="2751"/>
                </a:lnTo>
                <a:lnTo>
                  <a:pt x="2951" y="2747"/>
                </a:lnTo>
                <a:lnTo>
                  <a:pt x="2958" y="2741"/>
                </a:lnTo>
                <a:lnTo>
                  <a:pt x="2964" y="2734"/>
                </a:lnTo>
                <a:lnTo>
                  <a:pt x="2968" y="2726"/>
                </a:lnTo>
                <a:lnTo>
                  <a:pt x="2971" y="2716"/>
                </a:lnTo>
                <a:lnTo>
                  <a:pt x="2972" y="2707"/>
                </a:lnTo>
                <a:lnTo>
                  <a:pt x="2971" y="2697"/>
                </a:lnTo>
                <a:lnTo>
                  <a:pt x="2968" y="2689"/>
                </a:lnTo>
                <a:lnTo>
                  <a:pt x="2964" y="2681"/>
                </a:lnTo>
                <a:lnTo>
                  <a:pt x="2958" y="2673"/>
                </a:lnTo>
                <a:lnTo>
                  <a:pt x="2951" y="2667"/>
                </a:lnTo>
                <a:lnTo>
                  <a:pt x="2943" y="2663"/>
                </a:lnTo>
                <a:lnTo>
                  <a:pt x="2933" y="2660"/>
                </a:lnTo>
                <a:lnTo>
                  <a:pt x="2924" y="2659"/>
                </a:lnTo>
                <a:close/>
                <a:moveTo>
                  <a:pt x="2445" y="2659"/>
                </a:moveTo>
                <a:lnTo>
                  <a:pt x="2435" y="2660"/>
                </a:lnTo>
                <a:lnTo>
                  <a:pt x="2426" y="2663"/>
                </a:lnTo>
                <a:lnTo>
                  <a:pt x="2418" y="2667"/>
                </a:lnTo>
                <a:lnTo>
                  <a:pt x="2411" y="2673"/>
                </a:lnTo>
                <a:lnTo>
                  <a:pt x="2405" y="2681"/>
                </a:lnTo>
                <a:lnTo>
                  <a:pt x="2401" y="2689"/>
                </a:lnTo>
                <a:lnTo>
                  <a:pt x="2398" y="2697"/>
                </a:lnTo>
                <a:lnTo>
                  <a:pt x="2397" y="2707"/>
                </a:lnTo>
                <a:lnTo>
                  <a:pt x="2398" y="2716"/>
                </a:lnTo>
                <a:lnTo>
                  <a:pt x="2401" y="2726"/>
                </a:lnTo>
                <a:lnTo>
                  <a:pt x="2405" y="2734"/>
                </a:lnTo>
                <a:lnTo>
                  <a:pt x="2411" y="2741"/>
                </a:lnTo>
                <a:lnTo>
                  <a:pt x="2418" y="2747"/>
                </a:lnTo>
                <a:lnTo>
                  <a:pt x="2426" y="2751"/>
                </a:lnTo>
                <a:lnTo>
                  <a:pt x="2435" y="2754"/>
                </a:lnTo>
                <a:lnTo>
                  <a:pt x="2445" y="2755"/>
                </a:lnTo>
                <a:lnTo>
                  <a:pt x="2455" y="2754"/>
                </a:lnTo>
                <a:lnTo>
                  <a:pt x="2463" y="2751"/>
                </a:lnTo>
                <a:lnTo>
                  <a:pt x="2471" y="2747"/>
                </a:lnTo>
                <a:lnTo>
                  <a:pt x="2479" y="2741"/>
                </a:lnTo>
                <a:lnTo>
                  <a:pt x="2485" y="2734"/>
                </a:lnTo>
                <a:lnTo>
                  <a:pt x="2489" y="2726"/>
                </a:lnTo>
                <a:lnTo>
                  <a:pt x="2492" y="2716"/>
                </a:lnTo>
                <a:lnTo>
                  <a:pt x="2493" y="2707"/>
                </a:lnTo>
                <a:lnTo>
                  <a:pt x="2492" y="2697"/>
                </a:lnTo>
                <a:lnTo>
                  <a:pt x="2489" y="2689"/>
                </a:lnTo>
                <a:lnTo>
                  <a:pt x="2485" y="2681"/>
                </a:lnTo>
                <a:lnTo>
                  <a:pt x="2479" y="2673"/>
                </a:lnTo>
                <a:lnTo>
                  <a:pt x="2471" y="2667"/>
                </a:lnTo>
                <a:lnTo>
                  <a:pt x="2463" y="2663"/>
                </a:lnTo>
                <a:lnTo>
                  <a:pt x="2455" y="2660"/>
                </a:lnTo>
                <a:lnTo>
                  <a:pt x="2445" y="2659"/>
                </a:lnTo>
                <a:close/>
                <a:moveTo>
                  <a:pt x="4841" y="2216"/>
                </a:moveTo>
                <a:lnTo>
                  <a:pt x="4832" y="2217"/>
                </a:lnTo>
                <a:lnTo>
                  <a:pt x="4823" y="2219"/>
                </a:lnTo>
                <a:lnTo>
                  <a:pt x="4815" y="2224"/>
                </a:lnTo>
                <a:lnTo>
                  <a:pt x="4807" y="2229"/>
                </a:lnTo>
                <a:lnTo>
                  <a:pt x="4801" y="2237"/>
                </a:lnTo>
                <a:lnTo>
                  <a:pt x="4797" y="2245"/>
                </a:lnTo>
                <a:lnTo>
                  <a:pt x="4794" y="2254"/>
                </a:lnTo>
                <a:lnTo>
                  <a:pt x="4793" y="2264"/>
                </a:lnTo>
                <a:lnTo>
                  <a:pt x="4794" y="2273"/>
                </a:lnTo>
                <a:lnTo>
                  <a:pt x="4797" y="2283"/>
                </a:lnTo>
                <a:lnTo>
                  <a:pt x="4801" y="2291"/>
                </a:lnTo>
                <a:lnTo>
                  <a:pt x="4807" y="2298"/>
                </a:lnTo>
                <a:lnTo>
                  <a:pt x="4815" y="2304"/>
                </a:lnTo>
                <a:lnTo>
                  <a:pt x="4823" y="2308"/>
                </a:lnTo>
                <a:lnTo>
                  <a:pt x="4832" y="2311"/>
                </a:lnTo>
                <a:lnTo>
                  <a:pt x="4841" y="2312"/>
                </a:lnTo>
                <a:lnTo>
                  <a:pt x="4852" y="2311"/>
                </a:lnTo>
                <a:lnTo>
                  <a:pt x="4861" y="2308"/>
                </a:lnTo>
                <a:lnTo>
                  <a:pt x="4869" y="2304"/>
                </a:lnTo>
                <a:lnTo>
                  <a:pt x="4876" y="2298"/>
                </a:lnTo>
                <a:lnTo>
                  <a:pt x="4881" y="2291"/>
                </a:lnTo>
                <a:lnTo>
                  <a:pt x="4886" y="2283"/>
                </a:lnTo>
                <a:lnTo>
                  <a:pt x="4888" y="2273"/>
                </a:lnTo>
                <a:lnTo>
                  <a:pt x="4889" y="2264"/>
                </a:lnTo>
                <a:lnTo>
                  <a:pt x="4888" y="2254"/>
                </a:lnTo>
                <a:lnTo>
                  <a:pt x="4886" y="2245"/>
                </a:lnTo>
                <a:lnTo>
                  <a:pt x="4881" y="2237"/>
                </a:lnTo>
                <a:lnTo>
                  <a:pt x="4876" y="2229"/>
                </a:lnTo>
                <a:lnTo>
                  <a:pt x="4869" y="2224"/>
                </a:lnTo>
                <a:lnTo>
                  <a:pt x="4861" y="2219"/>
                </a:lnTo>
                <a:lnTo>
                  <a:pt x="4852" y="2217"/>
                </a:lnTo>
                <a:lnTo>
                  <a:pt x="4841" y="2216"/>
                </a:lnTo>
                <a:close/>
                <a:moveTo>
                  <a:pt x="4363" y="2216"/>
                </a:moveTo>
                <a:lnTo>
                  <a:pt x="4353" y="2217"/>
                </a:lnTo>
                <a:lnTo>
                  <a:pt x="4343" y="2219"/>
                </a:lnTo>
                <a:lnTo>
                  <a:pt x="4335" y="2224"/>
                </a:lnTo>
                <a:lnTo>
                  <a:pt x="4328" y="2229"/>
                </a:lnTo>
                <a:lnTo>
                  <a:pt x="4323" y="2237"/>
                </a:lnTo>
                <a:lnTo>
                  <a:pt x="4318" y="2245"/>
                </a:lnTo>
                <a:lnTo>
                  <a:pt x="4315" y="2254"/>
                </a:lnTo>
                <a:lnTo>
                  <a:pt x="4315" y="2264"/>
                </a:lnTo>
                <a:lnTo>
                  <a:pt x="4315" y="2273"/>
                </a:lnTo>
                <a:lnTo>
                  <a:pt x="4318" y="2283"/>
                </a:lnTo>
                <a:lnTo>
                  <a:pt x="4323" y="2291"/>
                </a:lnTo>
                <a:lnTo>
                  <a:pt x="4328" y="2298"/>
                </a:lnTo>
                <a:lnTo>
                  <a:pt x="4335" y="2304"/>
                </a:lnTo>
                <a:lnTo>
                  <a:pt x="4343" y="2308"/>
                </a:lnTo>
                <a:lnTo>
                  <a:pt x="4353" y="2311"/>
                </a:lnTo>
                <a:lnTo>
                  <a:pt x="4363" y="2312"/>
                </a:lnTo>
                <a:lnTo>
                  <a:pt x="4372" y="2311"/>
                </a:lnTo>
                <a:lnTo>
                  <a:pt x="4381" y="2308"/>
                </a:lnTo>
                <a:lnTo>
                  <a:pt x="4389" y="2304"/>
                </a:lnTo>
                <a:lnTo>
                  <a:pt x="4397" y="2298"/>
                </a:lnTo>
                <a:lnTo>
                  <a:pt x="4402" y="2291"/>
                </a:lnTo>
                <a:lnTo>
                  <a:pt x="4407" y="2283"/>
                </a:lnTo>
                <a:lnTo>
                  <a:pt x="4410" y="2273"/>
                </a:lnTo>
                <a:lnTo>
                  <a:pt x="4411" y="2264"/>
                </a:lnTo>
                <a:lnTo>
                  <a:pt x="4410" y="2254"/>
                </a:lnTo>
                <a:lnTo>
                  <a:pt x="4407" y="2245"/>
                </a:lnTo>
                <a:lnTo>
                  <a:pt x="4402" y="2237"/>
                </a:lnTo>
                <a:lnTo>
                  <a:pt x="4397" y="2229"/>
                </a:lnTo>
                <a:lnTo>
                  <a:pt x="4389" y="2224"/>
                </a:lnTo>
                <a:lnTo>
                  <a:pt x="4381" y="2219"/>
                </a:lnTo>
                <a:lnTo>
                  <a:pt x="4372" y="2217"/>
                </a:lnTo>
                <a:lnTo>
                  <a:pt x="4363" y="2216"/>
                </a:lnTo>
                <a:close/>
                <a:moveTo>
                  <a:pt x="3883" y="2216"/>
                </a:moveTo>
                <a:lnTo>
                  <a:pt x="3873" y="2217"/>
                </a:lnTo>
                <a:lnTo>
                  <a:pt x="3864" y="2219"/>
                </a:lnTo>
                <a:lnTo>
                  <a:pt x="3856" y="2224"/>
                </a:lnTo>
                <a:lnTo>
                  <a:pt x="3848" y="2229"/>
                </a:lnTo>
                <a:lnTo>
                  <a:pt x="3843" y="2237"/>
                </a:lnTo>
                <a:lnTo>
                  <a:pt x="3838" y="2245"/>
                </a:lnTo>
                <a:lnTo>
                  <a:pt x="3836" y="2254"/>
                </a:lnTo>
                <a:lnTo>
                  <a:pt x="3835" y="2264"/>
                </a:lnTo>
                <a:lnTo>
                  <a:pt x="3836" y="2273"/>
                </a:lnTo>
                <a:lnTo>
                  <a:pt x="3838" y="2283"/>
                </a:lnTo>
                <a:lnTo>
                  <a:pt x="3843" y="2291"/>
                </a:lnTo>
                <a:lnTo>
                  <a:pt x="3848" y="2298"/>
                </a:lnTo>
                <a:lnTo>
                  <a:pt x="3856" y="2304"/>
                </a:lnTo>
                <a:lnTo>
                  <a:pt x="3864" y="2308"/>
                </a:lnTo>
                <a:lnTo>
                  <a:pt x="3873" y="2311"/>
                </a:lnTo>
                <a:lnTo>
                  <a:pt x="3883" y="2312"/>
                </a:lnTo>
                <a:lnTo>
                  <a:pt x="3892" y="2311"/>
                </a:lnTo>
                <a:lnTo>
                  <a:pt x="3902" y="2308"/>
                </a:lnTo>
                <a:lnTo>
                  <a:pt x="3910" y="2304"/>
                </a:lnTo>
                <a:lnTo>
                  <a:pt x="3917" y="2298"/>
                </a:lnTo>
                <a:lnTo>
                  <a:pt x="3923" y="2291"/>
                </a:lnTo>
                <a:lnTo>
                  <a:pt x="3927" y="2283"/>
                </a:lnTo>
                <a:lnTo>
                  <a:pt x="3930" y="2273"/>
                </a:lnTo>
                <a:lnTo>
                  <a:pt x="3931" y="2264"/>
                </a:lnTo>
                <a:lnTo>
                  <a:pt x="3930" y="2254"/>
                </a:lnTo>
                <a:lnTo>
                  <a:pt x="3927" y="2245"/>
                </a:lnTo>
                <a:lnTo>
                  <a:pt x="3923" y="2237"/>
                </a:lnTo>
                <a:lnTo>
                  <a:pt x="3917" y="2229"/>
                </a:lnTo>
                <a:lnTo>
                  <a:pt x="3910" y="2224"/>
                </a:lnTo>
                <a:lnTo>
                  <a:pt x="3902" y="2219"/>
                </a:lnTo>
                <a:lnTo>
                  <a:pt x="3892" y="2217"/>
                </a:lnTo>
                <a:lnTo>
                  <a:pt x="3883" y="2216"/>
                </a:lnTo>
                <a:close/>
                <a:moveTo>
                  <a:pt x="3404" y="2216"/>
                </a:moveTo>
                <a:lnTo>
                  <a:pt x="3394" y="2217"/>
                </a:lnTo>
                <a:lnTo>
                  <a:pt x="3385" y="2219"/>
                </a:lnTo>
                <a:lnTo>
                  <a:pt x="3377" y="2224"/>
                </a:lnTo>
                <a:lnTo>
                  <a:pt x="3370" y="2229"/>
                </a:lnTo>
                <a:lnTo>
                  <a:pt x="3364" y="2237"/>
                </a:lnTo>
                <a:lnTo>
                  <a:pt x="3360" y="2245"/>
                </a:lnTo>
                <a:lnTo>
                  <a:pt x="3357" y="2254"/>
                </a:lnTo>
                <a:lnTo>
                  <a:pt x="3356" y="2264"/>
                </a:lnTo>
                <a:lnTo>
                  <a:pt x="3357" y="2273"/>
                </a:lnTo>
                <a:lnTo>
                  <a:pt x="3360" y="2283"/>
                </a:lnTo>
                <a:lnTo>
                  <a:pt x="3364" y="2291"/>
                </a:lnTo>
                <a:lnTo>
                  <a:pt x="3370" y="2298"/>
                </a:lnTo>
                <a:lnTo>
                  <a:pt x="3377" y="2304"/>
                </a:lnTo>
                <a:lnTo>
                  <a:pt x="3385" y="2308"/>
                </a:lnTo>
                <a:lnTo>
                  <a:pt x="3394" y="2311"/>
                </a:lnTo>
                <a:lnTo>
                  <a:pt x="3404" y="2312"/>
                </a:lnTo>
                <a:lnTo>
                  <a:pt x="3413" y="2311"/>
                </a:lnTo>
                <a:lnTo>
                  <a:pt x="3422" y="2308"/>
                </a:lnTo>
                <a:lnTo>
                  <a:pt x="3430" y="2304"/>
                </a:lnTo>
                <a:lnTo>
                  <a:pt x="3438" y="2298"/>
                </a:lnTo>
                <a:lnTo>
                  <a:pt x="3444" y="2291"/>
                </a:lnTo>
                <a:lnTo>
                  <a:pt x="3448" y="2283"/>
                </a:lnTo>
                <a:lnTo>
                  <a:pt x="3451" y="2273"/>
                </a:lnTo>
                <a:lnTo>
                  <a:pt x="3452" y="2264"/>
                </a:lnTo>
                <a:lnTo>
                  <a:pt x="3451" y="2254"/>
                </a:lnTo>
                <a:lnTo>
                  <a:pt x="3448" y="2245"/>
                </a:lnTo>
                <a:lnTo>
                  <a:pt x="3444" y="2237"/>
                </a:lnTo>
                <a:lnTo>
                  <a:pt x="3438" y="2229"/>
                </a:lnTo>
                <a:lnTo>
                  <a:pt x="3430" y="2224"/>
                </a:lnTo>
                <a:lnTo>
                  <a:pt x="3422" y="2219"/>
                </a:lnTo>
                <a:lnTo>
                  <a:pt x="3413" y="2217"/>
                </a:lnTo>
                <a:lnTo>
                  <a:pt x="3404" y="2216"/>
                </a:lnTo>
                <a:close/>
                <a:moveTo>
                  <a:pt x="2924" y="2216"/>
                </a:moveTo>
                <a:lnTo>
                  <a:pt x="2915" y="2217"/>
                </a:lnTo>
                <a:lnTo>
                  <a:pt x="2906" y="2219"/>
                </a:lnTo>
                <a:lnTo>
                  <a:pt x="2898" y="2224"/>
                </a:lnTo>
                <a:lnTo>
                  <a:pt x="2890" y="2229"/>
                </a:lnTo>
                <a:lnTo>
                  <a:pt x="2884" y="2237"/>
                </a:lnTo>
                <a:lnTo>
                  <a:pt x="2880" y="2245"/>
                </a:lnTo>
                <a:lnTo>
                  <a:pt x="2877" y="2254"/>
                </a:lnTo>
                <a:lnTo>
                  <a:pt x="2876" y="2264"/>
                </a:lnTo>
                <a:lnTo>
                  <a:pt x="2877" y="2273"/>
                </a:lnTo>
                <a:lnTo>
                  <a:pt x="2880" y="2283"/>
                </a:lnTo>
                <a:lnTo>
                  <a:pt x="2884" y="2291"/>
                </a:lnTo>
                <a:lnTo>
                  <a:pt x="2890" y="2298"/>
                </a:lnTo>
                <a:lnTo>
                  <a:pt x="2898" y="2304"/>
                </a:lnTo>
                <a:lnTo>
                  <a:pt x="2906" y="2308"/>
                </a:lnTo>
                <a:lnTo>
                  <a:pt x="2915" y="2311"/>
                </a:lnTo>
                <a:lnTo>
                  <a:pt x="2924" y="2312"/>
                </a:lnTo>
                <a:lnTo>
                  <a:pt x="2933" y="2311"/>
                </a:lnTo>
                <a:lnTo>
                  <a:pt x="2943" y="2308"/>
                </a:lnTo>
                <a:lnTo>
                  <a:pt x="2951" y="2304"/>
                </a:lnTo>
                <a:lnTo>
                  <a:pt x="2958" y="2298"/>
                </a:lnTo>
                <a:lnTo>
                  <a:pt x="2964" y="2291"/>
                </a:lnTo>
                <a:lnTo>
                  <a:pt x="2968" y="2283"/>
                </a:lnTo>
                <a:lnTo>
                  <a:pt x="2971" y="2273"/>
                </a:lnTo>
                <a:lnTo>
                  <a:pt x="2972" y="2264"/>
                </a:lnTo>
                <a:lnTo>
                  <a:pt x="2971" y="2254"/>
                </a:lnTo>
                <a:lnTo>
                  <a:pt x="2968" y="2245"/>
                </a:lnTo>
                <a:lnTo>
                  <a:pt x="2964" y="2237"/>
                </a:lnTo>
                <a:lnTo>
                  <a:pt x="2958" y="2229"/>
                </a:lnTo>
                <a:lnTo>
                  <a:pt x="2951" y="2224"/>
                </a:lnTo>
                <a:lnTo>
                  <a:pt x="2943" y="2219"/>
                </a:lnTo>
                <a:lnTo>
                  <a:pt x="2933" y="2217"/>
                </a:lnTo>
                <a:lnTo>
                  <a:pt x="2924" y="2216"/>
                </a:lnTo>
                <a:close/>
                <a:moveTo>
                  <a:pt x="2445" y="2216"/>
                </a:moveTo>
                <a:lnTo>
                  <a:pt x="2435" y="2217"/>
                </a:lnTo>
                <a:lnTo>
                  <a:pt x="2426" y="2219"/>
                </a:lnTo>
                <a:lnTo>
                  <a:pt x="2418" y="2224"/>
                </a:lnTo>
                <a:lnTo>
                  <a:pt x="2411" y="2229"/>
                </a:lnTo>
                <a:lnTo>
                  <a:pt x="2405" y="2237"/>
                </a:lnTo>
                <a:lnTo>
                  <a:pt x="2401" y="2245"/>
                </a:lnTo>
                <a:lnTo>
                  <a:pt x="2398" y="2254"/>
                </a:lnTo>
                <a:lnTo>
                  <a:pt x="2397" y="2264"/>
                </a:lnTo>
                <a:lnTo>
                  <a:pt x="2398" y="2273"/>
                </a:lnTo>
                <a:lnTo>
                  <a:pt x="2401" y="2283"/>
                </a:lnTo>
                <a:lnTo>
                  <a:pt x="2405" y="2291"/>
                </a:lnTo>
                <a:lnTo>
                  <a:pt x="2411" y="2298"/>
                </a:lnTo>
                <a:lnTo>
                  <a:pt x="2418" y="2304"/>
                </a:lnTo>
                <a:lnTo>
                  <a:pt x="2426" y="2308"/>
                </a:lnTo>
                <a:lnTo>
                  <a:pt x="2435" y="2311"/>
                </a:lnTo>
                <a:lnTo>
                  <a:pt x="2445" y="2312"/>
                </a:lnTo>
                <a:lnTo>
                  <a:pt x="2455" y="2311"/>
                </a:lnTo>
                <a:lnTo>
                  <a:pt x="2463" y="2308"/>
                </a:lnTo>
                <a:lnTo>
                  <a:pt x="2471" y="2304"/>
                </a:lnTo>
                <a:lnTo>
                  <a:pt x="2479" y="2298"/>
                </a:lnTo>
                <a:lnTo>
                  <a:pt x="2485" y="2291"/>
                </a:lnTo>
                <a:lnTo>
                  <a:pt x="2489" y="2283"/>
                </a:lnTo>
                <a:lnTo>
                  <a:pt x="2492" y="2273"/>
                </a:lnTo>
                <a:lnTo>
                  <a:pt x="2493" y="2264"/>
                </a:lnTo>
                <a:lnTo>
                  <a:pt x="2492" y="2254"/>
                </a:lnTo>
                <a:lnTo>
                  <a:pt x="2489" y="2245"/>
                </a:lnTo>
                <a:lnTo>
                  <a:pt x="2485" y="2237"/>
                </a:lnTo>
                <a:lnTo>
                  <a:pt x="2479" y="2229"/>
                </a:lnTo>
                <a:lnTo>
                  <a:pt x="2471" y="2224"/>
                </a:lnTo>
                <a:lnTo>
                  <a:pt x="2463" y="2219"/>
                </a:lnTo>
                <a:lnTo>
                  <a:pt x="2455" y="2217"/>
                </a:lnTo>
                <a:lnTo>
                  <a:pt x="2445" y="2216"/>
                </a:lnTo>
                <a:close/>
                <a:moveTo>
                  <a:pt x="4841" y="1773"/>
                </a:moveTo>
                <a:lnTo>
                  <a:pt x="4832" y="1774"/>
                </a:lnTo>
                <a:lnTo>
                  <a:pt x="4823" y="1776"/>
                </a:lnTo>
                <a:lnTo>
                  <a:pt x="4815" y="1781"/>
                </a:lnTo>
                <a:lnTo>
                  <a:pt x="4807" y="1786"/>
                </a:lnTo>
                <a:lnTo>
                  <a:pt x="4801" y="1793"/>
                </a:lnTo>
                <a:lnTo>
                  <a:pt x="4797" y="1802"/>
                </a:lnTo>
                <a:lnTo>
                  <a:pt x="4794" y="1811"/>
                </a:lnTo>
                <a:lnTo>
                  <a:pt x="4793" y="1821"/>
                </a:lnTo>
                <a:lnTo>
                  <a:pt x="4794" y="1830"/>
                </a:lnTo>
                <a:lnTo>
                  <a:pt x="4797" y="1840"/>
                </a:lnTo>
                <a:lnTo>
                  <a:pt x="4801" y="1848"/>
                </a:lnTo>
                <a:lnTo>
                  <a:pt x="4807" y="1855"/>
                </a:lnTo>
                <a:lnTo>
                  <a:pt x="4815" y="1860"/>
                </a:lnTo>
                <a:lnTo>
                  <a:pt x="4823" y="1865"/>
                </a:lnTo>
                <a:lnTo>
                  <a:pt x="4832" y="1868"/>
                </a:lnTo>
                <a:lnTo>
                  <a:pt x="4841" y="1869"/>
                </a:lnTo>
                <a:lnTo>
                  <a:pt x="4852" y="1868"/>
                </a:lnTo>
                <a:lnTo>
                  <a:pt x="4861" y="1865"/>
                </a:lnTo>
                <a:lnTo>
                  <a:pt x="4869" y="1860"/>
                </a:lnTo>
                <a:lnTo>
                  <a:pt x="4876" y="1855"/>
                </a:lnTo>
                <a:lnTo>
                  <a:pt x="4881" y="1848"/>
                </a:lnTo>
                <a:lnTo>
                  <a:pt x="4886" y="1840"/>
                </a:lnTo>
                <a:lnTo>
                  <a:pt x="4888" y="1830"/>
                </a:lnTo>
                <a:lnTo>
                  <a:pt x="4889" y="1821"/>
                </a:lnTo>
                <a:lnTo>
                  <a:pt x="4888" y="1811"/>
                </a:lnTo>
                <a:lnTo>
                  <a:pt x="4886" y="1802"/>
                </a:lnTo>
                <a:lnTo>
                  <a:pt x="4881" y="1793"/>
                </a:lnTo>
                <a:lnTo>
                  <a:pt x="4876" y="1786"/>
                </a:lnTo>
                <a:lnTo>
                  <a:pt x="4869" y="1781"/>
                </a:lnTo>
                <a:lnTo>
                  <a:pt x="4861" y="1776"/>
                </a:lnTo>
                <a:lnTo>
                  <a:pt x="4852" y="1774"/>
                </a:lnTo>
                <a:lnTo>
                  <a:pt x="4841" y="1773"/>
                </a:lnTo>
                <a:close/>
                <a:moveTo>
                  <a:pt x="4363" y="1773"/>
                </a:moveTo>
                <a:lnTo>
                  <a:pt x="4353" y="1774"/>
                </a:lnTo>
                <a:lnTo>
                  <a:pt x="4343" y="1776"/>
                </a:lnTo>
                <a:lnTo>
                  <a:pt x="4335" y="1781"/>
                </a:lnTo>
                <a:lnTo>
                  <a:pt x="4328" y="1786"/>
                </a:lnTo>
                <a:lnTo>
                  <a:pt x="4323" y="1793"/>
                </a:lnTo>
                <a:lnTo>
                  <a:pt x="4318" y="1802"/>
                </a:lnTo>
                <a:lnTo>
                  <a:pt x="4315" y="1811"/>
                </a:lnTo>
                <a:lnTo>
                  <a:pt x="4315" y="1821"/>
                </a:lnTo>
                <a:lnTo>
                  <a:pt x="4315" y="1830"/>
                </a:lnTo>
                <a:lnTo>
                  <a:pt x="4318" y="1840"/>
                </a:lnTo>
                <a:lnTo>
                  <a:pt x="4323" y="1848"/>
                </a:lnTo>
                <a:lnTo>
                  <a:pt x="4328" y="1855"/>
                </a:lnTo>
                <a:lnTo>
                  <a:pt x="4335" y="1860"/>
                </a:lnTo>
                <a:lnTo>
                  <a:pt x="4343" y="1865"/>
                </a:lnTo>
                <a:lnTo>
                  <a:pt x="4353" y="1868"/>
                </a:lnTo>
                <a:lnTo>
                  <a:pt x="4363" y="1869"/>
                </a:lnTo>
                <a:lnTo>
                  <a:pt x="4372" y="1868"/>
                </a:lnTo>
                <a:lnTo>
                  <a:pt x="4381" y="1865"/>
                </a:lnTo>
                <a:lnTo>
                  <a:pt x="4389" y="1860"/>
                </a:lnTo>
                <a:lnTo>
                  <a:pt x="4397" y="1855"/>
                </a:lnTo>
                <a:lnTo>
                  <a:pt x="4402" y="1848"/>
                </a:lnTo>
                <a:lnTo>
                  <a:pt x="4407" y="1840"/>
                </a:lnTo>
                <a:lnTo>
                  <a:pt x="4410" y="1830"/>
                </a:lnTo>
                <a:lnTo>
                  <a:pt x="4411" y="1821"/>
                </a:lnTo>
                <a:lnTo>
                  <a:pt x="4410" y="1811"/>
                </a:lnTo>
                <a:lnTo>
                  <a:pt x="4407" y="1802"/>
                </a:lnTo>
                <a:lnTo>
                  <a:pt x="4402" y="1793"/>
                </a:lnTo>
                <a:lnTo>
                  <a:pt x="4397" y="1786"/>
                </a:lnTo>
                <a:lnTo>
                  <a:pt x="4389" y="1781"/>
                </a:lnTo>
                <a:lnTo>
                  <a:pt x="4381" y="1776"/>
                </a:lnTo>
                <a:lnTo>
                  <a:pt x="4372" y="1774"/>
                </a:lnTo>
                <a:lnTo>
                  <a:pt x="4363" y="1773"/>
                </a:lnTo>
                <a:close/>
                <a:moveTo>
                  <a:pt x="3883" y="1773"/>
                </a:moveTo>
                <a:lnTo>
                  <a:pt x="3873" y="1774"/>
                </a:lnTo>
                <a:lnTo>
                  <a:pt x="3864" y="1776"/>
                </a:lnTo>
                <a:lnTo>
                  <a:pt x="3856" y="1781"/>
                </a:lnTo>
                <a:lnTo>
                  <a:pt x="3848" y="1786"/>
                </a:lnTo>
                <a:lnTo>
                  <a:pt x="3843" y="1793"/>
                </a:lnTo>
                <a:lnTo>
                  <a:pt x="3838" y="1802"/>
                </a:lnTo>
                <a:lnTo>
                  <a:pt x="3836" y="1811"/>
                </a:lnTo>
                <a:lnTo>
                  <a:pt x="3835" y="1821"/>
                </a:lnTo>
                <a:lnTo>
                  <a:pt x="3836" y="1830"/>
                </a:lnTo>
                <a:lnTo>
                  <a:pt x="3838" y="1840"/>
                </a:lnTo>
                <a:lnTo>
                  <a:pt x="3843" y="1848"/>
                </a:lnTo>
                <a:lnTo>
                  <a:pt x="3848" y="1855"/>
                </a:lnTo>
                <a:lnTo>
                  <a:pt x="3856" y="1860"/>
                </a:lnTo>
                <a:lnTo>
                  <a:pt x="3864" y="1865"/>
                </a:lnTo>
                <a:lnTo>
                  <a:pt x="3873" y="1868"/>
                </a:lnTo>
                <a:lnTo>
                  <a:pt x="3883" y="1869"/>
                </a:lnTo>
                <a:lnTo>
                  <a:pt x="3892" y="1868"/>
                </a:lnTo>
                <a:lnTo>
                  <a:pt x="3902" y="1865"/>
                </a:lnTo>
                <a:lnTo>
                  <a:pt x="3910" y="1860"/>
                </a:lnTo>
                <a:lnTo>
                  <a:pt x="3917" y="1855"/>
                </a:lnTo>
                <a:lnTo>
                  <a:pt x="3923" y="1848"/>
                </a:lnTo>
                <a:lnTo>
                  <a:pt x="3927" y="1840"/>
                </a:lnTo>
                <a:lnTo>
                  <a:pt x="3930" y="1830"/>
                </a:lnTo>
                <a:lnTo>
                  <a:pt x="3931" y="1821"/>
                </a:lnTo>
                <a:lnTo>
                  <a:pt x="3930" y="1811"/>
                </a:lnTo>
                <a:lnTo>
                  <a:pt x="3927" y="1802"/>
                </a:lnTo>
                <a:lnTo>
                  <a:pt x="3923" y="1793"/>
                </a:lnTo>
                <a:lnTo>
                  <a:pt x="3917" y="1786"/>
                </a:lnTo>
                <a:lnTo>
                  <a:pt x="3910" y="1781"/>
                </a:lnTo>
                <a:lnTo>
                  <a:pt x="3902" y="1776"/>
                </a:lnTo>
                <a:lnTo>
                  <a:pt x="3892" y="1774"/>
                </a:lnTo>
                <a:lnTo>
                  <a:pt x="3883" y="1773"/>
                </a:lnTo>
                <a:close/>
                <a:moveTo>
                  <a:pt x="3404" y="1773"/>
                </a:moveTo>
                <a:lnTo>
                  <a:pt x="3394" y="1774"/>
                </a:lnTo>
                <a:lnTo>
                  <a:pt x="3385" y="1776"/>
                </a:lnTo>
                <a:lnTo>
                  <a:pt x="3377" y="1781"/>
                </a:lnTo>
                <a:lnTo>
                  <a:pt x="3370" y="1786"/>
                </a:lnTo>
                <a:lnTo>
                  <a:pt x="3364" y="1793"/>
                </a:lnTo>
                <a:lnTo>
                  <a:pt x="3360" y="1802"/>
                </a:lnTo>
                <a:lnTo>
                  <a:pt x="3357" y="1811"/>
                </a:lnTo>
                <a:lnTo>
                  <a:pt x="3356" y="1821"/>
                </a:lnTo>
                <a:lnTo>
                  <a:pt x="3357" y="1830"/>
                </a:lnTo>
                <a:lnTo>
                  <a:pt x="3360" y="1840"/>
                </a:lnTo>
                <a:lnTo>
                  <a:pt x="3364" y="1848"/>
                </a:lnTo>
                <a:lnTo>
                  <a:pt x="3370" y="1855"/>
                </a:lnTo>
                <a:lnTo>
                  <a:pt x="3377" y="1860"/>
                </a:lnTo>
                <a:lnTo>
                  <a:pt x="3385" y="1865"/>
                </a:lnTo>
                <a:lnTo>
                  <a:pt x="3394" y="1868"/>
                </a:lnTo>
                <a:lnTo>
                  <a:pt x="3404" y="1869"/>
                </a:lnTo>
                <a:lnTo>
                  <a:pt x="3413" y="1868"/>
                </a:lnTo>
                <a:lnTo>
                  <a:pt x="3422" y="1865"/>
                </a:lnTo>
                <a:lnTo>
                  <a:pt x="3430" y="1860"/>
                </a:lnTo>
                <a:lnTo>
                  <a:pt x="3438" y="1855"/>
                </a:lnTo>
                <a:lnTo>
                  <a:pt x="3444" y="1848"/>
                </a:lnTo>
                <a:lnTo>
                  <a:pt x="3448" y="1840"/>
                </a:lnTo>
                <a:lnTo>
                  <a:pt x="3451" y="1830"/>
                </a:lnTo>
                <a:lnTo>
                  <a:pt x="3452" y="1821"/>
                </a:lnTo>
                <a:lnTo>
                  <a:pt x="3451" y="1811"/>
                </a:lnTo>
                <a:lnTo>
                  <a:pt x="3448" y="1802"/>
                </a:lnTo>
                <a:lnTo>
                  <a:pt x="3444" y="1793"/>
                </a:lnTo>
                <a:lnTo>
                  <a:pt x="3438" y="1786"/>
                </a:lnTo>
                <a:lnTo>
                  <a:pt x="3430" y="1781"/>
                </a:lnTo>
                <a:lnTo>
                  <a:pt x="3422" y="1776"/>
                </a:lnTo>
                <a:lnTo>
                  <a:pt x="3413" y="1774"/>
                </a:lnTo>
                <a:lnTo>
                  <a:pt x="3404" y="1773"/>
                </a:lnTo>
                <a:close/>
                <a:moveTo>
                  <a:pt x="2924" y="1773"/>
                </a:moveTo>
                <a:lnTo>
                  <a:pt x="2915" y="1774"/>
                </a:lnTo>
                <a:lnTo>
                  <a:pt x="2906" y="1776"/>
                </a:lnTo>
                <a:lnTo>
                  <a:pt x="2898" y="1781"/>
                </a:lnTo>
                <a:lnTo>
                  <a:pt x="2890" y="1786"/>
                </a:lnTo>
                <a:lnTo>
                  <a:pt x="2884" y="1793"/>
                </a:lnTo>
                <a:lnTo>
                  <a:pt x="2880" y="1802"/>
                </a:lnTo>
                <a:lnTo>
                  <a:pt x="2877" y="1811"/>
                </a:lnTo>
                <a:lnTo>
                  <a:pt x="2876" y="1821"/>
                </a:lnTo>
                <a:lnTo>
                  <a:pt x="2877" y="1830"/>
                </a:lnTo>
                <a:lnTo>
                  <a:pt x="2880" y="1840"/>
                </a:lnTo>
                <a:lnTo>
                  <a:pt x="2884" y="1848"/>
                </a:lnTo>
                <a:lnTo>
                  <a:pt x="2890" y="1855"/>
                </a:lnTo>
                <a:lnTo>
                  <a:pt x="2898" y="1860"/>
                </a:lnTo>
                <a:lnTo>
                  <a:pt x="2906" y="1865"/>
                </a:lnTo>
                <a:lnTo>
                  <a:pt x="2915" y="1868"/>
                </a:lnTo>
                <a:lnTo>
                  <a:pt x="2924" y="1869"/>
                </a:lnTo>
                <a:lnTo>
                  <a:pt x="2933" y="1868"/>
                </a:lnTo>
                <a:lnTo>
                  <a:pt x="2943" y="1865"/>
                </a:lnTo>
                <a:lnTo>
                  <a:pt x="2951" y="1860"/>
                </a:lnTo>
                <a:lnTo>
                  <a:pt x="2958" y="1855"/>
                </a:lnTo>
                <a:lnTo>
                  <a:pt x="2964" y="1848"/>
                </a:lnTo>
                <a:lnTo>
                  <a:pt x="2968" y="1840"/>
                </a:lnTo>
                <a:lnTo>
                  <a:pt x="2971" y="1830"/>
                </a:lnTo>
                <a:lnTo>
                  <a:pt x="2972" y="1821"/>
                </a:lnTo>
                <a:lnTo>
                  <a:pt x="2971" y="1811"/>
                </a:lnTo>
                <a:lnTo>
                  <a:pt x="2968" y="1802"/>
                </a:lnTo>
                <a:lnTo>
                  <a:pt x="2964" y="1793"/>
                </a:lnTo>
                <a:lnTo>
                  <a:pt x="2958" y="1786"/>
                </a:lnTo>
                <a:lnTo>
                  <a:pt x="2951" y="1781"/>
                </a:lnTo>
                <a:lnTo>
                  <a:pt x="2943" y="1776"/>
                </a:lnTo>
                <a:lnTo>
                  <a:pt x="2933" y="1774"/>
                </a:lnTo>
                <a:lnTo>
                  <a:pt x="2924" y="1773"/>
                </a:lnTo>
                <a:close/>
                <a:moveTo>
                  <a:pt x="2445" y="1773"/>
                </a:moveTo>
                <a:lnTo>
                  <a:pt x="2435" y="1774"/>
                </a:lnTo>
                <a:lnTo>
                  <a:pt x="2426" y="1776"/>
                </a:lnTo>
                <a:lnTo>
                  <a:pt x="2418" y="1781"/>
                </a:lnTo>
                <a:lnTo>
                  <a:pt x="2411" y="1786"/>
                </a:lnTo>
                <a:lnTo>
                  <a:pt x="2405" y="1793"/>
                </a:lnTo>
                <a:lnTo>
                  <a:pt x="2401" y="1802"/>
                </a:lnTo>
                <a:lnTo>
                  <a:pt x="2398" y="1811"/>
                </a:lnTo>
                <a:lnTo>
                  <a:pt x="2397" y="1821"/>
                </a:lnTo>
                <a:lnTo>
                  <a:pt x="2398" y="1830"/>
                </a:lnTo>
                <a:lnTo>
                  <a:pt x="2401" y="1840"/>
                </a:lnTo>
                <a:lnTo>
                  <a:pt x="2405" y="1848"/>
                </a:lnTo>
                <a:lnTo>
                  <a:pt x="2411" y="1855"/>
                </a:lnTo>
                <a:lnTo>
                  <a:pt x="2418" y="1860"/>
                </a:lnTo>
                <a:lnTo>
                  <a:pt x="2426" y="1865"/>
                </a:lnTo>
                <a:lnTo>
                  <a:pt x="2435" y="1868"/>
                </a:lnTo>
                <a:lnTo>
                  <a:pt x="2445" y="1869"/>
                </a:lnTo>
                <a:lnTo>
                  <a:pt x="2455" y="1868"/>
                </a:lnTo>
                <a:lnTo>
                  <a:pt x="2463" y="1865"/>
                </a:lnTo>
                <a:lnTo>
                  <a:pt x="2471" y="1860"/>
                </a:lnTo>
                <a:lnTo>
                  <a:pt x="2479" y="1855"/>
                </a:lnTo>
                <a:lnTo>
                  <a:pt x="2485" y="1848"/>
                </a:lnTo>
                <a:lnTo>
                  <a:pt x="2489" y="1840"/>
                </a:lnTo>
                <a:lnTo>
                  <a:pt x="2492" y="1830"/>
                </a:lnTo>
                <a:lnTo>
                  <a:pt x="2493" y="1821"/>
                </a:lnTo>
                <a:lnTo>
                  <a:pt x="2492" y="1811"/>
                </a:lnTo>
                <a:lnTo>
                  <a:pt x="2489" y="1802"/>
                </a:lnTo>
                <a:lnTo>
                  <a:pt x="2485" y="1793"/>
                </a:lnTo>
                <a:lnTo>
                  <a:pt x="2479" y="1786"/>
                </a:lnTo>
                <a:lnTo>
                  <a:pt x="2471" y="1781"/>
                </a:lnTo>
                <a:lnTo>
                  <a:pt x="2463" y="1776"/>
                </a:lnTo>
                <a:lnTo>
                  <a:pt x="2455" y="1774"/>
                </a:lnTo>
                <a:lnTo>
                  <a:pt x="2445" y="1773"/>
                </a:lnTo>
                <a:close/>
                <a:moveTo>
                  <a:pt x="4841" y="1329"/>
                </a:moveTo>
                <a:lnTo>
                  <a:pt x="4832" y="1330"/>
                </a:lnTo>
                <a:lnTo>
                  <a:pt x="4823" y="1333"/>
                </a:lnTo>
                <a:lnTo>
                  <a:pt x="4815" y="1337"/>
                </a:lnTo>
                <a:lnTo>
                  <a:pt x="4807" y="1343"/>
                </a:lnTo>
                <a:lnTo>
                  <a:pt x="4801" y="1350"/>
                </a:lnTo>
                <a:lnTo>
                  <a:pt x="4797" y="1359"/>
                </a:lnTo>
                <a:lnTo>
                  <a:pt x="4794" y="1368"/>
                </a:lnTo>
                <a:lnTo>
                  <a:pt x="4793" y="1377"/>
                </a:lnTo>
                <a:lnTo>
                  <a:pt x="4794" y="1387"/>
                </a:lnTo>
                <a:lnTo>
                  <a:pt x="4797" y="1397"/>
                </a:lnTo>
                <a:lnTo>
                  <a:pt x="4801" y="1405"/>
                </a:lnTo>
                <a:lnTo>
                  <a:pt x="4807" y="1412"/>
                </a:lnTo>
                <a:lnTo>
                  <a:pt x="4815" y="1417"/>
                </a:lnTo>
                <a:lnTo>
                  <a:pt x="4823" y="1422"/>
                </a:lnTo>
                <a:lnTo>
                  <a:pt x="4832" y="1424"/>
                </a:lnTo>
                <a:lnTo>
                  <a:pt x="4841" y="1425"/>
                </a:lnTo>
                <a:lnTo>
                  <a:pt x="4852" y="1424"/>
                </a:lnTo>
                <a:lnTo>
                  <a:pt x="4861" y="1422"/>
                </a:lnTo>
                <a:lnTo>
                  <a:pt x="4869" y="1417"/>
                </a:lnTo>
                <a:lnTo>
                  <a:pt x="4876" y="1412"/>
                </a:lnTo>
                <a:lnTo>
                  <a:pt x="4881" y="1405"/>
                </a:lnTo>
                <a:lnTo>
                  <a:pt x="4886" y="1397"/>
                </a:lnTo>
                <a:lnTo>
                  <a:pt x="4888" y="1387"/>
                </a:lnTo>
                <a:lnTo>
                  <a:pt x="4889" y="1377"/>
                </a:lnTo>
                <a:lnTo>
                  <a:pt x="4888" y="1368"/>
                </a:lnTo>
                <a:lnTo>
                  <a:pt x="4886" y="1359"/>
                </a:lnTo>
                <a:lnTo>
                  <a:pt x="4881" y="1350"/>
                </a:lnTo>
                <a:lnTo>
                  <a:pt x="4876" y="1343"/>
                </a:lnTo>
                <a:lnTo>
                  <a:pt x="4869" y="1337"/>
                </a:lnTo>
                <a:lnTo>
                  <a:pt x="4861" y="1333"/>
                </a:lnTo>
                <a:lnTo>
                  <a:pt x="4852" y="1330"/>
                </a:lnTo>
                <a:lnTo>
                  <a:pt x="4841" y="1329"/>
                </a:lnTo>
                <a:close/>
                <a:moveTo>
                  <a:pt x="4363" y="1329"/>
                </a:moveTo>
                <a:lnTo>
                  <a:pt x="4353" y="1330"/>
                </a:lnTo>
                <a:lnTo>
                  <a:pt x="4343" y="1333"/>
                </a:lnTo>
                <a:lnTo>
                  <a:pt x="4335" y="1337"/>
                </a:lnTo>
                <a:lnTo>
                  <a:pt x="4328" y="1343"/>
                </a:lnTo>
                <a:lnTo>
                  <a:pt x="4323" y="1350"/>
                </a:lnTo>
                <a:lnTo>
                  <a:pt x="4318" y="1359"/>
                </a:lnTo>
                <a:lnTo>
                  <a:pt x="4315" y="1368"/>
                </a:lnTo>
                <a:lnTo>
                  <a:pt x="4315" y="1377"/>
                </a:lnTo>
                <a:lnTo>
                  <a:pt x="4315" y="1387"/>
                </a:lnTo>
                <a:lnTo>
                  <a:pt x="4318" y="1397"/>
                </a:lnTo>
                <a:lnTo>
                  <a:pt x="4323" y="1405"/>
                </a:lnTo>
                <a:lnTo>
                  <a:pt x="4328" y="1412"/>
                </a:lnTo>
                <a:lnTo>
                  <a:pt x="4335" y="1417"/>
                </a:lnTo>
                <a:lnTo>
                  <a:pt x="4343" y="1422"/>
                </a:lnTo>
                <a:lnTo>
                  <a:pt x="4353" y="1424"/>
                </a:lnTo>
                <a:lnTo>
                  <a:pt x="4363" y="1425"/>
                </a:lnTo>
                <a:lnTo>
                  <a:pt x="4372" y="1424"/>
                </a:lnTo>
                <a:lnTo>
                  <a:pt x="4381" y="1422"/>
                </a:lnTo>
                <a:lnTo>
                  <a:pt x="4389" y="1417"/>
                </a:lnTo>
                <a:lnTo>
                  <a:pt x="4397" y="1412"/>
                </a:lnTo>
                <a:lnTo>
                  <a:pt x="4402" y="1405"/>
                </a:lnTo>
                <a:lnTo>
                  <a:pt x="4407" y="1397"/>
                </a:lnTo>
                <a:lnTo>
                  <a:pt x="4410" y="1387"/>
                </a:lnTo>
                <a:lnTo>
                  <a:pt x="4411" y="1377"/>
                </a:lnTo>
                <a:lnTo>
                  <a:pt x="4410" y="1368"/>
                </a:lnTo>
                <a:lnTo>
                  <a:pt x="4407" y="1359"/>
                </a:lnTo>
                <a:lnTo>
                  <a:pt x="4402" y="1350"/>
                </a:lnTo>
                <a:lnTo>
                  <a:pt x="4397" y="1343"/>
                </a:lnTo>
                <a:lnTo>
                  <a:pt x="4389" y="1337"/>
                </a:lnTo>
                <a:lnTo>
                  <a:pt x="4381" y="1333"/>
                </a:lnTo>
                <a:lnTo>
                  <a:pt x="4372" y="1330"/>
                </a:lnTo>
                <a:lnTo>
                  <a:pt x="4363" y="1329"/>
                </a:lnTo>
                <a:close/>
                <a:moveTo>
                  <a:pt x="3883" y="1329"/>
                </a:moveTo>
                <a:lnTo>
                  <a:pt x="3873" y="1330"/>
                </a:lnTo>
                <a:lnTo>
                  <a:pt x="3864" y="1333"/>
                </a:lnTo>
                <a:lnTo>
                  <a:pt x="3856" y="1337"/>
                </a:lnTo>
                <a:lnTo>
                  <a:pt x="3848" y="1343"/>
                </a:lnTo>
                <a:lnTo>
                  <a:pt x="3843" y="1350"/>
                </a:lnTo>
                <a:lnTo>
                  <a:pt x="3838" y="1359"/>
                </a:lnTo>
                <a:lnTo>
                  <a:pt x="3836" y="1368"/>
                </a:lnTo>
                <a:lnTo>
                  <a:pt x="3835" y="1377"/>
                </a:lnTo>
                <a:lnTo>
                  <a:pt x="3836" y="1387"/>
                </a:lnTo>
                <a:lnTo>
                  <a:pt x="3838" y="1397"/>
                </a:lnTo>
                <a:lnTo>
                  <a:pt x="3843" y="1405"/>
                </a:lnTo>
                <a:lnTo>
                  <a:pt x="3848" y="1412"/>
                </a:lnTo>
                <a:lnTo>
                  <a:pt x="3856" y="1417"/>
                </a:lnTo>
                <a:lnTo>
                  <a:pt x="3864" y="1422"/>
                </a:lnTo>
                <a:lnTo>
                  <a:pt x="3873" y="1424"/>
                </a:lnTo>
                <a:lnTo>
                  <a:pt x="3883" y="1425"/>
                </a:lnTo>
                <a:lnTo>
                  <a:pt x="3892" y="1424"/>
                </a:lnTo>
                <a:lnTo>
                  <a:pt x="3902" y="1422"/>
                </a:lnTo>
                <a:lnTo>
                  <a:pt x="3910" y="1417"/>
                </a:lnTo>
                <a:lnTo>
                  <a:pt x="3917" y="1412"/>
                </a:lnTo>
                <a:lnTo>
                  <a:pt x="3923" y="1405"/>
                </a:lnTo>
                <a:lnTo>
                  <a:pt x="3927" y="1397"/>
                </a:lnTo>
                <a:lnTo>
                  <a:pt x="3930" y="1387"/>
                </a:lnTo>
                <a:lnTo>
                  <a:pt x="3931" y="1377"/>
                </a:lnTo>
                <a:lnTo>
                  <a:pt x="3930" y="1368"/>
                </a:lnTo>
                <a:lnTo>
                  <a:pt x="3927" y="1359"/>
                </a:lnTo>
                <a:lnTo>
                  <a:pt x="3923" y="1350"/>
                </a:lnTo>
                <a:lnTo>
                  <a:pt x="3917" y="1343"/>
                </a:lnTo>
                <a:lnTo>
                  <a:pt x="3910" y="1337"/>
                </a:lnTo>
                <a:lnTo>
                  <a:pt x="3902" y="1333"/>
                </a:lnTo>
                <a:lnTo>
                  <a:pt x="3892" y="1330"/>
                </a:lnTo>
                <a:lnTo>
                  <a:pt x="3883" y="1329"/>
                </a:lnTo>
                <a:close/>
                <a:moveTo>
                  <a:pt x="3404" y="1329"/>
                </a:moveTo>
                <a:lnTo>
                  <a:pt x="3394" y="1330"/>
                </a:lnTo>
                <a:lnTo>
                  <a:pt x="3385" y="1333"/>
                </a:lnTo>
                <a:lnTo>
                  <a:pt x="3377" y="1337"/>
                </a:lnTo>
                <a:lnTo>
                  <a:pt x="3370" y="1343"/>
                </a:lnTo>
                <a:lnTo>
                  <a:pt x="3364" y="1350"/>
                </a:lnTo>
                <a:lnTo>
                  <a:pt x="3360" y="1359"/>
                </a:lnTo>
                <a:lnTo>
                  <a:pt x="3357" y="1368"/>
                </a:lnTo>
                <a:lnTo>
                  <a:pt x="3356" y="1377"/>
                </a:lnTo>
                <a:lnTo>
                  <a:pt x="3357" y="1387"/>
                </a:lnTo>
                <a:lnTo>
                  <a:pt x="3360" y="1397"/>
                </a:lnTo>
                <a:lnTo>
                  <a:pt x="3364" y="1405"/>
                </a:lnTo>
                <a:lnTo>
                  <a:pt x="3370" y="1412"/>
                </a:lnTo>
                <a:lnTo>
                  <a:pt x="3377" y="1417"/>
                </a:lnTo>
                <a:lnTo>
                  <a:pt x="3385" y="1422"/>
                </a:lnTo>
                <a:lnTo>
                  <a:pt x="3394" y="1424"/>
                </a:lnTo>
                <a:lnTo>
                  <a:pt x="3404" y="1425"/>
                </a:lnTo>
                <a:lnTo>
                  <a:pt x="3413" y="1424"/>
                </a:lnTo>
                <a:lnTo>
                  <a:pt x="3422" y="1422"/>
                </a:lnTo>
                <a:lnTo>
                  <a:pt x="3430" y="1417"/>
                </a:lnTo>
                <a:lnTo>
                  <a:pt x="3438" y="1412"/>
                </a:lnTo>
                <a:lnTo>
                  <a:pt x="3444" y="1405"/>
                </a:lnTo>
                <a:lnTo>
                  <a:pt x="3448" y="1397"/>
                </a:lnTo>
                <a:lnTo>
                  <a:pt x="3451" y="1387"/>
                </a:lnTo>
                <a:lnTo>
                  <a:pt x="3452" y="1377"/>
                </a:lnTo>
                <a:lnTo>
                  <a:pt x="3451" y="1368"/>
                </a:lnTo>
                <a:lnTo>
                  <a:pt x="3448" y="1359"/>
                </a:lnTo>
                <a:lnTo>
                  <a:pt x="3444" y="1350"/>
                </a:lnTo>
                <a:lnTo>
                  <a:pt x="3438" y="1343"/>
                </a:lnTo>
                <a:lnTo>
                  <a:pt x="3430" y="1337"/>
                </a:lnTo>
                <a:lnTo>
                  <a:pt x="3422" y="1333"/>
                </a:lnTo>
                <a:lnTo>
                  <a:pt x="3413" y="1330"/>
                </a:lnTo>
                <a:lnTo>
                  <a:pt x="3404" y="1329"/>
                </a:lnTo>
                <a:close/>
                <a:moveTo>
                  <a:pt x="2924" y="1329"/>
                </a:moveTo>
                <a:lnTo>
                  <a:pt x="2915" y="1330"/>
                </a:lnTo>
                <a:lnTo>
                  <a:pt x="2906" y="1333"/>
                </a:lnTo>
                <a:lnTo>
                  <a:pt x="2898" y="1337"/>
                </a:lnTo>
                <a:lnTo>
                  <a:pt x="2890" y="1343"/>
                </a:lnTo>
                <a:lnTo>
                  <a:pt x="2884" y="1350"/>
                </a:lnTo>
                <a:lnTo>
                  <a:pt x="2880" y="1359"/>
                </a:lnTo>
                <a:lnTo>
                  <a:pt x="2877" y="1368"/>
                </a:lnTo>
                <a:lnTo>
                  <a:pt x="2876" y="1377"/>
                </a:lnTo>
                <a:lnTo>
                  <a:pt x="2877" y="1387"/>
                </a:lnTo>
                <a:lnTo>
                  <a:pt x="2880" y="1397"/>
                </a:lnTo>
                <a:lnTo>
                  <a:pt x="2884" y="1405"/>
                </a:lnTo>
                <a:lnTo>
                  <a:pt x="2890" y="1412"/>
                </a:lnTo>
                <a:lnTo>
                  <a:pt x="2898" y="1417"/>
                </a:lnTo>
                <a:lnTo>
                  <a:pt x="2906" y="1422"/>
                </a:lnTo>
                <a:lnTo>
                  <a:pt x="2915" y="1424"/>
                </a:lnTo>
                <a:lnTo>
                  <a:pt x="2924" y="1425"/>
                </a:lnTo>
                <a:lnTo>
                  <a:pt x="2933" y="1424"/>
                </a:lnTo>
                <a:lnTo>
                  <a:pt x="2943" y="1422"/>
                </a:lnTo>
                <a:lnTo>
                  <a:pt x="2951" y="1417"/>
                </a:lnTo>
                <a:lnTo>
                  <a:pt x="2958" y="1412"/>
                </a:lnTo>
                <a:lnTo>
                  <a:pt x="2964" y="1405"/>
                </a:lnTo>
                <a:lnTo>
                  <a:pt x="2968" y="1397"/>
                </a:lnTo>
                <a:lnTo>
                  <a:pt x="2971" y="1387"/>
                </a:lnTo>
                <a:lnTo>
                  <a:pt x="2972" y="1377"/>
                </a:lnTo>
                <a:lnTo>
                  <a:pt x="2971" y="1368"/>
                </a:lnTo>
                <a:lnTo>
                  <a:pt x="2968" y="1359"/>
                </a:lnTo>
                <a:lnTo>
                  <a:pt x="2964" y="1350"/>
                </a:lnTo>
                <a:lnTo>
                  <a:pt x="2958" y="1343"/>
                </a:lnTo>
                <a:lnTo>
                  <a:pt x="2951" y="1337"/>
                </a:lnTo>
                <a:lnTo>
                  <a:pt x="2943" y="1333"/>
                </a:lnTo>
                <a:lnTo>
                  <a:pt x="2933" y="1330"/>
                </a:lnTo>
                <a:lnTo>
                  <a:pt x="2924" y="1329"/>
                </a:lnTo>
                <a:close/>
                <a:moveTo>
                  <a:pt x="2445" y="1329"/>
                </a:moveTo>
                <a:lnTo>
                  <a:pt x="2435" y="1330"/>
                </a:lnTo>
                <a:lnTo>
                  <a:pt x="2426" y="1333"/>
                </a:lnTo>
                <a:lnTo>
                  <a:pt x="2418" y="1337"/>
                </a:lnTo>
                <a:lnTo>
                  <a:pt x="2411" y="1343"/>
                </a:lnTo>
                <a:lnTo>
                  <a:pt x="2405" y="1350"/>
                </a:lnTo>
                <a:lnTo>
                  <a:pt x="2401" y="1359"/>
                </a:lnTo>
                <a:lnTo>
                  <a:pt x="2398" y="1368"/>
                </a:lnTo>
                <a:lnTo>
                  <a:pt x="2397" y="1377"/>
                </a:lnTo>
                <a:lnTo>
                  <a:pt x="2398" y="1387"/>
                </a:lnTo>
                <a:lnTo>
                  <a:pt x="2401" y="1397"/>
                </a:lnTo>
                <a:lnTo>
                  <a:pt x="2405" y="1405"/>
                </a:lnTo>
                <a:lnTo>
                  <a:pt x="2411" y="1412"/>
                </a:lnTo>
                <a:lnTo>
                  <a:pt x="2418" y="1417"/>
                </a:lnTo>
                <a:lnTo>
                  <a:pt x="2426" y="1422"/>
                </a:lnTo>
                <a:lnTo>
                  <a:pt x="2435" y="1424"/>
                </a:lnTo>
                <a:lnTo>
                  <a:pt x="2445" y="1425"/>
                </a:lnTo>
                <a:lnTo>
                  <a:pt x="2455" y="1424"/>
                </a:lnTo>
                <a:lnTo>
                  <a:pt x="2463" y="1422"/>
                </a:lnTo>
                <a:lnTo>
                  <a:pt x="2471" y="1417"/>
                </a:lnTo>
                <a:lnTo>
                  <a:pt x="2479" y="1412"/>
                </a:lnTo>
                <a:lnTo>
                  <a:pt x="2485" y="1405"/>
                </a:lnTo>
                <a:lnTo>
                  <a:pt x="2489" y="1397"/>
                </a:lnTo>
                <a:lnTo>
                  <a:pt x="2492" y="1387"/>
                </a:lnTo>
                <a:lnTo>
                  <a:pt x="2493" y="1377"/>
                </a:lnTo>
                <a:lnTo>
                  <a:pt x="2492" y="1368"/>
                </a:lnTo>
                <a:lnTo>
                  <a:pt x="2489" y="1359"/>
                </a:lnTo>
                <a:lnTo>
                  <a:pt x="2485" y="1350"/>
                </a:lnTo>
                <a:lnTo>
                  <a:pt x="2479" y="1343"/>
                </a:lnTo>
                <a:lnTo>
                  <a:pt x="2471" y="1337"/>
                </a:lnTo>
                <a:lnTo>
                  <a:pt x="2463" y="1333"/>
                </a:lnTo>
                <a:lnTo>
                  <a:pt x="2455" y="1330"/>
                </a:lnTo>
                <a:lnTo>
                  <a:pt x="2445" y="1329"/>
                </a:lnTo>
                <a:close/>
                <a:moveTo>
                  <a:pt x="4841" y="886"/>
                </a:moveTo>
                <a:lnTo>
                  <a:pt x="4832" y="887"/>
                </a:lnTo>
                <a:lnTo>
                  <a:pt x="4823" y="890"/>
                </a:lnTo>
                <a:lnTo>
                  <a:pt x="4815" y="894"/>
                </a:lnTo>
                <a:lnTo>
                  <a:pt x="4807" y="900"/>
                </a:lnTo>
                <a:lnTo>
                  <a:pt x="4801" y="907"/>
                </a:lnTo>
                <a:lnTo>
                  <a:pt x="4797" y="916"/>
                </a:lnTo>
                <a:lnTo>
                  <a:pt x="4794" y="925"/>
                </a:lnTo>
                <a:lnTo>
                  <a:pt x="4793" y="934"/>
                </a:lnTo>
                <a:lnTo>
                  <a:pt x="4794" y="944"/>
                </a:lnTo>
                <a:lnTo>
                  <a:pt x="4797" y="953"/>
                </a:lnTo>
                <a:lnTo>
                  <a:pt x="4801" y="961"/>
                </a:lnTo>
                <a:lnTo>
                  <a:pt x="4807" y="968"/>
                </a:lnTo>
                <a:lnTo>
                  <a:pt x="4815" y="974"/>
                </a:lnTo>
                <a:lnTo>
                  <a:pt x="4823" y="978"/>
                </a:lnTo>
                <a:lnTo>
                  <a:pt x="4832" y="981"/>
                </a:lnTo>
                <a:lnTo>
                  <a:pt x="4841" y="982"/>
                </a:lnTo>
                <a:lnTo>
                  <a:pt x="4852" y="981"/>
                </a:lnTo>
                <a:lnTo>
                  <a:pt x="4861" y="978"/>
                </a:lnTo>
                <a:lnTo>
                  <a:pt x="4869" y="974"/>
                </a:lnTo>
                <a:lnTo>
                  <a:pt x="4876" y="968"/>
                </a:lnTo>
                <a:lnTo>
                  <a:pt x="4881" y="961"/>
                </a:lnTo>
                <a:lnTo>
                  <a:pt x="4886" y="953"/>
                </a:lnTo>
                <a:lnTo>
                  <a:pt x="4888" y="944"/>
                </a:lnTo>
                <a:lnTo>
                  <a:pt x="4889" y="934"/>
                </a:lnTo>
                <a:lnTo>
                  <a:pt x="4888" y="925"/>
                </a:lnTo>
                <a:lnTo>
                  <a:pt x="4886" y="916"/>
                </a:lnTo>
                <a:lnTo>
                  <a:pt x="4881" y="907"/>
                </a:lnTo>
                <a:lnTo>
                  <a:pt x="4876" y="900"/>
                </a:lnTo>
                <a:lnTo>
                  <a:pt x="4869" y="894"/>
                </a:lnTo>
                <a:lnTo>
                  <a:pt x="4861" y="890"/>
                </a:lnTo>
                <a:lnTo>
                  <a:pt x="4852" y="887"/>
                </a:lnTo>
                <a:lnTo>
                  <a:pt x="4841" y="886"/>
                </a:lnTo>
                <a:close/>
                <a:moveTo>
                  <a:pt x="4363" y="886"/>
                </a:moveTo>
                <a:lnTo>
                  <a:pt x="4353" y="887"/>
                </a:lnTo>
                <a:lnTo>
                  <a:pt x="4343" y="890"/>
                </a:lnTo>
                <a:lnTo>
                  <a:pt x="4335" y="894"/>
                </a:lnTo>
                <a:lnTo>
                  <a:pt x="4328" y="900"/>
                </a:lnTo>
                <a:lnTo>
                  <a:pt x="4323" y="907"/>
                </a:lnTo>
                <a:lnTo>
                  <a:pt x="4318" y="916"/>
                </a:lnTo>
                <a:lnTo>
                  <a:pt x="4315" y="925"/>
                </a:lnTo>
                <a:lnTo>
                  <a:pt x="4315" y="934"/>
                </a:lnTo>
                <a:lnTo>
                  <a:pt x="4315" y="944"/>
                </a:lnTo>
                <a:lnTo>
                  <a:pt x="4318" y="953"/>
                </a:lnTo>
                <a:lnTo>
                  <a:pt x="4323" y="961"/>
                </a:lnTo>
                <a:lnTo>
                  <a:pt x="4328" y="968"/>
                </a:lnTo>
                <a:lnTo>
                  <a:pt x="4335" y="974"/>
                </a:lnTo>
                <a:lnTo>
                  <a:pt x="4343" y="978"/>
                </a:lnTo>
                <a:lnTo>
                  <a:pt x="4353" y="981"/>
                </a:lnTo>
                <a:lnTo>
                  <a:pt x="4363" y="982"/>
                </a:lnTo>
                <a:lnTo>
                  <a:pt x="4372" y="981"/>
                </a:lnTo>
                <a:lnTo>
                  <a:pt x="4381" y="978"/>
                </a:lnTo>
                <a:lnTo>
                  <a:pt x="4389" y="974"/>
                </a:lnTo>
                <a:lnTo>
                  <a:pt x="4397" y="968"/>
                </a:lnTo>
                <a:lnTo>
                  <a:pt x="4402" y="961"/>
                </a:lnTo>
                <a:lnTo>
                  <a:pt x="4407" y="953"/>
                </a:lnTo>
                <a:lnTo>
                  <a:pt x="4410" y="944"/>
                </a:lnTo>
                <a:lnTo>
                  <a:pt x="4411" y="934"/>
                </a:lnTo>
                <a:lnTo>
                  <a:pt x="4410" y="925"/>
                </a:lnTo>
                <a:lnTo>
                  <a:pt x="4407" y="916"/>
                </a:lnTo>
                <a:lnTo>
                  <a:pt x="4402" y="907"/>
                </a:lnTo>
                <a:lnTo>
                  <a:pt x="4397" y="900"/>
                </a:lnTo>
                <a:lnTo>
                  <a:pt x="4389" y="894"/>
                </a:lnTo>
                <a:lnTo>
                  <a:pt x="4381" y="890"/>
                </a:lnTo>
                <a:lnTo>
                  <a:pt x="4372" y="887"/>
                </a:lnTo>
                <a:lnTo>
                  <a:pt x="4363" y="886"/>
                </a:lnTo>
                <a:close/>
                <a:moveTo>
                  <a:pt x="3883" y="886"/>
                </a:moveTo>
                <a:lnTo>
                  <a:pt x="3873" y="887"/>
                </a:lnTo>
                <a:lnTo>
                  <a:pt x="3864" y="890"/>
                </a:lnTo>
                <a:lnTo>
                  <a:pt x="3856" y="894"/>
                </a:lnTo>
                <a:lnTo>
                  <a:pt x="3848" y="900"/>
                </a:lnTo>
                <a:lnTo>
                  <a:pt x="3843" y="907"/>
                </a:lnTo>
                <a:lnTo>
                  <a:pt x="3838" y="916"/>
                </a:lnTo>
                <a:lnTo>
                  <a:pt x="3836" y="925"/>
                </a:lnTo>
                <a:lnTo>
                  <a:pt x="3835" y="934"/>
                </a:lnTo>
                <a:lnTo>
                  <a:pt x="3836" y="944"/>
                </a:lnTo>
                <a:lnTo>
                  <a:pt x="3838" y="953"/>
                </a:lnTo>
                <a:lnTo>
                  <a:pt x="3843" y="961"/>
                </a:lnTo>
                <a:lnTo>
                  <a:pt x="3848" y="968"/>
                </a:lnTo>
                <a:lnTo>
                  <a:pt x="3856" y="974"/>
                </a:lnTo>
                <a:lnTo>
                  <a:pt x="3864" y="978"/>
                </a:lnTo>
                <a:lnTo>
                  <a:pt x="3873" y="981"/>
                </a:lnTo>
                <a:lnTo>
                  <a:pt x="3883" y="982"/>
                </a:lnTo>
                <a:lnTo>
                  <a:pt x="3892" y="981"/>
                </a:lnTo>
                <a:lnTo>
                  <a:pt x="3902" y="978"/>
                </a:lnTo>
                <a:lnTo>
                  <a:pt x="3910" y="974"/>
                </a:lnTo>
                <a:lnTo>
                  <a:pt x="3917" y="968"/>
                </a:lnTo>
                <a:lnTo>
                  <a:pt x="3923" y="961"/>
                </a:lnTo>
                <a:lnTo>
                  <a:pt x="3927" y="953"/>
                </a:lnTo>
                <a:lnTo>
                  <a:pt x="3930" y="944"/>
                </a:lnTo>
                <a:lnTo>
                  <a:pt x="3931" y="934"/>
                </a:lnTo>
                <a:lnTo>
                  <a:pt x="3930" y="925"/>
                </a:lnTo>
                <a:lnTo>
                  <a:pt x="3927" y="916"/>
                </a:lnTo>
                <a:lnTo>
                  <a:pt x="3923" y="907"/>
                </a:lnTo>
                <a:lnTo>
                  <a:pt x="3917" y="900"/>
                </a:lnTo>
                <a:lnTo>
                  <a:pt x="3910" y="894"/>
                </a:lnTo>
                <a:lnTo>
                  <a:pt x="3902" y="890"/>
                </a:lnTo>
                <a:lnTo>
                  <a:pt x="3892" y="887"/>
                </a:lnTo>
                <a:lnTo>
                  <a:pt x="3883" y="886"/>
                </a:lnTo>
                <a:close/>
                <a:moveTo>
                  <a:pt x="3404" y="886"/>
                </a:moveTo>
                <a:lnTo>
                  <a:pt x="3394" y="887"/>
                </a:lnTo>
                <a:lnTo>
                  <a:pt x="3385" y="890"/>
                </a:lnTo>
                <a:lnTo>
                  <a:pt x="3377" y="894"/>
                </a:lnTo>
                <a:lnTo>
                  <a:pt x="3370" y="900"/>
                </a:lnTo>
                <a:lnTo>
                  <a:pt x="3364" y="907"/>
                </a:lnTo>
                <a:lnTo>
                  <a:pt x="3360" y="916"/>
                </a:lnTo>
                <a:lnTo>
                  <a:pt x="3357" y="925"/>
                </a:lnTo>
                <a:lnTo>
                  <a:pt x="3356" y="934"/>
                </a:lnTo>
                <a:lnTo>
                  <a:pt x="3357" y="944"/>
                </a:lnTo>
                <a:lnTo>
                  <a:pt x="3360" y="953"/>
                </a:lnTo>
                <a:lnTo>
                  <a:pt x="3364" y="961"/>
                </a:lnTo>
                <a:lnTo>
                  <a:pt x="3370" y="968"/>
                </a:lnTo>
                <a:lnTo>
                  <a:pt x="3377" y="974"/>
                </a:lnTo>
                <a:lnTo>
                  <a:pt x="3385" y="978"/>
                </a:lnTo>
                <a:lnTo>
                  <a:pt x="3394" y="981"/>
                </a:lnTo>
                <a:lnTo>
                  <a:pt x="3404" y="982"/>
                </a:lnTo>
                <a:lnTo>
                  <a:pt x="3413" y="981"/>
                </a:lnTo>
                <a:lnTo>
                  <a:pt x="3422" y="978"/>
                </a:lnTo>
                <a:lnTo>
                  <a:pt x="3430" y="974"/>
                </a:lnTo>
                <a:lnTo>
                  <a:pt x="3438" y="968"/>
                </a:lnTo>
                <a:lnTo>
                  <a:pt x="3444" y="961"/>
                </a:lnTo>
                <a:lnTo>
                  <a:pt x="3448" y="953"/>
                </a:lnTo>
                <a:lnTo>
                  <a:pt x="3451" y="944"/>
                </a:lnTo>
                <a:lnTo>
                  <a:pt x="3452" y="934"/>
                </a:lnTo>
                <a:lnTo>
                  <a:pt x="3451" y="925"/>
                </a:lnTo>
                <a:lnTo>
                  <a:pt x="3448" y="916"/>
                </a:lnTo>
                <a:lnTo>
                  <a:pt x="3444" y="907"/>
                </a:lnTo>
                <a:lnTo>
                  <a:pt x="3438" y="900"/>
                </a:lnTo>
                <a:lnTo>
                  <a:pt x="3430" y="894"/>
                </a:lnTo>
                <a:lnTo>
                  <a:pt x="3422" y="890"/>
                </a:lnTo>
                <a:lnTo>
                  <a:pt x="3413" y="887"/>
                </a:lnTo>
                <a:lnTo>
                  <a:pt x="3404" y="886"/>
                </a:lnTo>
                <a:close/>
                <a:moveTo>
                  <a:pt x="2924" y="886"/>
                </a:moveTo>
                <a:lnTo>
                  <a:pt x="2915" y="887"/>
                </a:lnTo>
                <a:lnTo>
                  <a:pt x="2906" y="890"/>
                </a:lnTo>
                <a:lnTo>
                  <a:pt x="2898" y="894"/>
                </a:lnTo>
                <a:lnTo>
                  <a:pt x="2890" y="900"/>
                </a:lnTo>
                <a:lnTo>
                  <a:pt x="2884" y="907"/>
                </a:lnTo>
                <a:lnTo>
                  <a:pt x="2880" y="916"/>
                </a:lnTo>
                <a:lnTo>
                  <a:pt x="2877" y="925"/>
                </a:lnTo>
                <a:lnTo>
                  <a:pt x="2876" y="934"/>
                </a:lnTo>
                <a:lnTo>
                  <a:pt x="2877" y="944"/>
                </a:lnTo>
                <a:lnTo>
                  <a:pt x="2880" y="953"/>
                </a:lnTo>
                <a:lnTo>
                  <a:pt x="2884" y="961"/>
                </a:lnTo>
                <a:lnTo>
                  <a:pt x="2890" y="968"/>
                </a:lnTo>
                <a:lnTo>
                  <a:pt x="2898" y="974"/>
                </a:lnTo>
                <a:lnTo>
                  <a:pt x="2906" y="978"/>
                </a:lnTo>
                <a:lnTo>
                  <a:pt x="2915" y="981"/>
                </a:lnTo>
                <a:lnTo>
                  <a:pt x="2924" y="982"/>
                </a:lnTo>
                <a:lnTo>
                  <a:pt x="2933" y="981"/>
                </a:lnTo>
                <a:lnTo>
                  <a:pt x="2943" y="978"/>
                </a:lnTo>
                <a:lnTo>
                  <a:pt x="2951" y="974"/>
                </a:lnTo>
                <a:lnTo>
                  <a:pt x="2958" y="968"/>
                </a:lnTo>
                <a:lnTo>
                  <a:pt x="2964" y="961"/>
                </a:lnTo>
                <a:lnTo>
                  <a:pt x="2968" y="953"/>
                </a:lnTo>
                <a:lnTo>
                  <a:pt x="2971" y="944"/>
                </a:lnTo>
                <a:lnTo>
                  <a:pt x="2972" y="934"/>
                </a:lnTo>
                <a:lnTo>
                  <a:pt x="2971" y="925"/>
                </a:lnTo>
                <a:lnTo>
                  <a:pt x="2968" y="916"/>
                </a:lnTo>
                <a:lnTo>
                  <a:pt x="2964" y="907"/>
                </a:lnTo>
                <a:lnTo>
                  <a:pt x="2958" y="900"/>
                </a:lnTo>
                <a:lnTo>
                  <a:pt x="2951" y="894"/>
                </a:lnTo>
                <a:lnTo>
                  <a:pt x="2943" y="890"/>
                </a:lnTo>
                <a:lnTo>
                  <a:pt x="2933" y="887"/>
                </a:lnTo>
                <a:lnTo>
                  <a:pt x="2924" y="886"/>
                </a:lnTo>
                <a:close/>
                <a:moveTo>
                  <a:pt x="2445" y="886"/>
                </a:moveTo>
                <a:lnTo>
                  <a:pt x="2435" y="887"/>
                </a:lnTo>
                <a:lnTo>
                  <a:pt x="2426" y="890"/>
                </a:lnTo>
                <a:lnTo>
                  <a:pt x="2418" y="894"/>
                </a:lnTo>
                <a:lnTo>
                  <a:pt x="2411" y="900"/>
                </a:lnTo>
                <a:lnTo>
                  <a:pt x="2405" y="907"/>
                </a:lnTo>
                <a:lnTo>
                  <a:pt x="2401" y="916"/>
                </a:lnTo>
                <a:lnTo>
                  <a:pt x="2398" y="925"/>
                </a:lnTo>
                <a:lnTo>
                  <a:pt x="2397" y="934"/>
                </a:lnTo>
                <a:lnTo>
                  <a:pt x="2398" y="944"/>
                </a:lnTo>
                <a:lnTo>
                  <a:pt x="2401" y="953"/>
                </a:lnTo>
                <a:lnTo>
                  <a:pt x="2405" y="961"/>
                </a:lnTo>
                <a:lnTo>
                  <a:pt x="2411" y="968"/>
                </a:lnTo>
                <a:lnTo>
                  <a:pt x="2418" y="974"/>
                </a:lnTo>
                <a:lnTo>
                  <a:pt x="2426" y="978"/>
                </a:lnTo>
                <a:lnTo>
                  <a:pt x="2435" y="981"/>
                </a:lnTo>
                <a:lnTo>
                  <a:pt x="2445" y="982"/>
                </a:lnTo>
                <a:lnTo>
                  <a:pt x="2455" y="981"/>
                </a:lnTo>
                <a:lnTo>
                  <a:pt x="2463" y="978"/>
                </a:lnTo>
                <a:lnTo>
                  <a:pt x="2471" y="974"/>
                </a:lnTo>
                <a:lnTo>
                  <a:pt x="2479" y="968"/>
                </a:lnTo>
                <a:lnTo>
                  <a:pt x="2485" y="961"/>
                </a:lnTo>
                <a:lnTo>
                  <a:pt x="2489" y="953"/>
                </a:lnTo>
                <a:lnTo>
                  <a:pt x="2492" y="944"/>
                </a:lnTo>
                <a:lnTo>
                  <a:pt x="2493" y="934"/>
                </a:lnTo>
                <a:lnTo>
                  <a:pt x="2492" y="925"/>
                </a:lnTo>
                <a:lnTo>
                  <a:pt x="2489" y="916"/>
                </a:lnTo>
                <a:lnTo>
                  <a:pt x="2485" y="907"/>
                </a:lnTo>
                <a:lnTo>
                  <a:pt x="2479" y="900"/>
                </a:lnTo>
                <a:lnTo>
                  <a:pt x="2471" y="894"/>
                </a:lnTo>
                <a:lnTo>
                  <a:pt x="2463" y="890"/>
                </a:lnTo>
                <a:lnTo>
                  <a:pt x="2455" y="887"/>
                </a:lnTo>
                <a:lnTo>
                  <a:pt x="2445" y="886"/>
                </a:lnTo>
                <a:close/>
                <a:moveTo>
                  <a:pt x="4841" y="443"/>
                </a:moveTo>
                <a:lnTo>
                  <a:pt x="4832" y="444"/>
                </a:lnTo>
                <a:lnTo>
                  <a:pt x="4823" y="447"/>
                </a:lnTo>
                <a:lnTo>
                  <a:pt x="4815" y="451"/>
                </a:lnTo>
                <a:lnTo>
                  <a:pt x="4807" y="457"/>
                </a:lnTo>
                <a:lnTo>
                  <a:pt x="4801" y="464"/>
                </a:lnTo>
                <a:lnTo>
                  <a:pt x="4797" y="473"/>
                </a:lnTo>
                <a:lnTo>
                  <a:pt x="4794" y="482"/>
                </a:lnTo>
                <a:lnTo>
                  <a:pt x="4793" y="491"/>
                </a:lnTo>
                <a:lnTo>
                  <a:pt x="4794" y="500"/>
                </a:lnTo>
                <a:lnTo>
                  <a:pt x="4797" y="510"/>
                </a:lnTo>
                <a:lnTo>
                  <a:pt x="4801" y="518"/>
                </a:lnTo>
                <a:lnTo>
                  <a:pt x="4807" y="525"/>
                </a:lnTo>
                <a:lnTo>
                  <a:pt x="4815" y="531"/>
                </a:lnTo>
                <a:lnTo>
                  <a:pt x="4823" y="535"/>
                </a:lnTo>
                <a:lnTo>
                  <a:pt x="4832" y="538"/>
                </a:lnTo>
                <a:lnTo>
                  <a:pt x="4841" y="539"/>
                </a:lnTo>
                <a:lnTo>
                  <a:pt x="4852" y="538"/>
                </a:lnTo>
                <a:lnTo>
                  <a:pt x="4861" y="535"/>
                </a:lnTo>
                <a:lnTo>
                  <a:pt x="4869" y="531"/>
                </a:lnTo>
                <a:lnTo>
                  <a:pt x="4876" y="525"/>
                </a:lnTo>
                <a:lnTo>
                  <a:pt x="4881" y="518"/>
                </a:lnTo>
                <a:lnTo>
                  <a:pt x="4886" y="510"/>
                </a:lnTo>
                <a:lnTo>
                  <a:pt x="4888" y="500"/>
                </a:lnTo>
                <a:lnTo>
                  <a:pt x="4889" y="491"/>
                </a:lnTo>
                <a:lnTo>
                  <a:pt x="4888" y="482"/>
                </a:lnTo>
                <a:lnTo>
                  <a:pt x="4886" y="473"/>
                </a:lnTo>
                <a:lnTo>
                  <a:pt x="4881" y="464"/>
                </a:lnTo>
                <a:lnTo>
                  <a:pt x="4876" y="457"/>
                </a:lnTo>
                <a:lnTo>
                  <a:pt x="4869" y="451"/>
                </a:lnTo>
                <a:lnTo>
                  <a:pt x="4861" y="447"/>
                </a:lnTo>
                <a:lnTo>
                  <a:pt x="4852" y="444"/>
                </a:lnTo>
                <a:lnTo>
                  <a:pt x="4841" y="443"/>
                </a:lnTo>
                <a:close/>
                <a:moveTo>
                  <a:pt x="4363" y="443"/>
                </a:moveTo>
                <a:lnTo>
                  <a:pt x="4353" y="444"/>
                </a:lnTo>
                <a:lnTo>
                  <a:pt x="4343" y="447"/>
                </a:lnTo>
                <a:lnTo>
                  <a:pt x="4335" y="451"/>
                </a:lnTo>
                <a:lnTo>
                  <a:pt x="4328" y="457"/>
                </a:lnTo>
                <a:lnTo>
                  <a:pt x="4323" y="464"/>
                </a:lnTo>
                <a:lnTo>
                  <a:pt x="4318" y="473"/>
                </a:lnTo>
                <a:lnTo>
                  <a:pt x="4315" y="482"/>
                </a:lnTo>
                <a:lnTo>
                  <a:pt x="4315" y="491"/>
                </a:lnTo>
                <a:lnTo>
                  <a:pt x="4315" y="500"/>
                </a:lnTo>
                <a:lnTo>
                  <a:pt x="4318" y="510"/>
                </a:lnTo>
                <a:lnTo>
                  <a:pt x="4323" y="518"/>
                </a:lnTo>
                <a:lnTo>
                  <a:pt x="4328" y="525"/>
                </a:lnTo>
                <a:lnTo>
                  <a:pt x="4335" y="531"/>
                </a:lnTo>
                <a:lnTo>
                  <a:pt x="4343" y="535"/>
                </a:lnTo>
                <a:lnTo>
                  <a:pt x="4353" y="538"/>
                </a:lnTo>
                <a:lnTo>
                  <a:pt x="4363" y="539"/>
                </a:lnTo>
                <a:lnTo>
                  <a:pt x="4372" y="538"/>
                </a:lnTo>
                <a:lnTo>
                  <a:pt x="4381" y="535"/>
                </a:lnTo>
                <a:lnTo>
                  <a:pt x="4389" y="531"/>
                </a:lnTo>
                <a:lnTo>
                  <a:pt x="4397" y="525"/>
                </a:lnTo>
                <a:lnTo>
                  <a:pt x="4402" y="518"/>
                </a:lnTo>
                <a:lnTo>
                  <a:pt x="4407" y="510"/>
                </a:lnTo>
                <a:lnTo>
                  <a:pt x="4410" y="500"/>
                </a:lnTo>
                <a:lnTo>
                  <a:pt x="4411" y="491"/>
                </a:lnTo>
                <a:lnTo>
                  <a:pt x="4410" y="482"/>
                </a:lnTo>
                <a:lnTo>
                  <a:pt x="4407" y="473"/>
                </a:lnTo>
                <a:lnTo>
                  <a:pt x="4402" y="464"/>
                </a:lnTo>
                <a:lnTo>
                  <a:pt x="4397" y="457"/>
                </a:lnTo>
                <a:lnTo>
                  <a:pt x="4389" y="451"/>
                </a:lnTo>
                <a:lnTo>
                  <a:pt x="4381" y="447"/>
                </a:lnTo>
                <a:lnTo>
                  <a:pt x="4372" y="444"/>
                </a:lnTo>
                <a:lnTo>
                  <a:pt x="4363" y="443"/>
                </a:lnTo>
                <a:close/>
                <a:moveTo>
                  <a:pt x="3883" y="443"/>
                </a:moveTo>
                <a:lnTo>
                  <a:pt x="3873" y="444"/>
                </a:lnTo>
                <a:lnTo>
                  <a:pt x="3864" y="447"/>
                </a:lnTo>
                <a:lnTo>
                  <a:pt x="3856" y="451"/>
                </a:lnTo>
                <a:lnTo>
                  <a:pt x="3848" y="457"/>
                </a:lnTo>
                <a:lnTo>
                  <a:pt x="3843" y="464"/>
                </a:lnTo>
                <a:lnTo>
                  <a:pt x="3838" y="473"/>
                </a:lnTo>
                <a:lnTo>
                  <a:pt x="3836" y="482"/>
                </a:lnTo>
                <a:lnTo>
                  <a:pt x="3835" y="491"/>
                </a:lnTo>
                <a:lnTo>
                  <a:pt x="3836" y="500"/>
                </a:lnTo>
                <a:lnTo>
                  <a:pt x="3838" y="510"/>
                </a:lnTo>
                <a:lnTo>
                  <a:pt x="3843" y="518"/>
                </a:lnTo>
                <a:lnTo>
                  <a:pt x="3848" y="525"/>
                </a:lnTo>
                <a:lnTo>
                  <a:pt x="3856" y="531"/>
                </a:lnTo>
                <a:lnTo>
                  <a:pt x="3864" y="535"/>
                </a:lnTo>
                <a:lnTo>
                  <a:pt x="3873" y="538"/>
                </a:lnTo>
                <a:lnTo>
                  <a:pt x="3883" y="539"/>
                </a:lnTo>
                <a:lnTo>
                  <a:pt x="3892" y="538"/>
                </a:lnTo>
                <a:lnTo>
                  <a:pt x="3902" y="535"/>
                </a:lnTo>
                <a:lnTo>
                  <a:pt x="3910" y="531"/>
                </a:lnTo>
                <a:lnTo>
                  <a:pt x="3917" y="525"/>
                </a:lnTo>
                <a:lnTo>
                  <a:pt x="3923" y="518"/>
                </a:lnTo>
                <a:lnTo>
                  <a:pt x="3927" y="510"/>
                </a:lnTo>
                <a:lnTo>
                  <a:pt x="3930" y="500"/>
                </a:lnTo>
                <a:lnTo>
                  <a:pt x="3931" y="491"/>
                </a:lnTo>
                <a:lnTo>
                  <a:pt x="3930" y="482"/>
                </a:lnTo>
                <a:lnTo>
                  <a:pt x="3927" y="473"/>
                </a:lnTo>
                <a:lnTo>
                  <a:pt x="3923" y="464"/>
                </a:lnTo>
                <a:lnTo>
                  <a:pt x="3917" y="457"/>
                </a:lnTo>
                <a:lnTo>
                  <a:pt x="3910" y="451"/>
                </a:lnTo>
                <a:lnTo>
                  <a:pt x="3902" y="447"/>
                </a:lnTo>
                <a:lnTo>
                  <a:pt x="3892" y="444"/>
                </a:lnTo>
                <a:lnTo>
                  <a:pt x="3883" y="443"/>
                </a:lnTo>
                <a:close/>
                <a:moveTo>
                  <a:pt x="3404" y="443"/>
                </a:moveTo>
                <a:lnTo>
                  <a:pt x="3394" y="444"/>
                </a:lnTo>
                <a:lnTo>
                  <a:pt x="3385" y="447"/>
                </a:lnTo>
                <a:lnTo>
                  <a:pt x="3377" y="451"/>
                </a:lnTo>
                <a:lnTo>
                  <a:pt x="3370" y="457"/>
                </a:lnTo>
                <a:lnTo>
                  <a:pt x="3364" y="464"/>
                </a:lnTo>
                <a:lnTo>
                  <a:pt x="3360" y="473"/>
                </a:lnTo>
                <a:lnTo>
                  <a:pt x="3357" y="482"/>
                </a:lnTo>
                <a:lnTo>
                  <a:pt x="3356" y="491"/>
                </a:lnTo>
                <a:lnTo>
                  <a:pt x="3357" y="500"/>
                </a:lnTo>
                <a:lnTo>
                  <a:pt x="3360" y="510"/>
                </a:lnTo>
                <a:lnTo>
                  <a:pt x="3364" y="518"/>
                </a:lnTo>
                <a:lnTo>
                  <a:pt x="3370" y="525"/>
                </a:lnTo>
                <a:lnTo>
                  <a:pt x="3377" y="531"/>
                </a:lnTo>
                <a:lnTo>
                  <a:pt x="3385" y="535"/>
                </a:lnTo>
                <a:lnTo>
                  <a:pt x="3394" y="538"/>
                </a:lnTo>
                <a:lnTo>
                  <a:pt x="3404" y="539"/>
                </a:lnTo>
                <a:lnTo>
                  <a:pt x="3413" y="538"/>
                </a:lnTo>
                <a:lnTo>
                  <a:pt x="3422" y="535"/>
                </a:lnTo>
                <a:lnTo>
                  <a:pt x="3430" y="531"/>
                </a:lnTo>
                <a:lnTo>
                  <a:pt x="3438" y="525"/>
                </a:lnTo>
                <a:lnTo>
                  <a:pt x="3444" y="518"/>
                </a:lnTo>
                <a:lnTo>
                  <a:pt x="3448" y="510"/>
                </a:lnTo>
                <a:lnTo>
                  <a:pt x="3451" y="500"/>
                </a:lnTo>
                <a:lnTo>
                  <a:pt x="3452" y="491"/>
                </a:lnTo>
                <a:lnTo>
                  <a:pt x="3451" y="482"/>
                </a:lnTo>
                <a:lnTo>
                  <a:pt x="3448" y="473"/>
                </a:lnTo>
                <a:lnTo>
                  <a:pt x="3444" y="464"/>
                </a:lnTo>
                <a:lnTo>
                  <a:pt x="3438" y="457"/>
                </a:lnTo>
                <a:lnTo>
                  <a:pt x="3430" y="451"/>
                </a:lnTo>
                <a:lnTo>
                  <a:pt x="3422" y="447"/>
                </a:lnTo>
                <a:lnTo>
                  <a:pt x="3413" y="444"/>
                </a:lnTo>
                <a:lnTo>
                  <a:pt x="3404" y="443"/>
                </a:lnTo>
                <a:close/>
                <a:moveTo>
                  <a:pt x="2924" y="443"/>
                </a:moveTo>
                <a:lnTo>
                  <a:pt x="2915" y="444"/>
                </a:lnTo>
                <a:lnTo>
                  <a:pt x="2906" y="447"/>
                </a:lnTo>
                <a:lnTo>
                  <a:pt x="2898" y="451"/>
                </a:lnTo>
                <a:lnTo>
                  <a:pt x="2890" y="457"/>
                </a:lnTo>
                <a:lnTo>
                  <a:pt x="2884" y="464"/>
                </a:lnTo>
                <a:lnTo>
                  <a:pt x="2880" y="473"/>
                </a:lnTo>
                <a:lnTo>
                  <a:pt x="2877" y="482"/>
                </a:lnTo>
                <a:lnTo>
                  <a:pt x="2876" y="491"/>
                </a:lnTo>
                <a:lnTo>
                  <a:pt x="2877" y="500"/>
                </a:lnTo>
                <a:lnTo>
                  <a:pt x="2880" y="510"/>
                </a:lnTo>
                <a:lnTo>
                  <a:pt x="2884" y="518"/>
                </a:lnTo>
                <a:lnTo>
                  <a:pt x="2890" y="525"/>
                </a:lnTo>
                <a:lnTo>
                  <a:pt x="2898" y="531"/>
                </a:lnTo>
                <a:lnTo>
                  <a:pt x="2906" y="535"/>
                </a:lnTo>
                <a:lnTo>
                  <a:pt x="2915" y="538"/>
                </a:lnTo>
                <a:lnTo>
                  <a:pt x="2924" y="539"/>
                </a:lnTo>
                <a:lnTo>
                  <a:pt x="2933" y="538"/>
                </a:lnTo>
                <a:lnTo>
                  <a:pt x="2943" y="535"/>
                </a:lnTo>
                <a:lnTo>
                  <a:pt x="2951" y="531"/>
                </a:lnTo>
                <a:lnTo>
                  <a:pt x="2958" y="525"/>
                </a:lnTo>
                <a:lnTo>
                  <a:pt x="2964" y="518"/>
                </a:lnTo>
                <a:lnTo>
                  <a:pt x="2968" y="510"/>
                </a:lnTo>
                <a:lnTo>
                  <a:pt x="2971" y="500"/>
                </a:lnTo>
                <a:lnTo>
                  <a:pt x="2972" y="491"/>
                </a:lnTo>
                <a:lnTo>
                  <a:pt x="2971" y="482"/>
                </a:lnTo>
                <a:lnTo>
                  <a:pt x="2968" y="473"/>
                </a:lnTo>
                <a:lnTo>
                  <a:pt x="2964" y="464"/>
                </a:lnTo>
                <a:lnTo>
                  <a:pt x="2958" y="457"/>
                </a:lnTo>
                <a:lnTo>
                  <a:pt x="2951" y="451"/>
                </a:lnTo>
                <a:lnTo>
                  <a:pt x="2943" y="447"/>
                </a:lnTo>
                <a:lnTo>
                  <a:pt x="2933" y="444"/>
                </a:lnTo>
                <a:lnTo>
                  <a:pt x="2924" y="443"/>
                </a:lnTo>
                <a:close/>
                <a:moveTo>
                  <a:pt x="2445" y="443"/>
                </a:moveTo>
                <a:lnTo>
                  <a:pt x="2435" y="444"/>
                </a:lnTo>
                <a:lnTo>
                  <a:pt x="2426" y="447"/>
                </a:lnTo>
                <a:lnTo>
                  <a:pt x="2418" y="451"/>
                </a:lnTo>
                <a:lnTo>
                  <a:pt x="2411" y="457"/>
                </a:lnTo>
                <a:lnTo>
                  <a:pt x="2405" y="464"/>
                </a:lnTo>
                <a:lnTo>
                  <a:pt x="2401" y="473"/>
                </a:lnTo>
                <a:lnTo>
                  <a:pt x="2398" y="482"/>
                </a:lnTo>
                <a:lnTo>
                  <a:pt x="2397" y="491"/>
                </a:lnTo>
                <a:lnTo>
                  <a:pt x="2398" y="500"/>
                </a:lnTo>
                <a:lnTo>
                  <a:pt x="2401" y="510"/>
                </a:lnTo>
                <a:lnTo>
                  <a:pt x="2405" y="518"/>
                </a:lnTo>
                <a:lnTo>
                  <a:pt x="2411" y="525"/>
                </a:lnTo>
                <a:lnTo>
                  <a:pt x="2418" y="531"/>
                </a:lnTo>
                <a:lnTo>
                  <a:pt x="2426" y="535"/>
                </a:lnTo>
                <a:lnTo>
                  <a:pt x="2435" y="538"/>
                </a:lnTo>
                <a:lnTo>
                  <a:pt x="2445" y="539"/>
                </a:lnTo>
                <a:lnTo>
                  <a:pt x="2455" y="538"/>
                </a:lnTo>
                <a:lnTo>
                  <a:pt x="2463" y="535"/>
                </a:lnTo>
                <a:lnTo>
                  <a:pt x="2471" y="531"/>
                </a:lnTo>
                <a:lnTo>
                  <a:pt x="2479" y="525"/>
                </a:lnTo>
                <a:lnTo>
                  <a:pt x="2485" y="518"/>
                </a:lnTo>
                <a:lnTo>
                  <a:pt x="2489" y="510"/>
                </a:lnTo>
                <a:lnTo>
                  <a:pt x="2492" y="500"/>
                </a:lnTo>
                <a:lnTo>
                  <a:pt x="2493" y="491"/>
                </a:lnTo>
                <a:lnTo>
                  <a:pt x="2492" y="482"/>
                </a:lnTo>
                <a:lnTo>
                  <a:pt x="2489" y="473"/>
                </a:lnTo>
                <a:lnTo>
                  <a:pt x="2485" y="464"/>
                </a:lnTo>
                <a:lnTo>
                  <a:pt x="2479" y="457"/>
                </a:lnTo>
                <a:lnTo>
                  <a:pt x="2471" y="451"/>
                </a:lnTo>
                <a:lnTo>
                  <a:pt x="2463" y="447"/>
                </a:lnTo>
                <a:lnTo>
                  <a:pt x="2455" y="444"/>
                </a:lnTo>
                <a:lnTo>
                  <a:pt x="2445" y="443"/>
                </a:lnTo>
                <a:close/>
                <a:moveTo>
                  <a:pt x="4841" y="0"/>
                </a:moveTo>
                <a:lnTo>
                  <a:pt x="4832" y="1"/>
                </a:lnTo>
                <a:lnTo>
                  <a:pt x="4823" y="4"/>
                </a:lnTo>
                <a:lnTo>
                  <a:pt x="4815" y="8"/>
                </a:lnTo>
                <a:lnTo>
                  <a:pt x="4807" y="14"/>
                </a:lnTo>
                <a:lnTo>
                  <a:pt x="4801" y="21"/>
                </a:lnTo>
                <a:lnTo>
                  <a:pt x="4797" y="30"/>
                </a:lnTo>
                <a:lnTo>
                  <a:pt x="4794" y="38"/>
                </a:lnTo>
                <a:lnTo>
                  <a:pt x="4793" y="48"/>
                </a:lnTo>
                <a:lnTo>
                  <a:pt x="4794" y="57"/>
                </a:lnTo>
                <a:lnTo>
                  <a:pt x="4797" y="67"/>
                </a:lnTo>
                <a:lnTo>
                  <a:pt x="4801" y="75"/>
                </a:lnTo>
                <a:lnTo>
                  <a:pt x="4807" y="82"/>
                </a:lnTo>
                <a:lnTo>
                  <a:pt x="4815" y="88"/>
                </a:lnTo>
                <a:lnTo>
                  <a:pt x="4823" y="92"/>
                </a:lnTo>
                <a:lnTo>
                  <a:pt x="4832" y="95"/>
                </a:lnTo>
                <a:lnTo>
                  <a:pt x="4841" y="96"/>
                </a:lnTo>
                <a:lnTo>
                  <a:pt x="4852" y="95"/>
                </a:lnTo>
                <a:lnTo>
                  <a:pt x="4861" y="92"/>
                </a:lnTo>
                <a:lnTo>
                  <a:pt x="4869" y="88"/>
                </a:lnTo>
                <a:lnTo>
                  <a:pt x="4876" y="82"/>
                </a:lnTo>
                <a:lnTo>
                  <a:pt x="4881" y="75"/>
                </a:lnTo>
                <a:lnTo>
                  <a:pt x="4886" y="67"/>
                </a:lnTo>
                <a:lnTo>
                  <a:pt x="4888" y="57"/>
                </a:lnTo>
                <a:lnTo>
                  <a:pt x="4889" y="48"/>
                </a:lnTo>
                <a:lnTo>
                  <a:pt x="4888" y="38"/>
                </a:lnTo>
                <a:lnTo>
                  <a:pt x="4886" y="30"/>
                </a:lnTo>
                <a:lnTo>
                  <a:pt x="4881" y="21"/>
                </a:lnTo>
                <a:lnTo>
                  <a:pt x="4876" y="14"/>
                </a:lnTo>
                <a:lnTo>
                  <a:pt x="4869" y="8"/>
                </a:lnTo>
                <a:lnTo>
                  <a:pt x="4861" y="4"/>
                </a:lnTo>
                <a:lnTo>
                  <a:pt x="4852" y="1"/>
                </a:lnTo>
                <a:lnTo>
                  <a:pt x="4841" y="0"/>
                </a:lnTo>
                <a:close/>
                <a:moveTo>
                  <a:pt x="4363" y="0"/>
                </a:moveTo>
                <a:lnTo>
                  <a:pt x="4353" y="1"/>
                </a:lnTo>
                <a:lnTo>
                  <a:pt x="4343" y="4"/>
                </a:lnTo>
                <a:lnTo>
                  <a:pt x="4335" y="8"/>
                </a:lnTo>
                <a:lnTo>
                  <a:pt x="4328" y="14"/>
                </a:lnTo>
                <a:lnTo>
                  <a:pt x="4323" y="21"/>
                </a:lnTo>
                <a:lnTo>
                  <a:pt x="4318" y="30"/>
                </a:lnTo>
                <a:lnTo>
                  <a:pt x="4315" y="38"/>
                </a:lnTo>
                <a:lnTo>
                  <a:pt x="4315" y="48"/>
                </a:lnTo>
                <a:lnTo>
                  <a:pt x="4315" y="57"/>
                </a:lnTo>
                <a:lnTo>
                  <a:pt x="4318" y="67"/>
                </a:lnTo>
                <a:lnTo>
                  <a:pt x="4323" y="75"/>
                </a:lnTo>
                <a:lnTo>
                  <a:pt x="4328" y="82"/>
                </a:lnTo>
                <a:lnTo>
                  <a:pt x="4335" y="88"/>
                </a:lnTo>
                <a:lnTo>
                  <a:pt x="4343" y="92"/>
                </a:lnTo>
                <a:lnTo>
                  <a:pt x="4353" y="95"/>
                </a:lnTo>
                <a:lnTo>
                  <a:pt x="4363" y="96"/>
                </a:lnTo>
                <a:lnTo>
                  <a:pt x="4372" y="95"/>
                </a:lnTo>
                <a:lnTo>
                  <a:pt x="4381" y="92"/>
                </a:lnTo>
                <a:lnTo>
                  <a:pt x="4389" y="88"/>
                </a:lnTo>
                <a:lnTo>
                  <a:pt x="4397" y="82"/>
                </a:lnTo>
                <a:lnTo>
                  <a:pt x="4402" y="75"/>
                </a:lnTo>
                <a:lnTo>
                  <a:pt x="4407" y="67"/>
                </a:lnTo>
                <a:lnTo>
                  <a:pt x="4410" y="57"/>
                </a:lnTo>
                <a:lnTo>
                  <a:pt x="4411" y="48"/>
                </a:lnTo>
                <a:lnTo>
                  <a:pt x="4410" y="38"/>
                </a:lnTo>
                <a:lnTo>
                  <a:pt x="4407" y="30"/>
                </a:lnTo>
                <a:lnTo>
                  <a:pt x="4402" y="21"/>
                </a:lnTo>
                <a:lnTo>
                  <a:pt x="4397" y="14"/>
                </a:lnTo>
                <a:lnTo>
                  <a:pt x="4389" y="8"/>
                </a:lnTo>
                <a:lnTo>
                  <a:pt x="4381" y="4"/>
                </a:lnTo>
                <a:lnTo>
                  <a:pt x="4372" y="1"/>
                </a:lnTo>
                <a:lnTo>
                  <a:pt x="4363" y="0"/>
                </a:lnTo>
                <a:close/>
                <a:moveTo>
                  <a:pt x="3883" y="0"/>
                </a:moveTo>
                <a:lnTo>
                  <a:pt x="3873" y="1"/>
                </a:lnTo>
                <a:lnTo>
                  <a:pt x="3864" y="4"/>
                </a:lnTo>
                <a:lnTo>
                  <a:pt x="3856" y="8"/>
                </a:lnTo>
                <a:lnTo>
                  <a:pt x="3848" y="14"/>
                </a:lnTo>
                <a:lnTo>
                  <a:pt x="3843" y="21"/>
                </a:lnTo>
                <a:lnTo>
                  <a:pt x="3838" y="30"/>
                </a:lnTo>
                <a:lnTo>
                  <a:pt x="3836" y="38"/>
                </a:lnTo>
                <a:lnTo>
                  <a:pt x="3835" y="48"/>
                </a:lnTo>
                <a:lnTo>
                  <a:pt x="3836" y="57"/>
                </a:lnTo>
                <a:lnTo>
                  <a:pt x="3838" y="67"/>
                </a:lnTo>
                <a:lnTo>
                  <a:pt x="3843" y="75"/>
                </a:lnTo>
                <a:lnTo>
                  <a:pt x="3848" y="82"/>
                </a:lnTo>
                <a:lnTo>
                  <a:pt x="3856" y="88"/>
                </a:lnTo>
                <a:lnTo>
                  <a:pt x="3864" y="92"/>
                </a:lnTo>
                <a:lnTo>
                  <a:pt x="3873" y="95"/>
                </a:lnTo>
                <a:lnTo>
                  <a:pt x="3883" y="96"/>
                </a:lnTo>
                <a:lnTo>
                  <a:pt x="3892" y="95"/>
                </a:lnTo>
                <a:lnTo>
                  <a:pt x="3902" y="92"/>
                </a:lnTo>
                <a:lnTo>
                  <a:pt x="3910" y="88"/>
                </a:lnTo>
                <a:lnTo>
                  <a:pt x="3917" y="82"/>
                </a:lnTo>
                <a:lnTo>
                  <a:pt x="3923" y="75"/>
                </a:lnTo>
                <a:lnTo>
                  <a:pt x="3927" y="67"/>
                </a:lnTo>
                <a:lnTo>
                  <a:pt x="3930" y="57"/>
                </a:lnTo>
                <a:lnTo>
                  <a:pt x="3931" y="48"/>
                </a:lnTo>
                <a:lnTo>
                  <a:pt x="3930" y="38"/>
                </a:lnTo>
                <a:lnTo>
                  <a:pt x="3927" y="30"/>
                </a:lnTo>
                <a:lnTo>
                  <a:pt x="3923" y="21"/>
                </a:lnTo>
                <a:lnTo>
                  <a:pt x="3917" y="14"/>
                </a:lnTo>
                <a:lnTo>
                  <a:pt x="3910" y="8"/>
                </a:lnTo>
                <a:lnTo>
                  <a:pt x="3902" y="4"/>
                </a:lnTo>
                <a:lnTo>
                  <a:pt x="3892" y="1"/>
                </a:lnTo>
                <a:lnTo>
                  <a:pt x="3883" y="0"/>
                </a:lnTo>
                <a:close/>
                <a:moveTo>
                  <a:pt x="3404" y="0"/>
                </a:moveTo>
                <a:lnTo>
                  <a:pt x="3394" y="1"/>
                </a:lnTo>
                <a:lnTo>
                  <a:pt x="3385" y="4"/>
                </a:lnTo>
                <a:lnTo>
                  <a:pt x="3377" y="8"/>
                </a:lnTo>
                <a:lnTo>
                  <a:pt x="3370" y="14"/>
                </a:lnTo>
                <a:lnTo>
                  <a:pt x="3364" y="21"/>
                </a:lnTo>
                <a:lnTo>
                  <a:pt x="3360" y="30"/>
                </a:lnTo>
                <a:lnTo>
                  <a:pt x="3357" y="38"/>
                </a:lnTo>
                <a:lnTo>
                  <a:pt x="3356" y="48"/>
                </a:lnTo>
                <a:lnTo>
                  <a:pt x="3357" y="57"/>
                </a:lnTo>
                <a:lnTo>
                  <a:pt x="3360" y="67"/>
                </a:lnTo>
                <a:lnTo>
                  <a:pt x="3364" y="75"/>
                </a:lnTo>
                <a:lnTo>
                  <a:pt x="3370" y="82"/>
                </a:lnTo>
                <a:lnTo>
                  <a:pt x="3377" y="88"/>
                </a:lnTo>
                <a:lnTo>
                  <a:pt x="3385" y="92"/>
                </a:lnTo>
                <a:lnTo>
                  <a:pt x="3394" y="95"/>
                </a:lnTo>
                <a:lnTo>
                  <a:pt x="3404" y="96"/>
                </a:lnTo>
                <a:lnTo>
                  <a:pt x="3413" y="95"/>
                </a:lnTo>
                <a:lnTo>
                  <a:pt x="3422" y="92"/>
                </a:lnTo>
                <a:lnTo>
                  <a:pt x="3430" y="88"/>
                </a:lnTo>
                <a:lnTo>
                  <a:pt x="3438" y="82"/>
                </a:lnTo>
                <a:lnTo>
                  <a:pt x="3444" y="75"/>
                </a:lnTo>
                <a:lnTo>
                  <a:pt x="3448" y="67"/>
                </a:lnTo>
                <a:lnTo>
                  <a:pt x="3451" y="57"/>
                </a:lnTo>
                <a:lnTo>
                  <a:pt x="3452" y="48"/>
                </a:lnTo>
                <a:lnTo>
                  <a:pt x="3451" y="38"/>
                </a:lnTo>
                <a:lnTo>
                  <a:pt x="3448" y="30"/>
                </a:lnTo>
                <a:lnTo>
                  <a:pt x="3444" y="21"/>
                </a:lnTo>
                <a:lnTo>
                  <a:pt x="3438" y="14"/>
                </a:lnTo>
                <a:lnTo>
                  <a:pt x="3430" y="8"/>
                </a:lnTo>
                <a:lnTo>
                  <a:pt x="3422" y="4"/>
                </a:lnTo>
                <a:lnTo>
                  <a:pt x="3413" y="1"/>
                </a:lnTo>
                <a:lnTo>
                  <a:pt x="3404" y="0"/>
                </a:lnTo>
                <a:close/>
                <a:moveTo>
                  <a:pt x="2924" y="0"/>
                </a:moveTo>
                <a:lnTo>
                  <a:pt x="2915" y="1"/>
                </a:lnTo>
                <a:lnTo>
                  <a:pt x="2906" y="4"/>
                </a:lnTo>
                <a:lnTo>
                  <a:pt x="2898" y="8"/>
                </a:lnTo>
                <a:lnTo>
                  <a:pt x="2890" y="14"/>
                </a:lnTo>
                <a:lnTo>
                  <a:pt x="2884" y="21"/>
                </a:lnTo>
                <a:lnTo>
                  <a:pt x="2880" y="30"/>
                </a:lnTo>
                <a:lnTo>
                  <a:pt x="2877" y="38"/>
                </a:lnTo>
                <a:lnTo>
                  <a:pt x="2876" y="48"/>
                </a:lnTo>
                <a:lnTo>
                  <a:pt x="2877" y="57"/>
                </a:lnTo>
                <a:lnTo>
                  <a:pt x="2880" y="67"/>
                </a:lnTo>
                <a:lnTo>
                  <a:pt x="2884" y="75"/>
                </a:lnTo>
                <a:lnTo>
                  <a:pt x="2890" y="82"/>
                </a:lnTo>
                <a:lnTo>
                  <a:pt x="2898" y="88"/>
                </a:lnTo>
                <a:lnTo>
                  <a:pt x="2906" y="92"/>
                </a:lnTo>
                <a:lnTo>
                  <a:pt x="2915" y="95"/>
                </a:lnTo>
                <a:lnTo>
                  <a:pt x="2924" y="96"/>
                </a:lnTo>
                <a:lnTo>
                  <a:pt x="2933" y="95"/>
                </a:lnTo>
                <a:lnTo>
                  <a:pt x="2943" y="92"/>
                </a:lnTo>
                <a:lnTo>
                  <a:pt x="2951" y="88"/>
                </a:lnTo>
                <a:lnTo>
                  <a:pt x="2958" y="82"/>
                </a:lnTo>
                <a:lnTo>
                  <a:pt x="2964" y="75"/>
                </a:lnTo>
                <a:lnTo>
                  <a:pt x="2968" y="67"/>
                </a:lnTo>
                <a:lnTo>
                  <a:pt x="2971" y="57"/>
                </a:lnTo>
                <a:lnTo>
                  <a:pt x="2972" y="48"/>
                </a:lnTo>
                <a:lnTo>
                  <a:pt x="2971" y="38"/>
                </a:lnTo>
                <a:lnTo>
                  <a:pt x="2968" y="30"/>
                </a:lnTo>
                <a:lnTo>
                  <a:pt x="2964" y="21"/>
                </a:lnTo>
                <a:lnTo>
                  <a:pt x="2958" y="14"/>
                </a:lnTo>
                <a:lnTo>
                  <a:pt x="2951" y="8"/>
                </a:lnTo>
                <a:lnTo>
                  <a:pt x="2943" y="4"/>
                </a:lnTo>
                <a:lnTo>
                  <a:pt x="2933" y="1"/>
                </a:lnTo>
                <a:lnTo>
                  <a:pt x="2924" y="0"/>
                </a:lnTo>
                <a:close/>
                <a:moveTo>
                  <a:pt x="2445" y="0"/>
                </a:moveTo>
                <a:lnTo>
                  <a:pt x="2435" y="1"/>
                </a:lnTo>
                <a:lnTo>
                  <a:pt x="2426" y="4"/>
                </a:lnTo>
                <a:lnTo>
                  <a:pt x="2418" y="8"/>
                </a:lnTo>
                <a:lnTo>
                  <a:pt x="2411" y="14"/>
                </a:lnTo>
                <a:lnTo>
                  <a:pt x="2405" y="21"/>
                </a:lnTo>
                <a:lnTo>
                  <a:pt x="2401" y="30"/>
                </a:lnTo>
                <a:lnTo>
                  <a:pt x="2398" y="38"/>
                </a:lnTo>
                <a:lnTo>
                  <a:pt x="2397" y="48"/>
                </a:lnTo>
                <a:lnTo>
                  <a:pt x="2398" y="57"/>
                </a:lnTo>
                <a:lnTo>
                  <a:pt x="2401" y="67"/>
                </a:lnTo>
                <a:lnTo>
                  <a:pt x="2405" y="75"/>
                </a:lnTo>
                <a:lnTo>
                  <a:pt x="2411" y="82"/>
                </a:lnTo>
                <a:lnTo>
                  <a:pt x="2418" y="88"/>
                </a:lnTo>
                <a:lnTo>
                  <a:pt x="2426" y="92"/>
                </a:lnTo>
                <a:lnTo>
                  <a:pt x="2435" y="95"/>
                </a:lnTo>
                <a:lnTo>
                  <a:pt x="2445" y="96"/>
                </a:lnTo>
                <a:lnTo>
                  <a:pt x="2455" y="95"/>
                </a:lnTo>
                <a:lnTo>
                  <a:pt x="2463" y="92"/>
                </a:lnTo>
                <a:lnTo>
                  <a:pt x="2471" y="88"/>
                </a:lnTo>
                <a:lnTo>
                  <a:pt x="2479" y="82"/>
                </a:lnTo>
                <a:lnTo>
                  <a:pt x="2485" y="75"/>
                </a:lnTo>
                <a:lnTo>
                  <a:pt x="2489" y="67"/>
                </a:lnTo>
                <a:lnTo>
                  <a:pt x="2492" y="57"/>
                </a:lnTo>
                <a:lnTo>
                  <a:pt x="2493" y="48"/>
                </a:lnTo>
                <a:lnTo>
                  <a:pt x="2492" y="38"/>
                </a:lnTo>
                <a:lnTo>
                  <a:pt x="2489" y="30"/>
                </a:lnTo>
                <a:lnTo>
                  <a:pt x="2485" y="21"/>
                </a:lnTo>
                <a:lnTo>
                  <a:pt x="2479" y="14"/>
                </a:lnTo>
                <a:lnTo>
                  <a:pt x="2471" y="8"/>
                </a:lnTo>
                <a:lnTo>
                  <a:pt x="2463" y="4"/>
                </a:lnTo>
                <a:lnTo>
                  <a:pt x="2455" y="1"/>
                </a:lnTo>
                <a:lnTo>
                  <a:pt x="244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dirty="0"/>
              <a:t>e</a:t>
            </a:r>
          </a:p>
        </p:txBody>
      </p:sp>
      <p:sp>
        <p:nvSpPr>
          <p:cNvPr id="56" name="Freeform 16">
            <a:extLst>
              <a:ext uri="{FF2B5EF4-FFF2-40B4-BE49-F238E27FC236}">
                <a16:creationId xmlns:a16="http://schemas.microsoft.com/office/drawing/2014/main" id="{C2952248-1C2E-45CD-8643-833BACBFF39D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271798" y="4393919"/>
            <a:ext cx="525877" cy="537249"/>
          </a:xfrm>
          <a:custGeom>
            <a:avLst/>
            <a:gdLst>
              <a:gd name="T0" fmla="*/ 2533 w 2599"/>
              <a:gd name="T1" fmla="*/ 2602 h 2650"/>
              <a:gd name="T2" fmla="*/ 2554 w 2599"/>
              <a:gd name="T3" fmla="*/ 2563 h 2650"/>
              <a:gd name="T4" fmla="*/ 2570 w 2599"/>
              <a:gd name="T5" fmla="*/ 2518 h 2650"/>
              <a:gd name="T6" fmla="*/ 2582 w 2599"/>
              <a:gd name="T7" fmla="*/ 2468 h 2650"/>
              <a:gd name="T8" fmla="*/ 2591 w 2599"/>
              <a:gd name="T9" fmla="*/ 2377 h 2650"/>
              <a:gd name="T10" fmla="*/ 2593 w 2599"/>
              <a:gd name="T11" fmla="*/ 2267 h 2650"/>
              <a:gd name="T12" fmla="*/ 2591 w 2599"/>
              <a:gd name="T13" fmla="*/ 2111 h 2650"/>
              <a:gd name="T14" fmla="*/ 2597 w 2599"/>
              <a:gd name="T15" fmla="*/ 1921 h 2650"/>
              <a:gd name="T16" fmla="*/ 2598 w 2599"/>
              <a:gd name="T17" fmla="*/ 1742 h 2650"/>
              <a:gd name="T18" fmla="*/ 2549 w 2599"/>
              <a:gd name="T19" fmla="*/ 624 h 2650"/>
              <a:gd name="T20" fmla="*/ 2547 w 2599"/>
              <a:gd name="T21" fmla="*/ 430 h 2650"/>
              <a:gd name="T22" fmla="*/ 2546 w 2599"/>
              <a:gd name="T23" fmla="*/ 295 h 2650"/>
              <a:gd name="T24" fmla="*/ 2538 w 2599"/>
              <a:gd name="T25" fmla="*/ 200 h 2650"/>
              <a:gd name="T26" fmla="*/ 2523 w 2599"/>
              <a:gd name="T27" fmla="*/ 118 h 2650"/>
              <a:gd name="T28" fmla="*/ 2494 w 2599"/>
              <a:gd name="T29" fmla="*/ 53 h 2650"/>
              <a:gd name="T30" fmla="*/ 2450 w 2599"/>
              <a:gd name="T31" fmla="*/ 13 h 2650"/>
              <a:gd name="T32" fmla="*/ 2387 w 2599"/>
              <a:gd name="T33" fmla="*/ 0 h 2650"/>
              <a:gd name="T34" fmla="*/ 2301 w 2599"/>
              <a:gd name="T35" fmla="*/ 24 h 2650"/>
              <a:gd name="T36" fmla="*/ 2188 w 2599"/>
              <a:gd name="T37" fmla="*/ 87 h 2650"/>
              <a:gd name="T38" fmla="*/ 525 w 2599"/>
              <a:gd name="T39" fmla="*/ 1161 h 2650"/>
              <a:gd name="T40" fmla="*/ 454 w 2599"/>
              <a:gd name="T41" fmla="*/ 1214 h 2650"/>
              <a:gd name="T42" fmla="*/ 378 w 2599"/>
              <a:gd name="T43" fmla="*/ 1267 h 2650"/>
              <a:gd name="T44" fmla="*/ 298 w 2599"/>
              <a:gd name="T45" fmla="*/ 1323 h 2650"/>
              <a:gd name="T46" fmla="*/ 261 w 2599"/>
              <a:gd name="T47" fmla="*/ 1350 h 2650"/>
              <a:gd name="T48" fmla="*/ 73 w 2599"/>
              <a:gd name="T49" fmla="*/ 1522 h 2650"/>
              <a:gd name="T50" fmla="*/ 33 w 2599"/>
              <a:gd name="T51" fmla="*/ 1562 h 2650"/>
              <a:gd name="T52" fmla="*/ 8 w 2599"/>
              <a:gd name="T53" fmla="*/ 1596 h 2650"/>
              <a:gd name="T54" fmla="*/ 0 w 2599"/>
              <a:gd name="T55" fmla="*/ 1627 h 2650"/>
              <a:gd name="T56" fmla="*/ 7 w 2599"/>
              <a:gd name="T57" fmla="*/ 1656 h 2650"/>
              <a:gd name="T58" fmla="*/ 33 w 2599"/>
              <a:gd name="T59" fmla="*/ 1685 h 2650"/>
              <a:gd name="T60" fmla="*/ 75 w 2599"/>
              <a:gd name="T61" fmla="*/ 1717 h 2650"/>
              <a:gd name="T62" fmla="*/ 163 w 2599"/>
              <a:gd name="T63" fmla="*/ 1767 h 2650"/>
              <a:gd name="T64" fmla="*/ 363 w 2599"/>
              <a:gd name="T65" fmla="*/ 1872 h 2650"/>
              <a:gd name="T66" fmla="*/ 540 w 2599"/>
              <a:gd name="T67" fmla="*/ 1956 h 2650"/>
              <a:gd name="T68" fmla="*/ 650 w 2599"/>
              <a:gd name="T69" fmla="*/ 2001 h 2650"/>
              <a:gd name="T70" fmla="*/ 765 w 2599"/>
              <a:gd name="T71" fmla="*/ 2041 h 2650"/>
              <a:gd name="T72" fmla="*/ 929 w 2599"/>
              <a:gd name="T73" fmla="*/ 2098 h 2650"/>
              <a:gd name="T74" fmla="*/ 1256 w 2599"/>
              <a:gd name="T75" fmla="*/ 2224 h 2650"/>
              <a:gd name="T76" fmla="*/ 1666 w 2599"/>
              <a:gd name="T77" fmla="*/ 2382 h 2650"/>
              <a:gd name="T78" fmla="*/ 2067 w 2599"/>
              <a:gd name="T79" fmla="*/ 2532 h 2650"/>
              <a:gd name="T80" fmla="*/ 2284 w 2599"/>
              <a:gd name="T81" fmla="*/ 2607 h 2650"/>
              <a:gd name="T82" fmla="*/ 2400 w 2599"/>
              <a:gd name="T83" fmla="*/ 2640 h 2650"/>
              <a:gd name="T84" fmla="*/ 2464 w 2599"/>
              <a:gd name="T85" fmla="*/ 2650 h 2650"/>
              <a:gd name="T86" fmla="*/ 2499 w 2599"/>
              <a:gd name="T87" fmla="*/ 2640 h 2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599" h="2650">
                <a:moveTo>
                  <a:pt x="2515" y="2623"/>
                </a:moveTo>
                <a:lnTo>
                  <a:pt x="2524" y="2612"/>
                </a:lnTo>
                <a:lnTo>
                  <a:pt x="2533" y="2602"/>
                </a:lnTo>
                <a:lnTo>
                  <a:pt x="2540" y="2590"/>
                </a:lnTo>
                <a:lnTo>
                  <a:pt x="2548" y="2577"/>
                </a:lnTo>
                <a:lnTo>
                  <a:pt x="2554" y="2563"/>
                </a:lnTo>
                <a:lnTo>
                  <a:pt x="2561" y="2548"/>
                </a:lnTo>
                <a:lnTo>
                  <a:pt x="2566" y="2533"/>
                </a:lnTo>
                <a:lnTo>
                  <a:pt x="2570" y="2518"/>
                </a:lnTo>
                <a:lnTo>
                  <a:pt x="2574" y="2502"/>
                </a:lnTo>
                <a:lnTo>
                  <a:pt x="2579" y="2485"/>
                </a:lnTo>
                <a:lnTo>
                  <a:pt x="2582" y="2468"/>
                </a:lnTo>
                <a:lnTo>
                  <a:pt x="2584" y="2450"/>
                </a:lnTo>
                <a:lnTo>
                  <a:pt x="2588" y="2414"/>
                </a:lnTo>
                <a:lnTo>
                  <a:pt x="2591" y="2377"/>
                </a:lnTo>
                <a:lnTo>
                  <a:pt x="2593" y="2340"/>
                </a:lnTo>
                <a:lnTo>
                  <a:pt x="2594" y="2303"/>
                </a:lnTo>
                <a:lnTo>
                  <a:pt x="2593" y="2267"/>
                </a:lnTo>
                <a:lnTo>
                  <a:pt x="2593" y="2232"/>
                </a:lnTo>
                <a:lnTo>
                  <a:pt x="2591" y="2166"/>
                </a:lnTo>
                <a:lnTo>
                  <a:pt x="2591" y="2111"/>
                </a:lnTo>
                <a:lnTo>
                  <a:pt x="2594" y="2046"/>
                </a:lnTo>
                <a:lnTo>
                  <a:pt x="2596" y="1982"/>
                </a:lnTo>
                <a:lnTo>
                  <a:pt x="2597" y="1921"/>
                </a:lnTo>
                <a:lnTo>
                  <a:pt x="2598" y="1862"/>
                </a:lnTo>
                <a:lnTo>
                  <a:pt x="2599" y="1802"/>
                </a:lnTo>
                <a:lnTo>
                  <a:pt x="2598" y="1742"/>
                </a:lnTo>
                <a:lnTo>
                  <a:pt x="2596" y="1679"/>
                </a:lnTo>
                <a:lnTo>
                  <a:pt x="2594" y="1615"/>
                </a:lnTo>
                <a:lnTo>
                  <a:pt x="2549" y="624"/>
                </a:lnTo>
                <a:lnTo>
                  <a:pt x="2547" y="563"/>
                </a:lnTo>
                <a:lnTo>
                  <a:pt x="2547" y="497"/>
                </a:lnTo>
                <a:lnTo>
                  <a:pt x="2547" y="430"/>
                </a:lnTo>
                <a:lnTo>
                  <a:pt x="2547" y="361"/>
                </a:lnTo>
                <a:lnTo>
                  <a:pt x="2547" y="328"/>
                </a:lnTo>
                <a:lnTo>
                  <a:pt x="2546" y="295"/>
                </a:lnTo>
                <a:lnTo>
                  <a:pt x="2543" y="262"/>
                </a:lnTo>
                <a:lnTo>
                  <a:pt x="2541" y="231"/>
                </a:lnTo>
                <a:lnTo>
                  <a:pt x="2538" y="200"/>
                </a:lnTo>
                <a:lnTo>
                  <a:pt x="2535" y="171"/>
                </a:lnTo>
                <a:lnTo>
                  <a:pt x="2530" y="143"/>
                </a:lnTo>
                <a:lnTo>
                  <a:pt x="2523" y="118"/>
                </a:lnTo>
                <a:lnTo>
                  <a:pt x="2515" y="94"/>
                </a:lnTo>
                <a:lnTo>
                  <a:pt x="2506" y="73"/>
                </a:lnTo>
                <a:lnTo>
                  <a:pt x="2494" y="53"/>
                </a:lnTo>
                <a:lnTo>
                  <a:pt x="2483" y="36"/>
                </a:lnTo>
                <a:lnTo>
                  <a:pt x="2468" y="24"/>
                </a:lnTo>
                <a:lnTo>
                  <a:pt x="2450" y="13"/>
                </a:lnTo>
                <a:lnTo>
                  <a:pt x="2432" y="4"/>
                </a:lnTo>
                <a:lnTo>
                  <a:pt x="2411" y="1"/>
                </a:lnTo>
                <a:lnTo>
                  <a:pt x="2387" y="0"/>
                </a:lnTo>
                <a:lnTo>
                  <a:pt x="2361" y="4"/>
                </a:lnTo>
                <a:lnTo>
                  <a:pt x="2333" y="12"/>
                </a:lnTo>
                <a:lnTo>
                  <a:pt x="2301" y="24"/>
                </a:lnTo>
                <a:lnTo>
                  <a:pt x="2267" y="40"/>
                </a:lnTo>
                <a:lnTo>
                  <a:pt x="2228" y="61"/>
                </a:lnTo>
                <a:lnTo>
                  <a:pt x="2188" y="87"/>
                </a:lnTo>
                <a:lnTo>
                  <a:pt x="2144" y="118"/>
                </a:lnTo>
                <a:lnTo>
                  <a:pt x="550" y="1142"/>
                </a:lnTo>
                <a:lnTo>
                  <a:pt x="525" y="1161"/>
                </a:lnTo>
                <a:lnTo>
                  <a:pt x="501" y="1179"/>
                </a:lnTo>
                <a:lnTo>
                  <a:pt x="477" y="1197"/>
                </a:lnTo>
                <a:lnTo>
                  <a:pt x="454" y="1214"/>
                </a:lnTo>
                <a:lnTo>
                  <a:pt x="429" y="1231"/>
                </a:lnTo>
                <a:lnTo>
                  <a:pt x="403" y="1249"/>
                </a:lnTo>
                <a:lnTo>
                  <a:pt x="378" y="1267"/>
                </a:lnTo>
                <a:lnTo>
                  <a:pt x="351" y="1286"/>
                </a:lnTo>
                <a:lnTo>
                  <a:pt x="321" y="1307"/>
                </a:lnTo>
                <a:lnTo>
                  <a:pt x="298" y="1323"/>
                </a:lnTo>
                <a:lnTo>
                  <a:pt x="286" y="1331"/>
                </a:lnTo>
                <a:lnTo>
                  <a:pt x="274" y="1340"/>
                </a:lnTo>
                <a:lnTo>
                  <a:pt x="261" y="1350"/>
                </a:lnTo>
                <a:lnTo>
                  <a:pt x="246" y="1363"/>
                </a:lnTo>
                <a:lnTo>
                  <a:pt x="148" y="1453"/>
                </a:lnTo>
                <a:lnTo>
                  <a:pt x="73" y="1522"/>
                </a:lnTo>
                <a:lnTo>
                  <a:pt x="58" y="1537"/>
                </a:lnTo>
                <a:lnTo>
                  <a:pt x="44" y="1549"/>
                </a:lnTo>
                <a:lnTo>
                  <a:pt x="33" y="1562"/>
                </a:lnTo>
                <a:lnTo>
                  <a:pt x="23" y="1575"/>
                </a:lnTo>
                <a:lnTo>
                  <a:pt x="15" y="1586"/>
                </a:lnTo>
                <a:lnTo>
                  <a:pt x="8" y="1596"/>
                </a:lnTo>
                <a:lnTo>
                  <a:pt x="4" y="1607"/>
                </a:lnTo>
                <a:lnTo>
                  <a:pt x="1" y="1618"/>
                </a:lnTo>
                <a:lnTo>
                  <a:pt x="0" y="1627"/>
                </a:lnTo>
                <a:lnTo>
                  <a:pt x="1" y="1637"/>
                </a:lnTo>
                <a:lnTo>
                  <a:pt x="3" y="1647"/>
                </a:lnTo>
                <a:lnTo>
                  <a:pt x="7" y="1656"/>
                </a:lnTo>
                <a:lnTo>
                  <a:pt x="14" y="1666"/>
                </a:lnTo>
                <a:lnTo>
                  <a:pt x="22" y="1676"/>
                </a:lnTo>
                <a:lnTo>
                  <a:pt x="33" y="1685"/>
                </a:lnTo>
                <a:lnTo>
                  <a:pt x="44" y="1695"/>
                </a:lnTo>
                <a:lnTo>
                  <a:pt x="59" y="1705"/>
                </a:lnTo>
                <a:lnTo>
                  <a:pt x="75" y="1717"/>
                </a:lnTo>
                <a:lnTo>
                  <a:pt x="95" y="1729"/>
                </a:lnTo>
                <a:lnTo>
                  <a:pt x="115" y="1741"/>
                </a:lnTo>
                <a:lnTo>
                  <a:pt x="163" y="1767"/>
                </a:lnTo>
                <a:lnTo>
                  <a:pt x="220" y="1799"/>
                </a:lnTo>
                <a:lnTo>
                  <a:pt x="292" y="1836"/>
                </a:lnTo>
                <a:lnTo>
                  <a:pt x="363" y="1872"/>
                </a:lnTo>
                <a:lnTo>
                  <a:pt x="434" y="1908"/>
                </a:lnTo>
                <a:lnTo>
                  <a:pt x="505" y="1940"/>
                </a:lnTo>
                <a:lnTo>
                  <a:pt x="540" y="1956"/>
                </a:lnTo>
                <a:lnTo>
                  <a:pt x="577" y="1972"/>
                </a:lnTo>
                <a:lnTo>
                  <a:pt x="613" y="1987"/>
                </a:lnTo>
                <a:lnTo>
                  <a:pt x="650" y="2001"/>
                </a:lnTo>
                <a:lnTo>
                  <a:pt x="688" y="2015"/>
                </a:lnTo>
                <a:lnTo>
                  <a:pt x="725" y="2028"/>
                </a:lnTo>
                <a:lnTo>
                  <a:pt x="765" y="2041"/>
                </a:lnTo>
                <a:lnTo>
                  <a:pt x="803" y="2054"/>
                </a:lnTo>
                <a:lnTo>
                  <a:pt x="855" y="2071"/>
                </a:lnTo>
                <a:lnTo>
                  <a:pt x="929" y="2098"/>
                </a:lnTo>
                <a:lnTo>
                  <a:pt x="1023" y="2134"/>
                </a:lnTo>
                <a:lnTo>
                  <a:pt x="1133" y="2176"/>
                </a:lnTo>
                <a:lnTo>
                  <a:pt x="1256" y="2224"/>
                </a:lnTo>
                <a:lnTo>
                  <a:pt x="1389" y="2274"/>
                </a:lnTo>
                <a:lnTo>
                  <a:pt x="1526" y="2328"/>
                </a:lnTo>
                <a:lnTo>
                  <a:pt x="1666" y="2382"/>
                </a:lnTo>
                <a:lnTo>
                  <a:pt x="1805" y="2435"/>
                </a:lnTo>
                <a:lnTo>
                  <a:pt x="1941" y="2485"/>
                </a:lnTo>
                <a:lnTo>
                  <a:pt x="2067" y="2532"/>
                </a:lnTo>
                <a:lnTo>
                  <a:pt x="2183" y="2573"/>
                </a:lnTo>
                <a:lnTo>
                  <a:pt x="2236" y="2591"/>
                </a:lnTo>
                <a:lnTo>
                  <a:pt x="2284" y="2607"/>
                </a:lnTo>
                <a:lnTo>
                  <a:pt x="2328" y="2620"/>
                </a:lnTo>
                <a:lnTo>
                  <a:pt x="2367" y="2631"/>
                </a:lnTo>
                <a:lnTo>
                  <a:pt x="2400" y="2640"/>
                </a:lnTo>
                <a:lnTo>
                  <a:pt x="2428" y="2646"/>
                </a:lnTo>
                <a:lnTo>
                  <a:pt x="2449" y="2650"/>
                </a:lnTo>
                <a:lnTo>
                  <a:pt x="2464" y="2650"/>
                </a:lnTo>
                <a:lnTo>
                  <a:pt x="2488" y="2648"/>
                </a:lnTo>
                <a:lnTo>
                  <a:pt x="2494" y="2646"/>
                </a:lnTo>
                <a:lnTo>
                  <a:pt x="2499" y="2640"/>
                </a:lnTo>
                <a:lnTo>
                  <a:pt x="2515" y="26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7" name="Freeform 41">
            <a:extLst>
              <a:ext uri="{FF2B5EF4-FFF2-40B4-BE49-F238E27FC236}">
                <a16:creationId xmlns:a16="http://schemas.microsoft.com/office/drawing/2014/main" id="{90F8E5C8-ADAF-4DFD-88CC-C1463F7128F1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451507" y="4961279"/>
            <a:ext cx="1619248" cy="523686"/>
          </a:xfrm>
          <a:custGeom>
            <a:avLst/>
            <a:gdLst>
              <a:gd name="T0" fmla="*/ 18 w 4030"/>
              <a:gd name="T1" fmla="*/ 675 h 1308"/>
              <a:gd name="T2" fmla="*/ 23 w 4030"/>
              <a:gd name="T3" fmla="*/ 699 h 1308"/>
              <a:gd name="T4" fmla="*/ 31 w 4030"/>
              <a:gd name="T5" fmla="*/ 726 h 1308"/>
              <a:gd name="T6" fmla="*/ 37 w 4030"/>
              <a:gd name="T7" fmla="*/ 756 h 1308"/>
              <a:gd name="T8" fmla="*/ 43 w 4030"/>
              <a:gd name="T9" fmla="*/ 804 h 1308"/>
              <a:gd name="T10" fmla="*/ 45 w 4030"/>
              <a:gd name="T11" fmla="*/ 856 h 1308"/>
              <a:gd name="T12" fmla="*/ 87 w 4030"/>
              <a:gd name="T13" fmla="*/ 1232 h 1308"/>
              <a:gd name="T14" fmla="*/ 94 w 4030"/>
              <a:gd name="T15" fmla="*/ 1269 h 1308"/>
              <a:gd name="T16" fmla="*/ 99 w 4030"/>
              <a:gd name="T17" fmla="*/ 1282 h 1308"/>
              <a:gd name="T18" fmla="*/ 104 w 4030"/>
              <a:gd name="T19" fmla="*/ 1292 h 1308"/>
              <a:gd name="T20" fmla="*/ 110 w 4030"/>
              <a:gd name="T21" fmla="*/ 1299 h 1308"/>
              <a:gd name="T22" fmla="*/ 118 w 4030"/>
              <a:gd name="T23" fmla="*/ 1305 h 1308"/>
              <a:gd name="T24" fmla="*/ 129 w 4030"/>
              <a:gd name="T25" fmla="*/ 1307 h 1308"/>
              <a:gd name="T26" fmla="*/ 143 w 4030"/>
              <a:gd name="T27" fmla="*/ 1308 h 1308"/>
              <a:gd name="T28" fmla="*/ 198 w 4030"/>
              <a:gd name="T29" fmla="*/ 1305 h 1308"/>
              <a:gd name="T30" fmla="*/ 313 w 4030"/>
              <a:gd name="T31" fmla="*/ 1292 h 1308"/>
              <a:gd name="T32" fmla="*/ 688 w 4030"/>
              <a:gd name="T33" fmla="*/ 1250 h 1308"/>
              <a:gd name="T34" fmla="*/ 1201 w 4030"/>
              <a:gd name="T35" fmla="*/ 1191 h 1308"/>
              <a:gd name="T36" fmla="*/ 1784 w 4030"/>
              <a:gd name="T37" fmla="*/ 1122 h 1308"/>
              <a:gd name="T38" fmla="*/ 2371 w 4030"/>
              <a:gd name="T39" fmla="*/ 1052 h 1308"/>
              <a:gd name="T40" fmla="*/ 2894 w 4030"/>
              <a:gd name="T41" fmla="*/ 991 h 1308"/>
              <a:gd name="T42" fmla="*/ 3286 w 4030"/>
              <a:gd name="T43" fmla="*/ 947 h 1308"/>
              <a:gd name="T44" fmla="*/ 3411 w 4030"/>
              <a:gd name="T45" fmla="*/ 934 h 1308"/>
              <a:gd name="T46" fmla="*/ 3479 w 4030"/>
              <a:gd name="T47" fmla="*/ 929 h 1308"/>
              <a:gd name="T48" fmla="*/ 3544 w 4030"/>
              <a:gd name="T49" fmla="*/ 924 h 1308"/>
              <a:gd name="T50" fmla="*/ 3615 w 4030"/>
              <a:gd name="T51" fmla="*/ 916 h 1308"/>
              <a:gd name="T52" fmla="*/ 3686 w 4030"/>
              <a:gd name="T53" fmla="*/ 908 h 1308"/>
              <a:gd name="T54" fmla="*/ 3752 w 4030"/>
              <a:gd name="T55" fmla="*/ 899 h 1308"/>
              <a:gd name="T56" fmla="*/ 4022 w 4030"/>
              <a:gd name="T57" fmla="*/ 872 h 1308"/>
              <a:gd name="T58" fmla="*/ 4026 w 4030"/>
              <a:gd name="T59" fmla="*/ 851 h 1308"/>
              <a:gd name="T60" fmla="*/ 4029 w 4030"/>
              <a:gd name="T61" fmla="*/ 811 h 1308"/>
              <a:gd name="T62" fmla="*/ 4030 w 4030"/>
              <a:gd name="T63" fmla="*/ 750 h 1308"/>
              <a:gd name="T64" fmla="*/ 4027 w 4030"/>
              <a:gd name="T65" fmla="*/ 692 h 1308"/>
              <a:gd name="T66" fmla="*/ 4016 w 4030"/>
              <a:gd name="T67" fmla="*/ 616 h 1308"/>
              <a:gd name="T68" fmla="*/ 3987 w 4030"/>
              <a:gd name="T69" fmla="*/ 453 h 1308"/>
              <a:gd name="T70" fmla="*/ 3951 w 4030"/>
              <a:gd name="T71" fmla="*/ 262 h 1308"/>
              <a:gd name="T72" fmla="*/ 3924 w 4030"/>
              <a:gd name="T73" fmla="*/ 135 h 1308"/>
              <a:gd name="T74" fmla="*/ 3910 w 4030"/>
              <a:gd name="T75" fmla="*/ 72 h 1308"/>
              <a:gd name="T76" fmla="*/ 3889 w 4030"/>
              <a:gd name="T77" fmla="*/ 7 h 1308"/>
              <a:gd name="T78" fmla="*/ 3886 w 4030"/>
              <a:gd name="T79" fmla="*/ 2 h 1308"/>
              <a:gd name="T80" fmla="*/ 3836 w 4030"/>
              <a:gd name="T81" fmla="*/ 1 h 1308"/>
              <a:gd name="T82" fmla="*/ 3715 w 4030"/>
              <a:gd name="T83" fmla="*/ 9 h 1308"/>
              <a:gd name="T84" fmla="*/ 3299 w 4030"/>
              <a:gd name="T85" fmla="*/ 48 h 1308"/>
              <a:gd name="T86" fmla="*/ 2719 w 4030"/>
              <a:gd name="T87" fmla="*/ 110 h 1308"/>
              <a:gd name="T88" fmla="*/ 2056 w 4030"/>
              <a:gd name="T89" fmla="*/ 183 h 1308"/>
              <a:gd name="T90" fmla="*/ 1395 w 4030"/>
              <a:gd name="T91" fmla="*/ 257 h 1308"/>
              <a:gd name="T92" fmla="*/ 818 w 4030"/>
              <a:gd name="T93" fmla="*/ 325 h 1308"/>
              <a:gd name="T94" fmla="*/ 409 w 4030"/>
              <a:gd name="T95" fmla="*/ 373 h 1308"/>
              <a:gd name="T96" fmla="*/ 249 w 4030"/>
              <a:gd name="T97" fmla="*/ 392 h 1308"/>
              <a:gd name="T98" fmla="*/ 217 w 4030"/>
              <a:gd name="T99" fmla="*/ 398 h 1308"/>
              <a:gd name="T100" fmla="*/ 185 w 4030"/>
              <a:gd name="T101" fmla="*/ 401 h 1308"/>
              <a:gd name="T102" fmla="*/ 119 w 4030"/>
              <a:gd name="T103" fmla="*/ 405 h 1308"/>
              <a:gd name="T104" fmla="*/ 57 w 4030"/>
              <a:gd name="T105" fmla="*/ 412 h 1308"/>
              <a:gd name="T106" fmla="*/ 27 w 4030"/>
              <a:gd name="T107" fmla="*/ 420 h 1308"/>
              <a:gd name="T108" fmla="*/ 0 w 4030"/>
              <a:gd name="T109" fmla="*/ 431 h 1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030" h="1308">
                <a:moveTo>
                  <a:pt x="16" y="663"/>
                </a:moveTo>
                <a:lnTo>
                  <a:pt x="18" y="675"/>
                </a:lnTo>
                <a:lnTo>
                  <a:pt x="20" y="687"/>
                </a:lnTo>
                <a:lnTo>
                  <a:pt x="23" y="699"/>
                </a:lnTo>
                <a:lnTo>
                  <a:pt x="27" y="713"/>
                </a:lnTo>
                <a:lnTo>
                  <a:pt x="31" y="726"/>
                </a:lnTo>
                <a:lnTo>
                  <a:pt x="34" y="741"/>
                </a:lnTo>
                <a:lnTo>
                  <a:pt x="37" y="756"/>
                </a:lnTo>
                <a:lnTo>
                  <a:pt x="40" y="772"/>
                </a:lnTo>
                <a:lnTo>
                  <a:pt x="43" y="804"/>
                </a:lnTo>
                <a:lnTo>
                  <a:pt x="45" y="832"/>
                </a:lnTo>
                <a:lnTo>
                  <a:pt x="45" y="856"/>
                </a:lnTo>
                <a:lnTo>
                  <a:pt x="47" y="884"/>
                </a:lnTo>
                <a:lnTo>
                  <a:pt x="87" y="1232"/>
                </a:lnTo>
                <a:lnTo>
                  <a:pt x="91" y="1252"/>
                </a:lnTo>
                <a:lnTo>
                  <a:pt x="94" y="1269"/>
                </a:lnTo>
                <a:lnTo>
                  <a:pt x="97" y="1276"/>
                </a:lnTo>
                <a:lnTo>
                  <a:pt x="99" y="1282"/>
                </a:lnTo>
                <a:lnTo>
                  <a:pt x="101" y="1287"/>
                </a:lnTo>
                <a:lnTo>
                  <a:pt x="104" y="1292"/>
                </a:lnTo>
                <a:lnTo>
                  <a:pt x="107" y="1296"/>
                </a:lnTo>
                <a:lnTo>
                  <a:pt x="110" y="1299"/>
                </a:lnTo>
                <a:lnTo>
                  <a:pt x="114" y="1302"/>
                </a:lnTo>
                <a:lnTo>
                  <a:pt x="118" y="1305"/>
                </a:lnTo>
                <a:lnTo>
                  <a:pt x="123" y="1306"/>
                </a:lnTo>
                <a:lnTo>
                  <a:pt x="129" y="1307"/>
                </a:lnTo>
                <a:lnTo>
                  <a:pt x="135" y="1308"/>
                </a:lnTo>
                <a:lnTo>
                  <a:pt x="143" y="1308"/>
                </a:lnTo>
                <a:lnTo>
                  <a:pt x="162" y="1308"/>
                </a:lnTo>
                <a:lnTo>
                  <a:pt x="198" y="1305"/>
                </a:lnTo>
                <a:lnTo>
                  <a:pt x="248" y="1299"/>
                </a:lnTo>
                <a:lnTo>
                  <a:pt x="313" y="1292"/>
                </a:lnTo>
                <a:lnTo>
                  <a:pt x="479" y="1275"/>
                </a:lnTo>
                <a:lnTo>
                  <a:pt x="688" y="1250"/>
                </a:lnTo>
                <a:lnTo>
                  <a:pt x="932" y="1222"/>
                </a:lnTo>
                <a:lnTo>
                  <a:pt x="1201" y="1191"/>
                </a:lnTo>
                <a:lnTo>
                  <a:pt x="1488" y="1157"/>
                </a:lnTo>
                <a:lnTo>
                  <a:pt x="1784" y="1122"/>
                </a:lnTo>
                <a:lnTo>
                  <a:pt x="2081" y="1086"/>
                </a:lnTo>
                <a:lnTo>
                  <a:pt x="2371" y="1052"/>
                </a:lnTo>
                <a:lnTo>
                  <a:pt x="2645" y="1020"/>
                </a:lnTo>
                <a:lnTo>
                  <a:pt x="2894" y="991"/>
                </a:lnTo>
                <a:lnTo>
                  <a:pt x="3111" y="966"/>
                </a:lnTo>
                <a:lnTo>
                  <a:pt x="3286" y="947"/>
                </a:lnTo>
                <a:lnTo>
                  <a:pt x="3355" y="939"/>
                </a:lnTo>
                <a:lnTo>
                  <a:pt x="3411" y="934"/>
                </a:lnTo>
                <a:lnTo>
                  <a:pt x="3453" y="930"/>
                </a:lnTo>
                <a:lnTo>
                  <a:pt x="3479" y="929"/>
                </a:lnTo>
                <a:lnTo>
                  <a:pt x="3511" y="927"/>
                </a:lnTo>
                <a:lnTo>
                  <a:pt x="3544" y="924"/>
                </a:lnTo>
                <a:lnTo>
                  <a:pt x="3579" y="921"/>
                </a:lnTo>
                <a:lnTo>
                  <a:pt x="3615" y="916"/>
                </a:lnTo>
                <a:lnTo>
                  <a:pt x="3651" y="912"/>
                </a:lnTo>
                <a:lnTo>
                  <a:pt x="3686" y="908"/>
                </a:lnTo>
                <a:lnTo>
                  <a:pt x="3720" y="904"/>
                </a:lnTo>
                <a:lnTo>
                  <a:pt x="3752" y="899"/>
                </a:lnTo>
                <a:lnTo>
                  <a:pt x="4020" y="879"/>
                </a:lnTo>
                <a:lnTo>
                  <a:pt x="4022" y="872"/>
                </a:lnTo>
                <a:lnTo>
                  <a:pt x="4024" y="863"/>
                </a:lnTo>
                <a:lnTo>
                  <a:pt x="4026" y="851"/>
                </a:lnTo>
                <a:lnTo>
                  <a:pt x="4027" y="839"/>
                </a:lnTo>
                <a:lnTo>
                  <a:pt x="4029" y="811"/>
                </a:lnTo>
                <a:lnTo>
                  <a:pt x="4030" y="782"/>
                </a:lnTo>
                <a:lnTo>
                  <a:pt x="4030" y="750"/>
                </a:lnTo>
                <a:lnTo>
                  <a:pt x="4029" y="720"/>
                </a:lnTo>
                <a:lnTo>
                  <a:pt x="4027" y="692"/>
                </a:lnTo>
                <a:lnTo>
                  <a:pt x="4024" y="670"/>
                </a:lnTo>
                <a:lnTo>
                  <a:pt x="4016" y="616"/>
                </a:lnTo>
                <a:lnTo>
                  <a:pt x="4002" y="543"/>
                </a:lnTo>
                <a:lnTo>
                  <a:pt x="3987" y="453"/>
                </a:lnTo>
                <a:lnTo>
                  <a:pt x="3970" y="358"/>
                </a:lnTo>
                <a:lnTo>
                  <a:pt x="3951" y="262"/>
                </a:lnTo>
                <a:lnTo>
                  <a:pt x="3933" y="174"/>
                </a:lnTo>
                <a:lnTo>
                  <a:pt x="3924" y="135"/>
                </a:lnTo>
                <a:lnTo>
                  <a:pt x="3917" y="101"/>
                </a:lnTo>
                <a:lnTo>
                  <a:pt x="3910" y="72"/>
                </a:lnTo>
                <a:lnTo>
                  <a:pt x="3904" y="50"/>
                </a:lnTo>
                <a:lnTo>
                  <a:pt x="3889" y="7"/>
                </a:lnTo>
                <a:lnTo>
                  <a:pt x="3888" y="4"/>
                </a:lnTo>
                <a:lnTo>
                  <a:pt x="3886" y="2"/>
                </a:lnTo>
                <a:lnTo>
                  <a:pt x="3871" y="0"/>
                </a:lnTo>
                <a:lnTo>
                  <a:pt x="3836" y="1"/>
                </a:lnTo>
                <a:lnTo>
                  <a:pt x="3784" y="3"/>
                </a:lnTo>
                <a:lnTo>
                  <a:pt x="3715" y="9"/>
                </a:lnTo>
                <a:lnTo>
                  <a:pt x="3533" y="25"/>
                </a:lnTo>
                <a:lnTo>
                  <a:pt x="3299" y="48"/>
                </a:lnTo>
                <a:lnTo>
                  <a:pt x="3024" y="77"/>
                </a:lnTo>
                <a:lnTo>
                  <a:pt x="2719" y="110"/>
                </a:lnTo>
                <a:lnTo>
                  <a:pt x="2392" y="146"/>
                </a:lnTo>
                <a:lnTo>
                  <a:pt x="2056" y="183"/>
                </a:lnTo>
                <a:lnTo>
                  <a:pt x="1720" y="221"/>
                </a:lnTo>
                <a:lnTo>
                  <a:pt x="1395" y="257"/>
                </a:lnTo>
                <a:lnTo>
                  <a:pt x="1090" y="293"/>
                </a:lnTo>
                <a:lnTo>
                  <a:pt x="818" y="325"/>
                </a:lnTo>
                <a:lnTo>
                  <a:pt x="587" y="352"/>
                </a:lnTo>
                <a:lnTo>
                  <a:pt x="409" y="373"/>
                </a:lnTo>
                <a:lnTo>
                  <a:pt x="292" y="387"/>
                </a:lnTo>
                <a:lnTo>
                  <a:pt x="249" y="392"/>
                </a:lnTo>
                <a:lnTo>
                  <a:pt x="234" y="395"/>
                </a:lnTo>
                <a:lnTo>
                  <a:pt x="217" y="398"/>
                </a:lnTo>
                <a:lnTo>
                  <a:pt x="201" y="400"/>
                </a:lnTo>
                <a:lnTo>
                  <a:pt x="185" y="401"/>
                </a:lnTo>
                <a:lnTo>
                  <a:pt x="152" y="403"/>
                </a:lnTo>
                <a:lnTo>
                  <a:pt x="119" y="405"/>
                </a:lnTo>
                <a:lnTo>
                  <a:pt x="87" y="407"/>
                </a:lnTo>
                <a:lnTo>
                  <a:pt x="57" y="412"/>
                </a:lnTo>
                <a:lnTo>
                  <a:pt x="41" y="415"/>
                </a:lnTo>
                <a:lnTo>
                  <a:pt x="27" y="420"/>
                </a:lnTo>
                <a:lnTo>
                  <a:pt x="14" y="425"/>
                </a:lnTo>
                <a:lnTo>
                  <a:pt x="0" y="431"/>
                </a:lnTo>
                <a:lnTo>
                  <a:pt x="16" y="66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8" name="Freeform 19">
            <a:extLst>
              <a:ext uri="{FF2B5EF4-FFF2-40B4-BE49-F238E27FC236}">
                <a16:creationId xmlns:a16="http://schemas.microsoft.com/office/drawing/2014/main" id="{650210BF-55C9-4F59-AE95-183E522EBAA6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316687" y="5345362"/>
            <a:ext cx="766778" cy="581129"/>
          </a:xfrm>
          <a:custGeom>
            <a:avLst/>
            <a:gdLst>
              <a:gd name="T0" fmla="*/ 11 w 1453"/>
              <a:gd name="T1" fmla="*/ 726 h 1452"/>
              <a:gd name="T2" fmla="*/ 21 w 1453"/>
              <a:gd name="T3" fmla="*/ 803 h 1452"/>
              <a:gd name="T4" fmla="*/ 44 w 1453"/>
              <a:gd name="T5" fmla="*/ 900 h 1452"/>
              <a:gd name="T6" fmla="*/ 78 w 1453"/>
              <a:gd name="T7" fmla="*/ 994 h 1452"/>
              <a:gd name="T8" fmla="*/ 124 w 1453"/>
              <a:gd name="T9" fmla="*/ 1083 h 1452"/>
              <a:gd name="T10" fmla="*/ 180 w 1453"/>
              <a:gd name="T11" fmla="*/ 1165 h 1452"/>
              <a:gd name="T12" fmla="*/ 244 w 1453"/>
              <a:gd name="T13" fmla="*/ 1240 h 1452"/>
              <a:gd name="T14" fmla="*/ 316 w 1453"/>
              <a:gd name="T15" fmla="*/ 1305 h 1452"/>
              <a:gd name="T16" fmla="*/ 395 w 1453"/>
              <a:gd name="T17" fmla="*/ 1360 h 1452"/>
              <a:gd name="T18" fmla="*/ 480 w 1453"/>
              <a:gd name="T19" fmla="*/ 1403 h 1452"/>
              <a:gd name="T20" fmla="*/ 568 w 1453"/>
              <a:gd name="T21" fmla="*/ 1433 h 1452"/>
              <a:gd name="T22" fmla="*/ 660 w 1453"/>
              <a:gd name="T23" fmla="*/ 1448 h 1452"/>
              <a:gd name="T24" fmla="*/ 783 w 1453"/>
              <a:gd name="T25" fmla="*/ 1452 h 1452"/>
              <a:gd name="T26" fmla="*/ 891 w 1453"/>
              <a:gd name="T27" fmla="*/ 1448 h 1452"/>
              <a:gd name="T28" fmla="*/ 952 w 1453"/>
              <a:gd name="T29" fmla="*/ 1442 h 1452"/>
              <a:gd name="T30" fmla="*/ 1009 w 1453"/>
              <a:gd name="T31" fmla="*/ 1429 h 1452"/>
              <a:gd name="T32" fmla="*/ 1090 w 1453"/>
              <a:gd name="T33" fmla="*/ 1399 h 1452"/>
              <a:gd name="T34" fmla="*/ 1181 w 1453"/>
              <a:gd name="T35" fmla="*/ 1348 h 1452"/>
              <a:gd name="T36" fmla="*/ 1254 w 1453"/>
              <a:gd name="T37" fmla="*/ 1289 h 1452"/>
              <a:gd name="T38" fmla="*/ 1322 w 1453"/>
              <a:gd name="T39" fmla="*/ 1207 h 1452"/>
              <a:gd name="T40" fmla="*/ 1374 w 1453"/>
              <a:gd name="T41" fmla="*/ 1108 h 1452"/>
              <a:gd name="T42" fmla="*/ 1412 w 1453"/>
              <a:gd name="T43" fmla="*/ 997 h 1452"/>
              <a:gd name="T44" fmla="*/ 1439 w 1453"/>
              <a:gd name="T45" fmla="*/ 878 h 1452"/>
              <a:gd name="T46" fmla="*/ 1452 w 1453"/>
              <a:gd name="T47" fmla="*/ 756 h 1452"/>
              <a:gd name="T48" fmla="*/ 1452 w 1453"/>
              <a:gd name="T49" fmla="*/ 633 h 1452"/>
              <a:gd name="T50" fmla="*/ 1441 w 1453"/>
              <a:gd name="T51" fmla="*/ 514 h 1452"/>
              <a:gd name="T52" fmla="*/ 1419 w 1453"/>
              <a:gd name="T53" fmla="*/ 404 h 1452"/>
              <a:gd name="T54" fmla="*/ 1385 w 1453"/>
              <a:gd name="T55" fmla="*/ 305 h 1452"/>
              <a:gd name="T56" fmla="*/ 1341 w 1453"/>
              <a:gd name="T57" fmla="*/ 224 h 1452"/>
              <a:gd name="T58" fmla="*/ 1293 w 1453"/>
              <a:gd name="T59" fmla="*/ 168 h 1452"/>
              <a:gd name="T60" fmla="*/ 1251 w 1453"/>
              <a:gd name="T61" fmla="*/ 134 h 1452"/>
              <a:gd name="T62" fmla="*/ 1207 w 1453"/>
              <a:gd name="T63" fmla="*/ 105 h 1452"/>
              <a:gd name="T64" fmla="*/ 1159 w 1453"/>
              <a:gd name="T65" fmla="*/ 81 h 1452"/>
              <a:gd name="T66" fmla="*/ 1092 w 1453"/>
              <a:gd name="T67" fmla="*/ 54 h 1452"/>
              <a:gd name="T68" fmla="*/ 985 w 1453"/>
              <a:gd name="T69" fmla="*/ 26 h 1452"/>
              <a:gd name="T70" fmla="*/ 873 w 1453"/>
              <a:gd name="T71" fmla="*/ 10 h 1452"/>
              <a:gd name="T72" fmla="*/ 761 w 1453"/>
              <a:gd name="T73" fmla="*/ 3 h 1452"/>
              <a:gd name="T74" fmla="*/ 625 w 1453"/>
              <a:gd name="T75" fmla="*/ 0 h 1452"/>
              <a:gd name="T76" fmla="*/ 535 w 1453"/>
              <a:gd name="T77" fmla="*/ 3 h 1452"/>
              <a:gd name="T78" fmla="*/ 473 w 1453"/>
              <a:gd name="T79" fmla="*/ 10 h 1452"/>
              <a:gd name="T80" fmla="*/ 421 w 1453"/>
              <a:gd name="T81" fmla="*/ 26 h 1452"/>
              <a:gd name="T82" fmla="*/ 384 w 1453"/>
              <a:gd name="T83" fmla="*/ 44 h 1452"/>
              <a:gd name="T84" fmla="*/ 318 w 1453"/>
              <a:gd name="T85" fmla="*/ 89 h 1452"/>
              <a:gd name="T86" fmla="*/ 241 w 1453"/>
              <a:gd name="T87" fmla="*/ 158 h 1452"/>
              <a:gd name="T88" fmla="*/ 169 w 1453"/>
              <a:gd name="T89" fmla="*/ 236 h 1452"/>
              <a:gd name="T90" fmla="*/ 107 w 1453"/>
              <a:gd name="T91" fmla="*/ 316 h 1452"/>
              <a:gd name="T92" fmla="*/ 60 w 1453"/>
              <a:gd name="T93" fmla="*/ 388 h 1452"/>
              <a:gd name="T94" fmla="*/ 43 w 1453"/>
              <a:gd name="T95" fmla="*/ 426 h 1452"/>
              <a:gd name="T96" fmla="*/ 26 w 1453"/>
              <a:gd name="T97" fmla="*/ 482 h 1452"/>
              <a:gd name="T98" fmla="*/ 11 w 1453"/>
              <a:gd name="T99" fmla="*/ 547 h 1452"/>
              <a:gd name="T100" fmla="*/ 1 w 1453"/>
              <a:gd name="T101" fmla="*/ 614 h 1452"/>
              <a:gd name="T102" fmla="*/ 1 w 1453"/>
              <a:gd name="T103" fmla="*/ 675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53" h="1452">
                <a:moveTo>
                  <a:pt x="3" y="692"/>
                </a:moveTo>
                <a:lnTo>
                  <a:pt x="6" y="710"/>
                </a:lnTo>
                <a:lnTo>
                  <a:pt x="11" y="726"/>
                </a:lnTo>
                <a:lnTo>
                  <a:pt x="14" y="744"/>
                </a:lnTo>
                <a:lnTo>
                  <a:pt x="17" y="769"/>
                </a:lnTo>
                <a:lnTo>
                  <a:pt x="21" y="803"/>
                </a:lnTo>
                <a:lnTo>
                  <a:pt x="28" y="836"/>
                </a:lnTo>
                <a:lnTo>
                  <a:pt x="35" y="868"/>
                </a:lnTo>
                <a:lnTo>
                  <a:pt x="44" y="900"/>
                </a:lnTo>
                <a:lnTo>
                  <a:pt x="53" y="932"/>
                </a:lnTo>
                <a:lnTo>
                  <a:pt x="65" y="963"/>
                </a:lnTo>
                <a:lnTo>
                  <a:pt x="78" y="994"/>
                </a:lnTo>
                <a:lnTo>
                  <a:pt x="92" y="1024"/>
                </a:lnTo>
                <a:lnTo>
                  <a:pt x="107" y="1054"/>
                </a:lnTo>
                <a:lnTo>
                  <a:pt x="124" y="1083"/>
                </a:lnTo>
                <a:lnTo>
                  <a:pt x="141" y="1111"/>
                </a:lnTo>
                <a:lnTo>
                  <a:pt x="159" y="1138"/>
                </a:lnTo>
                <a:lnTo>
                  <a:pt x="180" y="1165"/>
                </a:lnTo>
                <a:lnTo>
                  <a:pt x="200" y="1191"/>
                </a:lnTo>
                <a:lnTo>
                  <a:pt x="221" y="1215"/>
                </a:lnTo>
                <a:lnTo>
                  <a:pt x="244" y="1240"/>
                </a:lnTo>
                <a:lnTo>
                  <a:pt x="267" y="1262"/>
                </a:lnTo>
                <a:lnTo>
                  <a:pt x="292" y="1285"/>
                </a:lnTo>
                <a:lnTo>
                  <a:pt x="316" y="1305"/>
                </a:lnTo>
                <a:lnTo>
                  <a:pt x="342" y="1324"/>
                </a:lnTo>
                <a:lnTo>
                  <a:pt x="369" y="1343"/>
                </a:lnTo>
                <a:lnTo>
                  <a:pt x="395" y="1360"/>
                </a:lnTo>
                <a:lnTo>
                  <a:pt x="423" y="1376"/>
                </a:lnTo>
                <a:lnTo>
                  <a:pt x="451" y="1391"/>
                </a:lnTo>
                <a:lnTo>
                  <a:pt x="480" y="1403"/>
                </a:lnTo>
                <a:lnTo>
                  <a:pt x="509" y="1415"/>
                </a:lnTo>
                <a:lnTo>
                  <a:pt x="538" y="1425"/>
                </a:lnTo>
                <a:lnTo>
                  <a:pt x="568" y="1433"/>
                </a:lnTo>
                <a:lnTo>
                  <a:pt x="599" y="1440"/>
                </a:lnTo>
                <a:lnTo>
                  <a:pt x="629" y="1445"/>
                </a:lnTo>
                <a:lnTo>
                  <a:pt x="660" y="1448"/>
                </a:lnTo>
                <a:lnTo>
                  <a:pt x="692" y="1451"/>
                </a:lnTo>
                <a:lnTo>
                  <a:pt x="738" y="1452"/>
                </a:lnTo>
                <a:lnTo>
                  <a:pt x="783" y="1452"/>
                </a:lnTo>
                <a:lnTo>
                  <a:pt x="828" y="1452"/>
                </a:lnTo>
                <a:lnTo>
                  <a:pt x="871" y="1451"/>
                </a:lnTo>
                <a:lnTo>
                  <a:pt x="891" y="1448"/>
                </a:lnTo>
                <a:lnTo>
                  <a:pt x="911" y="1447"/>
                </a:lnTo>
                <a:lnTo>
                  <a:pt x="932" y="1445"/>
                </a:lnTo>
                <a:lnTo>
                  <a:pt x="952" y="1442"/>
                </a:lnTo>
                <a:lnTo>
                  <a:pt x="971" y="1439"/>
                </a:lnTo>
                <a:lnTo>
                  <a:pt x="990" y="1434"/>
                </a:lnTo>
                <a:lnTo>
                  <a:pt x="1009" y="1429"/>
                </a:lnTo>
                <a:lnTo>
                  <a:pt x="1028" y="1424"/>
                </a:lnTo>
                <a:lnTo>
                  <a:pt x="1058" y="1412"/>
                </a:lnTo>
                <a:lnTo>
                  <a:pt x="1090" y="1399"/>
                </a:lnTo>
                <a:lnTo>
                  <a:pt x="1121" y="1383"/>
                </a:lnTo>
                <a:lnTo>
                  <a:pt x="1152" y="1366"/>
                </a:lnTo>
                <a:lnTo>
                  <a:pt x="1181" y="1348"/>
                </a:lnTo>
                <a:lnTo>
                  <a:pt x="1208" y="1329"/>
                </a:lnTo>
                <a:lnTo>
                  <a:pt x="1233" y="1309"/>
                </a:lnTo>
                <a:lnTo>
                  <a:pt x="1254" y="1289"/>
                </a:lnTo>
                <a:lnTo>
                  <a:pt x="1279" y="1264"/>
                </a:lnTo>
                <a:lnTo>
                  <a:pt x="1300" y="1237"/>
                </a:lnTo>
                <a:lnTo>
                  <a:pt x="1322" y="1207"/>
                </a:lnTo>
                <a:lnTo>
                  <a:pt x="1341" y="1176"/>
                </a:lnTo>
                <a:lnTo>
                  <a:pt x="1358" y="1143"/>
                </a:lnTo>
                <a:lnTo>
                  <a:pt x="1374" y="1108"/>
                </a:lnTo>
                <a:lnTo>
                  <a:pt x="1389" y="1072"/>
                </a:lnTo>
                <a:lnTo>
                  <a:pt x="1402" y="1036"/>
                </a:lnTo>
                <a:lnTo>
                  <a:pt x="1412" y="997"/>
                </a:lnTo>
                <a:lnTo>
                  <a:pt x="1423" y="959"/>
                </a:lnTo>
                <a:lnTo>
                  <a:pt x="1432" y="919"/>
                </a:lnTo>
                <a:lnTo>
                  <a:pt x="1439" y="878"/>
                </a:lnTo>
                <a:lnTo>
                  <a:pt x="1444" y="838"/>
                </a:lnTo>
                <a:lnTo>
                  <a:pt x="1449" y="796"/>
                </a:lnTo>
                <a:lnTo>
                  <a:pt x="1452" y="756"/>
                </a:lnTo>
                <a:lnTo>
                  <a:pt x="1453" y="714"/>
                </a:lnTo>
                <a:lnTo>
                  <a:pt x="1453" y="673"/>
                </a:lnTo>
                <a:lnTo>
                  <a:pt x="1452" y="633"/>
                </a:lnTo>
                <a:lnTo>
                  <a:pt x="1450" y="592"/>
                </a:lnTo>
                <a:lnTo>
                  <a:pt x="1447" y="552"/>
                </a:lnTo>
                <a:lnTo>
                  <a:pt x="1441" y="514"/>
                </a:lnTo>
                <a:lnTo>
                  <a:pt x="1435" y="476"/>
                </a:lnTo>
                <a:lnTo>
                  <a:pt x="1427" y="439"/>
                </a:lnTo>
                <a:lnTo>
                  <a:pt x="1419" y="404"/>
                </a:lnTo>
                <a:lnTo>
                  <a:pt x="1408" y="369"/>
                </a:lnTo>
                <a:lnTo>
                  <a:pt x="1397" y="336"/>
                </a:lnTo>
                <a:lnTo>
                  <a:pt x="1385" y="305"/>
                </a:lnTo>
                <a:lnTo>
                  <a:pt x="1371" y="276"/>
                </a:lnTo>
                <a:lnTo>
                  <a:pt x="1357" y="250"/>
                </a:lnTo>
                <a:lnTo>
                  <a:pt x="1341" y="224"/>
                </a:lnTo>
                <a:lnTo>
                  <a:pt x="1324" y="202"/>
                </a:lnTo>
                <a:lnTo>
                  <a:pt x="1306" y="181"/>
                </a:lnTo>
                <a:lnTo>
                  <a:pt x="1293" y="168"/>
                </a:lnTo>
                <a:lnTo>
                  <a:pt x="1279" y="157"/>
                </a:lnTo>
                <a:lnTo>
                  <a:pt x="1266" y="145"/>
                </a:lnTo>
                <a:lnTo>
                  <a:pt x="1251" y="134"/>
                </a:lnTo>
                <a:lnTo>
                  <a:pt x="1237" y="125"/>
                </a:lnTo>
                <a:lnTo>
                  <a:pt x="1222" y="115"/>
                </a:lnTo>
                <a:lnTo>
                  <a:pt x="1207" y="105"/>
                </a:lnTo>
                <a:lnTo>
                  <a:pt x="1191" y="97"/>
                </a:lnTo>
                <a:lnTo>
                  <a:pt x="1176" y="88"/>
                </a:lnTo>
                <a:lnTo>
                  <a:pt x="1159" y="81"/>
                </a:lnTo>
                <a:lnTo>
                  <a:pt x="1143" y="73"/>
                </a:lnTo>
                <a:lnTo>
                  <a:pt x="1126" y="66"/>
                </a:lnTo>
                <a:lnTo>
                  <a:pt x="1092" y="54"/>
                </a:lnTo>
                <a:lnTo>
                  <a:pt x="1058" y="43"/>
                </a:lnTo>
                <a:lnTo>
                  <a:pt x="1021" y="34"/>
                </a:lnTo>
                <a:lnTo>
                  <a:pt x="985" y="26"/>
                </a:lnTo>
                <a:lnTo>
                  <a:pt x="948" y="20"/>
                </a:lnTo>
                <a:lnTo>
                  <a:pt x="910" y="14"/>
                </a:lnTo>
                <a:lnTo>
                  <a:pt x="873" y="10"/>
                </a:lnTo>
                <a:lnTo>
                  <a:pt x="835" y="7"/>
                </a:lnTo>
                <a:lnTo>
                  <a:pt x="798" y="5"/>
                </a:lnTo>
                <a:lnTo>
                  <a:pt x="761" y="3"/>
                </a:lnTo>
                <a:lnTo>
                  <a:pt x="717" y="2"/>
                </a:lnTo>
                <a:lnTo>
                  <a:pt x="672" y="1"/>
                </a:lnTo>
                <a:lnTo>
                  <a:pt x="625" y="0"/>
                </a:lnTo>
                <a:lnTo>
                  <a:pt x="579" y="1"/>
                </a:lnTo>
                <a:lnTo>
                  <a:pt x="557" y="2"/>
                </a:lnTo>
                <a:lnTo>
                  <a:pt x="535" y="3"/>
                </a:lnTo>
                <a:lnTo>
                  <a:pt x="513" y="5"/>
                </a:lnTo>
                <a:lnTo>
                  <a:pt x="493" y="7"/>
                </a:lnTo>
                <a:lnTo>
                  <a:pt x="473" y="10"/>
                </a:lnTo>
                <a:lnTo>
                  <a:pt x="454" y="14"/>
                </a:lnTo>
                <a:lnTo>
                  <a:pt x="437" y="20"/>
                </a:lnTo>
                <a:lnTo>
                  <a:pt x="421" y="26"/>
                </a:lnTo>
                <a:lnTo>
                  <a:pt x="409" y="32"/>
                </a:lnTo>
                <a:lnTo>
                  <a:pt x="396" y="38"/>
                </a:lnTo>
                <a:lnTo>
                  <a:pt x="384" y="44"/>
                </a:lnTo>
                <a:lnTo>
                  <a:pt x="371" y="52"/>
                </a:lnTo>
                <a:lnTo>
                  <a:pt x="345" y="70"/>
                </a:lnTo>
                <a:lnTo>
                  <a:pt x="318" y="89"/>
                </a:lnTo>
                <a:lnTo>
                  <a:pt x="293" y="111"/>
                </a:lnTo>
                <a:lnTo>
                  <a:pt x="267" y="133"/>
                </a:lnTo>
                <a:lnTo>
                  <a:pt x="241" y="158"/>
                </a:lnTo>
                <a:lnTo>
                  <a:pt x="216" y="183"/>
                </a:lnTo>
                <a:lnTo>
                  <a:pt x="192" y="210"/>
                </a:lnTo>
                <a:lnTo>
                  <a:pt x="169" y="236"/>
                </a:lnTo>
                <a:lnTo>
                  <a:pt x="146" y="263"/>
                </a:lnTo>
                <a:lnTo>
                  <a:pt x="126" y="289"/>
                </a:lnTo>
                <a:lnTo>
                  <a:pt x="107" y="316"/>
                </a:lnTo>
                <a:lnTo>
                  <a:pt x="90" y="341"/>
                </a:lnTo>
                <a:lnTo>
                  <a:pt x="74" y="365"/>
                </a:lnTo>
                <a:lnTo>
                  <a:pt x="60" y="388"/>
                </a:lnTo>
                <a:lnTo>
                  <a:pt x="55" y="398"/>
                </a:lnTo>
                <a:lnTo>
                  <a:pt x="49" y="411"/>
                </a:lnTo>
                <a:lnTo>
                  <a:pt x="43" y="426"/>
                </a:lnTo>
                <a:lnTo>
                  <a:pt x="37" y="443"/>
                </a:lnTo>
                <a:lnTo>
                  <a:pt x="31" y="463"/>
                </a:lnTo>
                <a:lnTo>
                  <a:pt x="26" y="482"/>
                </a:lnTo>
                <a:lnTo>
                  <a:pt x="20" y="503"/>
                </a:lnTo>
                <a:lnTo>
                  <a:pt x="15" y="526"/>
                </a:lnTo>
                <a:lnTo>
                  <a:pt x="11" y="547"/>
                </a:lnTo>
                <a:lnTo>
                  <a:pt x="6" y="569"/>
                </a:lnTo>
                <a:lnTo>
                  <a:pt x="3" y="592"/>
                </a:lnTo>
                <a:lnTo>
                  <a:pt x="1" y="614"/>
                </a:lnTo>
                <a:lnTo>
                  <a:pt x="0" y="636"/>
                </a:lnTo>
                <a:lnTo>
                  <a:pt x="0" y="656"/>
                </a:lnTo>
                <a:lnTo>
                  <a:pt x="1" y="675"/>
                </a:lnTo>
                <a:lnTo>
                  <a:pt x="3" y="69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1349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DDÍ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F01AF70-9F6D-432D-9CA3-1DB3B7700717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4064400" cy="6858000"/>
          </a:xfrm>
          <a:prstGeom prst="rect">
            <a:avLst/>
          </a:prstGeom>
          <a:solidFill>
            <a:srgbClr val="356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cs-CZ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0221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2" name="Nadpis 1" descr="Název celé prezentace">
            <a:extLst>
              <a:ext uri="{FF2B5EF4-FFF2-40B4-BE49-F238E27FC236}">
                <a16:creationId xmlns:a16="http://schemas.microsoft.com/office/drawing/2014/main" id="{944A9230-67BB-4BAB-8165-DEA961BAF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8918" y="3767367"/>
            <a:ext cx="7551081" cy="540000"/>
          </a:xfrm>
        </p:spPr>
        <p:txBody>
          <a:bodyPr anchor="b" anchorCtr="0"/>
          <a:lstStyle>
            <a:lvl1pPr>
              <a:defRPr sz="4400">
                <a:solidFill>
                  <a:srgbClr val="3566FC"/>
                </a:solidFill>
              </a:defRPr>
            </a:lvl1pPr>
          </a:lstStyle>
          <a:p>
            <a:r>
              <a:rPr lang="cs-CZ"/>
              <a:t>Název oddílu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510DC5AE-FBD1-4517-9A6C-37BB53E85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8915" y="4840448"/>
            <a:ext cx="7551081" cy="1620269"/>
          </a:xfrm>
          <a:prstGeom prst="rect">
            <a:avLst/>
          </a:prstGeom>
        </p:spPr>
        <p:txBody>
          <a:bodyPr bIns="0" anchor="t" anchorCtr="0"/>
          <a:lstStyle>
            <a:lvl1pPr algn="l">
              <a:defRPr sz="2500">
                <a:solidFill>
                  <a:srgbClr val="3566FC"/>
                </a:solidFill>
              </a:defRPr>
            </a:lvl1pPr>
          </a:lstStyle>
          <a:p>
            <a:pPr lvl="0"/>
            <a:r>
              <a:rPr lang="cs-CZ"/>
              <a:t>Doplňující text</a:t>
            </a:r>
          </a:p>
        </p:txBody>
      </p:sp>
      <p:sp>
        <p:nvSpPr>
          <p:cNvPr id="9" name="Zástupný symbol pro text 6">
            <a:extLst>
              <a:ext uri="{FF2B5EF4-FFF2-40B4-BE49-F238E27FC236}">
                <a16:creationId xmlns:a16="http://schemas.microsoft.com/office/drawing/2014/main" id="{E48AD518-AA06-499F-A7B6-7C2C72199A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8917" y="4307368"/>
            <a:ext cx="7551081" cy="312400"/>
          </a:xfrm>
          <a:prstGeom prst="rect">
            <a:avLst/>
          </a:prstGeom>
        </p:spPr>
        <p:txBody>
          <a:bodyPr/>
          <a:lstStyle>
            <a:lvl1pPr>
              <a:defRPr sz="2500" b="1">
                <a:solidFill>
                  <a:srgbClr val="3566FC"/>
                </a:solidFill>
              </a:defRPr>
            </a:lvl1pPr>
          </a:lstStyle>
          <a:p>
            <a:pPr lvl="0"/>
            <a:r>
              <a:rPr lang="cs-CZ"/>
              <a:t>Autor prezentace</a:t>
            </a:r>
          </a:p>
        </p:txBody>
      </p:sp>
      <p:sp>
        <p:nvSpPr>
          <p:cNvPr id="10" name="Zástupný symbol pro číslo snímku 10">
            <a:extLst>
              <a:ext uri="{FF2B5EF4-FFF2-40B4-BE49-F238E27FC236}">
                <a16:creationId xmlns:a16="http://schemas.microsoft.com/office/drawing/2014/main" id="{B8F0634D-52D6-47B5-AB28-169F920B05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700000" y="6472402"/>
            <a:ext cx="478322" cy="365125"/>
          </a:xfrm>
        </p:spPr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8279D426-F4EF-F387-C5F0-38E0CA4B9F35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1143299" y="4144962"/>
            <a:ext cx="2142861" cy="493515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E889F2A9-C98B-1AD7-3A99-AB21630E2A2A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2330599" y="5217822"/>
            <a:ext cx="1220201" cy="280375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53ACA44A-A194-014D-B311-7BAF27DBB563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935880" y="4298023"/>
            <a:ext cx="2663556" cy="615107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7D95C7ED-3C44-E161-805F-D4F3677CDFB3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938741" y="4525470"/>
            <a:ext cx="2660695" cy="613676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5" name="Line 8">
            <a:extLst>
              <a:ext uri="{FF2B5EF4-FFF2-40B4-BE49-F238E27FC236}">
                <a16:creationId xmlns:a16="http://schemas.microsoft.com/office/drawing/2014/main" id="{19607C10-BAE2-4E5E-C6B2-D816C29DF73C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1048888" y="4752916"/>
            <a:ext cx="2550548" cy="587927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6" name="Line 9">
            <a:extLst>
              <a:ext uri="{FF2B5EF4-FFF2-40B4-BE49-F238E27FC236}">
                <a16:creationId xmlns:a16="http://schemas.microsoft.com/office/drawing/2014/main" id="{EA005F8E-E9F9-E53E-BA55-A4E133F5175C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1429396" y="4978932"/>
            <a:ext cx="2170040" cy="500669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" name="Freeform 19">
            <a:extLst>
              <a:ext uri="{FF2B5EF4-FFF2-40B4-BE49-F238E27FC236}">
                <a16:creationId xmlns:a16="http://schemas.microsoft.com/office/drawing/2014/main" id="{97A2E6D6-D3BF-0871-221E-5C4ADE137EF7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316687" y="5345362"/>
            <a:ext cx="766778" cy="581129"/>
          </a:xfrm>
          <a:custGeom>
            <a:avLst/>
            <a:gdLst>
              <a:gd name="T0" fmla="*/ 11 w 1453"/>
              <a:gd name="T1" fmla="*/ 726 h 1452"/>
              <a:gd name="T2" fmla="*/ 21 w 1453"/>
              <a:gd name="T3" fmla="*/ 803 h 1452"/>
              <a:gd name="T4" fmla="*/ 44 w 1453"/>
              <a:gd name="T5" fmla="*/ 900 h 1452"/>
              <a:gd name="T6" fmla="*/ 78 w 1453"/>
              <a:gd name="T7" fmla="*/ 994 h 1452"/>
              <a:gd name="T8" fmla="*/ 124 w 1453"/>
              <a:gd name="T9" fmla="*/ 1083 h 1452"/>
              <a:gd name="T10" fmla="*/ 180 w 1453"/>
              <a:gd name="T11" fmla="*/ 1165 h 1452"/>
              <a:gd name="T12" fmla="*/ 244 w 1453"/>
              <a:gd name="T13" fmla="*/ 1240 h 1452"/>
              <a:gd name="T14" fmla="*/ 316 w 1453"/>
              <a:gd name="T15" fmla="*/ 1305 h 1452"/>
              <a:gd name="T16" fmla="*/ 395 w 1453"/>
              <a:gd name="T17" fmla="*/ 1360 h 1452"/>
              <a:gd name="T18" fmla="*/ 480 w 1453"/>
              <a:gd name="T19" fmla="*/ 1403 h 1452"/>
              <a:gd name="T20" fmla="*/ 568 w 1453"/>
              <a:gd name="T21" fmla="*/ 1433 h 1452"/>
              <a:gd name="T22" fmla="*/ 660 w 1453"/>
              <a:gd name="T23" fmla="*/ 1448 h 1452"/>
              <a:gd name="T24" fmla="*/ 783 w 1453"/>
              <a:gd name="T25" fmla="*/ 1452 h 1452"/>
              <a:gd name="T26" fmla="*/ 891 w 1453"/>
              <a:gd name="T27" fmla="*/ 1448 h 1452"/>
              <a:gd name="T28" fmla="*/ 952 w 1453"/>
              <a:gd name="T29" fmla="*/ 1442 h 1452"/>
              <a:gd name="T30" fmla="*/ 1009 w 1453"/>
              <a:gd name="T31" fmla="*/ 1429 h 1452"/>
              <a:gd name="T32" fmla="*/ 1090 w 1453"/>
              <a:gd name="T33" fmla="*/ 1399 h 1452"/>
              <a:gd name="T34" fmla="*/ 1181 w 1453"/>
              <a:gd name="T35" fmla="*/ 1348 h 1452"/>
              <a:gd name="T36" fmla="*/ 1254 w 1453"/>
              <a:gd name="T37" fmla="*/ 1289 h 1452"/>
              <a:gd name="T38" fmla="*/ 1322 w 1453"/>
              <a:gd name="T39" fmla="*/ 1207 h 1452"/>
              <a:gd name="T40" fmla="*/ 1374 w 1453"/>
              <a:gd name="T41" fmla="*/ 1108 h 1452"/>
              <a:gd name="T42" fmla="*/ 1412 w 1453"/>
              <a:gd name="T43" fmla="*/ 997 h 1452"/>
              <a:gd name="T44" fmla="*/ 1439 w 1453"/>
              <a:gd name="T45" fmla="*/ 878 h 1452"/>
              <a:gd name="T46" fmla="*/ 1452 w 1453"/>
              <a:gd name="T47" fmla="*/ 756 h 1452"/>
              <a:gd name="T48" fmla="*/ 1452 w 1453"/>
              <a:gd name="T49" fmla="*/ 633 h 1452"/>
              <a:gd name="T50" fmla="*/ 1441 w 1453"/>
              <a:gd name="T51" fmla="*/ 514 h 1452"/>
              <a:gd name="T52" fmla="*/ 1419 w 1453"/>
              <a:gd name="T53" fmla="*/ 404 h 1452"/>
              <a:gd name="T54" fmla="*/ 1385 w 1453"/>
              <a:gd name="T55" fmla="*/ 305 h 1452"/>
              <a:gd name="T56" fmla="*/ 1341 w 1453"/>
              <a:gd name="T57" fmla="*/ 224 h 1452"/>
              <a:gd name="T58" fmla="*/ 1293 w 1453"/>
              <a:gd name="T59" fmla="*/ 168 h 1452"/>
              <a:gd name="T60" fmla="*/ 1251 w 1453"/>
              <a:gd name="T61" fmla="*/ 134 h 1452"/>
              <a:gd name="T62" fmla="*/ 1207 w 1453"/>
              <a:gd name="T63" fmla="*/ 105 h 1452"/>
              <a:gd name="T64" fmla="*/ 1159 w 1453"/>
              <a:gd name="T65" fmla="*/ 81 h 1452"/>
              <a:gd name="T66" fmla="*/ 1092 w 1453"/>
              <a:gd name="T67" fmla="*/ 54 h 1452"/>
              <a:gd name="T68" fmla="*/ 985 w 1453"/>
              <a:gd name="T69" fmla="*/ 26 h 1452"/>
              <a:gd name="T70" fmla="*/ 873 w 1453"/>
              <a:gd name="T71" fmla="*/ 10 h 1452"/>
              <a:gd name="T72" fmla="*/ 761 w 1453"/>
              <a:gd name="T73" fmla="*/ 3 h 1452"/>
              <a:gd name="T74" fmla="*/ 625 w 1453"/>
              <a:gd name="T75" fmla="*/ 0 h 1452"/>
              <a:gd name="T76" fmla="*/ 535 w 1453"/>
              <a:gd name="T77" fmla="*/ 3 h 1452"/>
              <a:gd name="T78" fmla="*/ 473 w 1453"/>
              <a:gd name="T79" fmla="*/ 10 h 1452"/>
              <a:gd name="T80" fmla="*/ 421 w 1453"/>
              <a:gd name="T81" fmla="*/ 26 h 1452"/>
              <a:gd name="T82" fmla="*/ 384 w 1453"/>
              <a:gd name="T83" fmla="*/ 44 h 1452"/>
              <a:gd name="T84" fmla="*/ 318 w 1453"/>
              <a:gd name="T85" fmla="*/ 89 h 1452"/>
              <a:gd name="T86" fmla="*/ 241 w 1453"/>
              <a:gd name="T87" fmla="*/ 158 h 1452"/>
              <a:gd name="T88" fmla="*/ 169 w 1453"/>
              <a:gd name="T89" fmla="*/ 236 h 1452"/>
              <a:gd name="T90" fmla="*/ 107 w 1453"/>
              <a:gd name="T91" fmla="*/ 316 h 1452"/>
              <a:gd name="T92" fmla="*/ 60 w 1453"/>
              <a:gd name="T93" fmla="*/ 388 h 1452"/>
              <a:gd name="T94" fmla="*/ 43 w 1453"/>
              <a:gd name="T95" fmla="*/ 426 h 1452"/>
              <a:gd name="T96" fmla="*/ 26 w 1453"/>
              <a:gd name="T97" fmla="*/ 482 h 1452"/>
              <a:gd name="T98" fmla="*/ 11 w 1453"/>
              <a:gd name="T99" fmla="*/ 547 h 1452"/>
              <a:gd name="T100" fmla="*/ 1 w 1453"/>
              <a:gd name="T101" fmla="*/ 614 h 1452"/>
              <a:gd name="T102" fmla="*/ 1 w 1453"/>
              <a:gd name="T103" fmla="*/ 675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53" h="1452">
                <a:moveTo>
                  <a:pt x="3" y="692"/>
                </a:moveTo>
                <a:lnTo>
                  <a:pt x="6" y="710"/>
                </a:lnTo>
                <a:lnTo>
                  <a:pt x="11" y="726"/>
                </a:lnTo>
                <a:lnTo>
                  <a:pt x="14" y="744"/>
                </a:lnTo>
                <a:lnTo>
                  <a:pt x="17" y="769"/>
                </a:lnTo>
                <a:lnTo>
                  <a:pt x="21" y="803"/>
                </a:lnTo>
                <a:lnTo>
                  <a:pt x="28" y="836"/>
                </a:lnTo>
                <a:lnTo>
                  <a:pt x="35" y="868"/>
                </a:lnTo>
                <a:lnTo>
                  <a:pt x="44" y="900"/>
                </a:lnTo>
                <a:lnTo>
                  <a:pt x="53" y="932"/>
                </a:lnTo>
                <a:lnTo>
                  <a:pt x="65" y="963"/>
                </a:lnTo>
                <a:lnTo>
                  <a:pt x="78" y="994"/>
                </a:lnTo>
                <a:lnTo>
                  <a:pt x="92" y="1024"/>
                </a:lnTo>
                <a:lnTo>
                  <a:pt x="107" y="1054"/>
                </a:lnTo>
                <a:lnTo>
                  <a:pt x="124" y="1083"/>
                </a:lnTo>
                <a:lnTo>
                  <a:pt x="141" y="1111"/>
                </a:lnTo>
                <a:lnTo>
                  <a:pt x="159" y="1138"/>
                </a:lnTo>
                <a:lnTo>
                  <a:pt x="180" y="1165"/>
                </a:lnTo>
                <a:lnTo>
                  <a:pt x="200" y="1191"/>
                </a:lnTo>
                <a:lnTo>
                  <a:pt x="221" y="1215"/>
                </a:lnTo>
                <a:lnTo>
                  <a:pt x="244" y="1240"/>
                </a:lnTo>
                <a:lnTo>
                  <a:pt x="267" y="1262"/>
                </a:lnTo>
                <a:lnTo>
                  <a:pt x="292" y="1285"/>
                </a:lnTo>
                <a:lnTo>
                  <a:pt x="316" y="1305"/>
                </a:lnTo>
                <a:lnTo>
                  <a:pt x="342" y="1324"/>
                </a:lnTo>
                <a:lnTo>
                  <a:pt x="369" y="1343"/>
                </a:lnTo>
                <a:lnTo>
                  <a:pt x="395" y="1360"/>
                </a:lnTo>
                <a:lnTo>
                  <a:pt x="423" y="1376"/>
                </a:lnTo>
                <a:lnTo>
                  <a:pt x="451" y="1391"/>
                </a:lnTo>
                <a:lnTo>
                  <a:pt x="480" y="1403"/>
                </a:lnTo>
                <a:lnTo>
                  <a:pt x="509" y="1415"/>
                </a:lnTo>
                <a:lnTo>
                  <a:pt x="538" y="1425"/>
                </a:lnTo>
                <a:lnTo>
                  <a:pt x="568" y="1433"/>
                </a:lnTo>
                <a:lnTo>
                  <a:pt x="599" y="1440"/>
                </a:lnTo>
                <a:lnTo>
                  <a:pt x="629" y="1445"/>
                </a:lnTo>
                <a:lnTo>
                  <a:pt x="660" y="1448"/>
                </a:lnTo>
                <a:lnTo>
                  <a:pt x="692" y="1451"/>
                </a:lnTo>
                <a:lnTo>
                  <a:pt x="738" y="1452"/>
                </a:lnTo>
                <a:lnTo>
                  <a:pt x="783" y="1452"/>
                </a:lnTo>
                <a:lnTo>
                  <a:pt x="828" y="1452"/>
                </a:lnTo>
                <a:lnTo>
                  <a:pt x="871" y="1451"/>
                </a:lnTo>
                <a:lnTo>
                  <a:pt x="891" y="1448"/>
                </a:lnTo>
                <a:lnTo>
                  <a:pt x="911" y="1447"/>
                </a:lnTo>
                <a:lnTo>
                  <a:pt x="932" y="1445"/>
                </a:lnTo>
                <a:lnTo>
                  <a:pt x="952" y="1442"/>
                </a:lnTo>
                <a:lnTo>
                  <a:pt x="971" y="1439"/>
                </a:lnTo>
                <a:lnTo>
                  <a:pt x="990" y="1434"/>
                </a:lnTo>
                <a:lnTo>
                  <a:pt x="1009" y="1429"/>
                </a:lnTo>
                <a:lnTo>
                  <a:pt x="1028" y="1424"/>
                </a:lnTo>
                <a:lnTo>
                  <a:pt x="1058" y="1412"/>
                </a:lnTo>
                <a:lnTo>
                  <a:pt x="1090" y="1399"/>
                </a:lnTo>
                <a:lnTo>
                  <a:pt x="1121" y="1383"/>
                </a:lnTo>
                <a:lnTo>
                  <a:pt x="1152" y="1366"/>
                </a:lnTo>
                <a:lnTo>
                  <a:pt x="1181" y="1348"/>
                </a:lnTo>
                <a:lnTo>
                  <a:pt x="1208" y="1329"/>
                </a:lnTo>
                <a:lnTo>
                  <a:pt x="1233" y="1309"/>
                </a:lnTo>
                <a:lnTo>
                  <a:pt x="1254" y="1289"/>
                </a:lnTo>
                <a:lnTo>
                  <a:pt x="1279" y="1264"/>
                </a:lnTo>
                <a:lnTo>
                  <a:pt x="1300" y="1237"/>
                </a:lnTo>
                <a:lnTo>
                  <a:pt x="1322" y="1207"/>
                </a:lnTo>
                <a:lnTo>
                  <a:pt x="1341" y="1176"/>
                </a:lnTo>
                <a:lnTo>
                  <a:pt x="1358" y="1143"/>
                </a:lnTo>
                <a:lnTo>
                  <a:pt x="1374" y="1108"/>
                </a:lnTo>
                <a:lnTo>
                  <a:pt x="1389" y="1072"/>
                </a:lnTo>
                <a:lnTo>
                  <a:pt x="1402" y="1036"/>
                </a:lnTo>
                <a:lnTo>
                  <a:pt x="1412" y="997"/>
                </a:lnTo>
                <a:lnTo>
                  <a:pt x="1423" y="959"/>
                </a:lnTo>
                <a:lnTo>
                  <a:pt x="1432" y="919"/>
                </a:lnTo>
                <a:lnTo>
                  <a:pt x="1439" y="878"/>
                </a:lnTo>
                <a:lnTo>
                  <a:pt x="1444" y="838"/>
                </a:lnTo>
                <a:lnTo>
                  <a:pt x="1449" y="796"/>
                </a:lnTo>
                <a:lnTo>
                  <a:pt x="1452" y="756"/>
                </a:lnTo>
                <a:lnTo>
                  <a:pt x="1453" y="714"/>
                </a:lnTo>
                <a:lnTo>
                  <a:pt x="1453" y="673"/>
                </a:lnTo>
                <a:lnTo>
                  <a:pt x="1452" y="633"/>
                </a:lnTo>
                <a:lnTo>
                  <a:pt x="1450" y="592"/>
                </a:lnTo>
                <a:lnTo>
                  <a:pt x="1447" y="552"/>
                </a:lnTo>
                <a:lnTo>
                  <a:pt x="1441" y="514"/>
                </a:lnTo>
                <a:lnTo>
                  <a:pt x="1435" y="476"/>
                </a:lnTo>
                <a:lnTo>
                  <a:pt x="1427" y="439"/>
                </a:lnTo>
                <a:lnTo>
                  <a:pt x="1419" y="404"/>
                </a:lnTo>
                <a:lnTo>
                  <a:pt x="1408" y="369"/>
                </a:lnTo>
                <a:lnTo>
                  <a:pt x="1397" y="336"/>
                </a:lnTo>
                <a:lnTo>
                  <a:pt x="1385" y="305"/>
                </a:lnTo>
                <a:lnTo>
                  <a:pt x="1371" y="276"/>
                </a:lnTo>
                <a:lnTo>
                  <a:pt x="1357" y="250"/>
                </a:lnTo>
                <a:lnTo>
                  <a:pt x="1341" y="224"/>
                </a:lnTo>
                <a:lnTo>
                  <a:pt x="1324" y="202"/>
                </a:lnTo>
                <a:lnTo>
                  <a:pt x="1306" y="181"/>
                </a:lnTo>
                <a:lnTo>
                  <a:pt x="1293" y="168"/>
                </a:lnTo>
                <a:lnTo>
                  <a:pt x="1279" y="157"/>
                </a:lnTo>
                <a:lnTo>
                  <a:pt x="1266" y="145"/>
                </a:lnTo>
                <a:lnTo>
                  <a:pt x="1251" y="134"/>
                </a:lnTo>
                <a:lnTo>
                  <a:pt x="1237" y="125"/>
                </a:lnTo>
                <a:lnTo>
                  <a:pt x="1222" y="115"/>
                </a:lnTo>
                <a:lnTo>
                  <a:pt x="1207" y="105"/>
                </a:lnTo>
                <a:lnTo>
                  <a:pt x="1191" y="97"/>
                </a:lnTo>
                <a:lnTo>
                  <a:pt x="1176" y="88"/>
                </a:lnTo>
                <a:lnTo>
                  <a:pt x="1159" y="81"/>
                </a:lnTo>
                <a:lnTo>
                  <a:pt x="1143" y="73"/>
                </a:lnTo>
                <a:lnTo>
                  <a:pt x="1126" y="66"/>
                </a:lnTo>
                <a:lnTo>
                  <a:pt x="1092" y="54"/>
                </a:lnTo>
                <a:lnTo>
                  <a:pt x="1058" y="43"/>
                </a:lnTo>
                <a:lnTo>
                  <a:pt x="1021" y="34"/>
                </a:lnTo>
                <a:lnTo>
                  <a:pt x="985" y="26"/>
                </a:lnTo>
                <a:lnTo>
                  <a:pt x="948" y="20"/>
                </a:lnTo>
                <a:lnTo>
                  <a:pt x="910" y="14"/>
                </a:lnTo>
                <a:lnTo>
                  <a:pt x="873" y="10"/>
                </a:lnTo>
                <a:lnTo>
                  <a:pt x="835" y="7"/>
                </a:lnTo>
                <a:lnTo>
                  <a:pt x="798" y="5"/>
                </a:lnTo>
                <a:lnTo>
                  <a:pt x="761" y="3"/>
                </a:lnTo>
                <a:lnTo>
                  <a:pt x="717" y="2"/>
                </a:lnTo>
                <a:lnTo>
                  <a:pt x="672" y="1"/>
                </a:lnTo>
                <a:lnTo>
                  <a:pt x="625" y="0"/>
                </a:lnTo>
                <a:lnTo>
                  <a:pt x="579" y="1"/>
                </a:lnTo>
                <a:lnTo>
                  <a:pt x="557" y="2"/>
                </a:lnTo>
                <a:lnTo>
                  <a:pt x="535" y="3"/>
                </a:lnTo>
                <a:lnTo>
                  <a:pt x="513" y="5"/>
                </a:lnTo>
                <a:lnTo>
                  <a:pt x="493" y="7"/>
                </a:lnTo>
                <a:lnTo>
                  <a:pt x="473" y="10"/>
                </a:lnTo>
                <a:lnTo>
                  <a:pt x="454" y="14"/>
                </a:lnTo>
                <a:lnTo>
                  <a:pt x="437" y="20"/>
                </a:lnTo>
                <a:lnTo>
                  <a:pt x="421" y="26"/>
                </a:lnTo>
                <a:lnTo>
                  <a:pt x="409" y="32"/>
                </a:lnTo>
                <a:lnTo>
                  <a:pt x="396" y="38"/>
                </a:lnTo>
                <a:lnTo>
                  <a:pt x="384" y="44"/>
                </a:lnTo>
                <a:lnTo>
                  <a:pt x="371" y="52"/>
                </a:lnTo>
                <a:lnTo>
                  <a:pt x="345" y="70"/>
                </a:lnTo>
                <a:lnTo>
                  <a:pt x="318" y="89"/>
                </a:lnTo>
                <a:lnTo>
                  <a:pt x="293" y="111"/>
                </a:lnTo>
                <a:lnTo>
                  <a:pt x="267" y="133"/>
                </a:lnTo>
                <a:lnTo>
                  <a:pt x="241" y="158"/>
                </a:lnTo>
                <a:lnTo>
                  <a:pt x="216" y="183"/>
                </a:lnTo>
                <a:lnTo>
                  <a:pt x="192" y="210"/>
                </a:lnTo>
                <a:lnTo>
                  <a:pt x="169" y="236"/>
                </a:lnTo>
                <a:lnTo>
                  <a:pt x="146" y="263"/>
                </a:lnTo>
                <a:lnTo>
                  <a:pt x="126" y="289"/>
                </a:lnTo>
                <a:lnTo>
                  <a:pt x="107" y="316"/>
                </a:lnTo>
                <a:lnTo>
                  <a:pt x="90" y="341"/>
                </a:lnTo>
                <a:lnTo>
                  <a:pt x="74" y="365"/>
                </a:lnTo>
                <a:lnTo>
                  <a:pt x="60" y="388"/>
                </a:lnTo>
                <a:lnTo>
                  <a:pt x="55" y="398"/>
                </a:lnTo>
                <a:lnTo>
                  <a:pt x="49" y="411"/>
                </a:lnTo>
                <a:lnTo>
                  <a:pt x="43" y="426"/>
                </a:lnTo>
                <a:lnTo>
                  <a:pt x="37" y="443"/>
                </a:lnTo>
                <a:lnTo>
                  <a:pt x="31" y="463"/>
                </a:lnTo>
                <a:lnTo>
                  <a:pt x="26" y="482"/>
                </a:lnTo>
                <a:lnTo>
                  <a:pt x="20" y="503"/>
                </a:lnTo>
                <a:lnTo>
                  <a:pt x="15" y="526"/>
                </a:lnTo>
                <a:lnTo>
                  <a:pt x="11" y="547"/>
                </a:lnTo>
                <a:lnTo>
                  <a:pt x="6" y="569"/>
                </a:lnTo>
                <a:lnTo>
                  <a:pt x="3" y="592"/>
                </a:lnTo>
                <a:lnTo>
                  <a:pt x="1" y="614"/>
                </a:lnTo>
                <a:lnTo>
                  <a:pt x="0" y="636"/>
                </a:lnTo>
                <a:lnTo>
                  <a:pt x="0" y="656"/>
                </a:lnTo>
                <a:lnTo>
                  <a:pt x="1" y="675"/>
                </a:lnTo>
                <a:lnTo>
                  <a:pt x="3" y="69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F6595B0B-B9D3-4F40-86DE-3A6FBC800AF1}"/>
              </a:ext>
            </a:extLst>
          </p:cNvPr>
          <p:cNvSpPr>
            <a:spLocks/>
          </p:cNvSpPr>
          <p:nvPr userDrawn="1"/>
        </p:nvSpPr>
        <p:spPr bwMode="auto">
          <a:xfrm rot="4476242">
            <a:off x="1772509" y="3887919"/>
            <a:ext cx="810423" cy="1033142"/>
          </a:xfrm>
          <a:custGeom>
            <a:avLst/>
            <a:gdLst>
              <a:gd name="T0" fmla="*/ 4790 w 11125"/>
              <a:gd name="T1" fmla="*/ 10801 h 14179"/>
              <a:gd name="T2" fmla="*/ 4177 w 11125"/>
              <a:gd name="T3" fmla="*/ 10246 h 14179"/>
              <a:gd name="T4" fmla="*/ 3685 w 11125"/>
              <a:gd name="T5" fmla="*/ 9595 h 14179"/>
              <a:gd name="T6" fmla="*/ 3356 w 11125"/>
              <a:gd name="T7" fmla="*/ 8866 h 14179"/>
              <a:gd name="T8" fmla="*/ 3240 w 11125"/>
              <a:gd name="T9" fmla="*/ 8090 h 14179"/>
              <a:gd name="T10" fmla="*/ 3428 w 11125"/>
              <a:gd name="T11" fmla="*/ 7223 h 14179"/>
              <a:gd name="T12" fmla="*/ 3842 w 11125"/>
              <a:gd name="T13" fmla="*/ 6284 h 14179"/>
              <a:gd name="T14" fmla="*/ 4366 w 11125"/>
              <a:gd name="T15" fmla="*/ 5413 h 14179"/>
              <a:gd name="T16" fmla="*/ 4886 w 11125"/>
              <a:gd name="T17" fmla="*/ 4751 h 14179"/>
              <a:gd name="T18" fmla="*/ 5550 w 11125"/>
              <a:gd name="T19" fmla="*/ 4204 h 14179"/>
              <a:gd name="T20" fmla="*/ 6313 w 11125"/>
              <a:gd name="T21" fmla="*/ 3839 h 14179"/>
              <a:gd name="T22" fmla="*/ 7113 w 11125"/>
              <a:gd name="T23" fmla="*/ 3704 h 14179"/>
              <a:gd name="T24" fmla="*/ 7963 w 11125"/>
              <a:gd name="T25" fmla="*/ 3773 h 14179"/>
              <a:gd name="T26" fmla="*/ 8793 w 11125"/>
              <a:gd name="T27" fmla="*/ 3994 h 14179"/>
              <a:gd name="T28" fmla="*/ 9075 w 11125"/>
              <a:gd name="T29" fmla="*/ 4138 h 14179"/>
              <a:gd name="T30" fmla="*/ 9292 w 11125"/>
              <a:gd name="T31" fmla="*/ 4273 h 14179"/>
              <a:gd name="T32" fmla="*/ 9424 w 11125"/>
              <a:gd name="T33" fmla="*/ 4248 h 14179"/>
              <a:gd name="T34" fmla="*/ 9587 w 11125"/>
              <a:gd name="T35" fmla="*/ 4028 h 14179"/>
              <a:gd name="T36" fmla="*/ 9936 w 11125"/>
              <a:gd name="T37" fmla="*/ 3447 h 14179"/>
              <a:gd name="T38" fmla="*/ 10587 w 11125"/>
              <a:gd name="T39" fmla="*/ 2464 h 14179"/>
              <a:gd name="T40" fmla="*/ 11125 w 11125"/>
              <a:gd name="T41" fmla="*/ 1595 h 14179"/>
              <a:gd name="T42" fmla="*/ 10329 w 11125"/>
              <a:gd name="T43" fmla="*/ 1092 h 14179"/>
              <a:gd name="T44" fmla="*/ 9728 w 11125"/>
              <a:gd name="T45" fmla="*/ 719 h 14179"/>
              <a:gd name="T46" fmla="*/ 9178 w 11125"/>
              <a:gd name="T47" fmla="*/ 435 h 14179"/>
              <a:gd name="T48" fmla="*/ 8565 w 11125"/>
              <a:gd name="T49" fmla="*/ 211 h 14179"/>
              <a:gd name="T50" fmla="*/ 8029 w 11125"/>
              <a:gd name="T51" fmla="*/ 85 h 14179"/>
              <a:gd name="T52" fmla="*/ 7524 w 11125"/>
              <a:gd name="T53" fmla="*/ 18 h 14179"/>
              <a:gd name="T54" fmla="*/ 7037 w 11125"/>
              <a:gd name="T55" fmla="*/ 0 h 14179"/>
              <a:gd name="T56" fmla="*/ 6560 w 11125"/>
              <a:gd name="T57" fmla="*/ 19 h 14179"/>
              <a:gd name="T58" fmla="*/ 5842 w 11125"/>
              <a:gd name="T59" fmla="*/ 125 h 14179"/>
              <a:gd name="T60" fmla="*/ 5133 w 11125"/>
              <a:gd name="T61" fmla="*/ 359 h 14179"/>
              <a:gd name="T62" fmla="*/ 4404 w 11125"/>
              <a:gd name="T63" fmla="*/ 703 h 14179"/>
              <a:gd name="T64" fmla="*/ 3745 w 11125"/>
              <a:gd name="T65" fmla="*/ 1117 h 14179"/>
              <a:gd name="T66" fmla="*/ 3233 w 11125"/>
              <a:gd name="T67" fmla="*/ 1576 h 14179"/>
              <a:gd name="T68" fmla="*/ 2750 w 11125"/>
              <a:gd name="T69" fmla="*/ 2182 h 14179"/>
              <a:gd name="T70" fmla="*/ 2305 w 11125"/>
              <a:gd name="T71" fmla="*/ 2860 h 14179"/>
              <a:gd name="T72" fmla="*/ 1773 w 11125"/>
              <a:gd name="T73" fmla="*/ 3777 h 14179"/>
              <a:gd name="T74" fmla="*/ 1273 w 11125"/>
              <a:gd name="T75" fmla="*/ 4668 h 14179"/>
              <a:gd name="T76" fmla="*/ 1213 w 11125"/>
              <a:gd name="T77" fmla="*/ 4845 h 14179"/>
              <a:gd name="T78" fmla="*/ 922 w 11125"/>
              <a:gd name="T79" fmla="*/ 5462 h 14179"/>
              <a:gd name="T80" fmla="*/ 582 w 11125"/>
              <a:gd name="T81" fmla="*/ 6199 h 14179"/>
              <a:gd name="T82" fmla="*/ 381 w 11125"/>
              <a:gd name="T83" fmla="*/ 6742 h 14179"/>
              <a:gd name="T84" fmla="*/ 202 w 11125"/>
              <a:gd name="T85" fmla="*/ 7386 h 14179"/>
              <a:gd name="T86" fmla="*/ 63 w 11125"/>
              <a:gd name="T87" fmla="*/ 8084 h 14179"/>
              <a:gd name="T88" fmla="*/ 2 w 11125"/>
              <a:gd name="T89" fmla="*/ 8672 h 14179"/>
              <a:gd name="T90" fmla="*/ 27 w 11125"/>
              <a:gd name="T91" fmla="*/ 9203 h 14179"/>
              <a:gd name="T92" fmla="*/ 147 w 11125"/>
              <a:gd name="T93" fmla="*/ 9730 h 14179"/>
              <a:gd name="T94" fmla="*/ 399 w 11125"/>
              <a:gd name="T95" fmla="*/ 10372 h 14179"/>
              <a:gd name="T96" fmla="*/ 743 w 11125"/>
              <a:gd name="T97" fmla="*/ 11108 h 14179"/>
              <a:gd name="T98" fmla="*/ 1029 w 11125"/>
              <a:gd name="T99" fmla="*/ 11612 h 14179"/>
              <a:gd name="T100" fmla="*/ 1375 w 11125"/>
              <a:gd name="T101" fmla="*/ 12105 h 14179"/>
              <a:gd name="T102" fmla="*/ 1805 w 11125"/>
              <a:gd name="T103" fmla="*/ 12586 h 14179"/>
              <a:gd name="T104" fmla="*/ 2296 w 11125"/>
              <a:gd name="T105" fmla="*/ 13049 h 14179"/>
              <a:gd name="T106" fmla="*/ 2799 w 11125"/>
              <a:gd name="T107" fmla="*/ 13506 h 14179"/>
              <a:gd name="T108" fmla="*/ 3164 w 11125"/>
              <a:gd name="T109" fmla="*/ 13832 h 14179"/>
              <a:gd name="T110" fmla="*/ 3465 w 11125"/>
              <a:gd name="T111" fmla="*/ 14035 h 14179"/>
              <a:gd name="T112" fmla="*/ 3702 w 11125"/>
              <a:gd name="T113" fmla="*/ 14157 h 14179"/>
              <a:gd name="T114" fmla="*/ 3834 w 11125"/>
              <a:gd name="T115" fmla="*/ 14174 h 14179"/>
              <a:gd name="T116" fmla="*/ 3919 w 11125"/>
              <a:gd name="T117" fmla="*/ 14099 h 14179"/>
              <a:gd name="T118" fmla="*/ 4056 w 11125"/>
              <a:gd name="T119" fmla="*/ 13841 h 14179"/>
              <a:gd name="T120" fmla="*/ 4683 w 11125"/>
              <a:gd name="T121" fmla="*/ 12797 h 14179"/>
              <a:gd name="T122" fmla="*/ 5181 w 11125"/>
              <a:gd name="T123" fmla="*/ 11965 h 14179"/>
              <a:gd name="T124" fmla="*/ 5460 w 11125"/>
              <a:gd name="T125" fmla="*/ 11436 h 14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125" h="14179">
                <a:moveTo>
                  <a:pt x="5377" y="11192"/>
                </a:moveTo>
                <a:lnTo>
                  <a:pt x="5276" y="11133"/>
                </a:lnTo>
                <a:lnTo>
                  <a:pt x="5177" y="11072"/>
                </a:lnTo>
                <a:lnTo>
                  <a:pt x="5078" y="11007"/>
                </a:lnTo>
                <a:lnTo>
                  <a:pt x="4980" y="10941"/>
                </a:lnTo>
                <a:lnTo>
                  <a:pt x="4884" y="10873"/>
                </a:lnTo>
                <a:lnTo>
                  <a:pt x="4790" y="10801"/>
                </a:lnTo>
                <a:lnTo>
                  <a:pt x="4696" y="10728"/>
                </a:lnTo>
                <a:lnTo>
                  <a:pt x="4605" y="10654"/>
                </a:lnTo>
                <a:lnTo>
                  <a:pt x="4515" y="10576"/>
                </a:lnTo>
                <a:lnTo>
                  <a:pt x="4427" y="10497"/>
                </a:lnTo>
                <a:lnTo>
                  <a:pt x="4342" y="10415"/>
                </a:lnTo>
                <a:lnTo>
                  <a:pt x="4258" y="10331"/>
                </a:lnTo>
                <a:lnTo>
                  <a:pt x="4177" y="10246"/>
                </a:lnTo>
                <a:lnTo>
                  <a:pt x="4099" y="10159"/>
                </a:lnTo>
                <a:lnTo>
                  <a:pt x="4022" y="10069"/>
                </a:lnTo>
                <a:lnTo>
                  <a:pt x="3949" y="9978"/>
                </a:lnTo>
                <a:lnTo>
                  <a:pt x="3879" y="9885"/>
                </a:lnTo>
                <a:lnTo>
                  <a:pt x="3810" y="9790"/>
                </a:lnTo>
                <a:lnTo>
                  <a:pt x="3746" y="9693"/>
                </a:lnTo>
                <a:lnTo>
                  <a:pt x="3685" y="9595"/>
                </a:lnTo>
                <a:lnTo>
                  <a:pt x="3627" y="9496"/>
                </a:lnTo>
                <a:lnTo>
                  <a:pt x="3573" y="9394"/>
                </a:lnTo>
                <a:lnTo>
                  <a:pt x="3521" y="9292"/>
                </a:lnTo>
                <a:lnTo>
                  <a:pt x="3475" y="9188"/>
                </a:lnTo>
                <a:lnTo>
                  <a:pt x="3430" y="9081"/>
                </a:lnTo>
                <a:lnTo>
                  <a:pt x="3391" y="8974"/>
                </a:lnTo>
                <a:lnTo>
                  <a:pt x="3356" y="8866"/>
                </a:lnTo>
                <a:lnTo>
                  <a:pt x="3325" y="8756"/>
                </a:lnTo>
                <a:lnTo>
                  <a:pt x="3298" y="8645"/>
                </a:lnTo>
                <a:lnTo>
                  <a:pt x="3276" y="8533"/>
                </a:lnTo>
                <a:lnTo>
                  <a:pt x="3258" y="8419"/>
                </a:lnTo>
                <a:lnTo>
                  <a:pt x="3244" y="8304"/>
                </a:lnTo>
                <a:lnTo>
                  <a:pt x="3239" y="8199"/>
                </a:lnTo>
                <a:lnTo>
                  <a:pt x="3240" y="8090"/>
                </a:lnTo>
                <a:lnTo>
                  <a:pt x="3249" y="7976"/>
                </a:lnTo>
                <a:lnTo>
                  <a:pt x="3264" y="7858"/>
                </a:lnTo>
                <a:lnTo>
                  <a:pt x="3285" y="7736"/>
                </a:lnTo>
                <a:lnTo>
                  <a:pt x="3314" y="7611"/>
                </a:lnTo>
                <a:lnTo>
                  <a:pt x="3346" y="7484"/>
                </a:lnTo>
                <a:lnTo>
                  <a:pt x="3384" y="7355"/>
                </a:lnTo>
                <a:lnTo>
                  <a:pt x="3428" y="7223"/>
                </a:lnTo>
                <a:lnTo>
                  <a:pt x="3476" y="7089"/>
                </a:lnTo>
                <a:lnTo>
                  <a:pt x="3528" y="6955"/>
                </a:lnTo>
                <a:lnTo>
                  <a:pt x="3584" y="6821"/>
                </a:lnTo>
                <a:lnTo>
                  <a:pt x="3644" y="6686"/>
                </a:lnTo>
                <a:lnTo>
                  <a:pt x="3707" y="6551"/>
                </a:lnTo>
                <a:lnTo>
                  <a:pt x="3774" y="6417"/>
                </a:lnTo>
                <a:lnTo>
                  <a:pt x="3842" y="6284"/>
                </a:lnTo>
                <a:lnTo>
                  <a:pt x="3913" y="6152"/>
                </a:lnTo>
                <a:lnTo>
                  <a:pt x="3985" y="6021"/>
                </a:lnTo>
                <a:lnTo>
                  <a:pt x="4060" y="5894"/>
                </a:lnTo>
                <a:lnTo>
                  <a:pt x="4136" y="5769"/>
                </a:lnTo>
                <a:lnTo>
                  <a:pt x="4213" y="5647"/>
                </a:lnTo>
                <a:lnTo>
                  <a:pt x="4289" y="5528"/>
                </a:lnTo>
                <a:lnTo>
                  <a:pt x="4366" y="5413"/>
                </a:lnTo>
                <a:lnTo>
                  <a:pt x="4444" y="5302"/>
                </a:lnTo>
                <a:lnTo>
                  <a:pt x="4521" y="5197"/>
                </a:lnTo>
                <a:lnTo>
                  <a:pt x="4597" y="5096"/>
                </a:lnTo>
                <a:lnTo>
                  <a:pt x="4672" y="5001"/>
                </a:lnTo>
                <a:lnTo>
                  <a:pt x="4745" y="4912"/>
                </a:lnTo>
                <a:lnTo>
                  <a:pt x="4817" y="4828"/>
                </a:lnTo>
                <a:lnTo>
                  <a:pt x="4886" y="4751"/>
                </a:lnTo>
                <a:lnTo>
                  <a:pt x="4954" y="4683"/>
                </a:lnTo>
                <a:lnTo>
                  <a:pt x="5018" y="4621"/>
                </a:lnTo>
                <a:lnTo>
                  <a:pt x="5123" y="4527"/>
                </a:lnTo>
                <a:lnTo>
                  <a:pt x="5230" y="4438"/>
                </a:lnTo>
                <a:lnTo>
                  <a:pt x="5336" y="4355"/>
                </a:lnTo>
                <a:lnTo>
                  <a:pt x="5442" y="4277"/>
                </a:lnTo>
                <a:lnTo>
                  <a:pt x="5550" y="4204"/>
                </a:lnTo>
                <a:lnTo>
                  <a:pt x="5657" y="4137"/>
                </a:lnTo>
                <a:lnTo>
                  <a:pt x="5764" y="4074"/>
                </a:lnTo>
                <a:lnTo>
                  <a:pt x="5874" y="4018"/>
                </a:lnTo>
                <a:lnTo>
                  <a:pt x="5982" y="3966"/>
                </a:lnTo>
                <a:lnTo>
                  <a:pt x="6092" y="3919"/>
                </a:lnTo>
                <a:lnTo>
                  <a:pt x="6202" y="3876"/>
                </a:lnTo>
                <a:lnTo>
                  <a:pt x="6313" y="3839"/>
                </a:lnTo>
                <a:lnTo>
                  <a:pt x="6424" y="3806"/>
                </a:lnTo>
                <a:lnTo>
                  <a:pt x="6537" y="3777"/>
                </a:lnTo>
                <a:lnTo>
                  <a:pt x="6651" y="3754"/>
                </a:lnTo>
                <a:lnTo>
                  <a:pt x="6765" y="3735"/>
                </a:lnTo>
                <a:lnTo>
                  <a:pt x="6880" y="3721"/>
                </a:lnTo>
                <a:lnTo>
                  <a:pt x="6996" y="3710"/>
                </a:lnTo>
                <a:lnTo>
                  <a:pt x="7113" y="3704"/>
                </a:lnTo>
                <a:lnTo>
                  <a:pt x="7231" y="3702"/>
                </a:lnTo>
                <a:lnTo>
                  <a:pt x="7350" y="3704"/>
                </a:lnTo>
                <a:lnTo>
                  <a:pt x="7470" y="3710"/>
                </a:lnTo>
                <a:lnTo>
                  <a:pt x="7591" y="3721"/>
                </a:lnTo>
                <a:lnTo>
                  <a:pt x="7714" y="3734"/>
                </a:lnTo>
                <a:lnTo>
                  <a:pt x="7837" y="3752"/>
                </a:lnTo>
                <a:lnTo>
                  <a:pt x="7963" y="3773"/>
                </a:lnTo>
                <a:lnTo>
                  <a:pt x="8089" y="3799"/>
                </a:lnTo>
                <a:lnTo>
                  <a:pt x="8216" y="3827"/>
                </a:lnTo>
                <a:lnTo>
                  <a:pt x="8345" y="3860"/>
                </a:lnTo>
                <a:lnTo>
                  <a:pt x="8475" y="3895"/>
                </a:lnTo>
                <a:lnTo>
                  <a:pt x="8608" y="3934"/>
                </a:lnTo>
                <a:lnTo>
                  <a:pt x="8741" y="3976"/>
                </a:lnTo>
                <a:lnTo>
                  <a:pt x="8793" y="3994"/>
                </a:lnTo>
                <a:lnTo>
                  <a:pt x="8842" y="4013"/>
                </a:lnTo>
                <a:lnTo>
                  <a:pt x="8888" y="4033"/>
                </a:lnTo>
                <a:lnTo>
                  <a:pt x="8931" y="4054"/>
                </a:lnTo>
                <a:lnTo>
                  <a:pt x="8970" y="4074"/>
                </a:lnTo>
                <a:lnTo>
                  <a:pt x="9008" y="4095"/>
                </a:lnTo>
                <a:lnTo>
                  <a:pt x="9043" y="4117"/>
                </a:lnTo>
                <a:lnTo>
                  <a:pt x="9075" y="4138"/>
                </a:lnTo>
                <a:lnTo>
                  <a:pt x="9133" y="4177"/>
                </a:lnTo>
                <a:lnTo>
                  <a:pt x="9185" y="4212"/>
                </a:lnTo>
                <a:lnTo>
                  <a:pt x="9209" y="4228"/>
                </a:lnTo>
                <a:lnTo>
                  <a:pt x="9231" y="4243"/>
                </a:lnTo>
                <a:lnTo>
                  <a:pt x="9252" y="4254"/>
                </a:lnTo>
                <a:lnTo>
                  <a:pt x="9272" y="4265"/>
                </a:lnTo>
                <a:lnTo>
                  <a:pt x="9292" y="4273"/>
                </a:lnTo>
                <a:lnTo>
                  <a:pt x="9311" y="4279"/>
                </a:lnTo>
                <a:lnTo>
                  <a:pt x="9330" y="4282"/>
                </a:lnTo>
                <a:lnTo>
                  <a:pt x="9348" y="4282"/>
                </a:lnTo>
                <a:lnTo>
                  <a:pt x="9367" y="4279"/>
                </a:lnTo>
                <a:lnTo>
                  <a:pt x="9385" y="4272"/>
                </a:lnTo>
                <a:lnTo>
                  <a:pt x="9404" y="4262"/>
                </a:lnTo>
                <a:lnTo>
                  <a:pt x="9424" y="4248"/>
                </a:lnTo>
                <a:lnTo>
                  <a:pt x="9444" y="4230"/>
                </a:lnTo>
                <a:lnTo>
                  <a:pt x="9465" y="4208"/>
                </a:lnTo>
                <a:lnTo>
                  <a:pt x="9486" y="4182"/>
                </a:lnTo>
                <a:lnTo>
                  <a:pt x="9509" y="4151"/>
                </a:lnTo>
                <a:lnTo>
                  <a:pt x="9533" y="4115"/>
                </a:lnTo>
                <a:lnTo>
                  <a:pt x="9560" y="4074"/>
                </a:lnTo>
                <a:lnTo>
                  <a:pt x="9587" y="4028"/>
                </a:lnTo>
                <a:lnTo>
                  <a:pt x="9616" y="3975"/>
                </a:lnTo>
                <a:lnTo>
                  <a:pt x="9654" y="3909"/>
                </a:lnTo>
                <a:lnTo>
                  <a:pt x="9693" y="3842"/>
                </a:lnTo>
                <a:lnTo>
                  <a:pt x="9732" y="3775"/>
                </a:lnTo>
                <a:lnTo>
                  <a:pt x="9772" y="3709"/>
                </a:lnTo>
                <a:lnTo>
                  <a:pt x="9853" y="3578"/>
                </a:lnTo>
                <a:lnTo>
                  <a:pt x="9936" y="3447"/>
                </a:lnTo>
                <a:lnTo>
                  <a:pt x="10023" y="3314"/>
                </a:lnTo>
                <a:lnTo>
                  <a:pt x="10110" y="3180"/>
                </a:lnTo>
                <a:lnTo>
                  <a:pt x="10201" y="3045"/>
                </a:lnTo>
                <a:lnTo>
                  <a:pt x="10294" y="2907"/>
                </a:lnTo>
                <a:lnTo>
                  <a:pt x="10389" y="2763"/>
                </a:lnTo>
                <a:lnTo>
                  <a:pt x="10487" y="2616"/>
                </a:lnTo>
                <a:lnTo>
                  <a:pt x="10587" y="2464"/>
                </a:lnTo>
                <a:lnTo>
                  <a:pt x="10690" y="2305"/>
                </a:lnTo>
                <a:lnTo>
                  <a:pt x="10795" y="2140"/>
                </a:lnTo>
                <a:lnTo>
                  <a:pt x="10903" y="1966"/>
                </a:lnTo>
                <a:lnTo>
                  <a:pt x="10958" y="1877"/>
                </a:lnTo>
                <a:lnTo>
                  <a:pt x="11012" y="1785"/>
                </a:lnTo>
                <a:lnTo>
                  <a:pt x="11068" y="1691"/>
                </a:lnTo>
                <a:lnTo>
                  <a:pt x="11125" y="1595"/>
                </a:lnTo>
                <a:lnTo>
                  <a:pt x="11040" y="1544"/>
                </a:lnTo>
                <a:lnTo>
                  <a:pt x="10957" y="1494"/>
                </a:lnTo>
                <a:lnTo>
                  <a:pt x="10874" y="1443"/>
                </a:lnTo>
                <a:lnTo>
                  <a:pt x="10794" y="1392"/>
                </a:lnTo>
                <a:lnTo>
                  <a:pt x="10635" y="1291"/>
                </a:lnTo>
                <a:lnTo>
                  <a:pt x="10481" y="1191"/>
                </a:lnTo>
                <a:lnTo>
                  <a:pt x="10329" y="1092"/>
                </a:lnTo>
                <a:lnTo>
                  <a:pt x="10179" y="995"/>
                </a:lnTo>
                <a:lnTo>
                  <a:pt x="10104" y="948"/>
                </a:lnTo>
                <a:lnTo>
                  <a:pt x="10029" y="901"/>
                </a:lnTo>
                <a:lnTo>
                  <a:pt x="9953" y="854"/>
                </a:lnTo>
                <a:lnTo>
                  <a:pt x="9879" y="808"/>
                </a:lnTo>
                <a:lnTo>
                  <a:pt x="9804" y="763"/>
                </a:lnTo>
                <a:lnTo>
                  <a:pt x="9728" y="719"/>
                </a:lnTo>
                <a:lnTo>
                  <a:pt x="9652" y="675"/>
                </a:lnTo>
                <a:lnTo>
                  <a:pt x="9575" y="633"/>
                </a:lnTo>
                <a:lnTo>
                  <a:pt x="9497" y="591"/>
                </a:lnTo>
                <a:lnTo>
                  <a:pt x="9420" y="550"/>
                </a:lnTo>
                <a:lnTo>
                  <a:pt x="9340" y="511"/>
                </a:lnTo>
                <a:lnTo>
                  <a:pt x="9260" y="472"/>
                </a:lnTo>
                <a:lnTo>
                  <a:pt x="9178" y="435"/>
                </a:lnTo>
                <a:lnTo>
                  <a:pt x="9095" y="399"/>
                </a:lnTo>
                <a:lnTo>
                  <a:pt x="9011" y="364"/>
                </a:lnTo>
                <a:lnTo>
                  <a:pt x="8926" y="331"/>
                </a:lnTo>
                <a:lnTo>
                  <a:pt x="8838" y="298"/>
                </a:lnTo>
                <a:lnTo>
                  <a:pt x="8749" y="268"/>
                </a:lnTo>
                <a:lnTo>
                  <a:pt x="8657" y="238"/>
                </a:lnTo>
                <a:lnTo>
                  <a:pt x="8565" y="211"/>
                </a:lnTo>
                <a:lnTo>
                  <a:pt x="8486" y="189"/>
                </a:lnTo>
                <a:lnTo>
                  <a:pt x="8408" y="168"/>
                </a:lnTo>
                <a:lnTo>
                  <a:pt x="8331" y="149"/>
                </a:lnTo>
                <a:lnTo>
                  <a:pt x="8254" y="131"/>
                </a:lnTo>
                <a:lnTo>
                  <a:pt x="8178" y="114"/>
                </a:lnTo>
                <a:lnTo>
                  <a:pt x="8104" y="99"/>
                </a:lnTo>
                <a:lnTo>
                  <a:pt x="8029" y="85"/>
                </a:lnTo>
                <a:lnTo>
                  <a:pt x="7955" y="72"/>
                </a:lnTo>
                <a:lnTo>
                  <a:pt x="7881" y="60"/>
                </a:lnTo>
                <a:lnTo>
                  <a:pt x="7809" y="50"/>
                </a:lnTo>
                <a:lnTo>
                  <a:pt x="7737" y="40"/>
                </a:lnTo>
                <a:lnTo>
                  <a:pt x="7666" y="32"/>
                </a:lnTo>
                <a:lnTo>
                  <a:pt x="7594" y="25"/>
                </a:lnTo>
                <a:lnTo>
                  <a:pt x="7524" y="18"/>
                </a:lnTo>
                <a:lnTo>
                  <a:pt x="7453" y="13"/>
                </a:lnTo>
                <a:lnTo>
                  <a:pt x="7382" y="9"/>
                </a:lnTo>
                <a:lnTo>
                  <a:pt x="7313" y="6"/>
                </a:lnTo>
                <a:lnTo>
                  <a:pt x="7244" y="4"/>
                </a:lnTo>
                <a:lnTo>
                  <a:pt x="7175" y="1"/>
                </a:lnTo>
                <a:lnTo>
                  <a:pt x="7106" y="0"/>
                </a:lnTo>
                <a:lnTo>
                  <a:pt x="7037" y="0"/>
                </a:lnTo>
                <a:lnTo>
                  <a:pt x="6969" y="1"/>
                </a:lnTo>
                <a:lnTo>
                  <a:pt x="6900" y="2"/>
                </a:lnTo>
                <a:lnTo>
                  <a:pt x="6832" y="5"/>
                </a:lnTo>
                <a:lnTo>
                  <a:pt x="6765" y="8"/>
                </a:lnTo>
                <a:lnTo>
                  <a:pt x="6696" y="11"/>
                </a:lnTo>
                <a:lnTo>
                  <a:pt x="6628" y="15"/>
                </a:lnTo>
                <a:lnTo>
                  <a:pt x="6560" y="19"/>
                </a:lnTo>
                <a:lnTo>
                  <a:pt x="6423" y="31"/>
                </a:lnTo>
                <a:lnTo>
                  <a:pt x="6287" y="42"/>
                </a:lnTo>
                <a:lnTo>
                  <a:pt x="6203" y="53"/>
                </a:lnTo>
                <a:lnTo>
                  <a:pt x="6117" y="66"/>
                </a:lnTo>
                <a:lnTo>
                  <a:pt x="6029" y="82"/>
                </a:lnTo>
                <a:lnTo>
                  <a:pt x="5936" y="101"/>
                </a:lnTo>
                <a:lnTo>
                  <a:pt x="5842" y="125"/>
                </a:lnTo>
                <a:lnTo>
                  <a:pt x="5745" y="150"/>
                </a:lnTo>
                <a:lnTo>
                  <a:pt x="5646" y="178"/>
                </a:lnTo>
                <a:lnTo>
                  <a:pt x="5546" y="210"/>
                </a:lnTo>
                <a:lnTo>
                  <a:pt x="5444" y="244"/>
                </a:lnTo>
                <a:lnTo>
                  <a:pt x="5341" y="279"/>
                </a:lnTo>
                <a:lnTo>
                  <a:pt x="5237" y="318"/>
                </a:lnTo>
                <a:lnTo>
                  <a:pt x="5133" y="359"/>
                </a:lnTo>
                <a:lnTo>
                  <a:pt x="5027" y="403"/>
                </a:lnTo>
                <a:lnTo>
                  <a:pt x="4922" y="449"/>
                </a:lnTo>
                <a:lnTo>
                  <a:pt x="4818" y="496"/>
                </a:lnTo>
                <a:lnTo>
                  <a:pt x="4713" y="545"/>
                </a:lnTo>
                <a:lnTo>
                  <a:pt x="4608" y="596"/>
                </a:lnTo>
                <a:lnTo>
                  <a:pt x="4506" y="649"/>
                </a:lnTo>
                <a:lnTo>
                  <a:pt x="4404" y="703"/>
                </a:lnTo>
                <a:lnTo>
                  <a:pt x="4303" y="759"/>
                </a:lnTo>
                <a:lnTo>
                  <a:pt x="4204" y="815"/>
                </a:lnTo>
                <a:lnTo>
                  <a:pt x="4107" y="873"/>
                </a:lnTo>
                <a:lnTo>
                  <a:pt x="4014" y="933"/>
                </a:lnTo>
                <a:lnTo>
                  <a:pt x="3921" y="993"/>
                </a:lnTo>
                <a:lnTo>
                  <a:pt x="3832" y="1054"/>
                </a:lnTo>
                <a:lnTo>
                  <a:pt x="3745" y="1117"/>
                </a:lnTo>
                <a:lnTo>
                  <a:pt x="3662" y="1179"/>
                </a:lnTo>
                <a:lnTo>
                  <a:pt x="3582" y="1242"/>
                </a:lnTo>
                <a:lnTo>
                  <a:pt x="3506" y="1305"/>
                </a:lnTo>
                <a:lnTo>
                  <a:pt x="3435" y="1369"/>
                </a:lnTo>
                <a:lnTo>
                  <a:pt x="3367" y="1433"/>
                </a:lnTo>
                <a:lnTo>
                  <a:pt x="3304" y="1498"/>
                </a:lnTo>
                <a:lnTo>
                  <a:pt x="3233" y="1576"/>
                </a:lnTo>
                <a:lnTo>
                  <a:pt x="3161" y="1657"/>
                </a:lnTo>
                <a:lnTo>
                  <a:pt x="3090" y="1739"/>
                </a:lnTo>
                <a:lnTo>
                  <a:pt x="3021" y="1824"/>
                </a:lnTo>
                <a:lnTo>
                  <a:pt x="2953" y="1910"/>
                </a:lnTo>
                <a:lnTo>
                  <a:pt x="2884" y="2000"/>
                </a:lnTo>
                <a:lnTo>
                  <a:pt x="2817" y="2090"/>
                </a:lnTo>
                <a:lnTo>
                  <a:pt x="2750" y="2182"/>
                </a:lnTo>
                <a:lnTo>
                  <a:pt x="2685" y="2275"/>
                </a:lnTo>
                <a:lnTo>
                  <a:pt x="2620" y="2370"/>
                </a:lnTo>
                <a:lnTo>
                  <a:pt x="2556" y="2466"/>
                </a:lnTo>
                <a:lnTo>
                  <a:pt x="2492" y="2563"/>
                </a:lnTo>
                <a:lnTo>
                  <a:pt x="2429" y="2661"/>
                </a:lnTo>
                <a:lnTo>
                  <a:pt x="2367" y="2760"/>
                </a:lnTo>
                <a:lnTo>
                  <a:pt x="2305" y="2860"/>
                </a:lnTo>
                <a:lnTo>
                  <a:pt x="2244" y="2961"/>
                </a:lnTo>
                <a:lnTo>
                  <a:pt x="2184" y="3062"/>
                </a:lnTo>
                <a:lnTo>
                  <a:pt x="2124" y="3165"/>
                </a:lnTo>
                <a:lnTo>
                  <a:pt x="2064" y="3267"/>
                </a:lnTo>
                <a:lnTo>
                  <a:pt x="2005" y="3369"/>
                </a:lnTo>
                <a:lnTo>
                  <a:pt x="1888" y="3573"/>
                </a:lnTo>
                <a:lnTo>
                  <a:pt x="1773" y="3777"/>
                </a:lnTo>
                <a:lnTo>
                  <a:pt x="1660" y="3980"/>
                </a:lnTo>
                <a:lnTo>
                  <a:pt x="1547" y="4180"/>
                </a:lnTo>
                <a:lnTo>
                  <a:pt x="1437" y="4378"/>
                </a:lnTo>
                <a:lnTo>
                  <a:pt x="1326" y="4570"/>
                </a:lnTo>
                <a:lnTo>
                  <a:pt x="1305" y="4607"/>
                </a:lnTo>
                <a:lnTo>
                  <a:pt x="1287" y="4640"/>
                </a:lnTo>
                <a:lnTo>
                  <a:pt x="1273" y="4668"/>
                </a:lnTo>
                <a:lnTo>
                  <a:pt x="1263" y="4693"/>
                </a:lnTo>
                <a:lnTo>
                  <a:pt x="1253" y="4715"/>
                </a:lnTo>
                <a:lnTo>
                  <a:pt x="1247" y="4734"/>
                </a:lnTo>
                <a:lnTo>
                  <a:pt x="1241" y="4753"/>
                </a:lnTo>
                <a:lnTo>
                  <a:pt x="1235" y="4769"/>
                </a:lnTo>
                <a:lnTo>
                  <a:pt x="1226" y="4804"/>
                </a:lnTo>
                <a:lnTo>
                  <a:pt x="1213" y="4845"/>
                </a:lnTo>
                <a:lnTo>
                  <a:pt x="1205" y="4869"/>
                </a:lnTo>
                <a:lnTo>
                  <a:pt x="1194" y="4897"/>
                </a:lnTo>
                <a:lnTo>
                  <a:pt x="1181" y="4928"/>
                </a:lnTo>
                <a:lnTo>
                  <a:pt x="1164" y="4964"/>
                </a:lnTo>
                <a:lnTo>
                  <a:pt x="1080" y="5139"/>
                </a:lnTo>
                <a:lnTo>
                  <a:pt x="1000" y="5304"/>
                </a:lnTo>
                <a:lnTo>
                  <a:pt x="922" y="5462"/>
                </a:lnTo>
                <a:lnTo>
                  <a:pt x="848" y="5614"/>
                </a:lnTo>
                <a:lnTo>
                  <a:pt x="778" y="5762"/>
                </a:lnTo>
                <a:lnTo>
                  <a:pt x="709" y="5909"/>
                </a:lnTo>
                <a:lnTo>
                  <a:pt x="676" y="5980"/>
                </a:lnTo>
                <a:lnTo>
                  <a:pt x="644" y="6053"/>
                </a:lnTo>
                <a:lnTo>
                  <a:pt x="612" y="6126"/>
                </a:lnTo>
                <a:lnTo>
                  <a:pt x="582" y="6199"/>
                </a:lnTo>
                <a:lnTo>
                  <a:pt x="551" y="6273"/>
                </a:lnTo>
                <a:lnTo>
                  <a:pt x="521" y="6348"/>
                </a:lnTo>
                <a:lnTo>
                  <a:pt x="492" y="6424"/>
                </a:lnTo>
                <a:lnTo>
                  <a:pt x="463" y="6501"/>
                </a:lnTo>
                <a:lnTo>
                  <a:pt x="435" y="6579"/>
                </a:lnTo>
                <a:lnTo>
                  <a:pt x="407" y="6660"/>
                </a:lnTo>
                <a:lnTo>
                  <a:pt x="381" y="6742"/>
                </a:lnTo>
                <a:lnTo>
                  <a:pt x="353" y="6826"/>
                </a:lnTo>
                <a:lnTo>
                  <a:pt x="327" y="6912"/>
                </a:lnTo>
                <a:lnTo>
                  <a:pt x="302" y="7001"/>
                </a:lnTo>
                <a:lnTo>
                  <a:pt x="276" y="7092"/>
                </a:lnTo>
                <a:lnTo>
                  <a:pt x="251" y="7187"/>
                </a:lnTo>
                <a:lnTo>
                  <a:pt x="226" y="7285"/>
                </a:lnTo>
                <a:lnTo>
                  <a:pt x="202" y="7386"/>
                </a:lnTo>
                <a:lnTo>
                  <a:pt x="179" y="7490"/>
                </a:lnTo>
                <a:lnTo>
                  <a:pt x="154" y="7599"/>
                </a:lnTo>
                <a:lnTo>
                  <a:pt x="133" y="7702"/>
                </a:lnTo>
                <a:lnTo>
                  <a:pt x="113" y="7801"/>
                </a:lnTo>
                <a:lnTo>
                  <a:pt x="94" y="7898"/>
                </a:lnTo>
                <a:lnTo>
                  <a:pt x="77" y="7993"/>
                </a:lnTo>
                <a:lnTo>
                  <a:pt x="63" y="8084"/>
                </a:lnTo>
                <a:lnTo>
                  <a:pt x="49" y="8174"/>
                </a:lnTo>
                <a:lnTo>
                  <a:pt x="36" y="8261"/>
                </a:lnTo>
                <a:lnTo>
                  <a:pt x="26" y="8346"/>
                </a:lnTo>
                <a:lnTo>
                  <a:pt x="17" y="8430"/>
                </a:lnTo>
                <a:lnTo>
                  <a:pt x="10" y="8512"/>
                </a:lnTo>
                <a:lnTo>
                  <a:pt x="5" y="8593"/>
                </a:lnTo>
                <a:lnTo>
                  <a:pt x="2" y="8672"/>
                </a:lnTo>
                <a:lnTo>
                  <a:pt x="0" y="8750"/>
                </a:lnTo>
                <a:lnTo>
                  <a:pt x="0" y="8827"/>
                </a:lnTo>
                <a:lnTo>
                  <a:pt x="1" y="8902"/>
                </a:lnTo>
                <a:lnTo>
                  <a:pt x="5" y="8978"/>
                </a:lnTo>
                <a:lnTo>
                  <a:pt x="10" y="9053"/>
                </a:lnTo>
                <a:lnTo>
                  <a:pt x="17" y="9128"/>
                </a:lnTo>
                <a:lnTo>
                  <a:pt x="27" y="9203"/>
                </a:lnTo>
                <a:lnTo>
                  <a:pt x="37" y="9276"/>
                </a:lnTo>
                <a:lnTo>
                  <a:pt x="51" y="9351"/>
                </a:lnTo>
                <a:lnTo>
                  <a:pt x="66" y="9426"/>
                </a:lnTo>
                <a:lnTo>
                  <a:pt x="84" y="9501"/>
                </a:lnTo>
                <a:lnTo>
                  <a:pt x="103" y="9576"/>
                </a:lnTo>
                <a:lnTo>
                  <a:pt x="124" y="9653"/>
                </a:lnTo>
                <a:lnTo>
                  <a:pt x="147" y="9730"/>
                </a:lnTo>
                <a:lnTo>
                  <a:pt x="173" y="9809"/>
                </a:lnTo>
                <a:lnTo>
                  <a:pt x="201" y="9889"/>
                </a:lnTo>
                <a:lnTo>
                  <a:pt x="230" y="9970"/>
                </a:lnTo>
                <a:lnTo>
                  <a:pt x="263" y="10052"/>
                </a:lnTo>
                <a:lnTo>
                  <a:pt x="296" y="10137"/>
                </a:lnTo>
                <a:lnTo>
                  <a:pt x="333" y="10223"/>
                </a:lnTo>
                <a:lnTo>
                  <a:pt x="399" y="10372"/>
                </a:lnTo>
                <a:lnTo>
                  <a:pt x="464" y="10522"/>
                </a:lnTo>
                <a:lnTo>
                  <a:pt x="530" y="10669"/>
                </a:lnTo>
                <a:lnTo>
                  <a:pt x="599" y="10817"/>
                </a:lnTo>
                <a:lnTo>
                  <a:pt x="634" y="10890"/>
                </a:lnTo>
                <a:lnTo>
                  <a:pt x="669" y="10963"/>
                </a:lnTo>
                <a:lnTo>
                  <a:pt x="706" y="11036"/>
                </a:lnTo>
                <a:lnTo>
                  <a:pt x="743" y="11108"/>
                </a:lnTo>
                <a:lnTo>
                  <a:pt x="781" y="11181"/>
                </a:lnTo>
                <a:lnTo>
                  <a:pt x="820" y="11254"/>
                </a:lnTo>
                <a:lnTo>
                  <a:pt x="860" y="11325"/>
                </a:lnTo>
                <a:lnTo>
                  <a:pt x="900" y="11397"/>
                </a:lnTo>
                <a:lnTo>
                  <a:pt x="942" y="11469"/>
                </a:lnTo>
                <a:lnTo>
                  <a:pt x="985" y="11540"/>
                </a:lnTo>
                <a:lnTo>
                  <a:pt x="1029" y="11612"/>
                </a:lnTo>
                <a:lnTo>
                  <a:pt x="1074" y="11682"/>
                </a:lnTo>
                <a:lnTo>
                  <a:pt x="1121" y="11754"/>
                </a:lnTo>
                <a:lnTo>
                  <a:pt x="1169" y="11824"/>
                </a:lnTo>
                <a:lnTo>
                  <a:pt x="1219" y="11894"/>
                </a:lnTo>
                <a:lnTo>
                  <a:pt x="1269" y="11965"/>
                </a:lnTo>
                <a:lnTo>
                  <a:pt x="1322" y="12034"/>
                </a:lnTo>
                <a:lnTo>
                  <a:pt x="1375" y="12105"/>
                </a:lnTo>
                <a:lnTo>
                  <a:pt x="1431" y="12174"/>
                </a:lnTo>
                <a:lnTo>
                  <a:pt x="1489" y="12243"/>
                </a:lnTo>
                <a:lnTo>
                  <a:pt x="1548" y="12312"/>
                </a:lnTo>
                <a:lnTo>
                  <a:pt x="1610" y="12380"/>
                </a:lnTo>
                <a:lnTo>
                  <a:pt x="1673" y="12449"/>
                </a:lnTo>
                <a:lnTo>
                  <a:pt x="1739" y="12517"/>
                </a:lnTo>
                <a:lnTo>
                  <a:pt x="1805" y="12586"/>
                </a:lnTo>
                <a:lnTo>
                  <a:pt x="1873" y="12654"/>
                </a:lnTo>
                <a:lnTo>
                  <a:pt x="1943" y="12721"/>
                </a:lnTo>
                <a:lnTo>
                  <a:pt x="2012" y="12787"/>
                </a:lnTo>
                <a:lnTo>
                  <a:pt x="2082" y="12853"/>
                </a:lnTo>
                <a:lnTo>
                  <a:pt x="2152" y="12919"/>
                </a:lnTo>
                <a:lnTo>
                  <a:pt x="2224" y="12984"/>
                </a:lnTo>
                <a:lnTo>
                  <a:pt x="2296" y="13049"/>
                </a:lnTo>
                <a:lnTo>
                  <a:pt x="2367" y="13114"/>
                </a:lnTo>
                <a:lnTo>
                  <a:pt x="2439" y="13179"/>
                </a:lnTo>
                <a:lnTo>
                  <a:pt x="2511" y="13244"/>
                </a:lnTo>
                <a:lnTo>
                  <a:pt x="2583" y="13309"/>
                </a:lnTo>
                <a:lnTo>
                  <a:pt x="2656" y="13375"/>
                </a:lnTo>
                <a:lnTo>
                  <a:pt x="2727" y="13440"/>
                </a:lnTo>
                <a:lnTo>
                  <a:pt x="2799" y="13506"/>
                </a:lnTo>
                <a:lnTo>
                  <a:pt x="2869" y="13572"/>
                </a:lnTo>
                <a:lnTo>
                  <a:pt x="2945" y="13643"/>
                </a:lnTo>
                <a:lnTo>
                  <a:pt x="3018" y="13709"/>
                </a:lnTo>
                <a:lnTo>
                  <a:pt x="3055" y="13741"/>
                </a:lnTo>
                <a:lnTo>
                  <a:pt x="3090" y="13771"/>
                </a:lnTo>
                <a:lnTo>
                  <a:pt x="3126" y="13802"/>
                </a:lnTo>
                <a:lnTo>
                  <a:pt x="3164" y="13832"/>
                </a:lnTo>
                <a:lnTo>
                  <a:pt x="3202" y="13861"/>
                </a:lnTo>
                <a:lnTo>
                  <a:pt x="3241" y="13889"/>
                </a:lnTo>
                <a:lnTo>
                  <a:pt x="3282" y="13919"/>
                </a:lnTo>
                <a:lnTo>
                  <a:pt x="3324" y="13947"/>
                </a:lnTo>
                <a:lnTo>
                  <a:pt x="3368" y="13977"/>
                </a:lnTo>
                <a:lnTo>
                  <a:pt x="3416" y="14005"/>
                </a:lnTo>
                <a:lnTo>
                  <a:pt x="3465" y="14035"/>
                </a:lnTo>
                <a:lnTo>
                  <a:pt x="3518" y="14065"/>
                </a:lnTo>
                <a:lnTo>
                  <a:pt x="3555" y="14085"/>
                </a:lnTo>
                <a:lnTo>
                  <a:pt x="3588" y="14104"/>
                </a:lnTo>
                <a:lnTo>
                  <a:pt x="3620" y="14120"/>
                </a:lnTo>
                <a:lnTo>
                  <a:pt x="3649" y="14135"/>
                </a:lnTo>
                <a:lnTo>
                  <a:pt x="3677" y="14146"/>
                </a:lnTo>
                <a:lnTo>
                  <a:pt x="3702" y="14157"/>
                </a:lnTo>
                <a:lnTo>
                  <a:pt x="3725" y="14165"/>
                </a:lnTo>
                <a:lnTo>
                  <a:pt x="3747" y="14172"/>
                </a:lnTo>
                <a:lnTo>
                  <a:pt x="3767" y="14176"/>
                </a:lnTo>
                <a:lnTo>
                  <a:pt x="3785" y="14178"/>
                </a:lnTo>
                <a:lnTo>
                  <a:pt x="3802" y="14179"/>
                </a:lnTo>
                <a:lnTo>
                  <a:pt x="3818" y="14178"/>
                </a:lnTo>
                <a:lnTo>
                  <a:pt x="3834" y="14174"/>
                </a:lnTo>
                <a:lnTo>
                  <a:pt x="3847" y="14168"/>
                </a:lnTo>
                <a:lnTo>
                  <a:pt x="3860" y="14162"/>
                </a:lnTo>
                <a:lnTo>
                  <a:pt x="3873" y="14153"/>
                </a:lnTo>
                <a:lnTo>
                  <a:pt x="3884" y="14142"/>
                </a:lnTo>
                <a:lnTo>
                  <a:pt x="3896" y="14130"/>
                </a:lnTo>
                <a:lnTo>
                  <a:pt x="3907" y="14115"/>
                </a:lnTo>
                <a:lnTo>
                  <a:pt x="3919" y="14099"/>
                </a:lnTo>
                <a:lnTo>
                  <a:pt x="3931" y="14081"/>
                </a:lnTo>
                <a:lnTo>
                  <a:pt x="3941" y="14061"/>
                </a:lnTo>
                <a:lnTo>
                  <a:pt x="3954" y="14039"/>
                </a:lnTo>
                <a:lnTo>
                  <a:pt x="3965" y="14016"/>
                </a:lnTo>
                <a:lnTo>
                  <a:pt x="3992" y="13964"/>
                </a:lnTo>
                <a:lnTo>
                  <a:pt x="4022" y="13906"/>
                </a:lnTo>
                <a:lnTo>
                  <a:pt x="4056" y="13841"/>
                </a:lnTo>
                <a:lnTo>
                  <a:pt x="4097" y="13768"/>
                </a:lnTo>
                <a:lnTo>
                  <a:pt x="4196" y="13599"/>
                </a:lnTo>
                <a:lnTo>
                  <a:pt x="4294" y="13432"/>
                </a:lnTo>
                <a:lnTo>
                  <a:pt x="4393" y="13270"/>
                </a:lnTo>
                <a:lnTo>
                  <a:pt x="4491" y="13110"/>
                </a:lnTo>
                <a:lnTo>
                  <a:pt x="4587" y="12952"/>
                </a:lnTo>
                <a:lnTo>
                  <a:pt x="4683" y="12797"/>
                </a:lnTo>
                <a:lnTo>
                  <a:pt x="4778" y="12644"/>
                </a:lnTo>
                <a:lnTo>
                  <a:pt x="4871" y="12491"/>
                </a:lnTo>
                <a:lnTo>
                  <a:pt x="4962" y="12340"/>
                </a:lnTo>
                <a:lnTo>
                  <a:pt x="5051" y="12190"/>
                </a:lnTo>
                <a:lnTo>
                  <a:pt x="5095" y="12115"/>
                </a:lnTo>
                <a:lnTo>
                  <a:pt x="5138" y="12040"/>
                </a:lnTo>
                <a:lnTo>
                  <a:pt x="5181" y="11965"/>
                </a:lnTo>
                <a:lnTo>
                  <a:pt x="5222" y="11890"/>
                </a:lnTo>
                <a:lnTo>
                  <a:pt x="5264" y="11815"/>
                </a:lnTo>
                <a:lnTo>
                  <a:pt x="5304" y="11739"/>
                </a:lnTo>
                <a:lnTo>
                  <a:pt x="5344" y="11663"/>
                </a:lnTo>
                <a:lnTo>
                  <a:pt x="5384" y="11588"/>
                </a:lnTo>
                <a:lnTo>
                  <a:pt x="5422" y="11512"/>
                </a:lnTo>
                <a:lnTo>
                  <a:pt x="5460" y="11436"/>
                </a:lnTo>
                <a:lnTo>
                  <a:pt x="5497" y="11359"/>
                </a:lnTo>
                <a:lnTo>
                  <a:pt x="5533" y="11281"/>
                </a:lnTo>
                <a:lnTo>
                  <a:pt x="5377" y="111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8" name="Freeform 12">
            <a:extLst>
              <a:ext uri="{FF2B5EF4-FFF2-40B4-BE49-F238E27FC236}">
                <a16:creationId xmlns:a16="http://schemas.microsoft.com/office/drawing/2014/main" id="{522DCBBD-3568-499D-9CB0-3DD05B1825E4}"/>
              </a:ext>
            </a:extLst>
          </p:cNvPr>
          <p:cNvSpPr>
            <a:spLocks/>
          </p:cNvSpPr>
          <p:nvPr userDrawn="1"/>
        </p:nvSpPr>
        <p:spPr bwMode="auto">
          <a:xfrm rot="4393142">
            <a:off x="2461768" y="3889666"/>
            <a:ext cx="379195" cy="351679"/>
          </a:xfrm>
          <a:custGeom>
            <a:avLst/>
            <a:gdLst>
              <a:gd name="T0" fmla="*/ 3965 w 3974"/>
              <a:gd name="T1" fmla="*/ 3457 h 3681"/>
              <a:gd name="T2" fmla="*/ 3974 w 3974"/>
              <a:gd name="T3" fmla="*/ 3393 h 3681"/>
              <a:gd name="T4" fmla="*/ 3971 w 3974"/>
              <a:gd name="T5" fmla="*/ 3324 h 3681"/>
              <a:gd name="T6" fmla="*/ 3958 w 3974"/>
              <a:gd name="T7" fmla="*/ 3250 h 3681"/>
              <a:gd name="T8" fmla="*/ 3938 w 3974"/>
              <a:gd name="T9" fmla="*/ 3173 h 3681"/>
              <a:gd name="T10" fmla="*/ 3902 w 3974"/>
              <a:gd name="T11" fmla="*/ 3071 h 3681"/>
              <a:gd name="T12" fmla="*/ 3843 w 3974"/>
              <a:gd name="T13" fmla="*/ 2924 h 3681"/>
              <a:gd name="T14" fmla="*/ 3742 w 3974"/>
              <a:gd name="T15" fmla="*/ 2672 h 3681"/>
              <a:gd name="T16" fmla="*/ 3648 w 3974"/>
              <a:gd name="T17" fmla="*/ 2421 h 3681"/>
              <a:gd name="T18" fmla="*/ 3546 w 3974"/>
              <a:gd name="T19" fmla="*/ 2175 h 3681"/>
              <a:gd name="T20" fmla="*/ 2885 w 3974"/>
              <a:gd name="T21" fmla="*/ 734 h 3681"/>
              <a:gd name="T22" fmla="*/ 2830 w 3974"/>
              <a:gd name="T23" fmla="*/ 603 h 3681"/>
              <a:gd name="T24" fmla="*/ 2737 w 3974"/>
              <a:gd name="T25" fmla="*/ 375 h 3681"/>
              <a:gd name="T26" fmla="*/ 2677 w 3974"/>
              <a:gd name="T27" fmla="*/ 246 h 3681"/>
              <a:gd name="T28" fmla="*/ 2614 w 3974"/>
              <a:gd name="T29" fmla="*/ 134 h 3681"/>
              <a:gd name="T30" fmla="*/ 2542 w 3974"/>
              <a:gd name="T31" fmla="*/ 51 h 3681"/>
              <a:gd name="T32" fmla="*/ 2463 w 3974"/>
              <a:gd name="T33" fmla="*/ 5 h 3681"/>
              <a:gd name="T34" fmla="*/ 2375 w 3974"/>
              <a:gd name="T35" fmla="*/ 5 h 3681"/>
              <a:gd name="T36" fmla="*/ 2274 w 3974"/>
              <a:gd name="T37" fmla="*/ 64 h 3681"/>
              <a:gd name="T38" fmla="*/ 2161 w 3974"/>
              <a:gd name="T39" fmla="*/ 187 h 3681"/>
              <a:gd name="T40" fmla="*/ 483 w 3974"/>
              <a:gd name="T41" fmla="*/ 2573 h 3681"/>
              <a:gd name="T42" fmla="*/ 415 w 3974"/>
              <a:gd name="T43" fmla="*/ 2686 h 3681"/>
              <a:gd name="T44" fmla="*/ 344 w 3974"/>
              <a:gd name="T45" fmla="*/ 2797 h 3681"/>
              <a:gd name="T46" fmla="*/ 264 w 3974"/>
              <a:gd name="T47" fmla="*/ 2920 h 3681"/>
              <a:gd name="T48" fmla="*/ 218 w 3974"/>
              <a:gd name="T49" fmla="*/ 2992 h 3681"/>
              <a:gd name="T50" fmla="*/ 150 w 3974"/>
              <a:gd name="T51" fmla="*/ 3133 h 3681"/>
              <a:gd name="T52" fmla="*/ 47 w 3974"/>
              <a:gd name="T53" fmla="*/ 3348 h 3681"/>
              <a:gd name="T54" fmla="*/ 16 w 3974"/>
              <a:gd name="T55" fmla="*/ 3426 h 3681"/>
              <a:gd name="T56" fmla="*/ 1 w 3974"/>
              <a:gd name="T57" fmla="*/ 3485 h 3681"/>
              <a:gd name="T58" fmla="*/ 5 w 3974"/>
              <a:gd name="T59" fmla="*/ 3531 h 3681"/>
              <a:gd name="T60" fmla="*/ 31 w 3974"/>
              <a:gd name="T61" fmla="*/ 3566 h 3681"/>
              <a:gd name="T62" fmla="*/ 81 w 3974"/>
              <a:gd name="T63" fmla="*/ 3592 h 3681"/>
              <a:gd name="T64" fmla="*/ 157 w 3974"/>
              <a:gd name="T65" fmla="*/ 3611 h 3681"/>
              <a:gd name="T66" fmla="*/ 304 w 3974"/>
              <a:gd name="T67" fmla="*/ 3632 h 3681"/>
              <a:gd name="T68" fmla="*/ 515 w 3974"/>
              <a:gd name="T69" fmla="*/ 3654 h 3681"/>
              <a:gd name="T70" fmla="*/ 689 w 3974"/>
              <a:gd name="T71" fmla="*/ 3667 h 3681"/>
              <a:gd name="T72" fmla="*/ 861 w 3974"/>
              <a:gd name="T73" fmla="*/ 3677 h 3681"/>
              <a:gd name="T74" fmla="*/ 1032 w 3974"/>
              <a:gd name="T75" fmla="*/ 3681 h 3681"/>
              <a:gd name="T76" fmla="*/ 1207 w 3974"/>
              <a:gd name="T77" fmla="*/ 3675 h 3681"/>
              <a:gd name="T78" fmla="*/ 1360 w 3974"/>
              <a:gd name="T79" fmla="*/ 3665 h 3681"/>
              <a:gd name="T80" fmla="*/ 1521 w 3974"/>
              <a:gd name="T81" fmla="*/ 3658 h 3681"/>
              <a:gd name="T82" fmla="*/ 2032 w 3974"/>
              <a:gd name="T83" fmla="*/ 3648 h 3681"/>
              <a:gd name="T84" fmla="*/ 2673 w 3974"/>
              <a:gd name="T85" fmla="*/ 3637 h 3681"/>
              <a:gd name="T86" fmla="*/ 3298 w 3974"/>
              <a:gd name="T87" fmla="*/ 3619 h 3681"/>
              <a:gd name="T88" fmla="*/ 3632 w 3974"/>
              <a:gd name="T89" fmla="*/ 3601 h 3681"/>
              <a:gd name="T90" fmla="*/ 3808 w 3974"/>
              <a:gd name="T91" fmla="*/ 3583 h 3681"/>
              <a:gd name="T92" fmla="*/ 3899 w 3974"/>
              <a:gd name="T93" fmla="*/ 3560 h 3681"/>
              <a:gd name="T94" fmla="*/ 3939 w 3974"/>
              <a:gd name="T95" fmla="*/ 3529 h 3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974" h="3681">
                <a:moveTo>
                  <a:pt x="3952" y="3496"/>
                </a:moveTo>
                <a:lnTo>
                  <a:pt x="3960" y="3477"/>
                </a:lnTo>
                <a:lnTo>
                  <a:pt x="3965" y="3457"/>
                </a:lnTo>
                <a:lnTo>
                  <a:pt x="3970" y="3437"/>
                </a:lnTo>
                <a:lnTo>
                  <a:pt x="3972" y="3416"/>
                </a:lnTo>
                <a:lnTo>
                  <a:pt x="3974" y="3393"/>
                </a:lnTo>
                <a:lnTo>
                  <a:pt x="3974" y="3371"/>
                </a:lnTo>
                <a:lnTo>
                  <a:pt x="3973" y="3347"/>
                </a:lnTo>
                <a:lnTo>
                  <a:pt x="3971" y="3324"/>
                </a:lnTo>
                <a:lnTo>
                  <a:pt x="3967" y="3299"/>
                </a:lnTo>
                <a:lnTo>
                  <a:pt x="3963" y="3274"/>
                </a:lnTo>
                <a:lnTo>
                  <a:pt x="3958" y="3250"/>
                </a:lnTo>
                <a:lnTo>
                  <a:pt x="3952" y="3225"/>
                </a:lnTo>
                <a:lnTo>
                  <a:pt x="3945" y="3199"/>
                </a:lnTo>
                <a:lnTo>
                  <a:pt x="3938" y="3173"/>
                </a:lnTo>
                <a:lnTo>
                  <a:pt x="3929" y="3147"/>
                </a:lnTo>
                <a:lnTo>
                  <a:pt x="3921" y="3122"/>
                </a:lnTo>
                <a:lnTo>
                  <a:pt x="3902" y="3071"/>
                </a:lnTo>
                <a:lnTo>
                  <a:pt x="3883" y="3021"/>
                </a:lnTo>
                <a:lnTo>
                  <a:pt x="3863" y="2971"/>
                </a:lnTo>
                <a:lnTo>
                  <a:pt x="3843" y="2924"/>
                </a:lnTo>
                <a:lnTo>
                  <a:pt x="3806" y="2837"/>
                </a:lnTo>
                <a:lnTo>
                  <a:pt x="3776" y="2761"/>
                </a:lnTo>
                <a:lnTo>
                  <a:pt x="3742" y="2672"/>
                </a:lnTo>
                <a:lnTo>
                  <a:pt x="3711" y="2586"/>
                </a:lnTo>
                <a:lnTo>
                  <a:pt x="3679" y="2502"/>
                </a:lnTo>
                <a:lnTo>
                  <a:pt x="3648" y="2421"/>
                </a:lnTo>
                <a:lnTo>
                  <a:pt x="3616" y="2340"/>
                </a:lnTo>
                <a:lnTo>
                  <a:pt x="3582" y="2259"/>
                </a:lnTo>
                <a:lnTo>
                  <a:pt x="3546" y="2175"/>
                </a:lnTo>
                <a:lnTo>
                  <a:pt x="3506" y="2089"/>
                </a:lnTo>
                <a:lnTo>
                  <a:pt x="2903" y="774"/>
                </a:lnTo>
                <a:lnTo>
                  <a:pt x="2885" y="734"/>
                </a:lnTo>
                <a:lnTo>
                  <a:pt x="2867" y="692"/>
                </a:lnTo>
                <a:lnTo>
                  <a:pt x="2848" y="648"/>
                </a:lnTo>
                <a:lnTo>
                  <a:pt x="2830" y="603"/>
                </a:lnTo>
                <a:lnTo>
                  <a:pt x="2794" y="511"/>
                </a:lnTo>
                <a:lnTo>
                  <a:pt x="2756" y="419"/>
                </a:lnTo>
                <a:lnTo>
                  <a:pt x="2737" y="375"/>
                </a:lnTo>
                <a:lnTo>
                  <a:pt x="2718" y="330"/>
                </a:lnTo>
                <a:lnTo>
                  <a:pt x="2698" y="287"/>
                </a:lnTo>
                <a:lnTo>
                  <a:pt x="2677" y="246"/>
                </a:lnTo>
                <a:lnTo>
                  <a:pt x="2656" y="205"/>
                </a:lnTo>
                <a:lnTo>
                  <a:pt x="2635" y="168"/>
                </a:lnTo>
                <a:lnTo>
                  <a:pt x="2614" y="134"/>
                </a:lnTo>
                <a:lnTo>
                  <a:pt x="2590" y="103"/>
                </a:lnTo>
                <a:lnTo>
                  <a:pt x="2566" y="75"/>
                </a:lnTo>
                <a:lnTo>
                  <a:pt x="2542" y="51"/>
                </a:lnTo>
                <a:lnTo>
                  <a:pt x="2517" y="31"/>
                </a:lnTo>
                <a:lnTo>
                  <a:pt x="2490" y="15"/>
                </a:lnTo>
                <a:lnTo>
                  <a:pt x="2463" y="5"/>
                </a:lnTo>
                <a:lnTo>
                  <a:pt x="2434" y="0"/>
                </a:lnTo>
                <a:lnTo>
                  <a:pt x="2405" y="0"/>
                </a:lnTo>
                <a:lnTo>
                  <a:pt x="2375" y="5"/>
                </a:lnTo>
                <a:lnTo>
                  <a:pt x="2342" y="18"/>
                </a:lnTo>
                <a:lnTo>
                  <a:pt x="2309" y="37"/>
                </a:lnTo>
                <a:lnTo>
                  <a:pt x="2274" y="64"/>
                </a:lnTo>
                <a:lnTo>
                  <a:pt x="2238" y="96"/>
                </a:lnTo>
                <a:lnTo>
                  <a:pt x="2200" y="138"/>
                </a:lnTo>
                <a:lnTo>
                  <a:pt x="2161" y="187"/>
                </a:lnTo>
                <a:lnTo>
                  <a:pt x="2120" y="244"/>
                </a:lnTo>
                <a:lnTo>
                  <a:pt x="2078" y="311"/>
                </a:lnTo>
                <a:lnTo>
                  <a:pt x="483" y="2573"/>
                </a:lnTo>
                <a:lnTo>
                  <a:pt x="460" y="2611"/>
                </a:lnTo>
                <a:lnTo>
                  <a:pt x="438" y="2649"/>
                </a:lnTo>
                <a:lnTo>
                  <a:pt x="415" y="2686"/>
                </a:lnTo>
                <a:lnTo>
                  <a:pt x="392" y="2723"/>
                </a:lnTo>
                <a:lnTo>
                  <a:pt x="369" y="2759"/>
                </a:lnTo>
                <a:lnTo>
                  <a:pt x="344" y="2797"/>
                </a:lnTo>
                <a:lnTo>
                  <a:pt x="319" y="2836"/>
                </a:lnTo>
                <a:lnTo>
                  <a:pt x="293" y="2877"/>
                </a:lnTo>
                <a:lnTo>
                  <a:pt x="264" y="2920"/>
                </a:lnTo>
                <a:lnTo>
                  <a:pt x="241" y="2956"/>
                </a:lnTo>
                <a:lnTo>
                  <a:pt x="230" y="2972"/>
                </a:lnTo>
                <a:lnTo>
                  <a:pt x="218" y="2992"/>
                </a:lnTo>
                <a:lnTo>
                  <a:pt x="207" y="3014"/>
                </a:lnTo>
                <a:lnTo>
                  <a:pt x="195" y="3040"/>
                </a:lnTo>
                <a:lnTo>
                  <a:pt x="150" y="3133"/>
                </a:lnTo>
                <a:lnTo>
                  <a:pt x="111" y="3215"/>
                </a:lnTo>
                <a:lnTo>
                  <a:pt x="76" y="3286"/>
                </a:lnTo>
                <a:lnTo>
                  <a:pt x="47" y="3348"/>
                </a:lnTo>
                <a:lnTo>
                  <a:pt x="35" y="3376"/>
                </a:lnTo>
                <a:lnTo>
                  <a:pt x="23" y="3401"/>
                </a:lnTo>
                <a:lnTo>
                  <a:pt x="16" y="3426"/>
                </a:lnTo>
                <a:lnTo>
                  <a:pt x="8" y="3447"/>
                </a:lnTo>
                <a:lnTo>
                  <a:pt x="3" y="3467"/>
                </a:lnTo>
                <a:lnTo>
                  <a:pt x="1" y="3485"/>
                </a:lnTo>
                <a:lnTo>
                  <a:pt x="0" y="3502"/>
                </a:lnTo>
                <a:lnTo>
                  <a:pt x="1" y="3518"/>
                </a:lnTo>
                <a:lnTo>
                  <a:pt x="5" y="3531"/>
                </a:lnTo>
                <a:lnTo>
                  <a:pt x="11" y="3545"/>
                </a:lnTo>
                <a:lnTo>
                  <a:pt x="20" y="3556"/>
                </a:lnTo>
                <a:lnTo>
                  <a:pt x="31" y="3566"/>
                </a:lnTo>
                <a:lnTo>
                  <a:pt x="45" y="3575"/>
                </a:lnTo>
                <a:lnTo>
                  <a:pt x="61" y="3584"/>
                </a:lnTo>
                <a:lnTo>
                  <a:pt x="81" y="3592"/>
                </a:lnTo>
                <a:lnTo>
                  <a:pt x="103" y="3599"/>
                </a:lnTo>
                <a:lnTo>
                  <a:pt x="129" y="3605"/>
                </a:lnTo>
                <a:lnTo>
                  <a:pt x="157" y="3611"/>
                </a:lnTo>
                <a:lnTo>
                  <a:pt x="189" y="3617"/>
                </a:lnTo>
                <a:lnTo>
                  <a:pt x="224" y="3622"/>
                </a:lnTo>
                <a:lnTo>
                  <a:pt x="304" y="3632"/>
                </a:lnTo>
                <a:lnTo>
                  <a:pt x="398" y="3641"/>
                </a:lnTo>
                <a:lnTo>
                  <a:pt x="457" y="3648"/>
                </a:lnTo>
                <a:lnTo>
                  <a:pt x="515" y="3654"/>
                </a:lnTo>
                <a:lnTo>
                  <a:pt x="574" y="3658"/>
                </a:lnTo>
                <a:lnTo>
                  <a:pt x="632" y="3664"/>
                </a:lnTo>
                <a:lnTo>
                  <a:pt x="689" y="3667"/>
                </a:lnTo>
                <a:lnTo>
                  <a:pt x="746" y="3672"/>
                </a:lnTo>
                <a:lnTo>
                  <a:pt x="803" y="3675"/>
                </a:lnTo>
                <a:lnTo>
                  <a:pt x="861" y="3677"/>
                </a:lnTo>
                <a:lnTo>
                  <a:pt x="917" y="3679"/>
                </a:lnTo>
                <a:lnTo>
                  <a:pt x="975" y="3679"/>
                </a:lnTo>
                <a:lnTo>
                  <a:pt x="1032" y="3681"/>
                </a:lnTo>
                <a:lnTo>
                  <a:pt x="1089" y="3679"/>
                </a:lnTo>
                <a:lnTo>
                  <a:pt x="1148" y="3678"/>
                </a:lnTo>
                <a:lnTo>
                  <a:pt x="1207" y="3675"/>
                </a:lnTo>
                <a:lnTo>
                  <a:pt x="1266" y="3672"/>
                </a:lnTo>
                <a:lnTo>
                  <a:pt x="1327" y="3667"/>
                </a:lnTo>
                <a:lnTo>
                  <a:pt x="1360" y="3665"/>
                </a:lnTo>
                <a:lnTo>
                  <a:pt x="1405" y="3663"/>
                </a:lnTo>
                <a:lnTo>
                  <a:pt x="1459" y="3660"/>
                </a:lnTo>
                <a:lnTo>
                  <a:pt x="1521" y="3658"/>
                </a:lnTo>
                <a:lnTo>
                  <a:pt x="1668" y="3655"/>
                </a:lnTo>
                <a:lnTo>
                  <a:pt x="1839" y="3651"/>
                </a:lnTo>
                <a:lnTo>
                  <a:pt x="2032" y="3648"/>
                </a:lnTo>
                <a:lnTo>
                  <a:pt x="2238" y="3645"/>
                </a:lnTo>
                <a:lnTo>
                  <a:pt x="2454" y="3641"/>
                </a:lnTo>
                <a:lnTo>
                  <a:pt x="2673" y="3637"/>
                </a:lnTo>
                <a:lnTo>
                  <a:pt x="2890" y="3632"/>
                </a:lnTo>
                <a:lnTo>
                  <a:pt x="3101" y="3627"/>
                </a:lnTo>
                <a:lnTo>
                  <a:pt x="3298" y="3619"/>
                </a:lnTo>
                <a:lnTo>
                  <a:pt x="3477" y="3611"/>
                </a:lnTo>
                <a:lnTo>
                  <a:pt x="3557" y="3606"/>
                </a:lnTo>
                <a:lnTo>
                  <a:pt x="3632" y="3601"/>
                </a:lnTo>
                <a:lnTo>
                  <a:pt x="3698" y="3595"/>
                </a:lnTo>
                <a:lnTo>
                  <a:pt x="3758" y="3590"/>
                </a:lnTo>
                <a:lnTo>
                  <a:pt x="3808" y="3583"/>
                </a:lnTo>
                <a:lnTo>
                  <a:pt x="3849" y="3576"/>
                </a:lnTo>
                <a:lnTo>
                  <a:pt x="3880" y="3568"/>
                </a:lnTo>
                <a:lnTo>
                  <a:pt x="3899" y="3560"/>
                </a:lnTo>
                <a:lnTo>
                  <a:pt x="3929" y="3544"/>
                </a:lnTo>
                <a:lnTo>
                  <a:pt x="3937" y="3539"/>
                </a:lnTo>
                <a:lnTo>
                  <a:pt x="3939" y="3529"/>
                </a:lnTo>
                <a:lnTo>
                  <a:pt x="3952" y="34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2153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DDÍ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F01AF70-9F6D-432D-9CA3-1DB3B7700717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4064400" cy="6858000"/>
          </a:xfrm>
          <a:prstGeom prst="rect">
            <a:avLst/>
          </a:prstGeom>
          <a:solidFill>
            <a:srgbClr val="356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cs-CZ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0221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2" name="Nadpis 1" descr="Název celé prezentace">
            <a:extLst>
              <a:ext uri="{FF2B5EF4-FFF2-40B4-BE49-F238E27FC236}">
                <a16:creationId xmlns:a16="http://schemas.microsoft.com/office/drawing/2014/main" id="{944A9230-67BB-4BAB-8165-DEA961BAF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8918" y="3767367"/>
            <a:ext cx="7551081" cy="540000"/>
          </a:xfrm>
        </p:spPr>
        <p:txBody>
          <a:bodyPr anchor="b" anchorCtr="0"/>
          <a:lstStyle>
            <a:lvl1pPr>
              <a:defRPr>
                <a:solidFill>
                  <a:srgbClr val="3566FC"/>
                </a:solidFill>
              </a:defRPr>
            </a:lvl1pPr>
          </a:lstStyle>
          <a:p>
            <a:r>
              <a:rPr lang="cs-CZ"/>
              <a:t>Název oddílu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510DC5AE-FBD1-4517-9A6C-37BB53E85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8915" y="4883132"/>
            <a:ext cx="7551081" cy="1577585"/>
          </a:xfrm>
          <a:prstGeom prst="rect">
            <a:avLst/>
          </a:prstGeom>
        </p:spPr>
        <p:txBody>
          <a:bodyPr bIns="0" anchor="t" anchorCtr="0"/>
          <a:lstStyle>
            <a:lvl1pPr algn="l">
              <a:defRPr sz="2500">
                <a:solidFill>
                  <a:srgbClr val="3566FC"/>
                </a:solidFill>
              </a:defRPr>
            </a:lvl1pPr>
          </a:lstStyle>
          <a:p>
            <a:pPr lvl="0"/>
            <a:r>
              <a:rPr lang="cs-CZ"/>
              <a:t>Doplňující text</a:t>
            </a:r>
          </a:p>
        </p:txBody>
      </p:sp>
      <p:sp>
        <p:nvSpPr>
          <p:cNvPr id="9" name="Zástupný symbol pro text 6">
            <a:extLst>
              <a:ext uri="{FF2B5EF4-FFF2-40B4-BE49-F238E27FC236}">
                <a16:creationId xmlns:a16="http://schemas.microsoft.com/office/drawing/2014/main" id="{E48AD518-AA06-499F-A7B6-7C2C72199A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8917" y="4307368"/>
            <a:ext cx="7551081" cy="312400"/>
          </a:xfrm>
          <a:prstGeom prst="rect">
            <a:avLst/>
          </a:prstGeom>
        </p:spPr>
        <p:txBody>
          <a:bodyPr/>
          <a:lstStyle>
            <a:lvl1pPr>
              <a:defRPr sz="2500" b="1">
                <a:solidFill>
                  <a:srgbClr val="3566FC"/>
                </a:solidFill>
              </a:defRPr>
            </a:lvl1pPr>
          </a:lstStyle>
          <a:p>
            <a:pPr lvl="0"/>
            <a:r>
              <a:rPr lang="cs-CZ"/>
              <a:t>Autor prezentace</a:t>
            </a:r>
          </a:p>
        </p:txBody>
      </p:sp>
      <p:sp>
        <p:nvSpPr>
          <p:cNvPr id="10" name="Zástupný symbol pro číslo snímku 10">
            <a:extLst>
              <a:ext uri="{FF2B5EF4-FFF2-40B4-BE49-F238E27FC236}">
                <a16:creationId xmlns:a16="http://schemas.microsoft.com/office/drawing/2014/main" id="{B8F0634D-52D6-47B5-AB28-169F920B05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700000" y="6472402"/>
            <a:ext cx="478322" cy="365125"/>
          </a:xfrm>
        </p:spPr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9F97DE18-A8F4-4C08-B2D4-8DB28D7B7303}"/>
              </a:ext>
            </a:extLst>
          </p:cNvPr>
          <p:cNvSpPr>
            <a:spLocks/>
          </p:cNvSpPr>
          <p:nvPr userDrawn="1"/>
        </p:nvSpPr>
        <p:spPr bwMode="auto">
          <a:xfrm>
            <a:off x="2937703" y="6316033"/>
            <a:ext cx="322263" cy="312737"/>
          </a:xfrm>
          <a:custGeom>
            <a:avLst/>
            <a:gdLst>
              <a:gd name="T0" fmla="*/ 499 w 3255"/>
              <a:gd name="T1" fmla="*/ 675 h 3152"/>
              <a:gd name="T2" fmla="*/ 478 w 3255"/>
              <a:gd name="T3" fmla="*/ 784 h 3152"/>
              <a:gd name="T4" fmla="*/ 448 w 3255"/>
              <a:gd name="T5" fmla="*/ 910 h 3152"/>
              <a:gd name="T6" fmla="*/ 405 w 3255"/>
              <a:gd name="T7" fmla="*/ 1032 h 3152"/>
              <a:gd name="T8" fmla="*/ 364 w 3255"/>
              <a:gd name="T9" fmla="*/ 1131 h 3152"/>
              <a:gd name="T10" fmla="*/ 34 w 3255"/>
              <a:gd name="T11" fmla="*/ 2126 h 3152"/>
              <a:gd name="T12" fmla="*/ 3 w 3255"/>
              <a:gd name="T13" fmla="*/ 2247 h 3152"/>
              <a:gd name="T14" fmla="*/ 1 w 3255"/>
              <a:gd name="T15" fmla="*/ 2294 h 3152"/>
              <a:gd name="T16" fmla="*/ 13 w 3255"/>
              <a:gd name="T17" fmla="*/ 2330 h 3152"/>
              <a:gd name="T18" fmla="*/ 40 w 3255"/>
              <a:gd name="T19" fmla="*/ 2358 h 3152"/>
              <a:gd name="T20" fmla="*/ 94 w 3255"/>
              <a:gd name="T21" fmla="*/ 2385 h 3152"/>
              <a:gd name="T22" fmla="*/ 179 w 3255"/>
              <a:gd name="T23" fmla="*/ 2418 h 3152"/>
              <a:gd name="T24" fmla="*/ 387 w 3255"/>
              <a:gd name="T25" fmla="*/ 2482 h 3152"/>
              <a:gd name="T26" fmla="*/ 631 w 3255"/>
              <a:gd name="T27" fmla="*/ 2545 h 3152"/>
              <a:gd name="T28" fmla="*/ 892 w 3255"/>
              <a:gd name="T29" fmla="*/ 2615 h 3152"/>
              <a:gd name="T30" fmla="*/ 1152 w 3255"/>
              <a:gd name="T31" fmla="*/ 2693 h 3152"/>
              <a:gd name="T32" fmla="*/ 1276 w 3255"/>
              <a:gd name="T33" fmla="*/ 2737 h 3152"/>
              <a:gd name="T34" fmla="*/ 1389 w 3255"/>
              <a:gd name="T35" fmla="*/ 2779 h 3152"/>
              <a:gd name="T36" fmla="*/ 1546 w 3255"/>
              <a:gd name="T37" fmla="*/ 2829 h 3152"/>
              <a:gd name="T38" fmla="*/ 1794 w 3255"/>
              <a:gd name="T39" fmla="*/ 2899 h 3152"/>
              <a:gd name="T40" fmla="*/ 2557 w 3255"/>
              <a:gd name="T41" fmla="*/ 3152 h 3152"/>
              <a:gd name="T42" fmla="*/ 2602 w 3255"/>
              <a:gd name="T43" fmla="*/ 3087 h 3152"/>
              <a:gd name="T44" fmla="*/ 2655 w 3255"/>
              <a:gd name="T45" fmla="*/ 2988 h 3152"/>
              <a:gd name="T46" fmla="*/ 2709 w 3255"/>
              <a:gd name="T47" fmla="*/ 2873 h 3152"/>
              <a:gd name="T48" fmla="*/ 2757 w 3255"/>
              <a:gd name="T49" fmla="*/ 2755 h 3152"/>
              <a:gd name="T50" fmla="*/ 2795 w 3255"/>
              <a:gd name="T51" fmla="*/ 2650 h 3152"/>
              <a:gd name="T52" fmla="*/ 2846 w 3255"/>
              <a:gd name="T53" fmla="*/ 2479 h 3152"/>
              <a:gd name="T54" fmla="*/ 2933 w 3255"/>
              <a:gd name="T55" fmla="*/ 2161 h 3152"/>
              <a:gd name="T56" fmla="*/ 3035 w 3255"/>
              <a:gd name="T57" fmla="*/ 1775 h 3152"/>
              <a:gd name="T58" fmla="*/ 3134 w 3255"/>
              <a:gd name="T59" fmla="*/ 1390 h 3152"/>
              <a:gd name="T60" fmla="*/ 3210 w 3255"/>
              <a:gd name="T61" fmla="*/ 1072 h 3152"/>
              <a:gd name="T62" fmla="*/ 3255 w 3255"/>
              <a:gd name="T63" fmla="*/ 804 h 3152"/>
              <a:gd name="T64" fmla="*/ 3254 w 3255"/>
              <a:gd name="T65" fmla="*/ 793 h 3152"/>
              <a:gd name="T66" fmla="*/ 3220 w 3255"/>
              <a:gd name="T67" fmla="*/ 759 h 3152"/>
              <a:gd name="T68" fmla="*/ 3107 w 3255"/>
              <a:gd name="T69" fmla="*/ 702 h 3152"/>
              <a:gd name="T70" fmla="*/ 2930 w 3255"/>
              <a:gd name="T71" fmla="*/ 633 h 3152"/>
              <a:gd name="T72" fmla="*/ 2708 w 3255"/>
              <a:gd name="T73" fmla="*/ 556 h 3152"/>
              <a:gd name="T74" fmla="*/ 2284 w 3255"/>
              <a:gd name="T75" fmla="*/ 420 h 3152"/>
              <a:gd name="T76" fmla="*/ 1785 w 3255"/>
              <a:gd name="T77" fmla="*/ 272 h 3152"/>
              <a:gd name="T78" fmla="*/ 1428 w 3255"/>
              <a:gd name="T79" fmla="*/ 171 h 3152"/>
              <a:gd name="T80" fmla="*/ 1296 w 3255"/>
              <a:gd name="T81" fmla="*/ 140 h 3152"/>
              <a:gd name="T82" fmla="*/ 1183 w 3255"/>
              <a:gd name="T83" fmla="*/ 106 h 3152"/>
              <a:gd name="T84" fmla="*/ 999 w 3255"/>
              <a:gd name="T85" fmla="*/ 40 h 3152"/>
              <a:gd name="T86" fmla="*/ 890 w 3255"/>
              <a:gd name="T87" fmla="*/ 9 h 3152"/>
              <a:gd name="T88" fmla="*/ 835 w 3255"/>
              <a:gd name="T89" fmla="*/ 2 h 3152"/>
              <a:gd name="T90" fmla="*/ 781 w 3255"/>
              <a:gd name="T91" fmla="*/ 0 h 3152"/>
              <a:gd name="T92" fmla="*/ 517 w 3255"/>
              <a:gd name="T93" fmla="*/ 608 h 3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255" h="3152">
                <a:moveTo>
                  <a:pt x="517" y="608"/>
                </a:moveTo>
                <a:lnTo>
                  <a:pt x="507" y="641"/>
                </a:lnTo>
                <a:lnTo>
                  <a:pt x="499" y="675"/>
                </a:lnTo>
                <a:lnTo>
                  <a:pt x="492" y="710"/>
                </a:lnTo>
                <a:lnTo>
                  <a:pt x="485" y="747"/>
                </a:lnTo>
                <a:lnTo>
                  <a:pt x="478" y="784"/>
                </a:lnTo>
                <a:lnTo>
                  <a:pt x="471" y="824"/>
                </a:lnTo>
                <a:lnTo>
                  <a:pt x="460" y="866"/>
                </a:lnTo>
                <a:lnTo>
                  <a:pt x="448" y="910"/>
                </a:lnTo>
                <a:lnTo>
                  <a:pt x="434" y="955"/>
                </a:lnTo>
                <a:lnTo>
                  <a:pt x="419" y="996"/>
                </a:lnTo>
                <a:lnTo>
                  <a:pt x="405" y="1032"/>
                </a:lnTo>
                <a:lnTo>
                  <a:pt x="392" y="1067"/>
                </a:lnTo>
                <a:lnTo>
                  <a:pt x="378" y="1099"/>
                </a:lnTo>
                <a:lnTo>
                  <a:pt x="364" y="1131"/>
                </a:lnTo>
                <a:lnTo>
                  <a:pt x="352" y="1165"/>
                </a:lnTo>
                <a:lnTo>
                  <a:pt x="338" y="1200"/>
                </a:lnTo>
                <a:lnTo>
                  <a:pt x="34" y="2126"/>
                </a:lnTo>
                <a:lnTo>
                  <a:pt x="18" y="2182"/>
                </a:lnTo>
                <a:lnTo>
                  <a:pt x="6" y="2227"/>
                </a:lnTo>
                <a:lnTo>
                  <a:pt x="3" y="2247"/>
                </a:lnTo>
                <a:lnTo>
                  <a:pt x="1" y="2264"/>
                </a:lnTo>
                <a:lnTo>
                  <a:pt x="0" y="2281"/>
                </a:lnTo>
                <a:lnTo>
                  <a:pt x="1" y="2294"/>
                </a:lnTo>
                <a:lnTo>
                  <a:pt x="3" y="2308"/>
                </a:lnTo>
                <a:lnTo>
                  <a:pt x="6" y="2320"/>
                </a:lnTo>
                <a:lnTo>
                  <a:pt x="13" y="2330"/>
                </a:lnTo>
                <a:lnTo>
                  <a:pt x="20" y="2341"/>
                </a:lnTo>
                <a:lnTo>
                  <a:pt x="28" y="2349"/>
                </a:lnTo>
                <a:lnTo>
                  <a:pt x="40" y="2358"/>
                </a:lnTo>
                <a:lnTo>
                  <a:pt x="53" y="2366"/>
                </a:lnTo>
                <a:lnTo>
                  <a:pt x="68" y="2373"/>
                </a:lnTo>
                <a:lnTo>
                  <a:pt x="94" y="2385"/>
                </a:lnTo>
                <a:lnTo>
                  <a:pt x="120" y="2396"/>
                </a:lnTo>
                <a:lnTo>
                  <a:pt x="149" y="2407"/>
                </a:lnTo>
                <a:lnTo>
                  <a:pt x="179" y="2418"/>
                </a:lnTo>
                <a:lnTo>
                  <a:pt x="244" y="2440"/>
                </a:lnTo>
                <a:lnTo>
                  <a:pt x="314" y="2461"/>
                </a:lnTo>
                <a:lnTo>
                  <a:pt x="387" y="2482"/>
                </a:lnTo>
                <a:lnTo>
                  <a:pt x="465" y="2503"/>
                </a:lnTo>
                <a:lnTo>
                  <a:pt x="547" y="2524"/>
                </a:lnTo>
                <a:lnTo>
                  <a:pt x="631" y="2545"/>
                </a:lnTo>
                <a:lnTo>
                  <a:pt x="717" y="2567"/>
                </a:lnTo>
                <a:lnTo>
                  <a:pt x="803" y="2590"/>
                </a:lnTo>
                <a:lnTo>
                  <a:pt x="892" y="2615"/>
                </a:lnTo>
                <a:lnTo>
                  <a:pt x="979" y="2639"/>
                </a:lnTo>
                <a:lnTo>
                  <a:pt x="1065" y="2665"/>
                </a:lnTo>
                <a:lnTo>
                  <a:pt x="1152" y="2693"/>
                </a:lnTo>
                <a:lnTo>
                  <a:pt x="1194" y="2706"/>
                </a:lnTo>
                <a:lnTo>
                  <a:pt x="1235" y="2721"/>
                </a:lnTo>
                <a:lnTo>
                  <a:pt x="1276" y="2737"/>
                </a:lnTo>
                <a:lnTo>
                  <a:pt x="1316" y="2753"/>
                </a:lnTo>
                <a:lnTo>
                  <a:pt x="1352" y="2766"/>
                </a:lnTo>
                <a:lnTo>
                  <a:pt x="1389" y="2779"/>
                </a:lnTo>
                <a:lnTo>
                  <a:pt x="1428" y="2792"/>
                </a:lnTo>
                <a:lnTo>
                  <a:pt x="1466" y="2804"/>
                </a:lnTo>
                <a:lnTo>
                  <a:pt x="1546" y="2829"/>
                </a:lnTo>
                <a:lnTo>
                  <a:pt x="1629" y="2853"/>
                </a:lnTo>
                <a:lnTo>
                  <a:pt x="1712" y="2876"/>
                </a:lnTo>
                <a:lnTo>
                  <a:pt x="1794" y="2899"/>
                </a:lnTo>
                <a:lnTo>
                  <a:pt x="1874" y="2922"/>
                </a:lnTo>
                <a:lnTo>
                  <a:pt x="1950" y="2945"/>
                </a:lnTo>
                <a:lnTo>
                  <a:pt x="2557" y="3152"/>
                </a:lnTo>
                <a:lnTo>
                  <a:pt x="2571" y="3135"/>
                </a:lnTo>
                <a:lnTo>
                  <a:pt x="2587" y="3113"/>
                </a:lnTo>
                <a:lnTo>
                  <a:pt x="2602" y="3087"/>
                </a:lnTo>
                <a:lnTo>
                  <a:pt x="2619" y="3057"/>
                </a:lnTo>
                <a:lnTo>
                  <a:pt x="2637" y="3024"/>
                </a:lnTo>
                <a:lnTo>
                  <a:pt x="2655" y="2988"/>
                </a:lnTo>
                <a:lnTo>
                  <a:pt x="2673" y="2952"/>
                </a:lnTo>
                <a:lnTo>
                  <a:pt x="2691" y="2913"/>
                </a:lnTo>
                <a:lnTo>
                  <a:pt x="2709" y="2873"/>
                </a:lnTo>
                <a:lnTo>
                  <a:pt x="2726" y="2833"/>
                </a:lnTo>
                <a:lnTo>
                  <a:pt x="2742" y="2794"/>
                </a:lnTo>
                <a:lnTo>
                  <a:pt x="2757" y="2755"/>
                </a:lnTo>
                <a:lnTo>
                  <a:pt x="2772" y="2718"/>
                </a:lnTo>
                <a:lnTo>
                  <a:pt x="2785" y="2683"/>
                </a:lnTo>
                <a:lnTo>
                  <a:pt x="2795" y="2650"/>
                </a:lnTo>
                <a:lnTo>
                  <a:pt x="2805" y="2622"/>
                </a:lnTo>
                <a:lnTo>
                  <a:pt x="2822" y="2559"/>
                </a:lnTo>
                <a:lnTo>
                  <a:pt x="2846" y="2479"/>
                </a:lnTo>
                <a:lnTo>
                  <a:pt x="2872" y="2384"/>
                </a:lnTo>
                <a:lnTo>
                  <a:pt x="2901" y="2278"/>
                </a:lnTo>
                <a:lnTo>
                  <a:pt x="2933" y="2161"/>
                </a:lnTo>
                <a:lnTo>
                  <a:pt x="2967" y="2037"/>
                </a:lnTo>
                <a:lnTo>
                  <a:pt x="3000" y="1907"/>
                </a:lnTo>
                <a:lnTo>
                  <a:pt x="3035" y="1775"/>
                </a:lnTo>
                <a:lnTo>
                  <a:pt x="3070" y="1644"/>
                </a:lnTo>
                <a:lnTo>
                  <a:pt x="3102" y="1514"/>
                </a:lnTo>
                <a:lnTo>
                  <a:pt x="3134" y="1390"/>
                </a:lnTo>
                <a:lnTo>
                  <a:pt x="3164" y="1273"/>
                </a:lnTo>
                <a:lnTo>
                  <a:pt x="3189" y="1167"/>
                </a:lnTo>
                <a:lnTo>
                  <a:pt x="3210" y="1072"/>
                </a:lnTo>
                <a:lnTo>
                  <a:pt x="3228" y="992"/>
                </a:lnTo>
                <a:lnTo>
                  <a:pt x="3239" y="930"/>
                </a:lnTo>
                <a:lnTo>
                  <a:pt x="3255" y="804"/>
                </a:lnTo>
                <a:lnTo>
                  <a:pt x="3255" y="800"/>
                </a:lnTo>
                <a:lnTo>
                  <a:pt x="3255" y="796"/>
                </a:lnTo>
                <a:lnTo>
                  <a:pt x="3254" y="793"/>
                </a:lnTo>
                <a:lnTo>
                  <a:pt x="3254" y="789"/>
                </a:lnTo>
                <a:lnTo>
                  <a:pt x="3241" y="775"/>
                </a:lnTo>
                <a:lnTo>
                  <a:pt x="3220" y="759"/>
                </a:lnTo>
                <a:lnTo>
                  <a:pt x="3191" y="742"/>
                </a:lnTo>
                <a:lnTo>
                  <a:pt x="3153" y="723"/>
                </a:lnTo>
                <a:lnTo>
                  <a:pt x="3107" y="702"/>
                </a:lnTo>
                <a:lnTo>
                  <a:pt x="3054" y="680"/>
                </a:lnTo>
                <a:lnTo>
                  <a:pt x="2995" y="657"/>
                </a:lnTo>
                <a:lnTo>
                  <a:pt x="2930" y="633"/>
                </a:lnTo>
                <a:lnTo>
                  <a:pt x="2860" y="608"/>
                </a:lnTo>
                <a:lnTo>
                  <a:pt x="2787" y="582"/>
                </a:lnTo>
                <a:lnTo>
                  <a:pt x="2708" y="556"/>
                </a:lnTo>
                <a:lnTo>
                  <a:pt x="2627" y="529"/>
                </a:lnTo>
                <a:lnTo>
                  <a:pt x="2458" y="475"/>
                </a:lnTo>
                <a:lnTo>
                  <a:pt x="2284" y="420"/>
                </a:lnTo>
                <a:lnTo>
                  <a:pt x="2111" y="367"/>
                </a:lnTo>
                <a:lnTo>
                  <a:pt x="1943" y="318"/>
                </a:lnTo>
                <a:lnTo>
                  <a:pt x="1785" y="272"/>
                </a:lnTo>
                <a:lnTo>
                  <a:pt x="1643" y="232"/>
                </a:lnTo>
                <a:lnTo>
                  <a:pt x="1522" y="197"/>
                </a:lnTo>
                <a:lnTo>
                  <a:pt x="1428" y="171"/>
                </a:lnTo>
                <a:lnTo>
                  <a:pt x="1362" y="154"/>
                </a:lnTo>
                <a:lnTo>
                  <a:pt x="1334" y="146"/>
                </a:lnTo>
                <a:lnTo>
                  <a:pt x="1296" y="140"/>
                </a:lnTo>
                <a:lnTo>
                  <a:pt x="1259" y="131"/>
                </a:lnTo>
                <a:lnTo>
                  <a:pt x="1221" y="119"/>
                </a:lnTo>
                <a:lnTo>
                  <a:pt x="1183" y="106"/>
                </a:lnTo>
                <a:lnTo>
                  <a:pt x="1110" y="80"/>
                </a:lnTo>
                <a:lnTo>
                  <a:pt x="1036" y="53"/>
                </a:lnTo>
                <a:lnTo>
                  <a:pt x="999" y="40"/>
                </a:lnTo>
                <a:lnTo>
                  <a:pt x="962" y="28"/>
                </a:lnTo>
                <a:lnTo>
                  <a:pt x="925" y="18"/>
                </a:lnTo>
                <a:lnTo>
                  <a:pt x="890" y="9"/>
                </a:lnTo>
                <a:lnTo>
                  <a:pt x="871" y="6"/>
                </a:lnTo>
                <a:lnTo>
                  <a:pt x="853" y="4"/>
                </a:lnTo>
                <a:lnTo>
                  <a:pt x="835" y="2"/>
                </a:lnTo>
                <a:lnTo>
                  <a:pt x="817" y="0"/>
                </a:lnTo>
                <a:lnTo>
                  <a:pt x="799" y="0"/>
                </a:lnTo>
                <a:lnTo>
                  <a:pt x="781" y="0"/>
                </a:lnTo>
                <a:lnTo>
                  <a:pt x="763" y="2"/>
                </a:lnTo>
                <a:lnTo>
                  <a:pt x="745" y="4"/>
                </a:lnTo>
                <a:lnTo>
                  <a:pt x="517" y="60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ED0F5E08-F26E-A402-B414-46809835C348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1143299" y="4144962"/>
            <a:ext cx="2142861" cy="493515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7261449D-00C0-7CD5-1F5A-0CABEE53059C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2330599" y="5217822"/>
            <a:ext cx="1220201" cy="280375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0653A218-0591-39E4-4A88-9EE9EE729CDC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935880" y="4298023"/>
            <a:ext cx="2663556" cy="615107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4440A31B-B05B-F41E-BC8E-E6A711AF1296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938741" y="4525470"/>
            <a:ext cx="2660695" cy="613676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5" name="Line 8">
            <a:extLst>
              <a:ext uri="{FF2B5EF4-FFF2-40B4-BE49-F238E27FC236}">
                <a16:creationId xmlns:a16="http://schemas.microsoft.com/office/drawing/2014/main" id="{FD35B44E-EB89-CEEA-C577-77FD73664975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1048888" y="4752916"/>
            <a:ext cx="2550548" cy="587927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6" name="Line 9">
            <a:extLst>
              <a:ext uri="{FF2B5EF4-FFF2-40B4-BE49-F238E27FC236}">
                <a16:creationId xmlns:a16="http://schemas.microsoft.com/office/drawing/2014/main" id="{CC95232D-2B6D-FD07-E953-2E304D38E732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1429396" y="4978932"/>
            <a:ext cx="2170040" cy="500669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7" name="Freeform 12">
            <a:extLst>
              <a:ext uri="{FF2B5EF4-FFF2-40B4-BE49-F238E27FC236}">
                <a16:creationId xmlns:a16="http://schemas.microsoft.com/office/drawing/2014/main" id="{46528982-3E3B-499D-96AF-67FD3BE2099B}"/>
              </a:ext>
            </a:extLst>
          </p:cNvPr>
          <p:cNvSpPr>
            <a:spLocks/>
          </p:cNvSpPr>
          <p:nvPr userDrawn="1"/>
        </p:nvSpPr>
        <p:spPr bwMode="auto">
          <a:xfrm rot="2376687">
            <a:off x="2117970" y="5075142"/>
            <a:ext cx="863452" cy="778754"/>
          </a:xfrm>
          <a:custGeom>
            <a:avLst/>
            <a:gdLst>
              <a:gd name="T0" fmla="*/ 3965 w 3974"/>
              <a:gd name="T1" fmla="*/ 3457 h 3681"/>
              <a:gd name="T2" fmla="*/ 3974 w 3974"/>
              <a:gd name="T3" fmla="*/ 3393 h 3681"/>
              <a:gd name="T4" fmla="*/ 3971 w 3974"/>
              <a:gd name="T5" fmla="*/ 3324 h 3681"/>
              <a:gd name="T6" fmla="*/ 3958 w 3974"/>
              <a:gd name="T7" fmla="*/ 3250 h 3681"/>
              <a:gd name="T8" fmla="*/ 3938 w 3974"/>
              <a:gd name="T9" fmla="*/ 3173 h 3681"/>
              <a:gd name="T10" fmla="*/ 3902 w 3974"/>
              <a:gd name="T11" fmla="*/ 3071 h 3681"/>
              <a:gd name="T12" fmla="*/ 3843 w 3974"/>
              <a:gd name="T13" fmla="*/ 2924 h 3681"/>
              <a:gd name="T14" fmla="*/ 3742 w 3974"/>
              <a:gd name="T15" fmla="*/ 2672 h 3681"/>
              <a:gd name="T16" fmla="*/ 3648 w 3974"/>
              <a:gd name="T17" fmla="*/ 2421 h 3681"/>
              <a:gd name="T18" fmla="*/ 3546 w 3974"/>
              <a:gd name="T19" fmla="*/ 2175 h 3681"/>
              <a:gd name="T20" fmla="*/ 2885 w 3974"/>
              <a:gd name="T21" fmla="*/ 734 h 3681"/>
              <a:gd name="T22" fmla="*/ 2830 w 3974"/>
              <a:gd name="T23" fmla="*/ 603 h 3681"/>
              <a:gd name="T24" fmla="*/ 2737 w 3974"/>
              <a:gd name="T25" fmla="*/ 375 h 3681"/>
              <a:gd name="T26" fmla="*/ 2677 w 3974"/>
              <a:gd name="T27" fmla="*/ 246 h 3681"/>
              <a:gd name="T28" fmla="*/ 2614 w 3974"/>
              <a:gd name="T29" fmla="*/ 134 h 3681"/>
              <a:gd name="T30" fmla="*/ 2542 w 3974"/>
              <a:gd name="T31" fmla="*/ 51 h 3681"/>
              <a:gd name="T32" fmla="*/ 2463 w 3974"/>
              <a:gd name="T33" fmla="*/ 5 h 3681"/>
              <a:gd name="T34" fmla="*/ 2375 w 3974"/>
              <a:gd name="T35" fmla="*/ 5 h 3681"/>
              <a:gd name="T36" fmla="*/ 2274 w 3974"/>
              <a:gd name="T37" fmla="*/ 64 h 3681"/>
              <a:gd name="T38" fmla="*/ 2161 w 3974"/>
              <a:gd name="T39" fmla="*/ 187 h 3681"/>
              <a:gd name="T40" fmla="*/ 483 w 3974"/>
              <a:gd name="T41" fmla="*/ 2573 h 3681"/>
              <a:gd name="T42" fmla="*/ 415 w 3974"/>
              <a:gd name="T43" fmla="*/ 2686 h 3681"/>
              <a:gd name="T44" fmla="*/ 344 w 3974"/>
              <a:gd name="T45" fmla="*/ 2797 h 3681"/>
              <a:gd name="T46" fmla="*/ 264 w 3974"/>
              <a:gd name="T47" fmla="*/ 2920 h 3681"/>
              <a:gd name="T48" fmla="*/ 218 w 3974"/>
              <a:gd name="T49" fmla="*/ 2992 h 3681"/>
              <a:gd name="T50" fmla="*/ 150 w 3974"/>
              <a:gd name="T51" fmla="*/ 3133 h 3681"/>
              <a:gd name="T52" fmla="*/ 47 w 3974"/>
              <a:gd name="T53" fmla="*/ 3348 h 3681"/>
              <a:gd name="T54" fmla="*/ 16 w 3974"/>
              <a:gd name="T55" fmla="*/ 3426 h 3681"/>
              <a:gd name="T56" fmla="*/ 1 w 3974"/>
              <a:gd name="T57" fmla="*/ 3485 h 3681"/>
              <a:gd name="T58" fmla="*/ 5 w 3974"/>
              <a:gd name="T59" fmla="*/ 3531 h 3681"/>
              <a:gd name="T60" fmla="*/ 31 w 3974"/>
              <a:gd name="T61" fmla="*/ 3566 h 3681"/>
              <a:gd name="T62" fmla="*/ 81 w 3974"/>
              <a:gd name="T63" fmla="*/ 3592 h 3681"/>
              <a:gd name="T64" fmla="*/ 157 w 3974"/>
              <a:gd name="T65" fmla="*/ 3611 h 3681"/>
              <a:gd name="T66" fmla="*/ 304 w 3974"/>
              <a:gd name="T67" fmla="*/ 3632 h 3681"/>
              <a:gd name="T68" fmla="*/ 515 w 3974"/>
              <a:gd name="T69" fmla="*/ 3654 h 3681"/>
              <a:gd name="T70" fmla="*/ 689 w 3974"/>
              <a:gd name="T71" fmla="*/ 3667 h 3681"/>
              <a:gd name="T72" fmla="*/ 861 w 3974"/>
              <a:gd name="T73" fmla="*/ 3677 h 3681"/>
              <a:gd name="T74" fmla="*/ 1032 w 3974"/>
              <a:gd name="T75" fmla="*/ 3681 h 3681"/>
              <a:gd name="T76" fmla="*/ 1207 w 3974"/>
              <a:gd name="T77" fmla="*/ 3675 h 3681"/>
              <a:gd name="T78" fmla="*/ 1360 w 3974"/>
              <a:gd name="T79" fmla="*/ 3665 h 3681"/>
              <a:gd name="T80" fmla="*/ 1521 w 3974"/>
              <a:gd name="T81" fmla="*/ 3658 h 3681"/>
              <a:gd name="T82" fmla="*/ 2032 w 3974"/>
              <a:gd name="T83" fmla="*/ 3648 h 3681"/>
              <a:gd name="T84" fmla="*/ 2673 w 3974"/>
              <a:gd name="T85" fmla="*/ 3637 h 3681"/>
              <a:gd name="T86" fmla="*/ 3298 w 3974"/>
              <a:gd name="T87" fmla="*/ 3619 h 3681"/>
              <a:gd name="T88" fmla="*/ 3632 w 3974"/>
              <a:gd name="T89" fmla="*/ 3601 h 3681"/>
              <a:gd name="T90" fmla="*/ 3808 w 3974"/>
              <a:gd name="T91" fmla="*/ 3583 h 3681"/>
              <a:gd name="T92" fmla="*/ 3899 w 3974"/>
              <a:gd name="T93" fmla="*/ 3560 h 3681"/>
              <a:gd name="T94" fmla="*/ 3939 w 3974"/>
              <a:gd name="T95" fmla="*/ 3529 h 3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974" h="3681">
                <a:moveTo>
                  <a:pt x="3952" y="3496"/>
                </a:moveTo>
                <a:lnTo>
                  <a:pt x="3960" y="3477"/>
                </a:lnTo>
                <a:lnTo>
                  <a:pt x="3965" y="3457"/>
                </a:lnTo>
                <a:lnTo>
                  <a:pt x="3970" y="3437"/>
                </a:lnTo>
                <a:lnTo>
                  <a:pt x="3972" y="3416"/>
                </a:lnTo>
                <a:lnTo>
                  <a:pt x="3974" y="3393"/>
                </a:lnTo>
                <a:lnTo>
                  <a:pt x="3974" y="3371"/>
                </a:lnTo>
                <a:lnTo>
                  <a:pt x="3973" y="3347"/>
                </a:lnTo>
                <a:lnTo>
                  <a:pt x="3971" y="3324"/>
                </a:lnTo>
                <a:lnTo>
                  <a:pt x="3967" y="3299"/>
                </a:lnTo>
                <a:lnTo>
                  <a:pt x="3963" y="3274"/>
                </a:lnTo>
                <a:lnTo>
                  <a:pt x="3958" y="3250"/>
                </a:lnTo>
                <a:lnTo>
                  <a:pt x="3952" y="3225"/>
                </a:lnTo>
                <a:lnTo>
                  <a:pt x="3945" y="3199"/>
                </a:lnTo>
                <a:lnTo>
                  <a:pt x="3938" y="3173"/>
                </a:lnTo>
                <a:lnTo>
                  <a:pt x="3929" y="3147"/>
                </a:lnTo>
                <a:lnTo>
                  <a:pt x="3921" y="3122"/>
                </a:lnTo>
                <a:lnTo>
                  <a:pt x="3902" y="3071"/>
                </a:lnTo>
                <a:lnTo>
                  <a:pt x="3883" y="3021"/>
                </a:lnTo>
                <a:lnTo>
                  <a:pt x="3863" y="2971"/>
                </a:lnTo>
                <a:lnTo>
                  <a:pt x="3843" y="2924"/>
                </a:lnTo>
                <a:lnTo>
                  <a:pt x="3806" y="2837"/>
                </a:lnTo>
                <a:lnTo>
                  <a:pt x="3776" y="2761"/>
                </a:lnTo>
                <a:lnTo>
                  <a:pt x="3742" y="2672"/>
                </a:lnTo>
                <a:lnTo>
                  <a:pt x="3711" y="2586"/>
                </a:lnTo>
                <a:lnTo>
                  <a:pt x="3679" y="2502"/>
                </a:lnTo>
                <a:lnTo>
                  <a:pt x="3648" y="2421"/>
                </a:lnTo>
                <a:lnTo>
                  <a:pt x="3616" y="2340"/>
                </a:lnTo>
                <a:lnTo>
                  <a:pt x="3582" y="2259"/>
                </a:lnTo>
                <a:lnTo>
                  <a:pt x="3546" y="2175"/>
                </a:lnTo>
                <a:lnTo>
                  <a:pt x="3506" y="2089"/>
                </a:lnTo>
                <a:lnTo>
                  <a:pt x="2903" y="774"/>
                </a:lnTo>
                <a:lnTo>
                  <a:pt x="2885" y="734"/>
                </a:lnTo>
                <a:lnTo>
                  <a:pt x="2867" y="692"/>
                </a:lnTo>
                <a:lnTo>
                  <a:pt x="2848" y="648"/>
                </a:lnTo>
                <a:lnTo>
                  <a:pt x="2830" y="603"/>
                </a:lnTo>
                <a:lnTo>
                  <a:pt x="2794" y="511"/>
                </a:lnTo>
                <a:lnTo>
                  <a:pt x="2756" y="419"/>
                </a:lnTo>
                <a:lnTo>
                  <a:pt x="2737" y="375"/>
                </a:lnTo>
                <a:lnTo>
                  <a:pt x="2718" y="330"/>
                </a:lnTo>
                <a:lnTo>
                  <a:pt x="2698" y="287"/>
                </a:lnTo>
                <a:lnTo>
                  <a:pt x="2677" y="246"/>
                </a:lnTo>
                <a:lnTo>
                  <a:pt x="2656" y="205"/>
                </a:lnTo>
                <a:lnTo>
                  <a:pt x="2635" y="168"/>
                </a:lnTo>
                <a:lnTo>
                  <a:pt x="2614" y="134"/>
                </a:lnTo>
                <a:lnTo>
                  <a:pt x="2590" y="103"/>
                </a:lnTo>
                <a:lnTo>
                  <a:pt x="2566" y="75"/>
                </a:lnTo>
                <a:lnTo>
                  <a:pt x="2542" y="51"/>
                </a:lnTo>
                <a:lnTo>
                  <a:pt x="2517" y="31"/>
                </a:lnTo>
                <a:lnTo>
                  <a:pt x="2490" y="15"/>
                </a:lnTo>
                <a:lnTo>
                  <a:pt x="2463" y="5"/>
                </a:lnTo>
                <a:lnTo>
                  <a:pt x="2434" y="0"/>
                </a:lnTo>
                <a:lnTo>
                  <a:pt x="2405" y="0"/>
                </a:lnTo>
                <a:lnTo>
                  <a:pt x="2375" y="5"/>
                </a:lnTo>
                <a:lnTo>
                  <a:pt x="2342" y="18"/>
                </a:lnTo>
                <a:lnTo>
                  <a:pt x="2309" y="37"/>
                </a:lnTo>
                <a:lnTo>
                  <a:pt x="2274" y="64"/>
                </a:lnTo>
                <a:lnTo>
                  <a:pt x="2238" y="96"/>
                </a:lnTo>
                <a:lnTo>
                  <a:pt x="2200" y="138"/>
                </a:lnTo>
                <a:lnTo>
                  <a:pt x="2161" y="187"/>
                </a:lnTo>
                <a:lnTo>
                  <a:pt x="2120" y="244"/>
                </a:lnTo>
                <a:lnTo>
                  <a:pt x="2078" y="311"/>
                </a:lnTo>
                <a:lnTo>
                  <a:pt x="483" y="2573"/>
                </a:lnTo>
                <a:lnTo>
                  <a:pt x="460" y="2611"/>
                </a:lnTo>
                <a:lnTo>
                  <a:pt x="438" y="2649"/>
                </a:lnTo>
                <a:lnTo>
                  <a:pt x="415" y="2686"/>
                </a:lnTo>
                <a:lnTo>
                  <a:pt x="392" y="2723"/>
                </a:lnTo>
                <a:lnTo>
                  <a:pt x="369" y="2759"/>
                </a:lnTo>
                <a:lnTo>
                  <a:pt x="344" y="2797"/>
                </a:lnTo>
                <a:lnTo>
                  <a:pt x="319" y="2836"/>
                </a:lnTo>
                <a:lnTo>
                  <a:pt x="293" y="2877"/>
                </a:lnTo>
                <a:lnTo>
                  <a:pt x="264" y="2920"/>
                </a:lnTo>
                <a:lnTo>
                  <a:pt x="241" y="2956"/>
                </a:lnTo>
                <a:lnTo>
                  <a:pt x="230" y="2972"/>
                </a:lnTo>
                <a:lnTo>
                  <a:pt x="218" y="2992"/>
                </a:lnTo>
                <a:lnTo>
                  <a:pt x="207" y="3014"/>
                </a:lnTo>
                <a:lnTo>
                  <a:pt x="195" y="3040"/>
                </a:lnTo>
                <a:lnTo>
                  <a:pt x="150" y="3133"/>
                </a:lnTo>
                <a:lnTo>
                  <a:pt x="111" y="3215"/>
                </a:lnTo>
                <a:lnTo>
                  <a:pt x="76" y="3286"/>
                </a:lnTo>
                <a:lnTo>
                  <a:pt x="47" y="3348"/>
                </a:lnTo>
                <a:lnTo>
                  <a:pt x="35" y="3376"/>
                </a:lnTo>
                <a:lnTo>
                  <a:pt x="23" y="3401"/>
                </a:lnTo>
                <a:lnTo>
                  <a:pt x="16" y="3426"/>
                </a:lnTo>
                <a:lnTo>
                  <a:pt x="8" y="3447"/>
                </a:lnTo>
                <a:lnTo>
                  <a:pt x="3" y="3467"/>
                </a:lnTo>
                <a:lnTo>
                  <a:pt x="1" y="3485"/>
                </a:lnTo>
                <a:lnTo>
                  <a:pt x="0" y="3502"/>
                </a:lnTo>
                <a:lnTo>
                  <a:pt x="1" y="3518"/>
                </a:lnTo>
                <a:lnTo>
                  <a:pt x="5" y="3531"/>
                </a:lnTo>
                <a:lnTo>
                  <a:pt x="11" y="3545"/>
                </a:lnTo>
                <a:lnTo>
                  <a:pt x="20" y="3556"/>
                </a:lnTo>
                <a:lnTo>
                  <a:pt x="31" y="3566"/>
                </a:lnTo>
                <a:lnTo>
                  <a:pt x="45" y="3575"/>
                </a:lnTo>
                <a:lnTo>
                  <a:pt x="61" y="3584"/>
                </a:lnTo>
                <a:lnTo>
                  <a:pt x="81" y="3592"/>
                </a:lnTo>
                <a:lnTo>
                  <a:pt x="103" y="3599"/>
                </a:lnTo>
                <a:lnTo>
                  <a:pt x="129" y="3605"/>
                </a:lnTo>
                <a:lnTo>
                  <a:pt x="157" y="3611"/>
                </a:lnTo>
                <a:lnTo>
                  <a:pt x="189" y="3617"/>
                </a:lnTo>
                <a:lnTo>
                  <a:pt x="224" y="3622"/>
                </a:lnTo>
                <a:lnTo>
                  <a:pt x="304" y="3632"/>
                </a:lnTo>
                <a:lnTo>
                  <a:pt x="398" y="3641"/>
                </a:lnTo>
                <a:lnTo>
                  <a:pt x="457" y="3648"/>
                </a:lnTo>
                <a:lnTo>
                  <a:pt x="515" y="3654"/>
                </a:lnTo>
                <a:lnTo>
                  <a:pt x="574" y="3658"/>
                </a:lnTo>
                <a:lnTo>
                  <a:pt x="632" y="3664"/>
                </a:lnTo>
                <a:lnTo>
                  <a:pt x="689" y="3667"/>
                </a:lnTo>
                <a:lnTo>
                  <a:pt x="746" y="3672"/>
                </a:lnTo>
                <a:lnTo>
                  <a:pt x="803" y="3675"/>
                </a:lnTo>
                <a:lnTo>
                  <a:pt x="861" y="3677"/>
                </a:lnTo>
                <a:lnTo>
                  <a:pt x="917" y="3679"/>
                </a:lnTo>
                <a:lnTo>
                  <a:pt x="975" y="3679"/>
                </a:lnTo>
                <a:lnTo>
                  <a:pt x="1032" y="3681"/>
                </a:lnTo>
                <a:lnTo>
                  <a:pt x="1089" y="3679"/>
                </a:lnTo>
                <a:lnTo>
                  <a:pt x="1148" y="3678"/>
                </a:lnTo>
                <a:lnTo>
                  <a:pt x="1207" y="3675"/>
                </a:lnTo>
                <a:lnTo>
                  <a:pt x="1266" y="3672"/>
                </a:lnTo>
                <a:lnTo>
                  <a:pt x="1327" y="3667"/>
                </a:lnTo>
                <a:lnTo>
                  <a:pt x="1360" y="3665"/>
                </a:lnTo>
                <a:lnTo>
                  <a:pt x="1405" y="3663"/>
                </a:lnTo>
                <a:lnTo>
                  <a:pt x="1459" y="3660"/>
                </a:lnTo>
                <a:lnTo>
                  <a:pt x="1521" y="3658"/>
                </a:lnTo>
                <a:lnTo>
                  <a:pt x="1668" y="3655"/>
                </a:lnTo>
                <a:lnTo>
                  <a:pt x="1839" y="3651"/>
                </a:lnTo>
                <a:lnTo>
                  <a:pt x="2032" y="3648"/>
                </a:lnTo>
                <a:lnTo>
                  <a:pt x="2238" y="3645"/>
                </a:lnTo>
                <a:lnTo>
                  <a:pt x="2454" y="3641"/>
                </a:lnTo>
                <a:lnTo>
                  <a:pt x="2673" y="3637"/>
                </a:lnTo>
                <a:lnTo>
                  <a:pt x="2890" y="3632"/>
                </a:lnTo>
                <a:lnTo>
                  <a:pt x="3101" y="3627"/>
                </a:lnTo>
                <a:lnTo>
                  <a:pt x="3298" y="3619"/>
                </a:lnTo>
                <a:lnTo>
                  <a:pt x="3477" y="3611"/>
                </a:lnTo>
                <a:lnTo>
                  <a:pt x="3557" y="3606"/>
                </a:lnTo>
                <a:lnTo>
                  <a:pt x="3632" y="3601"/>
                </a:lnTo>
                <a:lnTo>
                  <a:pt x="3698" y="3595"/>
                </a:lnTo>
                <a:lnTo>
                  <a:pt x="3758" y="3590"/>
                </a:lnTo>
                <a:lnTo>
                  <a:pt x="3808" y="3583"/>
                </a:lnTo>
                <a:lnTo>
                  <a:pt x="3849" y="3576"/>
                </a:lnTo>
                <a:lnTo>
                  <a:pt x="3880" y="3568"/>
                </a:lnTo>
                <a:lnTo>
                  <a:pt x="3899" y="3560"/>
                </a:lnTo>
                <a:lnTo>
                  <a:pt x="3929" y="3544"/>
                </a:lnTo>
                <a:lnTo>
                  <a:pt x="3937" y="3539"/>
                </a:lnTo>
                <a:lnTo>
                  <a:pt x="3939" y="3529"/>
                </a:lnTo>
                <a:lnTo>
                  <a:pt x="3952" y="34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1B0F396A-50BE-4CD5-AA73-FDD68B87DB23}"/>
              </a:ext>
            </a:extLst>
          </p:cNvPr>
          <p:cNvSpPr>
            <a:spLocks/>
          </p:cNvSpPr>
          <p:nvPr userDrawn="1"/>
        </p:nvSpPr>
        <p:spPr bwMode="auto">
          <a:xfrm rot="559196">
            <a:off x="2350923" y="4433114"/>
            <a:ext cx="384940" cy="323364"/>
          </a:xfrm>
          <a:custGeom>
            <a:avLst/>
            <a:gdLst>
              <a:gd name="T0" fmla="*/ 23 w 3839"/>
              <a:gd name="T1" fmla="*/ 1893 h 3833"/>
              <a:gd name="T2" fmla="*/ 40 w 3839"/>
              <a:gd name="T3" fmla="*/ 1995 h 3833"/>
              <a:gd name="T4" fmla="*/ 92 w 3839"/>
              <a:gd name="T5" fmla="*/ 2292 h 3833"/>
              <a:gd name="T6" fmla="*/ 206 w 3839"/>
              <a:gd name="T7" fmla="*/ 2624 h 3833"/>
              <a:gd name="T8" fmla="*/ 373 w 3839"/>
              <a:gd name="T9" fmla="*/ 2932 h 3833"/>
              <a:gd name="T10" fmla="*/ 585 w 3839"/>
              <a:gd name="T11" fmla="*/ 3209 h 3833"/>
              <a:gd name="T12" fmla="*/ 835 w 3839"/>
              <a:gd name="T13" fmla="*/ 3445 h 3833"/>
              <a:gd name="T14" fmla="*/ 1117 w 3839"/>
              <a:gd name="T15" fmla="*/ 3632 h 3833"/>
              <a:gd name="T16" fmla="*/ 1422 w 3839"/>
              <a:gd name="T17" fmla="*/ 3761 h 3833"/>
              <a:gd name="T18" fmla="*/ 1745 w 3839"/>
              <a:gd name="T19" fmla="*/ 3824 h 3833"/>
              <a:gd name="T20" fmla="*/ 2011 w 3839"/>
              <a:gd name="T21" fmla="*/ 3833 h 3833"/>
              <a:gd name="T22" fmla="*/ 2243 w 3839"/>
              <a:gd name="T23" fmla="*/ 3831 h 3833"/>
              <a:gd name="T24" fmla="*/ 2462 w 3839"/>
              <a:gd name="T25" fmla="*/ 3814 h 3833"/>
              <a:gd name="T26" fmla="*/ 2640 w 3839"/>
              <a:gd name="T27" fmla="*/ 3780 h 3833"/>
              <a:gd name="T28" fmla="*/ 2754 w 3839"/>
              <a:gd name="T29" fmla="*/ 3744 h 3833"/>
              <a:gd name="T30" fmla="*/ 2919 w 3839"/>
              <a:gd name="T31" fmla="*/ 3673 h 3833"/>
              <a:gd name="T32" fmla="*/ 3080 w 3839"/>
              <a:gd name="T33" fmla="*/ 3583 h 3833"/>
              <a:gd name="T34" fmla="*/ 3225 w 3839"/>
              <a:gd name="T35" fmla="*/ 3482 h 3833"/>
              <a:gd name="T36" fmla="*/ 3377 w 3839"/>
              <a:gd name="T37" fmla="*/ 3337 h 3833"/>
              <a:gd name="T38" fmla="*/ 3587 w 3839"/>
              <a:gd name="T39" fmla="*/ 3017 h 3833"/>
              <a:gd name="T40" fmla="*/ 3732 w 3839"/>
              <a:gd name="T41" fmla="*/ 2632 h 3833"/>
              <a:gd name="T42" fmla="*/ 3815 w 3839"/>
              <a:gd name="T43" fmla="*/ 2211 h 3833"/>
              <a:gd name="T44" fmla="*/ 3839 w 3839"/>
              <a:gd name="T45" fmla="*/ 1777 h 3833"/>
              <a:gd name="T46" fmla="*/ 3807 w 3839"/>
              <a:gd name="T47" fmla="*/ 1357 h 3833"/>
              <a:gd name="T48" fmla="*/ 3720 w 3839"/>
              <a:gd name="T49" fmla="*/ 975 h 3833"/>
              <a:gd name="T50" fmla="*/ 3582 w 3839"/>
              <a:gd name="T51" fmla="*/ 658 h 3833"/>
              <a:gd name="T52" fmla="*/ 3414 w 3839"/>
              <a:gd name="T53" fmla="*/ 445 h 3833"/>
              <a:gd name="T54" fmla="*/ 3268 w 3839"/>
              <a:gd name="T55" fmla="*/ 328 h 3833"/>
              <a:gd name="T56" fmla="*/ 3106 w 3839"/>
              <a:gd name="T57" fmla="*/ 234 h 3833"/>
              <a:gd name="T58" fmla="*/ 2931 w 3839"/>
              <a:gd name="T59" fmla="*/ 159 h 3833"/>
              <a:gd name="T60" fmla="*/ 2746 w 3839"/>
              <a:gd name="T61" fmla="*/ 101 h 3833"/>
              <a:gd name="T62" fmla="*/ 2553 w 3839"/>
              <a:gd name="T63" fmla="*/ 60 h 3833"/>
              <a:gd name="T64" fmla="*/ 2356 w 3839"/>
              <a:gd name="T65" fmla="*/ 31 h 3833"/>
              <a:gd name="T66" fmla="*/ 2157 w 3839"/>
              <a:gd name="T67" fmla="*/ 15 h 3833"/>
              <a:gd name="T68" fmla="*/ 1952 w 3839"/>
              <a:gd name="T69" fmla="*/ 6 h 3833"/>
              <a:gd name="T70" fmla="*/ 1713 w 3839"/>
              <a:gd name="T71" fmla="*/ 0 h 3833"/>
              <a:gd name="T72" fmla="*/ 1471 w 3839"/>
              <a:gd name="T73" fmla="*/ 4 h 3833"/>
              <a:gd name="T74" fmla="*/ 1276 w 3839"/>
              <a:gd name="T75" fmla="*/ 24 h 3833"/>
              <a:gd name="T76" fmla="*/ 1177 w 3839"/>
              <a:gd name="T77" fmla="*/ 46 h 3833"/>
              <a:gd name="T78" fmla="*/ 1080 w 3839"/>
              <a:gd name="T79" fmla="*/ 83 h 3833"/>
              <a:gd name="T80" fmla="*/ 945 w 3839"/>
              <a:gd name="T81" fmla="*/ 161 h 3833"/>
              <a:gd name="T82" fmla="*/ 807 w 3839"/>
              <a:gd name="T83" fmla="*/ 263 h 3833"/>
              <a:gd name="T84" fmla="*/ 671 w 3839"/>
              <a:gd name="T85" fmla="*/ 385 h 3833"/>
              <a:gd name="T86" fmla="*/ 539 w 3839"/>
              <a:gd name="T87" fmla="*/ 519 h 3833"/>
              <a:gd name="T88" fmla="*/ 417 w 3839"/>
              <a:gd name="T89" fmla="*/ 659 h 3833"/>
              <a:gd name="T90" fmla="*/ 307 w 3839"/>
              <a:gd name="T91" fmla="*/ 799 h 3833"/>
              <a:gd name="T92" fmla="*/ 215 w 3839"/>
              <a:gd name="T93" fmla="*/ 932 h 3833"/>
              <a:gd name="T94" fmla="*/ 144 w 3839"/>
              <a:gd name="T95" fmla="*/ 1052 h 3833"/>
              <a:gd name="T96" fmla="*/ 82 w 3839"/>
              <a:gd name="T97" fmla="*/ 1220 h 3833"/>
              <a:gd name="T98" fmla="*/ 27 w 3839"/>
              <a:gd name="T99" fmla="*/ 1446 h 3833"/>
              <a:gd name="T100" fmla="*/ 6 w 3839"/>
              <a:gd name="T101" fmla="*/ 1593 h 3833"/>
              <a:gd name="T102" fmla="*/ 0 w 3839"/>
              <a:gd name="T103" fmla="*/ 1706 h 3833"/>
              <a:gd name="T104" fmla="*/ 5 w 3839"/>
              <a:gd name="T105" fmla="*/ 1807 h 3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839" h="3833">
                <a:moveTo>
                  <a:pt x="9" y="1829"/>
                </a:moveTo>
                <a:lnTo>
                  <a:pt x="14" y="1852"/>
                </a:lnTo>
                <a:lnTo>
                  <a:pt x="19" y="1873"/>
                </a:lnTo>
                <a:lnTo>
                  <a:pt x="23" y="1893"/>
                </a:lnTo>
                <a:lnTo>
                  <a:pt x="27" y="1914"/>
                </a:lnTo>
                <a:lnTo>
                  <a:pt x="32" y="1937"/>
                </a:lnTo>
                <a:lnTo>
                  <a:pt x="36" y="1965"/>
                </a:lnTo>
                <a:lnTo>
                  <a:pt x="40" y="1995"/>
                </a:lnTo>
                <a:lnTo>
                  <a:pt x="45" y="2032"/>
                </a:lnTo>
                <a:lnTo>
                  <a:pt x="57" y="2120"/>
                </a:lnTo>
                <a:lnTo>
                  <a:pt x="73" y="2206"/>
                </a:lnTo>
                <a:lnTo>
                  <a:pt x="92" y="2292"/>
                </a:lnTo>
                <a:lnTo>
                  <a:pt x="116" y="2376"/>
                </a:lnTo>
                <a:lnTo>
                  <a:pt x="142" y="2461"/>
                </a:lnTo>
                <a:lnTo>
                  <a:pt x="173" y="2543"/>
                </a:lnTo>
                <a:lnTo>
                  <a:pt x="206" y="2624"/>
                </a:lnTo>
                <a:lnTo>
                  <a:pt x="243" y="2704"/>
                </a:lnTo>
                <a:lnTo>
                  <a:pt x="283" y="2782"/>
                </a:lnTo>
                <a:lnTo>
                  <a:pt x="326" y="2859"/>
                </a:lnTo>
                <a:lnTo>
                  <a:pt x="373" y="2932"/>
                </a:lnTo>
                <a:lnTo>
                  <a:pt x="422" y="3005"/>
                </a:lnTo>
                <a:lnTo>
                  <a:pt x="474" y="3076"/>
                </a:lnTo>
                <a:lnTo>
                  <a:pt x="528" y="3144"/>
                </a:lnTo>
                <a:lnTo>
                  <a:pt x="585" y="3209"/>
                </a:lnTo>
                <a:lnTo>
                  <a:pt x="644" y="3273"/>
                </a:lnTo>
                <a:lnTo>
                  <a:pt x="705" y="3333"/>
                </a:lnTo>
                <a:lnTo>
                  <a:pt x="770" y="3391"/>
                </a:lnTo>
                <a:lnTo>
                  <a:pt x="835" y="3445"/>
                </a:lnTo>
                <a:lnTo>
                  <a:pt x="903" y="3497"/>
                </a:lnTo>
                <a:lnTo>
                  <a:pt x="973" y="3545"/>
                </a:lnTo>
                <a:lnTo>
                  <a:pt x="1043" y="3591"/>
                </a:lnTo>
                <a:lnTo>
                  <a:pt x="1117" y="3632"/>
                </a:lnTo>
                <a:lnTo>
                  <a:pt x="1191" y="3670"/>
                </a:lnTo>
                <a:lnTo>
                  <a:pt x="1266" y="3704"/>
                </a:lnTo>
                <a:lnTo>
                  <a:pt x="1344" y="3735"/>
                </a:lnTo>
                <a:lnTo>
                  <a:pt x="1422" y="3761"/>
                </a:lnTo>
                <a:lnTo>
                  <a:pt x="1501" y="3783"/>
                </a:lnTo>
                <a:lnTo>
                  <a:pt x="1582" y="3801"/>
                </a:lnTo>
                <a:lnTo>
                  <a:pt x="1663" y="3815"/>
                </a:lnTo>
                <a:lnTo>
                  <a:pt x="1745" y="3824"/>
                </a:lnTo>
                <a:lnTo>
                  <a:pt x="1828" y="3829"/>
                </a:lnTo>
                <a:lnTo>
                  <a:pt x="1890" y="3830"/>
                </a:lnTo>
                <a:lnTo>
                  <a:pt x="1950" y="3832"/>
                </a:lnTo>
                <a:lnTo>
                  <a:pt x="2011" y="3833"/>
                </a:lnTo>
                <a:lnTo>
                  <a:pt x="2070" y="3833"/>
                </a:lnTo>
                <a:lnTo>
                  <a:pt x="2129" y="3833"/>
                </a:lnTo>
                <a:lnTo>
                  <a:pt x="2187" y="3832"/>
                </a:lnTo>
                <a:lnTo>
                  <a:pt x="2243" y="3831"/>
                </a:lnTo>
                <a:lnTo>
                  <a:pt x="2299" y="3829"/>
                </a:lnTo>
                <a:lnTo>
                  <a:pt x="2354" y="3824"/>
                </a:lnTo>
                <a:lnTo>
                  <a:pt x="2409" y="3820"/>
                </a:lnTo>
                <a:lnTo>
                  <a:pt x="2462" y="3814"/>
                </a:lnTo>
                <a:lnTo>
                  <a:pt x="2514" y="3806"/>
                </a:lnTo>
                <a:lnTo>
                  <a:pt x="2566" y="3797"/>
                </a:lnTo>
                <a:lnTo>
                  <a:pt x="2616" y="3785"/>
                </a:lnTo>
                <a:lnTo>
                  <a:pt x="2640" y="3780"/>
                </a:lnTo>
                <a:lnTo>
                  <a:pt x="2666" y="3773"/>
                </a:lnTo>
                <a:lnTo>
                  <a:pt x="2690" y="3766"/>
                </a:lnTo>
                <a:lnTo>
                  <a:pt x="2714" y="3758"/>
                </a:lnTo>
                <a:lnTo>
                  <a:pt x="2754" y="3744"/>
                </a:lnTo>
                <a:lnTo>
                  <a:pt x="2795" y="3729"/>
                </a:lnTo>
                <a:lnTo>
                  <a:pt x="2836" y="3712"/>
                </a:lnTo>
                <a:lnTo>
                  <a:pt x="2878" y="3693"/>
                </a:lnTo>
                <a:lnTo>
                  <a:pt x="2919" y="3673"/>
                </a:lnTo>
                <a:lnTo>
                  <a:pt x="2960" y="3652"/>
                </a:lnTo>
                <a:lnTo>
                  <a:pt x="3001" y="3630"/>
                </a:lnTo>
                <a:lnTo>
                  <a:pt x="3041" y="3606"/>
                </a:lnTo>
                <a:lnTo>
                  <a:pt x="3080" y="3583"/>
                </a:lnTo>
                <a:lnTo>
                  <a:pt x="3119" y="3558"/>
                </a:lnTo>
                <a:lnTo>
                  <a:pt x="3156" y="3533"/>
                </a:lnTo>
                <a:lnTo>
                  <a:pt x="3191" y="3507"/>
                </a:lnTo>
                <a:lnTo>
                  <a:pt x="3225" y="3482"/>
                </a:lnTo>
                <a:lnTo>
                  <a:pt x="3256" y="3456"/>
                </a:lnTo>
                <a:lnTo>
                  <a:pt x="3287" y="3429"/>
                </a:lnTo>
                <a:lnTo>
                  <a:pt x="3314" y="3404"/>
                </a:lnTo>
                <a:lnTo>
                  <a:pt x="3377" y="3337"/>
                </a:lnTo>
                <a:lnTo>
                  <a:pt x="3435" y="3264"/>
                </a:lnTo>
                <a:lnTo>
                  <a:pt x="3490" y="3186"/>
                </a:lnTo>
                <a:lnTo>
                  <a:pt x="3540" y="3103"/>
                </a:lnTo>
                <a:lnTo>
                  <a:pt x="3587" y="3017"/>
                </a:lnTo>
                <a:lnTo>
                  <a:pt x="3629" y="2925"/>
                </a:lnTo>
                <a:lnTo>
                  <a:pt x="3668" y="2831"/>
                </a:lnTo>
                <a:lnTo>
                  <a:pt x="3701" y="2733"/>
                </a:lnTo>
                <a:lnTo>
                  <a:pt x="3732" y="2632"/>
                </a:lnTo>
                <a:lnTo>
                  <a:pt x="3758" y="2530"/>
                </a:lnTo>
                <a:lnTo>
                  <a:pt x="3781" y="2425"/>
                </a:lnTo>
                <a:lnTo>
                  <a:pt x="3800" y="2319"/>
                </a:lnTo>
                <a:lnTo>
                  <a:pt x="3815" y="2211"/>
                </a:lnTo>
                <a:lnTo>
                  <a:pt x="3827" y="2103"/>
                </a:lnTo>
                <a:lnTo>
                  <a:pt x="3834" y="1994"/>
                </a:lnTo>
                <a:lnTo>
                  <a:pt x="3838" y="1886"/>
                </a:lnTo>
                <a:lnTo>
                  <a:pt x="3839" y="1777"/>
                </a:lnTo>
                <a:lnTo>
                  <a:pt x="3836" y="1670"/>
                </a:lnTo>
                <a:lnTo>
                  <a:pt x="3830" y="1564"/>
                </a:lnTo>
                <a:lnTo>
                  <a:pt x="3820" y="1459"/>
                </a:lnTo>
                <a:lnTo>
                  <a:pt x="3807" y="1357"/>
                </a:lnTo>
                <a:lnTo>
                  <a:pt x="3790" y="1257"/>
                </a:lnTo>
                <a:lnTo>
                  <a:pt x="3770" y="1159"/>
                </a:lnTo>
                <a:lnTo>
                  <a:pt x="3747" y="1065"/>
                </a:lnTo>
                <a:lnTo>
                  <a:pt x="3720" y="975"/>
                </a:lnTo>
                <a:lnTo>
                  <a:pt x="3691" y="889"/>
                </a:lnTo>
                <a:lnTo>
                  <a:pt x="3657" y="808"/>
                </a:lnTo>
                <a:lnTo>
                  <a:pt x="3621" y="731"/>
                </a:lnTo>
                <a:lnTo>
                  <a:pt x="3582" y="658"/>
                </a:lnTo>
                <a:lnTo>
                  <a:pt x="3540" y="593"/>
                </a:lnTo>
                <a:lnTo>
                  <a:pt x="3495" y="532"/>
                </a:lnTo>
                <a:lnTo>
                  <a:pt x="3448" y="478"/>
                </a:lnTo>
                <a:lnTo>
                  <a:pt x="3414" y="445"/>
                </a:lnTo>
                <a:lnTo>
                  <a:pt x="3379" y="414"/>
                </a:lnTo>
                <a:lnTo>
                  <a:pt x="3342" y="384"/>
                </a:lnTo>
                <a:lnTo>
                  <a:pt x="3306" y="356"/>
                </a:lnTo>
                <a:lnTo>
                  <a:pt x="3268" y="328"/>
                </a:lnTo>
                <a:lnTo>
                  <a:pt x="3229" y="302"/>
                </a:lnTo>
                <a:lnTo>
                  <a:pt x="3189" y="278"/>
                </a:lnTo>
                <a:lnTo>
                  <a:pt x="3148" y="255"/>
                </a:lnTo>
                <a:lnTo>
                  <a:pt x="3106" y="234"/>
                </a:lnTo>
                <a:lnTo>
                  <a:pt x="3063" y="213"/>
                </a:lnTo>
                <a:lnTo>
                  <a:pt x="3020" y="194"/>
                </a:lnTo>
                <a:lnTo>
                  <a:pt x="2976" y="176"/>
                </a:lnTo>
                <a:lnTo>
                  <a:pt x="2931" y="159"/>
                </a:lnTo>
                <a:lnTo>
                  <a:pt x="2886" y="142"/>
                </a:lnTo>
                <a:lnTo>
                  <a:pt x="2839" y="127"/>
                </a:lnTo>
                <a:lnTo>
                  <a:pt x="2793" y="114"/>
                </a:lnTo>
                <a:lnTo>
                  <a:pt x="2746" y="101"/>
                </a:lnTo>
                <a:lnTo>
                  <a:pt x="2698" y="89"/>
                </a:lnTo>
                <a:lnTo>
                  <a:pt x="2651" y="79"/>
                </a:lnTo>
                <a:lnTo>
                  <a:pt x="2602" y="68"/>
                </a:lnTo>
                <a:lnTo>
                  <a:pt x="2553" y="60"/>
                </a:lnTo>
                <a:lnTo>
                  <a:pt x="2504" y="51"/>
                </a:lnTo>
                <a:lnTo>
                  <a:pt x="2455" y="44"/>
                </a:lnTo>
                <a:lnTo>
                  <a:pt x="2405" y="38"/>
                </a:lnTo>
                <a:lnTo>
                  <a:pt x="2356" y="31"/>
                </a:lnTo>
                <a:lnTo>
                  <a:pt x="2307" y="26"/>
                </a:lnTo>
                <a:lnTo>
                  <a:pt x="2257" y="22"/>
                </a:lnTo>
                <a:lnTo>
                  <a:pt x="2207" y="18"/>
                </a:lnTo>
                <a:lnTo>
                  <a:pt x="2157" y="15"/>
                </a:lnTo>
                <a:lnTo>
                  <a:pt x="2108" y="12"/>
                </a:lnTo>
                <a:lnTo>
                  <a:pt x="2058" y="10"/>
                </a:lnTo>
                <a:lnTo>
                  <a:pt x="2009" y="8"/>
                </a:lnTo>
                <a:lnTo>
                  <a:pt x="1952" y="6"/>
                </a:lnTo>
                <a:lnTo>
                  <a:pt x="1894" y="4"/>
                </a:lnTo>
                <a:lnTo>
                  <a:pt x="1835" y="3"/>
                </a:lnTo>
                <a:lnTo>
                  <a:pt x="1774" y="1"/>
                </a:lnTo>
                <a:lnTo>
                  <a:pt x="1713" y="0"/>
                </a:lnTo>
                <a:lnTo>
                  <a:pt x="1652" y="0"/>
                </a:lnTo>
                <a:lnTo>
                  <a:pt x="1591" y="0"/>
                </a:lnTo>
                <a:lnTo>
                  <a:pt x="1531" y="1"/>
                </a:lnTo>
                <a:lnTo>
                  <a:pt x="1471" y="4"/>
                </a:lnTo>
                <a:lnTo>
                  <a:pt x="1413" y="7"/>
                </a:lnTo>
                <a:lnTo>
                  <a:pt x="1356" y="12"/>
                </a:lnTo>
                <a:lnTo>
                  <a:pt x="1302" y="20"/>
                </a:lnTo>
                <a:lnTo>
                  <a:pt x="1276" y="24"/>
                </a:lnTo>
                <a:lnTo>
                  <a:pt x="1250" y="28"/>
                </a:lnTo>
                <a:lnTo>
                  <a:pt x="1225" y="34"/>
                </a:lnTo>
                <a:lnTo>
                  <a:pt x="1201" y="40"/>
                </a:lnTo>
                <a:lnTo>
                  <a:pt x="1177" y="46"/>
                </a:lnTo>
                <a:lnTo>
                  <a:pt x="1155" y="53"/>
                </a:lnTo>
                <a:lnTo>
                  <a:pt x="1134" y="60"/>
                </a:lnTo>
                <a:lnTo>
                  <a:pt x="1113" y="68"/>
                </a:lnTo>
                <a:lnTo>
                  <a:pt x="1080" y="83"/>
                </a:lnTo>
                <a:lnTo>
                  <a:pt x="1046" y="100"/>
                </a:lnTo>
                <a:lnTo>
                  <a:pt x="1013" y="118"/>
                </a:lnTo>
                <a:lnTo>
                  <a:pt x="979" y="139"/>
                </a:lnTo>
                <a:lnTo>
                  <a:pt x="945" y="161"/>
                </a:lnTo>
                <a:lnTo>
                  <a:pt x="911" y="184"/>
                </a:lnTo>
                <a:lnTo>
                  <a:pt x="877" y="209"/>
                </a:lnTo>
                <a:lnTo>
                  <a:pt x="842" y="236"/>
                </a:lnTo>
                <a:lnTo>
                  <a:pt x="807" y="263"/>
                </a:lnTo>
                <a:lnTo>
                  <a:pt x="773" y="293"/>
                </a:lnTo>
                <a:lnTo>
                  <a:pt x="739" y="322"/>
                </a:lnTo>
                <a:lnTo>
                  <a:pt x="704" y="353"/>
                </a:lnTo>
                <a:lnTo>
                  <a:pt x="671" y="385"/>
                </a:lnTo>
                <a:lnTo>
                  <a:pt x="638" y="418"/>
                </a:lnTo>
                <a:lnTo>
                  <a:pt x="604" y="451"/>
                </a:lnTo>
                <a:lnTo>
                  <a:pt x="572" y="484"/>
                </a:lnTo>
                <a:lnTo>
                  <a:pt x="539" y="519"/>
                </a:lnTo>
                <a:lnTo>
                  <a:pt x="507" y="554"/>
                </a:lnTo>
                <a:lnTo>
                  <a:pt x="477" y="588"/>
                </a:lnTo>
                <a:lnTo>
                  <a:pt x="446" y="624"/>
                </a:lnTo>
                <a:lnTo>
                  <a:pt x="417" y="659"/>
                </a:lnTo>
                <a:lnTo>
                  <a:pt x="388" y="695"/>
                </a:lnTo>
                <a:lnTo>
                  <a:pt x="360" y="730"/>
                </a:lnTo>
                <a:lnTo>
                  <a:pt x="333" y="764"/>
                </a:lnTo>
                <a:lnTo>
                  <a:pt x="307" y="799"/>
                </a:lnTo>
                <a:lnTo>
                  <a:pt x="282" y="833"/>
                </a:lnTo>
                <a:lnTo>
                  <a:pt x="259" y="866"/>
                </a:lnTo>
                <a:lnTo>
                  <a:pt x="236" y="900"/>
                </a:lnTo>
                <a:lnTo>
                  <a:pt x="215" y="932"/>
                </a:lnTo>
                <a:lnTo>
                  <a:pt x="195" y="963"/>
                </a:lnTo>
                <a:lnTo>
                  <a:pt x="176" y="994"/>
                </a:lnTo>
                <a:lnTo>
                  <a:pt x="159" y="1023"/>
                </a:lnTo>
                <a:lnTo>
                  <a:pt x="144" y="1052"/>
                </a:lnTo>
                <a:lnTo>
                  <a:pt x="129" y="1085"/>
                </a:lnTo>
                <a:lnTo>
                  <a:pt x="114" y="1126"/>
                </a:lnTo>
                <a:lnTo>
                  <a:pt x="98" y="1171"/>
                </a:lnTo>
                <a:lnTo>
                  <a:pt x="82" y="1220"/>
                </a:lnTo>
                <a:lnTo>
                  <a:pt x="67" y="1273"/>
                </a:lnTo>
                <a:lnTo>
                  <a:pt x="53" y="1329"/>
                </a:lnTo>
                <a:lnTo>
                  <a:pt x="40" y="1387"/>
                </a:lnTo>
                <a:lnTo>
                  <a:pt x="27" y="1446"/>
                </a:lnTo>
                <a:lnTo>
                  <a:pt x="18" y="1505"/>
                </a:lnTo>
                <a:lnTo>
                  <a:pt x="13" y="1534"/>
                </a:lnTo>
                <a:lnTo>
                  <a:pt x="9" y="1564"/>
                </a:lnTo>
                <a:lnTo>
                  <a:pt x="6" y="1593"/>
                </a:lnTo>
                <a:lnTo>
                  <a:pt x="3" y="1621"/>
                </a:lnTo>
                <a:lnTo>
                  <a:pt x="1" y="1650"/>
                </a:lnTo>
                <a:lnTo>
                  <a:pt x="0" y="1678"/>
                </a:lnTo>
                <a:lnTo>
                  <a:pt x="0" y="1706"/>
                </a:lnTo>
                <a:lnTo>
                  <a:pt x="0" y="1732"/>
                </a:lnTo>
                <a:lnTo>
                  <a:pt x="1" y="1757"/>
                </a:lnTo>
                <a:lnTo>
                  <a:pt x="3" y="1783"/>
                </a:lnTo>
                <a:lnTo>
                  <a:pt x="5" y="1807"/>
                </a:lnTo>
                <a:lnTo>
                  <a:pt x="9" y="18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5F0217DA-A369-4445-8B73-0EFAAD624F31}"/>
              </a:ext>
            </a:extLst>
          </p:cNvPr>
          <p:cNvSpPr>
            <a:spLocks/>
          </p:cNvSpPr>
          <p:nvPr userDrawn="1"/>
        </p:nvSpPr>
        <p:spPr bwMode="auto">
          <a:xfrm rot="13378170">
            <a:off x="2719193" y="5008893"/>
            <a:ext cx="740647" cy="944191"/>
          </a:xfrm>
          <a:custGeom>
            <a:avLst/>
            <a:gdLst>
              <a:gd name="T0" fmla="*/ 4790 w 11125"/>
              <a:gd name="T1" fmla="*/ 10801 h 14179"/>
              <a:gd name="T2" fmla="*/ 4177 w 11125"/>
              <a:gd name="T3" fmla="*/ 10246 h 14179"/>
              <a:gd name="T4" fmla="*/ 3685 w 11125"/>
              <a:gd name="T5" fmla="*/ 9595 h 14179"/>
              <a:gd name="T6" fmla="*/ 3356 w 11125"/>
              <a:gd name="T7" fmla="*/ 8866 h 14179"/>
              <a:gd name="T8" fmla="*/ 3240 w 11125"/>
              <a:gd name="T9" fmla="*/ 8090 h 14179"/>
              <a:gd name="T10" fmla="*/ 3428 w 11125"/>
              <a:gd name="T11" fmla="*/ 7223 h 14179"/>
              <a:gd name="T12" fmla="*/ 3842 w 11125"/>
              <a:gd name="T13" fmla="*/ 6284 h 14179"/>
              <a:gd name="T14" fmla="*/ 4366 w 11125"/>
              <a:gd name="T15" fmla="*/ 5413 h 14179"/>
              <a:gd name="T16" fmla="*/ 4886 w 11125"/>
              <a:gd name="T17" fmla="*/ 4751 h 14179"/>
              <a:gd name="T18" fmla="*/ 5550 w 11125"/>
              <a:gd name="T19" fmla="*/ 4204 h 14179"/>
              <a:gd name="T20" fmla="*/ 6313 w 11125"/>
              <a:gd name="T21" fmla="*/ 3839 h 14179"/>
              <a:gd name="T22" fmla="*/ 7113 w 11125"/>
              <a:gd name="T23" fmla="*/ 3704 h 14179"/>
              <a:gd name="T24" fmla="*/ 7963 w 11125"/>
              <a:gd name="T25" fmla="*/ 3773 h 14179"/>
              <a:gd name="T26" fmla="*/ 8793 w 11125"/>
              <a:gd name="T27" fmla="*/ 3994 h 14179"/>
              <a:gd name="T28" fmla="*/ 9075 w 11125"/>
              <a:gd name="T29" fmla="*/ 4138 h 14179"/>
              <a:gd name="T30" fmla="*/ 9292 w 11125"/>
              <a:gd name="T31" fmla="*/ 4273 h 14179"/>
              <a:gd name="T32" fmla="*/ 9424 w 11125"/>
              <a:gd name="T33" fmla="*/ 4248 h 14179"/>
              <a:gd name="T34" fmla="*/ 9587 w 11125"/>
              <a:gd name="T35" fmla="*/ 4028 h 14179"/>
              <a:gd name="T36" fmla="*/ 9936 w 11125"/>
              <a:gd name="T37" fmla="*/ 3447 h 14179"/>
              <a:gd name="T38" fmla="*/ 10587 w 11125"/>
              <a:gd name="T39" fmla="*/ 2464 h 14179"/>
              <a:gd name="T40" fmla="*/ 11125 w 11125"/>
              <a:gd name="T41" fmla="*/ 1595 h 14179"/>
              <a:gd name="T42" fmla="*/ 10329 w 11125"/>
              <a:gd name="T43" fmla="*/ 1092 h 14179"/>
              <a:gd name="T44" fmla="*/ 9728 w 11125"/>
              <a:gd name="T45" fmla="*/ 719 h 14179"/>
              <a:gd name="T46" fmla="*/ 9178 w 11125"/>
              <a:gd name="T47" fmla="*/ 435 h 14179"/>
              <a:gd name="T48" fmla="*/ 8565 w 11125"/>
              <a:gd name="T49" fmla="*/ 211 h 14179"/>
              <a:gd name="T50" fmla="*/ 8029 w 11125"/>
              <a:gd name="T51" fmla="*/ 85 h 14179"/>
              <a:gd name="T52" fmla="*/ 7524 w 11125"/>
              <a:gd name="T53" fmla="*/ 18 h 14179"/>
              <a:gd name="T54" fmla="*/ 7037 w 11125"/>
              <a:gd name="T55" fmla="*/ 0 h 14179"/>
              <a:gd name="T56" fmla="*/ 6560 w 11125"/>
              <a:gd name="T57" fmla="*/ 19 h 14179"/>
              <a:gd name="T58" fmla="*/ 5842 w 11125"/>
              <a:gd name="T59" fmla="*/ 125 h 14179"/>
              <a:gd name="T60" fmla="*/ 5133 w 11125"/>
              <a:gd name="T61" fmla="*/ 359 h 14179"/>
              <a:gd name="T62" fmla="*/ 4404 w 11125"/>
              <a:gd name="T63" fmla="*/ 703 h 14179"/>
              <a:gd name="T64" fmla="*/ 3745 w 11125"/>
              <a:gd name="T65" fmla="*/ 1117 h 14179"/>
              <a:gd name="T66" fmla="*/ 3233 w 11125"/>
              <a:gd name="T67" fmla="*/ 1576 h 14179"/>
              <a:gd name="T68" fmla="*/ 2750 w 11125"/>
              <a:gd name="T69" fmla="*/ 2182 h 14179"/>
              <a:gd name="T70" fmla="*/ 2305 w 11125"/>
              <a:gd name="T71" fmla="*/ 2860 h 14179"/>
              <a:gd name="T72" fmla="*/ 1773 w 11125"/>
              <a:gd name="T73" fmla="*/ 3777 h 14179"/>
              <a:gd name="T74" fmla="*/ 1273 w 11125"/>
              <a:gd name="T75" fmla="*/ 4668 h 14179"/>
              <a:gd name="T76" fmla="*/ 1213 w 11125"/>
              <a:gd name="T77" fmla="*/ 4845 h 14179"/>
              <a:gd name="T78" fmla="*/ 922 w 11125"/>
              <a:gd name="T79" fmla="*/ 5462 h 14179"/>
              <a:gd name="T80" fmla="*/ 582 w 11125"/>
              <a:gd name="T81" fmla="*/ 6199 h 14179"/>
              <a:gd name="T82" fmla="*/ 381 w 11125"/>
              <a:gd name="T83" fmla="*/ 6742 h 14179"/>
              <a:gd name="T84" fmla="*/ 202 w 11125"/>
              <a:gd name="T85" fmla="*/ 7386 h 14179"/>
              <a:gd name="T86" fmla="*/ 63 w 11125"/>
              <a:gd name="T87" fmla="*/ 8084 h 14179"/>
              <a:gd name="T88" fmla="*/ 2 w 11125"/>
              <a:gd name="T89" fmla="*/ 8672 h 14179"/>
              <a:gd name="T90" fmla="*/ 27 w 11125"/>
              <a:gd name="T91" fmla="*/ 9203 h 14179"/>
              <a:gd name="T92" fmla="*/ 147 w 11125"/>
              <a:gd name="T93" fmla="*/ 9730 h 14179"/>
              <a:gd name="T94" fmla="*/ 399 w 11125"/>
              <a:gd name="T95" fmla="*/ 10372 h 14179"/>
              <a:gd name="T96" fmla="*/ 743 w 11125"/>
              <a:gd name="T97" fmla="*/ 11108 h 14179"/>
              <a:gd name="T98" fmla="*/ 1029 w 11125"/>
              <a:gd name="T99" fmla="*/ 11612 h 14179"/>
              <a:gd name="T100" fmla="*/ 1375 w 11125"/>
              <a:gd name="T101" fmla="*/ 12105 h 14179"/>
              <a:gd name="T102" fmla="*/ 1805 w 11125"/>
              <a:gd name="T103" fmla="*/ 12586 h 14179"/>
              <a:gd name="T104" fmla="*/ 2296 w 11125"/>
              <a:gd name="T105" fmla="*/ 13049 h 14179"/>
              <a:gd name="T106" fmla="*/ 2799 w 11125"/>
              <a:gd name="T107" fmla="*/ 13506 h 14179"/>
              <a:gd name="T108" fmla="*/ 3164 w 11125"/>
              <a:gd name="T109" fmla="*/ 13832 h 14179"/>
              <a:gd name="T110" fmla="*/ 3465 w 11125"/>
              <a:gd name="T111" fmla="*/ 14035 h 14179"/>
              <a:gd name="T112" fmla="*/ 3702 w 11125"/>
              <a:gd name="T113" fmla="*/ 14157 h 14179"/>
              <a:gd name="T114" fmla="*/ 3834 w 11125"/>
              <a:gd name="T115" fmla="*/ 14174 h 14179"/>
              <a:gd name="T116" fmla="*/ 3919 w 11125"/>
              <a:gd name="T117" fmla="*/ 14099 h 14179"/>
              <a:gd name="T118" fmla="*/ 4056 w 11125"/>
              <a:gd name="T119" fmla="*/ 13841 h 14179"/>
              <a:gd name="T120" fmla="*/ 4683 w 11125"/>
              <a:gd name="T121" fmla="*/ 12797 h 14179"/>
              <a:gd name="T122" fmla="*/ 5181 w 11125"/>
              <a:gd name="T123" fmla="*/ 11965 h 14179"/>
              <a:gd name="T124" fmla="*/ 5460 w 11125"/>
              <a:gd name="T125" fmla="*/ 11436 h 14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125" h="14179">
                <a:moveTo>
                  <a:pt x="5377" y="11192"/>
                </a:moveTo>
                <a:lnTo>
                  <a:pt x="5276" y="11133"/>
                </a:lnTo>
                <a:lnTo>
                  <a:pt x="5177" y="11072"/>
                </a:lnTo>
                <a:lnTo>
                  <a:pt x="5078" y="11007"/>
                </a:lnTo>
                <a:lnTo>
                  <a:pt x="4980" y="10941"/>
                </a:lnTo>
                <a:lnTo>
                  <a:pt x="4884" y="10873"/>
                </a:lnTo>
                <a:lnTo>
                  <a:pt x="4790" y="10801"/>
                </a:lnTo>
                <a:lnTo>
                  <a:pt x="4696" y="10728"/>
                </a:lnTo>
                <a:lnTo>
                  <a:pt x="4605" y="10654"/>
                </a:lnTo>
                <a:lnTo>
                  <a:pt x="4515" y="10576"/>
                </a:lnTo>
                <a:lnTo>
                  <a:pt x="4427" y="10497"/>
                </a:lnTo>
                <a:lnTo>
                  <a:pt x="4342" y="10415"/>
                </a:lnTo>
                <a:lnTo>
                  <a:pt x="4258" y="10331"/>
                </a:lnTo>
                <a:lnTo>
                  <a:pt x="4177" y="10246"/>
                </a:lnTo>
                <a:lnTo>
                  <a:pt x="4099" y="10159"/>
                </a:lnTo>
                <a:lnTo>
                  <a:pt x="4022" y="10069"/>
                </a:lnTo>
                <a:lnTo>
                  <a:pt x="3949" y="9978"/>
                </a:lnTo>
                <a:lnTo>
                  <a:pt x="3879" y="9885"/>
                </a:lnTo>
                <a:lnTo>
                  <a:pt x="3810" y="9790"/>
                </a:lnTo>
                <a:lnTo>
                  <a:pt x="3746" y="9693"/>
                </a:lnTo>
                <a:lnTo>
                  <a:pt x="3685" y="9595"/>
                </a:lnTo>
                <a:lnTo>
                  <a:pt x="3627" y="9496"/>
                </a:lnTo>
                <a:lnTo>
                  <a:pt x="3573" y="9394"/>
                </a:lnTo>
                <a:lnTo>
                  <a:pt x="3521" y="9292"/>
                </a:lnTo>
                <a:lnTo>
                  <a:pt x="3475" y="9188"/>
                </a:lnTo>
                <a:lnTo>
                  <a:pt x="3430" y="9081"/>
                </a:lnTo>
                <a:lnTo>
                  <a:pt x="3391" y="8974"/>
                </a:lnTo>
                <a:lnTo>
                  <a:pt x="3356" y="8866"/>
                </a:lnTo>
                <a:lnTo>
                  <a:pt x="3325" y="8756"/>
                </a:lnTo>
                <a:lnTo>
                  <a:pt x="3298" y="8645"/>
                </a:lnTo>
                <a:lnTo>
                  <a:pt x="3276" y="8533"/>
                </a:lnTo>
                <a:lnTo>
                  <a:pt x="3258" y="8419"/>
                </a:lnTo>
                <a:lnTo>
                  <a:pt x="3244" y="8304"/>
                </a:lnTo>
                <a:lnTo>
                  <a:pt x="3239" y="8199"/>
                </a:lnTo>
                <a:lnTo>
                  <a:pt x="3240" y="8090"/>
                </a:lnTo>
                <a:lnTo>
                  <a:pt x="3249" y="7976"/>
                </a:lnTo>
                <a:lnTo>
                  <a:pt x="3264" y="7858"/>
                </a:lnTo>
                <a:lnTo>
                  <a:pt x="3285" y="7736"/>
                </a:lnTo>
                <a:lnTo>
                  <a:pt x="3314" y="7611"/>
                </a:lnTo>
                <a:lnTo>
                  <a:pt x="3346" y="7484"/>
                </a:lnTo>
                <a:lnTo>
                  <a:pt x="3384" y="7355"/>
                </a:lnTo>
                <a:lnTo>
                  <a:pt x="3428" y="7223"/>
                </a:lnTo>
                <a:lnTo>
                  <a:pt x="3476" y="7089"/>
                </a:lnTo>
                <a:lnTo>
                  <a:pt x="3528" y="6955"/>
                </a:lnTo>
                <a:lnTo>
                  <a:pt x="3584" y="6821"/>
                </a:lnTo>
                <a:lnTo>
                  <a:pt x="3644" y="6686"/>
                </a:lnTo>
                <a:lnTo>
                  <a:pt x="3707" y="6551"/>
                </a:lnTo>
                <a:lnTo>
                  <a:pt x="3774" y="6417"/>
                </a:lnTo>
                <a:lnTo>
                  <a:pt x="3842" y="6284"/>
                </a:lnTo>
                <a:lnTo>
                  <a:pt x="3913" y="6152"/>
                </a:lnTo>
                <a:lnTo>
                  <a:pt x="3985" y="6021"/>
                </a:lnTo>
                <a:lnTo>
                  <a:pt x="4060" y="5894"/>
                </a:lnTo>
                <a:lnTo>
                  <a:pt x="4136" y="5769"/>
                </a:lnTo>
                <a:lnTo>
                  <a:pt x="4213" y="5647"/>
                </a:lnTo>
                <a:lnTo>
                  <a:pt x="4289" y="5528"/>
                </a:lnTo>
                <a:lnTo>
                  <a:pt x="4366" y="5413"/>
                </a:lnTo>
                <a:lnTo>
                  <a:pt x="4444" y="5302"/>
                </a:lnTo>
                <a:lnTo>
                  <a:pt x="4521" y="5197"/>
                </a:lnTo>
                <a:lnTo>
                  <a:pt x="4597" y="5096"/>
                </a:lnTo>
                <a:lnTo>
                  <a:pt x="4672" y="5001"/>
                </a:lnTo>
                <a:lnTo>
                  <a:pt x="4745" y="4912"/>
                </a:lnTo>
                <a:lnTo>
                  <a:pt x="4817" y="4828"/>
                </a:lnTo>
                <a:lnTo>
                  <a:pt x="4886" y="4751"/>
                </a:lnTo>
                <a:lnTo>
                  <a:pt x="4954" y="4683"/>
                </a:lnTo>
                <a:lnTo>
                  <a:pt x="5018" y="4621"/>
                </a:lnTo>
                <a:lnTo>
                  <a:pt x="5123" y="4527"/>
                </a:lnTo>
                <a:lnTo>
                  <a:pt x="5230" y="4438"/>
                </a:lnTo>
                <a:lnTo>
                  <a:pt x="5336" y="4355"/>
                </a:lnTo>
                <a:lnTo>
                  <a:pt x="5442" y="4277"/>
                </a:lnTo>
                <a:lnTo>
                  <a:pt x="5550" y="4204"/>
                </a:lnTo>
                <a:lnTo>
                  <a:pt x="5657" y="4137"/>
                </a:lnTo>
                <a:lnTo>
                  <a:pt x="5764" y="4074"/>
                </a:lnTo>
                <a:lnTo>
                  <a:pt x="5874" y="4018"/>
                </a:lnTo>
                <a:lnTo>
                  <a:pt x="5982" y="3966"/>
                </a:lnTo>
                <a:lnTo>
                  <a:pt x="6092" y="3919"/>
                </a:lnTo>
                <a:lnTo>
                  <a:pt x="6202" y="3876"/>
                </a:lnTo>
                <a:lnTo>
                  <a:pt x="6313" y="3839"/>
                </a:lnTo>
                <a:lnTo>
                  <a:pt x="6424" y="3806"/>
                </a:lnTo>
                <a:lnTo>
                  <a:pt x="6537" y="3777"/>
                </a:lnTo>
                <a:lnTo>
                  <a:pt x="6651" y="3754"/>
                </a:lnTo>
                <a:lnTo>
                  <a:pt x="6765" y="3735"/>
                </a:lnTo>
                <a:lnTo>
                  <a:pt x="6880" y="3721"/>
                </a:lnTo>
                <a:lnTo>
                  <a:pt x="6996" y="3710"/>
                </a:lnTo>
                <a:lnTo>
                  <a:pt x="7113" y="3704"/>
                </a:lnTo>
                <a:lnTo>
                  <a:pt x="7231" y="3702"/>
                </a:lnTo>
                <a:lnTo>
                  <a:pt x="7350" y="3704"/>
                </a:lnTo>
                <a:lnTo>
                  <a:pt x="7470" y="3710"/>
                </a:lnTo>
                <a:lnTo>
                  <a:pt x="7591" y="3721"/>
                </a:lnTo>
                <a:lnTo>
                  <a:pt x="7714" y="3734"/>
                </a:lnTo>
                <a:lnTo>
                  <a:pt x="7837" y="3752"/>
                </a:lnTo>
                <a:lnTo>
                  <a:pt x="7963" y="3773"/>
                </a:lnTo>
                <a:lnTo>
                  <a:pt x="8089" y="3799"/>
                </a:lnTo>
                <a:lnTo>
                  <a:pt x="8216" y="3827"/>
                </a:lnTo>
                <a:lnTo>
                  <a:pt x="8345" y="3860"/>
                </a:lnTo>
                <a:lnTo>
                  <a:pt x="8475" y="3895"/>
                </a:lnTo>
                <a:lnTo>
                  <a:pt x="8608" y="3934"/>
                </a:lnTo>
                <a:lnTo>
                  <a:pt x="8741" y="3976"/>
                </a:lnTo>
                <a:lnTo>
                  <a:pt x="8793" y="3994"/>
                </a:lnTo>
                <a:lnTo>
                  <a:pt x="8842" y="4013"/>
                </a:lnTo>
                <a:lnTo>
                  <a:pt x="8888" y="4033"/>
                </a:lnTo>
                <a:lnTo>
                  <a:pt x="8931" y="4054"/>
                </a:lnTo>
                <a:lnTo>
                  <a:pt x="8970" y="4074"/>
                </a:lnTo>
                <a:lnTo>
                  <a:pt x="9008" y="4095"/>
                </a:lnTo>
                <a:lnTo>
                  <a:pt x="9043" y="4117"/>
                </a:lnTo>
                <a:lnTo>
                  <a:pt x="9075" y="4138"/>
                </a:lnTo>
                <a:lnTo>
                  <a:pt x="9133" y="4177"/>
                </a:lnTo>
                <a:lnTo>
                  <a:pt x="9185" y="4212"/>
                </a:lnTo>
                <a:lnTo>
                  <a:pt x="9209" y="4228"/>
                </a:lnTo>
                <a:lnTo>
                  <a:pt x="9231" y="4243"/>
                </a:lnTo>
                <a:lnTo>
                  <a:pt x="9252" y="4254"/>
                </a:lnTo>
                <a:lnTo>
                  <a:pt x="9272" y="4265"/>
                </a:lnTo>
                <a:lnTo>
                  <a:pt x="9292" y="4273"/>
                </a:lnTo>
                <a:lnTo>
                  <a:pt x="9311" y="4279"/>
                </a:lnTo>
                <a:lnTo>
                  <a:pt x="9330" y="4282"/>
                </a:lnTo>
                <a:lnTo>
                  <a:pt x="9348" y="4282"/>
                </a:lnTo>
                <a:lnTo>
                  <a:pt x="9367" y="4279"/>
                </a:lnTo>
                <a:lnTo>
                  <a:pt x="9385" y="4272"/>
                </a:lnTo>
                <a:lnTo>
                  <a:pt x="9404" y="4262"/>
                </a:lnTo>
                <a:lnTo>
                  <a:pt x="9424" y="4248"/>
                </a:lnTo>
                <a:lnTo>
                  <a:pt x="9444" y="4230"/>
                </a:lnTo>
                <a:lnTo>
                  <a:pt x="9465" y="4208"/>
                </a:lnTo>
                <a:lnTo>
                  <a:pt x="9486" y="4182"/>
                </a:lnTo>
                <a:lnTo>
                  <a:pt x="9509" y="4151"/>
                </a:lnTo>
                <a:lnTo>
                  <a:pt x="9533" y="4115"/>
                </a:lnTo>
                <a:lnTo>
                  <a:pt x="9560" y="4074"/>
                </a:lnTo>
                <a:lnTo>
                  <a:pt x="9587" y="4028"/>
                </a:lnTo>
                <a:lnTo>
                  <a:pt x="9616" y="3975"/>
                </a:lnTo>
                <a:lnTo>
                  <a:pt x="9654" y="3909"/>
                </a:lnTo>
                <a:lnTo>
                  <a:pt x="9693" y="3842"/>
                </a:lnTo>
                <a:lnTo>
                  <a:pt x="9732" y="3775"/>
                </a:lnTo>
                <a:lnTo>
                  <a:pt x="9772" y="3709"/>
                </a:lnTo>
                <a:lnTo>
                  <a:pt x="9853" y="3578"/>
                </a:lnTo>
                <a:lnTo>
                  <a:pt x="9936" y="3447"/>
                </a:lnTo>
                <a:lnTo>
                  <a:pt x="10023" y="3314"/>
                </a:lnTo>
                <a:lnTo>
                  <a:pt x="10110" y="3180"/>
                </a:lnTo>
                <a:lnTo>
                  <a:pt x="10201" y="3045"/>
                </a:lnTo>
                <a:lnTo>
                  <a:pt x="10294" y="2907"/>
                </a:lnTo>
                <a:lnTo>
                  <a:pt x="10389" y="2763"/>
                </a:lnTo>
                <a:lnTo>
                  <a:pt x="10487" y="2616"/>
                </a:lnTo>
                <a:lnTo>
                  <a:pt x="10587" y="2464"/>
                </a:lnTo>
                <a:lnTo>
                  <a:pt x="10690" y="2305"/>
                </a:lnTo>
                <a:lnTo>
                  <a:pt x="10795" y="2140"/>
                </a:lnTo>
                <a:lnTo>
                  <a:pt x="10903" y="1966"/>
                </a:lnTo>
                <a:lnTo>
                  <a:pt x="10958" y="1877"/>
                </a:lnTo>
                <a:lnTo>
                  <a:pt x="11012" y="1785"/>
                </a:lnTo>
                <a:lnTo>
                  <a:pt x="11068" y="1691"/>
                </a:lnTo>
                <a:lnTo>
                  <a:pt x="11125" y="1595"/>
                </a:lnTo>
                <a:lnTo>
                  <a:pt x="11040" y="1544"/>
                </a:lnTo>
                <a:lnTo>
                  <a:pt x="10957" y="1494"/>
                </a:lnTo>
                <a:lnTo>
                  <a:pt x="10874" y="1443"/>
                </a:lnTo>
                <a:lnTo>
                  <a:pt x="10794" y="1392"/>
                </a:lnTo>
                <a:lnTo>
                  <a:pt x="10635" y="1291"/>
                </a:lnTo>
                <a:lnTo>
                  <a:pt x="10481" y="1191"/>
                </a:lnTo>
                <a:lnTo>
                  <a:pt x="10329" y="1092"/>
                </a:lnTo>
                <a:lnTo>
                  <a:pt x="10179" y="995"/>
                </a:lnTo>
                <a:lnTo>
                  <a:pt x="10104" y="948"/>
                </a:lnTo>
                <a:lnTo>
                  <a:pt x="10029" y="901"/>
                </a:lnTo>
                <a:lnTo>
                  <a:pt x="9953" y="854"/>
                </a:lnTo>
                <a:lnTo>
                  <a:pt x="9879" y="808"/>
                </a:lnTo>
                <a:lnTo>
                  <a:pt x="9804" y="763"/>
                </a:lnTo>
                <a:lnTo>
                  <a:pt x="9728" y="719"/>
                </a:lnTo>
                <a:lnTo>
                  <a:pt x="9652" y="675"/>
                </a:lnTo>
                <a:lnTo>
                  <a:pt x="9575" y="633"/>
                </a:lnTo>
                <a:lnTo>
                  <a:pt x="9497" y="591"/>
                </a:lnTo>
                <a:lnTo>
                  <a:pt x="9420" y="550"/>
                </a:lnTo>
                <a:lnTo>
                  <a:pt x="9340" y="511"/>
                </a:lnTo>
                <a:lnTo>
                  <a:pt x="9260" y="472"/>
                </a:lnTo>
                <a:lnTo>
                  <a:pt x="9178" y="435"/>
                </a:lnTo>
                <a:lnTo>
                  <a:pt x="9095" y="399"/>
                </a:lnTo>
                <a:lnTo>
                  <a:pt x="9011" y="364"/>
                </a:lnTo>
                <a:lnTo>
                  <a:pt x="8926" y="331"/>
                </a:lnTo>
                <a:lnTo>
                  <a:pt x="8838" y="298"/>
                </a:lnTo>
                <a:lnTo>
                  <a:pt x="8749" y="268"/>
                </a:lnTo>
                <a:lnTo>
                  <a:pt x="8657" y="238"/>
                </a:lnTo>
                <a:lnTo>
                  <a:pt x="8565" y="211"/>
                </a:lnTo>
                <a:lnTo>
                  <a:pt x="8486" y="189"/>
                </a:lnTo>
                <a:lnTo>
                  <a:pt x="8408" y="168"/>
                </a:lnTo>
                <a:lnTo>
                  <a:pt x="8331" y="149"/>
                </a:lnTo>
                <a:lnTo>
                  <a:pt x="8254" y="131"/>
                </a:lnTo>
                <a:lnTo>
                  <a:pt x="8178" y="114"/>
                </a:lnTo>
                <a:lnTo>
                  <a:pt x="8104" y="99"/>
                </a:lnTo>
                <a:lnTo>
                  <a:pt x="8029" y="85"/>
                </a:lnTo>
                <a:lnTo>
                  <a:pt x="7955" y="72"/>
                </a:lnTo>
                <a:lnTo>
                  <a:pt x="7881" y="60"/>
                </a:lnTo>
                <a:lnTo>
                  <a:pt x="7809" y="50"/>
                </a:lnTo>
                <a:lnTo>
                  <a:pt x="7737" y="40"/>
                </a:lnTo>
                <a:lnTo>
                  <a:pt x="7666" y="32"/>
                </a:lnTo>
                <a:lnTo>
                  <a:pt x="7594" y="25"/>
                </a:lnTo>
                <a:lnTo>
                  <a:pt x="7524" y="18"/>
                </a:lnTo>
                <a:lnTo>
                  <a:pt x="7453" y="13"/>
                </a:lnTo>
                <a:lnTo>
                  <a:pt x="7382" y="9"/>
                </a:lnTo>
                <a:lnTo>
                  <a:pt x="7313" y="6"/>
                </a:lnTo>
                <a:lnTo>
                  <a:pt x="7244" y="4"/>
                </a:lnTo>
                <a:lnTo>
                  <a:pt x="7175" y="1"/>
                </a:lnTo>
                <a:lnTo>
                  <a:pt x="7106" y="0"/>
                </a:lnTo>
                <a:lnTo>
                  <a:pt x="7037" y="0"/>
                </a:lnTo>
                <a:lnTo>
                  <a:pt x="6969" y="1"/>
                </a:lnTo>
                <a:lnTo>
                  <a:pt x="6900" y="2"/>
                </a:lnTo>
                <a:lnTo>
                  <a:pt x="6832" y="5"/>
                </a:lnTo>
                <a:lnTo>
                  <a:pt x="6765" y="8"/>
                </a:lnTo>
                <a:lnTo>
                  <a:pt x="6696" y="11"/>
                </a:lnTo>
                <a:lnTo>
                  <a:pt x="6628" y="15"/>
                </a:lnTo>
                <a:lnTo>
                  <a:pt x="6560" y="19"/>
                </a:lnTo>
                <a:lnTo>
                  <a:pt x="6423" y="31"/>
                </a:lnTo>
                <a:lnTo>
                  <a:pt x="6287" y="42"/>
                </a:lnTo>
                <a:lnTo>
                  <a:pt x="6203" y="53"/>
                </a:lnTo>
                <a:lnTo>
                  <a:pt x="6117" y="66"/>
                </a:lnTo>
                <a:lnTo>
                  <a:pt x="6029" y="82"/>
                </a:lnTo>
                <a:lnTo>
                  <a:pt x="5936" y="101"/>
                </a:lnTo>
                <a:lnTo>
                  <a:pt x="5842" y="125"/>
                </a:lnTo>
                <a:lnTo>
                  <a:pt x="5745" y="150"/>
                </a:lnTo>
                <a:lnTo>
                  <a:pt x="5646" y="178"/>
                </a:lnTo>
                <a:lnTo>
                  <a:pt x="5546" y="210"/>
                </a:lnTo>
                <a:lnTo>
                  <a:pt x="5444" y="244"/>
                </a:lnTo>
                <a:lnTo>
                  <a:pt x="5341" y="279"/>
                </a:lnTo>
                <a:lnTo>
                  <a:pt x="5237" y="318"/>
                </a:lnTo>
                <a:lnTo>
                  <a:pt x="5133" y="359"/>
                </a:lnTo>
                <a:lnTo>
                  <a:pt x="5027" y="403"/>
                </a:lnTo>
                <a:lnTo>
                  <a:pt x="4922" y="449"/>
                </a:lnTo>
                <a:lnTo>
                  <a:pt x="4818" y="496"/>
                </a:lnTo>
                <a:lnTo>
                  <a:pt x="4713" y="545"/>
                </a:lnTo>
                <a:lnTo>
                  <a:pt x="4608" y="596"/>
                </a:lnTo>
                <a:lnTo>
                  <a:pt x="4506" y="649"/>
                </a:lnTo>
                <a:lnTo>
                  <a:pt x="4404" y="703"/>
                </a:lnTo>
                <a:lnTo>
                  <a:pt x="4303" y="759"/>
                </a:lnTo>
                <a:lnTo>
                  <a:pt x="4204" y="815"/>
                </a:lnTo>
                <a:lnTo>
                  <a:pt x="4107" y="873"/>
                </a:lnTo>
                <a:lnTo>
                  <a:pt x="4014" y="933"/>
                </a:lnTo>
                <a:lnTo>
                  <a:pt x="3921" y="993"/>
                </a:lnTo>
                <a:lnTo>
                  <a:pt x="3832" y="1054"/>
                </a:lnTo>
                <a:lnTo>
                  <a:pt x="3745" y="1117"/>
                </a:lnTo>
                <a:lnTo>
                  <a:pt x="3662" y="1179"/>
                </a:lnTo>
                <a:lnTo>
                  <a:pt x="3582" y="1242"/>
                </a:lnTo>
                <a:lnTo>
                  <a:pt x="3506" y="1305"/>
                </a:lnTo>
                <a:lnTo>
                  <a:pt x="3435" y="1369"/>
                </a:lnTo>
                <a:lnTo>
                  <a:pt x="3367" y="1433"/>
                </a:lnTo>
                <a:lnTo>
                  <a:pt x="3304" y="1498"/>
                </a:lnTo>
                <a:lnTo>
                  <a:pt x="3233" y="1576"/>
                </a:lnTo>
                <a:lnTo>
                  <a:pt x="3161" y="1657"/>
                </a:lnTo>
                <a:lnTo>
                  <a:pt x="3090" y="1739"/>
                </a:lnTo>
                <a:lnTo>
                  <a:pt x="3021" y="1824"/>
                </a:lnTo>
                <a:lnTo>
                  <a:pt x="2953" y="1910"/>
                </a:lnTo>
                <a:lnTo>
                  <a:pt x="2884" y="2000"/>
                </a:lnTo>
                <a:lnTo>
                  <a:pt x="2817" y="2090"/>
                </a:lnTo>
                <a:lnTo>
                  <a:pt x="2750" y="2182"/>
                </a:lnTo>
                <a:lnTo>
                  <a:pt x="2685" y="2275"/>
                </a:lnTo>
                <a:lnTo>
                  <a:pt x="2620" y="2370"/>
                </a:lnTo>
                <a:lnTo>
                  <a:pt x="2556" y="2466"/>
                </a:lnTo>
                <a:lnTo>
                  <a:pt x="2492" y="2563"/>
                </a:lnTo>
                <a:lnTo>
                  <a:pt x="2429" y="2661"/>
                </a:lnTo>
                <a:lnTo>
                  <a:pt x="2367" y="2760"/>
                </a:lnTo>
                <a:lnTo>
                  <a:pt x="2305" y="2860"/>
                </a:lnTo>
                <a:lnTo>
                  <a:pt x="2244" y="2961"/>
                </a:lnTo>
                <a:lnTo>
                  <a:pt x="2184" y="3062"/>
                </a:lnTo>
                <a:lnTo>
                  <a:pt x="2124" y="3165"/>
                </a:lnTo>
                <a:lnTo>
                  <a:pt x="2064" y="3267"/>
                </a:lnTo>
                <a:lnTo>
                  <a:pt x="2005" y="3369"/>
                </a:lnTo>
                <a:lnTo>
                  <a:pt x="1888" y="3573"/>
                </a:lnTo>
                <a:lnTo>
                  <a:pt x="1773" y="3777"/>
                </a:lnTo>
                <a:lnTo>
                  <a:pt x="1660" y="3980"/>
                </a:lnTo>
                <a:lnTo>
                  <a:pt x="1547" y="4180"/>
                </a:lnTo>
                <a:lnTo>
                  <a:pt x="1437" y="4378"/>
                </a:lnTo>
                <a:lnTo>
                  <a:pt x="1326" y="4570"/>
                </a:lnTo>
                <a:lnTo>
                  <a:pt x="1305" y="4607"/>
                </a:lnTo>
                <a:lnTo>
                  <a:pt x="1287" y="4640"/>
                </a:lnTo>
                <a:lnTo>
                  <a:pt x="1273" y="4668"/>
                </a:lnTo>
                <a:lnTo>
                  <a:pt x="1263" y="4693"/>
                </a:lnTo>
                <a:lnTo>
                  <a:pt x="1253" y="4715"/>
                </a:lnTo>
                <a:lnTo>
                  <a:pt x="1247" y="4734"/>
                </a:lnTo>
                <a:lnTo>
                  <a:pt x="1241" y="4753"/>
                </a:lnTo>
                <a:lnTo>
                  <a:pt x="1235" y="4769"/>
                </a:lnTo>
                <a:lnTo>
                  <a:pt x="1226" y="4804"/>
                </a:lnTo>
                <a:lnTo>
                  <a:pt x="1213" y="4845"/>
                </a:lnTo>
                <a:lnTo>
                  <a:pt x="1205" y="4869"/>
                </a:lnTo>
                <a:lnTo>
                  <a:pt x="1194" y="4897"/>
                </a:lnTo>
                <a:lnTo>
                  <a:pt x="1181" y="4928"/>
                </a:lnTo>
                <a:lnTo>
                  <a:pt x="1164" y="4964"/>
                </a:lnTo>
                <a:lnTo>
                  <a:pt x="1080" y="5139"/>
                </a:lnTo>
                <a:lnTo>
                  <a:pt x="1000" y="5304"/>
                </a:lnTo>
                <a:lnTo>
                  <a:pt x="922" y="5462"/>
                </a:lnTo>
                <a:lnTo>
                  <a:pt x="848" y="5614"/>
                </a:lnTo>
                <a:lnTo>
                  <a:pt x="778" y="5762"/>
                </a:lnTo>
                <a:lnTo>
                  <a:pt x="709" y="5909"/>
                </a:lnTo>
                <a:lnTo>
                  <a:pt x="676" y="5980"/>
                </a:lnTo>
                <a:lnTo>
                  <a:pt x="644" y="6053"/>
                </a:lnTo>
                <a:lnTo>
                  <a:pt x="612" y="6126"/>
                </a:lnTo>
                <a:lnTo>
                  <a:pt x="582" y="6199"/>
                </a:lnTo>
                <a:lnTo>
                  <a:pt x="551" y="6273"/>
                </a:lnTo>
                <a:lnTo>
                  <a:pt x="521" y="6348"/>
                </a:lnTo>
                <a:lnTo>
                  <a:pt x="492" y="6424"/>
                </a:lnTo>
                <a:lnTo>
                  <a:pt x="463" y="6501"/>
                </a:lnTo>
                <a:lnTo>
                  <a:pt x="435" y="6579"/>
                </a:lnTo>
                <a:lnTo>
                  <a:pt x="407" y="6660"/>
                </a:lnTo>
                <a:lnTo>
                  <a:pt x="381" y="6742"/>
                </a:lnTo>
                <a:lnTo>
                  <a:pt x="353" y="6826"/>
                </a:lnTo>
                <a:lnTo>
                  <a:pt x="327" y="6912"/>
                </a:lnTo>
                <a:lnTo>
                  <a:pt x="302" y="7001"/>
                </a:lnTo>
                <a:lnTo>
                  <a:pt x="276" y="7092"/>
                </a:lnTo>
                <a:lnTo>
                  <a:pt x="251" y="7187"/>
                </a:lnTo>
                <a:lnTo>
                  <a:pt x="226" y="7285"/>
                </a:lnTo>
                <a:lnTo>
                  <a:pt x="202" y="7386"/>
                </a:lnTo>
                <a:lnTo>
                  <a:pt x="179" y="7490"/>
                </a:lnTo>
                <a:lnTo>
                  <a:pt x="154" y="7599"/>
                </a:lnTo>
                <a:lnTo>
                  <a:pt x="133" y="7702"/>
                </a:lnTo>
                <a:lnTo>
                  <a:pt x="113" y="7801"/>
                </a:lnTo>
                <a:lnTo>
                  <a:pt x="94" y="7898"/>
                </a:lnTo>
                <a:lnTo>
                  <a:pt x="77" y="7993"/>
                </a:lnTo>
                <a:lnTo>
                  <a:pt x="63" y="8084"/>
                </a:lnTo>
                <a:lnTo>
                  <a:pt x="49" y="8174"/>
                </a:lnTo>
                <a:lnTo>
                  <a:pt x="36" y="8261"/>
                </a:lnTo>
                <a:lnTo>
                  <a:pt x="26" y="8346"/>
                </a:lnTo>
                <a:lnTo>
                  <a:pt x="17" y="8430"/>
                </a:lnTo>
                <a:lnTo>
                  <a:pt x="10" y="8512"/>
                </a:lnTo>
                <a:lnTo>
                  <a:pt x="5" y="8593"/>
                </a:lnTo>
                <a:lnTo>
                  <a:pt x="2" y="8672"/>
                </a:lnTo>
                <a:lnTo>
                  <a:pt x="0" y="8750"/>
                </a:lnTo>
                <a:lnTo>
                  <a:pt x="0" y="8827"/>
                </a:lnTo>
                <a:lnTo>
                  <a:pt x="1" y="8902"/>
                </a:lnTo>
                <a:lnTo>
                  <a:pt x="5" y="8978"/>
                </a:lnTo>
                <a:lnTo>
                  <a:pt x="10" y="9053"/>
                </a:lnTo>
                <a:lnTo>
                  <a:pt x="17" y="9128"/>
                </a:lnTo>
                <a:lnTo>
                  <a:pt x="27" y="9203"/>
                </a:lnTo>
                <a:lnTo>
                  <a:pt x="37" y="9276"/>
                </a:lnTo>
                <a:lnTo>
                  <a:pt x="51" y="9351"/>
                </a:lnTo>
                <a:lnTo>
                  <a:pt x="66" y="9426"/>
                </a:lnTo>
                <a:lnTo>
                  <a:pt x="84" y="9501"/>
                </a:lnTo>
                <a:lnTo>
                  <a:pt x="103" y="9576"/>
                </a:lnTo>
                <a:lnTo>
                  <a:pt x="124" y="9653"/>
                </a:lnTo>
                <a:lnTo>
                  <a:pt x="147" y="9730"/>
                </a:lnTo>
                <a:lnTo>
                  <a:pt x="173" y="9809"/>
                </a:lnTo>
                <a:lnTo>
                  <a:pt x="201" y="9889"/>
                </a:lnTo>
                <a:lnTo>
                  <a:pt x="230" y="9970"/>
                </a:lnTo>
                <a:lnTo>
                  <a:pt x="263" y="10052"/>
                </a:lnTo>
                <a:lnTo>
                  <a:pt x="296" y="10137"/>
                </a:lnTo>
                <a:lnTo>
                  <a:pt x="333" y="10223"/>
                </a:lnTo>
                <a:lnTo>
                  <a:pt x="399" y="10372"/>
                </a:lnTo>
                <a:lnTo>
                  <a:pt x="464" y="10522"/>
                </a:lnTo>
                <a:lnTo>
                  <a:pt x="530" y="10669"/>
                </a:lnTo>
                <a:lnTo>
                  <a:pt x="599" y="10817"/>
                </a:lnTo>
                <a:lnTo>
                  <a:pt x="634" y="10890"/>
                </a:lnTo>
                <a:lnTo>
                  <a:pt x="669" y="10963"/>
                </a:lnTo>
                <a:lnTo>
                  <a:pt x="706" y="11036"/>
                </a:lnTo>
                <a:lnTo>
                  <a:pt x="743" y="11108"/>
                </a:lnTo>
                <a:lnTo>
                  <a:pt x="781" y="11181"/>
                </a:lnTo>
                <a:lnTo>
                  <a:pt x="820" y="11254"/>
                </a:lnTo>
                <a:lnTo>
                  <a:pt x="860" y="11325"/>
                </a:lnTo>
                <a:lnTo>
                  <a:pt x="900" y="11397"/>
                </a:lnTo>
                <a:lnTo>
                  <a:pt x="942" y="11469"/>
                </a:lnTo>
                <a:lnTo>
                  <a:pt x="985" y="11540"/>
                </a:lnTo>
                <a:lnTo>
                  <a:pt x="1029" y="11612"/>
                </a:lnTo>
                <a:lnTo>
                  <a:pt x="1074" y="11682"/>
                </a:lnTo>
                <a:lnTo>
                  <a:pt x="1121" y="11754"/>
                </a:lnTo>
                <a:lnTo>
                  <a:pt x="1169" y="11824"/>
                </a:lnTo>
                <a:lnTo>
                  <a:pt x="1219" y="11894"/>
                </a:lnTo>
                <a:lnTo>
                  <a:pt x="1269" y="11965"/>
                </a:lnTo>
                <a:lnTo>
                  <a:pt x="1322" y="12034"/>
                </a:lnTo>
                <a:lnTo>
                  <a:pt x="1375" y="12105"/>
                </a:lnTo>
                <a:lnTo>
                  <a:pt x="1431" y="12174"/>
                </a:lnTo>
                <a:lnTo>
                  <a:pt x="1489" y="12243"/>
                </a:lnTo>
                <a:lnTo>
                  <a:pt x="1548" y="12312"/>
                </a:lnTo>
                <a:lnTo>
                  <a:pt x="1610" y="12380"/>
                </a:lnTo>
                <a:lnTo>
                  <a:pt x="1673" y="12449"/>
                </a:lnTo>
                <a:lnTo>
                  <a:pt x="1739" y="12517"/>
                </a:lnTo>
                <a:lnTo>
                  <a:pt x="1805" y="12586"/>
                </a:lnTo>
                <a:lnTo>
                  <a:pt x="1873" y="12654"/>
                </a:lnTo>
                <a:lnTo>
                  <a:pt x="1943" y="12721"/>
                </a:lnTo>
                <a:lnTo>
                  <a:pt x="2012" y="12787"/>
                </a:lnTo>
                <a:lnTo>
                  <a:pt x="2082" y="12853"/>
                </a:lnTo>
                <a:lnTo>
                  <a:pt x="2152" y="12919"/>
                </a:lnTo>
                <a:lnTo>
                  <a:pt x="2224" y="12984"/>
                </a:lnTo>
                <a:lnTo>
                  <a:pt x="2296" y="13049"/>
                </a:lnTo>
                <a:lnTo>
                  <a:pt x="2367" y="13114"/>
                </a:lnTo>
                <a:lnTo>
                  <a:pt x="2439" y="13179"/>
                </a:lnTo>
                <a:lnTo>
                  <a:pt x="2511" y="13244"/>
                </a:lnTo>
                <a:lnTo>
                  <a:pt x="2583" y="13309"/>
                </a:lnTo>
                <a:lnTo>
                  <a:pt x="2656" y="13375"/>
                </a:lnTo>
                <a:lnTo>
                  <a:pt x="2727" y="13440"/>
                </a:lnTo>
                <a:lnTo>
                  <a:pt x="2799" y="13506"/>
                </a:lnTo>
                <a:lnTo>
                  <a:pt x="2869" y="13572"/>
                </a:lnTo>
                <a:lnTo>
                  <a:pt x="2945" y="13643"/>
                </a:lnTo>
                <a:lnTo>
                  <a:pt x="3018" y="13709"/>
                </a:lnTo>
                <a:lnTo>
                  <a:pt x="3055" y="13741"/>
                </a:lnTo>
                <a:lnTo>
                  <a:pt x="3090" y="13771"/>
                </a:lnTo>
                <a:lnTo>
                  <a:pt x="3126" y="13802"/>
                </a:lnTo>
                <a:lnTo>
                  <a:pt x="3164" y="13832"/>
                </a:lnTo>
                <a:lnTo>
                  <a:pt x="3202" y="13861"/>
                </a:lnTo>
                <a:lnTo>
                  <a:pt x="3241" y="13889"/>
                </a:lnTo>
                <a:lnTo>
                  <a:pt x="3282" y="13919"/>
                </a:lnTo>
                <a:lnTo>
                  <a:pt x="3324" y="13947"/>
                </a:lnTo>
                <a:lnTo>
                  <a:pt x="3368" y="13977"/>
                </a:lnTo>
                <a:lnTo>
                  <a:pt x="3416" y="14005"/>
                </a:lnTo>
                <a:lnTo>
                  <a:pt x="3465" y="14035"/>
                </a:lnTo>
                <a:lnTo>
                  <a:pt x="3518" y="14065"/>
                </a:lnTo>
                <a:lnTo>
                  <a:pt x="3555" y="14085"/>
                </a:lnTo>
                <a:lnTo>
                  <a:pt x="3588" y="14104"/>
                </a:lnTo>
                <a:lnTo>
                  <a:pt x="3620" y="14120"/>
                </a:lnTo>
                <a:lnTo>
                  <a:pt x="3649" y="14135"/>
                </a:lnTo>
                <a:lnTo>
                  <a:pt x="3677" y="14146"/>
                </a:lnTo>
                <a:lnTo>
                  <a:pt x="3702" y="14157"/>
                </a:lnTo>
                <a:lnTo>
                  <a:pt x="3725" y="14165"/>
                </a:lnTo>
                <a:lnTo>
                  <a:pt x="3747" y="14172"/>
                </a:lnTo>
                <a:lnTo>
                  <a:pt x="3767" y="14176"/>
                </a:lnTo>
                <a:lnTo>
                  <a:pt x="3785" y="14178"/>
                </a:lnTo>
                <a:lnTo>
                  <a:pt x="3802" y="14179"/>
                </a:lnTo>
                <a:lnTo>
                  <a:pt x="3818" y="14178"/>
                </a:lnTo>
                <a:lnTo>
                  <a:pt x="3834" y="14174"/>
                </a:lnTo>
                <a:lnTo>
                  <a:pt x="3847" y="14168"/>
                </a:lnTo>
                <a:lnTo>
                  <a:pt x="3860" y="14162"/>
                </a:lnTo>
                <a:lnTo>
                  <a:pt x="3873" y="14153"/>
                </a:lnTo>
                <a:lnTo>
                  <a:pt x="3884" y="14142"/>
                </a:lnTo>
                <a:lnTo>
                  <a:pt x="3896" y="14130"/>
                </a:lnTo>
                <a:lnTo>
                  <a:pt x="3907" y="14115"/>
                </a:lnTo>
                <a:lnTo>
                  <a:pt x="3919" y="14099"/>
                </a:lnTo>
                <a:lnTo>
                  <a:pt x="3931" y="14081"/>
                </a:lnTo>
                <a:lnTo>
                  <a:pt x="3941" y="14061"/>
                </a:lnTo>
                <a:lnTo>
                  <a:pt x="3954" y="14039"/>
                </a:lnTo>
                <a:lnTo>
                  <a:pt x="3965" y="14016"/>
                </a:lnTo>
                <a:lnTo>
                  <a:pt x="3992" y="13964"/>
                </a:lnTo>
                <a:lnTo>
                  <a:pt x="4022" y="13906"/>
                </a:lnTo>
                <a:lnTo>
                  <a:pt x="4056" y="13841"/>
                </a:lnTo>
                <a:lnTo>
                  <a:pt x="4097" y="13768"/>
                </a:lnTo>
                <a:lnTo>
                  <a:pt x="4196" y="13599"/>
                </a:lnTo>
                <a:lnTo>
                  <a:pt x="4294" y="13432"/>
                </a:lnTo>
                <a:lnTo>
                  <a:pt x="4393" y="13270"/>
                </a:lnTo>
                <a:lnTo>
                  <a:pt x="4491" y="13110"/>
                </a:lnTo>
                <a:lnTo>
                  <a:pt x="4587" y="12952"/>
                </a:lnTo>
                <a:lnTo>
                  <a:pt x="4683" y="12797"/>
                </a:lnTo>
                <a:lnTo>
                  <a:pt x="4778" y="12644"/>
                </a:lnTo>
                <a:lnTo>
                  <a:pt x="4871" y="12491"/>
                </a:lnTo>
                <a:lnTo>
                  <a:pt x="4962" y="12340"/>
                </a:lnTo>
                <a:lnTo>
                  <a:pt x="5051" y="12190"/>
                </a:lnTo>
                <a:lnTo>
                  <a:pt x="5095" y="12115"/>
                </a:lnTo>
                <a:lnTo>
                  <a:pt x="5138" y="12040"/>
                </a:lnTo>
                <a:lnTo>
                  <a:pt x="5181" y="11965"/>
                </a:lnTo>
                <a:lnTo>
                  <a:pt x="5222" y="11890"/>
                </a:lnTo>
                <a:lnTo>
                  <a:pt x="5264" y="11815"/>
                </a:lnTo>
                <a:lnTo>
                  <a:pt x="5304" y="11739"/>
                </a:lnTo>
                <a:lnTo>
                  <a:pt x="5344" y="11663"/>
                </a:lnTo>
                <a:lnTo>
                  <a:pt x="5384" y="11588"/>
                </a:lnTo>
                <a:lnTo>
                  <a:pt x="5422" y="11512"/>
                </a:lnTo>
                <a:lnTo>
                  <a:pt x="5460" y="11436"/>
                </a:lnTo>
                <a:lnTo>
                  <a:pt x="5497" y="11359"/>
                </a:lnTo>
                <a:lnTo>
                  <a:pt x="5533" y="11281"/>
                </a:lnTo>
                <a:lnTo>
                  <a:pt x="5377" y="111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1115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DDÍ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F01AF70-9F6D-432D-9CA3-1DB3B7700717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4064400" cy="6858000"/>
          </a:xfrm>
          <a:prstGeom prst="rect">
            <a:avLst/>
          </a:prstGeom>
          <a:solidFill>
            <a:srgbClr val="356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cs-CZ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0221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2" name="Nadpis 1" descr="Název celé prezentace">
            <a:extLst>
              <a:ext uri="{FF2B5EF4-FFF2-40B4-BE49-F238E27FC236}">
                <a16:creationId xmlns:a16="http://schemas.microsoft.com/office/drawing/2014/main" id="{944A9230-67BB-4BAB-8165-DEA961BAF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8918" y="3159000"/>
            <a:ext cx="7551081" cy="540000"/>
          </a:xfrm>
        </p:spPr>
        <p:txBody>
          <a:bodyPr anchor="b" anchorCtr="0"/>
          <a:lstStyle>
            <a:lvl1pPr>
              <a:defRPr>
                <a:solidFill>
                  <a:srgbClr val="3566FC"/>
                </a:solidFill>
              </a:defRPr>
            </a:lvl1pPr>
          </a:lstStyle>
          <a:p>
            <a:r>
              <a:rPr lang="cs-CZ"/>
              <a:t>Název oddílu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510DC5AE-FBD1-4517-9A6C-37BB53E85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8915" y="3795711"/>
            <a:ext cx="7551081" cy="2056639"/>
          </a:xfrm>
          <a:prstGeom prst="rect">
            <a:avLst/>
          </a:prstGeom>
        </p:spPr>
        <p:txBody>
          <a:bodyPr bIns="0" anchor="t" anchorCtr="0"/>
          <a:lstStyle>
            <a:lvl1pPr algn="l">
              <a:defRPr sz="2500">
                <a:solidFill>
                  <a:srgbClr val="3566FC"/>
                </a:solidFill>
              </a:defRPr>
            </a:lvl1pPr>
          </a:lstStyle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err="1">
                <a:solidFill>
                  <a:schemeClr val="tx1"/>
                </a:solidFill>
              </a:rPr>
              <a:t>Lorem</a:t>
            </a:r>
            <a:r>
              <a:rPr lang="cs-CZ">
                <a:solidFill>
                  <a:schemeClr val="tx1"/>
                </a:solidFill>
              </a:rPr>
              <a:t> </a:t>
            </a:r>
            <a:r>
              <a:rPr lang="cs-CZ" err="1">
                <a:solidFill>
                  <a:schemeClr val="tx1"/>
                </a:solidFill>
              </a:rPr>
              <a:t>ipsum</a:t>
            </a:r>
            <a:endParaRPr lang="cs-CZ">
              <a:solidFill>
                <a:schemeClr val="tx1"/>
              </a:solidFill>
            </a:endParaRP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err="1">
                <a:solidFill>
                  <a:schemeClr val="tx1"/>
                </a:solidFill>
              </a:rPr>
              <a:t>Lorem</a:t>
            </a:r>
            <a:r>
              <a:rPr lang="cs-CZ">
                <a:solidFill>
                  <a:schemeClr val="tx1"/>
                </a:solidFill>
              </a:rPr>
              <a:t> </a:t>
            </a:r>
            <a:r>
              <a:rPr lang="cs-CZ" err="1">
                <a:solidFill>
                  <a:schemeClr val="tx1"/>
                </a:solidFill>
              </a:rPr>
              <a:t>ipsum</a:t>
            </a:r>
            <a:endParaRPr lang="cs-CZ">
              <a:solidFill>
                <a:schemeClr val="tx1"/>
              </a:solidFill>
            </a:endParaRP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err="1">
                <a:solidFill>
                  <a:schemeClr val="tx1"/>
                </a:solidFill>
              </a:rPr>
              <a:t>Lorem</a:t>
            </a:r>
            <a:r>
              <a:rPr lang="cs-CZ">
                <a:solidFill>
                  <a:schemeClr val="tx1"/>
                </a:solidFill>
              </a:rPr>
              <a:t> </a:t>
            </a:r>
            <a:r>
              <a:rPr lang="cs-CZ" err="1">
                <a:solidFill>
                  <a:schemeClr val="tx1"/>
                </a:solidFill>
              </a:rPr>
              <a:t>ipsum</a:t>
            </a:r>
            <a:endParaRPr lang="cs-CZ">
              <a:solidFill>
                <a:schemeClr val="tx1"/>
              </a:solidFill>
            </a:endParaRP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err="1">
                <a:solidFill>
                  <a:schemeClr val="tx1"/>
                </a:solidFill>
              </a:rPr>
              <a:t>Lorem</a:t>
            </a:r>
            <a:r>
              <a:rPr lang="cs-CZ">
                <a:solidFill>
                  <a:schemeClr val="tx1"/>
                </a:solidFill>
              </a:rPr>
              <a:t> </a:t>
            </a:r>
            <a:r>
              <a:rPr lang="cs-CZ" err="1">
                <a:solidFill>
                  <a:schemeClr val="tx1"/>
                </a:solidFill>
              </a:rPr>
              <a:t>ipsum</a:t>
            </a:r>
            <a:endParaRPr lang="cs-CZ">
              <a:solidFill>
                <a:schemeClr val="tx1"/>
              </a:solidFill>
            </a:endParaRP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10" name="Zástupný symbol pro číslo snímku 10">
            <a:extLst>
              <a:ext uri="{FF2B5EF4-FFF2-40B4-BE49-F238E27FC236}">
                <a16:creationId xmlns:a16="http://schemas.microsoft.com/office/drawing/2014/main" id="{B8F0634D-52D6-47B5-AB28-169F920B05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700000" y="6472402"/>
            <a:ext cx="478322" cy="365125"/>
          </a:xfrm>
        </p:spPr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3019EBBF-552F-4B6C-3033-1FE8C72E5810}"/>
              </a:ext>
            </a:extLst>
          </p:cNvPr>
          <p:cNvGrpSpPr/>
          <p:nvPr userDrawn="1"/>
        </p:nvGrpSpPr>
        <p:grpSpPr>
          <a:xfrm rot="18534175">
            <a:off x="2252197" y="1204392"/>
            <a:ext cx="1485663" cy="1915975"/>
            <a:chOff x="2436117" y="2920565"/>
            <a:chExt cx="1485663" cy="1915975"/>
          </a:xfrm>
        </p:grpSpPr>
        <p:sp>
          <p:nvSpPr>
            <p:cNvPr id="20" name="Line 26">
              <a:extLst>
                <a:ext uri="{FF2B5EF4-FFF2-40B4-BE49-F238E27FC236}">
                  <a16:creationId xmlns:a16="http://schemas.microsoft.com/office/drawing/2014/main" id="{2819F1C7-B043-6907-7ABA-1C4DDABDAD9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1883542" y="3681272"/>
              <a:ext cx="1647830" cy="542679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21" name="Line 27">
              <a:extLst>
                <a:ext uri="{FF2B5EF4-FFF2-40B4-BE49-F238E27FC236}">
                  <a16:creationId xmlns:a16="http://schemas.microsoft.com/office/drawing/2014/main" id="{3EDE83FF-8423-E70F-CF38-C912A5042BA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1978991" y="3635624"/>
              <a:ext cx="1806801" cy="595032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22" name="Line 28">
              <a:extLst>
                <a:ext uri="{FF2B5EF4-FFF2-40B4-BE49-F238E27FC236}">
                  <a16:creationId xmlns:a16="http://schemas.microsoft.com/office/drawing/2014/main" id="{FC1F56EC-782C-91D6-47D0-5ED8AC62C0C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116258" y="3590293"/>
              <a:ext cx="1870645" cy="615463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23" name="Line 29">
              <a:extLst>
                <a:ext uri="{FF2B5EF4-FFF2-40B4-BE49-F238E27FC236}">
                  <a16:creationId xmlns:a16="http://schemas.microsoft.com/office/drawing/2014/main" id="{2D92BE72-ED63-97C7-9930-E4152415445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284806" y="3546880"/>
              <a:ext cx="1866816" cy="614185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24" name="Line 30">
              <a:extLst>
                <a:ext uri="{FF2B5EF4-FFF2-40B4-BE49-F238E27FC236}">
                  <a16:creationId xmlns:a16="http://schemas.microsoft.com/office/drawing/2014/main" id="{9A834F47-8855-BEE6-8131-EBE0A8514F2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506028" y="3528682"/>
              <a:ext cx="1763388" cy="580349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26" name="Line 31">
              <a:extLst>
                <a:ext uri="{FF2B5EF4-FFF2-40B4-BE49-F238E27FC236}">
                  <a16:creationId xmlns:a16="http://schemas.microsoft.com/office/drawing/2014/main" id="{52959D45-9EA4-E3C5-859E-BC58916CB72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803544" y="3552305"/>
              <a:ext cx="1520138" cy="500541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27" name="Line 32">
              <a:extLst>
                <a:ext uri="{FF2B5EF4-FFF2-40B4-BE49-F238E27FC236}">
                  <a16:creationId xmlns:a16="http://schemas.microsoft.com/office/drawing/2014/main" id="{337E0ACC-6625-14D1-D2C5-36822D9F766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3209593" y="3629559"/>
              <a:ext cx="1071952" cy="352422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</p:grpSp>
      <p:sp>
        <p:nvSpPr>
          <p:cNvPr id="28" name="Freeform 7">
            <a:extLst>
              <a:ext uri="{FF2B5EF4-FFF2-40B4-BE49-F238E27FC236}">
                <a16:creationId xmlns:a16="http://schemas.microsoft.com/office/drawing/2014/main" id="{36F89531-76EE-33CE-4F7A-3791FF4AD1EF}"/>
              </a:ext>
            </a:extLst>
          </p:cNvPr>
          <p:cNvSpPr>
            <a:spLocks/>
          </p:cNvSpPr>
          <p:nvPr userDrawn="1"/>
        </p:nvSpPr>
        <p:spPr bwMode="auto">
          <a:xfrm>
            <a:off x="2937703" y="3461270"/>
            <a:ext cx="322263" cy="312737"/>
          </a:xfrm>
          <a:custGeom>
            <a:avLst/>
            <a:gdLst>
              <a:gd name="T0" fmla="*/ 499 w 3255"/>
              <a:gd name="T1" fmla="*/ 675 h 3152"/>
              <a:gd name="T2" fmla="*/ 478 w 3255"/>
              <a:gd name="T3" fmla="*/ 784 h 3152"/>
              <a:gd name="T4" fmla="*/ 448 w 3255"/>
              <a:gd name="T5" fmla="*/ 910 h 3152"/>
              <a:gd name="T6" fmla="*/ 405 w 3255"/>
              <a:gd name="T7" fmla="*/ 1032 h 3152"/>
              <a:gd name="T8" fmla="*/ 364 w 3255"/>
              <a:gd name="T9" fmla="*/ 1131 h 3152"/>
              <a:gd name="T10" fmla="*/ 34 w 3255"/>
              <a:gd name="T11" fmla="*/ 2126 h 3152"/>
              <a:gd name="T12" fmla="*/ 3 w 3255"/>
              <a:gd name="T13" fmla="*/ 2247 h 3152"/>
              <a:gd name="T14" fmla="*/ 1 w 3255"/>
              <a:gd name="T15" fmla="*/ 2294 h 3152"/>
              <a:gd name="T16" fmla="*/ 13 w 3255"/>
              <a:gd name="T17" fmla="*/ 2330 h 3152"/>
              <a:gd name="T18" fmla="*/ 40 w 3255"/>
              <a:gd name="T19" fmla="*/ 2358 h 3152"/>
              <a:gd name="T20" fmla="*/ 94 w 3255"/>
              <a:gd name="T21" fmla="*/ 2385 h 3152"/>
              <a:gd name="T22" fmla="*/ 179 w 3255"/>
              <a:gd name="T23" fmla="*/ 2418 h 3152"/>
              <a:gd name="T24" fmla="*/ 387 w 3255"/>
              <a:gd name="T25" fmla="*/ 2482 h 3152"/>
              <a:gd name="T26" fmla="*/ 631 w 3255"/>
              <a:gd name="T27" fmla="*/ 2545 h 3152"/>
              <a:gd name="T28" fmla="*/ 892 w 3255"/>
              <a:gd name="T29" fmla="*/ 2615 h 3152"/>
              <a:gd name="T30" fmla="*/ 1152 w 3255"/>
              <a:gd name="T31" fmla="*/ 2693 h 3152"/>
              <a:gd name="T32" fmla="*/ 1276 w 3255"/>
              <a:gd name="T33" fmla="*/ 2737 h 3152"/>
              <a:gd name="T34" fmla="*/ 1389 w 3255"/>
              <a:gd name="T35" fmla="*/ 2779 h 3152"/>
              <a:gd name="T36" fmla="*/ 1546 w 3255"/>
              <a:gd name="T37" fmla="*/ 2829 h 3152"/>
              <a:gd name="T38" fmla="*/ 1794 w 3255"/>
              <a:gd name="T39" fmla="*/ 2899 h 3152"/>
              <a:gd name="T40" fmla="*/ 2557 w 3255"/>
              <a:gd name="T41" fmla="*/ 3152 h 3152"/>
              <a:gd name="T42" fmla="*/ 2602 w 3255"/>
              <a:gd name="T43" fmla="*/ 3087 h 3152"/>
              <a:gd name="T44" fmla="*/ 2655 w 3255"/>
              <a:gd name="T45" fmla="*/ 2988 h 3152"/>
              <a:gd name="T46" fmla="*/ 2709 w 3255"/>
              <a:gd name="T47" fmla="*/ 2873 h 3152"/>
              <a:gd name="T48" fmla="*/ 2757 w 3255"/>
              <a:gd name="T49" fmla="*/ 2755 h 3152"/>
              <a:gd name="T50" fmla="*/ 2795 w 3255"/>
              <a:gd name="T51" fmla="*/ 2650 h 3152"/>
              <a:gd name="T52" fmla="*/ 2846 w 3255"/>
              <a:gd name="T53" fmla="*/ 2479 h 3152"/>
              <a:gd name="T54" fmla="*/ 2933 w 3255"/>
              <a:gd name="T55" fmla="*/ 2161 h 3152"/>
              <a:gd name="T56" fmla="*/ 3035 w 3255"/>
              <a:gd name="T57" fmla="*/ 1775 h 3152"/>
              <a:gd name="T58" fmla="*/ 3134 w 3255"/>
              <a:gd name="T59" fmla="*/ 1390 h 3152"/>
              <a:gd name="T60" fmla="*/ 3210 w 3255"/>
              <a:gd name="T61" fmla="*/ 1072 h 3152"/>
              <a:gd name="T62" fmla="*/ 3255 w 3255"/>
              <a:gd name="T63" fmla="*/ 804 h 3152"/>
              <a:gd name="T64" fmla="*/ 3254 w 3255"/>
              <a:gd name="T65" fmla="*/ 793 h 3152"/>
              <a:gd name="T66" fmla="*/ 3220 w 3255"/>
              <a:gd name="T67" fmla="*/ 759 h 3152"/>
              <a:gd name="T68" fmla="*/ 3107 w 3255"/>
              <a:gd name="T69" fmla="*/ 702 h 3152"/>
              <a:gd name="T70" fmla="*/ 2930 w 3255"/>
              <a:gd name="T71" fmla="*/ 633 h 3152"/>
              <a:gd name="T72" fmla="*/ 2708 w 3255"/>
              <a:gd name="T73" fmla="*/ 556 h 3152"/>
              <a:gd name="T74" fmla="*/ 2284 w 3255"/>
              <a:gd name="T75" fmla="*/ 420 h 3152"/>
              <a:gd name="T76" fmla="*/ 1785 w 3255"/>
              <a:gd name="T77" fmla="*/ 272 h 3152"/>
              <a:gd name="T78" fmla="*/ 1428 w 3255"/>
              <a:gd name="T79" fmla="*/ 171 h 3152"/>
              <a:gd name="T80" fmla="*/ 1296 w 3255"/>
              <a:gd name="T81" fmla="*/ 140 h 3152"/>
              <a:gd name="T82" fmla="*/ 1183 w 3255"/>
              <a:gd name="T83" fmla="*/ 106 h 3152"/>
              <a:gd name="T84" fmla="*/ 999 w 3255"/>
              <a:gd name="T85" fmla="*/ 40 h 3152"/>
              <a:gd name="T86" fmla="*/ 890 w 3255"/>
              <a:gd name="T87" fmla="*/ 9 h 3152"/>
              <a:gd name="T88" fmla="*/ 835 w 3255"/>
              <a:gd name="T89" fmla="*/ 2 h 3152"/>
              <a:gd name="T90" fmla="*/ 781 w 3255"/>
              <a:gd name="T91" fmla="*/ 0 h 3152"/>
              <a:gd name="T92" fmla="*/ 517 w 3255"/>
              <a:gd name="T93" fmla="*/ 608 h 3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255" h="3152">
                <a:moveTo>
                  <a:pt x="517" y="608"/>
                </a:moveTo>
                <a:lnTo>
                  <a:pt x="507" y="641"/>
                </a:lnTo>
                <a:lnTo>
                  <a:pt x="499" y="675"/>
                </a:lnTo>
                <a:lnTo>
                  <a:pt x="492" y="710"/>
                </a:lnTo>
                <a:lnTo>
                  <a:pt x="485" y="747"/>
                </a:lnTo>
                <a:lnTo>
                  <a:pt x="478" y="784"/>
                </a:lnTo>
                <a:lnTo>
                  <a:pt x="471" y="824"/>
                </a:lnTo>
                <a:lnTo>
                  <a:pt x="460" y="866"/>
                </a:lnTo>
                <a:lnTo>
                  <a:pt x="448" y="910"/>
                </a:lnTo>
                <a:lnTo>
                  <a:pt x="434" y="955"/>
                </a:lnTo>
                <a:lnTo>
                  <a:pt x="419" y="996"/>
                </a:lnTo>
                <a:lnTo>
                  <a:pt x="405" y="1032"/>
                </a:lnTo>
                <a:lnTo>
                  <a:pt x="392" y="1067"/>
                </a:lnTo>
                <a:lnTo>
                  <a:pt x="378" y="1099"/>
                </a:lnTo>
                <a:lnTo>
                  <a:pt x="364" y="1131"/>
                </a:lnTo>
                <a:lnTo>
                  <a:pt x="352" y="1165"/>
                </a:lnTo>
                <a:lnTo>
                  <a:pt x="338" y="1200"/>
                </a:lnTo>
                <a:lnTo>
                  <a:pt x="34" y="2126"/>
                </a:lnTo>
                <a:lnTo>
                  <a:pt x="18" y="2182"/>
                </a:lnTo>
                <a:lnTo>
                  <a:pt x="6" y="2227"/>
                </a:lnTo>
                <a:lnTo>
                  <a:pt x="3" y="2247"/>
                </a:lnTo>
                <a:lnTo>
                  <a:pt x="1" y="2264"/>
                </a:lnTo>
                <a:lnTo>
                  <a:pt x="0" y="2281"/>
                </a:lnTo>
                <a:lnTo>
                  <a:pt x="1" y="2294"/>
                </a:lnTo>
                <a:lnTo>
                  <a:pt x="3" y="2308"/>
                </a:lnTo>
                <a:lnTo>
                  <a:pt x="6" y="2320"/>
                </a:lnTo>
                <a:lnTo>
                  <a:pt x="13" y="2330"/>
                </a:lnTo>
                <a:lnTo>
                  <a:pt x="20" y="2341"/>
                </a:lnTo>
                <a:lnTo>
                  <a:pt x="28" y="2349"/>
                </a:lnTo>
                <a:lnTo>
                  <a:pt x="40" y="2358"/>
                </a:lnTo>
                <a:lnTo>
                  <a:pt x="53" y="2366"/>
                </a:lnTo>
                <a:lnTo>
                  <a:pt x="68" y="2373"/>
                </a:lnTo>
                <a:lnTo>
                  <a:pt x="94" y="2385"/>
                </a:lnTo>
                <a:lnTo>
                  <a:pt x="120" y="2396"/>
                </a:lnTo>
                <a:lnTo>
                  <a:pt x="149" y="2407"/>
                </a:lnTo>
                <a:lnTo>
                  <a:pt x="179" y="2418"/>
                </a:lnTo>
                <a:lnTo>
                  <a:pt x="244" y="2440"/>
                </a:lnTo>
                <a:lnTo>
                  <a:pt x="314" y="2461"/>
                </a:lnTo>
                <a:lnTo>
                  <a:pt x="387" y="2482"/>
                </a:lnTo>
                <a:lnTo>
                  <a:pt x="465" y="2503"/>
                </a:lnTo>
                <a:lnTo>
                  <a:pt x="547" y="2524"/>
                </a:lnTo>
                <a:lnTo>
                  <a:pt x="631" y="2545"/>
                </a:lnTo>
                <a:lnTo>
                  <a:pt x="717" y="2567"/>
                </a:lnTo>
                <a:lnTo>
                  <a:pt x="803" y="2590"/>
                </a:lnTo>
                <a:lnTo>
                  <a:pt x="892" y="2615"/>
                </a:lnTo>
                <a:lnTo>
                  <a:pt x="979" y="2639"/>
                </a:lnTo>
                <a:lnTo>
                  <a:pt x="1065" y="2665"/>
                </a:lnTo>
                <a:lnTo>
                  <a:pt x="1152" y="2693"/>
                </a:lnTo>
                <a:lnTo>
                  <a:pt x="1194" y="2706"/>
                </a:lnTo>
                <a:lnTo>
                  <a:pt x="1235" y="2721"/>
                </a:lnTo>
                <a:lnTo>
                  <a:pt x="1276" y="2737"/>
                </a:lnTo>
                <a:lnTo>
                  <a:pt x="1316" y="2753"/>
                </a:lnTo>
                <a:lnTo>
                  <a:pt x="1352" y="2766"/>
                </a:lnTo>
                <a:lnTo>
                  <a:pt x="1389" y="2779"/>
                </a:lnTo>
                <a:lnTo>
                  <a:pt x="1428" y="2792"/>
                </a:lnTo>
                <a:lnTo>
                  <a:pt x="1466" y="2804"/>
                </a:lnTo>
                <a:lnTo>
                  <a:pt x="1546" y="2829"/>
                </a:lnTo>
                <a:lnTo>
                  <a:pt x="1629" y="2853"/>
                </a:lnTo>
                <a:lnTo>
                  <a:pt x="1712" y="2876"/>
                </a:lnTo>
                <a:lnTo>
                  <a:pt x="1794" y="2899"/>
                </a:lnTo>
                <a:lnTo>
                  <a:pt x="1874" y="2922"/>
                </a:lnTo>
                <a:lnTo>
                  <a:pt x="1950" y="2945"/>
                </a:lnTo>
                <a:lnTo>
                  <a:pt x="2557" y="3152"/>
                </a:lnTo>
                <a:lnTo>
                  <a:pt x="2571" y="3135"/>
                </a:lnTo>
                <a:lnTo>
                  <a:pt x="2587" y="3113"/>
                </a:lnTo>
                <a:lnTo>
                  <a:pt x="2602" y="3087"/>
                </a:lnTo>
                <a:lnTo>
                  <a:pt x="2619" y="3057"/>
                </a:lnTo>
                <a:lnTo>
                  <a:pt x="2637" y="3024"/>
                </a:lnTo>
                <a:lnTo>
                  <a:pt x="2655" y="2988"/>
                </a:lnTo>
                <a:lnTo>
                  <a:pt x="2673" y="2952"/>
                </a:lnTo>
                <a:lnTo>
                  <a:pt x="2691" y="2913"/>
                </a:lnTo>
                <a:lnTo>
                  <a:pt x="2709" y="2873"/>
                </a:lnTo>
                <a:lnTo>
                  <a:pt x="2726" y="2833"/>
                </a:lnTo>
                <a:lnTo>
                  <a:pt x="2742" y="2794"/>
                </a:lnTo>
                <a:lnTo>
                  <a:pt x="2757" y="2755"/>
                </a:lnTo>
                <a:lnTo>
                  <a:pt x="2772" y="2718"/>
                </a:lnTo>
                <a:lnTo>
                  <a:pt x="2785" y="2683"/>
                </a:lnTo>
                <a:lnTo>
                  <a:pt x="2795" y="2650"/>
                </a:lnTo>
                <a:lnTo>
                  <a:pt x="2805" y="2622"/>
                </a:lnTo>
                <a:lnTo>
                  <a:pt x="2822" y="2559"/>
                </a:lnTo>
                <a:lnTo>
                  <a:pt x="2846" y="2479"/>
                </a:lnTo>
                <a:lnTo>
                  <a:pt x="2872" y="2384"/>
                </a:lnTo>
                <a:lnTo>
                  <a:pt x="2901" y="2278"/>
                </a:lnTo>
                <a:lnTo>
                  <a:pt x="2933" y="2161"/>
                </a:lnTo>
                <a:lnTo>
                  <a:pt x="2967" y="2037"/>
                </a:lnTo>
                <a:lnTo>
                  <a:pt x="3000" y="1907"/>
                </a:lnTo>
                <a:lnTo>
                  <a:pt x="3035" y="1775"/>
                </a:lnTo>
                <a:lnTo>
                  <a:pt x="3070" y="1644"/>
                </a:lnTo>
                <a:lnTo>
                  <a:pt x="3102" y="1514"/>
                </a:lnTo>
                <a:lnTo>
                  <a:pt x="3134" y="1390"/>
                </a:lnTo>
                <a:lnTo>
                  <a:pt x="3164" y="1273"/>
                </a:lnTo>
                <a:lnTo>
                  <a:pt x="3189" y="1167"/>
                </a:lnTo>
                <a:lnTo>
                  <a:pt x="3210" y="1072"/>
                </a:lnTo>
                <a:lnTo>
                  <a:pt x="3228" y="992"/>
                </a:lnTo>
                <a:lnTo>
                  <a:pt x="3239" y="930"/>
                </a:lnTo>
                <a:lnTo>
                  <a:pt x="3255" y="804"/>
                </a:lnTo>
                <a:lnTo>
                  <a:pt x="3255" y="800"/>
                </a:lnTo>
                <a:lnTo>
                  <a:pt x="3255" y="796"/>
                </a:lnTo>
                <a:lnTo>
                  <a:pt x="3254" y="793"/>
                </a:lnTo>
                <a:lnTo>
                  <a:pt x="3254" y="789"/>
                </a:lnTo>
                <a:lnTo>
                  <a:pt x="3241" y="775"/>
                </a:lnTo>
                <a:lnTo>
                  <a:pt x="3220" y="759"/>
                </a:lnTo>
                <a:lnTo>
                  <a:pt x="3191" y="742"/>
                </a:lnTo>
                <a:lnTo>
                  <a:pt x="3153" y="723"/>
                </a:lnTo>
                <a:lnTo>
                  <a:pt x="3107" y="702"/>
                </a:lnTo>
                <a:lnTo>
                  <a:pt x="3054" y="680"/>
                </a:lnTo>
                <a:lnTo>
                  <a:pt x="2995" y="657"/>
                </a:lnTo>
                <a:lnTo>
                  <a:pt x="2930" y="633"/>
                </a:lnTo>
                <a:lnTo>
                  <a:pt x="2860" y="608"/>
                </a:lnTo>
                <a:lnTo>
                  <a:pt x="2787" y="582"/>
                </a:lnTo>
                <a:lnTo>
                  <a:pt x="2708" y="556"/>
                </a:lnTo>
                <a:lnTo>
                  <a:pt x="2627" y="529"/>
                </a:lnTo>
                <a:lnTo>
                  <a:pt x="2458" y="475"/>
                </a:lnTo>
                <a:lnTo>
                  <a:pt x="2284" y="420"/>
                </a:lnTo>
                <a:lnTo>
                  <a:pt x="2111" y="367"/>
                </a:lnTo>
                <a:lnTo>
                  <a:pt x="1943" y="318"/>
                </a:lnTo>
                <a:lnTo>
                  <a:pt x="1785" y="272"/>
                </a:lnTo>
                <a:lnTo>
                  <a:pt x="1643" y="232"/>
                </a:lnTo>
                <a:lnTo>
                  <a:pt x="1522" y="197"/>
                </a:lnTo>
                <a:lnTo>
                  <a:pt x="1428" y="171"/>
                </a:lnTo>
                <a:lnTo>
                  <a:pt x="1362" y="154"/>
                </a:lnTo>
                <a:lnTo>
                  <a:pt x="1334" y="146"/>
                </a:lnTo>
                <a:lnTo>
                  <a:pt x="1296" y="140"/>
                </a:lnTo>
                <a:lnTo>
                  <a:pt x="1259" y="131"/>
                </a:lnTo>
                <a:lnTo>
                  <a:pt x="1221" y="119"/>
                </a:lnTo>
                <a:lnTo>
                  <a:pt x="1183" y="106"/>
                </a:lnTo>
                <a:lnTo>
                  <a:pt x="1110" y="80"/>
                </a:lnTo>
                <a:lnTo>
                  <a:pt x="1036" y="53"/>
                </a:lnTo>
                <a:lnTo>
                  <a:pt x="999" y="40"/>
                </a:lnTo>
                <a:lnTo>
                  <a:pt x="962" y="28"/>
                </a:lnTo>
                <a:lnTo>
                  <a:pt x="925" y="18"/>
                </a:lnTo>
                <a:lnTo>
                  <a:pt x="890" y="9"/>
                </a:lnTo>
                <a:lnTo>
                  <a:pt x="871" y="6"/>
                </a:lnTo>
                <a:lnTo>
                  <a:pt x="853" y="4"/>
                </a:lnTo>
                <a:lnTo>
                  <a:pt x="835" y="2"/>
                </a:lnTo>
                <a:lnTo>
                  <a:pt x="817" y="0"/>
                </a:lnTo>
                <a:lnTo>
                  <a:pt x="799" y="0"/>
                </a:lnTo>
                <a:lnTo>
                  <a:pt x="781" y="0"/>
                </a:lnTo>
                <a:lnTo>
                  <a:pt x="763" y="2"/>
                </a:lnTo>
                <a:lnTo>
                  <a:pt x="745" y="4"/>
                </a:lnTo>
                <a:lnTo>
                  <a:pt x="517" y="60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29" name="Obrázek 28">
            <a:extLst>
              <a:ext uri="{FF2B5EF4-FFF2-40B4-BE49-F238E27FC236}">
                <a16:creationId xmlns:a16="http://schemas.microsoft.com/office/drawing/2014/main" id="{864EC176-A2BF-DC13-0C50-CBE40DF426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17203">
            <a:off x="1986471" y="2102791"/>
            <a:ext cx="1299538" cy="1334660"/>
          </a:xfrm>
          <a:prstGeom prst="rect">
            <a:avLst/>
          </a:prstGeom>
        </p:spPr>
      </p:pic>
      <p:sp>
        <p:nvSpPr>
          <p:cNvPr id="30" name="Freeform 5">
            <a:extLst>
              <a:ext uri="{FF2B5EF4-FFF2-40B4-BE49-F238E27FC236}">
                <a16:creationId xmlns:a16="http://schemas.microsoft.com/office/drawing/2014/main" id="{243551C3-BB5C-3BA8-AEA3-AA6594429C4D}"/>
              </a:ext>
            </a:extLst>
          </p:cNvPr>
          <p:cNvSpPr>
            <a:spLocks/>
          </p:cNvSpPr>
          <p:nvPr userDrawn="1"/>
        </p:nvSpPr>
        <p:spPr bwMode="auto">
          <a:xfrm rot="13378170">
            <a:off x="2719193" y="2154130"/>
            <a:ext cx="740647" cy="944191"/>
          </a:xfrm>
          <a:custGeom>
            <a:avLst/>
            <a:gdLst>
              <a:gd name="T0" fmla="*/ 4790 w 11125"/>
              <a:gd name="T1" fmla="*/ 10801 h 14179"/>
              <a:gd name="T2" fmla="*/ 4177 w 11125"/>
              <a:gd name="T3" fmla="*/ 10246 h 14179"/>
              <a:gd name="T4" fmla="*/ 3685 w 11125"/>
              <a:gd name="T5" fmla="*/ 9595 h 14179"/>
              <a:gd name="T6" fmla="*/ 3356 w 11125"/>
              <a:gd name="T7" fmla="*/ 8866 h 14179"/>
              <a:gd name="T8" fmla="*/ 3240 w 11125"/>
              <a:gd name="T9" fmla="*/ 8090 h 14179"/>
              <a:gd name="T10" fmla="*/ 3428 w 11125"/>
              <a:gd name="T11" fmla="*/ 7223 h 14179"/>
              <a:gd name="T12" fmla="*/ 3842 w 11125"/>
              <a:gd name="T13" fmla="*/ 6284 h 14179"/>
              <a:gd name="T14" fmla="*/ 4366 w 11125"/>
              <a:gd name="T15" fmla="*/ 5413 h 14179"/>
              <a:gd name="T16" fmla="*/ 4886 w 11125"/>
              <a:gd name="T17" fmla="*/ 4751 h 14179"/>
              <a:gd name="T18" fmla="*/ 5550 w 11125"/>
              <a:gd name="T19" fmla="*/ 4204 h 14179"/>
              <a:gd name="T20" fmla="*/ 6313 w 11125"/>
              <a:gd name="T21" fmla="*/ 3839 h 14179"/>
              <a:gd name="T22" fmla="*/ 7113 w 11125"/>
              <a:gd name="T23" fmla="*/ 3704 h 14179"/>
              <a:gd name="T24" fmla="*/ 7963 w 11125"/>
              <a:gd name="T25" fmla="*/ 3773 h 14179"/>
              <a:gd name="T26" fmla="*/ 8793 w 11125"/>
              <a:gd name="T27" fmla="*/ 3994 h 14179"/>
              <a:gd name="T28" fmla="*/ 9075 w 11125"/>
              <a:gd name="T29" fmla="*/ 4138 h 14179"/>
              <a:gd name="T30" fmla="*/ 9292 w 11125"/>
              <a:gd name="T31" fmla="*/ 4273 h 14179"/>
              <a:gd name="T32" fmla="*/ 9424 w 11125"/>
              <a:gd name="T33" fmla="*/ 4248 h 14179"/>
              <a:gd name="T34" fmla="*/ 9587 w 11125"/>
              <a:gd name="T35" fmla="*/ 4028 h 14179"/>
              <a:gd name="T36" fmla="*/ 9936 w 11125"/>
              <a:gd name="T37" fmla="*/ 3447 h 14179"/>
              <a:gd name="T38" fmla="*/ 10587 w 11125"/>
              <a:gd name="T39" fmla="*/ 2464 h 14179"/>
              <a:gd name="T40" fmla="*/ 11125 w 11125"/>
              <a:gd name="T41" fmla="*/ 1595 h 14179"/>
              <a:gd name="T42" fmla="*/ 10329 w 11125"/>
              <a:gd name="T43" fmla="*/ 1092 h 14179"/>
              <a:gd name="T44" fmla="*/ 9728 w 11125"/>
              <a:gd name="T45" fmla="*/ 719 h 14179"/>
              <a:gd name="T46" fmla="*/ 9178 w 11125"/>
              <a:gd name="T47" fmla="*/ 435 h 14179"/>
              <a:gd name="T48" fmla="*/ 8565 w 11125"/>
              <a:gd name="T49" fmla="*/ 211 h 14179"/>
              <a:gd name="T50" fmla="*/ 8029 w 11125"/>
              <a:gd name="T51" fmla="*/ 85 h 14179"/>
              <a:gd name="T52" fmla="*/ 7524 w 11125"/>
              <a:gd name="T53" fmla="*/ 18 h 14179"/>
              <a:gd name="T54" fmla="*/ 7037 w 11125"/>
              <a:gd name="T55" fmla="*/ 0 h 14179"/>
              <a:gd name="T56" fmla="*/ 6560 w 11125"/>
              <a:gd name="T57" fmla="*/ 19 h 14179"/>
              <a:gd name="T58" fmla="*/ 5842 w 11125"/>
              <a:gd name="T59" fmla="*/ 125 h 14179"/>
              <a:gd name="T60" fmla="*/ 5133 w 11125"/>
              <a:gd name="T61" fmla="*/ 359 h 14179"/>
              <a:gd name="T62" fmla="*/ 4404 w 11125"/>
              <a:gd name="T63" fmla="*/ 703 h 14179"/>
              <a:gd name="T64" fmla="*/ 3745 w 11125"/>
              <a:gd name="T65" fmla="*/ 1117 h 14179"/>
              <a:gd name="T66" fmla="*/ 3233 w 11125"/>
              <a:gd name="T67" fmla="*/ 1576 h 14179"/>
              <a:gd name="T68" fmla="*/ 2750 w 11125"/>
              <a:gd name="T69" fmla="*/ 2182 h 14179"/>
              <a:gd name="T70" fmla="*/ 2305 w 11125"/>
              <a:gd name="T71" fmla="*/ 2860 h 14179"/>
              <a:gd name="T72" fmla="*/ 1773 w 11125"/>
              <a:gd name="T73" fmla="*/ 3777 h 14179"/>
              <a:gd name="T74" fmla="*/ 1273 w 11125"/>
              <a:gd name="T75" fmla="*/ 4668 h 14179"/>
              <a:gd name="T76" fmla="*/ 1213 w 11125"/>
              <a:gd name="T77" fmla="*/ 4845 h 14179"/>
              <a:gd name="T78" fmla="*/ 922 w 11125"/>
              <a:gd name="T79" fmla="*/ 5462 h 14179"/>
              <a:gd name="T80" fmla="*/ 582 w 11125"/>
              <a:gd name="T81" fmla="*/ 6199 h 14179"/>
              <a:gd name="T82" fmla="*/ 381 w 11125"/>
              <a:gd name="T83" fmla="*/ 6742 h 14179"/>
              <a:gd name="T84" fmla="*/ 202 w 11125"/>
              <a:gd name="T85" fmla="*/ 7386 h 14179"/>
              <a:gd name="T86" fmla="*/ 63 w 11125"/>
              <a:gd name="T87" fmla="*/ 8084 h 14179"/>
              <a:gd name="T88" fmla="*/ 2 w 11125"/>
              <a:gd name="T89" fmla="*/ 8672 h 14179"/>
              <a:gd name="T90" fmla="*/ 27 w 11125"/>
              <a:gd name="T91" fmla="*/ 9203 h 14179"/>
              <a:gd name="T92" fmla="*/ 147 w 11125"/>
              <a:gd name="T93" fmla="*/ 9730 h 14179"/>
              <a:gd name="T94" fmla="*/ 399 w 11125"/>
              <a:gd name="T95" fmla="*/ 10372 h 14179"/>
              <a:gd name="T96" fmla="*/ 743 w 11125"/>
              <a:gd name="T97" fmla="*/ 11108 h 14179"/>
              <a:gd name="T98" fmla="*/ 1029 w 11125"/>
              <a:gd name="T99" fmla="*/ 11612 h 14179"/>
              <a:gd name="T100" fmla="*/ 1375 w 11125"/>
              <a:gd name="T101" fmla="*/ 12105 h 14179"/>
              <a:gd name="T102" fmla="*/ 1805 w 11125"/>
              <a:gd name="T103" fmla="*/ 12586 h 14179"/>
              <a:gd name="T104" fmla="*/ 2296 w 11125"/>
              <a:gd name="T105" fmla="*/ 13049 h 14179"/>
              <a:gd name="T106" fmla="*/ 2799 w 11125"/>
              <a:gd name="T107" fmla="*/ 13506 h 14179"/>
              <a:gd name="T108" fmla="*/ 3164 w 11125"/>
              <a:gd name="T109" fmla="*/ 13832 h 14179"/>
              <a:gd name="T110" fmla="*/ 3465 w 11125"/>
              <a:gd name="T111" fmla="*/ 14035 h 14179"/>
              <a:gd name="T112" fmla="*/ 3702 w 11125"/>
              <a:gd name="T113" fmla="*/ 14157 h 14179"/>
              <a:gd name="T114" fmla="*/ 3834 w 11125"/>
              <a:gd name="T115" fmla="*/ 14174 h 14179"/>
              <a:gd name="T116" fmla="*/ 3919 w 11125"/>
              <a:gd name="T117" fmla="*/ 14099 h 14179"/>
              <a:gd name="T118" fmla="*/ 4056 w 11125"/>
              <a:gd name="T119" fmla="*/ 13841 h 14179"/>
              <a:gd name="T120" fmla="*/ 4683 w 11125"/>
              <a:gd name="T121" fmla="*/ 12797 h 14179"/>
              <a:gd name="T122" fmla="*/ 5181 w 11125"/>
              <a:gd name="T123" fmla="*/ 11965 h 14179"/>
              <a:gd name="T124" fmla="*/ 5460 w 11125"/>
              <a:gd name="T125" fmla="*/ 11436 h 14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125" h="14179">
                <a:moveTo>
                  <a:pt x="5377" y="11192"/>
                </a:moveTo>
                <a:lnTo>
                  <a:pt x="5276" y="11133"/>
                </a:lnTo>
                <a:lnTo>
                  <a:pt x="5177" y="11072"/>
                </a:lnTo>
                <a:lnTo>
                  <a:pt x="5078" y="11007"/>
                </a:lnTo>
                <a:lnTo>
                  <a:pt x="4980" y="10941"/>
                </a:lnTo>
                <a:lnTo>
                  <a:pt x="4884" y="10873"/>
                </a:lnTo>
                <a:lnTo>
                  <a:pt x="4790" y="10801"/>
                </a:lnTo>
                <a:lnTo>
                  <a:pt x="4696" y="10728"/>
                </a:lnTo>
                <a:lnTo>
                  <a:pt x="4605" y="10654"/>
                </a:lnTo>
                <a:lnTo>
                  <a:pt x="4515" y="10576"/>
                </a:lnTo>
                <a:lnTo>
                  <a:pt x="4427" y="10497"/>
                </a:lnTo>
                <a:lnTo>
                  <a:pt x="4342" y="10415"/>
                </a:lnTo>
                <a:lnTo>
                  <a:pt x="4258" y="10331"/>
                </a:lnTo>
                <a:lnTo>
                  <a:pt x="4177" y="10246"/>
                </a:lnTo>
                <a:lnTo>
                  <a:pt x="4099" y="10159"/>
                </a:lnTo>
                <a:lnTo>
                  <a:pt x="4022" y="10069"/>
                </a:lnTo>
                <a:lnTo>
                  <a:pt x="3949" y="9978"/>
                </a:lnTo>
                <a:lnTo>
                  <a:pt x="3879" y="9885"/>
                </a:lnTo>
                <a:lnTo>
                  <a:pt x="3810" y="9790"/>
                </a:lnTo>
                <a:lnTo>
                  <a:pt x="3746" y="9693"/>
                </a:lnTo>
                <a:lnTo>
                  <a:pt x="3685" y="9595"/>
                </a:lnTo>
                <a:lnTo>
                  <a:pt x="3627" y="9496"/>
                </a:lnTo>
                <a:lnTo>
                  <a:pt x="3573" y="9394"/>
                </a:lnTo>
                <a:lnTo>
                  <a:pt x="3521" y="9292"/>
                </a:lnTo>
                <a:lnTo>
                  <a:pt x="3475" y="9188"/>
                </a:lnTo>
                <a:lnTo>
                  <a:pt x="3430" y="9081"/>
                </a:lnTo>
                <a:lnTo>
                  <a:pt x="3391" y="8974"/>
                </a:lnTo>
                <a:lnTo>
                  <a:pt x="3356" y="8866"/>
                </a:lnTo>
                <a:lnTo>
                  <a:pt x="3325" y="8756"/>
                </a:lnTo>
                <a:lnTo>
                  <a:pt x="3298" y="8645"/>
                </a:lnTo>
                <a:lnTo>
                  <a:pt x="3276" y="8533"/>
                </a:lnTo>
                <a:lnTo>
                  <a:pt x="3258" y="8419"/>
                </a:lnTo>
                <a:lnTo>
                  <a:pt x="3244" y="8304"/>
                </a:lnTo>
                <a:lnTo>
                  <a:pt x="3239" y="8199"/>
                </a:lnTo>
                <a:lnTo>
                  <a:pt x="3240" y="8090"/>
                </a:lnTo>
                <a:lnTo>
                  <a:pt x="3249" y="7976"/>
                </a:lnTo>
                <a:lnTo>
                  <a:pt x="3264" y="7858"/>
                </a:lnTo>
                <a:lnTo>
                  <a:pt x="3285" y="7736"/>
                </a:lnTo>
                <a:lnTo>
                  <a:pt x="3314" y="7611"/>
                </a:lnTo>
                <a:lnTo>
                  <a:pt x="3346" y="7484"/>
                </a:lnTo>
                <a:lnTo>
                  <a:pt x="3384" y="7355"/>
                </a:lnTo>
                <a:lnTo>
                  <a:pt x="3428" y="7223"/>
                </a:lnTo>
                <a:lnTo>
                  <a:pt x="3476" y="7089"/>
                </a:lnTo>
                <a:lnTo>
                  <a:pt x="3528" y="6955"/>
                </a:lnTo>
                <a:lnTo>
                  <a:pt x="3584" y="6821"/>
                </a:lnTo>
                <a:lnTo>
                  <a:pt x="3644" y="6686"/>
                </a:lnTo>
                <a:lnTo>
                  <a:pt x="3707" y="6551"/>
                </a:lnTo>
                <a:lnTo>
                  <a:pt x="3774" y="6417"/>
                </a:lnTo>
                <a:lnTo>
                  <a:pt x="3842" y="6284"/>
                </a:lnTo>
                <a:lnTo>
                  <a:pt x="3913" y="6152"/>
                </a:lnTo>
                <a:lnTo>
                  <a:pt x="3985" y="6021"/>
                </a:lnTo>
                <a:lnTo>
                  <a:pt x="4060" y="5894"/>
                </a:lnTo>
                <a:lnTo>
                  <a:pt x="4136" y="5769"/>
                </a:lnTo>
                <a:lnTo>
                  <a:pt x="4213" y="5647"/>
                </a:lnTo>
                <a:lnTo>
                  <a:pt x="4289" y="5528"/>
                </a:lnTo>
                <a:lnTo>
                  <a:pt x="4366" y="5413"/>
                </a:lnTo>
                <a:lnTo>
                  <a:pt x="4444" y="5302"/>
                </a:lnTo>
                <a:lnTo>
                  <a:pt x="4521" y="5197"/>
                </a:lnTo>
                <a:lnTo>
                  <a:pt x="4597" y="5096"/>
                </a:lnTo>
                <a:lnTo>
                  <a:pt x="4672" y="5001"/>
                </a:lnTo>
                <a:lnTo>
                  <a:pt x="4745" y="4912"/>
                </a:lnTo>
                <a:lnTo>
                  <a:pt x="4817" y="4828"/>
                </a:lnTo>
                <a:lnTo>
                  <a:pt x="4886" y="4751"/>
                </a:lnTo>
                <a:lnTo>
                  <a:pt x="4954" y="4683"/>
                </a:lnTo>
                <a:lnTo>
                  <a:pt x="5018" y="4621"/>
                </a:lnTo>
                <a:lnTo>
                  <a:pt x="5123" y="4527"/>
                </a:lnTo>
                <a:lnTo>
                  <a:pt x="5230" y="4438"/>
                </a:lnTo>
                <a:lnTo>
                  <a:pt x="5336" y="4355"/>
                </a:lnTo>
                <a:lnTo>
                  <a:pt x="5442" y="4277"/>
                </a:lnTo>
                <a:lnTo>
                  <a:pt x="5550" y="4204"/>
                </a:lnTo>
                <a:lnTo>
                  <a:pt x="5657" y="4137"/>
                </a:lnTo>
                <a:lnTo>
                  <a:pt x="5764" y="4074"/>
                </a:lnTo>
                <a:lnTo>
                  <a:pt x="5874" y="4018"/>
                </a:lnTo>
                <a:lnTo>
                  <a:pt x="5982" y="3966"/>
                </a:lnTo>
                <a:lnTo>
                  <a:pt x="6092" y="3919"/>
                </a:lnTo>
                <a:lnTo>
                  <a:pt x="6202" y="3876"/>
                </a:lnTo>
                <a:lnTo>
                  <a:pt x="6313" y="3839"/>
                </a:lnTo>
                <a:lnTo>
                  <a:pt x="6424" y="3806"/>
                </a:lnTo>
                <a:lnTo>
                  <a:pt x="6537" y="3777"/>
                </a:lnTo>
                <a:lnTo>
                  <a:pt x="6651" y="3754"/>
                </a:lnTo>
                <a:lnTo>
                  <a:pt x="6765" y="3735"/>
                </a:lnTo>
                <a:lnTo>
                  <a:pt x="6880" y="3721"/>
                </a:lnTo>
                <a:lnTo>
                  <a:pt x="6996" y="3710"/>
                </a:lnTo>
                <a:lnTo>
                  <a:pt x="7113" y="3704"/>
                </a:lnTo>
                <a:lnTo>
                  <a:pt x="7231" y="3702"/>
                </a:lnTo>
                <a:lnTo>
                  <a:pt x="7350" y="3704"/>
                </a:lnTo>
                <a:lnTo>
                  <a:pt x="7470" y="3710"/>
                </a:lnTo>
                <a:lnTo>
                  <a:pt x="7591" y="3721"/>
                </a:lnTo>
                <a:lnTo>
                  <a:pt x="7714" y="3734"/>
                </a:lnTo>
                <a:lnTo>
                  <a:pt x="7837" y="3752"/>
                </a:lnTo>
                <a:lnTo>
                  <a:pt x="7963" y="3773"/>
                </a:lnTo>
                <a:lnTo>
                  <a:pt x="8089" y="3799"/>
                </a:lnTo>
                <a:lnTo>
                  <a:pt x="8216" y="3827"/>
                </a:lnTo>
                <a:lnTo>
                  <a:pt x="8345" y="3860"/>
                </a:lnTo>
                <a:lnTo>
                  <a:pt x="8475" y="3895"/>
                </a:lnTo>
                <a:lnTo>
                  <a:pt x="8608" y="3934"/>
                </a:lnTo>
                <a:lnTo>
                  <a:pt x="8741" y="3976"/>
                </a:lnTo>
                <a:lnTo>
                  <a:pt x="8793" y="3994"/>
                </a:lnTo>
                <a:lnTo>
                  <a:pt x="8842" y="4013"/>
                </a:lnTo>
                <a:lnTo>
                  <a:pt x="8888" y="4033"/>
                </a:lnTo>
                <a:lnTo>
                  <a:pt x="8931" y="4054"/>
                </a:lnTo>
                <a:lnTo>
                  <a:pt x="8970" y="4074"/>
                </a:lnTo>
                <a:lnTo>
                  <a:pt x="9008" y="4095"/>
                </a:lnTo>
                <a:lnTo>
                  <a:pt x="9043" y="4117"/>
                </a:lnTo>
                <a:lnTo>
                  <a:pt x="9075" y="4138"/>
                </a:lnTo>
                <a:lnTo>
                  <a:pt x="9133" y="4177"/>
                </a:lnTo>
                <a:lnTo>
                  <a:pt x="9185" y="4212"/>
                </a:lnTo>
                <a:lnTo>
                  <a:pt x="9209" y="4228"/>
                </a:lnTo>
                <a:lnTo>
                  <a:pt x="9231" y="4243"/>
                </a:lnTo>
                <a:lnTo>
                  <a:pt x="9252" y="4254"/>
                </a:lnTo>
                <a:lnTo>
                  <a:pt x="9272" y="4265"/>
                </a:lnTo>
                <a:lnTo>
                  <a:pt x="9292" y="4273"/>
                </a:lnTo>
                <a:lnTo>
                  <a:pt x="9311" y="4279"/>
                </a:lnTo>
                <a:lnTo>
                  <a:pt x="9330" y="4282"/>
                </a:lnTo>
                <a:lnTo>
                  <a:pt x="9348" y="4282"/>
                </a:lnTo>
                <a:lnTo>
                  <a:pt x="9367" y="4279"/>
                </a:lnTo>
                <a:lnTo>
                  <a:pt x="9385" y="4272"/>
                </a:lnTo>
                <a:lnTo>
                  <a:pt x="9404" y="4262"/>
                </a:lnTo>
                <a:lnTo>
                  <a:pt x="9424" y="4248"/>
                </a:lnTo>
                <a:lnTo>
                  <a:pt x="9444" y="4230"/>
                </a:lnTo>
                <a:lnTo>
                  <a:pt x="9465" y="4208"/>
                </a:lnTo>
                <a:lnTo>
                  <a:pt x="9486" y="4182"/>
                </a:lnTo>
                <a:lnTo>
                  <a:pt x="9509" y="4151"/>
                </a:lnTo>
                <a:lnTo>
                  <a:pt x="9533" y="4115"/>
                </a:lnTo>
                <a:lnTo>
                  <a:pt x="9560" y="4074"/>
                </a:lnTo>
                <a:lnTo>
                  <a:pt x="9587" y="4028"/>
                </a:lnTo>
                <a:lnTo>
                  <a:pt x="9616" y="3975"/>
                </a:lnTo>
                <a:lnTo>
                  <a:pt x="9654" y="3909"/>
                </a:lnTo>
                <a:lnTo>
                  <a:pt x="9693" y="3842"/>
                </a:lnTo>
                <a:lnTo>
                  <a:pt x="9732" y="3775"/>
                </a:lnTo>
                <a:lnTo>
                  <a:pt x="9772" y="3709"/>
                </a:lnTo>
                <a:lnTo>
                  <a:pt x="9853" y="3578"/>
                </a:lnTo>
                <a:lnTo>
                  <a:pt x="9936" y="3447"/>
                </a:lnTo>
                <a:lnTo>
                  <a:pt x="10023" y="3314"/>
                </a:lnTo>
                <a:lnTo>
                  <a:pt x="10110" y="3180"/>
                </a:lnTo>
                <a:lnTo>
                  <a:pt x="10201" y="3045"/>
                </a:lnTo>
                <a:lnTo>
                  <a:pt x="10294" y="2907"/>
                </a:lnTo>
                <a:lnTo>
                  <a:pt x="10389" y="2763"/>
                </a:lnTo>
                <a:lnTo>
                  <a:pt x="10487" y="2616"/>
                </a:lnTo>
                <a:lnTo>
                  <a:pt x="10587" y="2464"/>
                </a:lnTo>
                <a:lnTo>
                  <a:pt x="10690" y="2305"/>
                </a:lnTo>
                <a:lnTo>
                  <a:pt x="10795" y="2140"/>
                </a:lnTo>
                <a:lnTo>
                  <a:pt x="10903" y="1966"/>
                </a:lnTo>
                <a:lnTo>
                  <a:pt x="10958" y="1877"/>
                </a:lnTo>
                <a:lnTo>
                  <a:pt x="11012" y="1785"/>
                </a:lnTo>
                <a:lnTo>
                  <a:pt x="11068" y="1691"/>
                </a:lnTo>
                <a:lnTo>
                  <a:pt x="11125" y="1595"/>
                </a:lnTo>
                <a:lnTo>
                  <a:pt x="11040" y="1544"/>
                </a:lnTo>
                <a:lnTo>
                  <a:pt x="10957" y="1494"/>
                </a:lnTo>
                <a:lnTo>
                  <a:pt x="10874" y="1443"/>
                </a:lnTo>
                <a:lnTo>
                  <a:pt x="10794" y="1392"/>
                </a:lnTo>
                <a:lnTo>
                  <a:pt x="10635" y="1291"/>
                </a:lnTo>
                <a:lnTo>
                  <a:pt x="10481" y="1191"/>
                </a:lnTo>
                <a:lnTo>
                  <a:pt x="10329" y="1092"/>
                </a:lnTo>
                <a:lnTo>
                  <a:pt x="10179" y="995"/>
                </a:lnTo>
                <a:lnTo>
                  <a:pt x="10104" y="948"/>
                </a:lnTo>
                <a:lnTo>
                  <a:pt x="10029" y="901"/>
                </a:lnTo>
                <a:lnTo>
                  <a:pt x="9953" y="854"/>
                </a:lnTo>
                <a:lnTo>
                  <a:pt x="9879" y="808"/>
                </a:lnTo>
                <a:lnTo>
                  <a:pt x="9804" y="763"/>
                </a:lnTo>
                <a:lnTo>
                  <a:pt x="9728" y="719"/>
                </a:lnTo>
                <a:lnTo>
                  <a:pt x="9652" y="675"/>
                </a:lnTo>
                <a:lnTo>
                  <a:pt x="9575" y="633"/>
                </a:lnTo>
                <a:lnTo>
                  <a:pt x="9497" y="591"/>
                </a:lnTo>
                <a:lnTo>
                  <a:pt x="9420" y="550"/>
                </a:lnTo>
                <a:lnTo>
                  <a:pt x="9340" y="511"/>
                </a:lnTo>
                <a:lnTo>
                  <a:pt x="9260" y="472"/>
                </a:lnTo>
                <a:lnTo>
                  <a:pt x="9178" y="435"/>
                </a:lnTo>
                <a:lnTo>
                  <a:pt x="9095" y="399"/>
                </a:lnTo>
                <a:lnTo>
                  <a:pt x="9011" y="364"/>
                </a:lnTo>
                <a:lnTo>
                  <a:pt x="8926" y="331"/>
                </a:lnTo>
                <a:lnTo>
                  <a:pt x="8838" y="298"/>
                </a:lnTo>
                <a:lnTo>
                  <a:pt x="8749" y="268"/>
                </a:lnTo>
                <a:lnTo>
                  <a:pt x="8657" y="238"/>
                </a:lnTo>
                <a:lnTo>
                  <a:pt x="8565" y="211"/>
                </a:lnTo>
                <a:lnTo>
                  <a:pt x="8486" y="189"/>
                </a:lnTo>
                <a:lnTo>
                  <a:pt x="8408" y="168"/>
                </a:lnTo>
                <a:lnTo>
                  <a:pt x="8331" y="149"/>
                </a:lnTo>
                <a:lnTo>
                  <a:pt x="8254" y="131"/>
                </a:lnTo>
                <a:lnTo>
                  <a:pt x="8178" y="114"/>
                </a:lnTo>
                <a:lnTo>
                  <a:pt x="8104" y="99"/>
                </a:lnTo>
                <a:lnTo>
                  <a:pt x="8029" y="85"/>
                </a:lnTo>
                <a:lnTo>
                  <a:pt x="7955" y="72"/>
                </a:lnTo>
                <a:lnTo>
                  <a:pt x="7881" y="60"/>
                </a:lnTo>
                <a:lnTo>
                  <a:pt x="7809" y="50"/>
                </a:lnTo>
                <a:lnTo>
                  <a:pt x="7737" y="40"/>
                </a:lnTo>
                <a:lnTo>
                  <a:pt x="7666" y="32"/>
                </a:lnTo>
                <a:lnTo>
                  <a:pt x="7594" y="25"/>
                </a:lnTo>
                <a:lnTo>
                  <a:pt x="7524" y="18"/>
                </a:lnTo>
                <a:lnTo>
                  <a:pt x="7453" y="13"/>
                </a:lnTo>
                <a:lnTo>
                  <a:pt x="7382" y="9"/>
                </a:lnTo>
                <a:lnTo>
                  <a:pt x="7313" y="6"/>
                </a:lnTo>
                <a:lnTo>
                  <a:pt x="7244" y="4"/>
                </a:lnTo>
                <a:lnTo>
                  <a:pt x="7175" y="1"/>
                </a:lnTo>
                <a:lnTo>
                  <a:pt x="7106" y="0"/>
                </a:lnTo>
                <a:lnTo>
                  <a:pt x="7037" y="0"/>
                </a:lnTo>
                <a:lnTo>
                  <a:pt x="6969" y="1"/>
                </a:lnTo>
                <a:lnTo>
                  <a:pt x="6900" y="2"/>
                </a:lnTo>
                <a:lnTo>
                  <a:pt x="6832" y="5"/>
                </a:lnTo>
                <a:lnTo>
                  <a:pt x="6765" y="8"/>
                </a:lnTo>
                <a:lnTo>
                  <a:pt x="6696" y="11"/>
                </a:lnTo>
                <a:lnTo>
                  <a:pt x="6628" y="15"/>
                </a:lnTo>
                <a:lnTo>
                  <a:pt x="6560" y="19"/>
                </a:lnTo>
                <a:lnTo>
                  <a:pt x="6423" y="31"/>
                </a:lnTo>
                <a:lnTo>
                  <a:pt x="6287" y="42"/>
                </a:lnTo>
                <a:lnTo>
                  <a:pt x="6203" y="53"/>
                </a:lnTo>
                <a:lnTo>
                  <a:pt x="6117" y="66"/>
                </a:lnTo>
                <a:lnTo>
                  <a:pt x="6029" y="82"/>
                </a:lnTo>
                <a:lnTo>
                  <a:pt x="5936" y="101"/>
                </a:lnTo>
                <a:lnTo>
                  <a:pt x="5842" y="125"/>
                </a:lnTo>
                <a:lnTo>
                  <a:pt x="5745" y="150"/>
                </a:lnTo>
                <a:lnTo>
                  <a:pt x="5646" y="178"/>
                </a:lnTo>
                <a:lnTo>
                  <a:pt x="5546" y="210"/>
                </a:lnTo>
                <a:lnTo>
                  <a:pt x="5444" y="244"/>
                </a:lnTo>
                <a:lnTo>
                  <a:pt x="5341" y="279"/>
                </a:lnTo>
                <a:lnTo>
                  <a:pt x="5237" y="318"/>
                </a:lnTo>
                <a:lnTo>
                  <a:pt x="5133" y="359"/>
                </a:lnTo>
                <a:lnTo>
                  <a:pt x="5027" y="403"/>
                </a:lnTo>
                <a:lnTo>
                  <a:pt x="4922" y="449"/>
                </a:lnTo>
                <a:lnTo>
                  <a:pt x="4818" y="496"/>
                </a:lnTo>
                <a:lnTo>
                  <a:pt x="4713" y="545"/>
                </a:lnTo>
                <a:lnTo>
                  <a:pt x="4608" y="596"/>
                </a:lnTo>
                <a:lnTo>
                  <a:pt x="4506" y="649"/>
                </a:lnTo>
                <a:lnTo>
                  <a:pt x="4404" y="703"/>
                </a:lnTo>
                <a:lnTo>
                  <a:pt x="4303" y="759"/>
                </a:lnTo>
                <a:lnTo>
                  <a:pt x="4204" y="815"/>
                </a:lnTo>
                <a:lnTo>
                  <a:pt x="4107" y="873"/>
                </a:lnTo>
                <a:lnTo>
                  <a:pt x="4014" y="933"/>
                </a:lnTo>
                <a:lnTo>
                  <a:pt x="3921" y="993"/>
                </a:lnTo>
                <a:lnTo>
                  <a:pt x="3832" y="1054"/>
                </a:lnTo>
                <a:lnTo>
                  <a:pt x="3745" y="1117"/>
                </a:lnTo>
                <a:lnTo>
                  <a:pt x="3662" y="1179"/>
                </a:lnTo>
                <a:lnTo>
                  <a:pt x="3582" y="1242"/>
                </a:lnTo>
                <a:lnTo>
                  <a:pt x="3506" y="1305"/>
                </a:lnTo>
                <a:lnTo>
                  <a:pt x="3435" y="1369"/>
                </a:lnTo>
                <a:lnTo>
                  <a:pt x="3367" y="1433"/>
                </a:lnTo>
                <a:lnTo>
                  <a:pt x="3304" y="1498"/>
                </a:lnTo>
                <a:lnTo>
                  <a:pt x="3233" y="1576"/>
                </a:lnTo>
                <a:lnTo>
                  <a:pt x="3161" y="1657"/>
                </a:lnTo>
                <a:lnTo>
                  <a:pt x="3090" y="1739"/>
                </a:lnTo>
                <a:lnTo>
                  <a:pt x="3021" y="1824"/>
                </a:lnTo>
                <a:lnTo>
                  <a:pt x="2953" y="1910"/>
                </a:lnTo>
                <a:lnTo>
                  <a:pt x="2884" y="2000"/>
                </a:lnTo>
                <a:lnTo>
                  <a:pt x="2817" y="2090"/>
                </a:lnTo>
                <a:lnTo>
                  <a:pt x="2750" y="2182"/>
                </a:lnTo>
                <a:lnTo>
                  <a:pt x="2685" y="2275"/>
                </a:lnTo>
                <a:lnTo>
                  <a:pt x="2620" y="2370"/>
                </a:lnTo>
                <a:lnTo>
                  <a:pt x="2556" y="2466"/>
                </a:lnTo>
                <a:lnTo>
                  <a:pt x="2492" y="2563"/>
                </a:lnTo>
                <a:lnTo>
                  <a:pt x="2429" y="2661"/>
                </a:lnTo>
                <a:lnTo>
                  <a:pt x="2367" y="2760"/>
                </a:lnTo>
                <a:lnTo>
                  <a:pt x="2305" y="2860"/>
                </a:lnTo>
                <a:lnTo>
                  <a:pt x="2244" y="2961"/>
                </a:lnTo>
                <a:lnTo>
                  <a:pt x="2184" y="3062"/>
                </a:lnTo>
                <a:lnTo>
                  <a:pt x="2124" y="3165"/>
                </a:lnTo>
                <a:lnTo>
                  <a:pt x="2064" y="3267"/>
                </a:lnTo>
                <a:lnTo>
                  <a:pt x="2005" y="3369"/>
                </a:lnTo>
                <a:lnTo>
                  <a:pt x="1888" y="3573"/>
                </a:lnTo>
                <a:lnTo>
                  <a:pt x="1773" y="3777"/>
                </a:lnTo>
                <a:lnTo>
                  <a:pt x="1660" y="3980"/>
                </a:lnTo>
                <a:lnTo>
                  <a:pt x="1547" y="4180"/>
                </a:lnTo>
                <a:lnTo>
                  <a:pt x="1437" y="4378"/>
                </a:lnTo>
                <a:lnTo>
                  <a:pt x="1326" y="4570"/>
                </a:lnTo>
                <a:lnTo>
                  <a:pt x="1305" y="4607"/>
                </a:lnTo>
                <a:lnTo>
                  <a:pt x="1287" y="4640"/>
                </a:lnTo>
                <a:lnTo>
                  <a:pt x="1273" y="4668"/>
                </a:lnTo>
                <a:lnTo>
                  <a:pt x="1263" y="4693"/>
                </a:lnTo>
                <a:lnTo>
                  <a:pt x="1253" y="4715"/>
                </a:lnTo>
                <a:lnTo>
                  <a:pt x="1247" y="4734"/>
                </a:lnTo>
                <a:lnTo>
                  <a:pt x="1241" y="4753"/>
                </a:lnTo>
                <a:lnTo>
                  <a:pt x="1235" y="4769"/>
                </a:lnTo>
                <a:lnTo>
                  <a:pt x="1226" y="4804"/>
                </a:lnTo>
                <a:lnTo>
                  <a:pt x="1213" y="4845"/>
                </a:lnTo>
                <a:lnTo>
                  <a:pt x="1205" y="4869"/>
                </a:lnTo>
                <a:lnTo>
                  <a:pt x="1194" y="4897"/>
                </a:lnTo>
                <a:lnTo>
                  <a:pt x="1181" y="4928"/>
                </a:lnTo>
                <a:lnTo>
                  <a:pt x="1164" y="4964"/>
                </a:lnTo>
                <a:lnTo>
                  <a:pt x="1080" y="5139"/>
                </a:lnTo>
                <a:lnTo>
                  <a:pt x="1000" y="5304"/>
                </a:lnTo>
                <a:lnTo>
                  <a:pt x="922" y="5462"/>
                </a:lnTo>
                <a:lnTo>
                  <a:pt x="848" y="5614"/>
                </a:lnTo>
                <a:lnTo>
                  <a:pt x="778" y="5762"/>
                </a:lnTo>
                <a:lnTo>
                  <a:pt x="709" y="5909"/>
                </a:lnTo>
                <a:lnTo>
                  <a:pt x="676" y="5980"/>
                </a:lnTo>
                <a:lnTo>
                  <a:pt x="644" y="6053"/>
                </a:lnTo>
                <a:lnTo>
                  <a:pt x="612" y="6126"/>
                </a:lnTo>
                <a:lnTo>
                  <a:pt x="582" y="6199"/>
                </a:lnTo>
                <a:lnTo>
                  <a:pt x="551" y="6273"/>
                </a:lnTo>
                <a:lnTo>
                  <a:pt x="521" y="6348"/>
                </a:lnTo>
                <a:lnTo>
                  <a:pt x="492" y="6424"/>
                </a:lnTo>
                <a:lnTo>
                  <a:pt x="463" y="6501"/>
                </a:lnTo>
                <a:lnTo>
                  <a:pt x="435" y="6579"/>
                </a:lnTo>
                <a:lnTo>
                  <a:pt x="407" y="6660"/>
                </a:lnTo>
                <a:lnTo>
                  <a:pt x="381" y="6742"/>
                </a:lnTo>
                <a:lnTo>
                  <a:pt x="353" y="6826"/>
                </a:lnTo>
                <a:lnTo>
                  <a:pt x="327" y="6912"/>
                </a:lnTo>
                <a:lnTo>
                  <a:pt x="302" y="7001"/>
                </a:lnTo>
                <a:lnTo>
                  <a:pt x="276" y="7092"/>
                </a:lnTo>
                <a:lnTo>
                  <a:pt x="251" y="7187"/>
                </a:lnTo>
                <a:lnTo>
                  <a:pt x="226" y="7285"/>
                </a:lnTo>
                <a:lnTo>
                  <a:pt x="202" y="7386"/>
                </a:lnTo>
                <a:lnTo>
                  <a:pt x="179" y="7490"/>
                </a:lnTo>
                <a:lnTo>
                  <a:pt x="154" y="7599"/>
                </a:lnTo>
                <a:lnTo>
                  <a:pt x="133" y="7702"/>
                </a:lnTo>
                <a:lnTo>
                  <a:pt x="113" y="7801"/>
                </a:lnTo>
                <a:lnTo>
                  <a:pt x="94" y="7898"/>
                </a:lnTo>
                <a:lnTo>
                  <a:pt x="77" y="7993"/>
                </a:lnTo>
                <a:lnTo>
                  <a:pt x="63" y="8084"/>
                </a:lnTo>
                <a:lnTo>
                  <a:pt x="49" y="8174"/>
                </a:lnTo>
                <a:lnTo>
                  <a:pt x="36" y="8261"/>
                </a:lnTo>
                <a:lnTo>
                  <a:pt x="26" y="8346"/>
                </a:lnTo>
                <a:lnTo>
                  <a:pt x="17" y="8430"/>
                </a:lnTo>
                <a:lnTo>
                  <a:pt x="10" y="8512"/>
                </a:lnTo>
                <a:lnTo>
                  <a:pt x="5" y="8593"/>
                </a:lnTo>
                <a:lnTo>
                  <a:pt x="2" y="8672"/>
                </a:lnTo>
                <a:lnTo>
                  <a:pt x="0" y="8750"/>
                </a:lnTo>
                <a:lnTo>
                  <a:pt x="0" y="8827"/>
                </a:lnTo>
                <a:lnTo>
                  <a:pt x="1" y="8902"/>
                </a:lnTo>
                <a:lnTo>
                  <a:pt x="5" y="8978"/>
                </a:lnTo>
                <a:lnTo>
                  <a:pt x="10" y="9053"/>
                </a:lnTo>
                <a:lnTo>
                  <a:pt x="17" y="9128"/>
                </a:lnTo>
                <a:lnTo>
                  <a:pt x="27" y="9203"/>
                </a:lnTo>
                <a:lnTo>
                  <a:pt x="37" y="9276"/>
                </a:lnTo>
                <a:lnTo>
                  <a:pt x="51" y="9351"/>
                </a:lnTo>
                <a:lnTo>
                  <a:pt x="66" y="9426"/>
                </a:lnTo>
                <a:lnTo>
                  <a:pt x="84" y="9501"/>
                </a:lnTo>
                <a:lnTo>
                  <a:pt x="103" y="9576"/>
                </a:lnTo>
                <a:lnTo>
                  <a:pt x="124" y="9653"/>
                </a:lnTo>
                <a:lnTo>
                  <a:pt x="147" y="9730"/>
                </a:lnTo>
                <a:lnTo>
                  <a:pt x="173" y="9809"/>
                </a:lnTo>
                <a:lnTo>
                  <a:pt x="201" y="9889"/>
                </a:lnTo>
                <a:lnTo>
                  <a:pt x="230" y="9970"/>
                </a:lnTo>
                <a:lnTo>
                  <a:pt x="263" y="10052"/>
                </a:lnTo>
                <a:lnTo>
                  <a:pt x="296" y="10137"/>
                </a:lnTo>
                <a:lnTo>
                  <a:pt x="333" y="10223"/>
                </a:lnTo>
                <a:lnTo>
                  <a:pt x="399" y="10372"/>
                </a:lnTo>
                <a:lnTo>
                  <a:pt x="464" y="10522"/>
                </a:lnTo>
                <a:lnTo>
                  <a:pt x="530" y="10669"/>
                </a:lnTo>
                <a:lnTo>
                  <a:pt x="599" y="10817"/>
                </a:lnTo>
                <a:lnTo>
                  <a:pt x="634" y="10890"/>
                </a:lnTo>
                <a:lnTo>
                  <a:pt x="669" y="10963"/>
                </a:lnTo>
                <a:lnTo>
                  <a:pt x="706" y="11036"/>
                </a:lnTo>
                <a:lnTo>
                  <a:pt x="743" y="11108"/>
                </a:lnTo>
                <a:lnTo>
                  <a:pt x="781" y="11181"/>
                </a:lnTo>
                <a:lnTo>
                  <a:pt x="820" y="11254"/>
                </a:lnTo>
                <a:lnTo>
                  <a:pt x="860" y="11325"/>
                </a:lnTo>
                <a:lnTo>
                  <a:pt x="900" y="11397"/>
                </a:lnTo>
                <a:lnTo>
                  <a:pt x="942" y="11469"/>
                </a:lnTo>
                <a:lnTo>
                  <a:pt x="985" y="11540"/>
                </a:lnTo>
                <a:lnTo>
                  <a:pt x="1029" y="11612"/>
                </a:lnTo>
                <a:lnTo>
                  <a:pt x="1074" y="11682"/>
                </a:lnTo>
                <a:lnTo>
                  <a:pt x="1121" y="11754"/>
                </a:lnTo>
                <a:lnTo>
                  <a:pt x="1169" y="11824"/>
                </a:lnTo>
                <a:lnTo>
                  <a:pt x="1219" y="11894"/>
                </a:lnTo>
                <a:lnTo>
                  <a:pt x="1269" y="11965"/>
                </a:lnTo>
                <a:lnTo>
                  <a:pt x="1322" y="12034"/>
                </a:lnTo>
                <a:lnTo>
                  <a:pt x="1375" y="12105"/>
                </a:lnTo>
                <a:lnTo>
                  <a:pt x="1431" y="12174"/>
                </a:lnTo>
                <a:lnTo>
                  <a:pt x="1489" y="12243"/>
                </a:lnTo>
                <a:lnTo>
                  <a:pt x="1548" y="12312"/>
                </a:lnTo>
                <a:lnTo>
                  <a:pt x="1610" y="12380"/>
                </a:lnTo>
                <a:lnTo>
                  <a:pt x="1673" y="12449"/>
                </a:lnTo>
                <a:lnTo>
                  <a:pt x="1739" y="12517"/>
                </a:lnTo>
                <a:lnTo>
                  <a:pt x="1805" y="12586"/>
                </a:lnTo>
                <a:lnTo>
                  <a:pt x="1873" y="12654"/>
                </a:lnTo>
                <a:lnTo>
                  <a:pt x="1943" y="12721"/>
                </a:lnTo>
                <a:lnTo>
                  <a:pt x="2012" y="12787"/>
                </a:lnTo>
                <a:lnTo>
                  <a:pt x="2082" y="12853"/>
                </a:lnTo>
                <a:lnTo>
                  <a:pt x="2152" y="12919"/>
                </a:lnTo>
                <a:lnTo>
                  <a:pt x="2224" y="12984"/>
                </a:lnTo>
                <a:lnTo>
                  <a:pt x="2296" y="13049"/>
                </a:lnTo>
                <a:lnTo>
                  <a:pt x="2367" y="13114"/>
                </a:lnTo>
                <a:lnTo>
                  <a:pt x="2439" y="13179"/>
                </a:lnTo>
                <a:lnTo>
                  <a:pt x="2511" y="13244"/>
                </a:lnTo>
                <a:lnTo>
                  <a:pt x="2583" y="13309"/>
                </a:lnTo>
                <a:lnTo>
                  <a:pt x="2656" y="13375"/>
                </a:lnTo>
                <a:lnTo>
                  <a:pt x="2727" y="13440"/>
                </a:lnTo>
                <a:lnTo>
                  <a:pt x="2799" y="13506"/>
                </a:lnTo>
                <a:lnTo>
                  <a:pt x="2869" y="13572"/>
                </a:lnTo>
                <a:lnTo>
                  <a:pt x="2945" y="13643"/>
                </a:lnTo>
                <a:lnTo>
                  <a:pt x="3018" y="13709"/>
                </a:lnTo>
                <a:lnTo>
                  <a:pt x="3055" y="13741"/>
                </a:lnTo>
                <a:lnTo>
                  <a:pt x="3090" y="13771"/>
                </a:lnTo>
                <a:lnTo>
                  <a:pt x="3126" y="13802"/>
                </a:lnTo>
                <a:lnTo>
                  <a:pt x="3164" y="13832"/>
                </a:lnTo>
                <a:lnTo>
                  <a:pt x="3202" y="13861"/>
                </a:lnTo>
                <a:lnTo>
                  <a:pt x="3241" y="13889"/>
                </a:lnTo>
                <a:lnTo>
                  <a:pt x="3282" y="13919"/>
                </a:lnTo>
                <a:lnTo>
                  <a:pt x="3324" y="13947"/>
                </a:lnTo>
                <a:lnTo>
                  <a:pt x="3368" y="13977"/>
                </a:lnTo>
                <a:lnTo>
                  <a:pt x="3416" y="14005"/>
                </a:lnTo>
                <a:lnTo>
                  <a:pt x="3465" y="14035"/>
                </a:lnTo>
                <a:lnTo>
                  <a:pt x="3518" y="14065"/>
                </a:lnTo>
                <a:lnTo>
                  <a:pt x="3555" y="14085"/>
                </a:lnTo>
                <a:lnTo>
                  <a:pt x="3588" y="14104"/>
                </a:lnTo>
                <a:lnTo>
                  <a:pt x="3620" y="14120"/>
                </a:lnTo>
                <a:lnTo>
                  <a:pt x="3649" y="14135"/>
                </a:lnTo>
                <a:lnTo>
                  <a:pt x="3677" y="14146"/>
                </a:lnTo>
                <a:lnTo>
                  <a:pt x="3702" y="14157"/>
                </a:lnTo>
                <a:lnTo>
                  <a:pt x="3725" y="14165"/>
                </a:lnTo>
                <a:lnTo>
                  <a:pt x="3747" y="14172"/>
                </a:lnTo>
                <a:lnTo>
                  <a:pt x="3767" y="14176"/>
                </a:lnTo>
                <a:lnTo>
                  <a:pt x="3785" y="14178"/>
                </a:lnTo>
                <a:lnTo>
                  <a:pt x="3802" y="14179"/>
                </a:lnTo>
                <a:lnTo>
                  <a:pt x="3818" y="14178"/>
                </a:lnTo>
                <a:lnTo>
                  <a:pt x="3834" y="14174"/>
                </a:lnTo>
                <a:lnTo>
                  <a:pt x="3847" y="14168"/>
                </a:lnTo>
                <a:lnTo>
                  <a:pt x="3860" y="14162"/>
                </a:lnTo>
                <a:lnTo>
                  <a:pt x="3873" y="14153"/>
                </a:lnTo>
                <a:lnTo>
                  <a:pt x="3884" y="14142"/>
                </a:lnTo>
                <a:lnTo>
                  <a:pt x="3896" y="14130"/>
                </a:lnTo>
                <a:lnTo>
                  <a:pt x="3907" y="14115"/>
                </a:lnTo>
                <a:lnTo>
                  <a:pt x="3919" y="14099"/>
                </a:lnTo>
                <a:lnTo>
                  <a:pt x="3931" y="14081"/>
                </a:lnTo>
                <a:lnTo>
                  <a:pt x="3941" y="14061"/>
                </a:lnTo>
                <a:lnTo>
                  <a:pt x="3954" y="14039"/>
                </a:lnTo>
                <a:lnTo>
                  <a:pt x="3965" y="14016"/>
                </a:lnTo>
                <a:lnTo>
                  <a:pt x="3992" y="13964"/>
                </a:lnTo>
                <a:lnTo>
                  <a:pt x="4022" y="13906"/>
                </a:lnTo>
                <a:lnTo>
                  <a:pt x="4056" y="13841"/>
                </a:lnTo>
                <a:lnTo>
                  <a:pt x="4097" y="13768"/>
                </a:lnTo>
                <a:lnTo>
                  <a:pt x="4196" y="13599"/>
                </a:lnTo>
                <a:lnTo>
                  <a:pt x="4294" y="13432"/>
                </a:lnTo>
                <a:lnTo>
                  <a:pt x="4393" y="13270"/>
                </a:lnTo>
                <a:lnTo>
                  <a:pt x="4491" y="13110"/>
                </a:lnTo>
                <a:lnTo>
                  <a:pt x="4587" y="12952"/>
                </a:lnTo>
                <a:lnTo>
                  <a:pt x="4683" y="12797"/>
                </a:lnTo>
                <a:lnTo>
                  <a:pt x="4778" y="12644"/>
                </a:lnTo>
                <a:lnTo>
                  <a:pt x="4871" y="12491"/>
                </a:lnTo>
                <a:lnTo>
                  <a:pt x="4962" y="12340"/>
                </a:lnTo>
                <a:lnTo>
                  <a:pt x="5051" y="12190"/>
                </a:lnTo>
                <a:lnTo>
                  <a:pt x="5095" y="12115"/>
                </a:lnTo>
                <a:lnTo>
                  <a:pt x="5138" y="12040"/>
                </a:lnTo>
                <a:lnTo>
                  <a:pt x="5181" y="11965"/>
                </a:lnTo>
                <a:lnTo>
                  <a:pt x="5222" y="11890"/>
                </a:lnTo>
                <a:lnTo>
                  <a:pt x="5264" y="11815"/>
                </a:lnTo>
                <a:lnTo>
                  <a:pt x="5304" y="11739"/>
                </a:lnTo>
                <a:lnTo>
                  <a:pt x="5344" y="11663"/>
                </a:lnTo>
                <a:lnTo>
                  <a:pt x="5384" y="11588"/>
                </a:lnTo>
                <a:lnTo>
                  <a:pt x="5422" y="11512"/>
                </a:lnTo>
                <a:lnTo>
                  <a:pt x="5460" y="11436"/>
                </a:lnTo>
                <a:lnTo>
                  <a:pt x="5497" y="11359"/>
                </a:lnTo>
                <a:lnTo>
                  <a:pt x="5533" y="11281"/>
                </a:lnTo>
                <a:lnTo>
                  <a:pt x="5377" y="111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31" name="Obrázek 30">
            <a:extLst>
              <a:ext uri="{FF2B5EF4-FFF2-40B4-BE49-F238E27FC236}">
                <a16:creationId xmlns:a16="http://schemas.microsoft.com/office/drawing/2014/main" id="{742BB1C4-C88F-DCD2-4025-423B8EE9A1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05326" y="706761"/>
            <a:ext cx="1320153" cy="1344601"/>
          </a:xfrm>
          <a:prstGeom prst="rect">
            <a:avLst/>
          </a:prstGeom>
        </p:spPr>
      </p:pic>
      <p:pic>
        <p:nvPicPr>
          <p:cNvPr id="32" name="Obrázek 31">
            <a:extLst>
              <a:ext uri="{FF2B5EF4-FFF2-40B4-BE49-F238E27FC236}">
                <a16:creationId xmlns:a16="http://schemas.microsoft.com/office/drawing/2014/main" id="{3446988A-EC89-4433-F4AA-D5E7CE152F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021" y="1600484"/>
            <a:ext cx="304762" cy="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482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E40F3F4-94A9-4120-90FE-4ACA0875C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1829385"/>
            <a:ext cx="10800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Nadpis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A0724DD-4174-473C-8B73-E9D964B83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0000" y="2458799"/>
            <a:ext cx="10800000" cy="3920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/>
              <a:t>Vložte text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9A89495-FC0D-4FA4-B0CA-F2DBE5EF93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298" y="6472402"/>
            <a:ext cx="1098870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cs-CZ" dirty="0"/>
              <a:t>Název kapitoly nebo prezentace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D618CD-F454-4373-8877-B6B6C05F1A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0000" y="6472402"/>
            <a:ext cx="478322" cy="365125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1356613-8A80-4DFD-A719-CAB816A20D3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6879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2" r:id="rId2"/>
    <p:sldLayoutId id="2147483663" r:id="rId3"/>
    <p:sldLayoutId id="2147483655" r:id="rId4"/>
    <p:sldLayoutId id="2147483656" r:id="rId5"/>
    <p:sldLayoutId id="2147483659" r:id="rId6"/>
    <p:sldLayoutId id="2147483660" r:id="rId7"/>
    <p:sldLayoutId id="2147483661" r:id="rId8"/>
    <p:sldLayoutId id="2147483668" r:id="rId9"/>
    <p:sldLayoutId id="2147483672" r:id="rId10"/>
    <p:sldLayoutId id="2147483653" r:id="rId11"/>
    <p:sldLayoutId id="2147483652" r:id="rId12"/>
    <p:sldLayoutId id="2147483651" r:id="rId13"/>
    <p:sldLayoutId id="2147483666" r:id="rId14"/>
    <p:sldLayoutId id="2147483657" r:id="rId15"/>
    <p:sldLayoutId id="2147483670" r:id="rId16"/>
    <p:sldLayoutId id="2147483671" r:id="rId17"/>
    <p:sldLayoutId id="2147483669" r:id="rId18"/>
    <p:sldLayoutId id="2147483664" r:id="rId19"/>
    <p:sldLayoutId id="2147483665" r:id="rId20"/>
    <p:sldLayoutId id="2147483667" r:id="rId21"/>
    <p:sldLayoutId id="2147483673" r:id="rId22"/>
    <p:sldLayoutId id="2147483658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rgbClr val="02216E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rgbClr val="02216E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E40F3F4-94A9-4120-90FE-4ACA0875C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1829385"/>
            <a:ext cx="10800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Nadpis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A0724DD-4174-473C-8B73-E9D964B83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0000" y="2458799"/>
            <a:ext cx="10800000" cy="3920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/>
              <a:t>Vložte text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9A89495-FC0D-4FA4-B0CA-F2DBE5EF93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298" y="6472402"/>
            <a:ext cx="1098870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cs-CZ" dirty="0"/>
              <a:t>Název kapitoly nebo prezentace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D618CD-F454-4373-8877-B6B6C05F1A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0000" y="6472402"/>
            <a:ext cx="478322" cy="365125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1356613-8A80-4DFD-A719-CAB816A20D3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2FED396-82C8-420D-8B0C-F5C3023B236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7134108-AAF2-46F8-AD42-328F352FA3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3566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4C9B2C86-C5E1-462E-84F6-EE174D951EF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6879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rgbClr val="02216E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rgbClr val="02216E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pieMo8BDBfs?feature=oembed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skolyspolecne.cz/wp-content/uploads/2024/11/META_Cesky-vzdelavaci-system-CZ_2024.pdf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microsoft.com/office/2007/relationships/hdphoto" Target="../media/hdphoto2.wdp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29.xml"/><Relationship Id="rId1" Type="http://schemas.openxmlformats.org/officeDocument/2006/relationships/video" Target="https://youtu.be/H4_MPsslPfI?si=c0rCXpG1DH25UUuj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digitalizace.rvp.cz/" TargetMode="External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5.png"/><Relationship Id="rId7" Type="http://schemas.openxmlformats.org/officeDocument/2006/relationships/image" Target="../media/image6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6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mailto:Irena.fricova@npi.cz" TargetMode="Externa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zapojmev&#353;echny.cz/" TargetMode="External"/><Relationship Id="rId3" Type="http://schemas.openxmlformats.org/officeDocument/2006/relationships/image" Target="../media/image26.png"/><Relationship Id="rId7" Type="http://schemas.openxmlformats.org/officeDocument/2006/relationships/hyperlink" Target="http://digitalizace.rvp.cz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rozcestnik.rvp.cz/" TargetMode="External"/><Relationship Id="rId11" Type="http://schemas.openxmlformats.org/officeDocument/2006/relationships/hyperlink" Target="http://narodnikvalifikace.cz/" TargetMode="External"/><Relationship Id="rId5" Type="http://schemas.openxmlformats.org/officeDocument/2006/relationships/image" Target="../media/image28.png"/><Relationship Id="rId10" Type="http://schemas.openxmlformats.org/officeDocument/2006/relationships/image" Target="../media/image29.png"/><Relationship Id="rId4" Type="http://schemas.openxmlformats.org/officeDocument/2006/relationships/image" Target="../media/image27.png"/><Relationship Id="rId9" Type="http://schemas.openxmlformats.org/officeDocument/2006/relationships/hyperlink" Target="http://vedemeskolu.npi.cz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pi.cz/kontakty/krajske-pracoviste-pardubice" TargetMode="External"/><Relationship Id="rId13" Type="http://schemas.openxmlformats.org/officeDocument/2006/relationships/hyperlink" Target="https://www.npi.cz/kontakty/krajske-pracoviste-jihlava" TargetMode="External"/><Relationship Id="rId18" Type="http://schemas.openxmlformats.org/officeDocument/2006/relationships/image" Target="../media/image31.png"/><Relationship Id="rId3" Type="http://schemas.openxmlformats.org/officeDocument/2006/relationships/hyperlink" Target="https://www.npi.cz/kontakty/krajske-pracoviste-liberec" TargetMode="External"/><Relationship Id="rId7" Type="http://schemas.openxmlformats.org/officeDocument/2006/relationships/hyperlink" Target="https://www.npi.cz/kontakty/krajske-pracoviste-karlovy-vary" TargetMode="External"/><Relationship Id="rId12" Type="http://schemas.openxmlformats.org/officeDocument/2006/relationships/hyperlink" Target="https://www.npi.cz/kontakty/krajske-pracoviste-plzen" TargetMode="External"/><Relationship Id="rId17" Type="http://schemas.openxmlformats.org/officeDocument/2006/relationships/hyperlink" Target="https://npi.cz/kontakty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www.npi.cz/kontakty/krajske-pracoviste-praha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npi.cz/kontakty/krajske-pracoviste-usti-nad-labem" TargetMode="External"/><Relationship Id="rId11" Type="http://schemas.openxmlformats.org/officeDocument/2006/relationships/hyperlink" Target="https://www.npi.cz/kontakty/krajske-pracoviste-ceske-budejovice" TargetMode="External"/><Relationship Id="rId5" Type="http://schemas.openxmlformats.org/officeDocument/2006/relationships/hyperlink" Target="https://www.npi.cz/kontakty/krajske-pracoviste-ostrava" TargetMode="External"/><Relationship Id="rId15" Type="http://schemas.openxmlformats.org/officeDocument/2006/relationships/hyperlink" Target="https://www.npi.cz/kontakty/krajske-pracoviste-zlin" TargetMode="External"/><Relationship Id="rId10" Type="http://schemas.openxmlformats.org/officeDocument/2006/relationships/hyperlink" Target="https://www.npi.cz/kontakty/krajske-pracoviste-olomouc" TargetMode="External"/><Relationship Id="rId4" Type="http://schemas.openxmlformats.org/officeDocument/2006/relationships/hyperlink" Target="https://www.npi.cz/kontakty/krajske-pracoviste-brno" TargetMode="External"/><Relationship Id="rId9" Type="http://schemas.openxmlformats.org/officeDocument/2006/relationships/hyperlink" Target="https://www.npi.cz/kontakty/krajske-pracoviste-hradec-kralove" TargetMode="External"/><Relationship Id="rId14" Type="http://schemas.openxmlformats.org/officeDocument/2006/relationships/hyperlink" Target="https://www.npi.cz/kontakty/krajske-pracoviste-stredni-cech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CD893572-F07F-4BBF-9A42-AE2B8A172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119" y="2986611"/>
            <a:ext cx="9023781" cy="52706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noProof="0" dirty="0">
                <a:latin typeface="Georgia"/>
              </a:rPr>
              <a:t>Digitalizace ve vzdělávání: </a:t>
            </a:r>
            <a:br>
              <a:rPr lang="cs-CZ" noProof="0" dirty="0">
                <a:latin typeface="Georgia"/>
              </a:rPr>
            </a:br>
            <a:r>
              <a:rPr lang="cs-CZ" noProof="0" dirty="0">
                <a:latin typeface="Georgia"/>
              </a:rPr>
              <a:t>Role Národního pedagogického institutu ČR</a:t>
            </a:r>
            <a:endParaRPr lang="en-US" noProof="0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1F06A95-B9C5-4B43-A4BE-8C081E82E0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7120" y="3515204"/>
            <a:ext cx="8064572" cy="514691"/>
          </a:xfrm>
        </p:spPr>
        <p:txBody>
          <a:bodyPr vert="horz" lIns="0" tIns="0" rIns="0" bIns="0" rtlCol="0" anchor="t">
            <a:noAutofit/>
          </a:bodyPr>
          <a:lstStyle/>
          <a:p>
            <a:pPr algn="r"/>
            <a:r>
              <a:rPr lang="cs-CZ" noProof="0" dirty="0">
                <a:cs typeface="Arial"/>
              </a:rPr>
              <a:t>8.–11. 6</a:t>
            </a:r>
            <a:r>
              <a:rPr lang="en-US" noProof="0" dirty="0">
                <a:cs typeface="Arial"/>
              </a:rPr>
              <a:t>. 2025</a:t>
            </a:r>
          </a:p>
        </p:txBody>
      </p:sp>
      <p:sp>
        <p:nvSpPr>
          <p:cNvPr id="7" name="Zástupný symbol pro text 3">
            <a:extLst>
              <a:ext uri="{FF2B5EF4-FFF2-40B4-BE49-F238E27FC236}">
                <a16:creationId xmlns:a16="http://schemas.microsoft.com/office/drawing/2014/main" id="{434E403D-979E-562B-2D2F-E90305354EA0}"/>
              </a:ext>
            </a:extLst>
          </p:cNvPr>
          <p:cNvSpPr txBox="1">
            <a:spLocks/>
          </p:cNvSpPr>
          <p:nvPr/>
        </p:nvSpPr>
        <p:spPr>
          <a:xfrm>
            <a:off x="2383359" y="5074091"/>
            <a:ext cx="3505007" cy="70773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None/>
              <a:defRPr sz="2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cs typeface="Arial"/>
              </a:rPr>
              <a:t>Eva Fanfulová</a:t>
            </a:r>
            <a:endParaRPr lang="en-US" dirty="0">
              <a:cs typeface="Arial"/>
            </a:endParaRPr>
          </a:p>
        </p:txBody>
      </p:sp>
      <p:pic>
        <p:nvPicPr>
          <p:cNvPr id="6" name="Obrázek 5" descr="Obsah obrázku osoba, venku, Lidská tvář, oblečení&#10;&#10;Obsah vygenerovaný umělou inteligencí může být nesprávný.">
            <a:extLst>
              <a:ext uri="{FF2B5EF4-FFF2-40B4-BE49-F238E27FC236}">
                <a16:creationId xmlns:a16="http://schemas.microsoft.com/office/drawing/2014/main" id="{F3E84FC8-E7A2-56FF-E05A-50C775518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3350" y="3998345"/>
            <a:ext cx="1651530" cy="18429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 descr="Obsah obrázku Lidská tvář, Lidské vousy, portrét, Čelo&#10;&#10;Obsah vygenerovaný umělou inteligencí může být nesprávný.">
            <a:extLst>
              <a:ext uri="{FF2B5EF4-FFF2-40B4-BE49-F238E27FC236}">
                <a16:creationId xmlns:a16="http://schemas.microsoft.com/office/drawing/2014/main" id="{2C3BD6D1-379D-64C9-6D48-D1B31D931F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666" y="3976012"/>
            <a:ext cx="1905014" cy="19050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Zástupný symbol pro text 3">
            <a:extLst>
              <a:ext uri="{FF2B5EF4-FFF2-40B4-BE49-F238E27FC236}">
                <a16:creationId xmlns:a16="http://schemas.microsoft.com/office/drawing/2014/main" id="{71986077-DC2C-57FE-0EE8-FDCE1EDE624A}"/>
              </a:ext>
            </a:extLst>
          </p:cNvPr>
          <p:cNvSpPr txBox="1">
            <a:spLocks/>
          </p:cNvSpPr>
          <p:nvPr/>
        </p:nvSpPr>
        <p:spPr>
          <a:xfrm>
            <a:off x="6848967" y="5074090"/>
            <a:ext cx="3505007" cy="70773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None/>
              <a:defRPr sz="2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cs typeface="Arial"/>
              </a:rPr>
              <a:t>Zbyněk Filipi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4737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édium 3" title="We are NPI">
            <a:hlinkClick r:id="" action="ppaction://media"/>
            <a:extLst>
              <a:ext uri="{FF2B5EF4-FFF2-40B4-BE49-F238E27FC236}">
                <a16:creationId xmlns:a16="http://schemas.microsoft.com/office/drawing/2014/main" id="{F33C28E7-78AB-8785-BC9B-517520072AE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968" y="12226"/>
            <a:ext cx="11633584" cy="654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22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F1766-1721-2234-5A84-93AA77471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8E2E1A-63F6-EC50-0F96-01F063D70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Vzdělávací systém v České republice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62411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641436" y="880864"/>
            <a:ext cx="7346356" cy="144655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cs-CZ" sz="4400" noProof="0" dirty="0">
                <a:solidFill>
                  <a:srgbClr val="3566FC"/>
                </a:solidFill>
                <a:latin typeface="Georgia"/>
              </a:rPr>
              <a:t>Vzdělávací systém </a:t>
            </a:r>
            <a:br>
              <a:rPr lang="cs-CZ" sz="4400" noProof="0" dirty="0">
                <a:solidFill>
                  <a:srgbClr val="3566FC"/>
                </a:solidFill>
                <a:latin typeface="Georgia"/>
              </a:rPr>
            </a:br>
            <a:r>
              <a:rPr lang="cs-CZ" sz="4400" noProof="0" dirty="0">
                <a:solidFill>
                  <a:srgbClr val="3566FC"/>
                </a:solidFill>
                <a:latin typeface="Georgia"/>
              </a:rPr>
              <a:t>v České republice</a:t>
            </a:r>
            <a:endParaRPr lang="en-US" sz="4400" noProof="0" dirty="0">
              <a:solidFill>
                <a:srgbClr val="3566FC"/>
              </a:solidFill>
              <a:latin typeface="Georgia"/>
              <a:cs typeface="Arial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974091" y="2807093"/>
            <a:ext cx="6096000" cy="3046988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cs-CZ" sz="2400" noProof="0" dirty="0">
                <a:solidFill>
                  <a:srgbClr val="3566FC"/>
                </a:solidFill>
                <a:cs typeface="Arial"/>
              </a:rPr>
              <a:t>předškolní vzdělávání</a:t>
            </a:r>
          </a:p>
          <a:p>
            <a:pPr marL="342900" indent="-342900">
              <a:buFont typeface="Arial"/>
              <a:buChar char="•"/>
            </a:pPr>
            <a:r>
              <a:rPr lang="cs-CZ" sz="2400" dirty="0">
                <a:solidFill>
                  <a:srgbClr val="3566FC"/>
                </a:solidFill>
                <a:cs typeface="Arial"/>
              </a:rPr>
              <a:t>základní </a:t>
            </a:r>
            <a:r>
              <a:rPr lang="cs-CZ" sz="2400" noProof="0" dirty="0">
                <a:solidFill>
                  <a:srgbClr val="3566FC"/>
                </a:solidFill>
                <a:cs typeface="Arial"/>
              </a:rPr>
              <a:t>vzdělávání</a:t>
            </a:r>
            <a:endParaRPr lang="cs-CZ" sz="2400" dirty="0">
              <a:solidFill>
                <a:srgbClr val="3566FC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cs-CZ" sz="2400" noProof="0" dirty="0">
                <a:solidFill>
                  <a:srgbClr val="3566FC"/>
                </a:solidFill>
                <a:cs typeface="Arial"/>
              </a:rPr>
              <a:t>středoškolské vzdělávání</a:t>
            </a:r>
          </a:p>
          <a:p>
            <a:pPr marL="342900" indent="-342900">
              <a:buFont typeface="Arial"/>
              <a:buChar char="•"/>
            </a:pPr>
            <a:r>
              <a:rPr lang="cs-CZ" sz="2400" dirty="0">
                <a:solidFill>
                  <a:srgbClr val="3566FC"/>
                </a:solidFill>
                <a:cs typeface="Arial"/>
              </a:rPr>
              <a:t>vyšší odborné vzdělávání</a:t>
            </a:r>
          </a:p>
          <a:p>
            <a:pPr marL="342900" indent="-342900">
              <a:buFont typeface="Arial"/>
              <a:buChar char="•"/>
            </a:pPr>
            <a:r>
              <a:rPr lang="cs-CZ" sz="2400" dirty="0">
                <a:solidFill>
                  <a:srgbClr val="3566FC"/>
                </a:solidFill>
                <a:cs typeface="Arial"/>
              </a:rPr>
              <a:t>vysokoškolské vzdělávání</a:t>
            </a:r>
          </a:p>
          <a:p>
            <a:pPr marL="342900" indent="-342900">
              <a:buFont typeface="Arial"/>
              <a:buChar char="•"/>
            </a:pPr>
            <a:endParaRPr lang="cs-CZ" sz="2400" noProof="0" dirty="0">
              <a:solidFill>
                <a:srgbClr val="3566FC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cs-CZ" sz="2400" dirty="0">
                <a:solidFill>
                  <a:srgbClr val="3566FC"/>
                </a:solidFill>
                <a:cs typeface="Arial"/>
              </a:rPr>
              <a:t>formální, neformální, celoživotní</a:t>
            </a:r>
            <a:br>
              <a:rPr lang="cs-CZ" sz="2400" dirty="0">
                <a:solidFill>
                  <a:srgbClr val="3566FC"/>
                </a:solidFill>
                <a:cs typeface="Arial"/>
              </a:rPr>
            </a:br>
            <a:r>
              <a:rPr lang="cs-CZ" sz="2400" dirty="0">
                <a:solidFill>
                  <a:srgbClr val="3566FC"/>
                </a:solidFill>
                <a:cs typeface="Arial"/>
              </a:rPr>
              <a:t>inkluzivní vzdělávání</a:t>
            </a:r>
            <a:endParaRPr lang="en-US" sz="2400" noProof="0" dirty="0">
              <a:solidFill>
                <a:srgbClr val="3566FC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469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828DA4-43F7-97C0-E3AC-AC9934D62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AB9E76E-946F-E2C2-771E-E1C3629CBD4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68466" y="219205"/>
            <a:ext cx="12192000" cy="877888"/>
          </a:xfrm>
        </p:spPr>
        <p:txBody>
          <a:bodyPr/>
          <a:lstStyle/>
          <a:p>
            <a:r>
              <a:rPr lang="cs-CZ" noProof="0" dirty="0">
                <a:solidFill>
                  <a:srgbClr val="3566FC"/>
                </a:solidFill>
                <a:latin typeface="Georgia"/>
                <a:cs typeface="Arial"/>
              </a:rPr>
              <a:t>Vzdělávací systém v České republice</a:t>
            </a:r>
            <a:endParaRPr lang="en-US" noProof="0" dirty="0">
              <a:solidFill>
                <a:srgbClr val="3566FC"/>
              </a:solidFill>
              <a:latin typeface="Georgia"/>
              <a:cs typeface="Arial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198A0D55-7EFD-9269-775F-062E1DC64B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533"/>
          <a:stretch/>
        </p:blipFill>
        <p:spPr>
          <a:xfrm>
            <a:off x="0" y="877354"/>
            <a:ext cx="12192000" cy="5980646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0AFD8745-D3B6-4422-72D7-5FAABA4E2593}"/>
              </a:ext>
            </a:extLst>
          </p:cNvPr>
          <p:cNvSpPr txBox="1"/>
          <p:nvPr/>
        </p:nvSpPr>
        <p:spPr>
          <a:xfrm>
            <a:off x="406400" y="6461760"/>
            <a:ext cx="6874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Zdroj: (se souhlasem vlastníka webu): </a:t>
            </a:r>
            <a:r>
              <a:rPr lang="cs-CZ" sz="1000" b="0" i="1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Český vzdělávací systém</a:t>
            </a:r>
            <a:r>
              <a:rPr lang="cs-CZ" sz="10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. Online. Dostupné z: </a:t>
            </a:r>
            <a:r>
              <a:rPr lang="cs-CZ" sz="1000" b="0" i="0" u="none" strike="noStrike" dirty="0">
                <a:solidFill>
                  <a:srgbClr val="0D6EFD"/>
                </a:solidFill>
                <a:effectLst/>
                <a:latin typeface="Open Sans" panose="020B0606030504020204" pitchFamily="34" charset="0"/>
                <a:hlinkClick r:id="rId3"/>
              </a:rPr>
              <a:t>https://doskolyspolecne.cz/wp-content/uploads/2024/11/META_Cesky-vzdelavaci-system-CZ_2024.pdf</a:t>
            </a:r>
            <a:r>
              <a:rPr lang="cs-CZ" sz="10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. [cit. 2025-05-20].</a:t>
            </a:r>
            <a:endParaRPr lang="cs-CZ" sz="1000" dirty="0">
              <a:solidFill>
                <a:srgbClr val="022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3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7A846-8D6E-A849-FBE2-EE3D3BB2E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4D828084-37A0-29B5-BEA5-8EDBA5513971}"/>
              </a:ext>
            </a:extLst>
          </p:cNvPr>
          <p:cNvSpPr/>
          <p:nvPr/>
        </p:nvSpPr>
        <p:spPr>
          <a:xfrm>
            <a:off x="3641436" y="880864"/>
            <a:ext cx="7346356" cy="255454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cs-CZ" sz="4400" dirty="0">
                <a:solidFill>
                  <a:srgbClr val="3566FC"/>
                </a:solidFill>
                <a:latin typeface="Georgia"/>
              </a:rPr>
              <a:t>Národní kurikulum</a:t>
            </a:r>
            <a:endParaRPr lang="en-US" sz="4400" dirty="0">
              <a:solidFill>
                <a:srgbClr val="3566FC"/>
              </a:solidFill>
              <a:latin typeface="Georgia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D3EC263-7072-9540-9630-4AF69A3517CD}"/>
              </a:ext>
            </a:extLst>
          </p:cNvPr>
          <p:cNvSpPr/>
          <p:nvPr/>
        </p:nvSpPr>
        <p:spPr>
          <a:xfrm>
            <a:off x="4891792" y="2005087"/>
            <a:ext cx="6096000" cy="3972049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cs-CZ" sz="2800" dirty="0">
                <a:solidFill>
                  <a:srgbClr val="3566FC"/>
                </a:solidFill>
              </a:rPr>
              <a:t>dvoustupňové kurikulum pro předškolní, základní a středoškolské vzdělávání – </a:t>
            </a:r>
            <a:r>
              <a:rPr lang="en-US" sz="2800" dirty="0">
                <a:solidFill>
                  <a:srgbClr val="3566FC"/>
                </a:solidFill>
              </a:rPr>
              <a:t>kurikulární dokumenty</a:t>
            </a:r>
            <a:r>
              <a:rPr lang="cs-CZ" sz="2800" dirty="0">
                <a:solidFill>
                  <a:srgbClr val="3566FC"/>
                </a:solidFill>
              </a:rPr>
              <a:t>:</a:t>
            </a:r>
          </a:p>
          <a:p>
            <a:pPr marL="914400" lvl="1" indent="-4572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566FC"/>
                </a:solidFill>
              </a:rPr>
              <a:t>Rámcové vzdělávací programy (RVP)
Školní vzdělávací programy (</a:t>
            </a:r>
            <a:r>
              <a:rPr lang="cs-CZ" sz="2800" dirty="0">
                <a:solidFill>
                  <a:srgbClr val="3566FC"/>
                </a:solidFill>
              </a:rPr>
              <a:t>Š</a:t>
            </a:r>
            <a:r>
              <a:rPr lang="en-US" sz="2800" dirty="0">
                <a:solidFill>
                  <a:srgbClr val="3566FC"/>
                </a:solidFill>
              </a:rPr>
              <a:t>VP)</a:t>
            </a:r>
            <a:endParaRPr lang="cs-CZ" sz="2800" dirty="0">
              <a:solidFill>
                <a:srgbClr val="3566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74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26BDC7-CA1A-446A-0ED9-CE12160C2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CD5563E1-155D-A71B-264C-3A36C4C90610}"/>
              </a:ext>
            </a:extLst>
          </p:cNvPr>
          <p:cNvSpPr/>
          <p:nvPr/>
        </p:nvSpPr>
        <p:spPr>
          <a:xfrm>
            <a:off x="4891790" y="880864"/>
            <a:ext cx="6096001" cy="7694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cs-CZ" sz="4400" dirty="0">
                <a:solidFill>
                  <a:srgbClr val="3566FC"/>
                </a:solidFill>
                <a:latin typeface="Georgia"/>
              </a:rPr>
              <a:t>RVP, ŠVP</a:t>
            </a:r>
            <a:endParaRPr lang="en-US" sz="4400" dirty="0">
              <a:solidFill>
                <a:srgbClr val="3566FC"/>
              </a:solidFill>
              <a:latin typeface="Georgia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E68544F-4DD7-4F9B-B5AB-4E8DF8C5F953}"/>
              </a:ext>
            </a:extLst>
          </p:cNvPr>
          <p:cNvSpPr/>
          <p:nvPr/>
        </p:nvSpPr>
        <p:spPr>
          <a:xfrm>
            <a:off x="4891792" y="2005087"/>
            <a:ext cx="6096000" cy="3664273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3566FC"/>
                </a:solidFill>
              </a:rPr>
              <a:t>výsledky učení / výsledky vzdělávání v jednotlivých oblastech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3566FC"/>
                </a:solidFill>
              </a:rPr>
              <a:t>kompetenčně formulované = co žák zvládne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3566FC"/>
                </a:solidFill>
              </a:rPr>
              <a:t>kompetence = znalosti, dovednosti, postoje</a:t>
            </a:r>
          </a:p>
        </p:txBody>
      </p:sp>
    </p:spTree>
    <p:extLst>
      <p:ext uri="{BB962C8B-B14F-4D97-AF65-F5344CB8AC3E}">
        <p14:creationId xmlns:p14="http://schemas.microsoft.com/office/powerpoint/2010/main" val="263411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2657F-B416-EE4A-AB23-ABEF7D68A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2EDC3781-5107-E78D-A502-582B8BCD1AEE}"/>
              </a:ext>
            </a:extLst>
          </p:cNvPr>
          <p:cNvSpPr/>
          <p:nvPr/>
        </p:nvSpPr>
        <p:spPr>
          <a:xfrm>
            <a:off x="4891790" y="880864"/>
            <a:ext cx="6096001" cy="7694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cs-CZ" sz="4400" dirty="0">
                <a:solidFill>
                  <a:srgbClr val="3566FC"/>
                </a:solidFill>
                <a:latin typeface="Georgia"/>
              </a:rPr>
              <a:t>RVP – příklad</a:t>
            </a:r>
            <a:endParaRPr lang="en-US" sz="4400" dirty="0">
              <a:solidFill>
                <a:srgbClr val="3566FC"/>
              </a:solidFill>
              <a:latin typeface="Georgia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B9C80F8-DFA1-3BBD-BBEF-0D7A9C13A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790" y="1650305"/>
            <a:ext cx="7554379" cy="459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9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52B986-4682-C53E-2083-0CCB794C6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4CCA172-F530-4614-93A0-0778EDCCDD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56613-8A80-4DFD-A719-CAB816A20D3A}" type="slidenum">
              <a:rPr lang="cs-CZ" smtClean="0"/>
              <a:pPr/>
              <a:t>17</a:t>
            </a:fld>
            <a:endParaRPr lang="cs-CZ" dirty="0"/>
          </a:p>
        </p:txBody>
      </p:sp>
      <p:pic>
        <p:nvPicPr>
          <p:cNvPr id="2" name="Obrázek 1" descr="Obsah obrázku text, snímek obrazovky, Písmo, číslo&#10;&#10;Obsah generovaný pomocí AI může být nesprávný.">
            <a:extLst>
              <a:ext uri="{FF2B5EF4-FFF2-40B4-BE49-F238E27FC236}">
                <a16:creationId xmlns:a16="http://schemas.microsoft.com/office/drawing/2014/main" id="{97301EE8-8761-AA0D-5DF1-C5DD73A6C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8758"/>
            <a:ext cx="12192000" cy="508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997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226AA-7637-227B-0106-39F8809C6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1D5F25-FAD2-42C6-D987-24EC26F8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800" y="1661730"/>
            <a:ext cx="10964850" cy="540000"/>
          </a:xfrm>
        </p:spPr>
        <p:txBody>
          <a:bodyPr/>
          <a:lstStyle/>
          <a:p>
            <a:r>
              <a:rPr lang="cs-CZ" noProof="0" dirty="0"/>
              <a:t>Změny v národním kurikulu v </a:t>
            </a:r>
            <a:r>
              <a:rPr lang="cs-CZ" b="1" noProof="0" dirty="0"/>
              <a:t>digitální oblasti</a:t>
            </a:r>
            <a:endParaRPr lang="en-US" b="1" noProof="0" dirty="0"/>
          </a:p>
        </p:txBody>
      </p:sp>
    </p:spTree>
    <p:extLst>
      <p:ext uri="{BB962C8B-B14F-4D97-AF65-F5344CB8AC3E}">
        <p14:creationId xmlns:p14="http://schemas.microsoft.com/office/powerpoint/2010/main" val="2574284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5609299" y="4335987"/>
            <a:ext cx="5890930" cy="1052963"/>
            <a:chOff x="0" y="0"/>
            <a:chExt cx="13150256" cy="2105927"/>
          </a:xfrm>
        </p:grpSpPr>
        <p:sp>
          <p:nvSpPr>
            <p:cNvPr id="9" name="Freeform 9"/>
            <p:cNvSpPr/>
            <p:nvPr/>
          </p:nvSpPr>
          <p:spPr>
            <a:xfrm>
              <a:off x="13406" y="13406"/>
              <a:ext cx="13123534" cy="2079200"/>
            </a:xfrm>
            <a:custGeom>
              <a:avLst/>
              <a:gdLst/>
              <a:ahLst/>
              <a:cxnLst/>
              <a:rect l="l" t="t" r="r" b="b"/>
              <a:pathLst>
                <a:path w="13123534" h="2079200">
                  <a:moveTo>
                    <a:pt x="0" y="346556"/>
                  </a:moveTo>
                  <a:cubicBezTo>
                    <a:pt x="0" y="155113"/>
                    <a:pt x="156855" y="0"/>
                    <a:pt x="350310" y="0"/>
                  </a:cubicBezTo>
                  <a:lnTo>
                    <a:pt x="12773225" y="0"/>
                  </a:lnTo>
                  <a:cubicBezTo>
                    <a:pt x="12966679" y="0"/>
                    <a:pt x="13123535" y="155113"/>
                    <a:pt x="13123535" y="346556"/>
                  </a:cubicBezTo>
                  <a:lnTo>
                    <a:pt x="13123535" y="1732645"/>
                  </a:lnTo>
                  <a:cubicBezTo>
                    <a:pt x="13123535" y="1924088"/>
                    <a:pt x="12966679" y="2079201"/>
                    <a:pt x="12773225" y="2079201"/>
                  </a:cubicBezTo>
                  <a:lnTo>
                    <a:pt x="350310" y="2079201"/>
                  </a:lnTo>
                  <a:cubicBezTo>
                    <a:pt x="156855" y="2079066"/>
                    <a:pt x="0" y="1923954"/>
                    <a:pt x="0" y="1732645"/>
                  </a:cubicBezTo>
                  <a:close/>
                </a:path>
              </a:pathLst>
            </a:custGeom>
            <a:solidFill>
              <a:srgbClr val="FF6A42"/>
            </a:solidFill>
          </p:spPr>
          <p:txBody>
            <a:bodyPr/>
            <a:lstStyle/>
            <a:p>
              <a:endParaRPr lang="cs-CZ" sz="1200" dirty="0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13150342" cy="2106008"/>
            </a:xfrm>
            <a:custGeom>
              <a:avLst/>
              <a:gdLst/>
              <a:ahLst/>
              <a:cxnLst/>
              <a:rect l="l" t="t" r="r" b="b"/>
              <a:pathLst>
                <a:path w="13150342" h="2106008">
                  <a:moveTo>
                    <a:pt x="0" y="359962"/>
                  </a:moveTo>
                  <a:cubicBezTo>
                    <a:pt x="0" y="161011"/>
                    <a:pt x="163022" y="0"/>
                    <a:pt x="363716" y="0"/>
                  </a:cubicBezTo>
                  <a:lnTo>
                    <a:pt x="12786631" y="0"/>
                  </a:lnTo>
                  <a:lnTo>
                    <a:pt x="12786631" y="13406"/>
                  </a:lnTo>
                  <a:lnTo>
                    <a:pt x="12786631" y="0"/>
                  </a:lnTo>
                  <a:cubicBezTo>
                    <a:pt x="12987324" y="0"/>
                    <a:pt x="13150342" y="161011"/>
                    <a:pt x="13150342" y="359962"/>
                  </a:cubicBezTo>
                  <a:lnTo>
                    <a:pt x="13136941" y="359962"/>
                  </a:lnTo>
                  <a:lnTo>
                    <a:pt x="13150342" y="359962"/>
                  </a:lnTo>
                  <a:lnTo>
                    <a:pt x="13150342" y="1746051"/>
                  </a:lnTo>
                  <a:lnTo>
                    <a:pt x="13136941" y="1746051"/>
                  </a:lnTo>
                  <a:lnTo>
                    <a:pt x="13150342" y="1746051"/>
                  </a:lnTo>
                  <a:cubicBezTo>
                    <a:pt x="13150342" y="1945002"/>
                    <a:pt x="12987324" y="2106008"/>
                    <a:pt x="12786631" y="2106008"/>
                  </a:cubicBezTo>
                  <a:lnTo>
                    <a:pt x="12786631" y="2092607"/>
                  </a:lnTo>
                  <a:lnTo>
                    <a:pt x="12786631" y="2106008"/>
                  </a:lnTo>
                  <a:lnTo>
                    <a:pt x="363716" y="2106008"/>
                  </a:lnTo>
                  <a:lnTo>
                    <a:pt x="363716" y="2092607"/>
                  </a:lnTo>
                  <a:lnTo>
                    <a:pt x="363716" y="2106008"/>
                  </a:lnTo>
                  <a:cubicBezTo>
                    <a:pt x="163022" y="2105879"/>
                    <a:pt x="0" y="1944868"/>
                    <a:pt x="0" y="1746051"/>
                  </a:cubicBezTo>
                  <a:lnTo>
                    <a:pt x="0" y="359962"/>
                  </a:lnTo>
                  <a:lnTo>
                    <a:pt x="13406" y="359962"/>
                  </a:lnTo>
                  <a:lnTo>
                    <a:pt x="0" y="359962"/>
                  </a:lnTo>
                  <a:moveTo>
                    <a:pt x="26813" y="359962"/>
                  </a:moveTo>
                  <a:lnTo>
                    <a:pt x="26813" y="1746051"/>
                  </a:lnTo>
                  <a:lnTo>
                    <a:pt x="13406" y="1746051"/>
                  </a:lnTo>
                  <a:lnTo>
                    <a:pt x="26813" y="1746051"/>
                  </a:lnTo>
                  <a:cubicBezTo>
                    <a:pt x="26813" y="1929853"/>
                    <a:pt x="177501" y="2079200"/>
                    <a:pt x="363716" y="2079200"/>
                  </a:cubicBezTo>
                  <a:lnTo>
                    <a:pt x="12786631" y="2079200"/>
                  </a:lnTo>
                  <a:cubicBezTo>
                    <a:pt x="12972846" y="2079200"/>
                    <a:pt x="13123534" y="1929987"/>
                    <a:pt x="13123534" y="1746051"/>
                  </a:cubicBezTo>
                  <a:lnTo>
                    <a:pt x="13123534" y="359962"/>
                  </a:lnTo>
                  <a:cubicBezTo>
                    <a:pt x="13123401" y="176026"/>
                    <a:pt x="12972712" y="26813"/>
                    <a:pt x="12786631" y="26813"/>
                  </a:cubicBezTo>
                  <a:lnTo>
                    <a:pt x="363716" y="26813"/>
                  </a:lnTo>
                  <a:lnTo>
                    <a:pt x="363716" y="13406"/>
                  </a:lnTo>
                  <a:lnTo>
                    <a:pt x="363716" y="26813"/>
                  </a:lnTo>
                  <a:cubicBezTo>
                    <a:pt x="177501" y="26813"/>
                    <a:pt x="26813" y="176026"/>
                    <a:pt x="26813" y="359962"/>
                  </a:cubicBezTo>
                  <a:close/>
                </a:path>
              </a:pathLst>
            </a:custGeom>
            <a:solidFill>
              <a:srgbClr val="BC543E"/>
            </a:solidFill>
          </p:spPr>
          <p:txBody>
            <a:bodyPr/>
            <a:lstStyle/>
            <a:p>
              <a:endParaRPr lang="cs-CZ" sz="1200" dirty="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13150256" cy="213450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4320"/>
                </a:lnSpc>
              </a:pPr>
              <a:r>
                <a:rPr lang="en-US" sz="3600" b="1" dirty="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Digitální kompetence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818070" y="2819025"/>
            <a:ext cx="2767240" cy="1215252"/>
            <a:chOff x="0" y="0"/>
            <a:chExt cx="5534480" cy="2430504"/>
          </a:xfrm>
        </p:grpSpPr>
        <p:sp>
          <p:nvSpPr>
            <p:cNvPr id="29" name="Freeform 29"/>
            <p:cNvSpPr/>
            <p:nvPr/>
          </p:nvSpPr>
          <p:spPr>
            <a:xfrm>
              <a:off x="13406" y="13406"/>
              <a:ext cx="5507621" cy="2403635"/>
            </a:xfrm>
            <a:custGeom>
              <a:avLst/>
              <a:gdLst/>
              <a:ahLst/>
              <a:cxnLst/>
              <a:rect l="l" t="t" r="r" b="b"/>
              <a:pathLst>
                <a:path w="5507621" h="2403635">
                  <a:moveTo>
                    <a:pt x="0" y="400584"/>
                  </a:moveTo>
                  <a:cubicBezTo>
                    <a:pt x="0" y="179378"/>
                    <a:pt x="180451" y="0"/>
                    <a:pt x="403131" y="0"/>
                  </a:cubicBezTo>
                  <a:lnTo>
                    <a:pt x="5104491" y="0"/>
                  </a:lnTo>
                  <a:cubicBezTo>
                    <a:pt x="5327171" y="0"/>
                    <a:pt x="5507621" y="179378"/>
                    <a:pt x="5507621" y="400584"/>
                  </a:cubicBezTo>
                  <a:lnTo>
                    <a:pt x="5507621" y="2003052"/>
                  </a:lnTo>
                  <a:cubicBezTo>
                    <a:pt x="5507621" y="2224258"/>
                    <a:pt x="5327171" y="2403636"/>
                    <a:pt x="5104491" y="2403636"/>
                  </a:cubicBezTo>
                  <a:lnTo>
                    <a:pt x="403131" y="2403636"/>
                  </a:lnTo>
                  <a:cubicBezTo>
                    <a:pt x="180451" y="2403635"/>
                    <a:pt x="0" y="2224392"/>
                    <a:pt x="0" y="2003052"/>
                  </a:cubicBezTo>
                  <a:close/>
                </a:path>
              </a:pathLst>
            </a:custGeom>
            <a:solidFill>
              <a:srgbClr val="AFCDE2"/>
            </a:solidFill>
          </p:spPr>
          <p:txBody>
            <a:bodyPr/>
            <a:lstStyle/>
            <a:p>
              <a:endParaRPr lang="cs-CZ" sz="1200" dirty="0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0" y="0"/>
              <a:ext cx="5534434" cy="2430448"/>
            </a:xfrm>
            <a:custGeom>
              <a:avLst/>
              <a:gdLst/>
              <a:ahLst/>
              <a:cxnLst/>
              <a:rect l="l" t="t" r="r" b="b"/>
              <a:pathLst>
                <a:path w="5534434" h="2430448">
                  <a:moveTo>
                    <a:pt x="0" y="413990"/>
                  </a:moveTo>
                  <a:cubicBezTo>
                    <a:pt x="0" y="185277"/>
                    <a:pt x="186617" y="0"/>
                    <a:pt x="416537" y="0"/>
                  </a:cubicBezTo>
                  <a:lnTo>
                    <a:pt x="5117897" y="0"/>
                  </a:lnTo>
                  <a:lnTo>
                    <a:pt x="5117897" y="13406"/>
                  </a:lnTo>
                  <a:lnTo>
                    <a:pt x="5117897" y="0"/>
                  </a:lnTo>
                  <a:cubicBezTo>
                    <a:pt x="5347817" y="0"/>
                    <a:pt x="5534434" y="185277"/>
                    <a:pt x="5534434" y="413990"/>
                  </a:cubicBezTo>
                  <a:lnTo>
                    <a:pt x="5521027" y="413990"/>
                  </a:lnTo>
                  <a:lnTo>
                    <a:pt x="5534434" y="413990"/>
                  </a:lnTo>
                  <a:lnTo>
                    <a:pt x="5534434" y="2016458"/>
                  </a:lnTo>
                  <a:lnTo>
                    <a:pt x="5521027" y="2016458"/>
                  </a:lnTo>
                  <a:lnTo>
                    <a:pt x="5534434" y="2016458"/>
                  </a:lnTo>
                  <a:cubicBezTo>
                    <a:pt x="5534434" y="2245171"/>
                    <a:pt x="5347817" y="2430448"/>
                    <a:pt x="5117897" y="2430448"/>
                  </a:cubicBezTo>
                  <a:lnTo>
                    <a:pt x="5117897" y="2417042"/>
                  </a:lnTo>
                  <a:lnTo>
                    <a:pt x="5117897" y="2430448"/>
                  </a:lnTo>
                  <a:lnTo>
                    <a:pt x="416537" y="2430448"/>
                  </a:lnTo>
                  <a:lnTo>
                    <a:pt x="416537" y="2417042"/>
                  </a:lnTo>
                  <a:lnTo>
                    <a:pt x="416537" y="2430448"/>
                  </a:lnTo>
                  <a:cubicBezTo>
                    <a:pt x="186617" y="2430448"/>
                    <a:pt x="0" y="2245171"/>
                    <a:pt x="0" y="2016458"/>
                  </a:cubicBezTo>
                  <a:lnTo>
                    <a:pt x="0" y="413990"/>
                  </a:lnTo>
                  <a:lnTo>
                    <a:pt x="13406" y="413990"/>
                  </a:lnTo>
                  <a:lnTo>
                    <a:pt x="0" y="413990"/>
                  </a:lnTo>
                  <a:moveTo>
                    <a:pt x="26813" y="413990"/>
                  </a:moveTo>
                  <a:lnTo>
                    <a:pt x="26813" y="2016458"/>
                  </a:lnTo>
                  <a:lnTo>
                    <a:pt x="13406" y="2016458"/>
                  </a:lnTo>
                  <a:lnTo>
                    <a:pt x="26813" y="2016458"/>
                  </a:lnTo>
                  <a:cubicBezTo>
                    <a:pt x="26813" y="2230290"/>
                    <a:pt x="201230" y="2403635"/>
                    <a:pt x="416537" y="2403635"/>
                  </a:cubicBezTo>
                  <a:lnTo>
                    <a:pt x="5117897" y="2403635"/>
                  </a:lnTo>
                  <a:cubicBezTo>
                    <a:pt x="5333204" y="2403635"/>
                    <a:pt x="5507621" y="2230156"/>
                    <a:pt x="5507621" y="2016458"/>
                  </a:cubicBezTo>
                  <a:lnTo>
                    <a:pt x="5507621" y="413990"/>
                  </a:lnTo>
                  <a:cubicBezTo>
                    <a:pt x="5507621" y="200292"/>
                    <a:pt x="5333204" y="26813"/>
                    <a:pt x="5117897" y="26813"/>
                  </a:cubicBezTo>
                  <a:lnTo>
                    <a:pt x="416537" y="26813"/>
                  </a:lnTo>
                  <a:lnTo>
                    <a:pt x="416537" y="13406"/>
                  </a:lnTo>
                  <a:lnTo>
                    <a:pt x="416537" y="26813"/>
                  </a:lnTo>
                  <a:cubicBezTo>
                    <a:pt x="201230" y="26813"/>
                    <a:pt x="26813" y="200292"/>
                    <a:pt x="26813" y="413990"/>
                  </a:cubicBezTo>
                  <a:close/>
                </a:path>
              </a:pathLst>
            </a:custGeom>
            <a:solidFill>
              <a:srgbClr val="44515F"/>
            </a:solidFill>
          </p:spPr>
          <p:txBody>
            <a:bodyPr/>
            <a:lstStyle/>
            <a:p>
              <a:endParaRPr lang="cs-CZ" sz="1200" dirty="0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9525"/>
              <a:ext cx="5534480" cy="244002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39"/>
                </a:lnSpc>
              </a:pPr>
              <a:r>
                <a:rPr lang="cs-CZ" dirty="0">
                  <a:solidFill>
                    <a:srgbClr val="FFFFFF"/>
                  </a:solidFill>
                  <a:ea typeface="Roboto"/>
                  <a:cs typeface="Roboto"/>
                  <a:sym typeface="Roboto"/>
                </a:rPr>
                <a:t>Informační a komunikační technologie</a:t>
              </a:r>
              <a:endParaRPr lang="en-US" dirty="0">
                <a:solidFill>
                  <a:srgbClr val="FFFFFF"/>
                </a:solidFill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5609299" y="2774132"/>
            <a:ext cx="5896901" cy="1052963"/>
            <a:chOff x="0" y="0"/>
            <a:chExt cx="13150256" cy="2105927"/>
          </a:xfrm>
        </p:grpSpPr>
        <p:sp>
          <p:nvSpPr>
            <p:cNvPr id="33" name="Freeform 33"/>
            <p:cNvSpPr/>
            <p:nvPr/>
          </p:nvSpPr>
          <p:spPr>
            <a:xfrm>
              <a:off x="13406" y="13406"/>
              <a:ext cx="13123534" cy="2079200"/>
            </a:xfrm>
            <a:custGeom>
              <a:avLst/>
              <a:gdLst/>
              <a:ahLst/>
              <a:cxnLst/>
              <a:rect l="l" t="t" r="r" b="b"/>
              <a:pathLst>
                <a:path w="13123534" h="2079200">
                  <a:moveTo>
                    <a:pt x="0" y="346556"/>
                  </a:moveTo>
                  <a:cubicBezTo>
                    <a:pt x="0" y="155113"/>
                    <a:pt x="156855" y="0"/>
                    <a:pt x="350310" y="0"/>
                  </a:cubicBezTo>
                  <a:lnTo>
                    <a:pt x="12773225" y="0"/>
                  </a:lnTo>
                  <a:cubicBezTo>
                    <a:pt x="12966679" y="0"/>
                    <a:pt x="13123535" y="155113"/>
                    <a:pt x="13123535" y="346556"/>
                  </a:cubicBezTo>
                  <a:lnTo>
                    <a:pt x="13123535" y="1732645"/>
                  </a:lnTo>
                  <a:cubicBezTo>
                    <a:pt x="13123535" y="1924088"/>
                    <a:pt x="12966679" y="2079201"/>
                    <a:pt x="12773225" y="2079201"/>
                  </a:cubicBezTo>
                  <a:lnTo>
                    <a:pt x="350310" y="2079201"/>
                  </a:lnTo>
                  <a:cubicBezTo>
                    <a:pt x="156855" y="2079066"/>
                    <a:pt x="0" y="1923954"/>
                    <a:pt x="0" y="1732645"/>
                  </a:cubicBezTo>
                  <a:close/>
                </a:path>
              </a:pathLst>
            </a:custGeom>
            <a:solidFill>
              <a:srgbClr val="FF6A42"/>
            </a:solidFill>
          </p:spPr>
          <p:txBody>
            <a:bodyPr/>
            <a:lstStyle/>
            <a:p>
              <a:endParaRPr lang="cs-CZ" sz="1200" dirty="0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0" y="0"/>
              <a:ext cx="13150342" cy="2106008"/>
            </a:xfrm>
            <a:custGeom>
              <a:avLst/>
              <a:gdLst/>
              <a:ahLst/>
              <a:cxnLst/>
              <a:rect l="l" t="t" r="r" b="b"/>
              <a:pathLst>
                <a:path w="13150342" h="2106008">
                  <a:moveTo>
                    <a:pt x="0" y="359962"/>
                  </a:moveTo>
                  <a:cubicBezTo>
                    <a:pt x="0" y="161011"/>
                    <a:pt x="163022" y="0"/>
                    <a:pt x="363716" y="0"/>
                  </a:cubicBezTo>
                  <a:lnTo>
                    <a:pt x="12786631" y="0"/>
                  </a:lnTo>
                  <a:lnTo>
                    <a:pt x="12786631" y="13406"/>
                  </a:lnTo>
                  <a:lnTo>
                    <a:pt x="12786631" y="0"/>
                  </a:lnTo>
                  <a:cubicBezTo>
                    <a:pt x="12987324" y="0"/>
                    <a:pt x="13150342" y="161011"/>
                    <a:pt x="13150342" y="359962"/>
                  </a:cubicBezTo>
                  <a:lnTo>
                    <a:pt x="13136941" y="359962"/>
                  </a:lnTo>
                  <a:lnTo>
                    <a:pt x="13150342" y="359962"/>
                  </a:lnTo>
                  <a:lnTo>
                    <a:pt x="13150342" y="1746051"/>
                  </a:lnTo>
                  <a:lnTo>
                    <a:pt x="13136941" y="1746051"/>
                  </a:lnTo>
                  <a:lnTo>
                    <a:pt x="13150342" y="1746051"/>
                  </a:lnTo>
                  <a:cubicBezTo>
                    <a:pt x="13150342" y="1945002"/>
                    <a:pt x="12987324" y="2106008"/>
                    <a:pt x="12786631" y="2106008"/>
                  </a:cubicBezTo>
                  <a:lnTo>
                    <a:pt x="12786631" y="2092607"/>
                  </a:lnTo>
                  <a:lnTo>
                    <a:pt x="12786631" y="2106008"/>
                  </a:lnTo>
                  <a:lnTo>
                    <a:pt x="363716" y="2106008"/>
                  </a:lnTo>
                  <a:lnTo>
                    <a:pt x="363716" y="2092607"/>
                  </a:lnTo>
                  <a:lnTo>
                    <a:pt x="363716" y="2106008"/>
                  </a:lnTo>
                  <a:cubicBezTo>
                    <a:pt x="163022" y="2105879"/>
                    <a:pt x="0" y="1944868"/>
                    <a:pt x="0" y="1746051"/>
                  </a:cubicBezTo>
                  <a:lnTo>
                    <a:pt x="0" y="359962"/>
                  </a:lnTo>
                  <a:lnTo>
                    <a:pt x="13406" y="359962"/>
                  </a:lnTo>
                  <a:lnTo>
                    <a:pt x="0" y="359962"/>
                  </a:lnTo>
                  <a:moveTo>
                    <a:pt x="26813" y="359962"/>
                  </a:moveTo>
                  <a:lnTo>
                    <a:pt x="26813" y="1746051"/>
                  </a:lnTo>
                  <a:lnTo>
                    <a:pt x="13406" y="1746051"/>
                  </a:lnTo>
                  <a:lnTo>
                    <a:pt x="26813" y="1746051"/>
                  </a:lnTo>
                  <a:cubicBezTo>
                    <a:pt x="26813" y="1929853"/>
                    <a:pt x="177501" y="2079200"/>
                    <a:pt x="363716" y="2079200"/>
                  </a:cubicBezTo>
                  <a:lnTo>
                    <a:pt x="12786631" y="2079200"/>
                  </a:lnTo>
                  <a:cubicBezTo>
                    <a:pt x="12972846" y="2079200"/>
                    <a:pt x="13123534" y="1929987"/>
                    <a:pt x="13123534" y="1746051"/>
                  </a:cubicBezTo>
                  <a:lnTo>
                    <a:pt x="13123534" y="359962"/>
                  </a:lnTo>
                  <a:cubicBezTo>
                    <a:pt x="13123401" y="176026"/>
                    <a:pt x="12972712" y="26813"/>
                    <a:pt x="12786631" y="26813"/>
                  </a:cubicBezTo>
                  <a:lnTo>
                    <a:pt x="363716" y="26813"/>
                  </a:lnTo>
                  <a:lnTo>
                    <a:pt x="363716" y="13406"/>
                  </a:lnTo>
                  <a:lnTo>
                    <a:pt x="363716" y="26813"/>
                  </a:lnTo>
                  <a:cubicBezTo>
                    <a:pt x="177501" y="26813"/>
                    <a:pt x="26813" y="176026"/>
                    <a:pt x="26813" y="359962"/>
                  </a:cubicBezTo>
                  <a:close/>
                </a:path>
              </a:pathLst>
            </a:custGeom>
            <a:solidFill>
              <a:srgbClr val="BC543E"/>
            </a:solidFill>
          </p:spPr>
          <p:txBody>
            <a:bodyPr/>
            <a:lstStyle/>
            <a:p>
              <a:endParaRPr lang="cs-CZ" sz="1200" dirty="0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28575"/>
              <a:ext cx="13150256" cy="213450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4320"/>
                </a:lnSpc>
              </a:pPr>
              <a:r>
                <a:rPr lang="cs-CZ" sz="3600" b="1" dirty="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Informatika</a:t>
              </a:r>
              <a:endParaRPr lang="en-US" sz="3600" b="1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endParaRP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4050496" y="2907410"/>
            <a:ext cx="1308501" cy="883789"/>
            <a:chOff x="0" y="0"/>
            <a:chExt cx="2479108" cy="1674440"/>
          </a:xfrm>
        </p:grpSpPr>
        <p:sp>
          <p:nvSpPr>
            <p:cNvPr id="37" name="Freeform 37"/>
            <p:cNvSpPr/>
            <p:nvPr/>
          </p:nvSpPr>
          <p:spPr>
            <a:xfrm>
              <a:off x="12700" y="12700"/>
              <a:ext cx="2453767" cy="1648968"/>
            </a:xfrm>
            <a:custGeom>
              <a:avLst/>
              <a:gdLst/>
              <a:ahLst/>
              <a:cxnLst/>
              <a:rect l="l" t="t" r="r" b="b"/>
              <a:pathLst>
                <a:path w="2453767" h="1648968">
                  <a:moveTo>
                    <a:pt x="0" y="412242"/>
                  </a:moveTo>
                  <a:lnTo>
                    <a:pt x="1625092" y="412242"/>
                  </a:lnTo>
                  <a:lnTo>
                    <a:pt x="1625092" y="0"/>
                  </a:lnTo>
                  <a:lnTo>
                    <a:pt x="2453767" y="824484"/>
                  </a:lnTo>
                  <a:lnTo>
                    <a:pt x="1625092" y="1648968"/>
                  </a:lnTo>
                  <a:lnTo>
                    <a:pt x="1625092" y="1236726"/>
                  </a:lnTo>
                  <a:lnTo>
                    <a:pt x="0" y="1236726"/>
                  </a:lnTo>
                  <a:close/>
                </a:path>
              </a:pathLst>
            </a:custGeom>
            <a:solidFill>
              <a:srgbClr val="FF6A42"/>
            </a:solidFill>
          </p:spPr>
          <p:txBody>
            <a:bodyPr/>
            <a:lstStyle/>
            <a:p>
              <a:endParaRPr lang="cs-CZ" sz="1200" dirty="0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0" y="-889"/>
              <a:ext cx="2479167" cy="1676273"/>
            </a:xfrm>
            <a:custGeom>
              <a:avLst/>
              <a:gdLst/>
              <a:ahLst/>
              <a:cxnLst/>
              <a:rect l="l" t="t" r="r" b="b"/>
              <a:pathLst>
                <a:path w="2479167" h="1676273">
                  <a:moveTo>
                    <a:pt x="12700" y="413131"/>
                  </a:moveTo>
                  <a:lnTo>
                    <a:pt x="1637792" y="413131"/>
                  </a:lnTo>
                  <a:lnTo>
                    <a:pt x="1637792" y="425831"/>
                  </a:lnTo>
                  <a:lnTo>
                    <a:pt x="1625092" y="425831"/>
                  </a:lnTo>
                  <a:lnTo>
                    <a:pt x="1625092" y="13589"/>
                  </a:lnTo>
                  <a:cubicBezTo>
                    <a:pt x="1625092" y="8509"/>
                    <a:pt x="1628140" y="3810"/>
                    <a:pt x="1632966" y="1905"/>
                  </a:cubicBezTo>
                  <a:cubicBezTo>
                    <a:pt x="1637792" y="0"/>
                    <a:pt x="1643126" y="1016"/>
                    <a:pt x="1646809" y="4572"/>
                  </a:cubicBezTo>
                  <a:lnTo>
                    <a:pt x="2475484" y="829056"/>
                  </a:lnTo>
                  <a:cubicBezTo>
                    <a:pt x="2477897" y="831469"/>
                    <a:pt x="2479167" y="834644"/>
                    <a:pt x="2479167" y="838073"/>
                  </a:cubicBezTo>
                  <a:cubicBezTo>
                    <a:pt x="2479167" y="841502"/>
                    <a:pt x="2477770" y="844677"/>
                    <a:pt x="2475484" y="847090"/>
                  </a:cubicBezTo>
                  <a:lnTo>
                    <a:pt x="1646809" y="1671574"/>
                  </a:lnTo>
                  <a:cubicBezTo>
                    <a:pt x="1643126" y="1675130"/>
                    <a:pt x="1637665" y="1676273"/>
                    <a:pt x="1632966" y="1674241"/>
                  </a:cubicBezTo>
                  <a:cubicBezTo>
                    <a:pt x="1628267" y="1672209"/>
                    <a:pt x="1625092" y="1667637"/>
                    <a:pt x="1625092" y="1662557"/>
                  </a:cubicBezTo>
                  <a:lnTo>
                    <a:pt x="1625092" y="1250315"/>
                  </a:lnTo>
                  <a:lnTo>
                    <a:pt x="1637792" y="1250315"/>
                  </a:lnTo>
                  <a:lnTo>
                    <a:pt x="1637792" y="1263015"/>
                  </a:lnTo>
                  <a:lnTo>
                    <a:pt x="12700" y="1263015"/>
                  </a:lnTo>
                  <a:cubicBezTo>
                    <a:pt x="5715" y="1263015"/>
                    <a:pt x="0" y="1257300"/>
                    <a:pt x="0" y="1250315"/>
                  </a:cubicBezTo>
                  <a:lnTo>
                    <a:pt x="0" y="425831"/>
                  </a:lnTo>
                  <a:cubicBezTo>
                    <a:pt x="0" y="418846"/>
                    <a:pt x="5715" y="413131"/>
                    <a:pt x="12700" y="413131"/>
                  </a:cubicBezTo>
                  <a:moveTo>
                    <a:pt x="12700" y="438531"/>
                  </a:moveTo>
                  <a:lnTo>
                    <a:pt x="12700" y="425831"/>
                  </a:lnTo>
                  <a:lnTo>
                    <a:pt x="25400" y="425831"/>
                  </a:lnTo>
                  <a:lnTo>
                    <a:pt x="25400" y="1250315"/>
                  </a:lnTo>
                  <a:lnTo>
                    <a:pt x="12700" y="1250315"/>
                  </a:lnTo>
                  <a:lnTo>
                    <a:pt x="12700" y="1237615"/>
                  </a:lnTo>
                  <a:lnTo>
                    <a:pt x="1637792" y="1237615"/>
                  </a:lnTo>
                  <a:cubicBezTo>
                    <a:pt x="1644777" y="1237615"/>
                    <a:pt x="1650492" y="1243330"/>
                    <a:pt x="1650492" y="1250315"/>
                  </a:cubicBezTo>
                  <a:lnTo>
                    <a:pt x="1650492" y="1662557"/>
                  </a:lnTo>
                  <a:lnTo>
                    <a:pt x="1637792" y="1662557"/>
                  </a:lnTo>
                  <a:lnTo>
                    <a:pt x="1628775" y="1653540"/>
                  </a:lnTo>
                  <a:lnTo>
                    <a:pt x="2457450" y="829056"/>
                  </a:lnTo>
                  <a:lnTo>
                    <a:pt x="2466467" y="838073"/>
                  </a:lnTo>
                  <a:lnTo>
                    <a:pt x="2457450" y="847090"/>
                  </a:lnTo>
                  <a:lnTo>
                    <a:pt x="1628775" y="22606"/>
                  </a:lnTo>
                  <a:lnTo>
                    <a:pt x="1637792" y="13589"/>
                  </a:lnTo>
                  <a:lnTo>
                    <a:pt x="1650492" y="13589"/>
                  </a:lnTo>
                  <a:lnTo>
                    <a:pt x="1650492" y="425831"/>
                  </a:lnTo>
                  <a:cubicBezTo>
                    <a:pt x="1650492" y="432816"/>
                    <a:pt x="1644777" y="438531"/>
                    <a:pt x="1637792" y="438531"/>
                  </a:cubicBezTo>
                  <a:lnTo>
                    <a:pt x="12700" y="438531"/>
                  </a:lnTo>
                  <a:close/>
                </a:path>
              </a:pathLst>
            </a:custGeom>
            <a:solidFill>
              <a:srgbClr val="BC543E"/>
            </a:solidFill>
          </p:spPr>
          <p:txBody>
            <a:bodyPr/>
            <a:lstStyle/>
            <a:p>
              <a:endParaRPr lang="cs-CZ" sz="1200" dirty="0"/>
            </a:p>
          </p:txBody>
        </p:sp>
      </p:grpSp>
      <p:sp>
        <p:nvSpPr>
          <p:cNvPr id="39" name="AutoShape 39"/>
          <p:cNvSpPr/>
          <p:nvPr/>
        </p:nvSpPr>
        <p:spPr>
          <a:xfrm flipV="1">
            <a:off x="805498" y="2584831"/>
            <a:ext cx="2793212" cy="1649951"/>
          </a:xfrm>
          <a:prstGeom prst="line">
            <a:avLst/>
          </a:prstGeom>
          <a:ln w="28575" cap="rnd">
            <a:solidFill>
              <a:srgbClr val="FF6A42">
                <a:alpha val="84706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 sz="1200" dirty="0"/>
          </a:p>
        </p:txBody>
      </p:sp>
      <p:sp>
        <p:nvSpPr>
          <p:cNvPr id="40" name="AutoShape 40"/>
          <p:cNvSpPr/>
          <p:nvPr/>
        </p:nvSpPr>
        <p:spPr>
          <a:xfrm flipH="1" flipV="1">
            <a:off x="805497" y="2584831"/>
            <a:ext cx="2793212" cy="1649951"/>
          </a:xfrm>
          <a:prstGeom prst="line">
            <a:avLst/>
          </a:prstGeom>
          <a:ln w="28575" cap="rnd">
            <a:solidFill>
              <a:srgbClr val="FF6A42">
                <a:alpha val="84706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 sz="1200" dirty="0"/>
          </a:p>
        </p:txBody>
      </p:sp>
      <p:sp>
        <p:nvSpPr>
          <p:cNvPr id="44" name="TextBox 44"/>
          <p:cNvSpPr txBox="1"/>
          <p:nvPr/>
        </p:nvSpPr>
        <p:spPr>
          <a:xfrm>
            <a:off x="697200" y="607061"/>
            <a:ext cx="1124715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cs-CZ" sz="4000" dirty="0">
                <a:solidFill>
                  <a:srgbClr val="3566FC"/>
                </a:solidFill>
                <a:latin typeface="+mj-lt"/>
              </a:rPr>
              <a:t>Změny v národním kurikulu </a:t>
            </a:r>
            <a:r>
              <a:rPr lang="cs-CZ" sz="4000" b="1" dirty="0">
                <a:solidFill>
                  <a:srgbClr val="3566FC"/>
                </a:solidFill>
                <a:latin typeface="+mj-lt"/>
              </a:rPr>
              <a:t>základního </a:t>
            </a:r>
            <a:br>
              <a:rPr lang="cs-CZ" sz="4000" b="1" dirty="0">
                <a:solidFill>
                  <a:srgbClr val="3566FC"/>
                </a:solidFill>
                <a:latin typeface="+mj-lt"/>
              </a:rPr>
            </a:br>
            <a:r>
              <a:rPr lang="cs-CZ" sz="4000" b="1" dirty="0">
                <a:solidFill>
                  <a:srgbClr val="3566FC"/>
                </a:solidFill>
                <a:latin typeface="+mj-lt"/>
              </a:rPr>
              <a:t>a gymnaziálního</a:t>
            </a:r>
            <a:r>
              <a:rPr lang="cs-CZ" sz="4000" dirty="0">
                <a:solidFill>
                  <a:srgbClr val="3566FC"/>
                </a:solidFill>
                <a:latin typeface="+mj-lt"/>
              </a:rPr>
              <a:t> vzdělávání v digitální oblasti</a:t>
            </a:r>
            <a:endParaRPr lang="en-US" sz="4000" b="1" dirty="0">
              <a:solidFill>
                <a:srgbClr val="3566FC"/>
              </a:solidFill>
              <a:ea typeface="Arial Bold"/>
              <a:cs typeface="Arial Bold"/>
              <a:sym typeface="Arial Bold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4157961" y="3949228"/>
            <a:ext cx="5102525" cy="358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40"/>
              </a:lnSpc>
            </a:pPr>
            <a:r>
              <a:rPr lang="en-US" sz="2400" dirty="0">
                <a:solidFill>
                  <a:srgbClr val="02216E"/>
                </a:solidFill>
                <a:latin typeface="Arial"/>
                <a:ea typeface="Arial"/>
                <a:cs typeface="Arial"/>
                <a:sym typeface="Arial"/>
              </a:rPr>
              <a:t>Klíčová kompetence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4157960" y="2347511"/>
            <a:ext cx="5102525" cy="358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40"/>
              </a:lnSpc>
            </a:pPr>
            <a:r>
              <a:rPr lang="en-US" sz="2400" dirty="0">
                <a:solidFill>
                  <a:srgbClr val="02216E"/>
                </a:solidFill>
                <a:latin typeface="Arial"/>
                <a:ea typeface="Arial"/>
                <a:cs typeface="Arial"/>
                <a:sym typeface="Arial"/>
              </a:rPr>
              <a:t>Vzdělávací </a:t>
            </a:r>
            <a:r>
              <a:rPr lang="cs-CZ" sz="2400" dirty="0">
                <a:solidFill>
                  <a:srgbClr val="02216E"/>
                </a:solidFill>
                <a:latin typeface="Arial"/>
                <a:ea typeface="Arial"/>
                <a:cs typeface="Arial"/>
                <a:sym typeface="Arial"/>
              </a:rPr>
              <a:t>obor</a:t>
            </a:r>
            <a:endParaRPr lang="en-US" sz="2400" dirty="0">
              <a:solidFill>
                <a:srgbClr val="0221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Kříž 47">
            <a:extLst>
              <a:ext uri="{FF2B5EF4-FFF2-40B4-BE49-F238E27FC236}">
                <a16:creationId xmlns:a16="http://schemas.microsoft.com/office/drawing/2014/main" id="{C57F8576-A741-97E1-9D46-91D1E6A941D2}"/>
              </a:ext>
            </a:extLst>
          </p:cNvPr>
          <p:cNvSpPr/>
          <p:nvPr/>
        </p:nvSpPr>
        <p:spPr>
          <a:xfrm>
            <a:off x="4196899" y="4465319"/>
            <a:ext cx="762451" cy="762451"/>
          </a:xfrm>
          <a:prstGeom prst="plus">
            <a:avLst>
              <a:gd name="adj" fmla="val 36852"/>
            </a:avLst>
          </a:prstGeom>
          <a:solidFill>
            <a:schemeClr val="accent2"/>
          </a:solidFill>
          <a:ln>
            <a:solidFill>
              <a:srgbClr val="FF6A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49" name="Obrázek 48" descr="Obsah obrázku oblečení, kreslené, osoba, umění&#10;&#10;Obsah generovaný pomocí AI může být nesprávný.">
            <a:extLst>
              <a:ext uri="{FF2B5EF4-FFF2-40B4-BE49-F238E27FC236}">
                <a16:creationId xmlns:a16="http://schemas.microsoft.com/office/drawing/2014/main" id="{A95E239F-41D9-2235-C571-3E0FDB3A1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32" y="4191780"/>
            <a:ext cx="3675789" cy="277198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3">
            <a:extLst>
              <a:ext uri="{FF2B5EF4-FFF2-40B4-BE49-F238E27FC236}">
                <a16:creationId xmlns:a16="http://schemas.microsoft.com/office/drawing/2014/main" id="{19900644-0849-3DAE-7663-086925E31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29" y="1083680"/>
            <a:ext cx="10800000" cy="540000"/>
          </a:xfrm>
        </p:spPr>
        <p:txBody>
          <a:bodyPr/>
          <a:lstStyle/>
          <a:p>
            <a:r>
              <a:rPr lang="cs-CZ" dirty="0">
                <a:latin typeface="Georgia"/>
              </a:rPr>
              <a:t>Program</a:t>
            </a:r>
            <a:endParaRPr lang="cs-CZ" dirty="0"/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880657B3-88AE-611E-311E-EE9123C60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813468"/>
              </p:ext>
            </p:extLst>
          </p:nvPr>
        </p:nvGraphicFramePr>
        <p:xfrm>
          <a:off x="677204" y="1629979"/>
          <a:ext cx="8298183" cy="41509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98183">
                  <a:extLst>
                    <a:ext uri="{9D8B030D-6E8A-4147-A177-3AD203B41FA5}">
                      <a16:colId xmlns:a16="http://schemas.microsoft.com/office/drawing/2014/main" val="1783197072"/>
                    </a:ext>
                  </a:extLst>
                </a:gridCol>
              </a:tblGrid>
              <a:tr h="461213">
                <a:tc>
                  <a:txBody>
                    <a:bodyPr/>
                    <a:lstStyle/>
                    <a:p>
                      <a:pPr lvl="1" algn="l">
                        <a:buNone/>
                      </a:pPr>
                      <a:r>
                        <a:rPr lang="cs-CZ" sz="2000" b="0" i="0" u="none" strike="noStrike" noProof="0" dirty="0">
                          <a:latin typeface="Arial"/>
                        </a:rPr>
                        <a:t>Národní pedagogický institut (NPI) a jeho role</a:t>
                      </a:r>
                      <a:endParaRPr lang="cs-CZ" sz="2000" dirty="0"/>
                    </a:p>
                  </a:txBody>
                  <a:tcPr marL="45720" marR="45720" anchor="ctr">
                    <a:lnL w="0">
                      <a:noFill/>
                    </a:lnL>
                    <a:lnR w="0">
                      <a:noFill/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  <a:solidFill>
                      <a:srgbClr val="356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397860"/>
                  </a:ext>
                </a:extLst>
              </a:tr>
              <a:tr h="461213">
                <a:tc>
                  <a:txBody>
                    <a:bodyPr/>
                    <a:lstStyle/>
                    <a:p>
                      <a:pPr lvl="1" algn="l">
                        <a:buNone/>
                      </a:pPr>
                      <a:r>
                        <a:rPr lang="cs-CZ" sz="2000" b="0" i="0" u="none" strike="noStrike" noProof="0" dirty="0">
                          <a:latin typeface="Arial"/>
                        </a:rPr>
                        <a:t>Vzdělávací systém v ČR</a:t>
                      </a:r>
                      <a:endParaRPr lang="cs-CZ" dirty="0"/>
                    </a:p>
                  </a:txBody>
                  <a:tcPr marL="45720" marR="45720" anchor="ctr">
                    <a:lnL w="0">
                      <a:noFill/>
                    </a:lnL>
                    <a:lnR w="0">
                      <a:noFill/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  <a:solidFill>
                      <a:srgbClr val="356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679534"/>
                  </a:ext>
                </a:extLst>
              </a:tr>
              <a:tr h="461213">
                <a:tc>
                  <a:txBody>
                    <a:bodyPr/>
                    <a:lstStyle/>
                    <a:p>
                      <a:pPr lvl="1" algn="l"/>
                      <a:r>
                        <a:rPr lang="cs-CZ" sz="2000" dirty="0"/>
                        <a:t>Národní kurikulum</a:t>
                      </a:r>
                    </a:p>
                  </a:txBody>
                  <a:tcPr marL="45720" marR="45720" anchor="ctr">
                    <a:lnL w="0">
                      <a:noFill/>
                    </a:lnL>
                    <a:lnR w="0">
                      <a:noFill/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  <a:solidFill>
                      <a:srgbClr val="356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5060"/>
                  </a:ext>
                </a:extLst>
              </a:tr>
              <a:tr h="461213">
                <a:tc>
                  <a:txBody>
                    <a:bodyPr/>
                    <a:lstStyle/>
                    <a:p>
                      <a:pPr marL="457200" lvl="1" algn="l" defTabSz="914400" rtl="0" eaLnBrk="1" latinLnBrk="0" hangingPunct="1">
                        <a:buNone/>
                      </a:pPr>
                      <a:r>
                        <a:rPr lang="cs-CZ" sz="20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Změny v národním kurikulu v digitální oblasti</a:t>
                      </a:r>
                    </a:p>
                  </a:txBody>
                  <a:tcPr marL="45720" marR="45720" anchor="ctr">
                    <a:lnL w="0">
                      <a:noFill/>
                    </a:lnL>
                    <a:lnR w="0">
                      <a:noFill/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  <a:solidFill>
                      <a:srgbClr val="356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703274"/>
                  </a:ext>
                </a:extLst>
              </a:tr>
              <a:tr h="461213">
                <a:tc>
                  <a:txBody>
                    <a:bodyPr/>
                    <a:lstStyle/>
                    <a:p>
                      <a:pPr marL="457200" lvl="1" algn="l" defTabSz="914400" rtl="0" eaLnBrk="1" latinLnBrk="0" hangingPunct="1">
                        <a:buNone/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Metodická podpora</a:t>
                      </a:r>
                    </a:p>
                  </a:txBody>
                  <a:tcPr marL="45720" marR="45720" anchor="ctr">
                    <a:lnL w="0">
                      <a:noFill/>
                    </a:lnL>
                    <a:lnR w="0">
                      <a:noFill/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  <a:solidFill>
                      <a:srgbClr val="356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31034"/>
                  </a:ext>
                </a:extLst>
              </a:tr>
              <a:tr h="461213">
                <a:tc>
                  <a:txBody>
                    <a:bodyPr/>
                    <a:lstStyle/>
                    <a:p>
                      <a:pPr marL="914400" lvl="2" algn="l" defTabSz="914400" rtl="0" eaLnBrk="1" latinLnBrk="0" hangingPunct="1">
                        <a:buNone/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Projekt z Národního plánu obnovy – NPO 3.1 Digi</a:t>
                      </a:r>
                    </a:p>
                  </a:txBody>
                  <a:tcPr marL="45720" marR="45720" anchor="ctr">
                    <a:lnL w="0">
                      <a:noFill/>
                    </a:lnL>
                    <a:lnR w="0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chemeClr val="tx1"/>
                      </a:solidFill>
                    </a:lnB>
                    <a:solidFill>
                      <a:srgbClr val="356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750526"/>
                  </a:ext>
                </a:extLst>
              </a:tr>
              <a:tr h="461213">
                <a:tc>
                  <a:txBody>
                    <a:bodyPr/>
                    <a:lstStyle/>
                    <a:p>
                      <a:pPr marL="914400" lvl="2" algn="l" defTabSz="914400" rtl="0" eaLnBrk="1" latinLnBrk="0" hangingPunct="1">
                        <a:buNone/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Ukázky výstupů</a:t>
                      </a:r>
                    </a:p>
                  </a:txBody>
                  <a:tcPr marL="45720" marR="45720" anchor="ctr">
                    <a:lnL w="0">
                      <a:noFill/>
                    </a:lnL>
                    <a:lnR w="0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>
                      <a:solidFill>
                        <a:schemeClr val="tx1"/>
                      </a:solidFill>
                    </a:lnB>
                    <a:solidFill>
                      <a:srgbClr val="356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213923"/>
                  </a:ext>
                </a:extLst>
              </a:tr>
              <a:tr h="461213">
                <a:tc>
                  <a:txBody>
                    <a:bodyPr/>
                    <a:lstStyle/>
                    <a:p>
                      <a:pPr marL="342900" lvl="0" algn="l">
                        <a:buNone/>
                      </a:pPr>
                      <a:endParaRPr lang="cs-CZ" dirty="0"/>
                    </a:p>
                  </a:txBody>
                  <a:tcPr marL="45720" marR="45720" anchor="ctr">
                    <a:lnL w="0">
                      <a:noFill/>
                    </a:lnL>
                    <a:lnR w="0">
                      <a:noFill/>
                    </a:lnR>
                    <a:lnT w="9524">
                      <a:solidFill>
                        <a:schemeClr val="tx1"/>
                      </a:solidFill>
                    </a:lnT>
                    <a:lnB w="9524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6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691008"/>
                  </a:ext>
                </a:extLst>
              </a:tr>
              <a:tr h="461213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cs-CZ" dirty="0"/>
                    </a:p>
                  </a:txBody>
                  <a:tcPr marL="45720" marR="45720" anchor="ctr">
                    <a:lnL w="0">
                      <a:noFill/>
                    </a:lnL>
                    <a:lnR w="0">
                      <a:noFill/>
                    </a:lnR>
                    <a:lnT w="9524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chemeClr val="tx1"/>
                      </a:solidFill>
                    </a:lnB>
                    <a:solidFill>
                      <a:srgbClr val="356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3502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812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902CC-404B-ECC3-92CB-0A1FA5D65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3CF1044-BCF3-1CE1-FEBF-C77CB3DFC11E}"/>
              </a:ext>
            </a:extLst>
          </p:cNvPr>
          <p:cNvGrpSpPr/>
          <p:nvPr/>
        </p:nvGrpSpPr>
        <p:grpSpPr>
          <a:xfrm>
            <a:off x="869569" y="3895908"/>
            <a:ext cx="2767240" cy="1215252"/>
            <a:chOff x="0" y="0"/>
            <a:chExt cx="5534480" cy="243050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A2FFACA-9C01-6253-5A3E-E56F22D93E18}"/>
                </a:ext>
              </a:extLst>
            </p:cNvPr>
            <p:cNvSpPr/>
            <p:nvPr/>
          </p:nvSpPr>
          <p:spPr>
            <a:xfrm>
              <a:off x="13406" y="13406"/>
              <a:ext cx="5507621" cy="2403635"/>
            </a:xfrm>
            <a:custGeom>
              <a:avLst/>
              <a:gdLst/>
              <a:ahLst/>
              <a:cxnLst/>
              <a:rect l="l" t="t" r="r" b="b"/>
              <a:pathLst>
                <a:path w="5507621" h="2403635">
                  <a:moveTo>
                    <a:pt x="0" y="400584"/>
                  </a:moveTo>
                  <a:cubicBezTo>
                    <a:pt x="0" y="179378"/>
                    <a:pt x="180451" y="0"/>
                    <a:pt x="403131" y="0"/>
                  </a:cubicBezTo>
                  <a:lnTo>
                    <a:pt x="5104491" y="0"/>
                  </a:lnTo>
                  <a:cubicBezTo>
                    <a:pt x="5327171" y="0"/>
                    <a:pt x="5507621" y="179378"/>
                    <a:pt x="5507621" y="400584"/>
                  </a:cubicBezTo>
                  <a:lnTo>
                    <a:pt x="5507621" y="2003052"/>
                  </a:lnTo>
                  <a:cubicBezTo>
                    <a:pt x="5507621" y="2224258"/>
                    <a:pt x="5327171" y="2403636"/>
                    <a:pt x="5104491" y="2403636"/>
                  </a:cubicBezTo>
                  <a:lnTo>
                    <a:pt x="403131" y="2403636"/>
                  </a:lnTo>
                  <a:cubicBezTo>
                    <a:pt x="180451" y="2403635"/>
                    <a:pt x="0" y="2224392"/>
                    <a:pt x="0" y="2003052"/>
                  </a:cubicBezTo>
                  <a:close/>
                </a:path>
              </a:pathLst>
            </a:custGeom>
            <a:solidFill>
              <a:srgbClr val="AFCDE2"/>
            </a:solidFill>
          </p:spPr>
          <p:txBody>
            <a:bodyPr/>
            <a:lstStyle/>
            <a:p>
              <a:endParaRPr lang="cs-CZ" sz="1200" dirty="0"/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E5C7472-BAD7-9C22-FB77-438D1CF13ED9}"/>
                </a:ext>
              </a:extLst>
            </p:cNvPr>
            <p:cNvSpPr/>
            <p:nvPr/>
          </p:nvSpPr>
          <p:spPr>
            <a:xfrm>
              <a:off x="0" y="0"/>
              <a:ext cx="5534434" cy="2430448"/>
            </a:xfrm>
            <a:custGeom>
              <a:avLst/>
              <a:gdLst/>
              <a:ahLst/>
              <a:cxnLst/>
              <a:rect l="l" t="t" r="r" b="b"/>
              <a:pathLst>
                <a:path w="5534434" h="2430448">
                  <a:moveTo>
                    <a:pt x="0" y="413990"/>
                  </a:moveTo>
                  <a:cubicBezTo>
                    <a:pt x="0" y="185277"/>
                    <a:pt x="186617" y="0"/>
                    <a:pt x="416537" y="0"/>
                  </a:cubicBezTo>
                  <a:lnTo>
                    <a:pt x="5117897" y="0"/>
                  </a:lnTo>
                  <a:lnTo>
                    <a:pt x="5117897" y="13406"/>
                  </a:lnTo>
                  <a:lnTo>
                    <a:pt x="5117897" y="0"/>
                  </a:lnTo>
                  <a:cubicBezTo>
                    <a:pt x="5347817" y="0"/>
                    <a:pt x="5534434" y="185277"/>
                    <a:pt x="5534434" y="413990"/>
                  </a:cubicBezTo>
                  <a:lnTo>
                    <a:pt x="5521027" y="413990"/>
                  </a:lnTo>
                  <a:lnTo>
                    <a:pt x="5534434" y="413990"/>
                  </a:lnTo>
                  <a:lnTo>
                    <a:pt x="5534434" y="2016458"/>
                  </a:lnTo>
                  <a:lnTo>
                    <a:pt x="5521027" y="2016458"/>
                  </a:lnTo>
                  <a:lnTo>
                    <a:pt x="5534434" y="2016458"/>
                  </a:lnTo>
                  <a:cubicBezTo>
                    <a:pt x="5534434" y="2245171"/>
                    <a:pt x="5347817" y="2430448"/>
                    <a:pt x="5117897" y="2430448"/>
                  </a:cubicBezTo>
                  <a:lnTo>
                    <a:pt x="5117897" y="2417042"/>
                  </a:lnTo>
                  <a:lnTo>
                    <a:pt x="5117897" y="2430448"/>
                  </a:lnTo>
                  <a:lnTo>
                    <a:pt x="416537" y="2430448"/>
                  </a:lnTo>
                  <a:lnTo>
                    <a:pt x="416537" y="2417042"/>
                  </a:lnTo>
                  <a:lnTo>
                    <a:pt x="416537" y="2430448"/>
                  </a:lnTo>
                  <a:cubicBezTo>
                    <a:pt x="186617" y="2430448"/>
                    <a:pt x="0" y="2245171"/>
                    <a:pt x="0" y="2016458"/>
                  </a:cubicBezTo>
                  <a:lnTo>
                    <a:pt x="0" y="413990"/>
                  </a:lnTo>
                  <a:lnTo>
                    <a:pt x="13406" y="413990"/>
                  </a:lnTo>
                  <a:lnTo>
                    <a:pt x="0" y="413990"/>
                  </a:lnTo>
                  <a:moveTo>
                    <a:pt x="26813" y="413990"/>
                  </a:moveTo>
                  <a:lnTo>
                    <a:pt x="26813" y="2016458"/>
                  </a:lnTo>
                  <a:lnTo>
                    <a:pt x="13406" y="2016458"/>
                  </a:lnTo>
                  <a:lnTo>
                    <a:pt x="26813" y="2016458"/>
                  </a:lnTo>
                  <a:cubicBezTo>
                    <a:pt x="26813" y="2230290"/>
                    <a:pt x="201230" y="2403635"/>
                    <a:pt x="416537" y="2403635"/>
                  </a:cubicBezTo>
                  <a:lnTo>
                    <a:pt x="5117897" y="2403635"/>
                  </a:lnTo>
                  <a:cubicBezTo>
                    <a:pt x="5333204" y="2403635"/>
                    <a:pt x="5507621" y="2230156"/>
                    <a:pt x="5507621" y="2016458"/>
                  </a:cubicBezTo>
                  <a:lnTo>
                    <a:pt x="5507621" y="413990"/>
                  </a:lnTo>
                  <a:cubicBezTo>
                    <a:pt x="5507621" y="200292"/>
                    <a:pt x="5333204" y="26813"/>
                    <a:pt x="5117897" y="26813"/>
                  </a:cubicBezTo>
                  <a:lnTo>
                    <a:pt x="416537" y="26813"/>
                  </a:lnTo>
                  <a:lnTo>
                    <a:pt x="416537" y="13406"/>
                  </a:lnTo>
                  <a:lnTo>
                    <a:pt x="416537" y="26813"/>
                  </a:lnTo>
                  <a:cubicBezTo>
                    <a:pt x="201230" y="26813"/>
                    <a:pt x="26813" y="200292"/>
                    <a:pt x="26813" y="413990"/>
                  </a:cubicBezTo>
                  <a:close/>
                </a:path>
              </a:pathLst>
            </a:custGeom>
            <a:solidFill>
              <a:srgbClr val="44515F"/>
            </a:solidFill>
          </p:spPr>
          <p:txBody>
            <a:bodyPr/>
            <a:lstStyle/>
            <a:p>
              <a:endParaRPr lang="cs-CZ" sz="1200" dirty="0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36301C81-76C0-F952-2F92-AE29EAF501ED}"/>
                </a:ext>
              </a:extLst>
            </p:cNvPr>
            <p:cNvSpPr txBox="1"/>
            <p:nvPr/>
          </p:nvSpPr>
          <p:spPr>
            <a:xfrm>
              <a:off x="0" y="-9525"/>
              <a:ext cx="5534480" cy="244002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39"/>
                </a:lnSpc>
                <a:spcBef>
                  <a:spcPct val="0"/>
                </a:spcBef>
              </a:pPr>
              <a:r>
                <a:rPr lang="en-US" dirty="0">
                  <a:solidFill>
                    <a:srgbClr val="FFFFFF"/>
                  </a:solidFill>
                  <a:ea typeface="Roboto"/>
                  <a:cs typeface="Roboto"/>
                  <a:sym typeface="Roboto"/>
                </a:rPr>
                <a:t>Kompetence využívat prostředky informačních</a:t>
              </a:r>
            </a:p>
            <a:p>
              <a:pPr algn="ctr">
                <a:lnSpc>
                  <a:spcPts val="1839"/>
                </a:lnSpc>
                <a:spcBef>
                  <a:spcPct val="0"/>
                </a:spcBef>
              </a:pPr>
              <a:r>
                <a:rPr lang="en-US" dirty="0">
                  <a:solidFill>
                    <a:srgbClr val="FFFFFF"/>
                  </a:solidFill>
                  <a:ea typeface="Roboto"/>
                  <a:cs typeface="Roboto"/>
                  <a:sym typeface="Roboto"/>
                </a:rPr>
                <a:t>a komunikačních technologií </a:t>
              </a:r>
            </a:p>
            <a:p>
              <a:pPr algn="ctr">
                <a:lnSpc>
                  <a:spcPts val="1839"/>
                </a:lnSpc>
                <a:spcBef>
                  <a:spcPct val="0"/>
                </a:spcBef>
              </a:pPr>
              <a:r>
                <a:rPr lang="en-US" dirty="0">
                  <a:solidFill>
                    <a:srgbClr val="FFFFFF"/>
                  </a:solidFill>
                  <a:ea typeface="Roboto"/>
                  <a:cs typeface="Roboto"/>
                  <a:sym typeface="Roboto"/>
                </a:rPr>
                <a:t>a pracovat s informacemi</a:t>
              </a:r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4FE3426D-867A-27AD-2D97-BB0B862EFEE6}"/>
              </a:ext>
            </a:extLst>
          </p:cNvPr>
          <p:cNvSpPr/>
          <p:nvPr/>
        </p:nvSpPr>
        <p:spPr>
          <a:xfrm flipV="1">
            <a:off x="843599" y="3663406"/>
            <a:ext cx="2793212" cy="1649951"/>
          </a:xfrm>
          <a:prstGeom prst="line">
            <a:avLst/>
          </a:prstGeom>
          <a:ln w="28575" cap="rnd">
            <a:solidFill>
              <a:srgbClr val="FF6A42">
                <a:alpha val="84706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 sz="1200" dirty="0"/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DF529B21-7F53-D35C-B36D-F60665BCC46E}"/>
              </a:ext>
            </a:extLst>
          </p:cNvPr>
          <p:cNvSpPr/>
          <p:nvPr/>
        </p:nvSpPr>
        <p:spPr>
          <a:xfrm flipH="1" flipV="1">
            <a:off x="843598" y="3661555"/>
            <a:ext cx="2793212" cy="1649951"/>
          </a:xfrm>
          <a:prstGeom prst="line">
            <a:avLst/>
          </a:prstGeom>
          <a:ln w="28575" cap="rnd">
            <a:solidFill>
              <a:srgbClr val="FF6A42">
                <a:alpha val="84706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 sz="1200" dirty="0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231072DD-B230-9A3F-2D49-789A2CFCABDE}"/>
              </a:ext>
            </a:extLst>
          </p:cNvPr>
          <p:cNvGrpSpPr/>
          <p:nvPr/>
        </p:nvGrpSpPr>
        <p:grpSpPr>
          <a:xfrm>
            <a:off x="5475949" y="3974037"/>
            <a:ext cx="6139149" cy="1052963"/>
            <a:chOff x="0" y="0"/>
            <a:chExt cx="13150256" cy="2105927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F5A32633-3B1E-6934-388A-18B5EDC23E89}"/>
                </a:ext>
              </a:extLst>
            </p:cNvPr>
            <p:cNvSpPr/>
            <p:nvPr/>
          </p:nvSpPr>
          <p:spPr>
            <a:xfrm>
              <a:off x="13406" y="13406"/>
              <a:ext cx="13123534" cy="2079200"/>
            </a:xfrm>
            <a:custGeom>
              <a:avLst/>
              <a:gdLst/>
              <a:ahLst/>
              <a:cxnLst/>
              <a:rect l="l" t="t" r="r" b="b"/>
              <a:pathLst>
                <a:path w="13123534" h="2079200">
                  <a:moveTo>
                    <a:pt x="0" y="346556"/>
                  </a:moveTo>
                  <a:cubicBezTo>
                    <a:pt x="0" y="155113"/>
                    <a:pt x="156855" y="0"/>
                    <a:pt x="350310" y="0"/>
                  </a:cubicBezTo>
                  <a:lnTo>
                    <a:pt x="12773225" y="0"/>
                  </a:lnTo>
                  <a:cubicBezTo>
                    <a:pt x="12966679" y="0"/>
                    <a:pt x="13123535" y="155113"/>
                    <a:pt x="13123535" y="346556"/>
                  </a:cubicBezTo>
                  <a:lnTo>
                    <a:pt x="13123535" y="1732645"/>
                  </a:lnTo>
                  <a:cubicBezTo>
                    <a:pt x="13123535" y="1924088"/>
                    <a:pt x="12966679" y="2079201"/>
                    <a:pt x="12773225" y="2079201"/>
                  </a:cubicBezTo>
                  <a:lnTo>
                    <a:pt x="350310" y="2079201"/>
                  </a:lnTo>
                  <a:cubicBezTo>
                    <a:pt x="156855" y="2079066"/>
                    <a:pt x="0" y="1923954"/>
                    <a:pt x="0" y="1732645"/>
                  </a:cubicBezTo>
                  <a:close/>
                </a:path>
              </a:pathLst>
            </a:custGeom>
            <a:solidFill>
              <a:srgbClr val="FF6A42"/>
            </a:solidFill>
          </p:spPr>
          <p:txBody>
            <a:bodyPr/>
            <a:lstStyle/>
            <a:p>
              <a:endParaRPr lang="cs-CZ" sz="1200" dirty="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93173E34-DE7B-C109-4A74-91D16FC80B6E}"/>
                </a:ext>
              </a:extLst>
            </p:cNvPr>
            <p:cNvSpPr/>
            <p:nvPr/>
          </p:nvSpPr>
          <p:spPr>
            <a:xfrm>
              <a:off x="0" y="0"/>
              <a:ext cx="13150342" cy="2106008"/>
            </a:xfrm>
            <a:custGeom>
              <a:avLst/>
              <a:gdLst/>
              <a:ahLst/>
              <a:cxnLst/>
              <a:rect l="l" t="t" r="r" b="b"/>
              <a:pathLst>
                <a:path w="13150342" h="2106008">
                  <a:moveTo>
                    <a:pt x="0" y="359962"/>
                  </a:moveTo>
                  <a:cubicBezTo>
                    <a:pt x="0" y="161011"/>
                    <a:pt x="163022" y="0"/>
                    <a:pt x="363716" y="0"/>
                  </a:cubicBezTo>
                  <a:lnTo>
                    <a:pt x="12786631" y="0"/>
                  </a:lnTo>
                  <a:lnTo>
                    <a:pt x="12786631" y="13406"/>
                  </a:lnTo>
                  <a:lnTo>
                    <a:pt x="12786631" y="0"/>
                  </a:lnTo>
                  <a:cubicBezTo>
                    <a:pt x="12987324" y="0"/>
                    <a:pt x="13150342" y="161011"/>
                    <a:pt x="13150342" y="359962"/>
                  </a:cubicBezTo>
                  <a:lnTo>
                    <a:pt x="13136941" y="359962"/>
                  </a:lnTo>
                  <a:lnTo>
                    <a:pt x="13150342" y="359962"/>
                  </a:lnTo>
                  <a:lnTo>
                    <a:pt x="13150342" y="1746051"/>
                  </a:lnTo>
                  <a:lnTo>
                    <a:pt x="13136941" y="1746051"/>
                  </a:lnTo>
                  <a:lnTo>
                    <a:pt x="13150342" y="1746051"/>
                  </a:lnTo>
                  <a:cubicBezTo>
                    <a:pt x="13150342" y="1945002"/>
                    <a:pt x="12987324" y="2106008"/>
                    <a:pt x="12786631" y="2106008"/>
                  </a:cubicBezTo>
                  <a:lnTo>
                    <a:pt x="12786631" y="2092607"/>
                  </a:lnTo>
                  <a:lnTo>
                    <a:pt x="12786631" y="2106008"/>
                  </a:lnTo>
                  <a:lnTo>
                    <a:pt x="363716" y="2106008"/>
                  </a:lnTo>
                  <a:lnTo>
                    <a:pt x="363716" y="2092607"/>
                  </a:lnTo>
                  <a:lnTo>
                    <a:pt x="363716" y="2106008"/>
                  </a:lnTo>
                  <a:cubicBezTo>
                    <a:pt x="163022" y="2105879"/>
                    <a:pt x="0" y="1944868"/>
                    <a:pt x="0" y="1746051"/>
                  </a:cubicBezTo>
                  <a:lnTo>
                    <a:pt x="0" y="359962"/>
                  </a:lnTo>
                  <a:lnTo>
                    <a:pt x="13406" y="359962"/>
                  </a:lnTo>
                  <a:lnTo>
                    <a:pt x="0" y="359962"/>
                  </a:lnTo>
                  <a:moveTo>
                    <a:pt x="26813" y="359962"/>
                  </a:moveTo>
                  <a:lnTo>
                    <a:pt x="26813" y="1746051"/>
                  </a:lnTo>
                  <a:lnTo>
                    <a:pt x="13406" y="1746051"/>
                  </a:lnTo>
                  <a:lnTo>
                    <a:pt x="26813" y="1746051"/>
                  </a:lnTo>
                  <a:cubicBezTo>
                    <a:pt x="26813" y="1929853"/>
                    <a:pt x="177501" y="2079200"/>
                    <a:pt x="363716" y="2079200"/>
                  </a:cubicBezTo>
                  <a:lnTo>
                    <a:pt x="12786631" y="2079200"/>
                  </a:lnTo>
                  <a:cubicBezTo>
                    <a:pt x="12972846" y="2079200"/>
                    <a:pt x="13123534" y="1929987"/>
                    <a:pt x="13123534" y="1746051"/>
                  </a:cubicBezTo>
                  <a:lnTo>
                    <a:pt x="13123534" y="359962"/>
                  </a:lnTo>
                  <a:cubicBezTo>
                    <a:pt x="13123401" y="176026"/>
                    <a:pt x="12972712" y="26813"/>
                    <a:pt x="12786631" y="26813"/>
                  </a:cubicBezTo>
                  <a:lnTo>
                    <a:pt x="363716" y="26813"/>
                  </a:lnTo>
                  <a:lnTo>
                    <a:pt x="363716" y="13406"/>
                  </a:lnTo>
                  <a:lnTo>
                    <a:pt x="363716" y="26813"/>
                  </a:lnTo>
                  <a:cubicBezTo>
                    <a:pt x="177501" y="26813"/>
                    <a:pt x="26813" y="176026"/>
                    <a:pt x="26813" y="359962"/>
                  </a:cubicBezTo>
                  <a:close/>
                </a:path>
              </a:pathLst>
            </a:custGeom>
            <a:solidFill>
              <a:srgbClr val="BC543E"/>
            </a:solidFill>
          </p:spPr>
          <p:txBody>
            <a:bodyPr/>
            <a:lstStyle/>
            <a:p>
              <a:endParaRPr lang="cs-CZ" sz="1200" dirty="0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7634EDC6-916B-AFC6-DA52-AA56ADD7B361}"/>
                </a:ext>
              </a:extLst>
            </p:cNvPr>
            <p:cNvSpPr txBox="1"/>
            <p:nvPr/>
          </p:nvSpPr>
          <p:spPr>
            <a:xfrm>
              <a:off x="0" y="-28575"/>
              <a:ext cx="13150256" cy="213450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4320"/>
                </a:lnSpc>
              </a:pPr>
              <a:r>
                <a:rPr lang="en-US" sz="3600" b="1" dirty="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Digitální kompetence</a:t>
              </a:r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D43B19BD-5DA4-AB87-C00B-2EABD49588BB}"/>
              </a:ext>
            </a:extLst>
          </p:cNvPr>
          <p:cNvGrpSpPr/>
          <p:nvPr/>
        </p:nvGrpSpPr>
        <p:grpSpPr>
          <a:xfrm>
            <a:off x="3936197" y="4028584"/>
            <a:ext cx="1308501" cy="883789"/>
            <a:chOff x="0" y="0"/>
            <a:chExt cx="2479108" cy="1674440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490C9D55-1C1D-2F59-81A4-4CEC14628708}"/>
                </a:ext>
              </a:extLst>
            </p:cNvPr>
            <p:cNvSpPr/>
            <p:nvPr/>
          </p:nvSpPr>
          <p:spPr>
            <a:xfrm>
              <a:off x="12700" y="12700"/>
              <a:ext cx="2453767" cy="1648968"/>
            </a:xfrm>
            <a:custGeom>
              <a:avLst/>
              <a:gdLst/>
              <a:ahLst/>
              <a:cxnLst/>
              <a:rect l="l" t="t" r="r" b="b"/>
              <a:pathLst>
                <a:path w="2453767" h="1648968">
                  <a:moveTo>
                    <a:pt x="0" y="412242"/>
                  </a:moveTo>
                  <a:lnTo>
                    <a:pt x="1625092" y="412242"/>
                  </a:lnTo>
                  <a:lnTo>
                    <a:pt x="1625092" y="0"/>
                  </a:lnTo>
                  <a:lnTo>
                    <a:pt x="2453767" y="824484"/>
                  </a:lnTo>
                  <a:lnTo>
                    <a:pt x="1625092" y="1648968"/>
                  </a:lnTo>
                  <a:lnTo>
                    <a:pt x="1625092" y="1236726"/>
                  </a:lnTo>
                  <a:lnTo>
                    <a:pt x="0" y="1236726"/>
                  </a:lnTo>
                  <a:close/>
                </a:path>
              </a:pathLst>
            </a:custGeom>
            <a:solidFill>
              <a:srgbClr val="FF6A42"/>
            </a:solidFill>
          </p:spPr>
          <p:txBody>
            <a:bodyPr/>
            <a:lstStyle/>
            <a:p>
              <a:endParaRPr lang="cs-CZ" sz="1200" dirty="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0DF3761B-5C57-EDD8-2319-CCC73844A2F5}"/>
                </a:ext>
              </a:extLst>
            </p:cNvPr>
            <p:cNvSpPr/>
            <p:nvPr/>
          </p:nvSpPr>
          <p:spPr>
            <a:xfrm>
              <a:off x="0" y="-889"/>
              <a:ext cx="2479167" cy="1676273"/>
            </a:xfrm>
            <a:custGeom>
              <a:avLst/>
              <a:gdLst/>
              <a:ahLst/>
              <a:cxnLst/>
              <a:rect l="l" t="t" r="r" b="b"/>
              <a:pathLst>
                <a:path w="2479167" h="1676273">
                  <a:moveTo>
                    <a:pt x="12700" y="413131"/>
                  </a:moveTo>
                  <a:lnTo>
                    <a:pt x="1637792" y="413131"/>
                  </a:lnTo>
                  <a:lnTo>
                    <a:pt x="1637792" y="425831"/>
                  </a:lnTo>
                  <a:lnTo>
                    <a:pt x="1625092" y="425831"/>
                  </a:lnTo>
                  <a:lnTo>
                    <a:pt x="1625092" y="13589"/>
                  </a:lnTo>
                  <a:cubicBezTo>
                    <a:pt x="1625092" y="8509"/>
                    <a:pt x="1628140" y="3810"/>
                    <a:pt x="1632966" y="1905"/>
                  </a:cubicBezTo>
                  <a:cubicBezTo>
                    <a:pt x="1637792" y="0"/>
                    <a:pt x="1643126" y="1016"/>
                    <a:pt x="1646809" y="4572"/>
                  </a:cubicBezTo>
                  <a:lnTo>
                    <a:pt x="2475484" y="829056"/>
                  </a:lnTo>
                  <a:cubicBezTo>
                    <a:pt x="2477897" y="831469"/>
                    <a:pt x="2479167" y="834644"/>
                    <a:pt x="2479167" y="838073"/>
                  </a:cubicBezTo>
                  <a:cubicBezTo>
                    <a:pt x="2479167" y="841502"/>
                    <a:pt x="2477770" y="844677"/>
                    <a:pt x="2475484" y="847090"/>
                  </a:cubicBezTo>
                  <a:lnTo>
                    <a:pt x="1646809" y="1671574"/>
                  </a:lnTo>
                  <a:cubicBezTo>
                    <a:pt x="1643126" y="1675130"/>
                    <a:pt x="1637665" y="1676273"/>
                    <a:pt x="1632966" y="1674241"/>
                  </a:cubicBezTo>
                  <a:cubicBezTo>
                    <a:pt x="1628267" y="1672209"/>
                    <a:pt x="1625092" y="1667637"/>
                    <a:pt x="1625092" y="1662557"/>
                  </a:cubicBezTo>
                  <a:lnTo>
                    <a:pt x="1625092" y="1250315"/>
                  </a:lnTo>
                  <a:lnTo>
                    <a:pt x="1637792" y="1250315"/>
                  </a:lnTo>
                  <a:lnTo>
                    <a:pt x="1637792" y="1263015"/>
                  </a:lnTo>
                  <a:lnTo>
                    <a:pt x="12700" y="1263015"/>
                  </a:lnTo>
                  <a:cubicBezTo>
                    <a:pt x="5715" y="1263015"/>
                    <a:pt x="0" y="1257300"/>
                    <a:pt x="0" y="1250315"/>
                  </a:cubicBezTo>
                  <a:lnTo>
                    <a:pt x="0" y="425831"/>
                  </a:lnTo>
                  <a:cubicBezTo>
                    <a:pt x="0" y="418846"/>
                    <a:pt x="5715" y="413131"/>
                    <a:pt x="12700" y="413131"/>
                  </a:cubicBezTo>
                  <a:moveTo>
                    <a:pt x="12700" y="438531"/>
                  </a:moveTo>
                  <a:lnTo>
                    <a:pt x="12700" y="425831"/>
                  </a:lnTo>
                  <a:lnTo>
                    <a:pt x="25400" y="425831"/>
                  </a:lnTo>
                  <a:lnTo>
                    <a:pt x="25400" y="1250315"/>
                  </a:lnTo>
                  <a:lnTo>
                    <a:pt x="12700" y="1250315"/>
                  </a:lnTo>
                  <a:lnTo>
                    <a:pt x="12700" y="1237615"/>
                  </a:lnTo>
                  <a:lnTo>
                    <a:pt x="1637792" y="1237615"/>
                  </a:lnTo>
                  <a:cubicBezTo>
                    <a:pt x="1644777" y="1237615"/>
                    <a:pt x="1650492" y="1243330"/>
                    <a:pt x="1650492" y="1250315"/>
                  </a:cubicBezTo>
                  <a:lnTo>
                    <a:pt x="1650492" y="1662557"/>
                  </a:lnTo>
                  <a:lnTo>
                    <a:pt x="1637792" y="1662557"/>
                  </a:lnTo>
                  <a:lnTo>
                    <a:pt x="1628775" y="1653540"/>
                  </a:lnTo>
                  <a:lnTo>
                    <a:pt x="2457450" y="829056"/>
                  </a:lnTo>
                  <a:lnTo>
                    <a:pt x="2466467" y="838073"/>
                  </a:lnTo>
                  <a:lnTo>
                    <a:pt x="2457450" y="847090"/>
                  </a:lnTo>
                  <a:lnTo>
                    <a:pt x="1628775" y="22606"/>
                  </a:lnTo>
                  <a:lnTo>
                    <a:pt x="1637792" y="13589"/>
                  </a:lnTo>
                  <a:lnTo>
                    <a:pt x="1650492" y="13589"/>
                  </a:lnTo>
                  <a:lnTo>
                    <a:pt x="1650492" y="425831"/>
                  </a:lnTo>
                  <a:cubicBezTo>
                    <a:pt x="1650492" y="432816"/>
                    <a:pt x="1644777" y="438531"/>
                    <a:pt x="1637792" y="438531"/>
                  </a:cubicBezTo>
                  <a:lnTo>
                    <a:pt x="12700" y="438531"/>
                  </a:lnTo>
                  <a:close/>
                </a:path>
              </a:pathLst>
            </a:custGeom>
            <a:solidFill>
              <a:srgbClr val="BC543E"/>
            </a:solidFill>
          </p:spPr>
          <p:txBody>
            <a:bodyPr/>
            <a:lstStyle/>
            <a:p>
              <a:endParaRPr lang="cs-CZ" sz="1200" dirty="0"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CB24311F-DD27-8636-ACCE-FC61687CF2DF}"/>
              </a:ext>
            </a:extLst>
          </p:cNvPr>
          <p:cNvGrpSpPr/>
          <p:nvPr/>
        </p:nvGrpSpPr>
        <p:grpSpPr>
          <a:xfrm>
            <a:off x="856172" y="5329185"/>
            <a:ext cx="2767240" cy="1215252"/>
            <a:chOff x="0" y="0"/>
            <a:chExt cx="5534480" cy="2430504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97AEB476-AE6C-7A04-BD68-DB24B55A17E3}"/>
                </a:ext>
              </a:extLst>
            </p:cNvPr>
            <p:cNvSpPr/>
            <p:nvPr/>
          </p:nvSpPr>
          <p:spPr>
            <a:xfrm>
              <a:off x="13406" y="13406"/>
              <a:ext cx="5507621" cy="2403635"/>
            </a:xfrm>
            <a:custGeom>
              <a:avLst/>
              <a:gdLst/>
              <a:ahLst/>
              <a:cxnLst/>
              <a:rect l="l" t="t" r="r" b="b"/>
              <a:pathLst>
                <a:path w="5507621" h="2403635">
                  <a:moveTo>
                    <a:pt x="0" y="400584"/>
                  </a:moveTo>
                  <a:cubicBezTo>
                    <a:pt x="0" y="179378"/>
                    <a:pt x="180451" y="0"/>
                    <a:pt x="403131" y="0"/>
                  </a:cubicBezTo>
                  <a:lnTo>
                    <a:pt x="5104491" y="0"/>
                  </a:lnTo>
                  <a:cubicBezTo>
                    <a:pt x="5327171" y="0"/>
                    <a:pt x="5507621" y="179378"/>
                    <a:pt x="5507621" y="400584"/>
                  </a:cubicBezTo>
                  <a:lnTo>
                    <a:pt x="5507621" y="2003052"/>
                  </a:lnTo>
                  <a:cubicBezTo>
                    <a:pt x="5507621" y="2224258"/>
                    <a:pt x="5327171" y="2403636"/>
                    <a:pt x="5104491" y="2403636"/>
                  </a:cubicBezTo>
                  <a:lnTo>
                    <a:pt x="403131" y="2403636"/>
                  </a:lnTo>
                  <a:cubicBezTo>
                    <a:pt x="180451" y="2403635"/>
                    <a:pt x="0" y="2224392"/>
                    <a:pt x="0" y="2003052"/>
                  </a:cubicBezTo>
                  <a:close/>
                </a:path>
              </a:pathLst>
            </a:custGeom>
            <a:solidFill>
              <a:srgbClr val="AFCDE2"/>
            </a:solidFill>
          </p:spPr>
          <p:txBody>
            <a:bodyPr/>
            <a:lstStyle/>
            <a:p>
              <a:endParaRPr lang="cs-CZ" sz="1200" dirty="0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635FE26A-D110-719E-A6B3-920A2EFF8F06}"/>
                </a:ext>
              </a:extLst>
            </p:cNvPr>
            <p:cNvSpPr/>
            <p:nvPr/>
          </p:nvSpPr>
          <p:spPr>
            <a:xfrm>
              <a:off x="0" y="0"/>
              <a:ext cx="5534434" cy="2430448"/>
            </a:xfrm>
            <a:custGeom>
              <a:avLst/>
              <a:gdLst/>
              <a:ahLst/>
              <a:cxnLst/>
              <a:rect l="l" t="t" r="r" b="b"/>
              <a:pathLst>
                <a:path w="5534434" h="2430448">
                  <a:moveTo>
                    <a:pt x="0" y="413990"/>
                  </a:moveTo>
                  <a:cubicBezTo>
                    <a:pt x="0" y="185277"/>
                    <a:pt x="186617" y="0"/>
                    <a:pt x="416537" y="0"/>
                  </a:cubicBezTo>
                  <a:lnTo>
                    <a:pt x="5117897" y="0"/>
                  </a:lnTo>
                  <a:lnTo>
                    <a:pt x="5117897" y="13406"/>
                  </a:lnTo>
                  <a:lnTo>
                    <a:pt x="5117897" y="0"/>
                  </a:lnTo>
                  <a:cubicBezTo>
                    <a:pt x="5347817" y="0"/>
                    <a:pt x="5534434" y="185277"/>
                    <a:pt x="5534434" y="413990"/>
                  </a:cubicBezTo>
                  <a:lnTo>
                    <a:pt x="5521027" y="413990"/>
                  </a:lnTo>
                  <a:lnTo>
                    <a:pt x="5534434" y="413990"/>
                  </a:lnTo>
                  <a:lnTo>
                    <a:pt x="5534434" y="2016458"/>
                  </a:lnTo>
                  <a:lnTo>
                    <a:pt x="5521027" y="2016458"/>
                  </a:lnTo>
                  <a:lnTo>
                    <a:pt x="5534434" y="2016458"/>
                  </a:lnTo>
                  <a:cubicBezTo>
                    <a:pt x="5534434" y="2245171"/>
                    <a:pt x="5347817" y="2430448"/>
                    <a:pt x="5117897" y="2430448"/>
                  </a:cubicBezTo>
                  <a:lnTo>
                    <a:pt x="5117897" y="2417042"/>
                  </a:lnTo>
                  <a:lnTo>
                    <a:pt x="5117897" y="2430448"/>
                  </a:lnTo>
                  <a:lnTo>
                    <a:pt x="416537" y="2430448"/>
                  </a:lnTo>
                  <a:lnTo>
                    <a:pt x="416537" y="2417042"/>
                  </a:lnTo>
                  <a:lnTo>
                    <a:pt x="416537" y="2430448"/>
                  </a:lnTo>
                  <a:cubicBezTo>
                    <a:pt x="186617" y="2430448"/>
                    <a:pt x="0" y="2245171"/>
                    <a:pt x="0" y="2016458"/>
                  </a:cubicBezTo>
                  <a:lnTo>
                    <a:pt x="0" y="413990"/>
                  </a:lnTo>
                  <a:lnTo>
                    <a:pt x="13406" y="413990"/>
                  </a:lnTo>
                  <a:lnTo>
                    <a:pt x="0" y="413990"/>
                  </a:lnTo>
                  <a:moveTo>
                    <a:pt x="26813" y="413990"/>
                  </a:moveTo>
                  <a:lnTo>
                    <a:pt x="26813" y="2016458"/>
                  </a:lnTo>
                  <a:lnTo>
                    <a:pt x="13406" y="2016458"/>
                  </a:lnTo>
                  <a:lnTo>
                    <a:pt x="26813" y="2016458"/>
                  </a:lnTo>
                  <a:cubicBezTo>
                    <a:pt x="26813" y="2230290"/>
                    <a:pt x="201230" y="2403635"/>
                    <a:pt x="416537" y="2403635"/>
                  </a:cubicBezTo>
                  <a:lnTo>
                    <a:pt x="5117897" y="2403635"/>
                  </a:lnTo>
                  <a:cubicBezTo>
                    <a:pt x="5333204" y="2403635"/>
                    <a:pt x="5507621" y="2230156"/>
                    <a:pt x="5507621" y="2016458"/>
                  </a:cubicBezTo>
                  <a:lnTo>
                    <a:pt x="5507621" y="413990"/>
                  </a:lnTo>
                  <a:cubicBezTo>
                    <a:pt x="5507621" y="200292"/>
                    <a:pt x="5333204" y="26813"/>
                    <a:pt x="5117897" y="26813"/>
                  </a:cubicBezTo>
                  <a:lnTo>
                    <a:pt x="416537" y="26813"/>
                  </a:lnTo>
                  <a:lnTo>
                    <a:pt x="416537" y="13406"/>
                  </a:lnTo>
                  <a:lnTo>
                    <a:pt x="416537" y="26813"/>
                  </a:lnTo>
                  <a:cubicBezTo>
                    <a:pt x="201230" y="26813"/>
                    <a:pt x="26813" y="200292"/>
                    <a:pt x="26813" y="413990"/>
                  </a:cubicBezTo>
                  <a:close/>
                </a:path>
              </a:pathLst>
            </a:custGeom>
            <a:solidFill>
              <a:srgbClr val="44515F"/>
            </a:solidFill>
          </p:spPr>
          <p:txBody>
            <a:bodyPr/>
            <a:lstStyle/>
            <a:p>
              <a:endParaRPr lang="cs-CZ" sz="1200" dirty="0"/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9AA43097-BAD6-CA9B-53CC-6D682B87A58A}"/>
                </a:ext>
              </a:extLst>
            </p:cNvPr>
            <p:cNvSpPr txBox="1"/>
            <p:nvPr/>
          </p:nvSpPr>
          <p:spPr>
            <a:xfrm>
              <a:off x="0" y="-9525"/>
              <a:ext cx="5534480" cy="244002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39"/>
                </a:lnSpc>
                <a:spcBef>
                  <a:spcPct val="0"/>
                </a:spcBef>
              </a:pPr>
              <a:r>
                <a:rPr lang="en-US" dirty="0">
                  <a:solidFill>
                    <a:srgbClr val="FFFFFF"/>
                  </a:solidFill>
                  <a:ea typeface="Roboto"/>
                  <a:cs typeface="Roboto"/>
                  <a:sym typeface="Roboto"/>
                </a:rPr>
                <a:t>Informační a komunikační technologie</a:t>
              </a:r>
            </a:p>
          </p:txBody>
        </p:sp>
      </p:grpSp>
      <p:sp>
        <p:nvSpPr>
          <p:cNvPr id="19" name="AutoShape 19">
            <a:extLst>
              <a:ext uri="{FF2B5EF4-FFF2-40B4-BE49-F238E27FC236}">
                <a16:creationId xmlns:a16="http://schemas.microsoft.com/office/drawing/2014/main" id="{A0957505-9F2E-4566-B2FC-B490600A18FD}"/>
              </a:ext>
            </a:extLst>
          </p:cNvPr>
          <p:cNvSpPr/>
          <p:nvPr/>
        </p:nvSpPr>
        <p:spPr>
          <a:xfrm flipV="1">
            <a:off x="843601" y="5115187"/>
            <a:ext cx="2793212" cy="1649951"/>
          </a:xfrm>
          <a:prstGeom prst="line">
            <a:avLst/>
          </a:prstGeom>
          <a:ln w="28575" cap="rnd">
            <a:solidFill>
              <a:srgbClr val="FF6A42">
                <a:alpha val="84706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 sz="1200" dirty="0"/>
          </a:p>
        </p:txBody>
      </p:sp>
      <p:sp>
        <p:nvSpPr>
          <p:cNvPr id="20" name="AutoShape 20">
            <a:extLst>
              <a:ext uri="{FF2B5EF4-FFF2-40B4-BE49-F238E27FC236}">
                <a16:creationId xmlns:a16="http://schemas.microsoft.com/office/drawing/2014/main" id="{C164F5A7-E223-B63A-AB9E-6D1C50689A35}"/>
              </a:ext>
            </a:extLst>
          </p:cNvPr>
          <p:cNvSpPr/>
          <p:nvPr/>
        </p:nvSpPr>
        <p:spPr>
          <a:xfrm flipH="1" flipV="1">
            <a:off x="843599" y="5115187"/>
            <a:ext cx="2793212" cy="1649951"/>
          </a:xfrm>
          <a:prstGeom prst="line">
            <a:avLst/>
          </a:prstGeom>
          <a:ln w="28575" cap="rnd">
            <a:solidFill>
              <a:srgbClr val="FF6A42">
                <a:alpha val="84706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 sz="1200" dirty="0"/>
          </a:p>
        </p:txBody>
      </p:sp>
      <p:grpSp>
        <p:nvGrpSpPr>
          <p:cNvPr id="21" name="Group 21">
            <a:extLst>
              <a:ext uri="{FF2B5EF4-FFF2-40B4-BE49-F238E27FC236}">
                <a16:creationId xmlns:a16="http://schemas.microsoft.com/office/drawing/2014/main" id="{3D229BFB-B692-12B8-9B48-725B974CAF04}"/>
              </a:ext>
            </a:extLst>
          </p:cNvPr>
          <p:cNvGrpSpPr/>
          <p:nvPr/>
        </p:nvGrpSpPr>
        <p:grpSpPr>
          <a:xfrm>
            <a:off x="5475950" y="5547845"/>
            <a:ext cx="6139149" cy="1052963"/>
            <a:chOff x="0" y="0"/>
            <a:chExt cx="13150256" cy="2105927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0C46CEEE-E152-3547-810E-41B194873A1A}"/>
                </a:ext>
              </a:extLst>
            </p:cNvPr>
            <p:cNvSpPr/>
            <p:nvPr/>
          </p:nvSpPr>
          <p:spPr>
            <a:xfrm>
              <a:off x="13406" y="13406"/>
              <a:ext cx="13123534" cy="2079200"/>
            </a:xfrm>
            <a:custGeom>
              <a:avLst/>
              <a:gdLst/>
              <a:ahLst/>
              <a:cxnLst/>
              <a:rect l="l" t="t" r="r" b="b"/>
              <a:pathLst>
                <a:path w="13123534" h="2079200">
                  <a:moveTo>
                    <a:pt x="0" y="346556"/>
                  </a:moveTo>
                  <a:cubicBezTo>
                    <a:pt x="0" y="155113"/>
                    <a:pt x="156855" y="0"/>
                    <a:pt x="350310" y="0"/>
                  </a:cubicBezTo>
                  <a:lnTo>
                    <a:pt x="12773225" y="0"/>
                  </a:lnTo>
                  <a:cubicBezTo>
                    <a:pt x="12966679" y="0"/>
                    <a:pt x="13123535" y="155113"/>
                    <a:pt x="13123535" y="346556"/>
                  </a:cubicBezTo>
                  <a:lnTo>
                    <a:pt x="13123535" y="1732645"/>
                  </a:lnTo>
                  <a:cubicBezTo>
                    <a:pt x="13123535" y="1924088"/>
                    <a:pt x="12966679" y="2079201"/>
                    <a:pt x="12773225" y="2079201"/>
                  </a:cubicBezTo>
                  <a:lnTo>
                    <a:pt x="350310" y="2079201"/>
                  </a:lnTo>
                  <a:cubicBezTo>
                    <a:pt x="156855" y="2079066"/>
                    <a:pt x="0" y="1923954"/>
                    <a:pt x="0" y="1732645"/>
                  </a:cubicBezTo>
                  <a:close/>
                </a:path>
              </a:pathLst>
            </a:custGeom>
            <a:solidFill>
              <a:srgbClr val="FF6A42"/>
            </a:solidFill>
          </p:spPr>
          <p:txBody>
            <a:bodyPr/>
            <a:lstStyle/>
            <a:p>
              <a:endParaRPr lang="cs-CZ" sz="1200" dirty="0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FB06F807-4806-14AD-2493-E87D3B6F6C98}"/>
                </a:ext>
              </a:extLst>
            </p:cNvPr>
            <p:cNvSpPr/>
            <p:nvPr/>
          </p:nvSpPr>
          <p:spPr>
            <a:xfrm>
              <a:off x="0" y="0"/>
              <a:ext cx="13150342" cy="2106008"/>
            </a:xfrm>
            <a:custGeom>
              <a:avLst/>
              <a:gdLst/>
              <a:ahLst/>
              <a:cxnLst/>
              <a:rect l="l" t="t" r="r" b="b"/>
              <a:pathLst>
                <a:path w="13150342" h="2106008">
                  <a:moveTo>
                    <a:pt x="0" y="359962"/>
                  </a:moveTo>
                  <a:cubicBezTo>
                    <a:pt x="0" y="161011"/>
                    <a:pt x="163022" y="0"/>
                    <a:pt x="363716" y="0"/>
                  </a:cubicBezTo>
                  <a:lnTo>
                    <a:pt x="12786631" y="0"/>
                  </a:lnTo>
                  <a:lnTo>
                    <a:pt x="12786631" y="13406"/>
                  </a:lnTo>
                  <a:lnTo>
                    <a:pt x="12786631" y="0"/>
                  </a:lnTo>
                  <a:cubicBezTo>
                    <a:pt x="12987324" y="0"/>
                    <a:pt x="13150342" y="161011"/>
                    <a:pt x="13150342" y="359962"/>
                  </a:cubicBezTo>
                  <a:lnTo>
                    <a:pt x="13136941" y="359962"/>
                  </a:lnTo>
                  <a:lnTo>
                    <a:pt x="13150342" y="359962"/>
                  </a:lnTo>
                  <a:lnTo>
                    <a:pt x="13150342" y="1746051"/>
                  </a:lnTo>
                  <a:lnTo>
                    <a:pt x="13136941" y="1746051"/>
                  </a:lnTo>
                  <a:lnTo>
                    <a:pt x="13150342" y="1746051"/>
                  </a:lnTo>
                  <a:cubicBezTo>
                    <a:pt x="13150342" y="1945002"/>
                    <a:pt x="12987324" y="2106008"/>
                    <a:pt x="12786631" y="2106008"/>
                  </a:cubicBezTo>
                  <a:lnTo>
                    <a:pt x="12786631" y="2092607"/>
                  </a:lnTo>
                  <a:lnTo>
                    <a:pt x="12786631" y="2106008"/>
                  </a:lnTo>
                  <a:lnTo>
                    <a:pt x="363716" y="2106008"/>
                  </a:lnTo>
                  <a:lnTo>
                    <a:pt x="363716" y="2092607"/>
                  </a:lnTo>
                  <a:lnTo>
                    <a:pt x="363716" y="2106008"/>
                  </a:lnTo>
                  <a:cubicBezTo>
                    <a:pt x="163022" y="2105879"/>
                    <a:pt x="0" y="1944868"/>
                    <a:pt x="0" y="1746051"/>
                  </a:cubicBezTo>
                  <a:lnTo>
                    <a:pt x="0" y="359962"/>
                  </a:lnTo>
                  <a:lnTo>
                    <a:pt x="13406" y="359962"/>
                  </a:lnTo>
                  <a:lnTo>
                    <a:pt x="0" y="359962"/>
                  </a:lnTo>
                  <a:moveTo>
                    <a:pt x="26813" y="359962"/>
                  </a:moveTo>
                  <a:lnTo>
                    <a:pt x="26813" y="1746051"/>
                  </a:lnTo>
                  <a:lnTo>
                    <a:pt x="13406" y="1746051"/>
                  </a:lnTo>
                  <a:lnTo>
                    <a:pt x="26813" y="1746051"/>
                  </a:lnTo>
                  <a:cubicBezTo>
                    <a:pt x="26813" y="1929853"/>
                    <a:pt x="177501" y="2079200"/>
                    <a:pt x="363716" y="2079200"/>
                  </a:cubicBezTo>
                  <a:lnTo>
                    <a:pt x="12786631" y="2079200"/>
                  </a:lnTo>
                  <a:cubicBezTo>
                    <a:pt x="12972846" y="2079200"/>
                    <a:pt x="13123534" y="1929987"/>
                    <a:pt x="13123534" y="1746051"/>
                  </a:cubicBezTo>
                  <a:lnTo>
                    <a:pt x="13123534" y="359962"/>
                  </a:lnTo>
                  <a:cubicBezTo>
                    <a:pt x="13123401" y="176026"/>
                    <a:pt x="12972712" y="26813"/>
                    <a:pt x="12786631" y="26813"/>
                  </a:cubicBezTo>
                  <a:lnTo>
                    <a:pt x="363716" y="26813"/>
                  </a:lnTo>
                  <a:lnTo>
                    <a:pt x="363716" y="13406"/>
                  </a:lnTo>
                  <a:lnTo>
                    <a:pt x="363716" y="26813"/>
                  </a:lnTo>
                  <a:cubicBezTo>
                    <a:pt x="177501" y="26813"/>
                    <a:pt x="26813" y="176026"/>
                    <a:pt x="26813" y="359962"/>
                  </a:cubicBezTo>
                  <a:close/>
                </a:path>
              </a:pathLst>
            </a:custGeom>
            <a:solidFill>
              <a:srgbClr val="BC543E"/>
            </a:solidFill>
          </p:spPr>
          <p:txBody>
            <a:bodyPr/>
            <a:lstStyle/>
            <a:p>
              <a:endParaRPr lang="cs-CZ" sz="1200" dirty="0"/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DA5AF17B-0E75-678D-3110-08363681D12E}"/>
                </a:ext>
              </a:extLst>
            </p:cNvPr>
            <p:cNvSpPr txBox="1"/>
            <p:nvPr/>
          </p:nvSpPr>
          <p:spPr>
            <a:xfrm>
              <a:off x="0" y="-28575"/>
              <a:ext cx="13150256" cy="213450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4320"/>
                </a:lnSpc>
              </a:pPr>
              <a:r>
                <a:rPr lang="en-US" sz="3600" b="1" dirty="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Člověk a digitální svět</a:t>
              </a:r>
            </a:p>
          </p:txBody>
        </p:sp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C476C3FD-2C35-5A09-B8D9-4EA057EED43D}"/>
              </a:ext>
            </a:extLst>
          </p:cNvPr>
          <p:cNvGrpSpPr/>
          <p:nvPr/>
        </p:nvGrpSpPr>
        <p:grpSpPr>
          <a:xfrm>
            <a:off x="3936198" y="5546232"/>
            <a:ext cx="1308501" cy="883789"/>
            <a:chOff x="0" y="0"/>
            <a:chExt cx="2479108" cy="1674440"/>
          </a:xfrm>
        </p:grpSpPr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B2FC105C-0B80-E46C-E83E-1BFFFB0B8C8D}"/>
                </a:ext>
              </a:extLst>
            </p:cNvPr>
            <p:cNvSpPr/>
            <p:nvPr/>
          </p:nvSpPr>
          <p:spPr>
            <a:xfrm>
              <a:off x="12700" y="12700"/>
              <a:ext cx="2453767" cy="1648968"/>
            </a:xfrm>
            <a:custGeom>
              <a:avLst/>
              <a:gdLst/>
              <a:ahLst/>
              <a:cxnLst/>
              <a:rect l="l" t="t" r="r" b="b"/>
              <a:pathLst>
                <a:path w="2453767" h="1648968">
                  <a:moveTo>
                    <a:pt x="0" y="412242"/>
                  </a:moveTo>
                  <a:lnTo>
                    <a:pt x="1625092" y="412242"/>
                  </a:lnTo>
                  <a:lnTo>
                    <a:pt x="1625092" y="0"/>
                  </a:lnTo>
                  <a:lnTo>
                    <a:pt x="2453767" y="824484"/>
                  </a:lnTo>
                  <a:lnTo>
                    <a:pt x="1625092" y="1648968"/>
                  </a:lnTo>
                  <a:lnTo>
                    <a:pt x="1625092" y="1236726"/>
                  </a:lnTo>
                  <a:lnTo>
                    <a:pt x="0" y="1236726"/>
                  </a:lnTo>
                  <a:close/>
                </a:path>
              </a:pathLst>
            </a:custGeom>
            <a:solidFill>
              <a:srgbClr val="FF6A42"/>
            </a:solidFill>
          </p:spPr>
          <p:txBody>
            <a:bodyPr/>
            <a:lstStyle/>
            <a:p>
              <a:endParaRPr lang="cs-CZ" sz="1200" dirty="0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445F461B-5B5B-6B37-B1FE-48356222BE17}"/>
                </a:ext>
              </a:extLst>
            </p:cNvPr>
            <p:cNvSpPr/>
            <p:nvPr/>
          </p:nvSpPr>
          <p:spPr>
            <a:xfrm>
              <a:off x="0" y="-889"/>
              <a:ext cx="2479167" cy="1676273"/>
            </a:xfrm>
            <a:custGeom>
              <a:avLst/>
              <a:gdLst/>
              <a:ahLst/>
              <a:cxnLst/>
              <a:rect l="l" t="t" r="r" b="b"/>
              <a:pathLst>
                <a:path w="2479167" h="1676273">
                  <a:moveTo>
                    <a:pt x="12700" y="413131"/>
                  </a:moveTo>
                  <a:lnTo>
                    <a:pt x="1637792" y="413131"/>
                  </a:lnTo>
                  <a:lnTo>
                    <a:pt x="1637792" y="425831"/>
                  </a:lnTo>
                  <a:lnTo>
                    <a:pt x="1625092" y="425831"/>
                  </a:lnTo>
                  <a:lnTo>
                    <a:pt x="1625092" y="13589"/>
                  </a:lnTo>
                  <a:cubicBezTo>
                    <a:pt x="1625092" y="8509"/>
                    <a:pt x="1628140" y="3810"/>
                    <a:pt x="1632966" y="1905"/>
                  </a:cubicBezTo>
                  <a:cubicBezTo>
                    <a:pt x="1637792" y="0"/>
                    <a:pt x="1643126" y="1016"/>
                    <a:pt x="1646809" y="4572"/>
                  </a:cubicBezTo>
                  <a:lnTo>
                    <a:pt x="2475484" y="829056"/>
                  </a:lnTo>
                  <a:cubicBezTo>
                    <a:pt x="2477897" y="831469"/>
                    <a:pt x="2479167" y="834644"/>
                    <a:pt x="2479167" y="838073"/>
                  </a:cubicBezTo>
                  <a:cubicBezTo>
                    <a:pt x="2479167" y="841502"/>
                    <a:pt x="2477770" y="844677"/>
                    <a:pt x="2475484" y="847090"/>
                  </a:cubicBezTo>
                  <a:lnTo>
                    <a:pt x="1646809" y="1671574"/>
                  </a:lnTo>
                  <a:cubicBezTo>
                    <a:pt x="1643126" y="1675130"/>
                    <a:pt x="1637665" y="1676273"/>
                    <a:pt x="1632966" y="1674241"/>
                  </a:cubicBezTo>
                  <a:cubicBezTo>
                    <a:pt x="1628267" y="1672209"/>
                    <a:pt x="1625092" y="1667637"/>
                    <a:pt x="1625092" y="1662557"/>
                  </a:cubicBezTo>
                  <a:lnTo>
                    <a:pt x="1625092" y="1250315"/>
                  </a:lnTo>
                  <a:lnTo>
                    <a:pt x="1637792" y="1250315"/>
                  </a:lnTo>
                  <a:lnTo>
                    <a:pt x="1637792" y="1263015"/>
                  </a:lnTo>
                  <a:lnTo>
                    <a:pt x="12700" y="1263015"/>
                  </a:lnTo>
                  <a:cubicBezTo>
                    <a:pt x="5715" y="1263015"/>
                    <a:pt x="0" y="1257300"/>
                    <a:pt x="0" y="1250315"/>
                  </a:cubicBezTo>
                  <a:lnTo>
                    <a:pt x="0" y="425831"/>
                  </a:lnTo>
                  <a:cubicBezTo>
                    <a:pt x="0" y="418846"/>
                    <a:pt x="5715" y="413131"/>
                    <a:pt x="12700" y="413131"/>
                  </a:cubicBezTo>
                  <a:moveTo>
                    <a:pt x="12700" y="438531"/>
                  </a:moveTo>
                  <a:lnTo>
                    <a:pt x="12700" y="425831"/>
                  </a:lnTo>
                  <a:lnTo>
                    <a:pt x="25400" y="425831"/>
                  </a:lnTo>
                  <a:lnTo>
                    <a:pt x="25400" y="1250315"/>
                  </a:lnTo>
                  <a:lnTo>
                    <a:pt x="12700" y="1250315"/>
                  </a:lnTo>
                  <a:lnTo>
                    <a:pt x="12700" y="1237615"/>
                  </a:lnTo>
                  <a:lnTo>
                    <a:pt x="1637792" y="1237615"/>
                  </a:lnTo>
                  <a:cubicBezTo>
                    <a:pt x="1644777" y="1237615"/>
                    <a:pt x="1650492" y="1243330"/>
                    <a:pt x="1650492" y="1250315"/>
                  </a:cubicBezTo>
                  <a:lnTo>
                    <a:pt x="1650492" y="1662557"/>
                  </a:lnTo>
                  <a:lnTo>
                    <a:pt x="1637792" y="1662557"/>
                  </a:lnTo>
                  <a:lnTo>
                    <a:pt x="1628775" y="1653540"/>
                  </a:lnTo>
                  <a:lnTo>
                    <a:pt x="2457450" y="829056"/>
                  </a:lnTo>
                  <a:lnTo>
                    <a:pt x="2466467" y="838073"/>
                  </a:lnTo>
                  <a:lnTo>
                    <a:pt x="2457450" y="847090"/>
                  </a:lnTo>
                  <a:lnTo>
                    <a:pt x="1628775" y="22606"/>
                  </a:lnTo>
                  <a:lnTo>
                    <a:pt x="1637792" y="13589"/>
                  </a:lnTo>
                  <a:lnTo>
                    <a:pt x="1650492" y="13589"/>
                  </a:lnTo>
                  <a:lnTo>
                    <a:pt x="1650492" y="425831"/>
                  </a:lnTo>
                  <a:cubicBezTo>
                    <a:pt x="1650492" y="432816"/>
                    <a:pt x="1644777" y="438531"/>
                    <a:pt x="1637792" y="438531"/>
                  </a:cubicBezTo>
                  <a:lnTo>
                    <a:pt x="12700" y="438531"/>
                  </a:lnTo>
                  <a:close/>
                </a:path>
              </a:pathLst>
            </a:custGeom>
            <a:solidFill>
              <a:srgbClr val="BC543E"/>
            </a:solidFill>
          </p:spPr>
          <p:txBody>
            <a:bodyPr/>
            <a:lstStyle/>
            <a:p>
              <a:endParaRPr lang="cs-CZ" sz="1200" dirty="0"/>
            </a:p>
          </p:txBody>
        </p:sp>
      </p:grpSp>
      <p:grpSp>
        <p:nvGrpSpPr>
          <p:cNvPr id="28" name="Group 28">
            <a:extLst>
              <a:ext uri="{FF2B5EF4-FFF2-40B4-BE49-F238E27FC236}">
                <a16:creationId xmlns:a16="http://schemas.microsoft.com/office/drawing/2014/main" id="{BF5957FD-7F05-FA47-2E61-AF71C9DAF7A8}"/>
              </a:ext>
            </a:extLst>
          </p:cNvPr>
          <p:cNvGrpSpPr/>
          <p:nvPr/>
        </p:nvGrpSpPr>
        <p:grpSpPr>
          <a:xfrm>
            <a:off x="856170" y="2457075"/>
            <a:ext cx="2767240" cy="1215252"/>
            <a:chOff x="0" y="0"/>
            <a:chExt cx="5534480" cy="2430504"/>
          </a:xfrm>
        </p:grpSpPr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7CC5B9D3-AAF3-ACCA-99BB-217424340221}"/>
                </a:ext>
              </a:extLst>
            </p:cNvPr>
            <p:cNvSpPr/>
            <p:nvPr/>
          </p:nvSpPr>
          <p:spPr>
            <a:xfrm>
              <a:off x="13406" y="13406"/>
              <a:ext cx="5507621" cy="2403635"/>
            </a:xfrm>
            <a:custGeom>
              <a:avLst/>
              <a:gdLst/>
              <a:ahLst/>
              <a:cxnLst/>
              <a:rect l="l" t="t" r="r" b="b"/>
              <a:pathLst>
                <a:path w="5507621" h="2403635">
                  <a:moveTo>
                    <a:pt x="0" y="400584"/>
                  </a:moveTo>
                  <a:cubicBezTo>
                    <a:pt x="0" y="179378"/>
                    <a:pt x="180451" y="0"/>
                    <a:pt x="403131" y="0"/>
                  </a:cubicBezTo>
                  <a:lnTo>
                    <a:pt x="5104491" y="0"/>
                  </a:lnTo>
                  <a:cubicBezTo>
                    <a:pt x="5327171" y="0"/>
                    <a:pt x="5507621" y="179378"/>
                    <a:pt x="5507621" y="400584"/>
                  </a:cubicBezTo>
                  <a:lnTo>
                    <a:pt x="5507621" y="2003052"/>
                  </a:lnTo>
                  <a:cubicBezTo>
                    <a:pt x="5507621" y="2224258"/>
                    <a:pt x="5327171" y="2403636"/>
                    <a:pt x="5104491" y="2403636"/>
                  </a:cubicBezTo>
                  <a:lnTo>
                    <a:pt x="403131" y="2403636"/>
                  </a:lnTo>
                  <a:cubicBezTo>
                    <a:pt x="180451" y="2403635"/>
                    <a:pt x="0" y="2224392"/>
                    <a:pt x="0" y="2003052"/>
                  </a:cubicBezTo>
                  <a:close/>
                </a:path>
              </a:pathLst>
            </a:custGeom>
            <a:solidFill>
              <a:srgbClr val="AFCDE2"/>
            </a:solidFill>
          </p:spPr>
          <p:txBody>
            <a:bodyPr/>
            <a:lstStyle/>
            <a:p>
              <a:endParaRPr lang="cs-CZ" sz="1200" dirty="0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025EF9C5-B0AE-C46B-D92B-53B36D7E565A}"/>
                </a:ext>
              </a:extLst>
            </p:cNvPr>
            <p:cNvSpPr/>
            <p:nvPr/>
          </p:nvSpPr>
          <p:spPr>
            <a:xfrm>
              <a:off x="0" y="0"/>
              <a:ext cx="5534434" cy="2430448"/>
            </a:xfrm>
            <a:custGeom>
              <a:avLst/>
              <a:gdLst/>
              <a:ahLst/>
              <a:cxnLst/>
              <a:rect l="l" t="t" r="r" b="b"/>
              <a:pathLst>
                <a:path w="5534434" h="2430448">
                  <a:moveTo>
                    <a:pt x="0" y="413990"/>
                  </a:moveTo>
                  <a:cubicBezTo>
                    <a:pt x="0" y="185277"/>
                    <a:pt x="186617" y="0"/>
                    <a:pt x="416537" y="0"/>
                  </a:cubicBezTo>
                  <a:lnTo>
                    <a:pt x="5117897" y="0"/>
                  </a:lnTo>
                  <a:lnTo>
                    <a:pt x="5117897" y="13406"/>
                  </a:lnTo>
                  <a:lnTo>
                    <a:pt x="5117897" y="0"/>
                  </a:lnTo>
                  <a:cubicBezTo>
                    <a:pt x="5347817" y="0"/>
                    <a:pt x="5534434" y="185277"/>
                    <a:pt x="5534434" y="413990"/>
                  </a:cubicBezTo>
                  <a:lnTo>
                    <a:pt x="5521027" y="413990"/>
                  </a:lnTo>
                  <a:lnTo>
                    <a:pt x="5534434" y="413990"/>
                  </a:lnTo>
                  <a:lnTo>
                    <a:pt x="5534434" y="2016458"/>
                  </a:lnTo>
                  <a:lnTo>
                    <a:pt x="5521027" y="2016458"/>
                  </a:lnTo>
                  <a:lnTo>
                    <a:pt x="5534434" y="2016458"/>
                  </a:lnTo>
                  <a:cubicBezTo>
                    <a:pt x="5534434" y="2245171"/>
                    <a:pt x="5347817" y="2430448"/>
                    <a:pt x="5117897" y="2430448"/>
                  </a:cubicBezTo>
                  <a:lnTo>
                    <a:pt x="5117897" y="2417042"/>
                  </a:lnTo>
                  <a:lnTo>
                    <a:pt x="5117897" y="2430448"/>
                  </a:lnTo>
                  <a:lnTo>
                    <a:pt x="416537" y="2430448"/>
                  </a:lnTo>
                  <a:lnTo>
                    <a:pt x="416537" y="2417042"/>
                  </a:lnTo>
                  <a:lnTo>
                    <a:pt x="416537" y="2430448"/>
                  </a:lnTo>
                  <a:cubicBezTo>
                    <a:pt x="186617" y="2430448"/>
                    <a:pt x="0" y="2245171"/>
                    <a:pt x="0" y="2016458"/>
                  </a:cubicBezTo>
                  <a:lnTo>
                    <a:pt x="0" y="413990"/>
                  </a:lnTo>
                  <a:lnTo>
                    <a:pt x="13406" y="413990"/>
                  </a:lnTo>
                  <a:lnTo>
                    <a:pt x="0" y="413990"/>
                  </a:lnTo>
                  <a:moveTo>
                    <a:pt x="26813" y="413990"/>
                  </a:moveTo>
                  <a:lnTo>
                    <a:pt x="26813" y="2016458"/>
                  </a:lnTo>
                  <a:lnTo>
                    <a:pt x="13406" y="2016458"/>
                  </a:lnTo>
                  <a:lnTo>
                    <a:pt x="26813" y="2016458"/>
                  </a:lnTo>
                  <a:cubicBezTo>
                    <a:pt x="26813" y="2230290"/>
                    <a:pt x="201230" y="2403635"/>
                    <a:pt x="416537" y="2403635"/>
                  </a:cubicBezTo>
                  <a:lnTo>
                    <a:pt x="5117897" y="2403635"/>
                  </a:lnTo>
                  <a:cubicBezTo>
                    <a:pt x="5333204" y="2403635"/>
                    <a:pt x="5507621" y="2230156"/>
                    <a:pt x="5507621" y="2016458"/>
                  </a:cubicBezTo>
                  <a:lnTo>
                    <a:pt x="5507621" y="413990"/>
                  </a:lnTo>
                  <a:cubicBezTo>
                    <a:pt x="5507621" y="200292"/>
                    <a:pt x="5333204" y="26813"/>
                    <a:pt x="5117897" y="26813"/>
                  </a:cubicBezTo>
                  <a:lnTo>
                    <a:pt x="416537" y="26813"/>
                  </a:lnTo>
                  <a:lnTo>
                    <a:pt x="416537" y="13406"/>
                  </a:lnTo>
                  <a:lnTo>
                    <a:pt x="416537" y="26813"/>
                  </a:lnTo>
                  <a:cubicBezTo>
                    <a:pt x="201230" y="26813"/>
                    <a:pt x="26813" y="200292"/>
                    <a:pt x="26813" y="413990"/>
                  </a:cubicBezTo>
                  <a:close/>
                </a:path>
              </a:pathLst>
            </a:custGeom>
            <a:solidFill>
              <a:srgbClr val="44515F"/>
            </a:solidFill>
          </p:spPr>
          <p:txBody>
            <a:bodyPr/>
            <a:lstStyle/>
            <a:p>
              <a:endParaRPr lang="cs-CZ" sz="1200" dirty="0"/>
            </a:p>
          </p:txBody>
        </p:sp>
        <p:sp>
          <p:nvSpPr>
            <p:cNvPr id="31" name="TextBox 31">
              <a:extLst>
                <a:ext uri="{FF2B5EF4-FFF2-40B4-BE49-F238E27FC236}">
                  <a16:creationId xmlns:a16="http://schemas.microsoft.com/office/drawing/2014/main" id="{C1373F07-78ED-3794-902C-DBEFD086F9D3}"/>
                </a:ext>
              </a:extLst>
            </p:cNvPr>
            <p:cNvSpPr txBox="1"/>
            <p:nvPr/>
          </p:nvSpPr>
          <p:spPr>
            <a:xfrm>
              <a:off x="0" y="-9525"/>
              <a:ext cx="5534480" cy="244002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39"/>
                </a:lnSpc>
              </a:pPr>
              <a:r>
                <a:rPr lang="en-US" dirty="0">
                  <a:solidFill>
                    <a:srgbClr val="FFFFFF"/>
                  </a:solidFill>
                  <a:ea typeface="Roboto"/>
                  <a:cs typeface="Roboto"/>
                  <a:sym typeface="Roboto"/>
                </a:rPr>
                <a:t>Vzdělávání v informačních</a:t>
              </a:r>
            </a:p>
            <a:p>
              <a:pPr algn="ctr">
                <a:lnSpc>
                  <a:spcPts val="1839"/>
                </a:lnSpc>
              </a:pPr>
              <a:r>
                <a:rPr lang="en-US" dirty="0">
                  <a:solidFill>
                    <a:srgbClr val="FFFFFF"/>
                  </a:solidFill>
                  <a:ea typeface="Roboto"/>
                  <a:cs typeface="Roboto"/>
                  <a:sym typeface="Roboto"/>
                </a:rPr>
                <a:t>a komunikačních technologiích</a:t>
              </a:r>
            </a:p>
          </p:txBody>
        </p:sp>
      </p:grpSp>
      <p:grpSp>
        <p:nvGrpSpPr>
          <p:cNvPr id="32" name="Group 32">
            <a:extLst>
              <a:ext uri="{FF2B5EF4-FFF2-40B4-BE49-F238E27FC236}">
                <a16:creationId xmlns:a16="http://schemas.microsoft.com/office/drawing/2014/main" id="{778F9E3B-0EB8-875B-D985-522F0862083F}"/>
              </a:ext>
            </a:extLst>
          </p:cNvPr>
          <p:cNvGrpSpPr/>
          <p:nvPr/>
        </p:nvGrpSpPr>
        <p:grpSpPr>
          <a:xfrm>
            <a:off x="5475949" y="2412182"/>
            <a:ext cx="6139149" cy="1052963"/>
            <a:chOff x="0" y="0"/>
            <a:chExt cx="13150256" cy="2105927"/>
          </a:xfrm>
        </p:grpSpPr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4E6F86D2-40AA-92BF-B38B-671032629F8F}"/>
                </a:ext>
              </a:extLst>
            </p:cNvPr>
            <p:cNvSpPr/>
            <p:nvPr/>
          </p:nvSpPr>
          <p:spPr>
            <a:xfrm>
              <a:off x="13406" y="13406"/>
              <a:ext cx="13123534" cy="2079200"/>
            </a:xfrm>
            <a:custGeom>
              <a:avLst/>
              <a:gdLst/>
              <a:ahLst/>
              <a:cxnLst/>
              <a:rect l="l" t="t" r="r" b="b"/>
              <a:pathLst>
                <a:path w="13123534" h="2079200">
                  <a:moveTo>
                    <a:pt x="0" y="346556"/>
                  </a:moveTo>
                  <a:cubicBezTo>
                    <a:pt x="0" y="155113"/>
                    <a:pt x="156855" y="0"/>
                    <a:pt x="350310" y="0"/>
                  </a:cubicBezTo>
                  <a:lnTo>
                    <a:pt x="12773225" y="0"/>
                  </a:lnTo>
                  <a:cubicBezTo>
                    <a:pt x="12966679" y="0"/>
                    <a:pt x="13123535" y="155113"/>
                    <a:pt x="13123535" y="346556"/>
                  </a:cubicBezTo>
                  <a:lnTo>
                    <a:pt x="13123535" y="1732645"/>
                  </a:lnTo>
                  <a:cubicBezTo>
                    <a:pt x="13123535" y="1924088"/>
                    <a:pt x="12966679" y="2079201"/>
                    <a:pt x="12773225" y="2079201"/>
                  </a:cubicBezTo>
                  <a:lnTo>
                    <a:pt x="350310" y="2079201"/>
                  </a:lnTo>
                  <a:cubicBezTo>
                    <a:pt x="156855" y="2079066"/>
                    <a:pt x="0" y="1923954"/>
                    <a:pt x="0" y="1732645"/>
                  </a:cubicBezTo>
                  <a:close/>
                </a:path>
              </a:pathLst>
            </a:custGeom>
            <a:solidFill>
              <a:srgbClr val="FF6A42"/>
            </a:solidFill>
          </p:spPr>
          <p:txBody>
            <a:bodyPr/>
            <a:lstStyle/>
            <a:p>
              <a:endParaRPr lang="cs-CZ" sz="1200" dirty="0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BAF84E66-4ABA-8A08-E27C-0BEF8C9EDF23}"/>
                </a:ext>
              </a:extLst>
            </p:cNvPr>
            <p:cNvSpPr/>
            <p:nvPr/>
          </p:nvSpPr>
          <p:spPr>
            <a:xfrm>
              <a:off x="0" y="0"/>
              <a:ext cx="13150342" cy="2106008"/>
            </a:xfrm>
            <a:custGeom>
              <a:avLst/>
              <a:gdLst/>
              <a:ahLst/>
              <a:cxnLst/>
              <a:rect l="l" t="t" r="r" b="b"/>
              <a:pathLst>
                <a:path w="13150342" h="2106008">
                  <a:moveTo>
                    <a:pt x="0" y="359962"/>
                  </a:moveTo>
                  <a:cubicBezTo>
                    <a:pt x="0" y="161011"/>
                    <a:pt x="163022" y="0"/>
                    <a:pt x="363716" y="0"/>
                  </a:cubicBezTo>
                  <a:lnTo>
                    <a:pt x="12786631" y="0"/>
                  </a:lnTo>
                  <a:lnTo>
                    <a:pt x="12786631" y="13406"/>
                  </a:lnTo>
                  <a:lnTo>
                    <a:pt x="12786631" y="0"/>
                  </a:lnTo>
                  <a:cubicBezTo>
                    <a:pt x="12987324" y="0"/>
                    <a:pt x="13150342" y="161011"/>
                    <a:pt x="13150342" y="359962"/>
                  </a:cubicBezTo>
                  <a:lnTo>
                    <a:pt x="13136941" y="359962"/>
                  </a:lnTo>
                  <a:lnTo>
                    <a:pt x="13150342" y="359962"/>
                  </a:lnTo>
                  <a:lnTo>
                    <a:pt x="13150342" y="1746051"/>
                  </a:lnTo>
                  <a:lnTo>
                    <a:pt x="13136941" y="1746051"/>
                  </a:lnTo>
                  <a:lnTo>
                    <a:pt x="13150342" y="1746051"/>
                  </a:lnTo>
                  <a:cubicBezTo>
                    <a:pt x="13150342" y="1945002"/>
                    <a:pt x="12987324" y="2106008"/>
                    <a:pt x="12786631" y="2106008"/>
                  </a:cubicBezTo>
                  <a:lnTo>
                    <a:pt x="12786631" y="2092607"/>
                  </a:lnTo>
                  <a:lnTo>
                    <a:pt x="12786631" y="2106008"/>
                  </a:lnTo>
                  <a:lnTo>
                    <a:pt x="363716" y="2106008"/>
                  </a:lnTo>
                  <a:lnTo>
                    <a:pt x="363716" y="2092607"/>
                  </a:lnTo>
                  <a:lnTo>
                    <a:pt x="363716" y="2106008"/>
                  </a:lnTo>
                  <a:cubicBezTo>
                    <a:pt x="163022" y="2105879"/>
                    <a:pt x="0" y="1944868"/>
                    <a:pt x="0" y="1746051"/>
                  </a:cubicBezTo>
                  <a:lnTo>
                    <a:pt x="0" y="359962"/>
                  </a:lnTo>
                  <a:lnTo>
                    <a:pt x="13406" y="359962"/>
                  </a:lnTo>
                  <a:lnTo>
                    <a:pt x="0" y="359962"/>
                  </a:lnTo>
                  <a:moveTo>
                    <a:pt x="26813" y="359962"/>
                  </a:moveTo>
                  <a:lnTo>
                    <a:pt x="26813" y="1746051"/>
                  </a:lnTo>
                  <a:lnTo>
                    <a:pt x="13406" y="1746051"/>
                  </a:lnTo>
                  <a:lnTo>
                    <a:pt x="26813" y="1746051"/>
                  </a:lnTo>
                  <a:cubicBezTo>
                    <a:pt x="26813" y="1929853"/>
                    <a:pt x="177501" y="2079200"/>
                    <a:pt x="363716" y="2079200"/>
                  </a:cubicBezTo>
                  <a:lnTo>
                    <a:pt x="12786631" y="2079200"/>
                  </a:lnTo>
                  <a:cubicBezTo>
                    <a:pt x="12972846" y="2079200"/>
                    <a:pt x="13123534" y="1929987"/>
                    <a:pt x="13123534" y="1746051"/>
                  </a:cubicBezTo>
                  <a:lnTo>
                    <a:pt x="13123534" y="359962"/>
                  </a:lnTo>
                  <a:cubicBezTo>
                    <a:pt x="13123401" y="176026"/>
                    <a:pt x="12972712" y="26813"/>
                    <a:pt x="12786631" y="26813"/>
                  </a:cubicBezTo>
                  <a:lnTo>
                    <a:pt x="363716" y="26813"/>
                  </a:lnTo>
                  <a:lnTo>
                    <a:pt x="363716" y="13406"/>
                  </a:lnTo>
                  <a:lnTo>
                    <a:pt x="363716" y="26813"/>
                  </a:lnTo>
                  <a:cubicBezTo>
                    <a:pt x="177501" y="26813"/>
                    <a:pt x="26813" y="176026"/>
                    <a:pt x="26813" y="359962"/>
                  </a:cubicBezTo>
                  <a:close/>
                </a:path>
              </a:pathLst>
            </a:custGeom>
            <a:solidFill>
              <a:srgbClr val="BC543E"/>
            </a:solidFill>
          </p:spPr>
          <p:txBody>
            <a:bodyPr/>
            <a:lstStyle/>
            <a:p>
              <a:endParaRPr lang="cs-CZ" sz="1200" dirty="0"/>
            </a:p>
          </p:txBody>
        </p:sp>
        <p:sp>
          <p:nvSpPr>
            <p:cNvPr id="35" name="TextBox 35">
              <a:extLst>
                <a:ext uri="{FF2B5EF4-FFF2-40B4-BE49-F238E27FC236}">
                  <a16:creationId xmlns:a16="http://schemas.microsoft.com/office/drawing/2014/main" id="{DAE26B5F-C963-153A-14A9-390D99FD5829}"/>
                </a:ext>
              </a:extLst>
            </p:cNvPr>
            <p:cNvSpPr txBox="1"/>
            <p:nvPr/>
          </p:nvSpPr>
          <p:spPr>
            <a:xfrm>
              <a:off x="0" y="-28575"/>
              <a:ext cx="13150256" cy="213450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4320"/>
                </a:lnSpc>
              </a:pPr>
              <a:r>
                <a:rPr lang="en-US" sz="3600" b="1" dirty="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Informatické vzdělávání</a:t>
              </a:r>
            </a:p>
          </p:txBody>
        </p:sp>
      </p:grpSp>
      <p:grpSp>
        <p:nvGrpSpPr>
          <p:cNvPr id="36" name="Group 36">
            <a:extLst>
              <a:ext uri="{FF2B5EF4-FFF2-40B4-BE49-F238E27FC236}">
                <a16:creationId xmlns:a16="http://schemas.microsoft.com/office/drawing/2014/main" id="{99F79378-498D-3B0D-DA67-DA02CB12044B}"/>
              </a:ext>
            </a:extLst>
          </p:cNvPr>
          <p:cNvGrpSpPr/>
          <p:nvPr/>
        </p:nvGrpSpPr>
        <p:grpSpPr>
          <a:xfrm>
            <a:off x="3936196" y="2545460"/>
            <a:ext cx="1308501" cy="883789"/>
            <a:chOff x="0" y="0"/>
            <a:chExt cx="2479108" cy="1674440"/>
          </a:xfrm>
        </p:grpSpPr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F7F8C690-F153-C399-061A-58D6AFF0F0D2}"/>
                </a:ext>
              </a:extLst>
            </p:cNvPr>
            <p:cNvSpPr/>
            <p:nvPr/>
          </p:nvSpPr>
          <p:spPr>
            <a:xfrm>
              <a:off x="12700" y="12700"/>
              <a:ext cx="2453767" cy="1648968"/>
            </a:xfrm>
            <a:custGeom>
              <a:avLst/>
              <a:gdLst/>
              <a:ahLst/>
              <a:cxnLst/>
              <a:rect l="l" t="t" r="r" b="b"/>
              <a:pathLst>
                <a:path w="2453767" h="1648968">
                  <a:moveTo>
                    <a:pt x="0" y="412242"/>
                  </a:moveTo>
                  <a:lnTo>
                    <a:pt x="1625092" y="412242"/>
                  </a:lnTo>
                  <a:lnTo>
                    <a:pt x="1625092" y="0"/>
                  </a:lnTo>
                  <a:lnTo>
                    <a:pt x="2453767" y="824484"/>
                  </a:lnTo>
                  <a:lnTo>
                    <a:pt x="1625092" y="1648968"/>
                  </a:lnTo>
                  <a:lnTo>
                    <a:pt x="1625092" y="1236726"/>
                  </a:lnTo>
                  <a:lnTo>
                    <a:pt x="0" y="1236726"/>
                  </a:lnTo>
                  <a:close/>
                </a:path>
              </a:pathLst>
            </a:custGeom>
            <a:solidFill>
              <a:srgbClr val="FF6A42"/>
            </a:solidFill>
          </p:spPr>
          <p:txBody>
            <a:bodyPr/>
            <a:lstStyle/>
            <a:p>
              <a:endParaRPr lang="cs-CZ" sz="1200" dirty="0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C8ED4340-187D-D910-052C-FC06BCC473CB}"/>
                </a:ext>
              </a:extLst>
            </p:cNvPr>
            <p:cNvSpPr/>
            <p:nvPr/>
          </p:nvSpPr>
          <p:spPr>
            <a:xfrm>
              <a:off x="0" y="-889"/>
              <a:ext cx="2479167" cy="1676273"/>
            </a:xfrm>
            <a:custGeom>
              <a:avLst/>
              <a:gdLst/>
              <a:ahLst/>
              <a:cxnLst/>
              <a:rect l="l" t="t" r="r" b="b"/>
              <a:pathLst>
                <a:path w="2479167" h="1676273">
                  <a:moveTo>
                    <a:pt x="12700" y="413131"/>
                  </a:moveTo>
                  <a:lnTo>
                    <a:pt x="1637792" y="413131"/>
                  </a:lnTo>
                  <a:lnTo>
                    <a:pt x="1637792" y="425831"/>
                  </a:lnTo>
                  <a:lnTo>
                    <a:pt x="1625092" y="425831"/>
                  </a:lnTo>
                  <a:lnTo>
                    <a:pt x="1625092" y="13589"/>
                  </a:lnTo>
                  <a:cubicBezTo>
                    <a:pt x="1625092" y="8509"/>
                    <a:pt x="1628140" y="3810"/>
                    <a:pt x="1632966" y="1905"/>
                  </a:cubicBezTo>
                  <a:cubicBezTo>
                    <a:pt x="1637792" y="0"/>
                    <a:pt x="1643126" y="1016"/>
                    <a:pt x="1646809" y="4572"/>
                  </a:cubicBezTo>
                  <a:lnTo>
                    <a:pt x="2475484" y="829056"/>
                  </a:lnTo>
                  <a:cubicBezTo>
                    <a:pt x="2477897" y="831469"/>
                    <a:pt x="2479167" y="834644"/>
                    <a:pt x="2479167" y="838073"/>
                  </a:cubicBezTo>
                  <a:cubicBezTo>
                    <a:pt x="2479167" y="841502"/>
                    <a:pt x="2477770" y="844677"/>
                    <a:pt x="2475484" y="847090"/>
                  </a:cubicBezTo>
                  <a:lnTo>
                    <a:pt x="1646809" y="1671574"/>
                  </a:lnTo>
                  <a:cubicBezTo>
                    <a:pt x="1643126" y="1675130"/>
                    <a:pt x="1637665" y="1676273"/>
                    <a:pt x="1632966" y="1674241"/>
                  </a:cubicBezTo>
                  <a:cubicBezTo>
                    <a:pt x="1628267" y="1672209"/>
                    <a:pt x="1625092" y="1667637"/>
                    <a:pt x="1625092" y="1662557"/>
                  </a:cubicBezTo>
                  <a:lnTo>
                    <a:pt x="1625092" y="1250315"/>
                  </a:lnTo>
                  <a:lnTo>
                    <a:pt x="1637792" y="1250315"/>
                  </a:lnTo>
                  <a:lnTo>
                    <a:pt x="1637792" y="1263015"/>
                  </a:lnTo>
                  <a:lnTo>
                    <a:pt x="12700" y="1263015"/>
                  </a:lnTo>
                  <a:cubicBezTo>
                    <a:pt x="5715" y="1263015"/>
                    <a:pt x="0" y="1257300"/>
                    <a:pt x="0" y="1250315"/>
                  </a:cubicBezTo>
                  <a:lnTo>
                    <a:pt x="0" y="425831"/>
                  </a:lnTo>
                  <a:cubicBezTo>
                    <a:pt x="0" y="418846"/>
                    <a:pt x="5715" y="413131"/>
                    <a:pt x="12700" y="413131"/>
                  </a:cubicBezTo>
                  <a:moveTo>
                    <a:pt x="12700" y="438531"/>
                  </a:moveTo>
                  <a:lnTo>
                    <a:pt x="12700" y="425831"/>
                  </a:lnTo>
                  <a:lnTo>
                    <a:pt x="25400" y="425831"/>
                  </a:lnTo>
                  <a:lnTo>
                    <a:pt x="25400" y="1250315"/>
                  </a:lnTo>
                  <a:lnTo>
                    <a:pt x="12700" y="1250315"/>
                  </a:lnTo>
                  <a:lnTo>
                    <a:pt x="12700" y="1237615"/>
                  </a:lnTo>
                  <a:lnTo>
                    <a:pt x="1637792" y="1237615"/>
                  </a:lnTo>
                  <a:cubicBezTo>
                    <a:pt x="1644777" y="1237615"/>
                    <a:pt x="1650492" y="1243330"/>
                    <a:pt x="1650492" y="1250315"/>
                  </a:cubicBezTo>
                  <a:lnTo>
                    <a:pt x="1650492" y="1662557"/>
                  </a:lnTo>
                  <a:lnTo>
                    <a:pt x="1637792" y="1662557"/>
                  </a:lnTo>
                  <a:lnTo>
                    <a:pt x="1628775" y="1653540"/>
                  </a:lnTo>
                  <a:lnTo>
                    <a:pt x="2457450" y="829056"/>
                  </a:lnTo>
                  <a:lnTo>
                    <a:pt x="2466467" y="838073"/>
                  </a:lnTo>
                  <a:lnTo>
                    <a:pt x="2457450" y="847090"/>
                  </a:lnTo>
                  <a:lnTo>
                    <a:pt x="1628775" y="22606"/>
                  </a:lnTo>
                  <a:lnTo>
                    <a:pt x="1637792" y="13589"/>
                  </a:lnTo>
                  <a:lnTo>
                    <a:pt x="1650492" y="13589"/>
                  </a:lnTo>
                  <a:lnTo>
                    <a:pt x="1650492" y="425831"/>
                  </a:lnTo>
                  <a:cubicBezTo>
                    <a:pt x="1650492" y="432816"/>
                    <a:pt x="1644777" y="438531"/>
                    <a:pt x="1637792" y="438531"/>
                  </a:cubicBezTo>
                  <a:lnTo>
                    <a:pt x="12700" y="438531"/>
                  </a:lnTo>
                  <a:close/>
                </a:path>
              </a:pathLst>
            </a:custGeom>
            <a:solidFill>
              <a:srgbClr val="BC543E"/>
            </a:solidFill>
          </p:spPr>
          <p:txBody>
            <a:bodyPr/>
            <a:lstStyle/>
            <a:p>
              <a:endParaRPr lang="cs-CZ" sz="1200" dirty="0"/>
            </a:p>
          </p:txBody>
        </p:sp>
      </p:grpSp>
      <p:sp>
        <p:nvSpPr>
          <p:cNvPr id="39" name="AutoShape 39">
            <a:extLst>
              <a:ext uri="{FF2B5EF4-FFF2-40B4-BE49-F238E27FC236}">
                <a16:creationId xmlns:a16="http://schemas.microsoft.com/office/drawing/2014/main" id="{8180BAD6-910D-A477-0266-CC8D80048F3A}"/>
              </a:ext>
            </a:extLst>
          </p:cNvPr>
          <p:cNvSpPr/>
          <p:nvPr/>
        </p:nvSpPr>
        <p:spPr>
          <a:xfrm flipV="1">
            <a:off x="843598" y="2222881"/>
            <a:ext cx="2793212" cy="1649951"/>
          </a:xfrm>
          <a:prstGeom prst="line">
            <a:avLst/>
          </a:prstGeom>
          <a:ln w="28575" cap="rnd">
            <a:solidFill>
              <a:srgbClr val="FF6A42">
                <a:alpha val="84706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 sz="1200" dirty="0"/>
          </a:p>
        </p:txBody>
      </p:sp>
      <p:sp>
        <p:nvSpPr>
          <p:cNvPr id="40" name="AutoShape 40">
            <a:extLst>
              <a:ext uri="{FF2B5EF4-FFF2-40B4-BE49-F238E27FC236}">
                <a16:creationId xmlns:a16="http://schemas.microsoft.com/office/drawing/2014/main" id="{28C8B756-EF03-F3C5-B75A-8D37B71E50AE}"/>
              </a:ext>
            </a:extLst>
          </p:cNvPr>
          <p:cNvSpPr/>
          <p:nvPr/>
        </p:nvSpPr>
        <p:spPr>
          <a:xfrm flipH="1" flipV="1">
            <a:off x="843597" y="2222881"/>
            <a:ext cx="2793212" cy="1649951"/>
          </a:xfrm>
          <a:prstGeom prst="line">
            <a:avLst/>
          </a:prstGeom>
          <a:ln w="28575" cap="rnd">
            <a:solidFill>
              <a:srgbClr val="FF6A42">
                <a:alpha val="84706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 sz="1200" dirty="0"/>
          </a:p>
        </p:txBody>
      </p:sp>
      <p:sp>
        <p:nvSpPr>
          <p:cNvPr id="44" name="TextBox 44">
            <a:extLst>
              <a:ext uri="{FF2B5EF4-FFF2-40B4-BE49-F238E27FC236}">
                <a16:creationId xmlns:a16="http://schemas.microsoft.com/office/drawing/2014/main" id="{F77CF1B4-84AD-9396-B49A-FF93339E9D34}"/>
              </a:ext>
            </a:extLst>
          </p:cNvPr>
          <p:cNvSpPr txBox="1"/>
          <p:nvPr/>
        </p:nvSpPr>
        <p:spPr>
          <a:xfrm>
            <a:off x="704850" y="607061"/>
            <a:ext cx="1124715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cs-CZ" sz="4000" dirty="0">
                <a:solidFill>
                  <a:srgbClr val="3566FC"/>
                </a:solidFill>
                <a:latin typeface="+mj-lt"/>
              </a:rPr>
              <a:t>Změny v národním kurikulu </a:t>
            </a:r>
            <a:r>
              <a:rPr lang="cs-CZ" sz="4000" b="1" dirty="0">
                <a:solidFill>
                  <a:srgbClr val="3566FC"/>
                </a:solidFill>
                <a:latin typeface="+mj-lt"/>
              </a:rPr>
              <a:t>odborného</a:t>
            </a:r>
            <a:r>
              <a:rPr lang="cs-CZ" sz="4000" dirty="0">
                <a:solidFill>
                  <a:srgbClr val="3566FC"/>
                </a:solidFill>
                <a:latin typeface="+mj-lt"/>
              </a:rPr>
              <a:t> vzdělávání v digitální oblasti</a:t>
            </a:r>
            <a:endParaRPr lang="en-US" sz="4000" b="1" dirty="0">
              <a:solidFill>
                <a:srgbClr val="3566FC"/>
              </a:solidFill>
              <a:ea typeface="Arial Bold"/>
              <a:cs typeface="Arial Bold"/>
              <a:sym typeface="Arial Bold"/>
            </a:endParaRPr>
          </a:p>
        </p:txBody>
      </p:sp>
      <p:sp>
        <p:nvSpPr>
          <p:cNvPr id="45" name="TextBox 45">
            <a:extLst>
              <a:ext uri="{FF2B5EF4-FFF2-40B4-BE49-F238E27FC236}">
                <a16:creationId xmlns:a16="http://schemas.microsoft.com/office/drawing/2014/main" id="{9F017A0E-DE01-1FCF-F5F1-727861F9C233}"/>
              </a:ext>
            </a:extLst>
          </p:cNvPr>
          <p:cNvSpPr txBox="1"/>
          <p:nvPr/>
        </p:nvSpPr>
        <p:spPr>
          <a:xfrm>
            <a:off x="4157961" y="3587278"/>
            <a:ext cx="5102525" cy="358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40"/>
              </a:lnSpc>
            </a:pPr>
            <a:r>
              <a:rPr lang="en-US" sz="2400" dirty="0">
                <a:solidFill>
                  <a:srgbClr val="02216E"/>
                </a:solidFill>
                <a:latin typeface="Arial"/>
                <a:ea typeface="Arial"/>
                <a:cs typeface="Arial"/>
                <a:sym typeface="Arial"/>
              </a:rPr>
              <a:t>Klíčová kompetence</a:t>
            </a:r>
          </a:p>
        </p:txBody>
      </p:sp>
      <p:sp>
        <p:nvSpPr>
          <p:cNvPr id="46" name="TextBox 46">
            <a:extLst>
              <a:ext uri="{FF2B5EF4-FFF2-40B4-BE49-F238E27FC236}">
                <a16:creationId xmlns:a16="http://schemas.microsoft.com/office/drawing/2014/main" id="{BCE3A667-8906-93AF-F1EC-6CF13B134170}"/>
              </a:ext>
            </a:extLst>
          </p:cNvPr>
          <p:cNvSpPr txBox="1"/>
          <p:nvPr/>
        </p:nvSpPr>
        <p:spPr>
          <a:xfrm>
            <a:off x="4157962" y="5121223"/>
            <a:ext cx="5102525" cy="358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40"/>
              </a:lnSpc>
            </a:pPr>
            <a:r>
              <a:rPr lang="en-US" sz="2400" dirty="0">
                <a:solidFill>
                  <a:srgbClr val="02216E"/>
                </a:solidFill>
                <a:latin typeface="Arial"/>
                <a:ea typeface="Arial"/>
                <a:cs typeface="Arial"/>
                <a:sym typeface="Arial"/>
              </a:rPr>
              <a:t>Průřezové téma</a:t>
            </a:r>
          </a:p>
        </p:txBody>
      </p:sp>
      <p:sp>
        <p:nvSpPr>
          <p:cNvPr id="47" name="TextBox 47">
            <a:extLst>
              <a:ext uri="{FF2B5EF4-FFF2-40B4-BE49-F238E27FC236}">
                <a16:creationId xmlns:a16="http://schemas.microsoft.com/office/drawing/2014/main" id="{ACB851A1-61A8-729B-2584-F02EC67B923E}"/>
              </a:ext>
            </a:extLst>
          </p:cNvPr>
          <p:cNvSpPr txBox="1"/>
          <p:nvPr/>
        </p:nvSpPr>
        <p:spPr>
          <a:xfrm>
            <a:off x="4157960" y="1985561"/>
            <a:ext cx="5102525" cy="358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40"/>
              </a:lnSpc>
            </a:pPr>
            <a:r>
              <a:rPr lang="en-US" sz="2400" dirty="0">
                <a:solidFill>
                  <a:srgbClr val="02216E"/>
                </a:solidFill>
                <a:latin typeface="Arial"/>
                <a:ea typeface="Arial"/>
                <a:cs typeface="Arial"/>
                <a:sym typeface="Arial"/>
              </a:rPr>
              <a:t>Vzdělávací oblast</a:t>
            </a:r>
          </a:p>
        </p:txBody>
      </p:sp>
    </p:spTree>
    <p:extLst>
      <p:ext uri="{BB962C8B-B14F-4D97-AF65-F5344CB8AC3E}">
        <p14:creationId xmlns:p14="http://schemas.microsoft.com/office/powerpoint/2010/main" val="1406801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AE735-0351-04C7-071B-48C0D1509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b" anchorCtr="0">
            <a:normAutofit/>
          </a:bodyPr>
          <a:lstStyle/>
          <a:p>
            <a:r>
              <a:rPr lang="cs-CZ" kern="1200" dirty="0">
                <a:latin typeface="Georgia" panose="02040502050405020303" pitchFamily="18" charset="0"/>
                <a:ea typeface="+mj-ea"/>
                <a:cs typeface="+mj-cs"/>
              </a:rPr>
              <a:t> 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B9AE55C7-861A-3A39-A9D4-6127FD3853A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21356613-8A80-4DFD-A719-CAB816A20D3A}" type="slidenum">
              <a:rPr lang="cs-CZ" smtClean="0"/>
              <a:pPr>
                <a:spcAft>
                  <a:spcPts val="600"/>
                </a:spcAft>
              </a:pPr>
              <a:t>21</a:t>
            </a:fld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F107A70-4080-44C5-AF6E-A6F5A45C199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392238" y="1828800"/>
            <a:ext cx="10799762" cy="4552950"/>
          </a:xfrm>
        </p:spPr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  <a:buSzPts val="4800"/>
            </a:pPr>
            <a:r>
              <a:rPr lang="cs-CZ" sz="3600" kern="1200" dirty="0">
                <a:solidFill>
                  <a:srgbClr val="3566FC"/>
                </a:solidFill>
                <a:latin typeface="+mn-lt"/>
                <a:ea typeface="+mn-ea"/>
                <a:cs typeface="+mn-cs"/>
              </a:rPr>
              <a:t>Rozvoj </a:t>
            </a:r>
            <a:r>
              <a:rPr lang="cs-CZ" sz="3600" b="1" kern="1200" dirty="0">
                <a:solidFill>
                  <a:srgbClr val="3566FC"/>
                </a:solidFill>
                <a:latin typeface="+mn-lt"/>
                <a:ea typeface="+mn-ea"/>
                <a:cs typeface="+mn-cs"/>
              </a:rPr>
              <a:t>digitálních kompetencí </a:t>
            </a:r>
            <a:r>
              <a:rPr lang="cs-CZ" sz="3600" kern="1200" dirty="0">
                <a:solidFill>
                  <a:srgbClr val="3566FC"/>
                </a:solidFill>
                <a:latin typeface="+mn-lt"/>
                <a:ea typeface="+mn-ea"/>
                <a:cs typeface="+mn-cs"/>
              </a:rPr>
              <a:t>žáků už není jen úkolem učitelů informatiky, ale </a:t>
            </a:r>
            <a:r>
              <a:rPr lang="cs-CZ" sz="3600" b="1" kern="1200" dirty="0">
                <a:solidFill>
                  <a:srgbClr val="3566FC"/>
                </a:solidFill>
                <a:latin typeface="+mn-lt"/>
                <a:ea typeface="+mn-ea"/>
                <a:cs typeface="+mn-cs"/>
              </a:rPr>
              <a:t>všech pedagogů</a:t>
            </a:r>
            <a:r>
              <a:rPr lang="cs-CZ" sz="3600" kern="1200" dirty="0">
                <a:solidFill>
                  <a:srgbClr val="3566FC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endParaRPr lang="cs-CZ" sz="3600" kern="12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250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89CD1-803B-738A-A346-D8A222735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Obdélník 5125">
            <a:extLst>
              <a:ext uri="{FF2B5EF4-FFF2-40B4-BE49-F238E27FC236}">
                <a16:creationId xmlns:a16="http://schemas.microsoft.com/office/drawing/2014/main" id="{19A2EFBB-47C6-7B85-EF39-1A601DA60D72}"/>
              </a:ext>
            </a:extLst>
          </p:cNvPr>
          <p:cNvSpPr/>
          <p:nvPr/>
        </p:nvSpPr>
        <p:spPr>
          <a:xfrm>
            <a:off x="292963" y="3775907"/>
            <a:ext cx="11737982" cy="280288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3566FC"/>
              </a:solidFill>
            </a:endParaRPr>
          </a:p>
        </p:txBody>
      </p:sp>
      <p:sp>
        <p:nvSpPr>
          <p:cNvPr id="5125" name="Obdélník 5124">
            <a:extLst>
              <a:ext uri="{FF2B5EF4-FFF2-40B4-BE49-F238E27FC236}">
                <a16:creationId xmlns:a16="http://schemas.microsoft.com/office/drawing/2014/main" id="{FE443251-D65A-98FA-3F6A-F211250D1A52}"/>
              </a:ext>
            </a:extLst>
          </p:cNvPr>
          <p:cNvSpPr/>
          <p:nvPr/>
        </p:nvSpPr>
        <p:spPr>
          <a:xfrm>
            <a:off x="292963" y="1367161"/>
            <a:ext cx="11737982" cy="23985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2" name="Freeform 13">
            <a:extLst>
              <a:ext uri="{FF2B5EF4-FFF2-40B4-BE49-F238E27FC236}">
                <a16:creationId xmlns:a16="http://schemas.microsoft.com/office/drawing/2014/main" id="{EEAB0BB8-4361-02BC-5E0C-1E99492B7BA8}"/>
              </a:ext>
            </a:extLst>
          </p:cNvPr>
          <p:cNvSpPr>
            <a:spLocks/>
          </p:cNvSpPr>
          <p:nvPr/>
        </p:nvSpPr>
        <p:spPr bwMode="auto">
          <a:xfrm>
            <a:off x="9255985" y="2028715"/>
            <a:ext cx="1955287" cy="1501134"/>
          </a:xfrm>
          <a:custGeom>
            <a:avLst/>
            <a:gdLst>
              <a:gd name="T0" fmla="*/ 55 w 1995"/>
              <a:gd name="T1" fmla="*/ 1224 h 1991"/>
              <a:gd name="T2" fmla="*/ 93 w 1995"/>
              <a:gd name="T3" fmla="*/ 1323 h 1991"/>
              <a:gd name="T4" fmla="*/ 153 w 1995"/>
              <a:gd name="T5" fmla="*/ 1445 h 1991"/>
              <a:gd name="T6" fmla="*/ 227 w 1995"/>
              <a:gd name="T7" fmla="*/ 1560 h 1991"/>
              <a:gd name="T8" fmla="*/ 314 w 1995"/>
              <a:gd name="T9" fmla="*/ 1663 h 1991"/>
              <a:gd name="T10" fmla="*/ 413 w 1995"/>
              <a:gd name="T11" fmla="*/ 1755 h 1991"/>
              <a:gd name="T12" fmla="*/ 521 w 1995"/>
              <a:gd name="T13" fmla="*/ 1834 h 1991"/>
              <a:gd name="T14" fmla="*/ 637 w 1995"/>
              <a:gd name="T15" fmla="*/ 1899 h 1991"/>
              <a:gd name="T16" fmla="*/ 758 w 1995"/>
              <a:gd name="T17" fmla="*/ 1947 h 1991"/>
              <a:gd name="T18" fmla="*/ 882 w 1995"/>
              <a:gd name="T19" fmla="*/ 1978 h 1991"/>
              <a:gd name="T20" fmla="*/ 1010 w 1995"/>
              <a:gd name="T21" fmla="*/ 1991 h 1991"/>
              <a:gd name="T22" fmla="*/ 1137 w 1995"/>
              <a:gd name="T23" fmla="*/ 1983 h 1991"/>
              <a:gd name="T24" fmla="*/ 1299 w 1995"/>
              <a:gd name="T25" fmla="*/ 1950 h 1991"/>
              <a:gd name="T26" fmla="*/ 1441 w 1995"/>
              <a:gd name="T27" fmla="*/ 1913 h 1991"/>
              <a:gd name="T28" fmla="*/ 1519 w 1995"/>
              <a:gd name="T29" fmla="*/ 1885 h 1991"/>
              <a:gd name="T30" fmla="*/ 1592 w 1995"/>
              <a:gd name="T31" fmla="*/ 1852 h 1991"/>
              <a:gd name="T32" fmla="*/ 1651 w 1995"/>
              <a:gd name="T33" fmla="*/ 1815 h 1991"/>
              <a:gd name="T34" fmla="*/ 1707 w 1995"/>
              <a:gd name="T35" fmla="*/ 1772 h 1991"/>
              <a:gd name="T36" fmla="*/ 1761 w 1995"/>
              <a:gd name="T37" fmla="*/ 1725 h 1991"/>
              <a:gd name="T38" fmla="*/ 1809 w 1995"/>
              <a:gd name="T39" fmla="*/ 1674 h 1991"/>
              <a:gd name="T40" fmla="*/ 1851 w 1995"/>
              <a:gd name="T41" fmla="*/ 1624 h 1991"/>
              <a:gd name="T42" fmla="*/ 1898 w 1995"/>
              <a:gd name="T43" fmla="*/ 1551 h 1991"/>
              <a:gd name="T44" fmla="*/ 1953 w 1995"/>
              <a:gd name="T45" fmla="*/ 1415 h 1991"/>
              <a:gd name="T46" fmla="*/ 1985 w 1995"/>
              <a:gd name="T47" fmla="*/ 1264 h 1991"/>
              <a:gd name="T48" fmla="*/ 1995 w 1995"/>
              <a:gd name="T49" fmla="*/ 1102 h 1991"/>
              <a:gd name="T50" fmla="*/ 1987 w 1995"/>
              <a:gd name="T51" fmla="*/ 936 h 1991"/>
              <a:gd name="T52" fmla="*/ 1961 w 1995"/>
              <a:gd name="T53" fmla="*/ 770 h 1991"/>
              <a:gd name="T54" fmla="*/ 1920 w 1995"/>
              <a:gd name="T55" fmla="*/ 609 h 1991"/>
              <a:gd name="T56" fmla="*/ 1864 w 1995"/>
              <a:gd name="T57" fmla="*/ 460 h 1991"/>
              <a:gd name="T58" fmla="*/ 1797 w 1995"/>
              <a:gd name="T59" fmla="*/ 327 h 1991"/>
              <a:gd name="T60" fmla="*/ 1719 w 1995"/>
              <a:gd name="T61" fmla="*/ 215 h 1991"/>
              <a:gd name="T62" fmla="*/ 1633 w 1995"/>
              <a:gd name="T63" fmla="*/ 130 h 1991"/>
              <a:gd name="T64" fmla="*/ 1561 w 1995"/>
              <a:gd name="T65" fmla="*/ 84 h 1991"/>
              <a:gd name="T66" fmla="*/ 1495 w 1995"/>
              <a:gd name="T67" fmla="*/ 55 h 1991"/>
              <a:gd name="T68" fmla="*/ 1427 w 1995"/>
              <a:gd name="T69" fmla="*/ 31 h 1991"/>
              <a:gd name="T70" fmla="*/ 1356 w 1995"/>
              <a:gd name="T71" fmla="*/ 16 h 1991"/>
              <a:gd name="T72" fmla="*/ 1282 w 1995"/>
              <a:gd name="T73" fmla="*/ 6 h 1991"/>
              <a:gd name="T74" fmla="*/ 1183 w 1995"/>
              <a:gd name="T75" fmla="*/ 0 h 1991"/>
              <a:gd name="T76" fmla="*/ 1030 w 1995"/>
              <a:gd name="T77" fmla="*/ 8 h 1991"/>
              <a:gd name="T78" fmla="*/ 878 w 1995"/>
              <a:gd name="T79" fmla="*/ 30 h 1991"/>
              <a:gd name="T80" fmla="*/ 710 w 1995"/>
              <a:gd name="T81" fmla="*/ 63 h 1991"/>
              <a:gd name="T82" fmla="*/ 558 w 1995"/>
              <a:gd name="T83" fmla="*/ 99 h 1991"/>
              <a:gd name="T84" fmla="*/ 475 w 1995"/>
              <a:gd name="T85" fmla="*/ 127 h 1991"/>
              <a:gd name="T86" fmla="*/ 406 w 1995"/>
              <a:gd name="T87" fmla="*/ 160 h 1991"/>
              <a:gd name="T88" fmla="*/ 357 w 1995"/>
              <a:gd name="T89" fmla="*/ 196 h 1991"/>
              <a:gd name="T90" fmla="*/ 313 w 1995"/>
              <a:gd name="T91" fmla="*/ 239 h 1991"/>
              <a:gd name="T92" fmla="*/ 270 w 1995"/>
              <a:gd name="T93" fmla="*/ 288 h 1991"/>
              <a:gd name="T94" fmla="*/ 188 w 1995"/>
              <a:gd name="T95" fmla="*/ 403 h 1991"/>
              <a:gd name="T96" fmla="*/ 117 w 1995"/>
              <a:gd name="T97" fmla="*/ 529 h 1991"/>
              <a:gd name="T98" fmla="*/ 58 w 1995"/>
              <a:gd name="T99" fmla="*/ 652 h 1991"/>
              <a:gd name="T100" fmla="*/ 18 w 1995"/>
              <a:gd name="T101" fmla="*/ 762 h 1991"/>
              <a:gd name="T102" fmla="*/ 8 w 1995"/>
              <a:gd name="T103" fmla="*/ 819 h 1991"/>
              <a:gd name="T104" fmla="*/ 1 w 1995"/>
              <a:gd name="T105" fmla="*/ 898 h 1991"/>
              <a:gd name="T106" fmla="*/ 1 w 1995"/>
              <a:gd name="T107" fmla="*/ 989 h 1991"/>
              <a:gd name="T108" fmla="*/ 9 w 1995"/>
              <a:gd name="T109" fmla="*/ 1080 h 1991"/>
              <a:gd name="T110" fmla="*/ 28 w 1995"/>
              <a:gd name="T111" fmla="*/ 1160 h 1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995" h="1991">
                <a:moveTo>
                  <a:pt x="36" y="1183"/>
                </a:moveTo>
                <a:lnTo>
                  <a:pt x="46" y="1204"/>
                </a:lnTo>
                <a:lnTo>
                  <a:pt x="55" y="1224"/>
                </a:lnTo>
                <a:lnTo>
                  <a:pt x="65" y="1248"/>
                </a:lnTo>
                <a:lnTo>
                  <a:pt x="77" y="1282"/>
                </a:lnTo>
                <a:lnTo>
                  <a:pt x="93" y="1323"/>
                </a:lnTo>
                <a:lnTo>
                  <a:pt x="111" y="1366"/>
                </a:lnTo>
                <a:lnTo>
                  <a:pt x="131" y="1406"/>
                </a:lnTo>
                <a:lnTo>
                  <a:pt x="153" y="1445"/>
                </a:lnTo>
                <a:lnTo>
                  <a:pt x="176" y="1485"/>
                </a:lnTo>
                <a:lnTo>
                  <a:pt x="201" y="1523"/>
                </a:lnTo>
                <a:lnTo>
                  <a:pt x="227" y="1560"/>
                </a:lnTo>
                <a:lnTo>
                  <a:pt x="255" y="1595"/>
                </a:lnTo>
                <a:lnTo>
                  <a:pt x="284" y="1629"/>
                </a:lnTo>
                <a:lnTo>
                  <a:pt x="314" y="1663"/>
                </a:lnTo>
                <a:lnTo>
                  <a:pt x="345" y="1695"/>
                </a:lnTo>
                <a:lnTo>
                  <a:pt x="379" y="1726"/>
                </a:lnTo>
                <a:lnTo>
                  <a:pt x="413" y="1755"/>
                </a:lnTo>
                <a:lnTo>
                  <a:pt x="448" y="1783"/>
                </a:lnTo>
                <a:lnTo>
                  <a:pt x="484" y="1809"/>
                </a:lnTo>
                <a:lnTo>
                  <a:pt x="521" y="1834"/>
                </a:lnTo>
                <a:lnTo>
                  <a:pt x="558" y="1857"/>
                </a:lnTo>
                <a:lnTo>
                  <a:pt x="597" y="1879"/>
                </a:lnTo>
                <a:lnTo>
                  <a:pt x="637" y="1899"/>
                </a:lnTo>
                <a:lnTo>
                  <a:pt x="676" y="1917"/>
                </a:lnTo>
                <a:lnTo>
                  <a:pt x="716" y="1932"/>
                </a:lnTo>
                <a:lnTo>
                  <a:pt x="758" y="1947"/>
                </a:lnTo>
                <a:lnTo>
                  <a:pt x="799" y="1959"/>
                </a:lnTo>
                <a:lnTo>
                  <a:pt x="841" y="1969"/>
                </a:lnTo>
                <a:lnTo>
                  <a:pt x="882" y="1978"/>
                </a:lnTo>
                <a:lnTo>
                  <a:pt x="925" y="1985"/>
                </a:lnTo>
                <a:lnTo>
                  <a:pt x="967" y="1989"/>
                </a:lnTo>
                <a:lnTo>
                  <a:pt x="1010" y="1991"/>
                </a:lnTo>
                <a:lnTo>
                  <a:pt x="1051" y="1991"/>
                </a:lnTo>
                <a:lnTo>
                  <a:pt x="1094" y="1989"/>
                </a:lnTo>
                <a:lnTo>
                  <a:pt x="1137" y="1983"/>
                </a:lnTo>
                <a:lnTo>
                  <a:pt x="1178" y="1976"/>
                </a:lnTo>
                <a:lnTo>
                  <a:pt x="1240" y="1964"/>
                </a:lnTo>
                <a:lnTo>
                  <a:pt x="1299" y="1950"/>
                </a:lnTo>
                <a:lnTo>
                  <a:pt x="1357" y="1937"/>
                </a:lnTo>
                <a:lnTo>
                  <a:pt x="1415" y="1921"/>
                </a:lnTo>
                <a:lnTo>
                  <a:pt x="1441" y="1913"/>
                </a:lnTo>
                <a:lnTo>
                  <a:pt x="1468" y="1904"/>
                </a:lnTo>
                <a:lnTo>
                  <a:pt x="1494" y="1895"/>
                </a:lnTo>
                <a:lnTo>
                  <a:pt x="1519" y="1885"/>
                </a:lnTo>
                <a:lnTo>
                  <a:pt x="1543" y="1875"/>
                </a:lnTo>
                <a:lnTo>
                  <a:pt x="1568" y="1864"/>
                </a:lnTo>
                <a:lnTo>
                  <a:pt x="1592" y="1852"/>
                </a:lnTo>
                <a:lnTo>
                  <a:pt x="1614" y="1838"/>
                </a:lnTo>
                <a:lnTo>
                  <a:pt x="1632" y="1827"/>
                </a:lnTo>
                <a:lnTo>
                  <a:pt x="1651" y="1815"/>
                </a:lnTo>
                <a:lnTo>
                  <a:pt x="1670" y="1801"/>
                </a:lnTo>
                <a:lnTo>
                  <a:pt x="1688" y="1787"/>
                </a:lnTo>
                <a:lnTo>
                  <a:pt x="1707" y="1772"/>
                </a:lnTo>
                <a:lnTo>
                  <a:pt x="1725" y="1756"/>
                </a:lnTo>
                <a:lnTo>
                  <a:pt x="1743" y="1741"/>
                </a:lnTo>
                <a:lnTo>
                  <a:pt x="1761" y="1725"/>
                </a:lnTo>
                <a:lnTo>
                  <a:pt x="1778" y="1708"/>
                </a:lnTo>
                <a:lnTo>
                  <a:pt x="1793" y="1691"/>
                </a:lnTo>
                <a:lnTo>
                  <a:pt x="1809" y="1674"/>
                </a:lnTo>
                <a:lnTo>
                  <a:pt x="1824" y="1657"/>
                </a:lnTo>
                <a:lnTo>
                  <a:pt x="1838" y="1641"/>
                </a:lnTo>
                <a:lnTo>
                  <a:pt x="1851" y="1624"/>
                </a:lnTo>
                <a:lnTo>
                  <a:pt x="1863" y="1608"/>
                </a:lnTo>
                <a:lnTo>
                  <a:pt x="1873" y="1591"/>
                </a:lnTo>
                <a:lnTo>
                  <a:pt x="1898" y="1551"/>
                </a:lnTo>
                <a:lnTo>
                  <a:pt x="1918" y="1507"/>
                </a:lnTo>
                <a:lnTo>
                  <a:pt x="1937" y="1462"/>
                </a:lnTo>
                <a:lnTo>
                  <a:pt x="1953" y="1415"/>
                </a:lnTo>
                <a:lnTo>
                  <a:pt x="1966" y="1366"/>
                </a:lnTo>
                <a:lnTo>
                  <a:pt x="1976" y="1315"/>
                </a:lnTo>
                <a:lnTo>
                  <a:pt x="1985" y="1264"/>
                </a:lnTo>
                <a:lnTo>
                  <a:pt x="1991" y="1211"/>
                </a:lnTo>
                <a:lnTo>
                  <a:pt x="1994" y="1157"/>
                </a:lnTo>
                <a:lnTo>
                  <a:pt x="1995" y="1102"/>
                </a:lnTo>
                <a:lnTo>
                  <a:pt x="1995" y="1047"/>
                </a:lnTo>
                <a:lnTo>
                  <a:pt x="1992" y="991"/>
                </a:lnTo>
                <a:lnTo>
                  <a:pt x="1987" y="936"/>
                </a:lnTo>
                <a:lnTo>
                  <a:pt x="1981" y="880"/>
                </a:lnTo>
                <a:lnTo>
                  <a:pt x="1972" y="825"/>
                </a:lnTo>
                <a:lnTo>
                  <a:pt x="1961" y="770"/>
                </a:lnTo>
                <a:lnTo>
                  <a:pt x="1949" y="715"/>
                </a:lnTo>
                <a:lnTo>
                  <a:pt x="1936" y="662"/>
                </a:lnTo>
                <a:lnTo>
                  <a:pt x="1920" y="609"/>
                </a:lnTo>
                <a:lnTo>
                  <a:pt x="1903" y="558"/>
                </a:lnTo>
                <a:lnTo>
                  <a:pt x="1884" y="508"/>
                </a:lnTo>
                <a:lnTo>
                  <a:pt x="1864" y="460"/>
                </a:lnTo>
                <a:lnTo>
                  <a:pt x="1844" y="413"/>
                </a:lnTo>
                <a:lnTo>
                  <a:pt x="1820" y="369"/>
                </a:lnTo>
                <a:lnTo>
                  <a:pt x="1797" y="327"/>
                </a:lnTo>
                <a:lnTo>
                  <a:pt x="1772" y="287"/>
                </a:lnTo>
                <a:lnTo>
                  <a:pt x="1746" y="249"/>
                </a:lnTo>
                <a:lnTo>
                  <a:pt x="1719" y="215"/>
                </a:lnTo>
                <a:lnTo>
                  <a:pt x="1691" y="184"/>
                </a:lnTo>
                <a:lnTo>
                  <a:pt x="1663" y="155"/>
                </a:lnTo>
                <a:lnTo>
                  <a:pt x="1633" y="130"/>
                </a:lnTo>
                <a:lnTo>
                  <a:pt x="1603" y="109"/>
                </a:lnTo>
                <a:lnTo>
                  <a:pt x="1583" y="97"/>
                </a:lnTo>
                <a:lnTo>
                  <a:pt x="1561" y="84"/>
                </a:lnTo>
                <a:lnTo>
                  <a:pt x="1540" y="74"/>
                </a:lnTo>
                <a:lnTo>
                  <a:pt x="1518" y="64"/>
                </a:lnTo>
                <a:lnTo>
                  <a:pt x="1495" y="55"/>
                </a:lnTo>
                <a:lnTo>
                  <a:pt x="1473" y="46"/>
                </a:lnTo>
                <a:lnTo>
                  <a:pt x="1450" y="38"/>
                </a:lnTo>
                <a:lnTo>
                  <a:pt x="1427" y="31"/>
                </a:lnTo>
                <a:lnTo>
                  <a:pt x="1403" y="26"/>
                </a:lnTo>
                <a:lnTo>
                  <a:pt x="1380" y="20"/>
                </a:lnTo>
                <a:lnTo>
                  <a:pt x="1356" y="16"/>
                </a:lnTo>
                <a:lnTo>
                  <a:pt x="1332" y="11"/>
                </a:lnTo>
                <a:lnTo>
                  <a:pt x="1307" y="8"/>
                </a:lnTo>
                <a:lnTo>
                  <a:pt x="1282" y="6"/>
                </a:lnTo>
                <a:lnTo>
                  <a:pt x="1258" y="3"/>
                </a:lnTo>
                <a:lnTo>
                  <a:pt x="1233" y="2"/>
                </a:lnTo>
                <a:lnTo>
                  <a:pt x="1183" y="0"/>
                </a:lnTo>
                <a:lnTo>
                  <a:pt x="1132" y="1"/>
                </a:lnTo>
                <a:lnTo>
                  <a:pt x="1082" y="3"/>
                </a:lnTo>
                <a:lnTo>
                  <a:pt x="1030" y="8"/>
                </a:lnTo>
                <a:lnTo>
                  <a:pt x="980" y="15"/>
                </a:lnTo>
                <a:lnTo>
                  <a:pt x="928" y="21"/>
                </a:lnTo>
                <a:lnTo>
                  <a:pt x="878" y="30"/>
                </a:lnTo>
                <a:lnTo>
                  <a:pt x="828" y="39"/>
                </a:lnTo>
                <a:lnTo>
                  <a:pt x="770" y="51"/>
                </a:lnTo>
                <a:lnTo>
                  <a:pt x="710" y="63"/>
                </a:lnTo>
                <a:lnTo>
                  <a:pt x="648" y="76"/>
                </a:lnTo>
                <a:lnTo>
                  <a:pt x="587" y="91"/>
                </a:lnTo>
                <a:lnTo>
                  <a:pt x="558" y="99"/>
                </a:lnTo>
                <a:lnTo>
                  <a:pt x="529" y="108"/>
                </a:lnTo>
                <a:lnTo>
                  <a:pt x="502" y="117"/>
                </a:lnTo>
                <a:lnTo>
                  <a:pt x="475" y="127"/>
                </a:lnTo>
                <a:lnTo>
                  <a:pt x="451" y="137"/>
                </a:lnTo>
                <a:lnTo>
                  <a:pt x="427" y="148"/>
                </a:lnTo>
                <a:lnTo>
                  <a:pt x="406" y="160"/>
                </a:lnTo>
                <a:lnTo>
                  <a:pt x="386" y="173"/>
                </a:lnTo>
                <a:lnTo>
                  <a:pt x="371" y="184"/>
                </a:lnTo>
                <a:lnTo>
                  <a:pt x="357" y="196"/>
                </a:lnTo>
                <a:lnTo>
                  <a:pt x="342" y="210"/>
                </a:lnTo>
                <a:lnTo>
                  <a:pt x="327" y="223"/>
                </a:lnTo>
                <a:lnTo>
                  <a:pt x="313" y="239"/>
                </a:lnTo>
                <a:lnTo>
                  <a:pt x="298" y="255"/>
                </a:lnTo>
                <a:lnTo>
                  <a:pt x="284" y="270"/>
                </a:lnTo>
                <a:lnTo>
                  <a:pt x="270" y="288"/>
                </a:lnTo>
                <a:lnTo>
                  <a:pt x="242" y="324"/>
                </a:lnTo>
                <a:lnTo>
                  <a:pt x="214" y="362"/>
                </a:lnTo>
                <a:lnTo>
                  <a:pt x="188" y="403"/>
                </a:lnTo>
                <a:lnTo>
                  <a:pt x="163" y="444"/>
                </a:lnTo>
                <a:lnTo>
                  <a:pt x="139" y="486"/>
                </a:lnTo>
                <a:lnTo>
                  <a:pt x="117" y="529"/>
                </a:lnTo>
                <a:lnTo>
                  <a:pt x="95" y="570"/>
                </a:lnTo>
                <a:lnTo>
                  <a:pt x="76" y="612"/>
                </a:lnTo>
                <a:lnTo>
                  <a:pt x="58" y="652"/>
                </a:lnTo>
                <a:lnTo>
                  <a:pt x="43" y="691"/>
                </a:lnTo>
                <a:lnTo>
                  <a:pt x="29" y="728"/>
                </a:lnTo>
                <a:lnTo>
                  <a:pt x="18" y="762"/>
                </a:lnTo>
                <a:lnTo>
                  <a:pt x="15" y="778"/>
                </a:lnTo>
                <a:lnTo>
                  <a:pt x="11" y="797"/>
                </a:lnTo>
                <a:lnTo>
                  <a:pt x="8" y="819"/>
                </a:lnTo>
                <a:lnTo>
                  <a:pt x="5" y="843"/>
                </a:lnTo>
                <a:lnTo>
                  <a:pt x="2" y="870"/>
                </a:lnTo>
                <a:lnTo>
                  <a:pt x="1" y="898"/>
                </a:lnTo>
                <a:lnTo>
                  <a:pt x="0" y="927"/>
                </a:lnTo>
                <a:lnTo>
                  <a:pt x="0" y="957"/>
                </a:lnTo>
                <a:lnTo>
                  <a:pt x="1" y="989"/>
                </a:lnTo>
                <a:lnTo>
                  <a:pt x="3" y="1020"/>
                </a:lnTo>
                <a:lnTo>
                  <a:pt x="6" y="1050"/>
                </a:lnTo>
                <a:lnTo>
                  <a:pt x="9" y="1080"/>
                </a:lnTo>
                <a:lnTo>
                  <a:pt x="15" y="1109"/>
                </a:lnTo>
                <a:lnTo>
                  <a:pt x="20" y="1136"/>
                </a:lnTo>
                <a:lnTo>
                  <a:pt x="28" y="1160"/>
                </a:lnTo>
                <a:lnTo>
                  <a:pt x="36" y="118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42" name="Line 26">
            <a:extLst>
              <a:ext uri="{FF2B5EF4-FFF2-40B4-BE49-F238E27FC236}">
                <a16:creationId xmlns:a16="http://schemas.microsoft.com/office/drawing/2014/main" id="{BD60FE45-5066-3B6D-4145-DE6E670B5C79}"/>
              </a:ext>
            </a:extLst>
          </p:cNvPr>
          <p:cNvSpPr>
            <a:spLocks noChangeShapeType="1"/>
          </p:cNvSpPr>
          <p:nvPr/>
        </p:nvSpPr>
        <p:spPr bwMode="auto">
          <a:xfrm rot="382794" flipH="1">
            <a:off x="10209290" y="5809723"/>
            <a:ext cx="1437414" cy="170989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157B7EE-50ED-3323-FCDB-407656253B6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913065" y="6703221"/>
            <a:ext cx="478322" cy="365125"/>
          </a:xfrm>
        </p:spPr>
        <p:txBody>
          <a:bodyPr/>
          <a:lstStyle/>
          <a:p>
            <a:fld id="{21356613-8A80-4DFD-A719-CAB816A20D3A}" type="slidenum">
              <a:rPr lang="en-US" noProof="0" smtClean="0"/>
              <a:pPr/>
              <a:t>22</a:t>
            </a:fld>
            <a:endParaRPr lang="en-US" noProof="0" dirty="0"/>
          </a:p>
        </p:txBody>
      </p:sp>
      <p:sp>
        <p:nvSpPr>
          <p:cNvPr id="2" name="Nadpis 5">
            <a:extLst>
              <a:ext uri="{FF2B5EF4-FFF2-40B4-BE49-F238E27FC236}">
                <a16:creationId xmlns:a16="http://schemas.microsoft.com/office/drawing/2014/main" id="{4C97E72D-F3B9-F382-733A-9C538606FB91}"/>
              </a:ext>
            </a:extLst>
          </p:cNvPr>
          <p:cNvSpPr txBox="1">
            <a:spLocks/>
          </p:cNvSpPr>
          <p:nvPr/>
        </p:nvSpPr>
        <p:spPr>
          <a:xfrm>
            <a:off x="642016" y="668815"/>
            <a:ext cx="11560014" cy="5400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>
                <a:solidFill>
                  <a:srgbClr val="02216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cs-CZ" sz="3600" dirty="0">
                <a:solidFill>
                  <a:srgbClr val="3566FC"/>
                </a:solidFill>
                <a:latin typeface="Georgia"/>
              </a:rPr>
              <a:t>Změny kurikula</a:t>
            </a:r>
            <a:endParaRPr lang="en-US" noProof="0" dirty="0">
              <a:solidFill>
                <a:srgbClr val="3566FC"/>
              </a:solidFill>
            </a:endParaRPr>
          </a:p>
        </p:txBody>
      </p:sp>
      <p:sp>
        <p:nvSpPr>
          <p:cNvPr id="6" name="Line 26">
            <a:extLst>
              <a:ext uri="{FF2B5EF4-FFF2-40B4-BE49-F238E27FC236}">
                <a16:creationId xmlns:a16="http://schemas.microsoft.com/office/drawing/2014/main" id="{3B9C4E37-28D5-C788-B1B7-9DB4D68BCBA2}"/>
              </a:ext>
            </a:extLst>
          </p:cNvPr>
          <p:cNvSpPr>
            <a:spLocks noChangeShapeType="1"/>
          </p:cNvSpPr>
          <p:nvPr/>
        </p:nvSpPr>
        <p:spPr bwMode="auto">
          <a:xfrm rot="382794" flipH="1">
            <a:off x="7731410" y="5763078"/>
            <a:ext cx="2453712" cy="294890"/>
          </a:xfrm>
          <a:prstGeom prst="line">
            <a:avLst/>
          </a:prstGeom>
          <a:noFill/>
          <a:ln w="6350">
            <a:solidFill>
              <a:schemeClr val="accent2">
                <a:lumMod val="75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7" name="Line 27">
            <a:extLst>
              <a:ext uri="{FF2B5EF4-FFF2-40B4-BE49-F238E27FC236}">
                <a16:creationId xmlns:a16="http://schemas.microsoft.com/office/drawing/2014/main" id="{CA65C2CB-F544-A9AA-84C1-50070257A319}"/>
              </a:ext>
            </a:extLst>
          </p:cNvPr>
          <p:cNvSpPr>
            <a:spLocks noChangeShapeType="1"/>
          </p:cNvSpPr>
          <p:nvPr/>
        </p:nvSpPr>
        <p:spPr bwMode="auto">
          <a:xfrm rot="382794" flipH="1">
            <a:off x="2497785" y="4637581"/>
            <a:ext cx="3555608" cy="413639"/>
          </a:xfrm>
          <a:prstGeom prst="line">
            <a:avLst/>
          </a:prstGeom>
          <a:noFill/>
          <a:ln w="9525">
            <a:solidFill>
              <a:schemeClr val="accent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9" name="Line 29">
            <a:extLst>
              <a:ext uri="{FF2B5EF4-FFF2-40B4-BE49-F238E27FC236}">
                <a16:creationId xmlns:a16="http://schemas.microsoft.com/office/drawing/2014/main" id="{964A3FD8-19DE-B22F-5C6A-51285B982C6A}"/>
              </a:ext>
            </a:extLst>
          </p:cNvPr>
          <p:cNvSpPr>
            <a:spLocks noChangeShapeType="1"/>
          </p:cNvSpPr>
          <p:nvPr/>
        </p:nvSpPr>
        <p:spPr bwMode="auto">
          <a:xfrm rot="382794" flipH="1">
            <a:off x="6181825" y="4570196"/>
            <a:ext cx="4593506" cy="505919"/>
          </a:xfrm>
          <a:prstGeom prst="line">
            <a:avLst/>
          </a:prstGeom>
          <a:noFill/>
          <a:ln w="38100">
            <a:solidFill>
              <a:schemeClr val="accent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1" name="Line 31">
            <a:extLst>
              <a:ext uri="{FF2B5EF4-FFF2-40B4-BE49-F238E27FC236}">
                <a16:creationId xmlns:a16="http://schemas.microsoft.com/office/drawing/2014/main" id="{4826D855-1D16-6321-7677-693AD417E3CF}"/>
              </a:ext>
            </a:extLst>
          </p:cNvPr>
          <p:cNvSpPr>
            <a:spLocks noChangeShapeType="1"/>
          </p:cNvSpPr>
          <p:nvPr/>
        </p:nvSpPr>
        <p:spPr bwMode="auto">
          <a:xfrm rot="382794" flipH="1">
            <a:off x="5201979" y="5156999"/>
            <a:ext cx="3050854" cy="348851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6" name="Zástupný symbol pro text 6">
            <a:extLst>
              <a:ext uri="{FF2B5EF4-FFF2-40B4-BE49-F238E27FC236}">
                <a16:creationId xmlns:a16="http://schemas.microsoft.com/office/drawing/2014/main" id="{B8F65B64-F247-BA5C-9E81-E444BC6FD6BE}"/>
              </a:ext>
            </a:extLst>
          </p:cNvPr>
          <p:cNvSpPr txBox="1">
            <a:spLocks/>
          </p:cNvSpPr>
          <p:nvPr/>
        </p:nvSpPr>
        <p:spPr>
          <a:xfrm>
            <a:off x="1897618" y="3910879"/>
            <a:ext cx="591477" cy="3472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rgbClr val="02216E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noProof="0" dirty="0">
                <a:solidFill>
                  <a:srgbClr val="FF6A42"/>
                </a:solidFill>
              </a:rPr>
              <a:t>2021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07818072-71FE-5273-DCAD-FD457D0C8C96}"/>
              </a:ext>
            </a:extLst>
          </p:cNvPr>
          <p:cNvGrpSpPr/>
          <p:nvPr/>
        </p:nvGrpSpPr>
        <p:grpSpPr>
          <a:xfrm>
            <a:off x="1572280" y="2213027"/>
            <a:ext cx="1755069" cy="1255547"/>
            <a:chOff x="1403249" y="2810427"/>
            <a:chExt cx="1755069" cy="1255547"/>
          </a:xfrm>
        </p:grpSpPr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32B6C56B-BF83-D5F1-3D4E-4BEBB059D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249" y="2810427"/>
              <a:ext cx="1755069" cy="1255547"/>
            </a:xfrm>
            <a:custGeom>
              <a:avLst/>
              <a:gdLst>
                <a:gd name="T0" fmla="*/ 55 w 1995"/>
                <a:gd name="T1" fmla="*/ 1224 h 1991"/>
                <a:gd name="T2" fmla="*/ 93 w 1995"/>
                <a:gd name="T3" fmla="*/ 1323 h 1991"/>
                <a:gd name="T4" fmla="*/ 153 w 1995"/>
                <a:gd name="T5" fmla="*/ 1445 h 1991"/>
                <a:gd name="T6" fmla="*/ 227 w 1995"/>
                <a:gd name="T7" fmla="*/ 1560 h 1991"/>
                <a:gd name="T8" fmla="*/ 314 w 1995"/>
                <a:gd name="T9" fmla="*/ 1663 h 1991"/>
                <a:gd name="T10" fmla="*/ 413 w 1995"/>
                <a:gd name="T11" fmla="*/ 1755 h 1991"/>
                <a:gd name="T12" fmla="*/ 521 w 1995"/>
                <a:gd name="T13" fmla="*/ 1834 h 1991"/>
                <a:gd name="T14" fmla="*/ 637 w 1995"/>
                <a:gd name="T15" fmla="*/ 1899 h 1991"/>
                <a:gd name="T16" fmla="*/ 758 w 1995"/>
                <a:gd name="T17" fmla="*/ 1947 h 1991"/>
                <a:gd name="T18" fmla="*/ 882 w 1995"/>
                <a:gd name="T19" fmla="*/ 1978 h 1991"/>
                <a:gd name="T20" fmla="*/ 1010 w 1995"/>
                <a:gd name="T21" fmla="*/ 1991 h 1991"/>
                <a:gd name="T22" fmla="*/ 1137 w 1995"/>
                <a:gd name="T23" fmla="*/ 1983 h 1991"/>
                <a:gd name="T24" fmla="*/ 1299 w 1995"/>
                <a:gd name="T25" fmla="*/ 1950 h 1991"/>
                <a:gd name="T26" fmla="*/ 1441 w 1995"/>
                <a:gd name="T27" fmla="*/ 1913 h 1991"/>
                <a:gd name="T28" fmla="*/ 1519 w 1995"/>
                <a:gd name="T29" fmla="*/ 1885 h 1991"/>
                <a:gd name="T30" fmla="*/ 1592 w 1995"/>
                <a:gd name="T31" fmla="*/ 1852 h 1991"/>
                <a:gd name="T32" fmla="*/ 1651 w 1995"/>
                <a:gd name="T33" fmla="*/ 1815 h 1991"/>
                <a:gd name="T34" fmla="*/ 1707 w 1995"/>
                <a:gd name="T35" fmla="*/ 1772 h 1991"/>
                <a:gd name="T36" fmla="*/ 1761 w 1995"/>
                <a:gd name="T37" fmla="*/ 1725 h 1991"/>
                <a:gd name="T38" fmla="*/ 1809 w 1995"/>
                <a:gd name="T39" fmla="*/ 1674 h 1991"/>
                <a:gd name="T40" fmla="*/ 1851 w 1995"/>
                <a:gd name="T41" fmla="*/ 1624 h 1991"/>
                <a:gd name="T42" fmla="*/ 1898 w 1995"/>
                <a:gd name="T43" fmla="*/ 1551 h 1991"/>
                <a:gd name="T44" fmla="*/ 1953 w 1995"/>
                <a:gd name="T45" fmla="*/ 1415 h 1991"/>
                <a:gd name="T46" fmla="*/ 1985 w 1995"/>
                <a:gd name="T47" fmla="*/ 1264 h 1991"/>
                <a:gd name="T48" fmla="*/ 1995 w 1995"/>
                <a:gd name="T49" fmla="*/ 1102 h 1991"/>
                <a:gd name="T50" fmla="*/ 1987 w 1995"/>
                <a:gd name="T51" fmla="*/ 936 h 1991"/>
                <a:gd name="T52" fmla="*/ 1961 w 1995"/>
                <a:gd name="T53" fmla="*/ 770 h 1991"/>
                <a:gd name="T54" fmla="*/ 1920 w 1995"/>
                <a:gd name="T55" fmla="*/ 609 h 1991"/>
                <a:gd name="T56" fmla="*/ 1864 w 1995"/>
                <a:gd name="T57" fmla="*/ 460 h 1991"/>
                <a:gd name="T58" fmla="*/ 1797 w 1995"/>
                <a:gd name="T59" fmla="*/ 327 h 1991"/>
                <a:gd name="T60" fmla="*/ 1719 w 1995"/>
                <a:gd name="T61" fmla="*/ 215 h 1991"/>
                <a:gd name="T62" fmla="*/ 1633 w 1995"/>
                <a:gd name="T63" fmla="*/ 130 h 1991"/>
                <a:gd name="T64" fmla="*/ 1561 w 1995"/>
                <a:gd name="T65" fmla="*/ 84 h 1991"/>
                <a:gd name="T66" fmla="*/ 1495 w 1995"/>
                <a:gd name="T67" fmla="*/ 55 h 1991"/>
                <a:gd name="T68" fmla="*/ 1427 w 1995"/>
                <a:gd name="T69" fmla="*/ 31 h 1991"/>
                <a:gd name="T70" fmla="*/ 1356 w 1995"/>
                <a:gd name="T71" fmla="*/ 16 h 1991"/>
                <a:gd name="T72" fmla="*/ 1282 w 1995"/>
                <a:gd name="T73" fmla="*/ 6 h 1991"/>
                <a:gd name="T74" fmla="*/ 1183 w 1995"/>
                <a:gd name="T75" fmla="*/ 0 h 1991"/>
                <a:gd name="T76" fmla="*/ 1030 w 1995"/>
                <a:gd name="T77" fmla="*/ 8 h 1991"/>
                <a:gd name="T78" fmla="*/ 878 w 1995"/>
                <a:gd name="T79" fmla="*/ 30 h 1991"/>
                <a:gd name="T80" fmla="*/ 710 w 1995"/>
                <a:gd name="T81" fmla="*/ 63 h 1991"/>
                <a:gd name="T82" fmla="*/ 558 w 1995"/>
                <a:gd name="T83" fmla="*/ 99 h 1991"/>
                <a:gd name="T84" fmla="*/ 475 w 1995"/>
                <a:gd name="T85" fmla="*/ 127 h 1991"/>
                <a:gd name="T86" fmla="*/ 406 w 1995"/>
                <a:gd name="T87" fmla="*/ 160 h 1991"/>
                <a:gd name="T88" fmla="*/ 357 w 1995"/>
                <a:gd name="T89" fmla="*/ 196 h 1991"/>
                <a:gd name="T90" fmla="*/ 313 w 1995"/>
                <a:gd name="T91" fmla="*/ 239 h 1991"/>
                <a:gd name="T92" fmla="*/ 270 w 1995"/>
                <a:gd name="T93" fmla="*/ 288 h 1991"/>
                <a:gd name="T94" fmla="*/ 188 w 1995"/>
                <a:gd name="T95" fmla="*/ 403 h 1991"/>
                <a:gd name="T96" fmla="*/ 117 w 1995"/>
                <a:gd name="T97" fmla="*/ 529 h 1991"/>
                <a:gd name="T98" fmla="*/ 58 w 1995"/>
                <a:gd name="T99" fmla="*/ 652 h 1991"/>
                <a:gd name="T100" fmla="*/ 18 w 1995"/>
                <a:gd name="T101" fmla="*/ 762 h 1991"/>
                <a:gd name="T102" fmla="*/ 8 w 1995"/>
                <a:gd name="T103" fmla="*/ 819 h 1991"/>
                <a:gd name="T104" fmla="*/ 1 w 1995"/>
                <a:gd name="T105" fmla="*/ 898 h 1991"/>
                <a:gd name="T106" fmla="*/ 1 w 1995"/>
                <a:gd name="T107" fmla="*/ 989 h 1991"/>
                <a:gd name="T108" fmla="*/ 9 w 1995"/>
                <a:gd name="T109" fmla="*/ 1080 h 1991"/>
                <a:gd name="T110" fmla="*/ 28 w 1995"/>
                <a:gd name="T111" fmla="*/ 1160 h 1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95" h="1991">
                  <a:moveTo>
                    <a:pt x="36" y="1183"/>
                  </a:moveTo>
                  <a:lnTo>
                    <a:pt x="46" y="1204"/>
                  </a:lnTo>
                  <a:lnTo>
                    <a:pt x="55" y="1224"/>
                  </a:lnTo>
                  <a:lnTo>
                    <a:pt x="65" y="1248"/>
                  </a:lnTo>
                  <a:lnTo>
                    <a:pt x="77" y="1282"/>
                  </a:lnTo>
                  <a:lnTo>
                    <a:pt x="93" y="1323"/>
                  </a:lnTo>
                  <a:lnTo>
                    <a:pt x="111" y="1366"/>
                  </a:lnTo>
                  <a:lnTo>
                    <a:pt x="131" y="1406"/>
                  </a:lnTo>
                  <a:lnTo>
                    <a:pt x="153" y="1445"/>
                  </a:lnTo>
                  <a:lnTo>
                    <a:pt x="176" y="1485"/>
                  </a:lnTo>
                  <a:lnTo>
                    <a:pt x="201" y="1523"/>
                  </a:lnTo>
                  <a:lnTo>
                    <a:pt x="227" y="1560"/>
                  </a:lnTo>
                  <a:lnTo>
                    <a:pt x="255" y="1595"/>
                  </a:lnTo>
                  <a:lnTo>
                    <a:pt x="284" y="1629"/>
                  </a:lnTo>
                  <a:lnTo>
                    <a:pt x="314" y="1663"/>
                  </a:lnTo>
                  <a:lnTo>
                    <a:pt x="345" y="1695"/>
                  </a:lnTo>
                  <a:lnTo>
                    <a:pt x="379" y="1726"/>
                  </a:lnTo>
                  <a:lnTo>
                    <a:pt x="413" y="1755"/>
                  </a:lnTo>
                  <a:lnTo>
                    <a:pt x="448" y="1783"/>
                  </a:lnTo>
                  <a:lnTo>
                    <a:pt x="484" y="1809"/>
                  </a:lnTo>
                  <a:lnTo>
                    <a:pt x="521" y="1834"/>
                  </a:lnTo>
                  <a:lnTo>
                    <a:pt x="558" y="1857"/>
                  </a:lnTo>
                  <a:lnTo>
                    <a:pt x="597" y="1879"/>
                  </a:lnTo>
                  <a:lnTo>
                    <a:pt x="637" y="1899"/>
                  </a:lnTo>
                  <a:lnTo>
                    <a:pt x="676" y="1917"/>
                  </a:lnTo>
                  <a:lnTo>
                    <a:pt x="716" y="1932"/>
                  </a:lnTo>
                  <a:lnTo>
                    <a:pt x="758" y="1947"/>
                  </a:lnTo>
                  <a:lnTo>
                    <a:pt x="799" y="1959"/>
                  </a:lnTo>
                  <a:lnTo>
                    <a:pt x="841" y="1969"/>
                  </a:lnTo>
                  <a:lnTo>
                    <a:pt x="882" y="1978"/>
                  </a:lnTo>
                  <a:lnTo>
                    <a:pt x="925" y="1985"/>
                  </a:lnTo>
                  <a:lnTo>
                    <a:pt x="967" y="1989"/>
                  </a:lnTo>
                  <a:lnTo>
                    <a:pt x="1010" y="1991"/>
                  </a:lnTo>
                  <a:lnTo>
                    <a:pt x="1051" y="1991"/>
                  </a:lnTo>
                  <a:lnTo>
                    <a:pt x="1094" y="1989"/>
                  </a:lnTo>
                  <a:lnTo>
                    <a:pt x="1137" y="1983"/>
                  </a:lnTo>
                  <a:lnTo>
                    <a:pt x="1178" y="1976"/>
                  </a:lnTo>
                  <a:lnTo>
                    <a:pt x="1240" y="1964"/>
                  </a:lnTo>
                  <a:lnTo>
                    <a:pt x="1299" y="1950"/>
                  </a:lnTo>
                  <a:lnTo>
                    <a:pt x="1357" y="1937"/>
                  </a:lnTo>
                  <a:lnTo>
                    <a:pt x="1415" y="1921"/>
                  </a:lnTo>
                  <a:lnTo>
                    <a:pt x="1441" y="1913"/>
                  </a:lnTo>
                  <a:lnTo>
                    <a:pt x="1468" y="1904"/>
                  </a:lnTo>
                  <a:lnTo>
                    <a:pt x="1494" y="1895"/>
                  </a:lnTo>
                  <a:lnTo>
                    <a:pt x="1519" y="1885"/>
                  </a:lnTo>
                  <a:lnTo>
                    <a:pt x="1543" y="1875"/>
                  </a:lnTo>
                  <a:lnTo>
                    <a:pt x="1568" y="1864"/>
                  </a:lnTo>
                  <a:lnTo>
                    <a:pt x="1592" y="1852"/>
                  </a:lnTo>
                  <a:lnTo>
                    <a:pt x="1614" y="1838"/>
                  </a:lnTo>
                  <a:lnTo>
                    <a:pt x="1632" y="1827"/>
                  </a:lnTo>
                  <a:lnTo>
                    <a:pt x="1651" y="1815"/>
                  </a:lnTo>
                  <a:lnTo>
                    <a:pt x="1670" y="1801"/>
                  </a:lnTo>
                  <a:lnTo>
                    <a:pt x="1688" y="1787"/>
                  </a:lnTo>
                  <a:lnTo>
                    <a:pt x="1707" y="1772"/>
                  </a:lnTo>
                  <a:lnTo>
                    <a:pt x="1725" y="1756"/>
                  </a:lnTo>
                  <a:lnTo>
                    <a:pt x="1743" y="1741"/>
                  </a:lnTo>
                  <a:lnTo>
                    <a:pt x="1761" y="1725"/>
                  </a:lnTo>
                  <a:lnTo>
                    <a:pt x="1778" y="1708"/>
                  </a:lnTo>
                  <a:lnTo>
                    <a:pt x="1793" y="1691"/>
                  </a:lnTo>
                  <a:lnTo>
                    <a:pt x="1809" y="1674"/>
                  </a:lnTo>
                  <a:lnTo>
                    <a:pt x="1824" y="1657"/>
                  </a:lnTo>
                  <a:lnTo>
                    <a:pt x="1838" y="1641"/>
                  </a:lnTo>
                  <a:lnTo>
                    <a:pt x="1851" y="1624"/>
                  </a:lnTo>
                  <a:lnTo>
                    <a:pt x="1863" y="1608"/>
                  </a:lnTo>
                  <a:lnTo>
                    <a:pt x="1873" y="1591"/>
                  </a:lnTo>
                  <a:lnTo>
                    <a:pt x="1898" y="1551"/>
                  </a:lnTo>
                  <a:lnTo>
                    <a:pt x="1918" y="1507"/>
                  </a:lnTo>
                  <a:lnTo>
                    <a:pt x="1937" y="1462"/>
                  </a:lnTo>
                  <a:lnTo>
                    <a:pt x="1953" y="1415"/>
                  </a:lnTo>
                  <a:lnTo>
                    <a:pt x="1966" y="1366"/>
                  </a:lnTo>
                  <a:lnTo>
                    <a:pt x="1976" y="1315"/>
                  </a:lnTo>
                  <a:lnTo>
                    <a:pt x="1985" y="1264"/>
                  </a:lnTo>
                  <a:lnTo>
                    <a:pt x="1991" y="1211"/>
                  </a:lnTo>
                  <a:lnTo>
                    <a:pt x="1994" y="1157"/>
                  </a:lnTo>
                  <a:lnTo>
                    <a:pt x="1995" y="1102"/>
                  </a:lnTo>
                  <a:lnTo>
                    <a:pt x="1995" y="1047"/>
                  </a:lnTo>
                  <a:lnTo>
                    <a:pt x="1992" y="991"/>
                  </a:lnTo>
                  <a:lnTo>
                    <a:pt x="1987" y="936"/>
                  </a:lnTo>
                  <a:lnTo>
                    <a:pt x="1981" y="880"/>
                  </a:lnTo>
                  <a:lnTo>
                    <a:pt x="1972" y="825"/>
                  </a:lnTo>
                  <a:lnTo>
                    <a:pt x="1961" y="770"/>
                  </a:lnTo>
                  <a:lnTo>
                    <a:pt x="1949" y="715"/>
                  </a:lnTo>
                  <a:lnTo>
                    <a:pt x="1936" y="662"/>
                  </a:lnTo>
                  <a:lnTo>
                    <a:pt x="1920" y="609"/>
                  </a:lnTo>
                  <a:lnTo>
                    <a:pt x="1903" y="558"/>
                  </a:lnTo>
                  <a:lnTo>
                    <a:pt x="1884" y="508"/>
                  </a:lnTo>
                  <a:lnTo>
                    <a:pt x="1864" y="460"/>
                  </a:lnTo>
                  <a:lnTo>
                    <a:pt x="1844" y="413"/>
                  </a:lnTo>
                  <a:lnTo>
                    <a:pt x="1820" y="369"/>
                  </a:lnTo>
                  <a:lnTo>
                    <a:pt x="1797" y="327"/>
                  </a:lnTo>
                  <a:lnTo>
                    <a:pt x="1772" y="287"/>
                  </a:lnTo>
                  <a:lnTo>
                    <a:pt x="1746" y="249"/>
                  </a:lnTo>
                  <a:lnTo>
                    <a:pt x="1719" y="215"/>
                  </a:lnTo>
                  <a:lnTo>
                    <a:pt x="1691" y="184"/>
                  </a:lnTo>
                  <a:lnTo>
                    <a:pt x="1663" y="155"/>
                  </a:lnTo>
                  <a:lnTo>
                    <a:pt x="1633" y="130"/>
                  </a:lnTo>
                  <a:lnTo>
                    <a:pt x="1603" y="109"/>
                  </a:lnTo>
                  <a:lnTo>
                    <a:pt x="1583" y="97"/>
                  </a:lnTo>
                  <a:lnTo>
                    <a:pt x="1561" y="84"/>
                  </a:lnTo>
                  <a:lnTo>
                    <a:pt x="1540" y="74"/>
                  </a:lnTo>
                  <a:lnTo>
                    <a:pt x="1518" y="64"/>
                  </a:lnTo>
                  <a:lnTo>
                    <a:pt x="1495" y="55"/>
                  </a:lnTo>
                  <a:lnTo>
                    <a:pt x="1473" y="46"/>
                  </a:lnTo>
                  <a:lnTo>
                    <a:pt x="1450" y="38"/>
                  </a:lnTo>
                  <a:lnTo>
                    <a:pt x="1427" y="31"/>
                  </a:lnTo>
                  <a:lnTo>
                    <a:pt x="1403" y="26"/>
                  </a:lnTo>
                  <a:lnTo>
                    <a:pt x="1380" y="20"/>
                  </a:lnTo>
                  <a:lnTo>
                    <a:pt x="1356" y="16"/>
                  </a:lnTo>
                  <a:lnTo>
                    <a:pt x="1332" y="11"/>
                  </a:lnTo>
                  <a:lnTo>
                    <a:pt x="1307" y="8"/>
                  </a:lnTo>
                  <a:lnTo>
                    <a:pt x="1282" y="6"/>
                  </a:lnTo>
                  <a:lnTo>
                    <a:pt x="1258" y="3"/>
                  </a:lnTo>
                  <a:lnTo>
                    <a:pt x="1233" y="2"/>
                  </a:lnTo>
                  <a:lnTo>
                    <a:pt x="1183" y="0"/>
                  </a:lnTo>
                  <a:lnTo>
                    <a:pt x="1132" y="1"/>
                  </a:lnTo>
                  <a:lnTo>
                    <a:pt x="1082" y="3"/>
                  </a:lnTo>
                  <a:lnTo>
                    <a:pt x="1030" y="8"/>
                  </a:lnTo>
                  <a:lnTo>
                    <a:pt x="980" y="15"/>
                  </a:lnTo>
                  <a:lnTo>
                    <a:pt x="928" y="21"/>
                  </a:lnTo>
                  <a:lnTo>
                    <a:pt x="878" y="30"/>
                  </a:lnTo>
                  <a:lnTo>
                    <a:pt x="828" y="39"/>
                  </a:lnTo>
                  <a:lnTo>
                    <a:pt x="770" y="51"/>
                  </a:lnTo>
                  <a:lnTo>
                    <a:pt x="710" y="63"/>
                  </a:lnTo>
                  <a:lnTo>
                    <a:pt x="648" y="76"/>
                  </a:lnTo>
                  <a:lnTo>
                    <a:pt x="587" y="91"/>
                  </a:lnTo>
                  <a:lnTo>
                    <a:pt x="558" y="99"/>
                  </a:lnTo>
                  <a:lnTo>
                    <a:pt x="529" y="108"/>
                  </a:lnTo>
                  <a:lnTo>
                    <a:pt x="502" y="117"/>
                  </a:lnTo>
                  <a:lnTo>
                    <a:pt x="475" y="127"/>
                  </a:lnTo>
                  <a:lnTo>
                    <a:pt x="451" y="137"/>
                  </a:lnTo>
                  <a:lnTo>
                    <a:pt x="427" y="148"/>
                  </a:lnTo>
                  <a:lnTo>
                    <a:pt x="406" y="160"/>
                  </a:lnTo>
                  <a:lnTo>
                    <a:pt x="386" y="173"/>
                  </a:lnTo>
                  <a:lnTo>
                    <a:pt x="371" y="184"/>
                  </a:lnTo>
                  <a:lnTo>
                    <a:pt x="357" y="196"/>
                  </a:lnTo>
                  <a:lnTo>
                    <a:pt x="342" y="210"/>
                  </a:lnTo>
                  <a:lnTo>
                    <a:pt x="327" y="223"/>
                  </a:lnTo>
                  <a:lnTo>
                    <a:pt x="313" y="239"/>
                  </a:lnTo>
                  <a:lnTo>
                    <a:pt x="298" y="255"/>
                  </a:lnTo>
                  <a:lnTo>
                    <a:pt x="284" y="270"/>
                  </a:lnTo>
                  <a:lnTo>
                    <a:pt x="270" y="288"/>
                  </a:lnTo>
                  <a:lnTo>
                    <a:pt x="242" y="324"/>
                  </a:lnTo>
                  <a:lnTo>
                    <a:pt x="214" y="362"/>
                  </a:lnTo>
                  <a:lnTo>
                    <a:pt x="188" y="403"/>
                  </a:lnTo>
                  <a:lnTo>
                    <a:pt x="163" y="444"/>
                  </a:lnTo>
                  <a:lnTo>
                    <a:pt x="139" y="486"/>
                  </a:lnTo>
                  <a:lnTo>
                    <a:pt x="117" y="529"/>
                  </a:lnTo>
                  <a:lnTo>
                    <a:pt x="95" y="570"/>
                  </a:lnTo>
                  <a:lnTo>
                    <a:pt x="76" y="612"/>
                  </a:lnTo>
                  <a:lnTo>
                    <a:pt x="58" y="652"/>
                  </a:lnTo>
                  <a:lnTo>
                    <a:pt x="43" y="691"/>
                  </a:lnTo>
                  <a:lnTo>
                    <a:pt x="29" y="728"/>
                  </a:lnTo>
                  <a:lnTo>
                    <a:pt x="18" y="762"/>
                  </a:lnTo>
                  <a:lnTo>
                    <a:pt x="15" y="778"/>
                  </a:lnTo>
                  <a:lnTo>
                    <a:pt x="11" y="797"/>
                  </a:lnTo>
                  <a:lnTo>
                    <a:pt x="8" y="819"/>
                  </a:lnTo>
                  <a:lnTo>
                    <a:pt x="5" y="843"/>
                  </a:lnTo>
                  <a:lnTo>
                    <a:pt x="2" y="870"/>
                  </a:lnTo>
                  <a:lnTo>
                    <a:pt x="1" y="898"/>
                  </a:lnTo>
                  <a:lnTo>
                    <a:pt x="0" y="927"/>
                  </a:lnTo>
                  <a:lnTo>
                    <a:pt x="0" y="957"/>
                  </a:lnTo>
                  <a:lnTo>
                    <a:pt x="1" y="989"/>
                  </a:lnTo>
                  <a:lnTo>
                    <a:pt x="3" y="1020"/>
                  </a:lnTo>
                  <a:lnTo>
                    <a:pt x="6" y="1050"/>
                  </a:lnTo>
                  <a:lnTo>
                    <a:pt x="9" y="1080"/>
                  </a:lnTo>
                  <a:lnTo>
                    <a:pt x="15" y="1109"/>
                  </a:lnTo>
                  <a:lnTo>
                    <a:pt x="20" y="1136"/>
                  </a:lnTo>
                  <a:lnTo>
                    <a:pt x="28" y="1160"/>
                  </a:lnTo>
                  <a:lnTo>
                    <a:pt x="36" y="1183"/>
                  </a:lnTo>
                  <a:close/>
                </a:path>
              </a:pathLst>
            </a:custGeom>
            <a:solidFill>
              <a:srgbClr val="FF6A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8" name="Zástupný symbol pro text 6">
              <a:extLst>
                <a:ext uri="{FF2B5EF4-FFF2-40B4-BE49-F238E27FC236}">
                  <a16:creationId xmlns:a16="http://schemas.microsoft.com/office/drawing/2014/main" id="{9FA62A59-B75C-146C-2952-3CCD9CFC7829}"/>
                </a:ext>
              </a:extLst>
            </p:cNvPr>
            <p:cNvSpPr txBox="1">
              <a:spLocks/>
            </p:cNvSpPr>
            <p:nvPr/>
          </p:nvSpPr>
          <p:spPr>
            <a:xfrm>
              <a:off x="1516724" y="2997339"/>
              <a:ext cx="1567735" cy="315871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14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02216E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sz="1800" dirty="0">
                  <a:solidFill>
                    <a:schemeClr val="bg1"/>
                  </a:solidFill>
                </a:rPr>
                <a:t>DIGI </a:t>
              </a:r>
              <a:r>
                <a:rPr lang="cs-CZ" sz="1800" dirty="0">
                  <a:solidFill>
                    <a:schemeClr val="bg1"/>
                  </a:solidFill>
                </a:rPr>
                <a:t>a</a:t>
              </a:r>
              <a:r>
                <a:rPr lang="en-US" sz="1800" dirty="0">
                  <a:solidFill>
                    <a:schemeClr val="bg1"/>
                  </a:solidFill>
                </a:rPr>
                <a:t> </a:t>
              </a:r>
              <a:r>
                <a:rPr lang="cs-CZ" sz="1800" dirty="0">
                  <a:solidFill>
                    <a:schemeClr val="bg1"/>
                  </a:solidFill>
                </a:rPr>
                <a:t>INF</a:t>
              </a:r>
              <a:r>
                <a:rPr lang="en-US" sz="1800" dirty="0">
                  <a:solidFill>
                    <a:schemeClr val="bg1"/>
                  </a:solidFill>
                </a:rPr>
                <a:t>
Základní školy + Gymn</a:t>
              </a:r>
              <a:r>
                <a:rPr lang="cs-CZ" sz="1800" dirty="0">
                  <a:solidFill>
                    <a:schemeClr val="bg1"/>
                  </a:solidFill>
                </a:rPr>
                <a:t>ázia</a:t>
              </a:r>
              <a:endParaRPr lang="en-US" sz="1800" noProof="0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Line 26">
            <a:extLst>
              <a:ext uri="{FF2B5EF4-FFF2-40B4-BE49-F238E27FC236}">
                <a16:creationId xmlns:a16="http://schemas.microsoft.com/office/drawing/2014/main" id="{891315F2-D1A2-0F12-7BC6-4FD9A583E00C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5814" y="3503721"/>
            <a:ext cx="14637" cy="1332691"/>
          </a:xfrm>
          <a:prstGeom prst="line">
            <a:avLst/>
          </a:prstGeom>
          <a:noFill/>
          <a:ln w="19050">
            <a:solidFill>
              <a:srgbClr val="FF6A4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AD194D68-0766-1471-3A8D-FF649A9DC085}"/>
              </a:ext>
            </a:extLst>
          </p:cNvPr>
          <p:cNvGrpSpPr/>
          <p:nvPr/>
        </p:nvGrpSpPr>
        <p:grpSpPr>
          <a:xfrm>
            <a:off x="4257078" y="2072238"/>
            <a:ext cx="1955287" cy="1501134"/>
            <a:chOff x="4622567" y="2784216"/>
            <a:chExt cx="1955287" cy="1501134"/>
          </a:xfrm>
        </p:grpSpPr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073DDF3E-959E-DB05-3CA5-4A71F1D35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567" y="2784216"/>
              <a:ext cx="1955287" cy="1501134"/>
            </a:xfrm>
            <a:custGeom>
              <a:avLst/>
              <a:gdLst>
                <a:gd name="T0" fmla="*/ 55 w 1995"/>
                <a:gd name="T1" fmla="*/ 1224 h 1991"/>
                <a:gd name="T2" fmla="*/ 93 w 1995"/>
                <a:gd name="T3" fmla="*/ 1323 h 1991"/>
                <a:gd name="T4" fmla="*/ 153 w 1995"/>
                <a:gd name="T5" fmla="*/ 1445 h 1991"/>
                <a:gd name="T6" fmla="*/ 227 w 1995"/>
                <a:gd name="T7" fmla="*/ 1560 h 1991"/>
                <a:gd name="T8" fmla="*/ 314 w 1995"/>
                <a:gd name="T9" fmla="*/ 1663 h 1991"/>
                <a:gd name="T10" fmla="*/ 413 w 1995"/>
                <a:gd name="T11" fmla="*/ 1755 h 1991"/>
                <a:gd name="T12" fmla="*/ 521 w 1995"/>
                <a:gd name="T13" fmla="*/ 1834 h 1991"/>
                <a:gd name="T14" fmla="*/ 637 w 1995"/>
                <a:gd name="T15" fmla="*/ 1899 h 1991"/>
                <a:gd name="T16" fmla="*/ 758 w 1995"/>
                <a:gd name="T17" fmla="*/ 1947 h 1991"/>
                <a:gd name="T18" fmla="*/ 882 w 1995"/>
                <a:gd name="T19" fmla="*/ 1978 h 1991"/>
                <a:gd name="T20" fmla="*/ 1010 w 1995"/>
                <a:gd name="T21" fmla="*/ 1991 h 1991"/>
                <a:gd name="T22" fmla="*/ 1137 w 1995"/>
                <a:gd name="T23" fmla="*/ 1983 h 1991"/>
                <a:gd name="T24" fmla="*/ 1299 w 1995"/>
                <a:gd name="T25" fmla="*/ 1950 h 1991"/>
                <a:gd name="T26" fmla="*/ 1441 w 1995"/>
                <a:gd name="T27" fmla="*/ 1913 h 1991"/>
                <a:gd name="T28" fmla="*/ 1519 w 1995"/>
                <a:gd name="T29" fmla="*/ 1885 h 1991"/>
                <a:gd name="T30" fmla="*/ 1592 w 1995"/>
                <a:gd name="T31" fmla="*/ 1852 h 1991"/>
                <a:gd name="T32" fmla="*/ 1651 w 1995"/>
                <a:gd name="T33" fmla="*/ 1815 h 1991"/>
                <a:gd name="T34" fmla="*/ 1707 w 1995"/>
                <a:gd name="T35" fmla="*/ 1772 h 1991"/>
                <a:gd name="T36" fmla="*/ 1761 w 1995"/>
                <a:gd name="T37" fmla="*/ 1725 h 1991"/>
                <a:gd name="T38" fmla="*/ 1809 w 1995"/>
                <a:gd name="T39" fmla="*/ 1674 h 1991"/>
                <a:gd name="T40" fmla="*/ 1851 w 1995"/>
                <a:gd name="T41" fmla="*/ 1624 h 1991"/>
                <a:gd name="T42" fmla="*/ 1898 w 1995"/>
                <a:gd name="T43" fmla="*/ 1551 h 1991"/>
                <a:gd name="T44" fmla="*/ 1953 w 1995"/>
                <a:gd name="T45" fmla="*/ 1415 h 1991"/>
                <a:gd name="T46" fmla="*/ 1985 w 1995"/>
                <a:gd name="T47" fmla="*/ 1264 h 1991"/>
                <a:gd name="T48" fmla="*/ 1995 w 1995"/>
                <a:gd name="T49" fmla="*/ 1102 h 1991"/>
                <a:gd name="T50" fmla="*/ 1987 w 1995"/>
                <a:gd name="T51" fmla="*/ 936 h 1991"/>
                <a:gd name="T52" fmla="*/ 1961 w 1995"/>
                <a:gd name="T53" fmla="*/ 770 h 1991"/>
                <a:gd name="T54" fmla="*/ 1920 w 1995"/>
                <a:gd name="T55" fmla="*/ 609 h 1991"/>
                <a:gd name="T56" fmla="*/ 1864 w 1995"/>
                <a:gd name="T57" fmla="*/ 460 h 1991"/>
                <a:gd name="T58" fmla="*/ 1797 w 1995"/>
                <a:gd name="T59" fmla="*/ 327 h 1991"/>
                <a:gd name="T60" fmla="*/ 1719 w 1995"/>
                <a:gd name="T61" fmla="*/ 215 h 1991"/>
                <a:gd name="T62" fmla="*/ 1633 w 1995"/>
                <a:gd name="T63" fmla="*/ 130 h 1991"/>
                <a:gd name="T64" fmla="*/ 1561 w 1995"/>
                <a:gd name="T65" fmla="*/ 84 h 1991"/>
                <a:gd name="T66" fmla="*/ 1495 w 1995"/>
                <a:gd name="T67" fmla="*/ 55 h 1991"/>
                <a:gd name="T68" fmla="*/ 1427 w 1995"/>
                <a:gd name="T69" fmla="*/ 31 h 1991"/>
                <a:gd name="T70" fmla="*/ 1356 w 1995"/>
                <a:gd name="T71" fmla="*/ 16 h 1991"/>
                <a:gd name="T72" fmla="*/ 1282 w 1995"/>
                <a:gd name="T73" fmla="*/ 6 h 1991"/>
                <a:gd name="T74" fmla="*/ 1183 w 1995"/>
                <a:gd name="T75" fmla="*/ 0 h 1991"/>
                <a:gd name="T76" fmla="*/ 1030 w 1995"/>
                <a:gd name="T77" fmla="*/ 8 h 1991"/>
                <a:gd name="T78" fmla="*/ 878 w 1995"/>
                <a:gd name="T79" fmla="*/ 30 h 1991"/>
                <a:gd name="T80" fmla="*/ 710 w 1995"/>
                <a:gd name="T81" fmla="*/ 63 h 1991"/>
                <a:gd name="T82" fmla="*/ 558 w 1995"/>
                <a:gd name="T83" fmla="*/ 99 h 1991"/>
                <a:gd name="T84" fmla="*/ 475 w 1995"/>
                <a:gd name="T85" fmla="*/ 127 h 1991"/>
                <a:gd name="T86" fmla="*/ 406 w 1995"/>
                <a:gd name="T87" fmla="*/ 160 h 1991"/>
                <a:gd name="T88" fmla="*/ 357 w 1995"/>
                <a:gd name="T89" fmla="*/ 196 h 1991"/>
                <a:gd name="T90" fmla="*/ 313 w 1995"/>
                <a:gd name="T91" fmla="*/ 239 h 1991"/>
                <a:gd name="T92" fmla="*/ 270 w 1995"/>
                <a:gd name="T93" fmla="*/ 288 h 1991"/>
                <a:gd name="T94" fmla="*/ 188 w 1995"/>
                <a:gd name="T95" fmla="*/ 403 h 1991"/>
                <a:gd name="T96" fmla="*/ 117 w 1995"/>
                <a:gd name="T97" fmla="*/ 529 h 1991"/>
                <a:gd name="T98" fmla="*/ 58 w 1995"/>
                <a:gd name="T99" fmla="*/ 652 h 1991"/>
                <a:gd name="T100" fmla="*/ 18 w 1995"/>
                <a:gd name="T101" fmla="*/ 762 h 1991"/>
                <a:gd name="T102" fmla="*/ 8 w 1995"/>
                <a:gd name="T103" fmla="*/ 819 h 1991"/>
                <a:gd name="T104" fmla="*/ 1 w 1995"/>
                <a:gd name="T105" fmla="*/ 898 h 1991"/>
                <a:gd name="T106" fmla="*/ 1 w 1995"/>
                <a:gd name="T107" fmla="*/ 989 h 1991"/>
                <a:gd name="T108" fmla="*/ 9 w 1995"/>
                <a:gd name="T109" fmla="*/ 1080 h 1991"/>
                <a:gd name="T110" fmla="*/ 28 w 1995"/>
                <a:gd name="T111" fmla="*/ 1160 h 1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95" h="1991">
                  <a:moveTo>
                    <a:pt x="36" y="1183"/>
                  </a:moveTo>
                  <a:lnTo>
                    <a:pt x="46" y="1204"/>
                  </a:lnTo>
                  <a:lnTo>
                    <a:pt x="55" y="1224"/>
                  </a:lnTo>
                  <a:lnTo>
                    <a:pt x="65" y="1248"/>
                  </a:lnTo>
                  <a:lnTo>
                    <a:pt x="77" y="1282"/>
                  </a:lnTo>
                  <a:lnTo>
                    <a:pt x="93" y="1323"/>
                  </a:lnTo>
                  <a:lnTo>
                    <a:pt x="111" y="1366"/>
                  </a:lnTo>
                  <a:lnTo>
                    <a:pt x="131" y="1406"/>
                  </a:lnTo>
                  <a:lnTo>
                    <a:pt x="153" y="1445"/>
                  </a:lnTo>
                  <a:lnTo>
                    <a:pt x="176" y="1485"/>
                  </a:lnTo>
                  <a:lnTo>
                    <a:pt x="201" y="1523"/>
                  </a:lnTo>
                  <a:lnTo>
                    <a:pt x="227" y="1560"/>
                  </a:lnTo>
                  <a:lnTo>
                    <a:pt x="255" y="1595"/>
                  </a:lnTo>
                  <a:lnTo>
                    <a:pt x="284" y="1629"/>
                  </a:lnTo>
                  <a:lnTo>
                    <a:pt x="314" y="1663"/>
                  </a:lnTo>
                  <a:lnTo>
                    <a:pt x="345" y="1695"/>
                  </a:lnTo>
                  <a:lnTo>
                    <a:pt x="379" y="1726"/>
                  </a:lnTo>
                  <a:lnTo>
                    <a:pt x="413" y="1755"/>
                  </a:lnTo>
                  <a:lnTo>
                    <a:pt x="448" y="1783"/>
                  </a:lnTo>
                  <a:lnTo>
                    <a:pt x="484" y="1809"/>
                  </a:lnTo>
                  <a:lnTo>
                    <a:pt x="521" y="1834"/>
                  </a:lnTo>
                  <a:lnTo>
                    <a:pt x="558" y="1857"/>
                  </a:lnTo>
                  <a:lnTo>
                    <a:pt x="597" y="1879"/>
                  </a:lnTo>
                  <a:lnTo>
                    <a:pt x="637" y="1899"/>
                  </a:lnTo>
                  <a:lnTo>
                    <a:pt x="676" y="1917"/>
                  </a:lnTo>
                  <a:lnTo>
                    <a:pt x="716" y="1932"/>
                  </a:lnTo>
                  <a:lnTo>
                    <a:pt x="758" y="1947"/>
                  </a:lnTo>
                  <a:lnTo>
                    <a:pt x="799" y="1959"/>
                  </a:lnTo>
                  <a:lnTo>
                    <a:pt x="841" y="1969"/>
                  </a:lnTo>
                  <a:lnTo>
                    <a:pt x="882" y="1978"/>
                  </a:lnTo>
                  <a:lnTo>
                    <a:pt x="925" y="1985"/>
                  </a:lnTo>
                  <a:lnTo>
                    <a:pt x="967" y="1989"/>
                  </a:lnTo>
                  <a:lnTo>
                    <a:pt x="1010" y="1991"/>
                  </a:lnTo>
                  <a:lnTo>
                    <a:pt x="1051" y="1991"/>
                  </a:lnTo>
                  <a:lnTo>
                    <a:pt x="1094" y="1989"/>
                  </a:lnTo>
                  <a:lnTo>
                    <a:pt x="1137" y="1983"/>
                  </a:lnTo>
                  <a:lnTo>
                    <a:pt x="1178" y="1976"/>
                  </a:lnTo>
                  <a:lnTo>
                    <a:pt x="1240" y="1964"/>
                  </a:lnTo>
                  <a:lnTo>
                    <a:pt x="1299" y="1950"/>
                  </a:lnTo>
                  <a:lnTo>
                    <a:pt x="1357" y="1937"/>
                  </a:lnTo>
                  <a:lnTo>
                    <a:pt x="1415" y="1921"/>
                  </a:lnTo>
                  <a:lnTo>
                    <a:pt x="1441" y="1913"/>
                  </a:lnTo>
                  <a:lnTo>
                    <a:pt x="1468" y="1904"/>
                  </a:lnTo>
                  <a:lnTo>
                    <a:pt x="1494" y="1895"/>
                  </a:lnTo>
                  <a:lnTo>
                    <a:pt x="1519" y="1885"/>
                  </a:lnTo>
                  <a:lnTo>
                    <a:pt x="1543" y="1875"/>
                  </a:lnTo>
                  <a:lnTo>
                    <a:pt x="1568" y="1864"/>
                  </a:lnTo>
                  <a:lnTo>
                    <a:pt x="1592" y="1852"/>
                  </a:lnTo>
                  <a:lnTo>
                    <a:pt x="1614" y="1838"/>
                  </a:lnTo>
                  <a:lnTo>
                    <a:pt x="1632" y="1827"/>
                  </a:lnTo>
                  <a:lnTo>
                    <a:pt x="1651" y="1815"/>
                  </a:lnTo>
                  <a:lnTo>
                    <a:pt x="1670" y="1801"/>
                  </a:lnTo>
                  <a:lnTo>
                    <a:pt x="1688" y="1787"/>
                  </a:lnTo>
                  <a:lnTo>
                    <a:pt x="1707" y="1772"/>
                  </a:lnTo>
                  <a:lnTo>
                    <a:pt x="1725" y="1756"/>
                  </a:lnTo>
                  <a:lnTo>
                    <a:pt x="1743" y="1741"/>
                  </a:lnTo>
                  <a:lnTo>
                    <a:pt x="1761" y="1725"/>
                  </a:lnTo>
                  <a:lnTo>
                    <a:pt x="1778" y="1708"/>
                  </a:lnTo>
                  <a:lnTo>
                    <a:pt x="1793" y="1691"/>
                  </a:lnTo>
                  <a:lnTo>
                    <a:pt x="1809" y="1674"/>
                  </a:lnTo>
                  <a:lnTo>
                    <a:pt x="1824" y="1657"/>
                  </a:lnTo>
                  <a:lnTo>
                    <a:pt x="1838" y="1641"/>
                  </a:lnTo>
                  <a:lnTo>
                    <a:pt x="1851" y="1624"/>
                  </a:lnTo>
                  <a:lnTo>
                    <a:pt x="1863" y="1608"/>
                  </a:lnTo>
                  <a:lnTo>
                    <a:pt x="1873" y="1591"/>
                  </a:lnTo>
                  <a:lnTo>
                    <a:pt x="1898" y="1551"/>
                  </a:lnTo>
                  <a:lnTo>
                    <a:pt x="1918" y="1507"/>
                  </a:lnTo>
                  <a:lnTo>
                    <a:pt x="1937" y="1462"/>
                  </a:lnTo>
                  <a:lnTo>
                    <a:pt x="1953" y="1415"/>
                  </a:lnTo>
                  <a:lnTo>
                    <a:pt x="1966" y="1366"/>
                  </a:lnTo>
                  <a:lnTo>
                    <a:pt x="1976" y="1315"/>
                  </a:lnTo>
                  <a:lnTo>
                    <a:pt x="1985" y="1264"/>
                  </a:lnTo>
                  <a:lnTo>
                    <a:pt x="1991" y="1211"/>
                  </a:lnTo>
                  <a:lnTo>
                    <a:pt x="1994" y="1157"/>
                  </a:lnTo>
                  <a:lnTo>
                    <a:pt x="1995" y="1102"/>
                  </a:lnTo>
                  <a:lnTo>
                    <a:pt x="1995" y="1047"/>
                  </a:lnTo>
                  <a:lnTo>
                    <a:pt x="1992" y="991"/>
                  </a:lnTo>
                  <a:lnTo>
                    <a:pt x="1987" y="936"/>
                  </a:lnTo>
                  <a:lnTo>
                    <a:pt x="1981" y="880"/>
                  </a:lnTo>
                  <a:lnTo>
                    <a:pt x="1972" y="825"/>
                  </a:lnTo>
                  <a:lnTo>
                    <a:pt x="1961" y="770"/>
                  </a:lnTo>
                  <a:lnTo>
                    <a:pt x="1949" y="715"/>
                  </a:lnTo>
                  <a:lnTo>
                    <a:pt x="1936" y="662"/>
                  </a:lnTo>
                  <a:lnTo>
                    <a:pt x="1920" y="609"/>
                  </a:lnTo>
                  <a:lnTo>
                    <a:pt x="1903" y="558"/>
                  </a:lnTo>
                  <a:lnTo>
                    <a:pt x="1884" y="508"/>
                  </a:lnTo>
                  <a:lnTo>
                    <a:pt x="1864" y="460"/>
                  </a:lnTo>
                  <a:lnTo>
                    <a:pt x="1844" y="413"/>
                  </a:lnTo>
                  <a:lnTo>
                    <a:pt x="1820" y="369"/>
                  </a:lnTo>
                  <a:lnTo>
                    <a:pt x="1797" y="327"/>
                  </a:lnTo>
                  <a:lnTo>
                    <a:pt x="1772" y="287"/>
                  </a:lnTo>
                  <a:lnTo>
                    <a:pt x="1746" y="249"/>
                  </a:lnTo>
                  <a:lnTo>
                    <a:pt x="1719" y="215"/>
                  </a:lnTo>
                  <a:lnTo>
                    <a:pt x="1691" y="184"/>
                  </a:lnTo>
                  <a:lnTo>
                    <a:pt x="1663" y="155"/>
                  </a:lnTo>
                  <a:lnTo>
                    <a:pt x="1633" y="130"/>
                  </a:lnTo>
                  <a:lnTo>
                    <a:pt x="1603" y="109"/>
                  </a:lnTo>
                  <a:lnTo>
                    <a:pt x="1583" y="97"/>
                  </a:lnTo>
                  <a:lnTo>
                    <a:pt x="1561" y="84"/>
                  </a:lnTo>
                  <a:lnTo>
                    <a:pt x="1540" y="74"/>
                  </a:lnTo>
                  <a:lnTo>
                    <a:pt x="1518" y="64"/>
                  </a:lnTo>
                  <a:lnTo>
                    <a:pt x="1495" y="55"/>
                  </a:lnTo>
                  <a:lnTo>
                    <a:pt x="1473" y="46"/>
                  </a:lnTo>
                  <a:lnTo>
                    <a:pt x="1450" y="38"/>
                  </a:lnTo>
                  <a:lnTo>
                    <a:pt x="1427" y="31"/>
                  </a:lnTo>
                  <a:lnTo>
                    <a:pt x="1403" y="26"/>
                  </a:lnTo>
                  <a:lnTo>
                    <a:pt x="1380" y="20"/>
                  </a:lnTo>
                  <a:lnTo>
                    <a:pt x="1356" y="16"/>
                  </a:lnTo>
                  <a:lnTo>
                    <a:pt x="1332" y="11"/>
                  </a:lnTo>
                  <a:lnTo>
                    <a:pt x="1307" y="8"/>
                  </a:lnTo>
                  <a:lnTo>
                    <a:pt x="1282" y="6"/>
                  </a:lnTo>
                  <a:lnTo>
                    <a:pt x="1258" y="3"/>
                  </a:lnTo>
                  <a:lnTo>
                    <a:pt x="1233" y="2"/>
                  </a:lnTo>
                  <a:lnTo>
                    <a:pt x="1183" y="0"/>
                  </a:lnTo>
                  <a:lnTo>
                    <a:pt x="1132" y="1"/>
                  </a:lnTo>
                  <a:lnTo>
                    <a:pt x="1082" y="3"/>
                  </a:lnTo>
                  <a:lnTo>
                    <a:pt x="1030" y="8"/>
                  </a:lnTo>
                  <a:lnTo>
                    <a:pt x="980" y="15"/>
                  </a:lnTo>
                  <a:lnTo>
                    <a:pt x="928" y="21"/>
                  </a:lnTo>
                  <a:lnTo>
                    <a:pt x="878" y="30"/>
                  </a:lnTo>
                  <a:lnTo>
                    <a:pt x="828" y="39"/>
                  </a:lnTo>
                  <a:lnTo>
                    <a:pt x="770" y="51"/>
                  </a:lnTo>
                  <a:lnTo>
                    <a:pt x="710" y="63"/>
                  </a:lnTo>
                  <a:lnTo>
                    <a:pt x="648" y="76"/>
                  </a:lnTo>
                  <a:lnTo>
                    <a:pt x="587" y="91"/>
                  </a:lnTo>
                  <a:lnTo>
                    <a:pt x="558" y="99"/>
                  </a:lnTo>
                  <a:lnTo>
                    <a:pt x="529" y="108"/>
                  </a:lnTo>
                  <a:lnTo>
                    <a:pt x="502" y="117"/>
                  </a:lnTo>
                  <a:lnTo>
                    <a:pt x="475" y="127"/>
                  </a:lnTo>
                  <a:lnTo>
                    <a:pt x="451" y="137"/>
                  </a:lnTo>
                  <a:lnTo>
                    <a:pt x="427" y="148"/>
                  </a:lnTo>
                  <a:lnTo>
                    <a:pt x="406" y="160"/>
                  </a:lnTo>
                  <a:lnTo>
                    <a:pt x="386" y="173"/>
                  </a:lnTo>
                  <a:lnTo>
                    <a:pt x="371" y="184"/>
                  </a:lnTo>
                  <a:lnTo>
                    <a:pt x="357" y="196"/>
                  </a:lnTo>
                  <a:lnTo>
                    <a:pt x="342" y="210"/>
                  </a:lnTo>
                  <a:lnTo>
                    <a:pt x="327" y="223"/>
                  </a:lnTo>
                  <a:lnTo>
                    <a:pt x="313" y="239"/>
                  </a:lnTo>
                  <a:lnTo>
                    <a:pt x="298" y="255"/>
                  </a:lnTo>
                  <a:lnTo>
                    <a:pt x="284" y="270"/>
                  </a:lnTo>
                  <a:lnTo>
                    <a:pt x="270" y="288"/>
                  </a:lnTo>
                  <a:lnTo>
                    <a:pt x="242" y="324"/>
                  </a:lnTo>
                  <a:lnTo>
                    <a:pt x="214" y="362"/>
                  </a:lnTo>
                  <a:lnTo>
                    <a:pt x="188" y="403"/>
                  </a:lnTo>
                  <a:lnTo>
                    <a:pt x="163" y="444"/>
                  </a:lnTo>
                  <a:lnTo>
                    <a:pt x="139" y="486"/>
                  </a:lnTo>
                  <a:lnTo>
                    <a:pt x="117" y="529"/>
                  </a:lnTo>
                  <a:lnTo>
                    <a:pt x="95" y="570"/>
                  </a:lnTo>
                  <a:lnTo>
                    <a:pt x="76" y="612"/>
                  </a:lnTo>
                  <a:lnTo>
                    <a:pt x="58" y="652"/>
                  </a:lnTo>
                  <a:lnTo>
                    <a:pt x="43" y="691"/>
                  </a:lnTo>
                  <a:lnTo>
                    <a:pt x="29" y="728"/>
                  </a:lnTo>
                  <a:lnTo>
                    <a:pt x="18" y="762"/>
                  </a:lnTo>
                  <a:lnTo>
                    <a:pt x="15" y="778"/>
                  </a:lnTo>
                  <a:lnTo>
                    <a:pt x="11" y="797"/>
                  </a:lnTo>
                  <a:lnTo>
                    <a:pt x="8" y="819"/>
                  </a:lnTo>
                  <a:lnTo>
                    <a:pt x="5" y="843"/>
                  </a:lnTo>
                  <a:lnTo>
                    <a:pt x="2" y="870"/>
                  </a:lnTo>
                  <a:lnTo>
                    <a:pt x="1" y="898"/>
                  </a:lnTo>
                  <a:lnTo>
                    <a:pt x="0" y="927"/>
                  </a:lnTo>
                  <a:lnTo>
                    <a:pt x="0" y="957"/>
                  </a:lnTo>
                  <a:lnTo>
                    <a:pt x="1" y="989"/>
                  </a:lnTo>
                  <a:lnTo>
                    <a:pt x="3" y="1020"/>
                  </a:lnTo>
                  <a:lnTo>
                    <a:pt x="6" y="1050"/>
                  </a:lnTo>
                  <a:lnTo>
                    <a:pt x="9" y="1080"/>
                  </a:lnTo>
                  <a:lnTo>
                    <a:pt x="15" y="1109"/>
                  </a:lnTo>
                  <a:lnTo>
                    <a:pt x="20" y="1136"/>
                  </a:lnTo>
                  <a:lnTo>
                    <a:pt x="28" y="1160"/>
                  </a:lnTo>
                  <a:lnTo>
                    <a:pt x="36" y="118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Zástupný symbol pro text 6">
              <a:extLst>
                <a:ext uri="{FF2B5EF4-FFF2-40B4-BE49-F238E27FC236}">
                  <a16:creationId xmlns:a16="http://schemas.microsoft.com/office/drawing/2014/main" id="{B25DFBDD-7CDE-71C9-DDB3-95941AB22D08}"/>
                </a:ext>
              </a:extLst>
            </p:cNvPr>
            <p:cNvSpPr txBox="1">
              <a:spLocks/>
            </p:cNvSpPr>
            <p:nvPr/>
          </p:nvSpPr>
          <p:spPr>
            <a:xfrm>
              <a:off x="4991797" y="3095386"/>
              <a:ext cx="1471668" cy="75832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14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02216E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sz="1800" noProof="0" dirty="0">
                  <a:solidFill>
                    <a:schemeClr val="bg1"/>
                  </a:solidFill>
                </a:rPr>
                <a:t>DIGI a INF</a:t>
              </a:r>
            </a:p>
            <a:p>
              <a:pPr algn="ctr">
                <a:lnSpc>
                  <a:spcPct val="100000"/>
                </a:lnSpc>
              </a:pPr>
              <a:r>
                <a:rPr lang="cs-CZ" sz="1800" noProof="0" dirty="0">
                  <a:solidFill>
                    <a:schemeClr val="bg1"/>
                  </a:solidFill>
                </a:rPr>
                <a:t>Střední odborné školy</a:t>
              </a:r>
              <a:endParaRPr lang="en-US" sz="1800" noProof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Freeform 16">
            <a:extLst>
              <a:ext uri="{FF2B5EF4-FFF2-40B4-BE49-F238E27FC236}">
                <a16:creationId xmlns:a16="http://schemas.microsoft.com/office/drawing/2014/main" id="{CC364EFA-D07D-BF3F-7045-05CDA31D6B37}"/>
              </a:ext>
            </a:extLst>
          </p:cNvPr>
          <p:cNvSpPr>
            <a:spLocks/>
          </p:cNvSpPr>
          <p:nvPr/>
        </p:nvSpPr>
        <p:spPr bwMode="auto">
          <a:xfrm flipH="1">
            <a:off x="6065365" y="4687439"/>
            <a:ext cx="243700" cy="248970"/>
          </a:xfrm>
          <a:custGeom>
            <a:avLst/>
            <a:gdLst>
              <a:gd name="T0" fmla="*/ 2533 w 2599"/>
              <a:gd name="T1" fmla="*/ 2602 h 2650"/>
              <a:gd name="T2" fmla="*/ 2554 w 2599"/>
              <a:gd name="T3" fmla="*/ 2563 h 2650"/>
              <a:gd name="T4" fmla="*/ 2570 w 2599"/>
              <a:gd name="T5" fmla="*/ 2518 h 2650"/>
              <a:gd name="T6" fmla="*/ 2582 w 2599"/>
              <a:gd name="T7" fmla="*/ 2468 h 2650"/>
              <a:gd name="T8" fmla="*/ 2591 w 2599"/>
              <a:gd name="T9" fmla="*/ 2377 h 2650"/>
              <a:gd name="T10" fmla="*/ 2593 w 2599"/>
              <a:gd name="T11" fmla="*/ 2267 h 2650"/>
              <a:gd name="T12" fmla="*/ 2591 w 2599"/>
              <a:gd name="T13" fmla="*/ 2111 h 2650"/>
              <a:gd name="T14" fmla="*/ 2597 w 2599"/>
              <a:gd name="T15" fmla="*/ 1921 h 2650"/>
              <a:gd name="T16" fmla="*/ 2598 w 2599"/>
              <a:gd name="T17" fmla="*/ 1742 h 2650"/>
              <a:gd name="T18" fmla="*/ 2549 w 2599"/>
              <a:gd name="T19" fmla="*/ 624 h 2650"/>
              <a:gd name="T20" fmla="*/ 2547 w 2599"/>
              <a:gd name="T21" fmla="*/ 430 h 2650"/>
              <a:gd name="T22" fmla="*/ 2546 w 2599"/>
              <a:gd name="T23" fmla="*/ 295 h 2650"/>
              <a:gd name="T24" fmla="*/ 2538 w 2599"/>
              <a:gd name="T25" fmla="*/ 200 h 2650"/>
              <a:gd name="T26" fmla="*/ 2523 w 2599"/>
              <a:gd name="T27" fmla="*/ 118 h 2650"/>
              <a:gd name="T28" fmla="*/ 2494 w 2599"/>
              <a:gd name="T29" fmla="*/ 53 h 2650"/>
              <a:gd name="T30" fmla="*/ 2450 w 2599"/>
              <a:gd name="T31" fmla="*/ 13 h 2650"/>
              <a:gd name="T32" fmla="*/ 2387 w 2599"/>
              <a:gd name="T33" fmla="*/ 0 h 2650"/>
              <a:gd name="T34" fmla="*/ 2301 w 2599"/>
              <a:gd name="T35" fmla="*/ 24 h 2650"/>
              <a:gd name="T36" fmla="*/ 2188 w 2599"/>
              <a:gd name="T37" fmla="*/ 87 h 2650"/>
              <a:gd name="T38" fmla="*/ 525 w 2599"/>
              <a:gd name="T39" fmla="*/ 1161 h 2650"/>
              <a:gd name="T40" fmla="*/ 454 w 2599"/>
              <a:gd name="T41" fmla="*/ 1214 h 2650"/>
              <a:gd name="T42" fmla="*/ 378 w 2599"/>
              <a:gd name="T43" fmla="*/ 1267 h 2650"/>
              <a:gd name="T44" fmla="*/ 298 w 2599"/>
              <a:gd name="T45" fmla="*/ 1323 h 2650"/>
              <a:gd name="T46" fmla="*/ 261 w 2599"/>
              <a:gd name="T47" fmla="*/ 1350 h 2650"/>
              <a:gd name="T48" fmla="*/ 73 w 2599"/>
              <a:gd name="T49" fmla="*/ 1522 h 2650"/>
              <a:gd name="T50" fmla="*/ 33 w 2599"/>
              <a:gd name="T51" fmla="*/ 1562 h 2650"/>
              <a:gd name="T52" fmla="*/ 8 w 2599"/>
              <a:gd name="T53" fmla="*/ 1596 h 2650"/>
              <a:gd name="T54" fmla="*/ 0 w 2599"/>
              <a:gd name="T55" fmla="*/ 1627 h 2650"/>
              <a:gd name="T56" fmla="*/ 7 w 2599"/>
              <a:gd name="T57" fmla="*/ 1656 h 2650"/>
              <a:gd name="T58" fmla="*/ 33 w 2599"/>
              <a:gd name="T59" fmla="*/ 1685 h 2650"/>
              <a:gd name="T60" fmla="*/ 75 w 2599"/>
              <a:gd name="T61" fmla="*/ 1717 h 2650"/>
              <a:gd name="T62" fmla="*/ 163 w 2599"/>
              <a:gd name="T63" fmla="*/ 1767 h 2650"/>
              <a:gd name="T64" fmla="*/ 363 w 2599"/>
              <a:gd name="T65" fmla="*/ 1872 h 2650"/>
              <a:gd name="T66" fmla="*/ 540 w 2599"/>
              <a:gd name="T67" fmla="*/ 1956 h 2650"/>
              <a:gd name="T68" fmla="*/ 650 w 2599"/>
              <a:gd name="T69" fmla="*/ 2001 h 2650"/>
              <a:gd name="T70" fmla="*/ 765 w 2599"/>
              <a:gd name="T71" fmla="*/ 2041 h 2650"/>
              <a:gd name="T72" fmla="*/ 929 w 2599"/>
              <a:gd name="T73" fmla="*/ 2098 h 2650"/>
              <a:gd name="T74" fmla="*/ 1256 w 2599"/>
              <a:gd name="T75" fmla="*/ 2224 h 2650"/>
              <a:gd name="T76" fmla="*/ 1666 w 2599"/>
              <a:gd name="T77" fmla="*/ 2382 h 2650"/>
              <a:gd name="T78" fmla="*/ 2067 w 2599"/>
              <a:gd name="T79" fmla="*/ 2532 h 2650"/>
              <a:gd name="T80" fmla="*/ 2284 w 2599"/>
              <a:gd name="T81" fmla="*/ 2607 h 2650"/>
              <a:gd name="T82" fmla="*/ 2400 w 2599"/>
              <a:gd name="T83" fmla="*/ 2640 h 2650"/>
              <a:gd name="T84" fmla="*/ 2464 w 2599"/>
              <a:gd name="T85" fmla="*/ 2650 h 2650"/>
              <a:gd name="T86" fmla="*/ 2499 w 2599"/>
              <a:gd name="T87" fmla="*/ 2640 h 2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599" h="2650">
                <a:moveTo>
                  <a:pt x="2515" y="2623"/>
                </a:moveTo>
                <a:lnTo>
                  <a:pt x="2524" y="2612"/>
                </a:lnTo>
                <a:lnTo>
                  <a:pt x="2533" y="2602"/>
                </a:lnTo>
                <a:lnTo>
                  <a:pt x="2540" y="2590"/>
                </a:lnTo>
                <a:lnTo>
                  <a:pt x="2548" y="2577"/>
                </a:lnTo>
                <a:lnTo>
                  <a:pt x="2554" y="2563"/>
                </a:lnTo>
                <a:lnTo>
                  <a:pt x="2561" y="2548"/>
                </a:lnTo>
                <a:lnTo>
                  <a:pt x="2566" y="2533"/>
                </a:lnTo>
                <a:lnTo>
                  <a:pt x="2570" y="2518"/>
                </a:lnTo>
                <a:lnTo>
                  <a:pt x="2574" y="2502"/>
                </a:lnTo>
                <a:lnTo>
                  <a:pt x="2579" y="2485"/>
                </a:lnTo>
                <a:lnTo>
                  <a:pt x="2582" y="2468"/>
                </a:lnTo>
                <a:lnTo>
                  <a:pt x="2584" y="2450"/>
                </a:lnTo>
                <a:lnTo>
                  <a:pt x="2588" y="2414"/>
                </a:lnTo>
                <a:lnTo>
                  <a:pt x="2591" y="2377"/>
                </a:lnTo>
                <a:lnTo>
                  <a:pt x="2593" y="2340"/>
                </a:lnTo>
                <a:lnTo>
                  <a:pt x="2594" y="2303"/>
                </a:lnTo>
                <a:lnTo>
                  <a:pt x="2593" y="2267"/>
                </a:lnTo>
                <a:lnTo>
                  <a:pt x="2593" y="2232"/>
                </a:lnTo>
                <a:lnTo>
                  <a:pt x="2591" y="2166"/>
                </a:lnTo>
                <a:lnTo>
                  <a:pt x="2591" y="2111"/>
                </a:lnTo>
                <a:lnTo>
                  <a:pt x="2594" y="2046"/>
                </a:lnTo>
                <a:lnTo>
                  <a:pt x="2596" y="1982"/>
                </a:lnTo>
                <a:lnTo>
                  <a:pt x="2597" y="1921"/>
                </a:lnTo>
                <a:lnTo>
                  <a:pt x="2598" y="1862"/>
                </a:lnTo>
                <a:lnTo>
                  <a:pt x="2599" y="1802"/>
                </a:lnTo>
                <a:lnTo>
                  <a:pt x="2598" y="1742"/>
                </a:lnTo>
                <a:lnTo>
                  <a:pt x="2596" y="1679"/>
                </a:lnTo>
                <a:lnTo>
                  <a:pt x="2594" y="1615"/>
                </a:lnTo>
                <a:lnTo>
                  <a:pt x="2549" y="624"/>
                </a:lnTo>
                <a:lnTo>
                  <a:pt x="2547" y="563"/>
                </a:lnTo>
                <a:lnTo>
                  <a:pt x="2547" y="497"/>
                </a:lnTo>
                <a:lnTo>
                  <a:pt x="2547" y="430"/>
                </a:lnTo>
                <a:lnTo>
                  <a:pt x="2547" y="361"/>
                </a:lnTo>
                <a:lnTo>
                  <a:pt x="2547" y="328"/>
                </a:lnTo>
                <a:lnTo>
                  <a:pt x="2546" y="295"/>
                </a:lnTo>
                <a:lnTo>
                  <a:pt x="2543" y="262"/>
                </a:lnTo>
                <a:lnTo>
                  <a:pt x="2541" y="231"/>
                </a:lnTo>
                <a:lnTo>
                  <a:pt x="2538" y="200"/>
                </a:lnTo>
                <a:lnTo>
                  <a:pt x="2535" y="171"/>
                </a:lnTo>
                <a:lnTo>
                  <a:pt x="2530" y="143"/>
                </a:lnTo>
                <a:lnTo>
                  <a:pt x="2523" y="118"/>
                </a:lnTo>
                <a:lnTo>
                  <a:pt x="2515" y="94"/>
                </a:lnTo>
                <a:lnTo>
                  <a:pt x="2506" y="73"/>
                </a:lnTo>
                <a:lnTo>
                  <a:pt x="2494" y="53"/>
                </a:lnTo>
                <a:lnTo>
                  <a:pt x="2483" y="36"/>
                </a:lnTo>
                <a:lnTo>
                  <a:pt x="2468" y="24"/>
                </a:lnTo>
                <a:lnTo>
                  <a:pt x="2450" y="13"/>
                </a:lnTo>
                <a:lnTo>
                  <a:pt x="2432" y="4"/>
                </a:lnTo>
                <a:lnTo>
                  <a:pt x="2411" y="1"/>
                </a:lnTo>
                <a:lnTo>
                  <a:pt x="2387" y="0"/>
                </a:lnTo>
                <a:lnTo>
                  <a:pt x="2361" y="4"/>
                </a:lnTo>
                <a:lnTo>
                  <a:pt x="2333" y="12"/>
                </a:lnTo>
                <a:lnTo>
                  <a:pt x="2301" y="24"/>
                </a:lnTo>
                <a:lnTo>
                  <a:pt x="2267" y="40"/>
                </a:lnTo>
                <a:lnTo>
                  <a:pt x="2228" y="61"/>
                </a:lnTo>
                <a:lnTo>
                  <a:pt x="2188" y="87"/>
                </a:lnTo>
                <a:lnTo>
                  <a:pt x="2144" y="118"/>
                </a:lnTo>
                <a:lnTo>
                  <a:pt x="550" y="1142"/>
                </a:lnTo>
                <a:lnTo>
                  <a:pt x="525" y="1161"/>
                </a:lnTo>
                <a:lnTo>
                  <a:pt x="501" y="1179"/>
                </a:lnTo>
                <a:lnTo>
                  <a:pt x="477" y="1197"/>
                </a:lnTo>
                <a:lnTo>
                  <a:pt x="454" y="1214"/>
                </a:lnTo>
                <a:lnTo>
                  <a:pt x="429" y="1231"/>
                </a:lnTo>
                <a:lnTo>
                  <a:pt x="403" y="1249"/>
                </a:lnTo>
                <a:lnTo>
                  <a:pt x="378" y="1267"/>
                </a:lnTo>
                <a:lnTo>
                  <a:pt x="351" y="1286"/>
                </a:lnTo>
                <a:lnTo>
                  <a:pt x="321" y="1307"/>
                </a:lnTo>
                <a:lnTo>
                  <a:pt x="298" y="1323"/>
                </a:lnTo>
                <a:lnTo>
                  <a:pt x="286" y="1331"/>
                </a:lnTo>
                <a:lnTo>
                  <a:pt x="274" y="1340"/>
                </a:lnTo>
                <a:lnTo>
                  <a:pt x="261" y="1350"/>
                </a:lnTo>
                <a:lnTo>
                  <a:pt x="246" y="1363"/>
                </a:lnTo>
                <a:lnTo>
                  <a:pt x="148" y="1453"/>
                </a:lnTo>
                <a:lnTo>
                  <a:pt x="73" y="1522"/>
                </a:lnTo>
                <a:lnTo>
                  <a:pt x="58" y="1537"/>
                </a:lnTo>
                <a:lnTo>
                  <a:pt x="44" y="1549"/>
                </a:lnTo>
                <a:lnTo>
                  <a:pt x="33" y="1562"/>
                </a:lnTo>
                <a:lnTo>
                  <a:pt x="23" y="1575"/>
                </a:lnTo>
                <a:lnTo>
                  <a:pt x="15" y="1586"/>
                </a:lnTo>
                <a:lnTo>
                  <a:pt x="8" y="1596"/>
                </a:lnTo>
                <a:lnTo>
                  <a:pt x="4" y="1607"/>
                </a:lnTo>
                <a:lnTo>
                  <a:pt x="1" y="1618"/>
                </a:lnTo>
                <a:lnTo>
                  <a:pt x="0" y="1627"/>
                </a:lnTo>
                <a:lnTo>
                  <a:pt x="1" y="1637"/>
                </a:lnTo>
                <a:lnTo>
                  <a:pt x="3" y="1647"/>
                </a:lnTo>
                <a:lnTo>
                  <a:pt x="7" y="1656"/>
                </a:lnTo>
                <a:lnTo>
                  <a:pt x="14" y="1666"/>
                </a:lnTo>
                <a:lnTo>
                  <a:pt x="22" y="1676"/>
                </a:lnTo>
                <a:lnTo>
                  <a:pt x="33" y="1685"/>
                </a:lnTo>
                <a:lnTo>
                  <a:pt x="44" y="1695"/>
                </a:lnTo>
                <a:lnTo>
                  <a:pt x="59" y="1705"/>
                </a:lnTo>
                <a:lnTo>
                  <a:pt x="75" y="1717"/>
                </a:lnTo>
                <a:lnTo>
                  <a:pt x="95" y="1729"/>
                </a:lnTo>
                <a:lnTo>
                  <a:pt x="115" y="1741"/>
                </a:lnTo>
                <a:lnTo>
                  <a:pt x="163" y="1767"/>
                </a:lnTo>
                <a:lnTo>
                  <a:pt x="220" y="1799"/>
                </a:lnTo>
                <a:lnTo>
                  <a:pt x="292" y="1836"/>
                </a:lnTo>
                <a:lnTo>
                  <a:pt x="363" y="1872"/>
                </a:lnTo>
                <a:lnTo>
                  <a:pt x="434" y="1908"/>
                </a:lnTo>
                <a:lnTo>
                  <a:pt x="505" y="1940"/>
                </a:lnTo>
                <a:lnTo>
                  <a:pt x="540" y="1956"/>
                </a:lnTo>
                <a:lnTo>
                  <a:pt x="577" y="1972"/>
                </a:lnTo>
                <a:lnTo>
                  <a:pt x="613" y="1987"/>
                </a:lnTo>
                <a:lnTo>
                  <a:pt x="650" y="2001"/>
                </a:lnTo>
                <a:lnTo>
                  <a:pt x="688" y="2015"/>
                </a:lnTo>
                <a:lnTo>
                  <a:pt x="725" y="2028"/>
                </a:lnTo>
                <a:lnTo>
                  <a:pt x="765" y="2041"/>
                </a:lnTo>
                <a:lnTo>
                  <a:pt x="803" y="2054"/>
                </a:lnTo>
                <a:lnTo>
                  <a:pt x="855" y="2071"/>
                </a:lnTo>
                <a:lnTo>
                  <a:pt x="929" y="2098"/>
                </a:lnTo>
                <a:lnTo>
                  <a:pt x="1023" y="2134"/>
                </a:lnTo>
                <a:lnTo>
                  <a:pt x="1133" y="2176"/>
                </a:lnTo>
                <a:lnTo>
                  <a:pt x="1256" y="2224"/>
                </a:lnTo>
                <a:lnTo>
                  <a:pt x="1389" y="2274"/>
                </a:lnTo>
                <a:lnTo>
                  <a:pt x="1526" y="2328"/>
                </a:lnTo>
                <a:lnTo>
                  <a:pt x="1666" y="2382"/>
                </a:lnTo>
                <a:lnTo>
                  <a:pt x="1805" y="2435"/>
                </a:lnTo>
                <a:lnTo>
                  <a:pt x="1941" y="2485"/>
                </a:lnTo>
                <a:lnTo>
                  <a:pt x="2067" y="2532"/>
                </a:lnTo>
                <a:lnTo>
                  <a:pt x="2183" y="2573"/>
                </a:lnTo>
                <a:lnTo>
                  <a:pt x="2236" y="2591"/>
                </a:lnTo>
                <a:lnTo>
                  <a:pt x="2284" y="2607"/>
                </a:lnTo>
                <a:lnTo>
                  <a:pt x="2328" y="2620"/>
                </a:lnTo>
                <a:lnTo>
                  <a:pt x="2367" y="2631"/>
                </a:lnTo>
                <a:lnTo>
                  <a:pt x="2400" y="2640"/>
                </a:lnTo>
                <a:lnTo>
                  <a:pt x="2428" y="2646"/>
                </a:lnTo>
                <a:lnTo>
                  <a:pt x="2449" y="2650"/>
                </a:lnTo>
                <a:lnTo>
                  <a:pt x="2464" y="2650"/>
                </a:lnTo>
                <a:lnTo>
                  <a:pt x="2488" y="2648"/>
                </a:lnTo>
                <a:lnTo>
                  <a:pt x="2494" y="2646"/>
                </a:lnTo>
                <a:lnTo>
                  <a:pt x="2499" y="2640"/>
                </a:lnTo>
                <a:lnTo>
                  <a:pt x="2515" y="26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9" name="Zástupný symbol pro text 6">
            <a:extLst>
              <a:ext uri="{FF2B5EF4-FFF2-40B4-BE49-F238E27FC236}">
                <a16:creationId xmlns:a16="http://schemas.microsoft.com/office/drawing/2014/main" id="{F35A786C-EB51-2B7F-893B-470397E0AF80}"/>
              </a:ext>
            </a:extLst>
          </p:cNvPr>
          <p:cNvSpPr txBox="1">
            <a:spLocks/>
          </p:cNvSpPr>
          <p:nvPr/>
        </p:nvSpPr>
        <p:spPr>
          <a:xfrm>
            <a:off x="9603062" y="2336115"/>
            <a:ext cx="1338509" cy="5827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rgbClr val="02216E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sz="1800" noProof="0" dirty="0">
                <a:solidFill>
                  <a:schemeClr val="bg1"/>
                </a:solidFill>
              </a:rPr>
              <a:t>Nové kurikulum</a:t>
            </a:r>
            <a:br>
              <a:rPr lang="cs-CZ" sz="1800" noProof="0" dirty="0">
                <a:solidFill>
                  <a:schemeClr val="bg1"/>
                </a:solidFill>
              </a:rPr>
            </a:br>
            <a:r>
              <a:rPr lang="cs-CZ" sz="1800" noProof="0" dirty="0">
                <a:solidFill>
                  <a:schemeClr val="bg1"/>
                </a:solidFill>
              </a:rPr>
              <a:t>Střední školy</a:t>
            </a:r>
            <a:endParaRPr lang="en-US" sz="1800" noProof="0" dirty="0">
              <a:solidFill>
                <a:schemeClr val="bg1"/>
              </a:solidFill>
            </a:endParaRPr>
          </a:p>
        </p:txBody>
      </p:sp>
      <p:sp>
        <p:nvSpPr>
          <p:cNvPr id="30" name="Freeform 16">
            <a:extLst>
              <a:ext uri="{FF2B5EF4-FFF2-40B4-BE49-F238E27FC236}">
                <a16:creationId xmlns:a16="http://schemas.microsoft.com/office/drawing/2014/main" id="{8A83CFCC-12CA-21FD-B43C-51B58F626661}"/>
              </a:ext>
            </a:extLst>
          </p:cNvPr>
          <p:cNvSpPr>
            <a:spLocks/>
          </p:cNvSpPr>
          <p:nvPr/>
        </p:nvSpPr>
        <p:spPr bwMode="auto">
          <a:xfrm flipH="1">
            <a:off x="8279949" y="5194286"/>
            <a:ext cx="243700" cy="248970"/>
          </a:xfrm>
          <a:custGeom>
            <a:avLst/>
            <a:gdLst>
              <a:gd name="T0" fmla="*/ 2533 w 2599"/>
              <a:gd name="T1" fmla="*/ 2602 h 2650"/>
              <a:gd name="T2" fmla="*/ 2554 w 2599"/>
              <a:gd name="T3" fmla="*/ 2563 h 2650"/>
              <a:gd name="T4" fmla="*/ 2570 w 2599"/>
              <a:gd name="T5" fmla="*/ 2518 h 2650"/>
              <a:gd name="T6" fmla="*/ 2582 w 2599"/>
              <a:gd name="T7" fmla="*/ 2468 h 2650"/>
              <a:gd name="T8" fmla="*/ 2591 w 2599"/>
              <a:gd name="T9" fmla="*/ 2377 h 2650"/>
              <a:gd name="T10" fmla="*/ 2593 w 2599"/>
              <a:gd name="T11" fmla="*/ 2267 h 2650"/>
              <a:gd name="T12" fmla="*/ 2591 w 2599"/>
              <a:gd name="T13" fmla="*/ 2111 h 2650"/>
              <a:gd name="T14" fmla="*/ 2597 w 2599"/>
              <a:gd name="T15" fmla="*/ 1921 h 2650"/>
              <a:gd name="T16" fmla="*/ 2598 w 2599"/>
              <a:gd name="T17" fmla="*/ 1742 h 2650"/>
              <a:gd name="T18" fmla="*/ 2549 w 2599"/>
              <a:gd name="T19" fmla="*/ 624 h 2650"/>
              <a:gd name="T20" fmla="*/ 2547 w 2599"/>
              <a:gd name="T21" fmla="*/ 430 h 2650"/>
              <a:gd name="T22" fmla="*/ 2546 w 2599"/>
              <a:gd name="T23" fmla="*/ 295 h 2650"/>
              <a:gd name="T24" fmla="*/ 2538 w 2599"/>
              <a:gd name="T25" fmla="*/ 200 h 2650"/>
              <a:gd name="T26" fmla="*/ 2523 w 2599"/>
              <a:gd name="T27" fmla="*/ 118 h 2650"/>
              <a:gd name="T28" fmla="*/ 2494 w 2599"/>
              <a:gd name="T29" fmla="*/ 53 h 2650"/>
              <a:gd name="T30" fmla="*/ 2450 w 2599"/>
              <a:gd name="T31" fmla="*/ 13 h 2650"/>
              <a:gd name="T32" fmla="*/ 2387 w 2599"/>
              <a:gd name="T33" fmla="*/ 0 h 2650"/>
              <a:gd name="T34" fmla="*/ 2301 w 2599"/>
              <a:gd name="T35" fmla="*/ 24 h 2650"/>
              <a:gd name="T36" fmla="*/ 2188 w 2599"/>
              <a:gd name="T37" fmla="*/ 87 h 2650"/>
              <a:gd name="T38" fmla="*/ 525 w 2599"/>
              <a:gd name="T39" fmla="*/ 1161 h 2650"/>
              <a:gd name="T40" fmla="*/ 454 w 2599"/>
              <a:gd name="T41" fmla="*/ 1214 h 2650"/>
              <a:gd name="T42" fmla="*/ 378 w 2599"/>
              <a:gd name="T43" fmla="*/ 1267 h 2650"/>
              <a:gd name="T44" fmla="*/ 298 w 2599"/>
              <a:gd name="T45" fmla="*/ 1323 h 2650"/>
              <a:gd name="T46" fmla="*/ 261 w 2599"/>
              <a:gd name="T47" fmla="*/ 1350 h 2650"/>
              <a:gd name="T48" fmla="*/ 73 w 2599"/>
              <a:gd name="T49" fmla="*/ 1522 h 2650"/>
              <a:gd name="T50" fmla="*/ 33 w 2599"/>
              <a:gd name="T51" fmla="*/ 1562 h 2650"/>
              <a:gd name="T52" fmla="*/ 8 w 2599"/>
              <a:gd name="T53" fmla="*/ 1596 h 2650"/>
              <a:gd name="T54" fmla="*/ 0 w 2599"/>
              <a:gd name="T55" fmla="*/ 1627 h 2650"/>
              <a:gd name="T56" fmla="*/ 7 w 2599"/>
              <a:gd name="T57" fmla="*/ 1656 h 2650"/>
              <a:gd name="T58" fmla="*/ 33 w 2599"/>
              <a:gd name="T59" fmla="*/ 1685 h 2650"/>
              <a:gd name="T60" fmla="*/ 75 w 2599"/>
              <a:gd name="T61" fmla="*/ 1717 h 2650"/>
              <a:gd name="T62" fmla="*/ 163 w 2599"/>
              <a:gd name="T63" fmla="*/ 1767 h 2650"/>
              <a:gd name="T64" fmla="*/ 363 w 2599"/>
              <a:gd name="T65" fmla="*/ 1872 h 2650"/>
              <a:gd name="T66" fmla="*/ 540 w 2599"/>
              <a:gd name="T67" fmla="*/ 1956 h 2650"/>
              <a:gd name="T68" fmla="*/ 650 w 2599"/>
              <a:gd name="T69" fmla="*/ 2001 h 2650"/>
              <a:gd name="T70" fmla="*/ 765 w 2599"/>
              <a:gd name="T71" fmla="*/ 2041 h 2650"/>
              <a:gd name="T72" fmla="*/ 929 w 2599"/>
              <a:gd name="T73" fmla="*/ 2098 h 2650"/>
              <a:gd name="T74" fmla="*/ 1256 w 2599"/>
              <a:gd name="T75" fmla="*/ 2224 h 2650"/>
              <a:gd name="T76" fmla="*/ 1666 w 2599"/>
              <a:gd name="T77" fmla="*/ 2382 h 2650"/>
              <a:gd name="T78" fmla="*/ 2067 w 2599"/>
              <a:gd name="T79" fmla="*/ 2532 h 2650"/>
              <a:gd name="T80" fmla="*/ 2284 w 2599"/>
              <a:gd name="T81" fmla="*/ 2607 h 2650"/>
              <a:gd name="T82" fmla="*/ 2400 w 2599"/>
              <a:gd name="T83" fmla="*/ 2640 h 2650"/>
              <a:gd name="T84" fmla="*/ 2464 w 2599"/>
              <a:gd name="T85" fmla="*/ 2650 h 2650"/>
              <a:gd name="T86" fmla="*/ 2499 w 2599"/>
              <a:gd name="T87" fmla="*/ 2640 h 2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599" h="2650">
                <a:moveTo>
                  <a:pt x="2515" y="2623"/>
                </a:moveTo>
                <a:lnTo>
                  <a:pt x="2524" y="2612"/>
                </a:lnTo>
                <a:lnTo>
                  <a:pt x="2533" y="2602"/>
                </a:lnTo>
                <a:lnTo>
                  <a:pt x="2540" y="2590"/>
                </a:lnTo>
                <a:lnTo>
                  <a:pt x="2548" y="2577"/>
                </a:lnTo>
                <a:lnTo>
                  <a:pt x="2554" y="2563"/>
                </a:lnTo>
                <a:lnTo>
                  <a:pt x="2561" y="2548"/>
                </a:lnTo>
                <a:lnTo>
                  <a:pt x="2566" y="2533"/>
                </a:lnTo>
                <a:lnTo>
                  <a:pt x="2570" y="2518"/>
                </a:lnTo>
                <a:lnTo>
                  <a:pt x="2574" y="2502"/>
                </a:lnTo>
                <a:lnTo>
                  <a:pt x="2579" y="2485"/>
                </a:lnTo>
                <a:lnTo>
                  <a:pt x="2582" y="2468"/>
                </a:lnTo>
                <a:lnTo>
                  <a:pt x="2584" y="2450"/>
                </a:lnTo>
                <a:lnTo>
                  <a:pt x="2588" y="2414"/>
                </a:lnTo>
                <a:lnTo>
                  <a:pt x="2591" y="2377"/>
                </a:lnTo>
                <a:lnTo>
                  <a:pt x="2593" y="2340"/>
                </a:lnTo>
                <a:lnTo>
                  <a:pt x="2594" y="2303"/>
                </a:lnTo>
                <a:lnTo>
                  <a:pt x="2593" y="2267"/>
                </a:lnTo>
                <a:lnTo>
                  <a:pt x="2593" y="2232"/>
                </a:lnTo>
                <a:lnTo>
                  <a:pt x="2591" y="2166"/>
                </a:lnTo>
                <a:lnTo>
                  <a:pt x="2591" y="2111"/>
                </a:lnTo>
                <a:lnTo>
                  <a:pt x="2594" y="2046"/>
                </a:lnTo>
                <a:lnTo>
                  <a:pt x="2596" y="1982"/>
                </a:lnTo>
                <a:lnTo>
                  <a:pt x="2597" y="1921"/>
                </a:lnTo>
                <a:lnTo>
                  <a:pt x="2598" y="1862"/>
                </a:lnTo>
                <a:lnTo>
                  <a:pt x="2599" y="1802"/>
                </a:lnTo>
                <a:lnTo>
                  <a:pt x="2598" y="1742"/>
                </a:lnTo>
                <a:lnTo>
                  <a:pt x="2596" y="1679"/>
                </a:lnTo>
                <a:lnTo>
                  <a:pt x="2594" y="1615"/>
                </a:lnTo>
                <a:lnTo>
                  <a:pt x="2549" y="624"/>
                </a:lnTo>
                <a:lnTo>
                  <a:pt x="2547" y="563"/>
                </a:lnTo>
                <a:lnTo>
                  <a:pt x="2547" y="497"/>
                </a:lnTo>
                <a:lnTo>
                  <a:pt x="2547" y="430"/>
                </a:lnTo>
                <a:lnTo>
                  <a:pt x="2547" y="361"/>
                </a:lnTo>
                <a:lnTo>
                  <a:pt x="2547" y="328"/>
                </a:lnTo>
                <a:lnTo>
                  <a:pt x="2546" y="295"/>
                </a:lnTo>
                <a:lnTo>
                  <a:pt x="2543" y="262"/>
                </a:lnTo>
                <a:lnTo>
                  <a:pt x="2541" y="231"/>
                </a:lnTo>
                <a:lnTo>
                  <a:pt x="2538" y="200"/>
                </a:lnTo>
                <a:lnTo>
                  <a:pt x="2535" y="171"/>
                </a:lnTo>
                <a:lnTo>
                  <a:pt x="2530" y="143"/>
                </a:lnTo>
                <a:lnTo>
                  <a:pt x="2523" y="118"/>
                </a:lnTo>
                <a:lnTo>
                  <a:pt x="2515" y="94"/>
                </a:lnTo>
                <a:lnTo>
                  <a:pt x="2506" y="73"/>
                </a:lnTo>
                <a:lnTo>
                  <a:pt x="2494" y="53"/>
                </a:lnTo>
                <a:lnTo>
                  <a:pt x="2483" y="36"/>
                </a:lnTo>
                <a:lnTo>
                  <a:pt x="2468" y="24"/>
                </a:lnTo>
                <a:lnTo>
                  <a:pt x="2450" y="13"/>
                </a:lnTo>
                <a:lnTo>
                  <a:pt x="2432" y="4"/>
                </a:lnTo>
                <a:lnTo>
                  <a:pt x="2411" y="1"/>
                </a:lnTo>
                <a:lnTo>
                  <a:pt x="2387" y="0"/>
                </a:lnTo>
                <a:lnTo>
                  <a:pt x="2361" y="4"/>
                </a:lnTo>
                <a:lnTo>
                  <a:pt x="2333" y="12"/>
                </a:lnTo>
                <a:lnTo>
                  <a:pt x="2301" y="24"/>
                </a:lnTo>
                <a:lnTo>
                  <a:pt x="2267" y="40"/>
                </a:lnTo>
                <a:lnTo>
                  <a:pt x="2228" y="61"/>
                </a:lnTo>
                <a:lnTo>
                  <a:pt x="2188" y="87"/>
                </a:lnTo>
                <a:lnTo>
                  <a:pt x="2144" y="118"/>
                </a:lnTo>
                <a:lnTo>
                  <a:pt x="550" y="1142"/>
                </a:lnTo>
                <a:lnTo>
                  <a:pt x="525" y="1161"/>
                </a:lnTo>
                <a:lnTo>
                  <a:pt x="501" y="1179"/>
                </a:lnTo>
                <a:lnTo>
                  <a:pt x="477" y="1197"/>
                </a:lnTo>
                <a:lnTo>
                  <a:pt x="454" y="1214"/>
                </a:lnTo>
                <a:lnTo>
                  <a:pt x="429" y="1231"/>
                </a:lnTo>
                <a:lnTo>
                  <a:pt x="403" y="1249"/>
                </a:lnTo>
                <a:lnTo>
                  <a:pt x="378" y="1267"/>
                </a:lnTo>
                <a:lnTo>
                  <a:pt x="351" y="1286"/>
                </a:lnTo>
                <a:lnTo>
                  <a:pt x="321" y="1307"/>
                </a:lnTo>
                <a:lnTo>
                  <a:pt x="298" y="1323"/>
                </a:lnTo>
                <a:lnTo>
                  <a:pt x="286" y="1331"/>
                </a:lnTo>
                <a:lnTo>
                  <a:pt x="274" y="1340"/>
                </a:lnTo>
                <a:lnTo>
                  <a:pt x="261" y="1350"/>
                </a:lnTo>
                <a:lnTo>
                  <a:pt x="246" y="1363"/>
                </a:lnTo>
                <a:lnTo>
                  <a:pt x="148" y="1453"/>
                </a:lnTo>
                <a:lnTo>
                  <a:pt x="73" y="1522"/>
                </a:lnTo>
                <a:lnTo>
                  <a:pt x="58" y="1537"/>
                </a:lnTo>
                <a:lnTo>
                  <a:pt x="44" y="1549"/>
                </a:lnTo>
                <a:lnTo>
                  <a:pt x="33" y="1562"/>
                </a:lnTo>
                <a:lnTo>
                  <a:pt x="23" y="1575"/>
                </a:lnTo>
                <a:lnTo>
                  <a:pt x="15" y="1586"/>
                </a:lnTo>
                <a:lnTo>
                  <a:pt x="8" y="1596"/>
                </a:lnTo>
                <a:lnTo>
                  <a:pt x="4" y="1607"/>
                </a:lnTo>
                <a:lnTo>
                  <a:pt x="1" y="1618"/>
                </a:lnTo>
                <a:lnTo>
                  <a:pt x="0" y="1627"/>
                </a:lnTo>
                <a:lnTo>
                  <a:pt x="1" y="1637"/>
                </a:lnTo>
                <a:lnTo>
                  <a:pt x="3" y="1647"/>
                </a:lnTo>
                <a:lnTo>
                  <a:pt x="7" y="1656"/>
                </a:lnTo>
                <a:lnTo>
                  <a:pt x="14" y="1666"/>
                </a:lnTo>
                <a:lnTo>
                  <a:pt x="22" y="1676"/>
                </a:lnTo>
                <a:lnTo>
                  <a:pt x="33" y="1685"/>
                </a:lnTo>
                <a:lnTo>
                  <a:pt x="44" y="1695"/>
                </a:lnTo>
                <a:lnTo>
                  <a:pt x="59" y="1705"/>
                </a:lnTo>
                <a:lnTo>
                  <a:pt x="75" y="1717"/>
                </a:lnTo>
                <a:lnTo>
                  <a:pt x="95" y="1729"/>
                </a:lnTo>
                <a:lnTo>
                  <a:pt x="115" y="1741"/>
                </a:lnTo>
                <a:lnTo>
                  <a:pt x="163" y="1767"/>
                </a:lnTo>
                <a:lnTo>
                  <a:pt x="220" y="1799"/>
                </a:lnTo>
                <a:lnTo>
                  <a:pt x="292" y="1836"/>
                </a:lnTo>
                <a:lnTo>
                  <a:pt x="363" y="1872"/>
                </a:lnTo>
                <a:lnTo>
                  <a:pt x="434" y="1908"/>
                </a:lnTo>
                <a:lnTo>
                  <a:pt x="505" y="1940"/>
                </a:lnTo>
                <a:lnTo>
                  <a:pt x="540" y="1956"/>
                </a:lnTo>
                <a:lnTo>
                  <a:pt x="577" y="1972"/>
                </a:lnTo>
                <a:lnTo>
                  <a:pt x="613" y="1987"/>
                </a:lnTo>
                <a:lnTo>
                  <a:pt x="650" y="2001"/>
                </a:lnTo>
                <a:lnTo>
                  <a:pt x="688" y="2015"/>
                </a:lnTo>
                <a:lnTo>
                  <a:pt x="725" y="2028"/>
                </a:lnTo>
                <a:lnTo>
                  <a:pt x="765" y="2041"/>
                </a:lnTo>
                <a:lnTo>
                  <a:pt x="803" y="2054"/>
                </a:lnTo>
                <a:lnTo>
                  <a:pt x="855" y="2071"/>
                </a:lnTo>
                <a:lnTo>
                  <a:pt x="929" y="2098"/>
                </a:lnTo>
                <a:lnTo>
                  <a:pt x="1023" y="2134"/>
                </a:lnTo>
                <a:lnTo>
                  <a:pt x="1133" y="2176"/>
                </a:lnTo>
                <a:lnTo>
                  <a:pt x="1256" y="2224"/>
                </a:lnTo>
                <a:lnTo>
                  <a:pt x="1389" y="2274"/>
                </a:lnTo>
                <a:lnTo>
                  <a:pt x="1526" y="2328"/>
                </a:lnTo>
                <a:lnTo>
                  <a:pt x="1666" y="2382"/>
                </a:lnTo>
                <a:lnTo>
                  <a:pt x="1805" y="2435"/>
                </a:lnTo>
                <a:lnTo>
                  <a:pt x="1941" y="2485"/>
                </a:lnTo>
                <a:lnTo>
                  <a:pt x="2067" y="2532"/>
                </a:lnTo>
                <a:lnTo>
                  <a:pt x="2183" y="2573"/>
                </a:lnTo>
                <a:lnTo>
                  <a:pt x="2236" y="2591"/>
                </a:lnTo>
                <a:lnTo>
                  <a:pt x="2284" y="2607"/>
                </a:lnTo>
                <a:lnTo>
                  <a:pt x="2328" y="2620"/>
                </a:lnTo>
                <a:lnTo>
                  <a:pt x="2367" y="2631"/>
                </a:lnTo>
                <a:lnTo>
                  <a:pt x="2400" y="2640"/>
                </a:lnTo>
                <a:lnTo>
                  <a:pt x="2428" y="2646"/>
                </a:lnTo>
                <a:lnTo>
                  <a:pt x="2449" y="2650"/>
                </a:lnTo>
                <a:lnTo>
                  <a:pt x="2464" y="2650"/>
                </a:lnTo>
                <a:lnTo>
                  <a:pt x="2488" y="2648"/>
                </a:lnTo>
                <a:lnTo>
                  <a:pt x="2494" y="2646"/>
                </a:lnTo>
                <a:lnTo>
                  <a:pt x="2499" y="2640"/>
                </a:lnTo>
                <a:lnTo>
                  <a:pt x="2515" y="2623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31" name="Zástupný symbol pro text 6">
            <a:extLst>
              <a:ext uri="{FF2B5EF4-FFF2-40B4-BE49-F238E27FC236}">
                <a16:creationId xmlns:a16="http://schemas.microsoft.com/office/drawing/2014/main" id="{2CB2D6EA-B5CA-36F7-E06D-6953680AD03C}"/>
              </a:ext>
            </a:extLst>
          </p:cNvPr>
          <p:cNvSpPr txBox="1">
            <a:spLocks/>
          </p:cNvSpPr>
          <p:nvPr/>
        </p:nvSpPr>
        <p:spPr>
          <a:xfrm>
            <a:off x="4522375" y="3907172"/>
            <a:ext cx="612544" cy="2624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rgbClr val="02216E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noProof="0" dirty="0">
                <a:solidFill>
                  <a:srgbClr val="FF6A42"/>
                </a:solidFill>
              </a:rPr>
              <a:t>2023</a:t>
            </a:r>
          </a:p>
        </p:txBody>
      </p:sp>
      <p:sp>
        <p:nvSpPr>
          <p:cNvPr id="32" name="Line 26">
            <a:extLst>
              <a:ext uri="{FF2B5EF4-FFF2-40B4-BE49-F238E27FC236}">
                <a16:creationId xmlns:a16="http://schemas.microsoft.com/office/drawing/2014/main" id="{170F3A93-CB5E-A51F-AE37-059B6D93EC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11193" y="3573371"/>
            <a:ext cx="19786" cy="1770985"/>
          </a:xfrm>
          <a:prstGeom prst="line">
            <a:avLst/>
          </a:prstGeom>
          <a:noFill/>
          <a:ln w="19050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D8EA071B-74A9-EF67-F7FC-F54FA37F8A7F}"/>
              </a:ext>
            </a:extLst>
          </p:cNvPr>
          <p:cNvGrpSpPr/>
          <p:nvPr/>
        </p:nvGrpSpPr>
        <p:grpSpPr>
          <a:xfrm>
            <a:off x="6472878" y="1967104"/>
            <a:ext cx="2293562" cy="1631785"/>
            <a:chOff x="6862182" y="2276442"/>
            <a:chExt cx="2293562" cy="1631785"/>
          </a:xfrm>
        </p:grpSpPr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1E04C051-CA44-8802-CFCB-249ABA19B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2182" y="2276442"/>
              <a:ext cx="2293562" cy="1631785"/>
            </a:xfrm>
            <a:custGeom>
              <a:avLst/>
              <a:gdLst>
                <a:gd name="T0" fmla="*/ 55 w 1995"/>
                <a:gd name="T1" fmla="*/ 1224 h 1991"/>
                <a:gd name="T2" fmla="*/ 93 w 1995"/>
                <a:gd name="T3" fmla="*/ 1323 h 1991"/>
                <a:gd name="T4" fmla="*/ 153 w 1995"/>
                <a:gd name="T5" fmla="*/ 1445 h 1991"/>
                <a:gd name="T6" fmla="*/ 227 w 1995"/>
                <a:gd name="T7" fmla="*/ 1560 h 1991"/>
                <a:gd name="T8" fmla="*/ 314 w 1995"/>
                <a:gd name="T9" fmla="*/ 1663 h 1991"/>
                <a:gd name="T10" fmla="*/ 413 w 1995"/>
                <a:gd name="T11" fmla="*/ 1755 h 1991"/>
                <a:gd name="T12" fmla="*/ 521 w 1995"/>
                <a:gd name="T13" fmla="*/ 1834 h 1991"/>
                <a:gd name="T14" fmla="*/ 637 w 1995"/>
                <a:gd name="T15" fmla="*/ 1899 h 1991"/>
                <a:gd name="T16" fmla="*/ 758 w 1995"/>
                <a:gd name="T17" fmla="*/ 1947 h 1991"/>
                <a:gd name="T18" fmla="*/ 882 w 1995"/>
                <a:gd name="T19" fmla="*/ 1978 h 1991"/>
                <a:gd name="T20" fmla="*/ 1010 w 1995"/>
                <a:gd name="T21" fmla="*/ 1991 h 1991"/>
                <a:gd name="T22" fmla="*/ 1137 w 1995"/>
                <a:gd name="T23" fmla="*/ 1983 h 1991"/>
                <a:gd name="T24" fmla="*/ 1299 w 1995"/>
                <a:gd name="T25" fmla="*/ 1950 h 1991"/>
                <a:gd name="T26" fmla="*/ 1441 w 1995"/>
                <a:gd name="T27" fmla="*/ 1913 h 1991"/>
                <a:gd name="T28" fmla="*/ 1519 w 1995"/>
                <a:gd name="T29" fmla="*/ 1885 h 1991"/>
                <a:gd name="T30" fmla="*/ 1592 w 1995"/>
                <a:gd name="T31" fmla="*/ 1852 h 1991"/>
                <a:gd name="T32" fmla="*/ 1651 w 1995"/>
                <a:gd name="T33" fmla="*/ 1815 h 1991"/>
                <a:gd name="T34" fmla="*/ 1707 w 1995"/>
                <a:gd name="T35" fmla="*/ 1772 h 1991"/>
                <a:gd name="T36" fmla="*/ 1761 w 1995"/>
                <a:gd name="T37" fmla="*/ 1725 h 1991"/>
                <a:gd name="T38" fmla="*/ 1809 w 1995"/>
                <a:gd name="T39" fmla="*/ 1674 h 1991"/>
                <a:gd name="T40" fmla="*/ 1851 w 1995"/>
                <a:gd name="T41" fmla="*/ 1624 h 1991"/>
                <a:gd name="T42" fmla="*/ 1898 w 1995"/>
                <a:gd name="T43" fmla="*/ 1551 h 1991"/>
                <a:gd name="T44" fmla="*/ 1953 w 1995"/>
                <a:gd name="T45" fmla="*/ 1415 h 1991"/>
                <a:gd name="T46" fmla="*/ 1985 w 1995"/>
                <a:gd name="T47" fmla="*/ 1264 h 1991"/>
                <a:gd name="T48" fmla="*/ 1995 w 1995"/>
                <a:gd name="T49" fmla="*/ 1102 h 1991"/>
                <a:gd name="T50" fmla="*/ 1987 w 1995"/>
                <a:gd name="T51" fmla="*/ 936 h 1991"/>
                <a:gd name="T52" fmla="*/ 1961 w 1995"/>
                <a:gd name="T53" fmla="*/ 770 h 1991"/>
                <a:gd name="T54" fmla="*/ 1920 w 1995"/>
                <a:gd name="T55" fmla="*/ 609 h 1991"/>
                <a:gd name="T56" fmla="*/ 1864 w 1995"/>
                <a:gd name="T57" fmla="*/ 460 h 1991"/>
                <a:gd name="T58" fmla="*/ 1797 w 1995"/>
                <a:gd name="T59" fmla="*/ 327 h 1991"/>
                <a:gd name="T60" fmla="*/ 1719 w 1995"/>
                <a:gd name="T61" fmla="*/ 215 h 1991"/>
                <a:gd name="T62" fmla="*/ 1633 w 1995"/>
                <a:gd name="T63" fmla="*/ 130 h 1991"/>
                <a:gd name="T64" fmla="*/ 1561 w 1995"/>
                <a:gd name="T65" fmla="*/ 84 h 1991"/>
                <a:gd name="T66" fmla="*/ 1495 w 1995"/>
                <a:gd name="T67" fmla="*/ 55 h 1991"/>
                <a:gd name="T68" fmla="*/ 1427 w 1995"/>
                <a:gd name="T69" fmla="*/ 31 h 1991"/>
                <a:gd name="T70" fmla="*/ 1356 w 1995"/>
                <a:gd name="T71" fmla="*/ 16 h 1991"/>
                <a:gd name="T72" fmla="*/ 1282 w 1995"/>
                <a:gd name="T73" fmla="*/ 6 h 1991"/>
                <a:gd name="T74" fmla="*/ 1183 w 1995"/>
                <a:gd name="T75" fmla="*/ 0 h 1991"/>
                <a:gd name="T76" fmla="*/ 1030 w 1995"/>
                <a:gd name="T77" fmla="*/ 8 h 1991"/>
                <a:gd name="T78" fmla="*/ 878 w 1995"/>
                <a:gd name="T79" fmla="*/ 30 h 1991"/>
                <a:gd name="T80" fmla="*/ 710 w 1995"/>
                <a:gd name="T81" fmla="*/ 63 h 1991"/>
                <a:gd name="T82" fmla="*/ 558 w 1995"/>
                <a:gd name="T83" fmla="*/ 99 h 1991"/>
                <a:gd name="T84" fmla="*/ 475 w 1995"/>
                <a:gd name="T85" fmla="*/ 127 h 1991"/>
                <a:gd name="T86" fmla="*/ 406 w 1995"/>
                <a:gd name="T87" fmla="*/ 160 h 1991"/>
                <a:gd name="T88" fmla="*/ 357 w 1995"/>
                <a:gd name="T89" fmla="*/ 196 h 1991"/>
                <a:gd name="T90" fmla="*/ 313 w 1995"/>
                <a:gd name="T91" fmla="*/ 239 h 1991"/>
                <a:gd name="T92" fmla="*/ 270 w 1995"/>
                <a:gd name="T93" fmla="*/ 288 h 1991"/>
                <a:gd name="T94" fmla="*/ 188 w 1995"/>
                <a:gd name="T95" fmla="*/ 403 h 1991"/>
                <a:gd name="T96" fmla="*/ 117 w 1995"/>
                <a:gd name="T97" fmla="*/ 529 h 1991"/>
                <a:gd name="T98" fmla="*/ 58 w 1995"/>
                <a:gd name="T99" fmla="*/ 652 h 1991"/>
                <a:gd name="T100" fmla="*/ 18 w 1995"/>
                <a:gd name="T101" fmla="*/ 762 h 1991"/>
                <a:gd name="T102" fmla="*/ 8 w 1995"/>
                <a:gd name="T103" fmla="*/ 819 h 1991"/>
                <a:gd name="T104" fmla="*/ 1 w 1995"/>
                <a:gd name="T105" fmla="*/ 898 h 1991"/>
                <a:gd name="T106" fmla="*/ 1 w 1995"/>
                <a:gd name="T107" fmla="*/ 989 h 1991"/>
                <a:gd name="T108" fmla="*/ 9 w 1995"/>
                <a:gd name="T109" fmla="*/ 1080 h 1991"/>
                <a:gd name="T110" fmla="*/ 28 w 1995"/>
                <a:gd name="T111" fmla="*/ 1160 h 1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95" h="1991">
                  <a:moveTo>
                    <a:pt x="36" y="1183"/>
                  </a:moveTo>
                  <a:lnTo>
                    <a:pt x="46" y="1204"/>
                  </a:lnTo>
                  <a:lnTo>
                    <a:pt x="55" y="1224"/>
                  </a:lnTo>
                  <a:lnTo>
                    <a:pt x="65" y="1248"/>
                  </a:lnTo>
                  <a:lnTo>
                    <a:pt x="77" y="1282"/>
                  </a:lnTo>
                  <a:lnTo>
                    <a:pt x="93" y="1323"/>
                  </a:lnTo>
                  <a:lnTo>
                    <a:pt x="111" y="1366"/>
                  </a:lnTo>
                  <a:lnTo>
                    <a:pt x="131" y="1406"/>
                  </a:lnTo>
                  <a:lnTo>
                    <a:pt x="153" y="1445"/>
                  </a:lnTo>
                  <a:lnTo>
                    <a:pt x="176" y="1485"/>
                  </a:lnTo>
                  <a:lnTo>
                    <a:pt x="201" y="1523"/>
                  </a:lnTo>
                  <a:lnTo>
                    <a:pt x="227" y="1560"/>
                  </a:lnTo>
                  <a:lnTo>
                    <a:pt x="255" y="1595"/>
                  </a:lnTo>
                  <a:lnTo>
                    <a:pt x="284" y="1629"/>
                  </a:lnTo>
                  <a:lnTo>
                    <a:pt x="314" y="1663"/>
                  </a:lnTo>
                  <a:lnTo>
                    <a:pt x="345" y="1695"/>
                  </a:lnTo>
                  <a:lnTo>
                    <a:pt x="379" y="1726"/>
                  </a:lnTo>
                  <a:lnTo>
                    <a:pt x="413" y="1755"/>
                  </a:lnTo>
                  <a:lnTo>
                    <a:pt x="448" y="1783"/>
                  </a:lnTo>
                  <a:lnTo>
                    <a:pt x="484" y="1809"/>
                  </a:lnTo>
                  <a:lnTo>
                    <a:pt x="521" y="1834"/>
                  </a:lnTo>
                  <a:lnTo>
                    <a:pt x="558" y="1857"/>
                  </a:lnTo>
                  <a:lnTo>
                    <a:pt x="597" y="1879"/>
                  </a:lnTo>
                  <a:lnTo>
                    <a:pt x="637" y="1899"/>
                  </a:lnTo>
                  <a:lnTo>
                    <a:pt x="676" y="1917"/>
                  </a:lnTo>
                  <a:lnTo>
                    <a:pt x="716" y="1932"/>
                  </a:lnTo>
                  <a:lnTo>
                    <a:pt x="758" y="1947"/>
                  </a:lnTo>
                  <a:lnTo>
                    <a:pt x="799" y="1959"/>
                  </a:lnTo>
                  <a:lnTo>
                    <a:pt x="841" y="1969"/>
                  </a:lnTo>
                  <a:lnTo>
                    <a:pt x="882" y="1978"/>
                  </a:lnTo>
                  <a:lnTo>
                    <a:pt x="925" y="1985"/>
                  </a:lnTo>
                  <a:lnTo>
                    <a:pt x="967" y="1989"/>
                  </a:lnTo>
                  <a:lnTo>
                    <a:pt x="1010" y="1991"/>
                  </a:lnTo>
                  <a:lnTo>
                    <a:pt x="1051" y="1991"/>
                  </a:lnTo>
                  <a:lnTo>
                    <a:pt x="1094" y="1989"/>
                  </a:lnTo>
                  <a:lnTo>
                    <a:pt x="1137" y="1983"/>
                  </a:lnTo>
                  <a:lnTo>
                    <a:pt x="1178" y="1976"/>
                  </a:lnTo>
                  <a:lnTo>
                    <a:pt x="1240" y="1964"/>
                  </a:lnTo>
                  <a:lnTo>
                    <a:pt x="1299" y="1950"/>
                  </a:lnTo>
                  <a:lnTo>
                    <a:pt x="1357" y="1937"/>
                  </a:lnTo>
                  <a:lnTo>
                    <a:pt x="1415" y="1921"/>
                  </a:lnTo>
                  <a:lnTo>
                    <a:pt x="1441" y="1913"/>
                  </a:lnTo>
                  <a:lnTo>
                    <a:pt x="1468" y="1904"/>
                  </a:lnTo>
                  <a:lnTo>
                    <a:pt x="1494" y="1895"/>
                  </a:lnTo>
                  <a:lnTo>
                    <a:pt x="1519" y="1885"/>
                  </a:lnTo>
                  <a:lnTo>
                    <a:pt x="1543" y="1875"/>
                  </a:lnTo>
                  <a:lnTo>
                    <a:pt x="1568" y="1864"/>
                  </a:lnTo>
                  <a:lnTo>
                    <a:pt x="1592" y="1852"/>
                  </a:lnTo>
                  <a:lnTo>
                    <a:pt x="1614" y="1838"/>
                  </a:lnTo>
                  <a:lnTo>
                    <a:pt x="1632" y="1827"/>
                  </a:lnTo>
                  <a:lnTo>
                    <a:pt x="1651" y="1815"/>
                  </a:lnTo>
                  <a:lnTo>
                    <a:pt x="1670" y="1801"/>
                  </a:lnTo>
                  <a:lnTo>
                    <a:pt x="1688" y="1787"/>
                  </a:lnTo>
                  <a:lnTo>
                    <a:pt x="1707" y="1772"/>
                  </a:lnTo>
                  <a:lnTo>
                    <a:pt x="1725" y="1756"/>
                  </a:lnTo>
                  <a:lnTo>
                    <a:pt x="1743" y="1741"/>
                  </a:lnTo>
                  <a:lnTo>
                    <a:pt x="1761" y="1725"/>
                  </a:lnTo>
                  <a:lnTo>
                    <a:pt x="1778" y="1708"/>
                  </a:lnTo>
                  <a:lnTo>
                    <a:pt x="1793" y="1691"/>
                  </a:lnTo>
                  <a:lnTo>
                    <a:pt x="1809" y="1674"/>
                  </a:lnTo>
                  <a:lnTo>
                    <a:pt x="1824" y="1657"/>
                  </a:lnTo>
                  <a:lnTo>
                    <a:pt x="1838" y="1641"/>
                  </a:lnTo>
                  <a:lnTo>
                    <a:pt x="1851" y="1624"/>
                  </a:lnTo>
                  <a:lnTo>
                    <a:pt x="1863" y="1608"/>
                  </a:lnTo>
                  <a:lnTo>
                    <a:pt x="1873" y="1591"/>
                  </a:lnTo>
                  <a:lnTo>
                    <a:pt x="1898" y="1551"/>
                  </a:lnTo>
                  <a:lnTo>
                    <a:pt x="1918" y="1507"/>
                  </a:lnTo>
                  <a:lnTo>
                    <a:pt x="1937" y="1462"/>
                  </a:lnTo>
                  <a:lnTo>
                    <a:pt x="1953" y="1415"/>
                  </a:lnTo>
                  <a:lnTo>
                    <a:pt x="1966" y="1366"/>
                  </a:lnTo>
                  <a:lnTo>
                    <a:pt x="1976" y="1315"/>
                  </a:lnTo>
                  <a:lnTo>
                    <a:pt x="1985" y="1264"/>
                  </a:lnTo>
                  <a:lnTo>
                    <a:pt x="1991" y="1211"/>
                  </a:lnTo>
                  <a:lnTo>
                    <a:pt x="1994" y="1157"/>
                  </a:lnTo>
                  <a:lnTo>
                    <a:pt x="1995" y="1102"/>
                  </a:lnTo>
                  <a:lnTo>
                    <a:pt x="1995" y="1047"/>
                  </a:lnTo>
                  <a:lnTo>
                    <a:pt x="1992" y="991"/>
                  </a:lnTo>
                  <a:lnTo>
                    <a:pt x="1987" y="936"/>
                  </a:lnTo>
                  <a:lnTo>
                    <a:pt x="1981" y="880"/>
                  </a:lnTo>
                  <a:lnTo>
                    <a:pt x="1972" y="825"/>
                  </a:lnTo>
                  <a:lnTo>
                    <a:pt x="1961" y="770"/>
                  </a:lnTo>
                  <a:lnTo>
                    <a:pt x="1949" y="715"/>
                  </a:lnTo>
                  <a:lnTo>
                    <a:pt x="1936" y="662"/>
                  </a:lnTo>
                  <a:lnTo>
                    <a:pt x="1920" y="609"/>
                  </a:lnTo>
                  <a:lnTo>
                    <a:pt x="1903" y="558"/>
                  </a:lnTo>
                  <a:lnTo>
                    <a:pt x="1884" y="508"/>
                  </a:lnTo>
                  <a:lnTo>
                    <a:pt x="1864" y="460"/>
                  </a:lnTo>
                  <a:lnTo>
                    <a:pt x="1844" y="413"/>
                  </a:lnTo>
                  <a:lnTo>
                    <a:pt x="1820" y="369"/>
                  </a:lnTo>
                  <a:lnTo>
                    <a:pt x="1797" y="327"/>
                  </a:lnTo>
                  <a:lnTo>
                    <a:pt x="1772" y="287"/>
                  </a:lnTo>
                  <a:lnTo>
                    <a:pt x="1746" y="249"/>
                  </a:lnTo>
                  <a:lnTo>
                    <a:pt x="1719" y="215"/>
                  </a:lnTo>
                  <a:lnTo>
                    <a:pt x="1691" y="184"/>
                  </a:lnTo>
                  <a:lnTo>
                    <a:pt x="1663" y="155"/>
                  </a:lnTo>
                  <a:lnTo>
                    <a:pt x="1633" y="130"/>
                  </a:lnTo>
                  <a:lnTo>
                    <a:pt x="1603" y="109"/>
                  </a:lnTo>
                  <a:lnTo>
                    <a:pt x="1583" y="97"/>
                  </a:lnTo>
                  <a:lnTo>
                    <a:pt x="1561" y="84"/>
                  </a:lnTo>
                  <a:lnTo>
                    <a:pt x="1540" y="74"/>
                  </a:lnTo>
                  <a:lnTo>
                    <a:pt x="1518" y="64"/>
                  </a:lnTo>
                  <a:lnTo>
                    <a:pt x="1495" y="55"/>
                  </a:lnTo>
                  <a:lnTo>
                    <a:pt x="1473" y="46"/>
                  </a:lnTo>
                  <a:lnTo>
                    <a:pt x="1450" y="38"/>
                  </a:lnTo>
                  <a:lnTo>
                    <a:pt x="1427" y="31"/>
                  </a:lnTo>
                  <a:lnTo>
                    <a:pt x="1403" y="26"/>
                  </a:lnTo>
                  <a:lnTo>
                    <a:pt x="1380" y="20"/>
                  </a:lnTo>
                  <a:lnTo>
                    <a:pt x="1356" y="16"/>
                  </a:lnTo>
                  <a:lnTo>
                    <a:pt x="1332" y="11"/>
                  </a:lnTo>
                  <a:lnTo>
                    <a:pt x="1307" y="8"/>
                  </a:lnTo>
                  <a:lnTo>
                    <a:pt x="1282" y="6"/>
                  </a:lnTo>
                  <a:lnTo>
                    <a:pt x="1258" y="3"/>
                  </a:lnTo>
                  <a:lnTo>
                    <a:pt x="1233" y="2"/>
                  </a:lnTo>
                  <a:lnTo>
                    <a:pt x="1183" y="0"/>
                  </a:lnTo>
                  <a:lnTo>
                    <a:pt x="1132" y="1"/>
                  </a:lnTo>
                  <a:lnTo>
                    <a:pt x="1082" y="3"/>
                  </a:lnTo>
                  <a:lnTo>
                    <a:pt x="1030" y="8"/>
                  </a:lnTo>
                  <a:lnTo>
                    <a:pt x="980" y="15"/>
                  </a:lnTo>
                  <a:lnTo>
                    <a:pt x="928" y="21"/>
                  </a:lnTo>
                  <a:lnTo>
                    <a:pt x="878" y="30"/>
                  </a:lnTo>
                  <a:lnTo>
                    <a:pt x="828" y="39"/>
                  </a:lnTo>
                  <a:lnTo>
                    <a:pt x="770" y="51"/>
                  </a:lnTo>
                  <a:lnTo>
                    <a:pt x="710" y="63"/>
                  </a:lnTo>
                  <a:lnTo>
                    <a:pt x="648" y="76"/>
                  </a:lnTo>
                  <a:lnTo>
                    <a:pt x="587" y="91"/>
                  </a:lnTo>
                  <a:lnTo>
                    <a:pt x="558" y="99"/>
                  </a:lnTo>
                  <a:lnTo>
                    <a:pt x="529" y="108"/>
                  </a:lnTo>
                  <a:lnTo>
                    <a:pt x="502" y="117"/>
                  </a:lnTo>
                  <a:lnTo>
                    <a:pt x="475" y="127"/>
                  </a:lnTo>
                  <a:lnTo>
                    <a:pt x="451" y="137"/>
                  </a:lnTo>
                  <a:lnTo>
                    <a:pt x="427" y="148"/>
                  </a:lnTo>
                  <a:lnTo>
                    <a:pt x="406" y="160"/>
                  </a:lnTo>
                  <a:lnTo>
                    <a:pt x="386" y="173"/>
                  </a:lnTo>
                  <a:lnTo>
                    <a:pt x="371" y="184"/>
                  </a:lnTo>
                  <a:lnTo>
                    <a:pt x="357" y="196"/>
                  </a:lnTo>
                  <a:lnTo>
                    <a:pt x="342" y="210"/>
                  </a:lnTo>
                  <a:lnTo>
                    <a:pt x="327" y="223"/>
                  </a:lnTo>
                  <a:lnTo>
                    <a:pt x="313" y="239"/>
                  </a:lnTo>
                  <a:lnTo>
                    <a:pt x="298" y="255"/>
                  </a:lnTo>
                  <a:lnTo>
                    <a:pt x="284" y="270"/>
                  </a:lnTo>
                  <a:lnTo>
                    <a:pt x="270" y="288"/>
                  </a:lnTo>
                  <a:lnTo>
                    <a:pt x="242" y="324"/>
                  </a:lnTo>
                  <a:lnTo>
                    <a:pt x="214" y="362"/>
                  </a:lnTo>
                  <a:lnTo>
                    <a:pt x="188" y="403"/>
                  </a:lnTo>
                  <a:lnTo>
                    <a:pt x="163" y="444"/>
                  </a:lnTo>
                  <a:lnTo>
                    <a:pt x="139" y="486"/>
                  </a:lnTo>
                  <a:lnTo>
                    <a:pt x="117" y="529"/>
                  </a:lnTo>
                  <a:lnTo>
                    <a:pt x="95" y="570"/>
                  </a:lnTo>
                  <a:lnTo>
                    <a:pt x="76" y="612"/>
                  </a:lnTo>
                  <a:lnTo>
                    <a:pt x="58" y="652"/>
                  </a:lnTo>
                  <a:lnTo>
                    <a:pt x="43" y="691"/>
                  </a:lnTo>
                  <a:lnTo>
                    <a:pt x="29" y="728"/>
                  </a:lnTo>
                  <a:lnTo>
                    <a:pt x="18" y="762"/>
                  </a:lnTo>
                  <a:lnTo>
                    <a:pt x="15" y="778"/>
                  </a:lnTo>
                  <a:lnTo>
                    <a:pt x="11" y="797"/>
                  </a:lnTo>
                  <a:lnTo>
                    <a:pt x="8" y="819"/>
                  </a:lnTo>
                  <a:lnTo>
                    <a:pt x="5" y="843"/>
                  </a:lnTo>
                  <a:lnTo>
                    <a:pt x="2" y="870"/>
                  </a:lnTo>
                  <a:lnTo>
                    <a:pt x="1" y="898"/>
                  </a:lnTo>
                  <a:lnTo>
                    <a:pt x="0" y="927"/>
                  </a:lnTo>
                  <a:lnTo>
                    <a:pt x="0" y="957"/>
                  </a:lnTo>
                  <a:lnTo>
                    <a:pt x="1" y="989"/>
                  </a:lnTo>
                  <a:lnTo>
                    <a:pt x="3" y="1020"/>
                  </a:lnTo>
                  <a:lnTo>
                    <a:pt x="6" y="1050"/>
                  </a:lnTo>
                  <a:lnTo>
                    <a:pt x="9" y="1080"/>
                  </a:lnTo>
                  <a:lnTo>
                    <a:pt x="15" y="1109"/>
                  </a:lnTo>
                  <a:lnTo>
                    <a:pt x="20" y="1136"/>
                  </a:lnTo>
                  <a:lnTo>
                    <a:pt x="28" y="1160"/>
                  </a:lnTo>
                  <a:lnTo>
                    <a:pt x="36" y="1183"/>
                  </a:lnTo>
                  <a:close/>
                </a:path>
              </a:pathLst>
            </a:custGeom>
            <a:solidFill>
              <a:srgbClr val="FF6A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3" name="Zástupný symbol pro text 6">
              <a:extLst>
                <a:ext uri="{FF2B5EF4-FFF2-40B4-BE49-F238E27FC236}">
                  <a16:creationId xmlns:a16="http://schemas.microsoft.com/office/drawing/2014/main" id="{D08D9960-1B6D-56D6-3E36-DD0261CB2D05}"/>
                </a:ext>
              </a:extLst>
            </p:cNvPr>
            <p:cNvSpPr txBox="1">
              <a:spLocks/>
            </p:cNvSpPr>
            <p:nvPr/>
          </p:nvSpPr>
          <p:spPr>
            <a:xfrm>
              <a:off x="7156158" y="2759755"/>
              <a:ext cx="1854121" cy="699190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14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02216E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cs-CZ" sz="1800" noProof="0" dirty="0">
                  <a:solidFill>
                    <a:schemeClr val="bg1"/>
                  </a:solidFill>
                </a:rPr>
                <a:t>Nové kurikulum</a:t>
              </a:r>
              <a:br>
                <a:rPr lang="cs-CZ" sz="1800" noProof="0" dirty="0">
                  <a:solidFill>
                    <a:schemeClr val="bg1"/>
                  </a:solidFill>
                </a:rPr>
              </a:br>
              <a:r>
                <a:rPr lang="cs-CZ" sz="1800" noProof="0" dirty="0">
                  <a:solidFill>
                    <a:schemeClr val="bg1"/>
                  </a:solidFill>
                </a:rPr>
                <a:t>Základní školy</a:t>
              </a:r>
              <a:endParaRPr lang="en-US" sz="1800" noProof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Freeform 16">
            <a:extLst>
              <a:ext uri="{FF2B5EF4-FFF2-40B4-BE49-F238E27FC236}">
                <a16:creationId xmlns:a16="http://schemas.microsoft.com/office/drawing/2014/main" id="{C00845D7-1FC9-C701-5C23-2E3B58502D9E}"/>
              </a:ext>
            </a:extLst>
          </p:cNvPr>
          <p:cNvSpPr>
            <a:spLocks/>
          </p:cNvSpPr>
          <p:nvPr/>
        </p:nvSpPr>
        <p:spPr bwMode="auto">
          <a:xfrm rot="21370242" flipH="1">
            <a:off x="10770712" y="4680338"/>
            <a:ext cx="243700" cy="248970"/>
          </a:xfrm>
          <a:custGeom>
            <a:avLst/>
            <a:gdLst>
              <a:gd name="T0" fmla="*/ 2533 w 2599"/>
              <a:gd name="T1" fmla="*/ 2602 h 2650"/>
              <a:gd name="T2" fmla="*/ 2554 w 2599"/>
              <a:gd name="T3" fmla="*/ 2563 h 2650"/>
              <a:gd name="T4" fmla="*/ 2570 w 2599"/>
              <a:gd name="T5" fmla="*/ 2518 h 2650"/>
              <a:gd name="T6" fmla="*/ 2582 w 2599"/>
              <a:gd name="T7" fmla="*/ 2468 h 2650"/>
              <a:gd name="T8" fmla="*/ 2591 w 2599"/>
              <a:gd name="T9" fmla="*/ 2377 h 2650"/>
              <a:gd name="T10" fmla="*/ 2593 w 2599"/>
              <a:gd name="T11" fmla="*/ 2267 h 2650"/>
              <a:gd name="T12" fmla="*/ 2591 w 2599"/>
              <a:gd name="T13" fmla="*/ 2111 h 2650"/>
              <a:gd name="T14" fmla="*/ 2597 w 2599"/>
              <a:gd name="T15" fmla="*/ 1921 h 2650"/>
              <a:gd name="T16" fmla="*/ 2598 w 2599"/>
              <a:gd name="T17" fmla="*/ 1742 h 2650"/>
              <a:gd name="T18" fmla="*/ 2549 w 2599"/>
              <a:gd name="T19" fmla="*/ 624 h 2650"/>
              <a:gd name="T20" fmla="*/ 2547 w 2599"/>
              <a:gd name="T21" fmla="*/ 430 h 2650"/>
              <a:gd name="T22" fmla="*/ 2546 w 2599"/>
              <a:gd name="T23" fmla="*/ 295 h 2650"/>
              <a:gd name="T24" fmla="*/ 2538 w 2599"/>
              <a:gd name="T25" fmla="*/ 200 h 2650"/>
              <a:gd name="T26" fmla="*/ 2523 w 2599"/>
              <a:gd name="T27" fmla="*/ 118 h 2650"/>
              <a:gd name="T28" fmla="*/ 2494 w 2599"/>
              <a:gd name="T29" fmla="*/ 53 h 2650"/>
              <a:gd name="T30" fmla="*/ 2450 w 2599"/>
              <a:gd name="T31" fmla="*/ 13 h 2650"/>
              <a:gd name="T32" fmla="*/ 2387 w 2599"/>
              <a:gd name="T33" fmla="*/ 0 h 2650"/>
              <a:gd name="T34" fmla="*/ 2301 w 2599"/>
              <a:gd name="T35" fmla="*/ 24 h 2650"/>
              <a:gd name="T36" fmla="*/ 2188 w 2599"/>
              <a:gd name="T37" fmla="*/ 87 h 2650"/>
              <a:gd name="T38" fmla="*/ 525 w 2599"/>
              <a:gd name="T39" fmla="*/ 1161 h 2650"/>
              <a:gd name="T40" fmla="*/ 454 w 2599"/>
              <a:gd name="T41" fmla="*/ 1214 h 2650"/>
              <a:gd name="T42" fmla="*/ 378 w 2599"/>
              <a:gd name="T43" fmla="*/ 1267 h 2650"/>
              <a:gd name="T44" fmla="*/ 298 w 2599"/>
              <a:gd name="T45" fmla="*/ 1323 h 2650"/>
              <a:gd name="T46" fmla="*/ 261 w 2599"/>
              <a:gd name="T47" fmla="*/ 1350 h 2650"/>
              <a:gd name="T48" fmla="*/ 73 w 2599"/>
              <a:gd name="T49" fmla="*/ 1522 h 2650"/>
              <a:gd name="T50" fmla="*/ 33 w 2599"/>
              <a:gd name="T51" fmla="*/ 1562 h 2650"/>
              <a:gd name="T52" fmla="*/ 8 w 2599"/>
              <a:gd name="T53" fmla="*/ 1596 h 2650"/>
              <a:gd name="T54" fmla="*/ 0 w 2599"/>
              <a:gd name="T55" fmla="*/ 1627 h 2650"/>
              <a:gd name="T56" fmla="*/ 7 w 2599"/>
              <a:gd name="T57" fmla="*/ 1656 h 2650"/>
              <a:gd name="T58" fmla="*/ 33 w 2599"/>
              <a:gd name="T59" fmla="*/ 1685 h 2650"/>
              <a:gd name="T60" fmla="*/ 75 w 2599"/>
              <a:gd name="T61" fmla="*/ 1717 h 2650"/>
              <a:gd name="T62" fmla="*/ 163 w 2599"/>
              <a:gd name="T63" fmla="*/ 1767 h 2650"/>
              <a:gd name="T64" fmla="*/ 363 w 2599"/>
              <a:gd name="T65" fmla="*/ 1872 h 2650"/>
              <a:gd name="T66" fmla="*/ 540 w 2599"/>
              <a:gd name="T67" fmla="*/ 1956 h 2650"/>
              <a:gd name="T68" fmla="*/ 650 w 2599"/>
              <a:gd name="T69" fmla="*/ 2001 h 2650"/>
              <a:gd name="T70" fmla="*/ 765 w 2599"/>
              <a:gd name="T71" fmla="*/ 2041 h 2650"/>
              <a:gd name="T72" fmla="*/ 929 w 2599"/>
              <a:gd name="T73" fmla="*/ 2098 h 2650"/>
              <a:gd name="T74" fmla="*/ 1256 w 2599"/>
              <a:gd name="T75" fmla="*/ 2224 h 2650"/>
              <a:gd name="T76" fmla="*/ 1666 w 2599"/>
              <a:gd name="T77" fmla="*/ 2382 h 2650"/>
              <a:gd name="T78" fmla="*/ 2067 w 2599"/>
              <a:gd name="T79" fmla="*/ 2532 h 2650"/>
              <a:gd name="T80" fmla="*/ 2284 w 2599"/>
              <a:gd name="T81" fmla="*/ 2607 h 2650"/>
              <a:gd name="T82" fmla="*/ 2400 w 2599"/>
              <a:gd name="T83" fmla="*/ 2640 h 2650"/>
              <a:gd name="T84" fmla="*/ 2464 w 2599"/>
              <a:gd name="T85" fmla="*/ 2650 h 2650"/>
              <a:gd name="T86" fmla="*/ 2499 w 2599"/>
              <a:gd name="T87" fmla="*/ 2640 h 2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599" h="2650">
                <a:moveTo>
                  <a:pt x="2515" y="2623"/>
                </a:moveTo>
                <a:lnTo>
                  <a:pt x="2524" y="2612"/>
                </a:lnTo>
                <a:lnTo>
                  <a:pt x="2533" y="2602"/>
                </a:lnTo>
                <a:lnTo>
                  <a:pt x="2540" y="2590"/>
                </a:lnTo>
                <a:lnTo>
                  <a:pt x="2548" y="2577"/>
                </a:lnTo>
                <a:lnTo>
                  <a:pt x="2554" y="2563"/>
                </a:lnTo>
                <a:lnTo>
                  <a:pt x="2561" y="2548"/>
                </a:lnTo>
                <a:lnTo>
                  <a:pt x="2566" y="2533"/>
                </a:lnTo>
                <a:lnTo>
                  <a:pt x="2570" y="2518"/>
                </a:lnTo>
                <a:lnTo>
                  <a:pt x="2574" y="2502"/>
                </a:lnTo>
                <a:lnTo>
                  <a:pt x="2579" y="2485"/>
                </a:lnTo>
                <a:lnTo>
                  <a:pt x="2582" y="2468"/>
                </a:lnTo>
                <a:lnTo>
                  <a:pt x="2584" y="2450"/>
                </a:lnTo>
                <a:lnTo>
                  <a:pt x="2588" y="2414"/>
                </a:lnTo>
                <a:lnTo>
                  <a:pt x="2591" y="2377"/>
                </a:lnTo>
                <a:lnTo>
                  <a:pt x="2593" y="2340"/>
                </a:lnTo>
                <a:lnTo>
                  <a:pt x="2594" y="2303"/>
                </a:lnTo>
                <a:lnTo>
                  <a:pt x="2593" y="2267"/>
                </a:lnTo>
                <a:lnTo>
                  <a:pt x="2593" y="2232"/>
                </a:lnTo>
                <a:lnTo>
                  <a:pt x="2591" y="2166"/>
                </a:lnTo>
                <a:lnTo>
                  <a:pt x="2591" y="2111"/>
                </a:lnTo>
                <a:lnTo>
                  <a:pt x="2594" y="2046"/>
                </a:lnTo>
                <a:lnTo>
                  <a:pt x="2596" y="1982"/>
                </a:lnTo>
                <a:lnTo>
                  <a:pt x="2597" y="1921"/>
                </a:lnTo>
                <a:lnTo>
                  <a:pt x="2598" y="1862"/>
                </a:lnTo>
                <a:lnTo>
                  <a:pt x="2599" y="1802"/>
                </a:lnTo>
                <a:lnTo>
                  <a:pt x="2598" y="1742"/>
                </a:lnTo>
                <a:lnTo>
                  <a:pt x="2596" y="1679"/>
                </a:lnTo>
                <a:lnTo>
                  <a:pt x="2594" y="1615"/>
                </a:lnTo>
                <a:lnTo>
                  <a:pt x="2549" y="624"/>
                </a:lnTo>
                <a:lnTo>
                  <a:pt x="2547" y="563"/>
                </a:lnTo>
                <a:lnTo>
                  <a:pt x="2547" y="497"/>
                </a:lnTo>
                <a:lnTo>
                  <a:pt x="2547" y="430"/>
                </a:lnTo>
                <a:lnTo>
                  <a:pt x="2547" y="361"/>
                </a:lnTo>
                <a:lnTo>
                  <a:pt x="2547" y="328"/>
                </a:lnTo>
                <a:lnTo>
                  <a:pt x="2546" y="295"/>
                </a:lnTo>
                <a:lnTo>
                  <a:pt x="2543" y="262"/>
                </a:lnTo>
                <a:lnTo>
                  <a:pt x="2541" y="231"/>
                </a:lnTo>
                <a:lnTo>
                  <a:pt x="2538" y="200"/>
                </a:lnTo>
                <a:lnTo>
                  <a:pt x="2535" y="171"/>
                </a:lnTo>
                <a:lnTo>
                  <a:pt x="2530" y="143"/>
                </a:lnTo>
                <a:lnTo>
                  <a:pt x="2523" y="118"/>
                </a:lnTo>
                <a:lnTo>
                  <a:pt x="2515" y="94"/>
                </a:lnTo>
                <a:lnTo>
                  <a:pt x="2506" y="73"/>
                </a:lnTo>
                <a:lnTo>
                  <a:pt x="2494" y="53"/>
                </a:lnTo>
                <a:lnTo>
                  <a:pt x="2483" y="36"/>
                </a:lnTo>
                <a:lnTo>
                  <a:pt x="2468" y="24"/>
                </a:lnTo>
                <a:lnTo>
                  <a:pt x="2450" y="13"/>
                </a:lnTo>
                <a:lnTo>
                  <a:pt x="2432" y="4"/>
                </a:lnTo>
                <a:lnTo>
                  <a:pt x="2411" y="1"/>
                </a:lnTo>
                <a:lnTo>
                  <a:pt x="2387" y="0"/>
                </a:lnTo>
                <a:lnTo>
                  <a:pt x="2361" y="4"/>
                </a:lnTo>
                <a:lnTo>
                  <a:pt x="2333" y="12"/>
                </a:lnTo>
                <a:lnTo>
                  <a:pt x="2301" y="24"/>
                </a:lnTo>
                <a:lnTo>
                  <a:pt x="2267" y="40"/>
                </a:lnTo>
                <a:lnTo>
                  <a:pt x="2228" y="61"/>
                </a:lnTo>
                <a:lnTo>
                  <a:pt x="2188" y="87"/>
                </a:lnTo>
                <a:lnTo>
                  <a:pt x="2144" y="118"/>
                </a:lnTo>
                <a:lnTo>
                  <a:pt x="550" y="1142"/>
                </a:lnTo>
                <a:lnTo>
                  <a:pt x="525" y="1161"/>
                </a:lnTo>
                <a:lnTo>
                  <a:pt x="501" y="1179"/>
                </a:lnTo>
                <a:lnTo>
                  <a:pt x="477" y="1197"/>
                </a:lnTo>
                <a:lnTo>
                  <a:pt x="454" y="1214"/>
                </a:lnTo>
                <a:lnTo>
                  <a:pt x="429" y="1231"/>
                </a:lnTo>
                <a:lnTo>
                  <a:pt x="403" y="1249"/>
                </a:lnTo>
                <a:lnTo>
                  <a:pt x="378" y="1267"/>
                </a:lnTo>
                <a:lnTo>
                  <a:pt x="351" y="1286"/>
                </a:lnTo>
                <a:lnTo>
                  <a:pt x="321" y="1307"/>
                </a:lnTo>
                <a:lnTo>
                  <a:pt x="298" y="1323"/>
                </a:lnTo>
                <a:lnTo>
                  <a:pt x="286" y="1331"/>
                </a:lnTo>
                <a:lnTo>
                  <a:pt x="274" y="1340"/>
                </a:lnTo>
                <a:lnTo>
                  <a:pt x="261" y="1350"/>
                </a:lnTo>
                <a:lnTo>
                  <a:pt x="246" y="1363"/>
                </a:lnTo>
                <a:lnTo>
                  <a:pt x="148" y="1453"/>
                </a:lnTo>
                <a:lnTo>
                  <a:pt x="73" y="1522"/>
                </a:lnTo>
                <a:lnTo>
                  <a:pt x="58" y="1537"/>
                </a:lnTo>
                <a:lnTo>
                  <a:pt x="44" y="1549"/>
                </a:lnTo>
                <a:lnTo>
                  <a:pt x="33" y="1562"/>
                </a:lnTo>
                <a:lnTo>
                  <a:pt x="23" y="1575"/>
                </a:lnTo>
                <a:lnTo>
                  <a:pt x="15" y="1586"/>
                </a:lnTo>
                <a:lnTo>
                  <a:pt x="8" y="1596"/>
                </a:lnTo>
                <a:lnTo>
                  <a:pt x="4" y="1607"/>
                </a:lnTo>
                <a:lnTo>
                  <a:pt x="1" y="1618"/>
                </a:lnTo>
                <a:lnTo>
                  <a:pt x="0" y="1627"/>
                </a:lnTo>
                <a:lnTo>
                  <a:pt x="1" y="1637"/>
                </a:lnTo>
                <a:lnTo>
                  <a:pt x="3" y="1647"/>
                </a:lnTo>
                <a:lnTo>
                  <a:pt x="7" y="1656"/>
                </a:lnTo>
                <a:lnTo>
                  <a:pt x="14" y="1666"/>
                </a:lnTo>
                <a:lnTo>
                  <a:pt x="22" y="1676"/>
                </a:lnTo>
                <a:lnTo>
                  <a:pt x="33" y="1685"/>
                </a:lnTo>
                <a:lnTo>
                  <a:pt x="44" y="1695"/>
                </a:lnTo>
                <a:lnTo>
                  <a:pt x="59" y="1705"/>
                </a:lnTo>
                <a:lnTo>
                  <a:pt x="75" y="1717"/>
                </a:lnTo>
                <a:lnTo>
                  <a:pt x="95" y="1729"/>
                </a:lnTo>
                <a:lnTo>
                  <a:pt x="115" y="1741"/>
                </a:lnTo>
                <a:lnTo>
                  <a:pt x="163" y="1767"/>
                </a:lnTo>
                <a:lnTo>
                  <a:pt x="220" y="1799"/>
                </a:lnTo>
                <a:lnTo>
                  <a:pt x="292" y="1836"/>
                </a:lnTo>
                <a:lnTo>
                  <a:pt x="363" y="1872"/>
                </a:lnTo>
                <a:lnTo>
                  <a:pt x="434" y="1908"/>
                </a:lnTo>
                <a:lnTo>
                  <a:pt x="505" y="1940"/>
                </a:lnTo>
                <a:lnTo>
                  <a:pt x="540" y="1956"/>
                </a:lnTo>
                <a:lnTo>
                  <a:pt x="577" y="1972"/>
                </a:lnTo>
                <a:lnTo>
                  <a:pt x="613" y="1987"/>
                </a:lnTo>
                <a:lnTo>
                  <a:pt x="650" y="2001"/>
                </a:lnTo>
                <a:lnTo>
                  <a:pt x="688" y="2015"/>
                </a:lnTo>
                <a:lnTo>
                  <a:pt x="725" y="2028"/>
                </a:lnTo>
                <a:lnTo>
                  <a:pt x="765" y="2041"/>
                </a:lnTo>
                <a:lnTo>
                  <a:pt x="803" y="2054"/>
                </a:lnTo>
                <a:lnTo>
                  <a:pt x="855" y="2071"/>
                </a:lnTo>
                <a:lnTo>
                  <a:pt x="929" y="2098"/>
                </a:lnTo>
                <a:lnTo>
                  <a:pt x="1023" y="2134"/>
                </a:lnTo>
                <a:lnTo>
                  <a:pt x="1133" y="2176"/>
                </a:lnTo>
                <a:lnTo>
                  <a:pt x="1256" y="2224"/>
                </a:lnTo>
                <a:lnTo>
                  <a:pt x="1389" y="2274"/>
                </a:lnTo>
                <a:lnTo>
                  <a:pt x="1526" y="2328"/>
                </a:lnTo>
                <a:lnTo>
                  <a:pt x="1666" y="2382"/>
                </a:lnTo>
                <a:lnTo>
                  <a:pt x="1805" y="2435"/>
                </a:lnTo>
                <a:lnTo>
                  <a:pt x="1941" y="2485"/>
                </a:lnTo>
                <a:lnTo>
                  <a:pt x="2067" y="2532"/>
                </a:lnTo>
                <a:lnTo>
                  <a:pt x="2183" y="2573"/>
                </a:lnTo>
                <a:lnTo>
                  <a:pt x="2236" y="2591"/>
                </a:lnTo>
                <a:lnTo>
                  <a:pt x="2284" y="2607"/>
                </a:lnTo>
                <a:lnTo>
                  <a:pt x="2328" y="2620"/>
                </a:lnTo>
                <a:lnTo>
                  <a:pt x="2367" y="2631"/>
                </a:lnTo>
                <a:lnTo>
                  <a:pt x="2400" y="2640"/>
                </a:lnTo>
                <a:lnTo>
                  <a:pt x="2428" y="2646"/>
                </a:lnTo>
                <a:lnTo>
                  <a:pt x="2449" y="2650"/>
                </a:lnTo>
                <a:lnTo>
                  <a:pt x="2464" y="2650"/>
                </a:lnTo>
                <a:lnTo>
                  <a:pt x="2488" y="2648"/>
                </a:lnTo>
                <a:lnTo>
                  <a:pt x="2494" y="2646"/>
                </a:lnTo>
                <a:lnTo>
                  <a:pt x="2499" y="2640"/>
                </a:lnTo>
                <a:lnTo>
                  <a:pt x="2515" y="2623"/>
                </a:lnTo>
                <a:close/>
              </a:path>
            </a:pathLst>
          </a:custGeom>
          <a:solidFill>
            <a:srgbClr val="FF6A4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37" name="Zástupný symbol pro text 6">
            <a:extLst>
              <a:ext uri="{FF2B5EF4-FFF2-40B4-BE49-F238E27FC236}">
                <a16:creationId xmlns:a16="http://schemas.microsoft.com/office/drawing/2014/main" id="{69D48CF2-F33E-07CE-399D-D5BC92B9C081}"/>
              </a:ext>
            </a:extLst>
          </p:cNvPr>
          <p:cNvSpPr txBox="1">
            <a:spLocks/>
          </p:cNvSpPr>
          <p:nvPr/>
        </p:nvSpPr>
        <p:spPr>
          <a:xfrm>
            <a:off x="7023572" y="3905039"/>
            <a:ext cx="612544" cy="2624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rgbClr val="02216E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noProof="0" dirty="0">
                <a:solidFill>
                  <a:srgbClr val="FF6A42"/>
                </a:solidFill>
              </a:rPr>
              <a:t>2025</a:t>
            </a:r>
          </a:p>
        </p:txBody>
      </p:sp>
      <p:sp>
        <p:nvSpPr>
          <p:cNvPr id="38" name="Line 26">
            <a:extLst>
              <a:ext uri="{FF2B5EF4-FFF2-40B4-BE49-F238E27FC236}">
                <a16:creationId xmlns:a16="http://schemas.microsoft.com/office/drawing/2014/main" id="{B6ADD229-082A-CB67-25A3-2CA7B20E5B4F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3915" y="3659819"/>
            <a:ext cx="18376" cy="2273129"/>
          </a:xfrm>
          <a:prstGeom prst="line">
            <a:avLst/>
          </a:prstGeom>
          <a:noFill/>
          <a:ln w="19050">
            <a:solidFill>
              <a:srgbClr val="FF6A4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39" name="Line 31">
            <a:extLst>
              <a:ext uri="{FF2B5EF4-FFF2-40B4-BE49-F238E27FC236}">
                <a16:creationId xmlns:a16="http://schemas.microsoft.com/office/drawing/2014/main" id="{C938A46E-21B5-752C-BBAB-18BB56FC34DE}"/>
              </a:ext>
            </a:extLst>
          </p:cNvPr>
          <p:cNvSpPr>
            <a:spLocks noChangeShapeType="1"/>
          </p:cNvSpPr>
          <p:nvPr/>
        </p:nvSpPr>
        <p:spPr bwMode="auto">
          <a:xfrm rot="382794" flipH="1">
            <a:off x="8478187" y="5198389"/>
            <a:ext cx="2455483" cy="279054"/>
          </a:xfrm>
          <a:prstGeom prst="line">
            <a:avLst/>
          </a:prstGeom>
          <a:noFill/>
          <a:ln w="38100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40" name="Freeform 16">
            <a:extLst>
              <a:ext uri="{FF2B5EF4-FFF2-40B4-BE49-F238E27FC236}">
                <a16:creationId xmlns:a16="http://schemas.microsoft.com/office/drawing/2014/main" id="{BFD1AB12-73A0-B1E4-E891-D2719461F6B7}"/>
              </a:ext>
            </a:extLst>
          </p:cNvPr>
          <p:cNvSpPr>
            <a:spLocks/>
          </p:cNvSpPr>
          <p:nvPr/>
        </p:nvSpPr>
        <p:spPr bwMode="auto">
          <a:xfrm flipH="1">
            <a:off x="10812429" y="5194286"/>
            <a:ext cx="243700" cy="248970"/>
          </a:xfrm>
          <a:custGeom>
            <a:avLst/>
            <a:gdLst>
              <a:gd name="T0" fmla="*/ 2533 w 2599"/>
              <a:gd name="T1" fmla="*/ 2602 h 2650"/>
              <a:gd name="T2" fmla="*/ 2554 w 2599"/>
              <a:gd name="T3" fmla="*/ 2563 h 2650"/>
              <a:gd name="T4" fmla="*/ 2570 w 2599"/>
              <a:gd name="T5" fmla="*/ 2518 h 2650"/>
              <a:gd name="T6" fmla="*/ 2582 w 2599"/>
              <a:gd name="T7" fmla="*/ 2468 h 2650"/>
              <a:gd name="T8" fmla="*/ 2591 w 2599"/>
              <a:gd name="T9" fmla="*/ 2377 h 2650"/>
              <a:gd name="T10" fmla="*/ 2593 w 2599"/>
              <a:gd name="T11" fmla="*/ 2267 h 2650"/>
              <a:gd name="T12" fmla="*/ 2591 w 2599"/>
              <a:gd name="T13" fmla="*/ 2111 h 2650"/>
              <a:gd name="T14" fmla="*/ 2597 w 2599"/>
              <a:gd name="T15" fmla="*/ 1921 h 2650"/>
              <a:gd name="T16" fmla="*/ 2598 w 2599"/>
              <a:gd name="T17" fmla="*/ 1742 h 2650"/>
              <a:gd name="T18" fmla="*/ 2549 w 2599"/>
              <a:gd name="T19" fmla="*/ 624 h 2650"/>
              <a:gd name="T20" fmla="*/ 2547 w 2599"/>
              <a:gd name="T21" fmla="*/ 430 h 2650"/>
              <a:gd name="T22" fmla="*/ 2546 w 2599"/>
              <a:gd name="T23" fmla="*/ 295 h 2650"/>
              <a:gd name="T24" fmla="*/ 2538 w 2599"/>
              <a:gd name="T25" fmla="*/ 200 h 2650"/>
              <a:gd name="T26" fmla="*/ 2523 w 2599"/>
              <a:gd name="T27" fmla="*/ 118 h 2650"/>
              <a:gd name="T28" fmla="*/ 2494 w 2599"/>
              <a:gd name="T29" fmla="*/ 53 h 2650"/>
              <a:gd name="T30" fmla="*/ 2450 w 2599"/>
              <a:gd name="T31" fmla="*/ 13 h 2650"/>
              <a:gd name="T32" fmla="*/ 2387 w 2599"/>
              <a:gd name="T33" fmla="*/ 0 h 2650"/>
              <a:gd name="T34" fmla="*/ 2301 w 2599"/>
              <a:gd name="T35" fmla="*/ 24 h 2650"/>
              <a:gd name="T36" fmla="*/ 2188 w 2599"/>
              <a:gd name="T37" fmla="*/ 87 h 2650"/>
              <a:gd name="T38" fmla="*/ 525 w 2599"/>
              <a:gd name="T39" fmla="*/ 1161 h 2650"/>
              <a:gd name="T40" fmla="*/ 454 w 2599"/>
              <a:gd name="T41" fmla="*/ 1214 h 2650"/>
              <a:gd name="T42" fmla="*/ 378 w 2599"/>
              <a:gd name="T43" fmla="*/ 1267 h 2650"/>
              <a:gd name="T44" fmla="*/ 298 w 2599"/>
              <a:gd name="T45" fmla="*/ 1323 h 2650"/>
              <a:gd name="T46" fmla="*/ 261 w 2599"/>
              <a:gd name="T47" fmla="*/ 1350 h 2650"/>
              <a:gd name="T48" fmla="*/ 73 w 2599"/>
              <a:gd name="T49" fmla="*/ 1522 h 2650"/>
              <a:gd name="T50" fmla="*/ 33 w 2599"/>
              <a:gd name="T51" fmla="*/ 1562 h 2650"/>
              <a:gd name="T52" fmla="*/ 8 w 2599"/>
              <a:gd name="T53" fmla="*/ 1596 h 2650"/>
              <a:gd name="T54" fmla="*/ 0 w 2599"/>
              <a:gd name="T55" fmla="*/ 1627 h 2650"/>
              <a:gd name="T56" fmla="*/ 7 w 2599"/>
              <a:gd name="T57" fmla="*/ 1656 h 2650"/>
              <a:gd name="T58" fmla="*/ 33 w 2599"/>
              <a:gd name="T59" fmla="*/ 1685 h 2650"/>
              <a:gd name="T60" fmla="*/ 75 w 2599"/>
              <a:gd name="T61" fmla="*/ 1717 h 2650"/>
              <a:gd name="T62" fmla="*/ 163 w 2599"/>
              <a:gd name="T63" fmla="*/ 1767 h 2650"/>
              <a:gd name="T64" fmla="*/ 363 w 2599"/>
              <a:gd name="T65" fmla="*/ 1872 h 2650"/>
              <a:gd name="T66" fmla="*/ 540 w 2599"/>
              <a:gd name="T67" fmla="*/ 1956 h 2650"/>
              <a:gd name="T68" fmla="*/ 650 w 2599"/>
              <a:gd name="T69" fmla="*/ 2001 h 2650"/>
              <a:gd name="T70" fmla="*/ 765 w 2599"/>
              <a:gd name="T71" fmla="*/ 2041 h 2650"/>
              <a:gd name="T72" fmla="*/ 929 w 2599"/>
              <a:gd name="T73" fmla="*/ 2098 h 2650"/>
              <a:gd name="T74" fmla="*/ 1256 w 2599"/>
              <a:gd name="T75" fmla="*/ 2224 h 2650"/>
              <a:gd name="T76" fmla="*/ 1666 w 2599"/>
              <a:gd name="T77" fmla="*/ 2382 h 2650"/>
              <a:gd name="T78" fmla="*/ 2067 w 2599"/>
              <a:gd name="T79" fmla="*/ 2532 h 2650"/>
              <a:gd name="T80" fmla="*/ 2284 w 2599"/>
              <a:gd name="T81" fmla="*/ 2607 h 2650"/>
              <a:gd name="T82" fmla="*/ 2400 w 2599"/>
              <a:gd name="T83" fmla="*/ 2640 h 2650"/>
              <a:gd name="T84" fmla="*/ 2464 w 2599"/>
              <a:gd name="T85" fmla="*/ 2650 h 2650"/>
              <a:gd name="T86" fmla="*/ 2499 w 2599"/>
              <a:gd name="T87" fmla="*/ 2640 h 2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599" h="2650">
                <a:moveTo>
                  <a:pt x="2515" y="2623"/>
                </a:moveTo>
                <a:lnTo>
                  <a:pt x="2524" y="2612"/>
                </a:lnTo>
                <a:lnTo>
                  <a:pt x="2533" y="2602"/>
                </a:lnTo>
                <a:lnTo>
                  <a:pt x="2540" y="2590"/>
                </a:lnTo>
                <a:lnTo>
                  <a:pt x="2548" y="2577"/>
                </a:lnTo>
                <a:lnTo>
                  <a:pt x="2554" y="2563"/>
                </a:lnTo>
                <a:lnTo>
                  <a:pt x="2561" y="2548"/>
                </a:lnTo>
                <a:lnTo>
                  <a:pt x="2566" y="2533"/>
                </a:lnTo>
                <a:lnTo>
                  <a:pt x="2570" y="2518"/>
                </a:lnTo>
                <a:lnTo>
                  <a:pt x="2574" y="2502"/>
                </a:lnTo>
                <a:lnTo>
                  <a:pt x="2579" y="2485"/>
                </a:lnTo>
                <a:lnTo>
                  <a:pt x="2582" y="2468"/>
                </a:lnTo>
                <a:lnTo>
                  <a:pt x="2584" y="2450"/>
                </a:lnTo>
                <a:lnTo>
                  <a:pt x="2588" y="2414"/>
                </a:lnTo>
                <a:lnTo>
                  <a:pt x="2591" y="2377"/>
                </a:lnTo>
                <a:lnTo>
                  <a:pt x="2593" y="2340"/>
                </a:lnTo>
                <a:lnTo>
                  <a:pt x="2594" y="2303"/>
                </a:lnTo>
                <a:lnTo>
                  <a:pt x="2593" y="2267"/>
                </a:lnTo>
                <a:lnTo>
                  <a:pt x="2593" y="2232"/>
                </a:lnTo>
                <a:lnTo>
                  <a:pt x="2591" y="2166"/>
                </a:lnTo>
                <a:lnTo>
                  <a:pt x="2591" y="2111"/>
                </a:lnTo>
                <a:lnTo>
                  <a:pt x="2594" y="2046"/>
                </a:lnTo>
                <a:lnTo>
                  <a:pt x="2596" y="1982"/>
                </a:lnTo>
                <a:lnTo>
                  <a:pt x="2597" y="1921"/>
                </a:lnTo>
                <a:lnTo>
                  <a:pt x="2598" y="1862"/>
                </a:lnTo>
                <a:lnTo>
                  <a:pt x="2599" y="1802"/>
                </a:lnTo>
                <a:lnTo>
                  <a:pt x="2598" y="1742"/>
                </a:lnTo>
                <a:lnTo>
                  <a:pt x="2596" y="1679"/>
                </a:lnTo>
                <a:lnTo>
                  <a:pt x="2594" y="1615"/>
                </a:lnTo>
                <a:lnTo>
                  <a:pt x="2549" y="624"/>
                </a:lnTo>
                <a:lnTo>
                  <a:pt x="2547" y="563"/>
                </a:lnTo>
                <a:lnTo>
                  <a:pt x="2547" y="497"/>
                </a:lnTo>
                <a:lnTo>
                  <a:pt x="2547" y="430"/>
                </a:lnTo>
                <a:lnTo>
                  <a:pt x="2547" y="361"/>
                </a:lnTo>
                <a:lnTo>
                  <a:pt x="2547" y="328"/>
                </a:lnTo>
                <a:lnTo>
                  <a:pt x="2546" y="295"/>
                </a:lnTo>
                <a:lnTo>
                  <a:pt x="2543" y="262"/>
                </a:lnTo>
                <a:lnTo>
                  <a:pt x="2541" y="231"/>
                </a:lnTo>
                <a:lnTo>
                  <a:pt x="2538" y="200"/>
                </a:lnTo>
                <a:lnTo>
                  <a:pt x="2535" y="171"/>
                </a:lnTo>
                <a:lnTo>
                  <a:pt x="2530" y="143"/>
                </a:lnTo>
                <a:lnTo>
                  <a:pt x="2523" y="118"/>
                </a:lnTo>
                <a:lnTo>
                  <a:pt x="2515" y="94"/>
                </a:lnTo>
                <a:lnTo>
                  <a:pt x="2506" y="73"/>
                </a:lnTo>
                <a:lnTo>
                  <a:pt x="2494" y="53"/>
                </a:lnTo>
                <a:lnTo>
                  <a:pt x="2483" y="36"/>
                </a:lnTo>
                <a:lnTo>
                  <a:pt x="2468" y="24"/>
                </a:lnTo>
                <a:lnTo>
                  <a:pt x="2450" y="13"/>
                </a:lnTo>
                <a:lnTo>
                  <a:pt x="2432" y="4"/>
                </a:lnTo>
                <a:lnTo>
                  <a:pt x="2411" y="1"/>
                </a:lnTo>
                <a:lnTo>
                  <a:pt x="2387" y="0"/>
                </a:lnTo>
                <a:lnTo>
                  <a:pt x="2361" y="4"/>
                </a:lnTo>
                <a:lnTo>
                  <a:pt x="2333" y="12"/>
                </a:lnTo>
                <a:lnTo>
                  <a:pt x="2301" y="24"/>
                </a:lnTo>
                <a:lnTo>
                  <a:pt x="2267" y="40"/>
                </a:lnTo>
                <a:lnTo>
                  <a:pt x="2228" y="61"/>
                </a:lnTo>
                <a:lnTo>
                  <a:pt x="2188" y="87"/>
                </a:lnTo>
                <a:lnTo>
                  <a:pt x="2144" y="118"/>
                </a:lnTo>
                <a:lnTo>
                  <a:pt x="550" y="1142"/>
                </a:lnTo>
                <a:lnTo>
                  <a:pt x="525" y="1161"/>
                </a:lnTo>
                <a:lnTo>
                  <a:pt x="501" y="1179"/>
                </a:lnTo>
                <a:lnTo>
                  <a:pt x="477" y="1197"/>
                </a:lnTo>
                <a:lnTo>
                  <a:pt x="454" y="1214"/>
                </a:lnTo>
                <a:lnTo>
                  <a:pt x="429" y="1231"/>
                </a:lnTo>
                <a:lnTo>
                  <a:pt x="403" y="1249"/>
                </a:lnTo>
                <a:lnTo>
                  <a:pt x="378" y="1267"/>
                </a:lnTo>
                <a:lnTo>
                  <a:pt x="351" y="1286"/>
                </a:lnTo>
                <a:lnTo>
                  <a:pt x="321" y="1307"/>
                </a:lnTo>
                <a:lnTo>
                  <a:pt x="298" y="1323"/>
                </a:lnTo>
                <a:lnTo>
                  <a:pt x="286" y="1331"/>
                </a:lnTo>
                <a:lnTo>
                  <a:pt x="274" y="1340"/>
                </a:lnTo>
                <a:lnTo>
                  <a:pt x="261" y="1350"/>
                </a:lnTo>
                <a:lnTo>
                  <a:pt x="246" y="1363"/>
                </a:lnTo>
                <a:lnTo>
                  <a:pt x="148" y="1453"/>
                </a:lnTo>
                <a:lnTo>
                  <a:pt x="73" y="1522"/>
                </a:lnTo>
                <a:lnTo>
                  <a:pt x="58" y="1537"/>
                </a:lnTo>
                <a:lnTo>
                  <a:pt x="44" y="1549"/>
                </a:lnTo>
                <a:lnTo>
                  <a:pt x="33" y="1562"/>
                </a:lnTo>
                <a:lnTo>
                  <a:pt x="23" y="1575"/>
                </a:lnTo>
                <a:lnTo>
                  <a:pt x="15" y="1586"/>
                </a:lnTo>
                <a:lnTo>
                  <a:pt x="8" y="1596"/>
                </a:lnTo>
                <a:lnTo>
                  <a:pt x="4" y="1607"/>
                </a:lnTo>
                <a:lnTo>
                  <a:pt x="1" y="1618"/>
                </a:lnTo>
                <a:lnTo>
                  <a:pt x="0" y="1627"/>
                </a:lnTo>
                <a:lnTo>
                  <a:pt x="1" y="1637"/>
                </a:lnTo>
                <a:lnTo>
                  <a:pt x="3" y="1647"/>
                </a:lnTo>
                <a:lnTo>
                  <a:pt x="7" y="1656"/>
                </a:lnTo>
                <a:lnTo>
                  <a:pt x="14" y="1666"/>
                </a:lnTo>
                <a:lnTo>
                  <a:pt x="22" y="1676"/>
                </a:lnTo>
                <a:lnTo>
                  <a:pt x="33" y="1685"/>
                </a:lnTo>
                <a:lnTo>
                  <a:pt x="44" y="1695"/>
                </a:lnTo>
                <a:lnTo>
                  <a:pt x="59" y="1705"/>
                </a:lnTo>
                <a:lnTo>
                  <a:pt x="75" y="1717"/>
                </a:lnTo>
                <a:lnTo>
                  <a:pt x="95" y="1729"/>
                </a:lnTo>
                <a:lnTo>
                  <a:pt x="115" y="1741"/>
                </a:lnTo>
                <a:lnTo>
                  <a:pt x="163" y="1767"/>
                </a:lnTo>
                <a:lnTo>
                  <a:pt x="220" y="1799"/>
                </a:lnTo>
                <a:lnTo>
                  <a:pt x="292" y="1836"/>
                </a:lnTo>
                <a:lnTo>
                  <a:pt x="363" y="1872"/>
                </a:lnTo>
                <a:lnTo>
                  <a:pt x="434" y="1908"/>
                </a:lnTo>
                <a:lnTo>
                  <a:pt x="505" y="1940"/>
                </a:lnTo>
                <a:lnTo>
                  <a:pt x="540" y="1956"/>
                </a:lnTo>
                <a:lnTo>
                  <a:pt x="577" y="1972"/>
                </a:lnTo>
                <a:lnTo>
                  <a:pt x="613" y="1987"/>
                </a:lnTo>
                <a:lnTo>
                  <a:pt x="650" y="2001"/>
                </a:lnTo>
                <a:lnTo>
                  <a:pt x="688" y="2015"/>
                </a:lnTo>
                <a:lnTo>
                  <a:pt x="725" y="2028"/>
                </a:lnTo>
                <a:lnTo>
                  <a:pt x="765" y="2041"/>
                </a:lnTo>
                <a:lnTo>
                  <a:pt x="803" y="2054"/>
                </a:lnTo>
                <a:lnTo>
                  <a:pt x="855" y="2071"/>
                </a:lnTo>
                <a:lnTo>
                  <a:pt x="929" y="2098"/>
                </a:lnTo>
                <a:lnTo>
                  <a:pt x="1023" y="2134"/>
                </a:lnTo>
                <a:lnTo>
                  <a:pt x="1133" y="2176"/>
                </a:lnTo>
                <a:lnTo>
                  <a:pt x="1256" y="2224"/>
                </a:lnTo>
                <a:lnTo>
                  <a:pt x="1389" y="2274"/>
                </a:lnTo>
                <a:lnTo>
                  <a:pt x="1526" y="2328"/>
                </a:lnTo>
                <a:lnTo>
                  <a:pt x="1666" y="2382"/>
                </a:lnTo>
                <a:lnTo>
                  <a:pt x="1805" y="2435"/>
                </a:lnTo>
                <a:lnTo>
                  <a:pt x="1941" y="2485"/>
                </a:lnTo>
                <a:lnTo>
                  <a:pt x="2067" y="2532"/>
                </a:lnTo>
                <a:lnTo>
                  <a:pt x="2183" y="2573"/>
                </a:lnTo>
                <a:lnTo>
                  <a:pt x="2236" y="2591"/>
                </a:lnTo>
                <a:lnTo>
                  <a:pt x="2284" y="2607"/>
                </a:lnTo>
                <a:lnTo>
                  <a:pt x="2328" y="2620"/>
                </a:lnTo>
                <a:lnTo>
                  <a:pt x="2367" y="2631"/>
                </a:lnTo>
                <a:lnTo>
                  <a:pt x="2400" y="2640"/>
                </a:lnTo>
                <a:lnTo>
                  <a:pt x="2428" y="2646"/>
                </a:lnTo>
                <a:lnTo>
                  <a:pt x="2449" y="2650"/>
                </a:lnTo>
                <a:lnTo>
                  <a:pt x="2464" y="2650"/>
                </a:lnTo>
                <a:lnTo>
                  <a:pt x="2488" y="2648"/>
                </a:lnTo>
                <a:lnTo>
                  <a:pt x="2494" y="2646"/>
                </a:lnTo>
                <a:lnTo>
                  <a:pt x="2499" y="2640"/>
                </a:lnTo>
                <a:lnTo>
                  <a:pt x="2515" y="2623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41" name="Freeform 16">
            <a:extLst>
              <a:ext uri="{FF2B5EF4-FFF2-40B4-BE49-F238E27FC236}">
                <a16:creationId xmlns:a16="http://schemas.microsoft.com/office/drawing/2014/main" id="{E8538A15-6BCA-C9CF-228E-41CD2953CD2A}"/>
              </a:ext>
            </a:extLst>
          </p:cNvPr>
          <p:cNvSpPr>
            <a:spLocks/>
          </p:cNvSpPr>
          <p:nvPr/>
        </p:nvSpPr>
        <p:spPr bwMode="auto">
          <a:xfrm rot="21307373" flipH="1">
            <a:off x="10193759" y="5766337"/>
            <a:ext cx="243700" cy="248970"/>
          </a:xfrm>
          <a:custGeom>
            <a:avLst/>
            <a:gdLst>
              <a:gd name="T0" fmla="*/ 2533 w 2599"/>
              <a:gd name="T1" fmla="*/ 2602 h 2650"/>
              <a:gd name="T2" fmla="*/ 2554 w 2599"/>
              <a:gd name="T3" fmla="*/ 2563 h 2650"/>
              <a:gd name="T4" fmla="*/ 2570 w 2599"/>
              <a:gd name="T5" fmla="*/ 2518 h 2650"/>
              <a:gd name="T6" fmla="*/ 2582 w 2599"/>
              <a:gd name="T7" fmla="*/ 2468 h 2650"/>
              <a:gd name="T8" fmla="*/ 2591 w 2599"/>
              <a:gd name="T9" fmla="*/ 2377 h 2650"/>
              <a:gd name="T10" fmla="*/ 2593 w 2599"/>
              <a:gd name="T11" fmla="*/ 2267 h 2650"/>
              <a:gd name="T12" fmla="*/ 2591 w 2599"/>
              <a:gd name="T13" fmla="*/ 2111 h 2650"/>
              <a:gd name="T14" fmla="*/ 2597 w 2599"/>
              <a:gd name="T15" fmla="*/ 1921 h 2650"/>
              <a:gd name="T16" fmla="*/ 2598 w 2599"/>
              <a:gd name="T17" fmla="*/ 1742 h 2650"/>
              <a:gd name="T18" fmla="*/ 2549 w 2599"/>
              <a:gd name="T19" fmla="*/ 624 h 2650"/>
              <a:gd name="T20" fmla="*/ 2547 w 2599"/>
              <a:gd name="T21" fmla="*/ 430 h 2650"/>
              <a:gd name="T22" fmla="*/ 2546 w 2599"/>
              <a:gd name="T23" fmla="*/ 295 h 2650"/>
              <a:gd name="T24" fmla="*/ 2538 w 2599"/>
              <a:gd name="T25" fmla="*/ 200 h 2650"/>
              <a:gd name="T26" fmla="*/ 2523 w 2599"/>
              <a:gd name="T27" fmla="*/ 118 h 2650"/>
              <a:gd name="T28" fmla="*/ 2494 w 2599"/>
              <a:gd name="T29" fmla="*/ 53 h 2650"/>
              <a:gd name="T30" fmla="*/ 2450 w 2599"/>
              <a:gd name="T31" fmla="*/ 13 h 2650"/>
              <a:gd name="T32" fmla="*/ 2387 w 2599"/>
              <a:gd name="T33" fmla="*/ 0 h 2650"/>
              <a:gd name="T34" fmla="*/ 2301 w 2599"/>
              <a:gd name="T35" fmla="*/ 24 h 2650"/>
              <a:gd name="T36" fmla="*/ 2188 w 2599"/>
              <a:gd name="T37" fmla="*/ 87 h 2650"/>
              <a:gd name="T38" fmla="*/ 525 w 2599"/>
              <a:gd name="T39" fmla="*/ 1161 h 2650"/>
              <a:gd name="T40" fmla="*/ 454 w 2599"/>
              <a:gd name="T41" fmla="*/ 1214 h 2650"/>
              <a:gd name="T42" fmla="*/ 378 w 2599"/>
              <a:gd name="T43" fmla="*/ 1267 h 2650"/>
              <a:gd name="T44" fmla="*/ 298 w 2599"/>
              <a:gd name="T45" fmla="*/ 1323 h 2650"/>
              <a:gd name="T46" fmla="*/ 261 w 2599"/>
              <a:gd name="T47" fmla="*/ 1350 h 2650"/>
              <a:gd name="T48" fmla="*/ 73 w 2599"/>
              <a:gd name="T49" fmla="*/ 1522 h 2650"/>
              <a:gd name="T50" fmla="*/ 33 w 2599"/>
              <a:gd name="T51" fmla="*/ 1562 h 2650"/>
              <a:gd name="T52" fmla="*/ 8 w 2599"/>
              <a:gd name="T53" fmla="*/ 1596 h 2650"/>
              <a:gd name="T54" fmla="*/ 0 w 2599"/>
              <a:gd name="T55" fmla="*/ 1627 h 2650"/>
              <a:gd name="T56" fmla="*/ 7 w 2599"/>
              <a:gd name="T57" fmla="*/ 1656 h 2650"/>
              <a:gd name="T58" fmla="*/ 33 w 2599"/>
              <a:gd name="T59" fmla="*/ 1685 h 2650"/>
              <a:gd name="T60" fmla="*/ 75 w 2599"/>
              <a:gd name="T61" fmla="*/ 1717 h 2650"/>
              <a:gd name="T62" fmla="*/ 163 w 2599"/>
              <a:gd name="T63" fmla="*/ 1767 h 2650"/>
              <a:gd name="T64" fmla="*/ 363 w 2599"/>
              <a:gd name="T65" fmla="*/ 1872 h 2650"/>
              <a:gd name="T66" fmla="*/ 540 w 2599"/>
              <a:gd name="T67" fmla="*/ 1956 h 2650"/>
              <a:gd name="T68" fmla="*/ 650 w 2599"/>
              <a:gd name="T69" fmla="*/ 2001 h 2650"/>
              <a:gd name="T70" fmla="*/ 765 w 2599"/>
              <a:gd name="T71" fmla="*/ 2041 h 2650"/>
              <a:gd name="T72" fmla="*/ 929 w 2599"/>
              <a:gd name="T73" fmla="*/ 2098 h 2650"/>
              <a:gd name="T74" fmla="*/ 1256 w 2599"/>
              <a:gd name="T75" fmla="*/ 2224 h 2650"/>
              <a:gd name="T76" fmla="*/ 1666 w 2599"/>
              <a:gd name="T77" fmla="*/ 2382 h 2650"/>
              <a:gd name="T78" fmla="*/ 2067 w 2599"/>
              <a:gd name="T79" fmla="*/ 2532 h 2650"/>
              <a:gd name="T80" fmla="*/ 2284 w 2599"/>
              <a:gd name="T81" fmla="*/ 2607 h 2650"/>
              <a:gd name="T82" fmla="*/ 2400 w 2599"/>
              <a:gd name="T83" fmla="*/ 2640 h 2650"/>
              <a:gd name="T84" fmla="*/ 2464 w 2599"/>
              <a:gd name="T85" fmla="*/ 2650 h 2650"/>
              <a:gd name="T86" fmla="*/ 2499 w 2599"/>
              <a:gd name="T87" fmla="*/ 2640 h 2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599" h="2650">
                <a:moveTo>
                  <a:pt x="2515" y="2623"/>
                </a:moveTo>
                <a:lnTo>
                  <a:pt x="2524" y="2612"/>
                </a:lnTo>
                <a:lnTo>
                  <a:pt x="2533" y="2602"/>
                </a:lnTo>
                <a:lnTo>
                  <a:pt x="2540" y="2590"/>
                </a:lnTo>
                <a:lnTo>
                  <a:pt x="2548" y="2577"/>
                </a:lnTo>
                <a:lnTo>
                  <a:pt x="2554" y="2563"/>
                </a:lnTo>
                <a:lnTo>
                  <a:pt x="2561" y="2548"/>
                </a:lnTo>
                <a:lnTo>
                  <a:pt x="2566" y="2533"/>
                </a:lnTo>
                <a:lnTo>
                  <a:pt x="2570" y="2518"/>
                </a:lnTo>
                <a:lnTo>
                  <a:pt x="2574" y="2502"/>
                </a:lnTo>
                <a:lnTo>
                  <a:pt x="2579" y="2485"/>
                </a:lnTo>
                <a:lnTo>
                  <a:pt x="2582" y="2468"/>
                </a:lnTo>
                <a:lnTo>
                  <a:pt x="2584" y="2450"/>
                </a:lnTo>
                <a:lnTo>
                  <a:pt x="2588" y="2414"/>
                </a:lnTo>
                <a:lnTo>
                  <a:pt x="2591" y="2377"/>
                </a:lnTo>
                <a:lnTo>
                  <a:pt x="2593" y="2340"/>
                </a:lnTo>
                <a:lnTo>
                  <a:pt x="2594" y="2303"/>
                </a:lnTo>
                <a:lnTo>
                  <a:pt x="2593" y="2267"/>
                </a:lnTo>
                <a:lnTo>
                  <a:pt x="2593" y="2232"/>
                </a:lnTo>
                <a:lnTo>
                  <a:pt x="2591" y="2166"/>
                </a:lnTo>
                <a:lnTo>
                  <a:pt x="2591" y="2111"/>
                </a:lnTo>
                <a:lnTo>
                  <a:pt x="2594" y="2046"/>
                </a:lnTo>
                <a:lnTo>
                  <a:pt x="2596" y="1982"/>
                </a:lnTo>
                <a:lnTo>
                  <a:pt x="2597" y="1921"/>
                </a:lnTo>
                <a:lnTo>
                  <a:pt x="2598" y="1862"/>
                </a:lnTo>
                <a:lnTo>
                  <a:pt x="2599" y="1802"/>
                </a:lnTo>
                <a:lnTo>
                  <a:pt x="2598" y="1742"/>
                </a:lnTo>
                <a:lnTo>
                  <a:pt x="2596" y="1679"/>
                </a:lnTo>
                <a:lnTo>
                  <a:pt x="2594" y="1615"/>
                </a:lnTo>
                <a:lnTo>
                  <a:pt x="2549" y="624"/>
                </a:lnTo>
                <a:lnTo>
                  <a:pt x="2547" y="563"/>
                </a:lnTo>
                <a:lnTo>
                  <a:pt x="2547" y="497"/>
                </a:lnTo>
                <a:lnTo>
                  <a:pt x="2547" y="430"/>
                </a:lnTo>
                <a:lnTo>
                  <a:pt x="2547" y="361"/>
                </a:lnTo>
                <a:lnTo>
                  <a:pt x="2547" y="328"/>
                </a:lnTo>
                <a:lnTo>
                  <a:pt x="2546" y="295"/>
                </a:lnTo>
                <a:lnTo>
                  <a:pt x="2543" y="262"/>
                </a:lnTo>
                <a:lnTo>
                  <a:pt x="2541" y="231"/>
                </a:lnTo>
                <a:lnTo>
                  <a:pt x="2538" y="200"/>
                </a:lnTo>
                <a:lnTo>
                  <a:pt x="2535" y="171"/>
                </a:lnTo>
                <a:lnTo>
                  <a:pt x="2530" y="143"/>
                </a:lnTo>
                <a:lnTo>
                  <a:pt x="2523" y="118"/>
                </a:lnTo>
                <a:lnTo>
                  <a:pt x="2515" y="94"/>
                </a:lnTo>
                <a:lnTo>
                  <a:pt x="2506" y="73"/>
                </a:lnTo>
                <a:lnTo>
                  <a:pt x="2494" y="53"/>
                </a:lnTo>
                <a:lnTo>
                  <a:pt x="2483" y="36"/>
                </a:lnTo>
                <a:lnTo>
                  <a:pt x="2468" y="24"/>
                </a:lnTo>
                <a:lnTo>
                  <a:pt x="2450" y="13"/>
                </a:lnTo>
                <a:lnTo>
                  <a:pt x="2432" y="4"/>
                </a:lnTo>
                <a:lnTo>
                  <a:pt x="2411" y="1"/>
                </a:lnTo>
                <a:lnTo>
                  <a:pt x="2387" y="0"/>
                </a:lnTo>
                <a:lnTo>
                  <a:pt x="2361" y="4"/>
                </a:lnTo>
                <a:lnTo>
                  <a:pt x="2333" y="12"/>
                </a:lnTo>
                <a:lnTo>
                  <a:pt x="2301" y="24"/>
                </a:lnTo>
                <a:lnTo>
                  <a:pt x="2267" y="40"/>
                </a:lnTo>
                <a:lnTo>
                  <a:pt x="2228" y="61"/>
                </a:lnTo>
                <a:lnTo>
                  <a:pt x="2188" y="87"/>
                </a:lnTo>
                <a:lnTo>
                  <a:pt x="2144" y="118"/>
                </a:lnTo>
                <a:lnTo>
                  <a:pt x="550" y="1142"/>
                </a:lnTo>
                <a:lnTo>
                  <a:pt x="525" y="1161"/>
                </a:lnTo>
                <a:lnTo>
                  <a:pt x="501" y="1179"/>
                </a:lnTo>
                <a:lnTo>
                  <a:pt x="477" y="1197"/>
                </a:lnTo>
                <a:lnTo>
                  <a:pt x="454" y="1214"/>
                </a:lnTo>
                <a:lnTo>
                  <a:pt x="429" y="1231"/>
                </a:lnTo>
                <a:lnTo>
                  <a:pt x="403" y="1249"/>
                </a:lnTo>
                <a:lnTo>
                  <a:pt x="378" y="1267"/>
                </a:lnTo>
                <a:lnTo>
                  <a:pt x="351" y="1286"/>
                </a:lnTo>
                <a:lnTo>
                  <a:pt x="321" y="1307"/>
                </a:lnTo>
                <a:lnTo>
                  <a:pt x="298" y="1323"/>
                </a:lnTo>
                <a:lnTo>
                  <a:pt x="286" y="1331"/>
                </a:lnTo>
                <a:lnTo>
                  <a:pt x="274" y="1340"/>
                </a:lnTo>
                <a:lnTo>
                  <a:pt x="261" y="1350"/>
                </a:lnTo>
                <a:lnTo>
                  <a:pt x="246" y="1363"/>
                </a:lnTo>
                <a:lnTo>
                  <a:pt x="148" y="1453"/>
                </a:lnTo>
                <a:lnTo>
                  <a:pt x="73" y="1522"/>
                </a:lnTo>
                <a:lnTo>
                  <a:pt x="58" y="1537"/>
                </a:lnTo>
                <a:lnTo>
                  <a:pt x="44" y="1549"/>
                </a:lnTo>
                <a:lnTo>
                  <a:pt x="33" y="1562"/>
                </a:lnTo>
                <a:lnTo>
                  <a:pt x="23" y="1575"/>
                </a:lnTo>
                <a:lnTo>
                  <a:pt x="15" y="1586"/>
                </a:lnTo>
                <a:lnTo>
                  <a:pt x="8" y="1596"/>
                </a:lnTo>
                <a:lnTo>
                  <a:pt x="4" y="1607"/>
                </a:lnTo>
                <a:lnTo>
                  <a:pt x="1" y="1618"/>
                </a:lnTo>
                <a:lnTo>
                  <a:pt x="0" y="1627"/>
                </a:lnTo>
                <a:lnTo>
                  <a:pt x="1" y="1637"/>
                </a:lnTo>
                <a:lnTo>
                  <a:pt x="3" y="1647"/>
                </a:lnTo>
                <a:lnTo>
                  <a:pt x="7" y="1656"/>
                </a:lnTo>
                <a:lnTo>
                  <a:pt x="14" y="1666"/>
                </a:lnTo>
                <a:lnTo>
                  <a:pt x="22" y="1676"/>
                </a:lnTo>
                <a:lnTo>
                  <a:pt x="33" y="1685"/>
                </a:lnTo>
                <a:lnTo>
                  <a:pt x="44" y="1695"/>
                </a:lnTo>
                <a:lnTo>
                  <a:pt x="59" y="1705"/>
                </a:lnTo>
                <a:lnTo>
                  <a:pt x="75" y="1717"/>
                </a:lnTo>
                <a:lnTo>
                  <a:pt x="95" y="1729"/>
                </a:lnTo>
                <a:lnTo>
                  <a:pt x="115" y="1741"/>
                </a:lnTo>
                <a:lnTo>
                  <a:pt x="163" y="1767"/>
                </a:lnTo>
                <a:lnTo>
                  <a:pt x="220" y="1799"/>
                </a:lnTo>
                <a:lnTo>
                  <a:pt x="292" y="1836"/>
                </a:lnTo>
                <a:lnTo>
                  <a:pt x="363" y="1872"/>
                </a:lnTo>
                <a:lnTo>
                  <a:pt x="434" y="1908"/>
                </a:lnTo>
                <a:lnTo>
                  <a:pt x="505" y="1940"/>
                </a:lnTo>
                <a:lnTo>
                  <a:pt x="540" y="1956"/>
                </a:lnTo>
                <a:lnTo>
                  <a:pt x="577" y="1972"/>
                </a:lnTo>
                <a:lnTo>
                  <a:pt x="613" y="1987"/>
                </a:lnTo>
                <a:lnTo>
                  <a:pt x="650" y="2001"/>
                </a:lnTo>
                <a:lnTo>
                  <a:pt x="688" y="2015"/>
                </a:lnTo>
                <a:lnTo>
                  <a:pt x="725" y="2028"/>
                </a:lnTo>
                <a:lnTo>
                  <a:pt x="765" y="2041"/>
                </a:lnTo>
                <a:lnTo>
                  <a:pt x="803" y="2054"/>
                </a:lnTo>
                <a:lnTo>
                  <a:pt x="855" y="2071"/>
                </a:lnTo>
                <a:lnTo>
                  <a:pt x="929" y="2098"/>
                </a:lnTo>
                <a:lnTo>
                  <a:pt x="1023" y="2134"/>
                </a:lnTo>
                <a:lnTo>
                  <a:pt x="1133" y="2176"/>
                </a:lnTo>
                <a:lnTo>
                  <a:pt x="1256" y="2224"/>
                </a:lnTo>
                <a:lnTo>
                  <a:pt x="1389" y="2274"/>
                </a:lnTo>
                <a:lnTo>
                  <a:pt x="1526" y="2328"/>
                </a:lnTo>
                <a:lnTo>
                  <a:pt x="1666" y="2382"/>
                </a:lnTo>
                <a:lnTo>
                  <a:pt x="1805" y="2435"/>
                </a:lnTo>
                <a:lnTo>
                  <a:pt x="1941" y="2485"/>
                </a:lnTo>
                <a:lnTo>
                  <a:pt x="2067" y="2532"/>
                </a:lnTo>
                <a:lnTo>
                  <a:pt x="2183" y="2573"/>
                </a:lnTo>
                <a:lnTo>
                  <a:pt x="2236" y="2591"/>
                </a:lnTo>
                <a:lnTo>
                  <a:pt x="2284" y="2607"/>
                </a:lnTo>
                <a:lnTo>
                  <a:pt x="2328" y="2620"/>
                </a:lnTo>
                <a:lnTo>
                  <a:pt x="2367" y="2631"/>
                </a:lnTo>
                <a:lnTo>
                  <a:pt x="2400" y="2640"/>
                </a:lnTo>
                <a:lnTo>
                  <a:pt x="2428" y="2646"/>
                </a:lnTo>
                <a:lnTo>
                  <a:pt x="2449" y="2650"/>
                </a:lnTo>
                <a:lnTo>
                  <a:pt x="2464" y="2650"/>
                </a:lnTo>
                <a:lnTo>
                  <a:pt x="2488" y="2648"/>
                </a:lnTo>
                <a:lnTo>
                  <a:pt x="2494" y="2646"/>
                </a:lnTo>
                <a:lnTo>
                  <a:pt x="2499" y="2640"/>
                </a:lnTo>
                <a:lnTo>
                  <a:pt x="2515" y="2623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EBD4F90E-88FC-5E48-81A2-70EC64C61353}"/>
              </a:ext>
            </a:extLst>
          </p:cNvPr>
          <p:cNvSpPr>
            <a:spLocks/>
          </p:cNvSpPr>
          <p:nvPr/>
        </p:nvSpPr>
        <p:spPr bwMode="auto">
          <a:xfrm rot="21307373" flipH="1">
            <a:off x="11529903" y="5763520"/>
            <a:ext cx="243700" cy="248970"/>
          </a:xfrm>
          <a:custGeom>
            <a:avLst/>
            <a:gdLst>
              <a:gd name="T0" fmla="*/ 2533 w 2599"/>
              <a:gd name="T1" fmla="*/ 2602 h 2650"/>
              <a:gd name="T2" fmla="*/ 2554 w 2599"/>
              <a:gd name="T3" fmla="*/ 2563 h 2650"/>
              <a:gd name="T4" fmla="*/ 2570 w 2599"/>
              <a:gd name="T5" fmla="*/ 2518 h 2650"/>
              <a:gd name="T6" fmla="*/ 2582 w 2599"/>
              <a:gd name="T7" fmla="*/ 2468 h 2650"/>
              <a:gd name="T8" fmla="*/ 2591 w 2599"/>
              <a:gd name="T9" fmla="*/ 2377 h 2650"/>
              <a:gd name="T10" fmla="*/ 2593 w 2599"/>
              <a:gd name="T11" fmla="*/ 2267 h 2650"/>
              <a:gd name="T12" fmla="*/ 2591 w 2599"/>
              <a:gd name="T13" fmla="*/ 2111 h 2650"/>
              <a:gd name="T14" fmla="*/ 2597 w 2599"/>
              <a:gd name="T15" fmla="*/ 1921 h 2650"/>
              <a:gd name="T16" fmla="*/ 2598 w 2599"/>
              <a:gd name="T17" fmla="*/ 1742 h 2650"/>
              <a:gd name="T18" fmla="*/ 2549 w 2599"/>
              <a:gd name="T19" fmla="*/ 624 h 2650"/>
              <a:gd name="T20" fmla="*/ 2547 w 2599"/>
              <a:gd name="T21" fmla="*/ 430 h 2650"/>
              <a:gd name="T22" fmla="*/ 2546 w 2599"/>
              <a:gd name="T23" fmla="*/ 295 h 2650"/>
              <a:gd name="T24" fmla="*/ 2538 w 2599"/>
              <a:gd name="T25" fmla="*/ 200 h 2650"/>
              <a:gd name="T26" fmla="*/ 2523 w 2599"/>
              <a:gd name="T27" fmla="*/ 118 h 2650"/>
              <a:gd name="T28" fmla="*/ 2494 w 2599"/>
              <a:gd name="T29" fmla="*/ 53 h 2650"/>
              <a:gd name="T30" fmla="*/ 2450 w 2599"/>
              <a:gd name="T31" fmla="*/ 13 h 2650"/>
              <a:gd name="T32" fmla="*/ 2387 w 2599"/>
              <a:gd name="T33" fmla="*/ 0 h 2650"/>
              <a:gd name="T34" fmla="*/ 2301 w 2599"/>
              <a:gd name="T35" fmla="*/ 24 h 2650"/>
              <a:gd name="T36" fmla="*/ 2188 w 2599"/>
              <a:gd name="T37" fmla="*/ 87 h 2650"/>
              <a:gd name="T38" fmla="*/ 525 w 2599"/>
              <a:gd name="T39" fmla="*/ 1161 h 2650"/>
              <a:gd name="T40" fmla="*/ 454 w 2599"/>
              <a:gd name="T41" fmla="*/ 1214 h 2650"/>
              <a:gd name="T42" fmla="*/ 378 w 2599"/>
              <a:gd name="T43" fmla="*/ 1267 h 2650"/>
              <a:gd name="T44" fmla="*/ 298 w 2599"/>
              <a:gd name="T45" fmla="*/ 1323 h 2650"/>
              <a:gd name="T46" fmla="*/ 261 w 2599"/>
              <a:gd name="T47" fmla="*/ 1350 h 2650"/>
              <a:gd name="T48" fmla="*/ 73 w 2599"/>
              <a:gd name="T49" fmla="*/ 1522 h 2650"/>
              <a:gd name="T50" fmla="*/ 33 w 2599"/>
              <a:gd name="T51" fmla="*/ 1562 h 2650"/>
              <a:gd name="T52" fmla="*/ 8 w 2599"/>
              <a:gd name="T53" fmla="*/ 1596 h 2650"/>
              <a:gd name="T54" fmla="*/ 0 w 2599"/>
              <a:gd name="T55" fmla="*/ 1627 h 2650"/>
              <a:gd name="T56" fmla="*/ 7 w 2599"/>
              <a:gd name="T57" fmla="*/ 1656 h 2650"/>
              <a:gd name="T58" fmla="*/ 33 w 2599"/>
              <a:gd name="T59" fmla="*/ 1685 h 2650"/>
              <a:gd name="T60" fmla="*/ 75 w 2599"/>
              <a:gd name="T61" fmla="*/ 1717 h 2650"/>
              <a:gd name="T62" fmla="*/ 163 w 2599"/>
              <a:gd name="T63" fmla="*/ 1767 h 2650"/>
              <a:gd name="T64" fmla="*/ 363 w 2599"/>
              <a:gd name="T65" fmla="*/ 1872 h 2650"/>
              <a:gd name="T66" fmla="*/ 540 w 2599"/>
              <a:gd name="T67" fmla="*/ 1956 h 2650"/>
              <a:gd name="T68" fmla="*/ 650 w 2599"/>
              <a:gd name="T69" fmla="*/ 2001 h 2650"/>
              <a:gd name="T70" fmla="*/ 765 w 2599"/>
              <a:gd name="T71" fmla="*/ 2041 h 2650"/>
              <a:gd name="T72" fmla="*/ 929 w 2599"/>
              <a:gd name="T73" fmla="*/ 2098 h 2650"/>
              <a:gd name="T74" fmla="*/ 1256 w 2599"/>
              <a:gd name="T75" fmla="*/ 2224 h 2650"/>
              <a:gd name="T76" fmla="*/ 1666 w 2599"/>
              <a:gd name="T77" fmla="*/ 2382 h 2650"/>
              <a:gd name="T78" fmla="*/ 2067 w 2599"/>
              <a:gd name="T79" fmla="*/ 2532 h 2650"/>
              <a:gd name="T80" fmla="*/ 2284 w 2599"/>
              <a:gd name="T81" fmla="*/ 2607 h 2650"/>
              <a:gd name="T82" fmla="*/ 2400 w 2599"/>
              <a:gd name="T83" fmla="*/ 2640 h 2650"/>
              <a:gd name="T84" fmla="*/ 2464 w 2599"/>
              <a:gd name="T85" fmla="*/ 2650 h 2650"/>
              <a:gd name="T86" fmla="*/ 2499 w 2599"/>
              <a:gd name="T87" fmla="*/ 2640 h 2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599" h="2650">
                <a:moveTo>
                  <a:pt x="2515" y="2623"/>
                </a:moveTo>
                <a:lnTo>
                  <a:pt x="2524" y="2612"/>
                </a:lnTo>
                <a:lnTo>
                  <a:pt x="2533" y="2602"/>
                </a:lnTo>
                <a:lnTo>
                  <a:pt x="2540" y="2590"/>
                </a:lnTo>
                <a:lnTo>
                  <a:pt x="2548" y="2577"/>
                </a:lnTo>
                <a:lnTo>
                  <a:pt x="2554" y="2563"/>
                </a:lnTo>
                <a:lnTo>
                  <a:pt x="2561" y="2548"/>
                </a:lnTo>
                <a:lnTo>
                  <a:pt x="2566" y="2533"/>
                </a:lnTo>
                <a:lnTo>
                  <a:pt x="2570" y="2518"/>
                </a:lnTo>
                <a:lnTo>
                  <a:pt x="2574" y="2502"/>
                </a:lnTo>
                <a:lnTo>
                  <a:pt x="2579" y="2485"/>
                </a:lnTo>
                <a:lnTo>
                  <a:pt x="2582" y="2468"/>
                </a:lnTo>
                <a:lnTo>
                  <a:pt x="2584" y="2450"/>
                </a:lnTo>
                <a:lnTo>
                  <a:pt x="2588" y="2414"/>
                </a:lnTo>
                <a:lnTo>
                  <a:pt x="2591" y="2377"/>
                </a:lnTo>
                <a:lnTo>
                  <a:pt x="2593" y="2340"/>
                </a:lnTo>
                <a:lnTo>
                  <a:pt x="2594" y="2303"/>
                </a:lnTo>
                <a:lnTo>
                  <a:pt x="2593" y="2267"/>
                </a:lnTo>
                <a:lnTo>
                  <a:pt x="2593" y="2232"/>
                </a:lnTo>
                <a:lnTo>
                  <a:pt x="2591" y="2166"/>
                </a:lnTo>
                <a:lnTo>
                  <a:pt x="2591" y="2111"/>
                </a:lnTo>
                <a:lnTo>
                  <a:pt x="2594" y="2046"/>
                </a:lnTo>
                <a:lnTo>
                  <a:pt x="2596" y="1982"/>
                </a:lnTo>
                <a:lnTo>
                  <a:pt x="2597" y="1921"/>
                </a:lnTo>
                <a:lnTo>
                  <a:pt x="2598" y="1862"/>
                </a:lnTo>
                <a:lnTo>
                  <a:pt x="2599" y="1802"/>
                </a:lnTo>
                <a:lnTo>
                  <a:pt x="2598" y="1742"/>
                </a:lnTo>
                <a:lnTo>
                  <a:pt x="2596" y="1679"/>
                </a:lnTo>
                <a:lnTo>
                  <a:pt x="2594" y="1615"/>
                </a:lnTo>
                <a:lnTo>
                  <a:pt x="2549" y="624"/>
                </a:lnTo>
                <a:lnTo>
                  <a:pt x="2547" y="563"/>
                </a:lnTo>
                <a:lnTo>
                  <a:pt x="2547" y="497"/>
                </a:lnTo>
                <a:lnTo>
                  <a:pt x="2547" y="430"/>
                </a:lnTo>
                <a:lnTo>
                  <a:pt x="2547" y="361"/>
                </a:lnTo>
                <a:lnTo>
                  <a:pt x="2547" y="328"/>
                </a:lnTo>
                <a:lnTo>
                  <a:pt x="2546" y="295"/>
                </a:lnTo>
                <a:lnTo>
                  <a:pt x="2543" y="262"/>
                </a:lnTo>
                <a:lnTo>
                  <a:pt x="2541" y="231"/>
                </a:lnTo>
                <a:lnTo>
                  <a:pt x="2538" y="200"/>
                </a:lnTo>
                <a:lnTo>
                  <a:pt x="2535" y="171"/>
                </a:lnTo>
                <a:lnTo>
                  <a:pt x="2530" y="143"/>
                </a:lnTo>
                <a:lnTo>
                  <a:pt x="2523" y="118"/>
                </a:lnTo>
                <a:lnTo>
                  <a:pt x="2515" y="94"/>
                </a:lnTo>
                <a:lnTo>
                  <a:pt x="2506" y="73"/>
                </a:lnTo>
                <a:lnTo>
                  <a:pt x="2494" y="53"/>
                </a:lnTo>
                <a:lnTo>
                  <a:pt x="2483" y="36"/>
                </a:lnTo>
                <a:lnTo>
                  <a:pt x="2468" y="24"/>
                </a:lnTo>
                <a:lnTo>
                  <a:pt x="2450" y="13"/>
                </a:lnTo>
                <a:lnTo>
                  <a:pt x="2432" y="4"/>
                </a:lnTo>
                <a:lnTo>
                  <a:pt x="2411" y="1"/>
                </a:lnTo>
                <a:lnTo>
                  <a:pt x="2387" y="0"/>
                </a:lnTo>
                <a:lnTo>
                  <a:pt x="2361" y="4"/>
                </a:lnTo>
                <a:lnTo>
                  <a:pt x="2333" y="12"/>
                </a:lnTo>
                <a:lnTo>
                  <a:pt x="2301" y="24"/>
                </a:lnTo>
                <a:lnTo>
                  <a:pt x="2267" y="40"/>
                </a:lnTo>
                <a:lnTo>
                  <a:pt x="2228" y="61"/>
                </a:lnTo>
                <a:lnTo>
                  <a:pt x="2188" y="87"/>
                </a:lnTo>
                <a:lnTo>
                  <a:pt x="2144" y="118"/>
                </a:lnTo>
                <a:lnTo>
                  <a:pt x="550" y="1142"/>
                </a:lnTo>
                <a:lnTo>
                  <a:pt x="525" y="1161"/>
                </a:lnTo>
                <a:lnTo>
                  <a:pt x="501" y="1179"/>
                </a:lnTo>
                <a:lnTo>
                  <a:pt x="477" y="1197"/>
                </a:lnTo>
                <a:lnTo>
                  <a:pt x="454" y="1214"/>
                </a:lnTo>
                <a:lnTo>
                  <a:pt x="429" y="1231"/>
                </a:lnTo>
                <a:lnTo>
                  <a:pt x="403" y="1249"/>
                </a:lnTo>
                <a:lnTo>
                  <a:pt x="378" y="1267"/>
                </a:lnTo>
                <a:lnTo>
                  <a:pt x="351" y="1286"/>
                </a:lnTo>
                <a:lnTo>
                  <a:pt x="321" y="1307"/>
                </a:lnTo>
                <a:lnTo>
                  <a:pt x="298" y="1323"/>
                </a:lnTo>
                <a:lnTo>
                  <a:pt x="286" y="1331"/>
                </a:lnTo>
                <a:lnTo>
                  <a:pt x="274" y="1340"/>
                </a:lnTo>
                <a:lnTo>
                  <a:pt x="261" y="1350"/>
                </a:lnTo>
                <a:lnTo>
                  <a:pt x="246" y="1363"/>
                </a:lnTo>
                <a:lnTo>
                  <a:pt x="148" y="1453"/>
                </a:lnTo>
                <a:lnTo>
                  <a:pt x="73" y="1522"/>
                </a:lnTo>
                <a:lnTo>
                  <a:pt x="58" y="1537"/>
                </a:lnTo>
                <a:lnTo>
                  <a:pt x="44" y="1549"/>
                </a:lnTo>
                <a:lnTo>
                  <a:pt x="33" y="1562"/>
                </a:lnTo>
                <a:lnTo>
                  <a:pt x="23" y="1575"/>
                </a:lnTo>
                <a:lnTo>
                  <a:pt x="15" y="1586"/>
                </a:lnTo>
                <a:lnTo>
                  <a:pt x="8" y="1596"/>
                </a:lnTo>
                <a:lnTo>
                  <a:pt x="4" y="1607"/>
                </a:lnTo>
                <a:lnTo>
                  <a:pt x="1" y="1618"/>
                </a:lnTo>
                <a:lnTo>
                  <a:pt x="0" y="1627"/>
                </a:lnTo>
                <a:lnTo>
                  <a:pt x="1" y="1637"/>
                </a:lnTo>
                <a:lnTo>
                  <a:pt x="3" y="1647"/>
                </a:lnTo>
                <a:lnTo>
                  <a:pt x="7" y="1656"/>
                </a:lnTo>
                <a:lnTo>
                  <a:pt x="14" y="1666"/>
                </a:lnTo>
                <a:lnTo>
                  <a:pt x="22" y="1676"/>
                </a:lnTo>
                <a:lnTo>
                  <a:pt x="33" y="1685"/>
                </a:lnTo>
                <a:lnTo>
                  <a:pt x="44" y="1695"/>
                </a:lnTo>
                <a:lnTo>
                  <a:pt x="59" y="1705"/>
                </a:lnTo>
                <a:lnTo>
                  <a:pt x="75" y="1717"/>
                </a:lnTo>
                <a:lnTo>
                  <a:pt x="95" y="1729"/>
                </a:lnTo>
                <a:lnTo>
                  <a:pt x="115" y="1741"/>
                </a:lnTo>
                <a:lnTo>
                  <a:pt x="163" y="1767"/>
                </a:lnTo>
                <a:lnTo>
                  <a:pt x="220" y="1799"/>
                </a:lnTo>
                <a:lnTo>
                  <a:pt x="292" y="1836"/>
                </a:lnTo>
                <a:lnTo>
                  <a:pt x="363" y="1872"/>
                </a:lnTo>
                <a:lnTo>
                  <a:pt x="434" y="1908"/>
                </a:lnTo>
                <a:lnTo>
                  <a:pt x="505" y="1940"/>
                </a:lnTo>
                <a:lnTo>
                  <a:pt x="540" y="1956"/>
                </a:lnTo>
                <a:lnTo>
                  <a:pt x="577" y="1972"/>
                </a:lnTo>
                <a:lnTo>
                  <a:pt x="613" y="1987"/>
                </a:lnTo>
                <a:lnTo>
                  <a:pt x="650" y="2001"/>
                </a:lnTo>
                <a:lnTo>
                  <a:pt x="688" y="2015"/>
                </a:lnTo>
                <a:lnTo>
                  <a:pt x="725" y="2028"/>
                </a:lnTo>
                <a:lnTo>
                  <a:pt x="765" y="2041"/>
                </a:lnTo>
                <a:lnTo>
                  <a:pt x="803" y="2054"/>
                </a:lnTo>
                <a:lnTo>
                  <a:pt x="855" y="2071"/>
                </a:lnTo>
                <a:lnTo>
                  <a:pt x="929" y="2098"/>
                </a:lnTo>
                <a:lnTo>
                  <a:pt x="1023" y="2134"/>
                </a:lnTo>
                <a:lnTo>
                  <a:pt x="1133" y="2176"/>
                </a:lnTo>
                <a:lnTo>
                  <a:pt x="1256" y="2224"/>
                </a:lnTo>
                <a:lnTo>
                  <a:pt x="1389" y="2274"/>
                </a:lnTo>
                <a:lnTo>
                  <a:pt x="1526" y="2328"/>
                </a:lnTo>
                <a:lnTo>
                  <a:pt x="1666" y="2382"/>
                </a:lnTo>
                <a:lnTo>
                  <a:pt x="1805" y="2435"/>
                </a:lnTo>
                <a:lnTo>
                  <a:pt x="1941" y="2485"/>
                </a:lnTo>
                <a:lnTo>
                  <a:pt x="2067" y="2532"/>
                </a:lnTo>
                <a:lnTo>
                  <a:pt x="2183" y="2573"/>
                </a:lnTo>
                <a:lnTo>
                  <a:pt x="2236" y="2591"/>
                </a:lnTo>
                <a:lnTo>
                  <a:pt x="2284" y="2607"/>
                </a:lnTo>
                <a:lnTo>
                  <a:pt x="2328" y="2620"/>
                </a:lnTo>
                <a:lnTo>
                  <a:pt x="2367" y="2631"/>
                </a:lnTo>
                <a:lnTo>
                  <a:pt x="2400" y="2640"/>
                </a:lnTo>
                <a:lnTo>
                  <a:pt x="2428" y="2646"/>
                </a:lnTo>
                <a:lnTo>
                  <a:pt x="2449" y="2650"/>
                </a:lnTo>
                <a:lnTo>
                  <a:pt x="2464" y="2650"/>
                </a:lnTo>
                <a:lnTo>
                  <a:pt x="2488" y="2648"/>
                </a:lnTo>
                <a:lnTo>
                  <a:pt x="2494" y="2646"/>
                </a:lnTo>
                <a:lnTo>
                  <a:pt x="2499" y="2640"/>
                </a:lnTo>
                <a:lnTo>
                  <a:pt x="2515" y="2623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45" name="Zástupný symbol pro text 6">
            <a:extLst>
              <a:ext uri="{FF2B5EF4-FFF2-40B4-BE49-F238E27FC236}">
                <a16:creationId xmlns:a16="http://schemas.microsoft.com/office/drawing/2014/main" id="{4A3E34DF-077B-8776-9AB4-0BDDE6ADCA27}"/>
              </a:ext>
            </a:extLst>
          </p:cNvPr>
          <p:cNvSpPr txBox="1">
            <a:spLocks/>
          </p:cNvSpPr>
          <p:nvPr/>
        </p:nvSpPr>
        <p:spPr>
          <a:xfrm>
            <a:off x="5716436" y="4971515"/>
            <a:ext cx="1144174" cy="2711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rgbClr val="02216E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noProof="0" dirty="0">
                <a:solidFill>
                  <a:srgbClr val="3566FC"/>
                </a:solidFill>
              </a:rPr>
              <a:t>1.</a:t>
            </a:r>
            <a:r>
              <a:rPr lang="cs-CZ" sz="1800" noProof="0" dirty="0">
                <a:solidFill>
                  <a:srgbClr val="3566FC"/>
                </a:solidFill>
              </a:rPr>
              <a:t> </a:t>
            </a:r>
            <a:r>
              <a:rPr lang="en-US" sz="1800" noProof="0" dirty="0">
                <a:solidFill>
                  <a:srgbClr val="3566FC"/>
                </a:solidFill>
              </a:rPr>
              <a:t>9.</a:t>
            </a:r>
            <a:r>
              <a:rPr lang="cs-CZ" sz="1800" noProof="0" dirty="0">
                <a:solidFill>
                  <a:srgbClr val="3566FC"/>
                </a:solidFill>
              </a:rPr>
              <a:t> </a:t>
            </a:r>
            <a:r>
              <a:rPr lang="en-US" sz="1800" noProof="0" dirty="0">
                <a:solidFill>
                  <a:srgbClr val="3566FC"/>
                </a:solidFill>
              </a:rPr>
              <a:t>2024</a:t>
            </a:r>
          </a:p>
        </p:txBody>
      </p:sp>
      <p:sp>
        <p:nvSpPr>
          <p:cNvPr id="47" name="Zástupný symbol pro text 6">
            <a:extLst>
              <a:ext uri="{FF2B5EF4-FFF2-40B4-BE49-F238E27FC236}">
                <a16:creationId xmlns:a16="http://schemas.microsoft.com/office/drawing/2014/main" id="{037563C3-DC6D-B356-8196-9564F08BF991}"/>
              </a:ext>
            </a:extLst>
          </p:cNvPr>
          <p:cNvSpPr txBox="1">
            <a:spLocks/>
          </p:cNvSpPr>
          <p:nvPr/>
        </p:nvSpPr>
        <p:spPr>
          <a:xfrm>
            <a:off x="7951900" y="5504789"/>
            <a:ext cx="1144174" cy="2711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rgbClr val="02216E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noProof="0" dirty="0">
                <a:solidFill>
                  <a:srgbClr val="3566FC"/>
                </a:solidFill>
              </a:rPr>
              <a:t>1.</a:t>
            </a:r>
            <a:r>
              <a:rPr lang="cs-CZ" sz="1800" noProof="0" dirty="0">
                <a:solidFill>
                  <a:srgbClr val="3566FC"/>
                </a:solidFill>
              </a:rPr>
              <a:t> </a:t>
            </a:r>
            <a:r>
              <a:rPr lang="en-US" sz="1800" noProof="0" dirty="0">
                <a:solidFill>
                  <a:srgbClr val="3566FC"/>
                </a:solidFill>
              </a:rPr>
              <a:t>9.</a:t>
            </a:r>
            <a:r>
              <a:rPr lang="cs-CZ" sz="1800" noProof="0" dirty="0">
                <a:solidFill>
                  <a:srgbClr val="3566FC"/>
                </a:solidFill>
              </a:rPr>
              <a:t> </a:t>
            </a:r>
            <a:r>
              <a:rPr lang="en-US" sz="1800" noProof="0" dirty="0">
                <a:solidFill>
                  <a:srgbClr val="3566FC"/>
                </a:solidFill>
              </a:rPr>
              <a:t>2025</a:t>
            </a:r>
          </a:p>
        </p:txBody>
      </p:sp>
      <p:sp>
        <p:nvSpPr>
          <p:cNvPr id="48" name="Zástupný symbol pro text 6">
            <a:extLst>
              <a:ext uri="{FF2B5EF4-FFF2-40B4-BE49-F238E27FC236}">
                <a16:creationId xmlns:a16="http://schemas.microsoft.com/office/drawing/2014/main" id="{BBF201BF-3A1F-A846-C5A3-22202A773B9D}"/>
              </a:ext>
            </a:extLst>
          </p:cNvPr>
          <p:cNvSpPr txBox="1">
            <a:spLocks/>
          </p:cNvSpPr>
          <p:nvPr/>
        </p:nvSpPr>
        <p:spPr>
          <a:xfrm>
            <a:off x="9797397" y="6132307"/>
            <a:ext cx="1144174" cy="2711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rgbClr val="02216E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noProof="0" dirty="0">
                <a:solidFill>
                  <a:srgbClr val="3566FC"/>
                </a:solidFill>
              </a:rPr>
              <a:t>1.</a:t>
            </a:r>
            <a:r>
              <a:rPr lang="cs-CZ" sz="1800" noProof="0" dirty="0">
                <a:solidFill>
                  <a:srgbClr val="3566FC"/>
                </a:solidFill>
              </a:rPr>
              <a:t> </a:t>
            </a:r>
            <a:r>
              <a:rPr lang="en-US" sz="1800" noProof="0" dirty="0">
                <a:solidFill>
                  <a:srgbClr val="3566FC"/>
                </a:solidFill>
              </a:rPr>
              <a:t>9.</a:t>
            </a:r>
            <a:r>
              <a:rPr lang="cs-CZ" sz="1800" noProof="0" dirty="0">
                <a:solidFill>
                  <a:srgbClr val="3566FC"/>
                </a:solidFill>
              </a:rPr>
              <a:t> </a:t>
            </a:r>
            <a:r>
              <a:rPr lang="en-US" sz="1800" noProof="0" dirty="0">
                <a:solidFill>
                  <a:srgbClr val="3566FC"/>
                </a:solidFill>
              </a:rPr>
              <a:t>2028</a:t>
            </a:r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7966256D-7DCC-7754-5D56-86BC117DE9A0}"/>
              </a:ext>
            </a:extLst>
          </p:cNvPr>
          <p:cNvSpPr txBox="1"/>
          <p:nvPr/>
        </p:nvSpPr>
        <p:spPr>
          <a:xfrm>
            <a:off x="3699590" y="6033744"/>
            <a:ext cx="5211608" cy="369332"/>
          </a:xfrm>
          <a:prstGeom prst="rect">
            <a:avLst/>
          </a:prstGeom>
          <a:solidFill>
            <a:srgbClr val="3566F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noProof="0" dirty="0"/>
              <a:t>NPO 3.1 DIGI – </a:t>
            </a:r>
            <a:r>
              <a:rPr lang="cs-CZ" noProof="0" dirty="0"/>
              <a:t>podpora</a:t>
            </a:r>
            <a:r>
              <a:rPr lang="en-US" noProof="0" dirty="0"/>
              <a:t> – </a:t>
            </a:r>
            <a:r>
              <a:rPr lang="cs-CZ" noProof="0" dirty="0"/>
              <a:t>2022–</a:t>
            </a:r>
            <a:r>
              <a:rPr lang="en-US" noProof="0" dirty="0"/>
              <a:t>2025</a:t>
            </a:r>
          </a:p>
        </p:txBody>
      </p:sp>
      <p:pic>
        <p:nvPicPr>
          <p:cNvPr id="58" name="Obrázek 57" descr="Obsah obrázku Elektricky modrá, Písmo, log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C03B9B39-0D08-BEAB-0461-F617A76B4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41" y="2072238"/>
            <a:ext cx="655402" cy="655402"/>
          </a:xfrm>
          <a:prstGeom prst="rect">
            <a:avLst/>
          </a:prstGeom>
        </p:spPr>
      </p:pic>
      <p:sp>
        <p:nvSpPr>
          <p:cNvPr id="60" name="TextovéPole 59">
            <a:extLst>
              <a:ext uri="{FF2B5EF4-FFF2-40B4-BE49-F238E27FC236}">
                <a16:creationId xmlns:a16="http://schemas.microsoft.com/office/drawing/2014/main" id="{8C023C39-BA6B-C83C-A16B-01DE4E676FA7}"/>
              </a:ext>
            </a:extLst>
          </p:cNvPr>
          <p:cNvSpPr txBox="1"/>
          <p:nvPr/>
        </p:nvSpPr>
        <p:spPr>
          <a:xfrm>
            <a:off x="7306557" y="1370538"/>
            <a:ext cx="49691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i="1" noProof="0" dirty="0">
                <a:solidFill>
                  <a:srgbClr val="3566FC"/>
                </a:solidFill>
              </a:rPr>
              <a:t>RVP (Rámcové vzdělávací programy</a:t>
            </a:r>
            <a:r>
              <a:rPr lang="cs-CZ" i="1" dirty="0">
                <a:solidFill>
                  <a:srgbClr val="3566FC"/>
                </a:solidFill>
              </a:rPr>
              <a:t>)</a:t>
            </a:r>
            <a:endParaRPr lang="cs-CZ" i="1" dirty="0"/>
          </a:p>
        </p:txBody>
      </p:sp>
      <p:pic>
        <p:nvPicPr>
          <p:cNvPr id="62" name="Grafický objekt 61" descr="Školní budova obrys">
            <a:extLst>
              <a:ext uri="{FF2B5EF4-FFF2-40B4-BE49-F238E27FC236}">
                <a16:creationId xmlns:a16="http://schemas.microsoft.com/office/drawing/2014/main" id="{03C75A1D-9F9F-EEE2-73A9-71C1BFA28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750" y="4320552"/>
            <a:ext cx="914400" cy="914400"/>
          </a:xfrm>
          <a:prstGeom prst="rect">
            <a:avLst/>
          </a:prstGeom>
        </p:spPr>
      </p:pic>
      <p:pic>
        <p:nvPicPr>
          <p:cNvPr id="5120" name="Grafický objekt 5119" descr="Školní budova se souvislou výplní">
            <a:extLst>
              <a:ext uri="{FF2B5EF4-FFF2-40B4-BE49-F238E27FC236}">
                <a16:creationId xmlns:a16="http://schemas.microsoft.com/office/drawing/2014/main" id="{FC9ED03E-8E3A-AE29-242B-B59876B9EB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0454" y="4870182"/>
            <a:ext cx="914400" cy="914400"/>
          </a:xfrm>
          <a:prstGeom prst="rect">
            <a:avLst/>
          </a:prstGeom>
        </p:spPr>
      </p:pic>
      <p:sp>
        <p:nvSpPr>
          <p:cNvPr id="5123" name="TextovéPole 5122">
            <a:extLst>
              <a:ext uri="{FF2B5EF4-FFF2-40B4-BE49-F238E27FC236}">
                <a16:creationId xmlns:a16="http://schemas.microsoft.com/office/drawing/2014/main" id="{DB232C8E-5ED8-E243-D5F6-CA7C69EF7D75}"/>
              </a:ext>
            </a:extLst>
          </p:cNvPr>
          <p:cNvSpPr txBox="1"/>
          <p:nvPr/>
        </p:nvSpPr>
        <p:spPr>
          <a:xfrm>
            <a:off x="6853705" y="3764304"/>
            <a:ext cx="5543535" cy="45653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2">
              <a:lnSpc>
                <a:spcPct val="150000"/>
              </a:lnSpc>
            </a:pPr>
            <a:r>
              <a:rPr lang="cs-CZ" i="1" dirty="0">
                <a:solidFill>
                  <a:srgbClr val="3566FC"/>
                </a:solidFill>
              </a:rPr>
              <a:t>Š</a:t>
            </a:r>
            <a:r>
              <a:rPr lang="en-US" i="1" dirty="0">
                <a:solidFill>
                  <a:srgbClr val="3566FC"/>
                </a:solidFill>
              </a:rPr>
              <a:t>VP (</a:t>
            </a:r>
            <a:r>
              <a:rPr lang="cs-CZ" i="1" dirty="0">
                <a:solidFill>
                  <a:srgbClr val="3566FC"/>
                </a:solidFill>
              </a:rPr>
              <a:t>Školní vzdělávací programy</a:t>
            </a:r>
            <a:r>
              <a:rPr lang="cs-CZ" sz="1800" i="1" dirty="0">
                <a:solidFill>
                  <a:srgbClr val="3566FC"/>
                </a:solidFill>
              </a:rPr>
              <a:t>)</a:t>
            </a:r>
          </a:p>
        </p:txBody>
      </p:sp>
      <p:pic>
        <p:nvPicPr>
          <p:cNvPr id="5128" name="Obrázek 5127" descr="Obsah obrázku text, Písmo, Grafika, grafický design&#10;&#10;Obsah vygenerovaný umělou inteligencí může být nesprávný.">
            <a:extLst>
              <a:ext uri="{FF2B5EF4-FFF2-40B4-BE49-F238E27FC236}">
                <a16:creationId xmlns:a16="http://schemas.microsoft.com/office/drawing/2014/main" id="{B23B8BA0-F0C7-DEB1-2AE7-0C055E5711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04" y="2962266"/>
            <a:ext cx="1194913" cy="567584"/>
          </a:xfrm>
          <a:prstGeom prst="rect">
            <a:avLst/>
          </a:prstGeom>
        </p:spPr>
      </p:pic>
      <p:sp>
        <p:nvSpPr>
          <p:cNvPr id="5129" name="Zástupný symbol pro text 6">
            <a:extLst>
              <a:ext uri="{FF2B5EF4-FFF2-40B4-BE49-F238E27FC236}">
                <a16:creationId xmlns:a16="http://schemas.microsoft.com/office/drawing/2014/main" id="{2660869B-2740-D86F-576D-BC14469311F3}"/>
              </a:ext>
            </a:extLst>
          </p:cNvPr>
          <p:cNvSpPr txBox="1">
            <a:spLocks/>
          </p:cNvSpPr>
          <p:nvPr/>
        </p:nvSpPr>
        <p:spPr>
          <a:xfrm>
            <a:off x="721009" y="5763463"/>
            <a:ext cx="1144174" cy="27112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rgbClr val="02216E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cs-CZ" sz="1800" dirty="0">
                <a:solidFill>
                  <a:srgbClr val="3566FC"/>
                </a:solidFill>
              </a:rPr>
              <a:t>Školy</a:t>
            </a:r>
            <a:endParaRPr lang="en-US" sz="1800" noProof="0" dirty="0">
              <a:solidFill>
                <a:srgbClr val="3566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96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026F42-AFA0-AEDD-5C46-565F1FDD7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9E0095-0E98-A40E-97BA-633CBB751584}"/>
              </a:ext>
            </a:extLst>
          </p:cNvPr>
          <p:cNvSpPr txBox="1">
            <a:spLocks/>
          </p:cNvSpPr>
          <p:nvPr/>
        </p:nvSpPr>
        <p:spPr>
          <a:xfrm>
            <a:off x="696000" y="1829385"/>
            <a:ext cx="10800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>
                <a:solidFill>
                  <a:srgbClr val="02216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FA7322DE-4B4E-84D7-3162-A9A36E96FA1D}"/>
              </a:ext>
            </a:extLst>
          </p:cNvPr>
          <p:cNvGrpSpPr/>
          <p:nvPr/>
        </p:nvGrpSpPr>
        <p:grpSpPr>
          <a:xfrm>
            <a:off x="8480677" y="736319"/>
            <a:ext cx="3265676" cy="1762196"/>
            <a:chOff x="736486" y="4393919"/>
            <a:chExt cx="3265676" cy="1762196"/>
          </a:xfrm>
        </p:grpSpPr>
        <p:sp>
          <p:nvSpPr>
            <p:cNvPr id="8" name="Freeform 37">
              <a:extLst>
                <a:ext uri="{FF2B5EF4-FFF2-40B4-BE49-F238E27FC236}">
                  <a16:creationId xmlns:a16="http://schemas.microsoft.com/office/drawing/2014/main" id="{BBD8E036-80EF-F56B-46BA-C04874F947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6486" y="4402654"/>
              <a:ext cx="1270896" cy="1753461"/>
            </a:xfrm>
            <a:custGeom>
              <a:avLst/>
              <a:gdLst>
                <a:gd name="T0" fmla="*/ 1534 w 4889"/>
                <a:gd name="T1" fmla="*/ 6695 h 6744"/>
                <a:gd name="T2" fmla="*/ 48 w 4889"/>
                <a:gd name="T3" fmla="*/ 6744 h 6744"/>
                <a:gd name="T4" fmla="*/ 959 w 4889"/>
                <a:gd name="T5" fmla="*/ 6252 h 6744"/>
                <a:gd name="T6" fmla="*/ 1965 w 4889"/>
                <a:gd name="T7" fmla="*/ 5761 h 6744"/>
                <a:gd name="T8" fmla="*/ 1054 w 4889"/>
                <a:gd name="T9" fmla="*/ 5800 h 6744"/>
                <a:gd name="T10" fmla="*/ 1975 w 4889"/>
                <a:gd name="T11" fmla="*/ 5414 h 6744"/>
                <a:gd name="T12" fmla="*/ 481 w 4889"/>
                <a:gd name="T13" fmla="*/ 5376 h 6744"/>
                <a:gd name="T14" fmla="*/ 1476 w 4889"/>
                <a:gd name="T15" fmla="*/ 4876 h 6744"/>
                <a:gd name="T16" fmla="*/ 572 w 4889"/>
                <a:gd name="T17" fmla="*/ 4904 h 6744"/>
                <a:gd name="T18" fmla="*/ 1505 w 4889"/>
                <a:gd name="T19" fmla="*/ 4524 h 6744"/>
                <a:gd name="T20" fmla="*/ 4 w 4889"/>
                <a:gd name="T21" fmla="*/ 4499 h 6744"/>
                <a:gd name="T22" fmla="*/ 988 w 4889"/>
                <a:gd name="T23" fmla="*/ 3992 h 6744"/>
                <a:gd name="T24" fmla="*/ 88 w 4889"/>
                <a:gd name="T25" fmla="*/ 4010 h 6744"/>
                <a:gd name="T26" fmla="*/ 1034 w 4889"/>
                <a:gd name="T27" fmla="*/ 3633 h 6744"/>
                <a:gd name="T28" fmla="*/ 1925 w 4889"/>
                <a:gd name="T29" fmla="*/ 3177 h 6744"/>
                <a:gd name="T30" fmla="*/ 501 w 4889"/>
                <a:gd name="T31" fmla="*/ 3110 h 6744"/>
                <a:gd name="T32" fmla="*/ 2000 w 4889"/>
                <a:gd name="T33" fmla="*/ 2673 h 6744"/>
                <a:gd name="T34" fmla="*/ 561 w 4889"/>
                <a:gd name="T35" fmla="*/ 2741 h 6744"/>
                <a:gd name="T36" fmla="*/ 1452 w 4889"/>
                <a:gd name="T37" fmla="*/ 2298 h 6744"/>
                <a:gd name="T38" fmla="*/ 14 w 4889"/>
                <a:gd name="T39" fmla="*/ 2229 h 6744"/>
                <a:gd name="T40" fmla="*/ 1513 w 4889"/>
                <a:gd name="T41" fmla="*/ 1781 h 6744"/>
                <a:gd name="T42" fmla="*/ 88 w 4889"/>
                <a:gd name="T43" fmla="*/ 1848 h 6744"/>
                <a:gd name="T44" fmla="*/ 980 w 4889"/>
                <a:gd name="T45" fmla="*/ 1417 h 6744"/>
                <a:gd name="T46" fmla="*/ 1925 w 4889"/>
                <a:gd name="T47" fmla="*/ 907 h 6744"/>
                <a:gd name="T48" fmla="*/ 1026 w 4889"/>
                <a:gd name="T49" fmla="*/ 890 h 6744"/>
                <a:gd name="T50" fmla="*/ 2010 w 4889"/>
                <a:gd name="T51" fmla="*/ 510 h 6744"/>
                <a:gd name="T52" fmla="*/ 509 w 4889"/>
                <a:gd name="T53" fmla="*/ 535 h 6744"/>
                <a:gd name="T54" fmla="*/ 1442 w 4889"/>
                <a:gd name="T55" fmla="*/ 30 h 6744"/>
                <a:gd name="T56" fmla="*/ 537 w 4889"/>
                <a:gd name="T57" fmla="*/ 1 h 6744"/>
                <a:gd name="T58" fmla="*/ 3930 w 4889"/>
                <a:gd name="T59" fmla="*/ 6706 h 6744"/>
                <a:gd name="T60" fmla="*/ 2435 w 4889"/>
                <a:gd name="T61" fmla="*/ 6744 h 6744"/>
                <a:gd name="T62" fmla="*/ 3836 w 4889"/>
                <a:gd name="T63" fmla="*/ 6243 h 6744"/>
                <a:gd name="T64" fmla="*/ 2924 w 4889"/>
                <a:gd name="T65" fmla="*/ 6204 h 6744"/>
                <a:gd name="T66" fmla="*/ 4411 w 4889"/>
                <a:gd name="T67" fmla="*/ 5809 h 6744"/>
                <a:gd name="T68" fmla="*/ 2924 w 4889"/>
                <a:gd name="T69" fmla="*/ 5858 h 6744"/>
                <a:gd name="T70" fmla="*/ 4315 w 4889"/>
                <a:gd name="T71" fmla="*/ 5366 h 6744"/>
                <a:gd name="T72" fmla="*/ 2924 w 4889"/>
                <a:gd name="T73" fmla="*/ 5318 h 6744"/>
                <a:gd name="T74" fmla="*/ 4888 w 4889"/>
                <a:gd name="T75" fmla="*/ 4913 h 6744"/>
                <a:gd name="T76" fmla="*/ 3413 w 4889"/>
                <a:gd name="T77" fmla="*/ 4970 h 6744"/>
                <a:gd name="T78" fmla="*/ 4794 w 4889"/>
                <a:gd name="T79" fmla="*/ 4490 h 6744"/>
                <a:gd name="T80" fmla="*/ 3394 w 4889"/>
                <a:gd name="T81" fmla="*/ 4433 h 6744"/>
                <a:gd name="T82" fmla="*/ 2489 w 4889"/>
                <a:gd name="T83" fmla="*/ 4461 h 6744"/>
                <a:gd name="T84" fmla="*/ 3902 w 4889"/>
                <a:gd name="T85" fmla="*/ 4081 h 6744"/>
                <a:gd name="T86" fmla="*/ 2401 w 4889"/>
                <a:gd name="T87" fmla="*/ 4056 h 6744"/>
                <a:gd name="T88" fmla="*/ 3864 w 4889"/>
                <a:gd name="T89" fmla="*/ 3549 h 6744"/>
                <a:gd name="T90" fmla="*/ 2964 w 4889"/>
                <a:gd name="T91" fmla="*/ 3567 h 6744"/>
                <a:gd name="T92" fmla="*/ 4389 w 4889"/>
                <a:gd name="T93" fmla="*/ 3190 h 6744"/>
                <a:gd name="T94" fmla="*/ 2884 w 4889"/>
                <a:gd name="T95" fmla="*/ 3177 h 6744"/>
                <a:gd name="T96" fmla="*/ 4335 w 4889"/>
                <a:gd name="T97" fmla="*/ 2667 h 6744"/>
                <a:gd name="T98" fmla="*/ 3438 w 4889"/>
                <a:gd name="T99" fmla="*/ 2673 h 6744"/>
                <a:gd name="T100" fmla="*/ 4876 w 4889"/>
                <a:gd name="T101" fmla="*/ 2298 h 6744"/>
                <a:gd name="T102" fmla="*/ 3370 w 4889"/>
                <a:gd name="T103" fmla="*/ 2298 h 6744"/>
                <a:gd name="T104" fmla="*/ 4807 w 4889"/>
                <a:gd name="T105" fmla="*/ 1786 h 6744"/>
                <a:gd name="T106" fmla="*/ 3910 w 4889"/>
                <a:gd name="T107" fmla="*/ 1781 h 6744"/>
                <a:gd name="T108" fmla="*/ 2485 w 4889"/>
                <a:gd name="T109" fmla="*/ 1848 h 6744"/>
                <a:gd name="T110" fmla="*/ 3856 w 4889"/>
                <a:gd name="T111" fmla="*/ 1417 h 6744"/>
                <a:gd name="T112" fmla="*/ 2405 w 4889"/>
                <a:gd name="T113" fmla="*/ 1350 h 6744"/>
                <a:gd name="T114" fmla="*/ 4381 w 4889"/>
                <a:gd name="T115" fmla="*/ 890 h 6744"/>
                <a:gd name="T116" fmla="*/ 2968 w 4889"/>
                <a:gd name="T117" fmla="*/ 953 h 6744"/>
                <a:gd name="T118" fmla="*/ 4343 w 4889"/>
                <a:gd name="T119" fmla="*/ 535 h 6744"/>
                <a:gd name="T120" fmla="*/ 2880 w 4889"/>
                <a:gd name="T121" fmla="*/ 473 h 6744"/>
                <a:gd name="T122" fmla="*/ 4852 w 4889"/>
                <a:gd name="T123" fmla="*/ 1 h 6744"/>
                <a:gd name="T124" fmla="*/ 3451 w 4889"/>
                <a:gd name="T125" fmla="*/ 57 h 6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89" h="6744">
                  <a:moveTo>
                    <a:pt x="4841" y="6648"/>
                  </a:moveTo>
                  <a:lnTo>
                    <a:pt x="4832" y="6648"/>
                  </a:lnTo>
                  <a:lnTo>
                    <a:pt x="4823" y="6651"/>
                  </a:lnTo>
                  <a:lnTo>
                    <a:pt x="4815" y="6656"/>
                  </a:lnTo>
                  <a:lnTo>
                    <a:pt x="4807" y="6662"/>
                  </a:lnTo>
                  <a:lnTo>
                    <a:pt x="4801" y="6669"/>
                  </a:lnTo>
                  <a:lnTo>
                    <a:pt x="4797" y="6677"/>
                  </a:lnTo>
                  <a:lnTo>
                    <a:pt x="4794" y="6686"/>
                  </a:lnTo>
                  <a:lnTo>
                    <a:pt x="4793" y="6695"/>
                  </a:lnTo>
                  <a:lnTo>
                    <a:pt x="4794" y="6706"/>
                  </a:lnTo>
                  <a:lnTo>
                    <a:pt x="4797" y="6715"/>
                  </a:lnTo>
                  <a:lnTo>
                    <a:pt x="4801" y="6723"/>
                  </a:lnTo>
                  <a:lnTo>
                    <a:pt x="4807" y="6730"/>
                  </a:lnTo>
                  <a:lnTo>
                    <a:pt x="4815" y="6735"/>
                  </a:lnTo>
                  <a:lnTo>
                    <a:pt x="4823" y="6741"/>
                  </a:lnTo>
                  <a:lnTo>
                    <a:pt x="4832" y="6744"/>
                  </a:lnTo>
                  <a:lnTo>
                    <a:pt x="4841" y="6744"/>
                  </a:lnTo>
                  <a:lnTo>
                    <a:pt x="4852" y="6744"/>
                  </a:lnTo>
                  <a:lnTo>
                    <a:pt x="4861" y="6741"/>
                  </a:lnTo>
                  <a:lnTo>
                    <a:pt x="4869" y="6735"/>
                  </a:lnTo>
                  <a:lnTo>
                    <a:pt x="4876" y="6730"/>
                  </a:lnTo>
                  <a:lnTo>
                    <a:pt x="4881" y="6723"/>
                  </a:lnTo>
                  <a:lnTo>
                    <a:pt x="4886" y="6715"/>
                  </a:lnTo>
                  <a:lnTo>
                    <a:pt x="4888" y="6706"/>
                  </a:lnTo>
                  <a:lnTo>
                    <a:pt x="4889" y="6695"/>
                  </a:lnTo>
                  <a:lnTo>
                    <a:pt x="4888" y="6686"/>
                  </a:lnTo>
                  <a:lnTo>
                    <a:pt x="4886" y="6677"/>
                  </a:lnTo>
                  <a:lnTo>
                    <a:pt x="4881" y="6669"/>
                  </a:lnTo>
                  <a:lnTo>
                    <a:pt x="4876" y="6662"/>
                  </a:lnTo>
                  <a:lnTo>
                    <a:pt x="4869" y="6656"/>
                  </a:lnTo>
                  <a:lnTo>
                    <a:pt x="4861" y="6651"/>
                  </a:lnTo>
                  <a:lnTo>
                    <a:pt x="4852" y="6648"/>
                  </a:lnTo>
                  <a:lnTo>
                    <a:pt x="4841" y="6648"/>
                  </a:lnTo>
                  <a:close/>
                  <a:moveTo>
                    <a:pt x="1965" y="6648"/>
                  </a:moveTo>
                  <a:lnTo>
                    <a:pt x="1956" y="6648"/>
                  </a:lnTo>
                  <a:lnTo>
                    <a:pt x="1947" y="6651"/>
                  </a:lnTo>
                  <a:lnTo>
                    <a:pt x="1939" y="6656"/>
                  </a:lnTo>
                  <a:lnTo>
                    <a:pt x="1931" y="6662"/>
                  </a:lnTo>
                  <a:lnTo>
                    <a:pt x="1925" y="6669"/>
                  </a:lnTo>
                  <a:lnTo>
                    <a:pt x="1921" y="6677"/>
                  </a:lnTo>
                  <a:lnTo>
                    <a:pt x="1918" y="6686"/>
                  </a:lnTo>
                  <a:lnTo>
                    <a:pt x="1917" y="6695"/>
                  </a:lnTo>
                  <a:lnTo>
                    <a:pt x="1918" y="6706"/>
                  </a:lnTo>
                  <a:lnTo>
                    <a:pt x="1921" y="6715"/>
                  </a:lnTo>
                  <a:lnTo>
                    <a:pt x="1925" y="6723"/>
                  </a:lnTo>
                  <a:lnTo>
                    <a:pt x="1931" y="6730"/>
                  </a:lnTo>
                  <a:lnTo>
                    <a:pt x="1939" y="6735"/>
                  </a:lnTo>
                  <a:lnTo>
                    <a:pt x="1947" y="6741"/>
                  </a:lnTo>
                  <a:lnTo>
                    <a:pt x="1956" y="6744"/>
                  </a:lnTo>
                  <a:lnTo>
                    <a:pt x="1965" y="6744"/>
                  </a:lnTo>
                  <a:lnTo>
                    <a:pt x="1975" y="6744"/>
                  </a:lnTo>
                  <a:lnTo>
                    <a:pt x="1985" y="6741"/>
                  </a:lnTo>
                  <a:lnTo>
                    <a:pt x="1993" y="6735"/>
                  </a:lnTo>
                  <a:lnTo>
                    <a:pt x="2000" y="6730"/>
                  </a:lnTo>
                  <a:lnTo>
                    <a:pt x="2005" y="6723"/>
                  </a:lnTo>
                  <a:lnTo>
                    <a:pt x="2010" y="6715"/>
                  </a:lnTo>
                  <a:lnTo>
                    <a:pt x="2012" y="6706"/>
                  </a:lnTo>
                  <a:lnTo>
                    <a:pt x="2013" y="6695"/>
                  </a:lnTo>
                  <a:lnTo>
                    <a:pt x="2012" y="6686"/>
                  </a:lnTo>
                  <a:lnTo>
                    <a:pt x="2010" y="6677"/>
                  </a:lnTo>
                  <a:lnTo>
                    <a:pt x="2005" y="6669"/>
                  </a:lnTo>
                  <a:lnTo>
                    <a:pt x="2000" y="6662"/>
                  </a:lnTo>
                  <a:lnTo>
                    <a:pt x="1993" y="6656"/>
                  </a:lnTo>
                  <a:lnTo>
                    <a:pt x="1985" y="6651"/>
                  </a:lnTo>
                  <a:lnTo>
                    <a:pt x="1975" y="6648"/>
                  </a:lnTo>
                  <a:lnTo>
                    <a:pt x="1965" y="6648"/>
                  </a:lnTo>
                  <a:close/>
                  <a:moveTo>
                    <a:pt x="1486" y="6648"/>
                  </a:moveTo>
                  <a:lnTo>
                    <a:pt x="1476" y="6648"/>
                  </a:lnTo>
                  <a:lnTo>
                    <a:pt x="1467" y="6651"/>
                  </a:lnTo>
                  <a:lnTo>
                    <a:pt x="1459" y="6656"/>
                  </a:lnTo>
                  <a:lnTo>
                    <a:pt x="1452" y="6662"/>
                  </a:lnTo>
                  <a:lnTo>
                    <a:pt x="1447" y="6669"/>
                  </a:lnTo>
                  <a:lnTo>
                    <a:pt x="1442" y="6677"/>
                  </a:lnTo>
                  <a:lnTo>
                    <a:pt x="1439" y="6686"/>
                  </a:lnTo>
                  <a:lnTo>
                    <a:pt x="1439" y="6695"/>
                  </a:lnTo>
                  <a:lnTo>
                    <a:pt x="1439" y="6706"/>
                  </a:lnTo>
                  <a:lnTo>
                    <a:pt x="1442" y="6715"/>
                  </a:lnTo>
                  <a:lnTo>
                    <a:pt x="1447" y="6723"/>
                  </a:lnTo>
                  <a:lnTo>
                    <a:pt x="1452" y="6730"/>
                  </a:lnTo>
                  <a:lnTo>
                    <a:pt x="1459" y="6735"/>
                  </a:lnTo>
                  <a:lnTo>
                    <a:pt x="1467" y="6741"/>
                  </a:lnTo>
                  <a:lnTo>
                    <a:pt x="1476" y="6744"/>
                  </a:lnTo>
                  <a:lnTo>
                    <a:pt x="1486" y="6744"/>
                  </a:lnTo>
                  <a:lnTo>
                    <a:pt x="1496" y="6744"/>
                  </a:lnTo>
                  <a:lnTo>
                    <a:pt x="1505" y="6741"/>
                  </a:lnTo>
                  <a:lnTo>
                    <a:pt x="1513" y="6735"/>
                  </a:lnTo>
                  <a:lnTo>
                    <a:pt x="1521" y="6730"/>
                  </a:lnTo>
                  <a:lnTo>
                    <a:pt x="1526" y="6723"/>
                  </a:lnTo>
                  <a:lnTo>
                    <a:pt x="1531" y="6715"/>
                  </a:lnTo>
                  <a:lnTo>
                    <a:pt x="1534" y="6706"/>
                  </a:lnTo>
                  <a:lnTo>
                    <a:pt x="1534" y="6695"/>
                  </a:lnTo>
                  <a:lnTo>
                    <a:pt x="1534" y="6686"/>
                  </a:lnTo>
                  <a:lnTo>
                    <a:pt x="1531" y="6677"/>
                  </a:lnTo>
                  <a:lnTo>
                    <a:pt x="1526" y="6669"/>
                  </a:lnTo>
                  <a:lnTo>
                    <a:pt x="1521" y="6662"/>
                  </a:lnTo>
                  <a:lnTo>
                    <a:pt x="1513" y="6656"/>
                  </a:lnTo>
                  <a:lnTo>
                    <a:pt x="1505" y="6651"/>
                  </a:lnTo>
                  <a:lnTo>
                    <a:pt x="1496" y="6648"/>
                  </a:lnTo>
                  <a:lnTo>
                    <a:pt x="1486" y="6648"/>
                  </a:lnTo>
                  <a:close/>
                  <a:moveTo>
                    <a:pt x="1007" y="6648"/>
                  </a:moveTo>
                  <a:lnTo>
                    <a:pt x="997" y="6648"/>
                  </a:lnTo>
                  <a:lnTo>
                    <a:pt x="988" y="6651"/>
                  </a:lnTo>
                  <a:lnTo>
                    <a:pt x="980" y="6656"/>
                  </a:lnTo>
                  <a:lnTo>
                    <a:pt x="972" y="6662"/>
                  </a:lnTo>
                  <a:lnTo>
                    <a:pt x="967" y="6669"/>
                  </a:lnTo>
                  <a:lnTo>
                    <a:pt x="962" y="6677"/>
                  </a:lnTo>
                  <a:lnTo>
                    <a:pt x="960" y="6686"/>
                  </a:lnTo>
                  <a:lnTo>
                    <a:pt x="959" y="6695"/>
                  </a:lnTo>
                  <a:lnTo>
                    <a:pt x="960" y="6706"/>
                  </a:lnTo>
                  <a:lnTo>
                    <a:pt x="962" y="6715"/>
                  </a:lnTo>
                  <a:lnTo>
                    <a:pt x="967" y="6723"/>
                  </a:lnTo>
                  <a:lnTo>
                    <a:pt x="972" y="6730"/>
                  </a:lnTo>
                  <a:lnTo>
                    <a:pt x="980" y="6735"/>
                  </a:lnTo>
                  <a:lnTo>
                    <a:pt x="988" y="6741"/>
                  </a:lnTo>
                  <a:lnTo>
                    <a:pt x="997" y="6744"/>
                  </a:lnTo>
                  <a:lnTo>
                    <a:pt x="1007" y="6744"/>
                  </a:lnTo>
                  <a:lnTo>
                    <a:pt x="1016" y="6744"/>
                  </a:lnTo>
                  <a:lnTo>
                    <a:pt x="1026" y="6741"/>
                  </a:lnTo>
                  <a:lnTo>
                    <a:pt x="1034" y="6735"/>
                  </a:lnTo>
                  <a:lnTo>
                    <a:pt x="1041" y="6730"/>
                  </a:lnTo>
                  <a:lnTo>
                    <a:pt x="1047" y="6723"/>
                  </a:lnTo>
                  <a:lnTo>
                    <a:pt x="1051" y="6715"/>
                  </a:lnTo>
                  <a:lnTo>
                    <a:pt x="1054" y="6706"/>
                  </a:lnTo>
                  <a:lnTo>
                    <a:pt x="1055" y="6695"/>
                  </a:lnTo>
                  <a:lnTo>
                    <a:pt x="1054" y="6686"/>
                  </a:lnTo>
                  <a:lnTo>
                    <a:pt x="1051" y="6677"/>
                  </a:lnTo>
                  <a:lnTo>
                    <a:pt x="1047" y="6669"/>
                  </a:lnTo>
                  <a:lnTo>
                    <a:pt x="1041" y="6662"/>
                  </a:lnTo>
                  <a:lnTo>
                    <a:pt x="1034" y="6656"/>
                  </a:lnTo>
                  <a:lnTo>
                    <a:pt x="1026" y="6651"/>
                  </a:lnTo>
                  <a:lnTo>
                    <a:pt x="1016" y="6648"/>
                  </a:lnTo>
                  <a:lnTo>
                    <a:pt x="1007" y="6648"/>
                  </a:lnTo>
                  <a:close/>
                  <a:moveTo>
                    <a:pt x="528" y="6648"/>
                  </a:moveTo>
                  <a:lnTo>
                    <a:pt x="517" y="6648"/>
                  </a:lnTo>
                  <a:lnTo>
                    <a:pt x="509" y="6651"/>
                  </a:lnTo>
                  <a:lnTo>
                    <a:pt x="501" y="6656"/>
                  </a:lnTo>
                  <a:lnTo>
                    <a:pt x="494" y="6662"/>
                  </a:lnTo>
                  <a:lnTo>
                    <a:pt x="488" y="6669"/>
                  </a:lnTo>
                  <a:lnTo>
                    <a:pt x="484" y="6677"/>
                  </a:lnTo>
                  <a:lnTo>
                    <a:pt x="481" y="6686"/>
                  </a:lnTo>
                  <a:lnTo>
                    <a:pt x="480" y="6695"/>
                  </a:lnTo>
                  <a:lnTo>
                    <a:pt x="481" y="6706"/>
                  </a:lnTo>
                  <a:lnTo>
                    <a:pt x="484" y="6715"/>
                  </a:lnTo>
                  <a:lnTo>
                    <a:pt x="488" y="6723"/>
                  </a:lnTo>
                  <a:lnTo>
                    <a:pt x="494" y="6730"/>
                  </a:lnTo>
                  <a:lnTo>
                    <a:pt x="501" y="6735"/>
                  </a:lnTo>
                  <a:lnTo>
                    <a:pt x="509" y="6741"/>
                  </a:lnTo>
                  <a:lnTo>
                    <a:pt x="517" y="6744"/>
                  </a:lnTo>
                  <a:lnTo>
                    <a:pt x="528" y="6744"/>
                  </a:lnTo>
                  <a:lnTo>
                    <a:pt x="537" y="6744"/>
                  </a:lnTo>
                  <a:lnTo>
                    <a:pt x="546" y="6741"/>
                  </a:lnTo>
                  <a:lnTo>
                    <a:pt x="554" y="6735"/>
                  </a:lnTo>
                  <a:lnTo>
                    <a:pt x="561" y="6730"/>
                  </a:lnTo>
                  <a:lnTo>
                    <a:pt x="568" y="6723"/>
                  </a:lnTo>
                  <a:lnTo>
                    <a:pt x="572" y="6715"/>
                  </a:lnTo>
                  <a:lnTo>
                    <a:pt x="575" y="6706"/>
                  </a:lnTo>
                  <a:lnTo>
                    <a:pt x="576" y="6695"/>
                  </a:lnTo>
                  <a:lnTo>
                    <a:pt x="575" y="6686"/>
                  </a:lnTo>
                  <a:lnTo>
                    <a:pt x="572" y="6677"/>
                  </a:lnTo>
                  <a:lnTo>
                    <a:pt x="568" y="6669"/>
                  </a:lnTo>
                  <a:lnTo>
                    <a:pt x="561" y="6662"/>
                  </a:lnTo>
                  <a:lnTo>
                    <a:pt x="554" y="6656"/>
                  </a:lnTo>
                  <a:lnTo>
                    <a:pt x="546" y="6651"/>
                  </a:lnTo>
                  <a:lnTo>
                    <a:pt x="537" y="6648"/>
                  </a:lnTo>
                  <a:lnTo>
                    <a:pt x="528" y="6648"/>
                  </a:lnTo>
                  <a:close/>
                  <a:moveTo>
                    <a:pt x="48" y="6648"/>
                  </a:moveTo>
                  <a:lnTo>
                    <a:pt x="39" y="6648"/>
                  </a:lnTo>
                  <a:lnTo>
                    <a:pt x="30" y="6651"/>
                  </a:lnTo>
                  <a:lnTo>
                    <a:pt x="22" y="6656"/>
                  </a:lnTo>
                  <a:lnTo>
                    <a:pt x="14" y="6662"/>
                  </a:lnTo>
                  <a:lnTo>
                    <a:pt x="8" y="6669"/>
                  </a:lnTo>
                  <a:lnTo>
                    <a:pt x="4" y="6677"/>
                  </a:lnTo>
                  <a:lnTo>
                    <a:pt x="1" y="6686"/>
                  </a:lnTo>
                  <a:lnTo>
                    <a:pt x="0" y="6695"/>
                  </a:lnTo>
                  <a:lnTo>
                    <a:pt x="1" y="6706"/>
                  </a:lnTo>
                  <a:lnTo>
                    <a:pt x="4" y="6715"/>
                  </a:lnTo>
                  <a:lnTo>
                    <a:pt x="8" y="6723"/>
                  </a:lnTo>
                  <a:lnTo>
                    <a:pt x="14" y="6730"/>
                  </a:lnTo>
                  <a:lnTo>
                    <a:pt x="22" y="6735"/>
                  </a:lnTo>
                  <a:lnTo>
                    <a:pt x="30" y="6741"/>
                  </a:lnTo>
                  <a:lnTo>
                    <a:pt x="39" y="6744"/>
                  </a:lnTo>
                  <a:lnTo>
                    <a:pt x="48" y="6744"/>
                  </a:lnTo>
                  <a:lnTo>
                    <a:pt x="57" y="6744"/>
                  </a:lnTo>
                  <a:lnTo>
                    <a:pt x="67" y="6741"/>
                  </a:lnTo>
                  <a:lnTo>
                    <a:pt x="75" y="6735"/>
                  </a:lnTo>
                  <a:lnTo>
                    <a:pt x="82" y="6730"/>
                  </a:lnTo>
                  <a:lnTo>
                    <a:pt x="88" y="6723"/>
                  </a:lnTo>
                  <a:lnTo>
                    <a:pt x="92" y="6715"/>
                  </a:lnTo>
                  <a:lnTo>
                    <a:pt x="95" y="6706"/>
                  </a:lnTo>
                  <a:lnTo>
                    <a:pt x="96" y="6695"/>
                  </a:lnTo>
                  <a:lnTo>
                    <a:pt x="95" y="6686"/>
                  </a:lnTo>
                  <a:lnTo>
                    <a:pt x="92" y="6677"/>
                  </a:lnTo>
                  <a:lnTo>
                    <a:pt x="88" y="6669"/>
                  </a:lnTo>
                  <a:lnTo>
                    <a:pt x="82" y="6662"/>
                  </a:lnTo>
                  <a:lnTo>
                    <a:pt x="75" y="6656"/>
                  </a:lnTo>
                  <a:lnTo>
                    <a:pt x="67" y="6651"/>
                  </a:lnTo>
                  <a:lnTo>
                    <a:pt x="57" y="6648"/>
                  </a:lnTo>
                  <a:lnTo>
                    <a:pt x="48" y="6648"/>
                  </a:lnTo>
                  <a:close/>
                  <a:moveTo>
                    <a:pt x="1965" y="6204"/>
                  </a:moveTo>
                  <a:lnTo>
                    <a:pt x="1956" y="6205"/>
                  </a:lnTo>
                  <a:lnTo>
                    <a:pt x="1947" y="6208"/>
                  </a:lnTo>
                  <a:lnTo>
                    <a:pt x="1939" y="6212"/>
                  </a:lnTo>
                  <a:lnTo>
                    <a:pt x="1931" y="6219"/>
                  </a:lnTo>
                  <a:lnTo>
                    <a:pt x="1925" y="6226"/>
                  </a:lnTo>
                  <a:lnTo>
                    <a:pt x="1921" y="6234"/>
                  </a:lnTo>
                  <a:lnTo>
                    <a:pt x="1918" y="6243"/>
                  </a:lnTo>
                  <a:lnTo>
                    <a:pt x="1917" y="6252"/>
                  </a:lnTo>
                  <a:lnTo>
                    <a:pt x="1918" y="6263"/>
                  </a:lnTo>
                  <a:lnTo>
                    <a:pt x="1921" y="6272"/>
                  </a:lnTo>
                  <a:lnTo>
                    <a:pt x="1925" y="6280"/>
                  </a:lnTo>
                  <a:lnTo>
                    <a:pt x="1931" y="6287"/>
                  </a:lnTo>
                  <a:lnTo>
                    <a:pt x="1939" y="6292"/>
                  </a:lnTo>
                  <a:lnTo>
                    <a:pt x="1947" y="6297"/>
                  </a:lnTo>
                  <a:lnTo>
                    <a:pt x="1956" y="6300"/>
                  </a:lnTo>
                  <a:lnTo>
                    <a:pt x="1965" y="6301"/>
                  </a:lnTo>
                  <a:lnTo>
                    <a:pt x="1975" y="6300"/>
                  </a:lnTo>
                  <a:lnTo>
                    <a:pt x="1985" y="6297"/>
                  </a:lnTo>
                  <a:lnTo>
                    <a:pt x="1993" y="6292"/>
                  </a:lnTo>
                  <a:lnTo>
                    <a:pt x="2000" y="6287"/>
                  </a:lnTo>
                  <a:lnTo>
                    <a:pt x="2005" y="6280"/>
                  </a:lnTo>
                  <a:lnTo>
                    <a:pt x="2010" y="6272"/>
                  </a:lnTo>
                  <a:lnTo>
                    <a:pt x="2012" y="6263"/>
                  </a:lnTo>
                  <a:lnTo>
                    <a:pt x="2013" y="6252"/>
                  </a:lnTo>
                  <a:lnTo>
                    <a:pt x="2012" y="6243"/>
                  </a:lnTo>
                  <a:lnTo>
                    <a:pt x="2010" y="6234"/>
                  </a:lnTo>
                  <a:lnTo>
                    <a:pt x="2005" y="6226"/>
                  </a:lnTo>
                  <a:lnTo>
                    <a:pt x="2000" y="6219"/>
                  </a:lnTo>
                  <a:lnTo>
                    <a:pt x="1993" y="6212"/>
                  </a:lnTo>
                  <a:lnTo>
                    <a:pt x="1985" y="6208"/>
                  </a:lnTo>
                  <a:lnTo>
                    <a:pt x="1975" y="6205"/>
                  </a:lnTo>
                  <a:lnTo>
                    <a:pt x="1965" y="6204"/>
                  </a:lnTo>
                  <a:close/>
                  <a:moveTo>
                    <a:pt x="1486" y="6204"/>
                  </a:moveTo>
                  <a:lnTo>
                    <a:pt x="1476" y="6205"/>
                  </a:lnTo>
                  <a:lnTo>
                    <a:pt x="1467" y="6208"/>
                  </a:lnTo>
                  <a:lnTo>
                    <a:pt x="1459" y="6212"/>
                  </a:lnTo>
                  <a:lnTo>
                    <a:pt x="1452" y="6219"/>
                  </a:lnTo>
                  <a:lnTo>
                    <a:pt x="1447" y="6226"/>
                  </a:lnTo>
                  <a:lnTo>
                    <a:pt x="1442" y="6234"/>
                  </a:lnTo>
                  <a:lnTo>
                    <a:pt x="1439" y="6243"/>
                  </a:lnTo>
                  <a:lnTo>
                    <a:pt x="1439" y="6252"/>
                  </a:lnTo>
                  <a:lnTo>
                    <a:pt x="1439" y="6263"/>
                  </a:lnTo>
                  <a:lnTo>
                    <a:pt x="1442" y="6272"/>
                  </a:lnTo>
                  <a:lnTo>
                    <a:pt x="1447" y="6280"/>
                  </a:lnTo>
                  <a:lnTo>
                    <a:pt x="1452" y="6287"/>
                  </a:lnTo>
                  <a:lnTo>
                    <a:pt x="1459" y="6292"/>
                  </a:lnTo>
                  <a:lnTo>
                    <a:pt x="1467" y="6297"/>
                  </a:lnTo>
                  <a:lnTo>
                    <a:pt x="1476" y="6300"/>
                  </a:lnTo>
                  <a:lnTo>
                    <a:pt x="1486" y="6301"/>
                  </a:lnTo>
                  <a:lnTo>
                    <a:pt x="1496" y="6300"/>
                  </a:lnTo>
                  <a:lnTo>
                    <a:pt x="1505" y="6297"/>
                  </a:lnTo>
                  <a:lnTo>
                    <a:pt x="1513" y="6292"/>
                  </a:lnTo>
                  <a:lnTo>
                    <a:pt x="1521" y="6287"/>
                  </a:lnTo>
                  <a:lnTo>
                    <a:pt x="1526" y="6280"/>
                  </a:lnTo>
                  <a:lnTo>
                    <a:pt x="1531" y="6272"/>
                  </a:lnTo>
                  <a:lnTo>
                    <a:pt x="1534" y="6263"/>
                  </a:lnTo>
                  <a:lnTo>
                    <a:pt x="1534" y="6252"/>
                  </a:lnTo>
                  <a:lnTo>
                    <a:pt x="1534" y="6243"/>
                  </a:lnTo>
                  <a:lnTo>
                    <a:pt x="1531" y="6234"/>
                  </a:lnTo>
                  <a:lnTo>
                    <a:pt x="1526" y="6226"/>
                  </a:lnTo>
                  <a:lnTo>
                    <a:pt x="1521" y="6219"/>
                  </a:lnTo>
                  <a:lnTo>
                    <a:pt x="1513" y="6212"/>
                  </a:lnTo>
                  <a:lnTo>
                    <a:pt x="1505" y="6208"/>
                  </a:lnTo>
                  <a:lnTo>
                    <a:pt x="1496" y="6205"/>
                  </a:lnTo>
                  <a:lnTo>
                    <a:pt x="1486" y="6204"/>
                  </a:lnTo>
                  <a:close/>
                  <a:moveTo>
                    <a:pt x="1007" y="6204"/>
                  </a:moveTo>
                  <a:lnTo>
                    <a:pt x="997" y="6205"/>
                  </a:lnTo>
                  <a:lnTo>
                    <a:pt x="988" y="6208"/>
                  </a:lnTo>
                  <a:lnTo>
                    <a:pt x="980" y="6212"/>
                  </a:lnTo>
                  <a:lnTo>
                    <a:pt x="972" y="6219"/>
                  </a:lnTo>
                  <a:lnTo>
                    <a:pt x="967" y="6226"/>
                  </a:lnTo>
                  <a:lnTo>
                    <a:pt x="962" y="6234"/>
                  </a:lnTo>
                  <a:lnTo>
                    <a:pt x="960" y="6243"/>
                  </a:lnTo>
                  <a:lnTo>
                    <a:pt x="959" y="6252"/>
                  </a:lnTo>
                  <a:lnTo>
                    <a:pt x="960" y="6263"/>
                  </a:lnTo>
                  <a:lnTo>
                    <a:pt x="962" y="6272"/>
                  </a:lnTo>
                  <a:lnTo>
                    <a:pt x="967" y="6280"/>
                  </a:lnTo>
                  <a:lnTo>
                    <a:pt x="972" y="6287"/>
                  </a:lnTo>
                  <a:lnTo>
                    <a:pt x="980" y="6292"/>
                  </a:lnTo>
                  <a:lnTo>
                    <a:pt x="988" y="6297"/>
                  </a:lnTo>
                  <a:lnTo>
                    <a:pt x="997" y="6300"/>
                  </a:lnTo>
                  <a:lnTo>
                    <a:pt x="1007" y="6301"/>
                  </a:lnTo>
                  <a:lnTo>
                    <a:pt x="1016" y="6300"/>
                  </a:lnTo>
                  <a:lnTo>
                    <a:pt x="1026" y="6297"/>
                  </a:lnTo>
                  <a:lnTo>
                    <a:pt x="1034" y="6292"/>
                  </a:lnTo>
                  <a:lnTo>
                    <a:pt x="1041" y="6287"/>
                  </a:lnTo>
                  <a:lnTo>
                    <a:pt x="1047" y="6280"/>
                  </a:lnTo>
                  <a:lnTo>
                    <a:pt x="1051" y="6272"/>
                  </a:lnTo>
                  <a:lnTo>
                    <a:pt x="1054" y="6263"/>
                  </a:lnTo>
                  <a:lnTo>
                    <a:pt x="1055" y="6252"/>
                  </a:lnTo>
                  <a:lnTo>
                    <a:pt x="1054" y="6243"/>
                  </a:lnTo>
                  <a:lnTo>
                    <a:pt x="1051" y="6234"/>
                  </a:lnTo>
                  <a:lnTo>
                    <a:pt x="1047" y="6226"/>
                  </a:lnTo>
                  <a:lnTo>
                    <a:pt x="1041" y="6219"/>
                  </a:lnTo>
                  <a:lnTo>
                    <a:pt x="1034" y="6212"/>
                  </a:lnTo>
                  <a:lnTo>
                    <a:pt x="1026" y="6208"/>
                  </a:lnTo>
                  <a:lnTo>
                    <a:pt x="1016" y="6205"/>
                  </a:lnTo>
                  <a:lnTo>
                    <a:pt x="1007" y="6204"/>
                  </a:lnTo>
                  <a:close/>
                  <a:moveTo>
                    <a:pt x="528" y="6204"/>
                  </a:moveTo>
                  <a:lnTo>
                    <a:pt x="517" y="6205"/>
                  </a:lnTo>
                  <a:lnTo>
                    <a:pt x="509" y="6208"/>
                  </a:lnTo>
                  <a:lnTo>
                    <a:pt x="501" y="6212"/>
                  </a:lnTo>
                  <a:lnTo>
                    <a:pt x="494" y="6219"/>
                  </a:lnTo>
                  <a:lnTo>
                    <a:pt x="488" y="6226"/>
                  </a:lnTo>
                  <a:lnTo>
                    <a:pt x="484" y="6234"/>
                  </a:lnTo>
                  <a:lnTo>
                    <a:pt x="481" y="6243"/>
                  </a:lnTo>
                  <a:lnTo>
                    <a:pt x="480" y="6252"/>
                  </a:lnTo>
                  <a:lnTo>
                    <a:pt x="481" y="6263"/>
                  </a:lnTo>
                  <a:lnTo>
                    <a:pt x="484" y="6272"/>
                  </a:lnTo>
                  <a:lnTo>
                    <a:pt x="488" y="6280"/>
                  </a:lnTo>
                  <a:lnTo>
                    <a:pt x="494" y="6287"/>
                  </a:lnTo>
                  <a:lnTo>
                    <a:pt x="501" y="6292"/>
                  </a:lnTo>
                  <a:lnTo>
                    <a:pt x="509" y="6297"/>
                  </a:lnTo>
                  <a:lnTo>
                    <a:pt x="517" y="6300"/>
                  </a:lnTo>
                  <a:lnTo>
                    <a:pt x="528" y="6301"/>
                  </a:lnTo>
                  <a:lnTo>
                    <a:pt x="537" y="6300"/>
                  </a:lnTo>
                  <a:lnTo>
                    <a:pt x="546" y="6297"/>
                  </a:lnTo>
                  <a:lnTo>
                    <a:pt x="554" y="6292"/>
                  </a:lnTo>
                  <a:lnTo>
                    <a:pt x="561" y="6287"/>
                  </a:lnTo>
                  <a:lnTo>
                    <a:pt x="568" y="6280"/>
                  </a:lnTo>
                  <a:lnTo>
                    <a:pt x="572" y="6272"/>
                  </a:lnTo>
                  <a:lnTo>
                    <a:pt x="575" y="6263"/>
                  </a:lnTo>
                  <a:lnTo>
                    <a:pt x="576" y="6252"/>
                  </a:lnTo>
                  <a:lnTo>
                    <a:pt x="575" y="6243"/>
                  </a:lnTo>
                  <a:lnTo>
                    <a:pt x="572" y="6234"/>
                  </a:lnTo>
                  <a:lnTo>
                    <a:pt x="568" y="6226"/>
                  </a:lnTo>
                  <a:lnTo>
                    <a:pt x="561" y="6219"/>
                  </a:lnTo>
                  <a:lnTo>
                    <a:pt x="554" y="6212"/>
                  </a:lnTo>
                  <a:lnTo>
                    <a:pt x="546" y="6208"/>
                  </a:lnTo>
                  <a:lnTo>
                    <a:pt x="537" y="6205"/>
                  </a:lnTo>
                  <a:lnTo>
                    <a:pt x="528" y="6204"/>
                  </a:lnTo>
                  <a:close/>
                  <a:moveTo>
                    <a:pt x="48" y="6204"/>
                  </a:moveTo>
                  <a:lnTo>
                    <a:pt x="39" y="6205"/>
                  </a:lnTo>
                  <a:lnTo>
                    <a:pt x="30" y="6208"/>
                  </a:lnTo>
                  <a:lnTo>
                    <a:pt x="22" y="6212"/>
                  </a:lnTo>
                  <a:lnTo>
                    <a:pt x="14" y="6219"/>
                  </a:lnTo>
                  <a:lnTo>
                    <a:pt x="8" y="6226"/>
                  </a:lnTo>
                  <a:lnTo>
                    <a:pt x="4" y="6234"/>
                  </a:lnTo>
                  <a:lnTo>
                    <a:pt x="1" y="6243"/>
                  </a:lnTo>
                  <a:lnTo>
                    <a:pt x="0" y="6252"/>
                  </a:lnTo>
                  <a:lnTo>
                    <a:pt x="1" y="6263"/>
                  </a:lnTo>
                  <a:lnTo>
                    <a:pt x="4" y="6272"/>
                  </a:lnTo>
                  <a:lnTo>
                    <a:pt x="8" y="6280"/>
                  </a:lnTo>
                  <a:lnTo>
                    <a:pt x="14" y="6287"/>
                  </a:lnTo>
                  <a:lnTo>
                    <a:pt x="22" y="6292"/>
                  </a:lnTo>
                  <a:lnTo>
                    <a:pt x="30" y="6297"/>
                  </a:lnTo>
                  <a:lnTo>
                    <a:pt x="39" y="6300"/>
                  </a:lnTo>
                  <a:lnTo>
                    <a:pt x="48" y="6301"/>
                  </a:lnTo>
                  <a:lnTo>
                    <a:pt x="57" y="6300"/>
                  </a:lnTo>
                  <a:lnTo>
                    <a:pt x="67" y="6297"/>
                  </a:lnTo>
                  <a:lnTo>
                    <a:pt x="75" y="6292"/>
                  </a:lnTo>
                  <a:lnTo>
                    <a:pt x="82" y="6287"/>
                  </a:lnTo>
                  <a:lnTo>
                    <a:pt x="88" y="6280"/>
                  </a:lnTo>
                  <a:lnTo>
                    <a:pt x="92" y="6272"/>
                  </a:lnTo>
                  <a:lnTo>
                    <a:pt x="95" y="6263"/>
                  </a:lnTo>
                  <a:lnTo>
                    <a:pt x="96" y="6252"/>
                  </a:lnTo>
                  <a:lnTo>
                    <a:pt x="95" y="6243"/>
                  </a:lnTo>
                  <a:lnTo>
                    <a:pt x="92" y="6234"/>
                  </a:lnTo>
                  <a:lnTo>
                    <a:pt x="88" y="6226"/>
                  </a:lnTo>
                  <a:lnTo>
                    <a:pt x="82" y="6219"/>
                  </a:lnTo>
                  <a:lnTo>
                    <a:pt x="75" y="6212"/>
                  </a:lnTo>
                  <a:lnTo>
                    <a:pt x="67" y="6208"/>
                  </a:lnTo>
                  <a:lnTo>
                    <a:pt x="57" y="6205"/>
                  </a:lnTo>
                  <a:lnTo>
                    <a:pt x="48" y="6204"/>
                  </a:lnTo>
                  <a:close/>
                  <a:moveTo>
                    <a:pt x="1965" y="5761"/>
                  </a:moveTo>
                  <a:lnTo>
                    <a:pt x="1956" y="5762"/>
                  </a:lnTo>
                  <a:lnTo>
                    <a:pt x="1947" y="5765"/>
                  </a:lnTo>
                  <a:lnTo>
                    <a:pt x="1939" y="5769"/>
                  </a:lnTo>
                  <a:lnTo>
                    <a:pt x="1931" y="5776"/>
                  </a:lnTo>
                  <a:lnTo>
                    <a:pt x="1925" y="5783"/>
                  </a:lnTo>
                  <a:lnTo>
                    <a:pt x="1921" y="5791"/>
                  </a:lnTo>
                  <a:lnTo>
                    <a:pt x="1918" y="5800"/>
                  </a:lnTo>
                  <a:lnTo>
                    <a:pt x="1917" y="5809"/>
                  </a:lnTo>
                  <a:lnTo>
                    <a:pt x="1918" y="5820"/>
                  </a:lnTo>
                  <a:lnTo>
                    <a:pt x="1921" y="5828"/>
                  </a:lnTo>
                  <a:lnTo>
                    <a:pt x="1925" y="5836"/>
                  </a:lnTo>
                  <a:lnTo>
                    <a:pt x="1931" y="5843"/>
                  </a:lnTo>
                  <a:lnTo>
                    <a:pt x="1939" y="5849"/>
                  </a:lnTo>
                  <a:lnTo>
                    <a:pt x="1947" y="5853"/>
                  </a:lnTo>
                  <a:lnTo>
                    <a:pt x="1956" y="5857"/>
                  </a:lnTo>
                  <a:lnTo>
                    <a:pt x="1965" y="5858"/>
                  </a:lnTo>
                  <a:lnTo>
                    <a:pt x="1975" y="5857"/>
                  </a:lnTo>
                  <a:lnTo>
                    <a:pt x="1985" y="5853"/>
                  </a:lnTo>
                  <a:lnTo>
                    <a:pt x="1993" y="5849"/>
                  </a:lnTo>
                  <a:lnTo>
                    <a:pt x="2000" y="5843"/>
                  </a:lnTo>
                  <a:lnTo>
                    <a:pt x="2005" y="5836"/>
                  </a:lnTo>
                  <a:lnTo>
                    <a:pt x="2010" y="5828"/>
                  </a:lnTo>
                  <a:lnTo>
                    <a:pt x="2012" y="5820"/>
                  </a:lnTo>
                  <a:lnTo>
                    <a:pt x="2013" y="5809"/>
                  </a:lnTo>
                  <a:lnTo>
                    <a:pt x="2012" y="5800"/>
                  </a:lnTo>
                  <a:lnTo>
                    <a:pt x="2010" y="5791"/>
                  </a:lnTo>
                  <a:lnTo>
                    <a:pt x="2005" y="5783"/>
                  </a:lnTo>
                  <a:lnTo>
                    <a:pt x="2000" y="5776"/>
                  </a:lnTo>
                  <a:lnTo>
                    <a:pt x="1993" y="5769"/>
                  </a:lnTo>
                  <a:lnTo>
                    <a:pt x="1985" y="5765"/>
                  </a:lnTo>
                  <a:lnTo>
                    <a:pt x="1975" y="5762"/>
                  </a:lnTo>
                  <a:lnTo>
                    <a:pt x="1965" y="5761"/>
                  </a:lnTo>
                  <a:close/>
                  <a:moveTo>
                    <a:pt x="1486" y="5761"/>
                  </a:moveTo>
                  <a:lnTo>
                    <a:pt x="1476" y="5762"/>
                  </a:lnTo>
                  <a:lnTo>
                    <a:pt x="1467" y="5765"/>
                  </a:lnTo>
                  <a:lnTo>
                    <a:pt x="1459" y="5769"/>
                  </a:lnTo>
                  <a:lnTo>
                    <a:pt x="1452" y="5776"/>
                  </a:lnTo>
                  <a:lnTo>
                    <a:pt x="1447" y="5783"/>
                  </a:lnTo>
                  <a:lnTo>
                    <a:pt x="1442" y="5791"/>
                  </a:lnTo>
                  <a:lnTo>
                    <a:pt x="1439" y="5800"/>
                  </a:lnTo>
                  <a:lnTo>
                    <a:pt x="1439" y="5809"/>
                  </a:lnTo>
                  <a:lnTo>
                    <a:pt x="1439" y="5820"/>
                  </a:lnTo>
                  <a:lnTo>
                    <a:pt x="1442" y="5828"/>
                  </a:lnTo>
                  <a:lnTo>
                    <a:pt x="1447" y="5836"/>
                  </a:lnTo>
                  <a:lnTo>
                    <a:pt x="1452" y="5843"/>
                  </a:lnTo>
                  <a:lnTo>
                    <a:pt x="1459" y="5849"/>
                  </a:lnTo>
                  <a:lnTo>
                    <a:pt x="1467" y="5853"/>
                  </a:lnTo>
                  <a:lnTo>
                    <a:pt x="1476" y="5857"/>
                  </a:lnTo>
                  <a:lnTo>
                    <a:pt x="1486" y="5858"/>
                  </a:lnTo>
                  <a:lnTo>
                    <a:pt x="1496" y="5857"/>
                  </a:lnTo>
                  <a:lnTo>
                    <a:pt x="1505" y="5853"/>
                  </a:lnTo>
                  <a:lnTo>
                    <a:pt x="1513" y="5849"/>
                  </a:lnTo>
                  <a:lnTo>
                    <a:pt x="1521" y="5843"/>
                  </a:lnTo>
                  <a:lnTo>
                    <a:pt x="1526" y="5836"/>
                  </a:lnTo>
                  <a:lnTo>
                    <a:pt x="1531" y="5828"/>
                  </a:lnTo>
                  <a:lnTo>
                    <a:pt x="1534" y="5820"/>
                  </a:lnTo>
                  <a:lnTo>
                    <a:pt x="1534" y="5809"/>
                  </a:lnTo>
                  <a:lnTo>
                    <a:pt x="1534" y="5800"/>
                  </a:lnTo>
                  <a:lnTo>
                    <a:pt x="1531" y="5791"/>
                  </a:lnTo>
                  <a:lnTo>
                    <a:pt x="1526" y="5783"/>
                  </a:lnTo>
                  <a:lnTo>
                    <a:pt x="1521" y="5776"/>
                  </a:lnTo>
                  <a:lnTo>
                    <a:pt x="1513" y="5769"/>
                  </a:lnTo>
                  <a:lnTo>
                    <a:pt x="1505" y="5765"/>
                  </a:lnTo>
                  <a:lnTo>
                    <a:pt x="1496" y="5762"/>
                  </a:lnTo>
                  <a:lnTo>
                    <a:pt x="1486" y="5761"/>
                  </a:lnTo>
                  <a:close/>
                  <a:moveTo>
                    <a:pt x="1007" y="5761"/>
                  </a:moveTo>
                  <a:lnTo>
                    <a:pt x="997" y="5762"/>
                  </a:lnTo>
                  <a:lnTo>
                    <a:pt x="988" y="5765"/>
                  </a:lnTo>
                  <a:lnTo>
                    <a:pt x="980" y="5769"/>
                  </a:lnTo>
                  <a:lnTo>
                    <a:pt x="972" y="5776"/>
                  </a:lnTo>
                  <a:lnTo>
                    <a:pt x="967" y="5783"/>
                  </a:lnTo>
                  <a:lnTo>
                    <a:pt x="962" y="5791"/>
                  </a:lnTo>
                  <a:lnTo>
                    <a:pt x="960" y="5800"/>
                  </a:lnTo>
                  <a:lnTo>
                    <a:pt x="959" y="5809"/>
                  </a:lnTo>
                  <a:lnTo>
                    <a:pt x="960" y="5820"/>
                  </a:lnTo>
                  <a:lnTo>
                    <a:pt x="962" y="5828"/>
                  </a:lnTo>
                  <a:lnTo>
                    <a:pt x="967" y="5836"/>
                  </a:lnTo>
                  <a:lnTo>
                    <a:pt x="972" y="5843"/>
                  </a:lnTo>
                  <a:lnTo>
                    <a:pt x="980" y="5849"/>
                  </a:lnTo>
                  <a:lnTo>
                    <a:pt x="988" y="5853"/>
                  </a:lnTo>
                  <a:lnTo>
                    <a:pt x="997" y="5857"/>
                  </a:lnTo>
                  <a:lnTo>
                    <a:pt x="1007" y="5858"/>
                  </a:lnTo>
                  <a:lnTo>
                    <a:pt x="1016" y="5857"/>
                  </a:lnTo>
                  <a:lnTo>
                    <a:pt x="1026" y="5853"/>
                  </a:lnTo>
                  <a:lnTo>
                    <a:pt x="1034" y="5849"/>
                  </a:lnTo>
                  <a:lnTo>
                    <a:pt x="1041" y="5843"/>
                  </a:lnTo>
                  <a:lnTo>
                    <a:pt x="1047" y="5836"/>
                  </a:lnTo>
                  <a:lnTo>
                    <a:pt x="1051" y="5828"/>
                  </a:lnTo>
                  <a:lnTo>
                    <a:pt x="1054" y="5820"/>
                  </a:lnTo>
                  <a:lnTo>
                    <a:pt x="1055" y="5809"/>
                  </a:lnTo>
                  <a:lnTo>
                    <a:pt x="1054" y="5800"/>
                  </a:lnTo>
                  <a:lnTo>
                    <a:pt x="1051" y="5791"/>
                  </a:lnTo>
                  <a:lnTo>
                    <a:pt x="1047" y="5783"/>
                  </a:lnTo>
                  <a:lnTo>
                    <a:pt x="1041" y="5776"/>
                  </a:lnTo>
                  <a:lnTo>
                    <a:pt x="1034" y="5769"/>
                  </a:lnTo>
                  <a:lnTo>
                    <a:pt x="1026" y="5765"/>
                  </a:lnTo>
                  <a:lnTo>
                    <a:pt x="1016" y="5762"/>
                  </a:lnTo>
                  <a:lnTo>
                    <a:pt x="1007" y="5761"/>
                  </a:lnTo>
                  <a:close/>
                  <a:moveTo>
                    <a:pt x="528" y="5761"/>
                  </a:moveTo>
                  <a:lnTo>
                    <a:pt x="517" y="5762"/>
                  </a:lnTo>
                  <a:lnTo>
                    <a:pt x="509" y="5765"/>
                  </a:lnTo>
                  <a:lnTo>
                    <a:pt x="501" y="5769"/>
                  </a:lnTo>
                  <a:lnTo>
                    <a:pt x="494" y="5776"/>
                  </a:lnTo>
                  <a:lnTo>
                    <a:pt x="488" y="5783"/>
                  </a:lnTo>
                  <a:lnTo>
                    <a:pt x="484" y="5791"/>
                  </a:lnTo>
                  <a:lnTo>
                    <a:pt x="481" y="5800"/>
                  </a:lnTo>
                  <a:lnTo>
                    <a:pt x="480" y="5809"/>
                  </a:lnTo>
                  <a:lnTo>
                    <a:pt x="481" y="5820"/>
                  </a:lnTo>
                  <a:lnTo>
                    <a:pt x="484" y="5828"/>
                  </a:lnTo>
                  <a:lnTo>
                    <a:pt x="488" y="5836"/>
                  </a:lnTo>
                  <a:lnTo>
                    <a:pt x="494" y="5843"/>
                  </a:lnTo>
                  <a:lnTo>
                    <a:pt x="501" y="5849"/>
                  </a:lnTo>
                  <a:lnTo>
                    <a:pt x="509" y="5853"/>
                  </a:lnTo>
                  <a:lnTo>
                    <a:pt x="517" y="5857"/>
                  </a:lnTo>
                  <a:lnTo>
                    <a:pt x="528" y="5858"/>
                  </a:lnTo>
                  <a:lnTo>
                    <a:pt x="537" y="5857"/>
                  </a:lnTo>
                  <a:lnTo>
                    <a:pt x="546" y="5853"/>
                  </a:lnTo>
                  <a:lnTo>
                    <a:pt x="554" y="5849"/>
                  </a:lnTo>
                  <a:lnTo>
                    <a:pt x="561" y="5843"/>
                  </a:lnTo>
                  <a:lnTo>
                    <a:pt x="568" y="5836"/>
                  </a:lnTo>
                  <a:lnTo>
                    <a:pt x="572" y="5828"/>
                  </a:lnTo>
                  <a:lnTo>
                    <a:pt x="575" y="5820"/>
                  </a:lnTo>
                  <a:lnTo>
                    <a:pt x="576" y="5809"/>
                  </a:lnTo>
                  <a:lnTo>
                    <a:pt x="575" y="5800"/>
                  </a:lnTo>
                  <a:lnTo>
                    <a:pt x="572" y="5791"/>
                  </a:lnTo>
                  <a:lnTo>
                    <a:pt x="568" y="5783"/>
                  </a:lnTo>
                  <a:lnTo>
                    <a:pt x="561" y="5776"/>
                  </a:lnTo>
                  <a:lnTo>
                    <a:pt x="554" y="5769"/>
                  </a:lnTo>
                  <a:lnTo>
                    <a:pt x="546" y="5765"/>
                  </a:lnTo>
                  <a:lnTo>
                    <a:pt x="537" y="5762"/>
                  </a:lnTo>
                  <a:lnTo>
                    <a:pt x="528" y="5761"/>
                  </a:lnTo>
                  <a:close/>
                  <a:moveTo>
                    <a:pt x="48" y="5761"/>
                  </a:moveTo>
                  <a:lnTo>
                    <a:pt x="39" y="5762"/>
                  </a:lnTo>
                  <a:lnTo>
                    <a:pt x="30" y="5765"/>
                  </a:lnTo>
                  <a:lnTo>
                    <a:pt x="22" y="5769"/>
                  </a:lnTo>
                  <a:lnTo>
                    <a:pt x="14" y="5776"/>
                  </a:lnTo>
                  <a:lnTo>
                    <a:pt x="8" y="5783"/>
                  </a:lnTo>
                  <a:lnTo>
                    <a:pt x="4" y="5791"/>
                  </a:lnTo>
                  <a:lnTo>
                    <a:pt x="1" y="5800"/>
                  </a:lnTo>
                  <a:lnTo>
                    <a:pt x="0" y="5809"/>
                  </a:lnTo>
                  <a:lnTo>
                    <a:pt x="1" y="5820"/>
                  </a:lnTo>
                  <a:lnTo>
                    <a:pt x="4" y="5828"/>
                  </a:lnTo>
                  <a:lnTo>
                    <a:pt x="8" y="5836"/>
                  </a:lnTo>
                  <a:lnTo>
                    <a:pt x="14" y="5843"/>
                  </a:lnTo>
                  <a:lnTo>
                    <a:pt x="22" y="5849"/>
                  </a:lnTo>
                  <a:lnTo>
                    <a:pt x="30" y="5853"/>
                  </a:lnTo>
                  <a:lnTo>
                    <a:pt x="39" y="5857"/>
                  </a:lnTo>
                  <a:lnTo>
                    <a:pt x="48" y="5858"/>
                  </a:lnTo>
                  <a:lnTo>
                    <a:pt x="57" y="5857"/>
                  </a:lnTo>
                  <a:lnTo>
                    <a:pt x="67" y="5853"/>
                  </a:lnTo>
                  <a:lnTo>
                    <a:pt x="75" y="5849"/>
                  </a:lnTo>
                  <a:lnTo>
                    <a:pt x="82" y="5843"/>
                  </a:lnTo>
                  <a:lnTo>
                    <a:pt x="88" y="5836"/>
                  </a:lnTo>
                  <a:lnTo>
                    <a:pt x="92" y="5828"/>
                  </a:lnTo>
                  <a:lnTo>
                    <a:pt x="95" y="5820"/>
                  </a:lnTo>
                  <a:lnTo>
                    <a:pt x="96" y="5809"/>
                  </a:lnTo>
                  <a:lnTo>
                    <a:pt x="95" y="5800"/>
                  </a:lnTo>
                  <a:lnTo>
                    <a:pt x="92" y="5791"/>
                  </a:lnTo>
                  <a:lnTo>
                    <a:pt x="88" y="5783"/>
                  </a:lnTo>
                  <a:lnTo>
                    <a:pt x="82" y="5776"/>
                  </a:lnTo>
                  <a:lnTo>
                    <a:pt x="75" y="5769"/>
                  </a:lnTo>
                  <a:lnTo>
                    <a:pt x="67" y="5765"/>
                  </a:lnTo>
                  <a:lnTo>
                    <a:pt x="57" y="5762"/>
                  </a:lnTo>
                  <a:lnTo>
                    <a:pt x="48" y="5761"/>
                  </a:lnTo>
                  <a:close/>
                  <a:moveTo>
                    <a:pt x="1965" y="5318"/>
                  </a:moveTo>
                  <a:lnTo>
                    <a:pt x="1956" y="5319"/>
                  </a:lnTo>
                  <a:lnTo>
                    <a:pt x="1947" y="5322"/>
                  </a:lnTo>
                  <a:lnTo>
                    <a:pt x="1939" y="5326"/>
                  </a:lnTo>
                  <a:lnTo>
                    <a:pt x="1931" y="5332"/>
                  </a:lnTo>
                  <a:lnTo>
                    <a:pt x="1925" y="5340"/>
                  </a:lnTo>
                  <a:lnTo>
                    <a:pt x="1921" y="5348"/>
                  </a:lnTo>
                  <a:lnTo>
                    <a:pt x="1918" y="5356"/>
                  </a:lnTo>
                  <a:lnTo>
                    <a:pt x="1917" y="5366"/>
                  </a:lnTo>
                  <a:lnTo>
                    <a:pt x="1918" y="5376"/>
                  </a:lnTo>
                  <a:lnTo>
                    <a:pt x="1921" y="5385"/>
                  </a:lnTo>
                  <a:lnTo>
                    <a:pt x="1925" y="5393"/>
                  </a:lnTo>
                  <a:lnTo>
                    <a:pt x="1931" y="5400"/>
                  </a:lnTo>
                  <a:lnTo>
                    <a:pt x="1939" y="5406"/>
                  </a:lnTo>
                  <a:lnTo>
                    <a:pt x="1947" y="5410"/>
                  </a:lnTo>
                  <a:lnTo>
                    <a:pt x="1956" y="5414"/>
                  </a:lnTo>
                  <a:lnTo>
                    <a:pt x="1965" y="5415"/>
                  </a:lnTo>
                  <a:lnTo>
                    <a:pt x="1975" y="5414"/>
                  </a:lnTo>
                  <a:lnTo>
                    <a:pt x="1985" y="5410"/>
                  </a:lnTo>
                  <a:lnTo>
                    <a:pt x="1993" y="5406"/>
                  </a:lnTo>
                  <a:lnTo>
                    <a:pt x="2000" y="5400"/>
                  </a:lnTo>
                  <a:lnTo>
                    <a:pt x="2005" y="5393"/>
                  </a:lnTo>
                  <a:lnTo>
                    <a:pt x="2010" y="5385"/>
                  </a:lnTo>
                  <a:lnTo>
                    <a:pt x="2012" y="5376"/>
                  </a:lnTo>
                  <a:lnTo>
                    <a:pt x="2013" y="5366"/>
                  </a:lnTo>
                  <a:lnTo>
                    <a:pt x="2012" y="5356"/>
                  </a:lnTo>
                  <a:lnTo>
                    <a:pt x="2010" y="5348"/>
                  </a:lnTo>
                  <a:lnTo>
                    <a:pt x="2005" y="5340"/>
                  </a:lnTo>
                  <a:lnTo>
                    <a:pt x="2000" y="5332"/>
                  </a:lnTo>
                  <a:lnTo>
                    <a:pt x="1993" y="5326"/>
                  </a:lnTo>
                  <a:lnTo>
                    <a:pt x="1985" y="5322"/>
                  </a:lnTo>
                  <a:lnTo>
                    <a:pt x="1975" y="5319"/>
                  </a:lnTo>
                  <a:lnTo>
                    <a:pt x="1965" y="5318"/>
                  </a:lnTo>
                  <a:close/>
                  <a:moveTo>
                    <a:pt x="1486" y="5318"/>
                  </a:moveTo>
                  <a:lnTo>
                    <a:pt x="1476" y="5319"/>
                  </a:lnTo>
                  <a:lnTo>
                    <a:pt x="1467" y="5322"/>
                  </a:lnTo>
                  <a:lnTo>
                    <a:pt x="1459" y="5326"/>
                  </a:lnTo>
                  <a:lnTo>
                    <a:pt x="1452" y="5332"/>
                  </a:lnTo>
                  <a:lnTo>
                    <a:pt x="1447" y="5340"/>
                  </a:lnTo>
                  <a:lnTo>
                    <a:pt x="1442" y="5348"/>
                  </a:lnTo>
                  <a:lnTo>
                    <a:pt x="1439" y="5356"/>
                  </a:lnTo>
                  <a:lnTo>
                    <a:pt x="1439" y="5366"/>
                  </a:lnTo>
                  <a:lnTo>
                    <a:pt x="1439" y="5376"/>
                  </a:lnTo>
                  <a:lnTo>
                    <a:pt x="1442" y="5385"/>
                  </a:lnTo>
                  <a:lnTo>
                    <a:pt x="1447" y="5393"/>
                  </a:lnTo>
                  <a:lnTo>
                    <a:pt x="1452" y="5400"/>
                  </a:lnTo>
                  <a:lnTo>
                    <a:pt x="1459" y="5406"/>
                  </a:lnTo>
                  <a:lnTo>
                    <a:pt x="1467" y="5410"/>
                  </a:lnTo>
                  <a:lnTo>
                    <a:pt x="1476" y="5414"/>
                  </a:lnTo>
                  <a:lnTo>
                    <a:pt x="1486" y="5415"/>
                  </a:lnTo>
                  <a:lnTo>
                    <a:pt x="1496" y="5414"/>
                  </a:lnTo>
                  <a:lnTo>
                    <a:pt x="1505" y="5410"/>
                  </a:lnTo>
                  <a:lnTo>
                    <a:pt x="1513" y="5406"/>
                  </a:lnTo>
                  <a:lnTo>
                    <a:pt x="1521" y="5400"/>
                  </a:lnTo>
                  <a:lnTo>
                    <a:pt x="1526" y="5393"/>
                  </a:lnTo>
                  <a:lnTo>
                    <a:pt x="1531" y="5385"/>
                  </a:lnTo>
                  <a:lnTo>
                    <a:pt x="1534" y="5376"/>
                  </a:lnTo>
                  <a:lnTo>
                    <a:pt x="1534" y="5366"/>
                  </a:lnTo>
                  <a:lnTo>
                    <a:pt x="1534" y="5356"/>
                  </a:lnTo>
                  <a:lnTo>
                    <a:pt x="1531" y="5348"/>
                  </a:lnTo>
                  <a:lnTo>
                    <a:pt x="1526" y="5340"/>
                  </a:lnTo>
                  <a:lnTo>
                    <a:pt x="1521" y="5332"/>
                  </a:lnTo>
                  <a:lnTo>
                    <a:pt x="1513" y="5326"/>
                  </a:lnTo>
                  <a:lnTo>
                    <a:pt x="1505" y="5322"/>
                  </a:lnTo>
                  <a:lnTo>
                    <a:pt x="1496" y="5319"/>
                  </a:lnTo>
                  <a:lnTo>
                    <a:pt x="1486" y="5318"/>
                  </a:lnTo>
                  <a:close/>
                  <a:moveTo>
                    <a:pt x="1007" y="5318"/>
                  </a:moveTo>
                  <a:lnTo>
                    <a:pt x="997" y="5319"/>
                  </a:lnTo>
                  <a:lnTo>
                    <a:pt x="988" y="5322"/>
                  </a:lnTo>
                  <a:lnTo>
                    <a:pt x="980" y="5326"/>
                  </a:lnTo>
                  <a:lnTo>
                    <a:pt x="972" y="5332"/>
                  </a:lnTo>
                  <a:lnTo>
                    <a:pt x="967" y="5340"/>
                  </a:lnTo>
                  <a:lnTo>
                    <a:pt x="962" y="5348"/>
                  </a:lnTo>
                  <a:lnTo>
                    <a:pt x="960" y="5356"/>
                  </a:lnTo>
                  <a:lnTo>
                    <a:pt x="959" y="5366"/>
                  </a:lnTo>
                  <a:lnTo>
                    <a:pt x="960" y="5376"/>
                  </a:lnTo>
                  <a:lnTo>
                    <a:pt x="962" y="5385"/>
                  </a:lnTo>
                  <a:lnTo>
                    <a:pt x="967" y="5393"/>
                  </a:lnTo>
                  <a:lnTo>
                    <a:pt x="972" y="5400"/>
                  </a:lnTo>
                  <a:lnTo>
                    <a:pt x="980" y="5406"/>
                  </a:lnTo>
                  <a:lnTo>
                    <a:pt x="988" y="5410"/>
                  </a:lnTo>
                  <a:lnTo>
                    <a:pt x="997" y="5414"/>
                  </a:lnTo>
                  <a:lnTo>
                    <a:pt x="1007" y="5415"/>
                  </a:lnTo>
                  <a:lnTo>
                    <a:pt x="1016" y="5414"/>
                  </a:lnTo>
                  <a:lnTo>
                    <a:pt x="1026" y="5410"/>
                  </a:lnTo>
                  <a:lnTo>
                    <a:pt x="1034" y="5406"/>
                  </a:lnTo>
                  <a:lnTo>
                    <a:pt x="1041" y="5400"/>
                  </a:lnTo>
                  <a:lnTo>
                    <a:pt x="1047" y="5393"/>
                  </a:lnTo>
                  <a:lnTo>
                    <a:pt x="1051" y="5385"/>
                  </a:lnTo>
                  <a:lnTo>
                    <a:pt x="1054" y="5376"/>
                  </a:lnTo>
                  <a:lnTo>
                    <a:pt x="1055" y="5366"/>
                  </a:lnTo>
                  <a:lnTo>
                    <a:pt x="1054" y="5356"/>
                  </a:lnTo>
                  <a:lnTo>
                    <a:pt x="1051" y="5348"/>
                  </a:lnTo>
                  <a:lnTo>
                    <a:pt x="1047" y="5340"/>
                  </a:lnTo>
                  <a:lnTo>
                    <a:pt x="1041" y="5332"/>
                  </a:lnTo>
                  <a:lnTo>
                    <a:pt x="1034" y="5326"/>
                  </a:lnTo>
                  <a:lnTo>
                    <a:pt x="1026" y="5322"/>
                  </a:lnTo>
                  <a:lnTo>
                    <a:pt x="1016" y="5319"/>
                  </a:lnTo>
                  <a:lnTo>
                    <a:pt x="1007" y="5318"/>
                  </a:lnTo>
                  <a:close/>
                  <a:moveTo>
                    <a:pt x="528" y="5318"/>
                  </a:moveTo>
                  <a:lnTo>
                    <a:pt x="517" y="5319"/>
                  </a:lnTo>
                  <a:lnTo>
                    <a:pt x="509" y="5322"/>
                  </a:lnTo>
                  <a:lnTo>
                    <a:pt x="501" y="5326"/>
                  </a:lnTo>
                  <a:lnTo>
                    <a:pt x="494" y="5332"/>
                  </a:lnTo>
                  <a:lnTo>
                    <a:pt x="488" y="5340"/>
                  </a:lnTo>
                  <a:lnTo>
                    <a:pt x="484" y="5348"/>
                  </a:lnTo>
                  <a:lnTo>
                    <a:pt x="481" y="5356"/>
                  </a:lnTo>
                  <a:lnTo>
                    <a:pt x="480" y="5366"/>
                  </a:lnTo>
                  <a:lnTo>
                    <a:pt x="481" y="5376"/>
                  </a:lnTo>
                  <a:lnTo>
                    <a:pt x="484" y="5385"/>
                  </a:lnTo>
                  <a:lnTo>
                    <a:pt x="488" y="5393"/>
                  </a:lnTo>
                  <a:lnTo>
                    <a:pt x="494" y="5400"/>
                  </a:lnTo>
                  <a:lnTo>
                    <a:pt x="501" y="5406"/>
                  </a:lnTo>
                  <a:lnTo>
                    <a:pt x="509" y="5410"/>
                  </a:lnTo>
                  <a:lnTo>
                    <a:pt x="517" y="5414"/>
                  </a:lnTo>
                  <a:lnTo>
                    <a:pt x="528" y="5415"/>
                  </a:lnTo>
                  <a:lnTo>
                    <a:pt x="537" y="5414"/>
                  </a:lnTo>
                  <a:lnTo>
                    <a:pt x="546" y="5410"/>
                  </a:lnTo>
                  <a:lnTo>
                    <a:pt x="554" y="5406"/>
                  </a:lnTo>
                  <a:lnTo>
                    <a:pt x="561" y="5400"/>
                  </a:lnTo>
                  <a:lnTo>
                    <a:pt x="568" y="5393"/>
                  </a:lnTo>
                  <a:lnTo>
                    <a:pt x="572" y="5385"/>
                  </a:lnTo>
                  <a:lnTo>
                    <a:pt x="575" y="5376"/>
                  </a:lnTo>
                  <a:lnTo>
                    <a:pt x="576" y="5366"/>
                  </a:lnTo>
                  <a:lnTo>
                    <a:pt x="575" y="5356"/>
                  </a:lnTo>
                  <a:lnTo>
                    <a:pt x="572" y="5348"/>
                  </a:lnTo>
                  <a:lnTo>
                    <a:pt x="568" y="5340"/>
                  </a:lnTo>
                  <a:lnTo>
                    <a:pt x="561" y="5332"/>
                  </a:lnTo>
                  <a:lnTo>
                    <a:pt x="554" y="5326"/>
                  </a:lnTo>
                  <a:lnTo>
                    <a:pt x="546" y="5322"/>
                  </a:lnTo>
                  <a:lnTo>
                    <a:pt x="537" y="5319"/>
                  </a:lnTo>
                  <a:lnTo>
                    <a:pt x="528" y="5318"/>
                  </a:lnTo>
                  <a:close/>
                  <a:moveTo>
                    <a:pt x="48" y="5318"/>
                  </a:moveTo>
                  <a:lnTo>
                    <a:pt x="39" y="5319"/>
                  </a:lnTo>
                  <a:lnTo>
                    <a:pt x="30" y="5322"/>
                  </a:lnTo>
                  <a:lnTo>
                    <a:pt x="22" y="5326"/>
                  </a:lnTo>
                  <a:lnTo>
                    <a:pt x="14" y="5332"/>
                  </a:lnTo>
                  <a:lnTo>
                    <a:pt x="8" y="5340"/>
                  </a:lnTo>
                  <a:lnTo>
                    <a:pt x="4" y="5348"/>
                  </a:lnTo>
                  <a:lnTo>
                    <a:pt x="1" y="5356"/>
                  </a:lnTo>
                  <a:lnTo>
                    <a:pt x="0" y="5366"/>
                  </a:lnTo>
                  <a:lnTo>
                    <a:pt x="1" y="5376"/>
                  </a:lnTo>
                  <a:lnTo>
                    <a:pt x="4" y="5385"/>
                  </a:lnTo>
                  <a:lnTo>
                    <a:pt x="8" y="5393"/>
                  </a:lnTo>
                  <a:lnTo>
                    <a:pt x="14" y="5400"/>
                  </a:lnTo>
                  <a:lnTo>
                    <a:pt x="22" y="5406"/>
                  </a:lnTo>
                  <a:lnTo>
                    <a:pt x="30" y="5410"/>
                  </a:lnTo>
                  <a:lnTo>
                    <a:pt x="39" y="5414"/>
                  </a:lnTo>
                  <a:lnTo>
                    <a:pt x="48" y="5415"/>
                  </a:lnTo>
                  <a:lnTo>
                    <a:pt x="57" y="5414"/>
                  </a:lnTo>
                  <a:lnTo>
                    <a:pt x="67" y="5410"/>
                  </a:lnTo>
                  <a:lnTo>
                    <a:pt x="75" y="5406"/>
                  </a:lnTo>
                  <a:lnTo>
                    <a:pt x="82" y="5400"/>
                  </a:lnTo>
                  <a:lnTo>
                    <a:pt x="88" y="5393"/>
                  </a:lnTo>
                  <a:lnTo>
                    <a:pt x="92" y="5385"/>
                  </a:lnTo>
                  <a:lnTo>
                    <a:pt x="95" y="5376"/>
                  </a:lnTo>
                  <a:lnTo>
                    <a:pt x="96" y="5366"/>
                  </a:lnTo>
                  <a:lnTo>
                    <a:pt x="95" y="5356"/>
                  </a:lnTo>
                  <a:lnTo>
                    <a:pt x="92" y="5348"/>
                  </a:lnTo>
                  <a:lnTo>
                    <a:pt x="88" y="5340"/>
                  </a:lnTo>
                  <a:lnTo>
                    <a:pt x="82" y="5332"/>
                  </a:lnTo>
                  <a:lnTo>
                    <a:pt x="75" y="5326"/>
                  </a:lnTo>
                  <a:lnTo>
                    <a:pt x="67" y="5322"/>
                  </a:lnTo>
                  <a:lnTo>
                    <a:pt x="57" y="5319"/>
                  </a:lnTo>
                  <a:lnTo>
                    <a:pt x="48" y="5318"/>
                  </a:lnTo>
                  <a:close/>
                  <a:moveTo>
                    <a:pt x="1965" y="4875"/>
                  </a:moveTo>
                  <a:lnTo>
                    <a:pt x="1956" y="4876"/>
                  </a:lnTo>
                  <a:lnTo>
                    <a:pt x="1947" y="4878"/>
                  </a:lnTo>
                  <a:lnTo>
                    <a:pt x="1939" y="4883"/>
                  </a:lnTo>
                  <a:lnTo>
                    <a:pt x="1931" y="4889"/>
                  </a:lnTo>
                  <a:lnTo>
                    <a:pt x="1925" y="4897"/>
                  </a:lnTo>
                  <a:lnTo>
                    <a:pt x="1921" y="4904"/>
                  </a:lnTo>
                  <a:lnTo>
                    <a:pt x="1918" y="4913"/>
                  </a:lnTo>
                  <a:lnTo>
                    <a:pt x="1917" y="4923"/>
                  </a:lnTo>
                  <a:lnTo>
                    <a:pt x="1918" y="4933"/>
                  </a:lnTo>
                  <a:lnTo>
                    <a:pt x="1921" y="4942"/>
                  </a:lnTo>
                  <a:lnTo>
                    <a:pt x="1925" y="4950"/>
                  </a:lnTo>
                  <a:lnTo>
                    <a:pt x="1931" y="4957"/>
                  </a:lnTo>
                  <a:lnTo>
                    <a:pt x="1939" y="4963"/>
                  </a:lnTo>
                  <a:lnTo>
                    <a:pt x="1947" y="4967"/>
                  </a:lnTo>
                  <a:lnTo>
                    <a:pt x="1956" y="4970"/>
                  </a:lnTo>
                  <a:lnTo>
                    <a:pt x="1965" y="4972"/>
                  </a:lnTo>
                  <a:lnTo>
                    <a:pt x="1975" y="4970"/>
                  </a:lnTo>
                  <a:lnTo>
                    <a:pt x="1985" y="4967"/>
                  </a:lnTo>
                  <a:lnTo>
                    <a:pt x="1993" y="4963"/>
                  </a:lnTo>
                  <a:lnTo>
                    <a:pt x="2000" y="4957"/>
                  </a:lnTo>
                  <a:lnTo>
                    <a:pt x="2005" y="4950"/>
                  </a:lnTo>
                  <a:lnTo>
                    <a:pt x="2010" y="4942"/>
                  </a:lnTo>
                  <a:lnTo>
                    <a:pt x="2012" y="4933"/>
                  </a:lnTo>
                  <a:lnTo>
                    <a:pt x="2013" y="4923"/>
                  </a:lnTo>
                  <a:lnTo>
                    <a:pt x="2012" y="4913"/>
                  </a:lnTo>
                  <a:lnTo>
                    <a:pt x="2010" y="4904"/>
                  </a:lnTo>
                  <a:lnTo>
                    <a:pt x="2005" y="4897"/>
                  </a:lnTo>
                  <a:lnTo>
                    <a:pt x="2000" y="4889"/>
                  </a:lnTo>
                  <a:lnTo>
                    <a:pt x="1993" y="4883"/>
                  </a:lnTo>
                  <a:lnTo>
                    <a:pt x="1985" y="4878"/>
                  </a:lnTo>
                  <a:lnTo>
                    <a:pt x="1975" y="4876"/>
                  </a:lnTo>
                  <a:lnTo>
                    <a:pt x="1965" y="4875"/>
                  </a:lnTo>
                  <a:close/>
                  <a:moveTo>
                    <a:pt x="1486" y="4875"/>
                  </a:moveTo>
                  <a:lnTo>
                    <a:pt x="1476" y="4876"/>
                  </a:lnTo>
                  <a:lnTo>
                    <a:pt x="1467" y="4878"/>
                  </a:lnTo>
                  <a:lnTo>
                    <a:pt x="1459" y="4883"/>
                  </a:lnTo>
                  <a:lnTo>
                    <a:pt x="1452" y="4889"/>
                  </a:lnTo>
                  <a:lnTo>
                    <a:pt x="1447" y="4897"/>
                  </a:lnTo>
                  <a:lnTo>
                    <a:pt x="1442" y="4904"/>
                  </a:lnTo>
                  <a:lnTo>
                    <a:pt x="1439" y="4913"/>
                  </a:lnTo>
                  <a:lnTo>
                    <a:pt x="1439" y="4923"/>
                  </a:lnTo>
                  <a:lnTo>
                    <a:pt x="1439" y="4933"/>
                  </a:lnTo>
                  <a:lnTo>
                    <a:pt x="1442" y="4942"/>
                  </a:lnTo>
                  <a:lnTo>
                    <a:pt x="1447" y="4950"/>
                  </a:lnTo>
                  <a:lnTo>
                    <a:pt x="1452" y="4957"/>
                  </a:lnTo>
                  <a:lnTo>
                    <a:pt x="1459" y="4963"/>
                  </a:lnTo>
                  <a:lnTo>
                    <a:pt x="1467" y="4967"/>
                  </a:lnTo>
                  <a:lnTo>
                    <a:pt x="1476" y="4970"/>
                  </a:lnTo>
                  <a:lnTo>
                    <a:pt x="1486" y="4972"/>
                  </a:lnTo>
                  <a:lnTo>
                    <a:pt x="1496" y="4970"/>
                  </a:lnTo>
                  <a:lnTo>
                    <a:pt x="1505" y="4967"/>
                  </a:lnTo>
                  <a:lnTo>
                    <a:pt x="1513" y="4963"/>
                  </a:lnTo>
                  <a:lnTo>
                    <a:pt x="1521" y="4957"/>
                  </a:lnTo>
                  <a:lnTo>
                    <a:pt x="1526" y="4950"/>
                  </a:lnTo>
                  <a:lnTo>
                    <a:pt x="1531" y="4942"/>
                  </a:lnTo>
                  <a:lnTo>
                    <a:pt x="1534" y="4933"/>
                  </a:lnTo>
                  <a:lnTo>
                    <a:pt x="1534" y="4923"/>
                  </a:lnTo>
                  <a:lnTo>
                    <a:pt x="1534" y="4913"/>
                  </a:lnTo>
                  <a:lnTo>
                    <a:pt x="1531" y="4904"/>
                  </a:lnTo>
                  <a:lnTo>
                    <a:pt x="1526" y="4897"/>
                  </a:lnTo>
                  <a:lnTo>
                    <a:pt x="1521" y="4889"/>
                  </a:lnTo>
                  <a:lnTo>
                    <a:pt x="1513" y="4883"/>
                  </a:lnTo>
                  <a:lnTo>
                    <a:pt x="1505" y="4878"/>
                  </a:lnTo>
                  <a:lnTo>
                    <a:pt x="1496" y="4876"/>
                  </a:lnTo>
                  <a:lnTo>
                    <a:pt x="1486" y="4875"/>
                  </a:lnTo>
                  <a:close/>
                  <a:moveTo>
                    <a:pt x="1007" y="4875"/>
                  </a:moveTo>
                  <a:lnTo>
                    <a:pt x="997" y="4876"/>
                  </a:lnTo>
                  <a:lnTo>
                    <a:pt x="988" y="4878"/>
                  </a:lnTo>
                  <a:lnTo>
                    <a:pt x="980" y="4883"/>
                  </a:lnTo>
                  <a:lnTo>
                    <a:pt x="972" y="4889"/>
                  </a:lnTo>
                  <a:lnTo>
                    <a:pt x="967" y="4897"/>
                  </a:lnTo>
                  <a:lnTo>
                    <a:pt x="962" y="4904"/>
                  </a:lnTo>
                  <a:lnTo>
                    <a:pt x="960" y="4913"/>
                  </a:lnTo>
                  <a:lnTo>
                    <a:pt x="959" y="4923"/>
                  </a:lnTo>
                  <a:lnTo>
                    <a:pt x="960" y="4933"/>
                  </a:lnTo>
                  <a:lnTo>
                    <a:pt x="962" y="4942"/>
                  </a:lnTo>
                  <a:lnTo>
                    <a:pt x="967" y="4950"/>
                  </a:lnTo>
                  <a:lnTo>
                    <a:pt x="972" y="4957"/>
                  </a:lnTo>
                  <a:lnTo>
                    <a:pt x="980" y="4963"/>
                  </a:lnTo>
                  <a:lnTo>
                    <a:pt x="988" y="4967"/>
                  </a:lnTo>
                  <a:lnTo>
                    <a:pt x="997" y="4970"/>
                  </a:lnTo>
                  <a:lnTo>
                    <a:pt x="1007" y="4972"/>
                  </a:lnTo>
                  <a:lnTo>
                    <a:pt x="1016" y="4970"/>
                  </a:lnTo>
                  <a:lnTo>
                    <a:pt x="1026" y="4967"/>
                  </a:lnTo>
                  <a:lnTo>
                    <a:pt x="1034" y="4963"/>
                  </a:lnTo>
                  <a:lnTo>
                    <a:pt x="1041" y="4957"/>
                  </a:lnTo>
                  <a:lnTo>
                    <a:pt x="1047" y="4950"/>
                  </a:lnTo>
                  <a:lnTo>
                    <a:pt x="1051" y="4942"/>
                  </a:lnTo>
                  <a:lnTo>
                    <a:pt x="1054" y="4933"/>
                  </a:lnTo>
                  <a:lnTo>
                    <a:pt x="1055" y="4923"/>
                  </a:lnTo>
                  <a:lnTo>
                    <a:pt x="1054" y="4913"/>
                  </a:lnTo>
                  <a:lnTo>
                    <a:pt x="1051" y="4904"/>
                  </a:lnTo>
                  <a:lnTo>
                    <a:pt x="1047" y="4897"/>
                  </a:lnTo>
                  <a:lnTo>
                    <a:pt x="1041" y="4889"/>
                  </a:lnTo>
                  <a:lnTo>
                    <a:pt x="1034" y="4883"/>
                  </a:lnTo>
                  <a:lnTo>
                    <a:pt x="1026" y="4878"/>
                  </a:lnTo>
                  <a:lnTo>
                    <a:pt x="1016" y="4876"/>
                  </a:lnTo>
                  <a:lnTo>
                    <a:pt x="1007" y="4875"/>
                  </a:lnTo>
                  <a:close/>
                  <a:moveTo>
                    <a:pt x="528" y="4875"/>
                  </a:moveTo>
                  <a:lnTo>
                    <a:pt x="517" y="4876"/>
                  </a:lnTo>
                  <a:lnTo>
                    <a:pt x="509" y="4878"/>
                  </a:lnTo>
                  <a:lnTo>
                    <a:pt x="501" y="4883"/>
                  </a:lnTo>
                  <a:lnTo>
                    <a:pt x="494" y="4889"/>
                  </a:lnTo>
                  <a:lnTo>
                    <a:pt x="488" y="4897"/>
                  </a:lnTo>
                  <a:lnTo>
                    <a:pt x="484" y="4904"/>
                  </a:lnTo>
                  <a:lnTo>
                    <a:pt x="481" y="4913"/>
                  </a:lnTo>
                  <a:lnTo>
                    <a:pt x="480" y="4923"/>
                  </a:lnTo>
                  <a:lnTo>
                    <a:pt x="481" y="4933"/>
                  </a:lnTo>
                  <a:lnTo>
                    <a:pt x="484" y="4942"/>
                  </a:lnTo>
                  <a:lnTo>
                    <a:pt x="488" y="4950"/>
                  </a:lnTo>
                  <a:lnTo>
                    <a:pt x="494" y="4957"/>
                  </a:lnTo>
                  <a:lnTo>
                    <a:pt x="501" y="4963"/>
                  </a:lnTo>
                  <a:lnTo>
                    <a:pt x="509" y="4967"/>
                  </a:lnTo>
                  <a:lnTo>
                    <a:pt x="517" y="4970"/>
                  </a:lnTo>
                  <a:lnTo>
                    <a:pt x="528" y="4972"/>
                  </a:lnTo>
                  <a:lnTo>
                    <a:pt x="537" y="4970"/>
                  </a:lnTo>
                  <a:lnTo>
                    <a:pt x="546" y="4967"/>
                  </a:lnTo>
                  <a:lnTo>
                    <a:pt x="554" y="4963"/>
                  </a:lnTo>
                  <a:lnTo>
                    <a:pt x="561" y="4957"/>
                  </a:lnTo>
                  <a:lnTo>
                    <a:pt x="568" y="4950"/>
                  </a:lnTo>
                  <a:lnTo>
                    <a:pt x="572" y="4942"/>
                  </a:lnTo>
                  <a:lnTo>
                    <a:pt x="575" y="4933"/>
                  </a:lnTo>
                  <a:lnTo>
                    <a:pt x="576" y="4923"/>
                  </a:lnTo>
                  <a:lnTo>
                    <a:pt x="575" y="4913"/>
                  </a:lnTo>
                  <a:lnTo>
                    <a:pt x="572" y="4904"/>
                  </a:lnTo>
                  <a:lnTo>
                    <a:pt x="568" y="4897"/>
                  </a:lnTo>
                  <a:lnTo>
                    <a:pt x="561" y="4889"/>
                  </a:lnTo>
                  <a:lnTo>
                    <a:pt x="554" y="4883"/>
                  </a:lnTo>
                  <a:lnTo>
                    <a:pt x="546" y="4878"/>
                  </a:lnTo>
                  <a:lnTo>
                    <a:pt x="537" y="4876"/>
                  </a:lnTo>
                  <a:lnTo>
                    <a:pt x="528" y="4875"/>
                  </a:lnTo>
                  <a:close/>
                  <a:moveTo>
                    <a:pt x="48" y="4875"/>
                  </a:moveTo>
                  <a:lnTo>
                    <a:pt x="39" y="4876"/>
                  </a:lnTo>
                  <a:lnTo>
                    <a:pt x="30" y="4878"/>
                  </a:lnTo>
                  <a:lnTo>
                    <a:pt x="22" y="4883"/>
                  </a:lnTo>
                  <a:lnTo>
                    <a:pt x="14" y="4889"/>
                  </a:lnTo>
                  <a:lnTo>
                    <a:pt x="8" y="4897"/>
                  </a:lnTo>
                  <a:lnTo>
                    <a:pt x="4" y="4904"/>
                  </a:lnTo>
                  <a:lnTo>
                    <a:pt x="1" y="4913"/>
                  </a:lnTo>
                  <a:lnTo>
                    <a:pt x="0" y="4923"/>
                  </a:lnTo>
                  <a:lnTo>
                    <a:pt x="1" y="4933"/>
                  </a:lnTo>
                  <a:lnTo>
                    <a:pt x="4" y="4942"/>
                  </a:lnTo>
                  <a:lnTo>
                    <a:pt x="8" y="4950"/>
                  </a:lnTo>
                  <a:lnTo>
                    <a:pt x="14" y="4957"/>
                  </a:lnTo>
                  <a:lnTo>
                    <a:pt x="22" y="4963"/>
                  </a:lnTo>
                  <a:lnTo>
                    <a:pt x="30" y="4967"/>
                  </a:lnTo>
                  <a:lnTo>
                    <a:pt x="39" y="4970"/>
                  </a:lnTo>
                  <a:lnTo>
                    <a:pt x="48" y="4972"/>
                  </a:lnTo>
                  <a:lnTo>
                    <a:pt x="57" y="4970"/>
                  </a:lnTo>
                  <a:lnTo>
                    <a:pt x="67" y="4967"/>
                  </a:lnTo>
                  <a:lnTo>
                    <a:pt x="75" y="4963"/>
                  </a:lnTo>
                  <a:lnTo>
                    <a:pt x="82" y="4957"/>
                  </a:lnTo>
                  <a:lnTo>
                    <a:pt x="88" y="4950"/>
                  </a:lnTo>
                  <a:lnTo>
                    <a:pt x="92" y="4942"/>
                  </a:lnTo>
                  <a:lnTo>
                    <a:pt x="95" y="4933"/>
                  </a:lnTo>
                  <a:lnTo>
                    <a:pt x="96" y="4923"/>
                  </a:lnTo>
                  <a:lnTo>
                    <a:pt x="95" y="4913"/>
                  </a:lnTo>
                  <a:lnTo>
                    <a:pt x="92" y="4904"/>
                  </a:lnTo>
                  <a:lnTo>
                    <a:pt x="88" y="4897"/>
                  </a:lnTo>
                  <a:lnTo>
                    <a:pt x="82" y="4889"/>
                  </a:lnTo>
                  <a:lnTo>
                    <a:pt x="75" y="4883"/>
                  </a:lnTo>
                  <a:lnTo>
                    <a:pt x="67" y="4878"/>
                  </a:lnTo>
                  <a:lnTo>
                    <a:pt x="57" y="4876"/>
                  </a:lnTo>
                  <a:lnTo>
                    <a:pt x="48" y="4875"/>
                  </a:lnTo>
                  <a:close/>
                  <a:moveTo>
                    <a:pt x="1965" y="4432"/>
                  </a:moveTo>
                  <a:lnTo>
                    <a:pt x="1956" y="4433"/>
                  </a:lnTo>
                  <a:lnTo>
                    <a:pt x="1947" y="4435"/>
                  </a:lnTo>
                  <a:lnTo>
                    <a:pt x="1939" y="4440"/>
                  </a:lnTo>
                  <a:lnTo>
                    <a:pt x="1931" y="4445"/>
                  </a:lnTo>
                  <a:lnTo>
                    <a:pt x="1925" y="4453"/>
                  </a:lnTo>
                  <a:lnTo>
                    <a:pt x="1921" y="4461"/>
                  </a:lnTo>
                  <a:lnTo>
                    <a:pt x="1918" y="4470"/>
                  </a:lnTo>
                  <a:lnTo>
                    <a:pt x="1917" y="4480"/>
                  </a:lnTo>
                  <a:lnTo>
                    <a:pt x="1918" y="4490"/>
                  </a:lnTo>
                  <a:lnTo>
                    <a:pt x="1921" y="4499"/>
                  </a:lnTo>
                  <a:lnTo>
                    <a:pt x="1925" y="4507"/>
                  </a:lnTo>
                  <a:lnTo>
                    <a:pt x="1931" y="4514"/>
                  </a:lnTo>
                  <a:lnTo>
                    <a:pt x="1939" y="4520"/>
                  </a:lnTo>
                  <a:lnTo>
                    <a:pt x="1947" y="4524"/>
                  </a:lnTo>
                  <a:lnTo>
                    <a:pt x="1956" y="4527"/>
                  </a:lnTo>
                  <a:lnTo>
                    <a:pt x="1965" y="4528"/>
                  </a:lnTo>
                  <a:lnTo>
                    <a:pt x="1975" y="4527"/>
                  </a:lnTo>
                  <a:lnTo>
                    <a:pt x="1985" y="4524"/>
                  </a:lnTo>
                  <a:lnTo>
                    <a:pt x="1993" y="4520"/>
                  </a:lnTo>
                  <a:lnTo>
                    <a:pt x="2000" y="4514"/>
                  </a:lnTo>
                  <a:lnTo>
                    <a:pt x="2005" y="4507"/>
                  </a:lnTo>
                  <a:lnTo>
                    <a:pt x="2010" y="4499"/>
                  </a:lnTo>
                  <a:lnTo>
                    <a:pt x="2012" y="4490"/>
                  </a:lnTo>
                  <a:lnTo>
                    <a:pt x="2013" y="4480"/>
                  </a:lnTo>
                  <a:lnTo>
                    <a:pt x="2012" y="4470"/>
                  </a:lnTo>
                  <a:lnTo>
                    <a:pt x="2010" y="4461"/>
                  </a:lnTo>
                  <a:lnTo>
                    <a:pt x="2005" y="4453"/>
                  </a:lnTo>
                  <a:lnTo>
                    <a:pt x="2000" y="4445"/>
                  </a:lnTo>
                  <a:lnTo>
                    <a:pt x="1993" y="4440"/>
                  </a:lnTo>
                  <a:lnTo>
                    <a:pt x="1985" y="4435"/>
                  </a:lnTo>
                  <a:lnTo>
                    <a:pt x="1975" y="4433"/>
                  </a:lnTo>
                  <a:lnTo>
                    <a:pt x="1965" y="4432"/>
                  </a:lnTo>
                  <a:close/>
                  <a:moveTo>
                    <a:pt x="1486" y="4432"/>
                  </a:moveTo>
                  <a:lnTo>
                    <a:pt x="1476" y="4433"/>
                  </a:lnTo>
                  <a:lnTo>
                    <a:pt x="1467" y="4435"/>
                  </a:lnTo>
                  <a:lnTo>
                    <a:pt x="1459" y="4440"/>
                  </a:lnTo>
                  <a:lnTo>
                    <a:pt x="1452" y="4445"/>
                  </a:lnTo>
                  <a:lnTo>
                    <a:pt x="1447" y="4453"/>
                  </a:lnTo>
                  <a:lnTo>
                    <a:pt x="1442" y="4461"/>
                  </a:lnTo>
                  <a:lnTo>
                    <a:pt x="1439" y="4470"/>
                  </a:lnTo>
                  <a:lnTo>
                    <a:pt x="1439" y="4480"/>
                  </a:lnTo>
                  <a:lnTo>
                    <a:pt x="1439" y="4490"/>
                  </a:lnTo>
                  <a:lnTo>
                    <a:pt x="1442" y="4499"/>
                  </a:lnTo>
                  <a:lnTo>
                    <a:pt x="1447" y="4507"/>
                  </a:lnTo>
                  <a:lnTo>
                    <a:pt x="1452" y="4514"/>
                  </a:lnTo>
                  <a:lnTo>
                    <a:pt x="1459" y="4520"/>
                  </a:lnTo>
                  <a:lnTo>
                    <a:pt x="1467" y="4524"/>
                  </a:lnTo>
                  <a:lnTo>
                    <a:pt x="1476" y="4527"/>
                  </a:lnTo>
                  <a:lnTo>
                    <a:pt x="1486" y="4528"/>
                  </a:lnTo>
                  <a:lnTo>
                    <a:pt x="1496" y="4527"/>
                  </a:lnTo>
                  <a:lnTo>
                    <a:pt x="1505" y="4524"/>
                  </a:lnTo>
                  <a:lnTo>
                    <a:pt x="1513" y="4520"/>
                  </a:lnTo>
                  <a:lnTo>
                    <a:pt x="1521" y="4514"/>
                  </a:lnTo>
                  <a:lnTo>
                    <a:pt x="1526" y="4507"/>
                  </a:lnTo>
                  <a:lnTo>
                    <a:pt x="1531" y="4499"/>
                  </a:lnTo>
                  <a:lnTo>
                    <a:pt x="1534" y="4490"/>
                  </a:lnTo>
                  <a:lnTo>
                    <a:pt x="1534" y="4480"/>
                  </a:lnTo>
                  <a:lnTo>
                    <a:pt x="1534" y="4470"/>
                  </a:lnTo>
                  <a:lnTo>
                    <a:pt x="1531" y="4461"/>
                  </a:lnTo>
                  <a:lnTo>
                    <a:pt x="1526" y="4453"/>
                  </a:lnTo>
                  <a:lnTo>
                    <a:pt x="1521" y="4445"/>
                  </a:lnTo>
                  <a:lnTo>
                    <a:pt x="1513" y="4440"/>
                  </a:lnTo>
                  <a:lnTo>
                    <a:pt x="1505" y="4435"/>
                  </a:lnTo>
                  <a:lnTo>
                    <a:pt x="1496" y="4433"/>
                  </a:lnTo>
                  <a:lnTo>
                    <a:pt x="1486" y="4432"/>
                  </a:lnTo>
                  <a:close/>
                  <a:moveTo>
                    <a:pt x="1007" y="4432"/>
                  </a:moveTo>
                  <a:lnTo>
                    <a:pt x="997" y="4433"/>
                  </a:lnTo>
                  <a:lnTo>
                    <a:pt x="988" y="4435"/>
                  </a:lnTo>
                  <a:lnTo>
                    <a:pt x="980" y="4440"/>
                  </a:lnTo>
                  <a:lnTo>
                    <a:pt x="972" y="4445"/>
                  </a:lnTo>
                  <a:lnTo>
                    <a:pt x="967" y="4453"/>
                  </a:lnTo>
                  <a:lnTo>
                    <a:pt x="962" y="4461"/>
                  </a:lnTo>
                  <a:lnTo>
                    <a:pt x="960" y="4470"/>
                  </a:lnTo>
                  <a:lnTo>
                    <a:pt x="959" y="4480"/>
                  </a:lnTo>
                  <a:lnTo>
                    <a:pt x="960" y="4490"/>
                  </a:lnTo>
                  <a:lnTo>
                    <a:pt x="962" y="4499"/>
                  </a:lnTo>
                  <a:lnTo>
                    <a:pt x="967" y="4507"/>
                  </a:lnTo>
                  <a:lnTo>
                    <a:pt x="972" y="4514"/>
                  </a:lnTo>
                  <a:lnTo>
                    <a:pt x="980" y="4520"/>
                  </a:lnTo>
                  <a:lnTo>
                    <a:pt x="988" y="4524"/>
                  </a:lnTo>
                  <a:lnTo>
                    <a:pt x="997" y="4527"/>
                  </a:lnTo>
                  <a:lnTo>
                    <a:pt x="1007" y="4528"/>
                  </a:lnTo>
                  <a:lnTo>
                    <a:pt x="1016" y="4527"/>
                  </a:lnTo>
                  <a:lnTo>
                    <a:pt x="1026" y="4524"/>
                  </a:lnTo>
                  <a:lnTo>
                    <a:pt x="1034" y="4520"/>
                  </a:lnTo>
                  <a:lnTo>
                    <a:pt x="1041" y="4514"/>
                  </a:lnTo>
                  <a:lnTo>
                    <a:pt x="1047" y="4507"/>
                  </a:lnTo>
                  <a:lnTo>
                    <a:pt x="1051" y="4499"/>
                  </a:lnTo>
                  <a:lnTo>
                    <a:pt x="1054" y="4490"/>
                  </a:lnTo>
                  <a:lnTo>
                    <a:pt x="1055" y="4480"/>
                  </a:lnTo>
                  <a:lnTo>
                    <a:pt x="1054" y="4470"/>
                  </a:lnTo>
                  <a:lnTo>
                    <a:pt x="1051" y="4461"/>
                  </a:lnTo>
                  <a:lnTo>
                    <a:pt x="1047" y="4453"/>
                  </a:lnTo>
                  <a:lnTo>
                    <a:pt x="1041" y="4445"/>
                  </a:lnTo>
                  <a:lnTo>
                    <a:pt x="1034" y="4440"/>
                  </a:lnTo>
                  <a:lnTo>
                    <a:pt x="1026" y="4435"/>
                  </a:lnTo>
                  <a:lnTo>
                    <a:pt x="1016" y="4433"/>
                  </a:lnTo>
                  <a:lnTo>
                    <a:pt x="1007" y="4432"/>
                  </a:lnTo>
                  <a:close/>
                  <a:moveTo>
                    <a:pt x="528" y="4432"/>
                  </a:moveTo>
                  <a:lnTo>
                    <a:pt x="517" y="4433"/>
                  </a:lnTo>
                  <a:lnTo>
                    <a:pt x="509" y="4435"/>
                  </a:lnTo>
                  <a:lnTo>
                    <a:pt x="501" y="4440"/>
                  </a:lnTo>
                  <a:lnTo>
                    <a:pt x="494" y="4445"/>
                  </a:lnTo>
                  <a:lnTo>
                    <a:pt x="488" y="4453"/>
                  </a:lnTo>
                  <a:lnTo>
                    <a:pt x="484" y="4461"/>
                  </a:lnTo>
                  <a:lnTo>
                    <a:pt x="481" y="4470"/>
                  </a:lnTo>
                  <a:lnTo>
                    <a:pt x="480" y="4480"/>
                  </a:lnTo>
                  <a:lnTo>
                    <a:pt x="481" y="4490"/>
                  </a:lnTo>
                  <a:lnTo>
                    <a:pt x="484" y="4499"/>
                  </a:lnTo>
                  <a:lnTo>
                    <a:pt x="488" y="4507"/>
                  </a:lnTo>
                  <a:lnTo>
                    <a:pt x="494" y="4514"/>
                  </a:lnTo>
                  <a:lnTo>
                    <a:pt x="501" y="4520"/>
                  </a:lnTo>
                  <a:lnTo>
                    <a:pt x="509" y="4524"/>
                  </a:lnTo>
                  <a:lnTo>
                    <a:pt x="517" y="4527"/>
                  </a:lnTo>
                  <a:lnTo>
                    <a:pt x="528" y="4528"/>
                  </a:lnTo>
                  <a:lnTo>
                    <a:pt x="537" y="4527"/>
                  </a:lnTo>
                  <a:lnTo>
                    <a:pt x="546" y="4524"/>
                  </a:lnTo>
                  <a:lnTo>
                    <a:pt x="554" y="4520"/>
                  </a:lnTo>
                  <a:lnTo>
                    <a:pt x="561" y="4514"/>
                  </a:lnTo>
                  <a:lnTo>
                    <a:pt x="568" y="4507"/>
                  </a:lnTo>
                  <a:lnTo>
                    <a:pt x="572" y="4499"/>
                  </a:lnTo>
                  <a:lnTo>
                    <a:pt x="575" y="4490"/>
                  </a:lnTo>
                  <a:lnTo>
                    <a:pt x="576" y="4480"/>
                  </a:lnTo>
                  <a:lnTo>
                    <a:pt x="575" y="4470"/>
                  </a:lnTo>
                  <a:lnTo>
                    <a:pt x="572" y="4461"/>
                  </a:lnTo>
                  <a:lnTo>
                    <a:pt x="568" y="4453"/>
                  </a:lnTo>
                  <a:lnTo>
                    <a:pt x="561" y="4445"/>
                  </a:lnTo>
                  <a:lnTo>
                    <a:pt x="554" y="4440"/>
                  </a:lnTo>
                  <a:lnTo>
                    <a:pt x="546" y="4435"/>
                  </a:lnTo>
                  <a:lnTo>
                    <a:pt x="537" y="4433"/>
                  </a:lnTo>
                  <a:lnTo>
                    <a:pt x="528" y="4432"/>
                  </a:lnTo>
                  <a:close/>
                  <a:moveTo>
                    <a:pt x="48" y="4432"/>
                  </a:moveTo>
                  <a:lnTo>
                    <a:pt x="39" y="4433"/>
                  </a:lnTo>
                  <a:lnTo>
                    <a:pt x="30" y="4435"/>
                  </a:lnTo>
                  <a:lnTo>
                    <a:pt x="22" y="4440"/>
                  </a:lnTo>
                  <a:lnTo>
                    <a:pt x="14" y="4445"/>
                  </a:lnTo>
                  <a:lnTo>
                    <a:pt x="8" y="4453"/>
                  </a:lnTo>
                  <a:lnTo>
                    <a:pt x="4" y="4461"/>
                  </a:lnTo>
                  <a:lnTo>
                    <a:pt x="1" y="4470"/>
                  </a:lnTo>
                  <a:lnTo>
                    <a:pt x="0" y="4480"/>
                  </a:lnTo>
                  <a:lnTo>
                    <a:pt x="1" y="4490"/>
                  </a:lnTo>
                  <a:lnTo>
                    <a:pt x="4" y="4499"/>
                  </a:lnTo>
                  <a:lnTo>
                    <a:pt x="8" y="4507"/>
                  </a:lnTo>
                  <a:lnTo>
                    <a:pt x="14" y="4514"/>
                  </a:lnTo>
                  <a:lnTo>
                    <a:pt x="22" y="4520"/>
                  </a:lnTo>
                  <a:lnTo>
                    <a:pt x="30" y="4524"/>
                  </a:lnTo>
                  <a:lnTo>
                    <a:pt x="39" y="4527"/>
                  </a:lnTo>
                  <a:lnTo>
                    <a:pt x="48" y="4528"/>
                  </a:lnTo>
                  <a:lnTo>
                    <a:pt x="57" y="4527"/>
                  </a:lnTo>
                  <a:lnTo>
                    <a:pt x="67" y="4524"/>
                  </a:lnTo>
                  <a:lnTo>
                    <a:pt x="75" y="4520"/>
                  </a:lnTo>
                  <a:lnTo>
                    <a:pt x="82" y="4514"/>
                  </a:lnTo>
                  <a:lnTo>
                    <a:pt x="88" y="4507"/>
                  </a:lnTo>
                  <a:lnTo>
                    <a:pt x="92" y="4499"/>
                  </a:lnTo>
                  <a:lnTo>
                    <a:pt x="95" y="4490"/>
                  </a:lnTo>
                  <a:lnTo>
                    <a:pt x="96" y="4480"/>
                  </a:lnTo>
                  <a:lnTo>
                    <a:pt x="95" y="4470"/>
                  </a:lnTo>
                  <a:lnTo>
                    <a:pt x="92" y="4461"/>
                  </a:lnTo>
                  <a:lnTo>
                    <a:pt x="88" y="4453"/>
                  </a:lnTo>
                  <a:lnTo>
                    <a:pt x="82" y="4445"/>
                  </a:lnTo>
                  <a:lnTo>
                    <a:pt x="75" y="4440"/>
                  </a:lnTo>
                  <a:lnTo>
                    <a:pt x="67" y="4435"/>
                  </a:lnTo>
                  <a:lnTo>
                    <a:pt x="57" y="4433"/>
                  </a:lnTo>
                  <a:lnTo>
                    <a:pt x="48" y="4432"/>
                  </a:lnTo>
                  <a:close/>
                  <a:moveTo>
                    <a:pt x="1965" y="3988"/>
                  </a:moveTo>
                  <a:lnTo>
                    <a:pt x="1956" y="3989"/>
                  </a:lnTo>
                  <a:lnTo>
                    <a:pt x="1947" y="3992"/>
                  </a:lnTo>
                  <a:lnTo>
                    <a:pt x="1939" y="3996"/>
                  </a:lnTo>
                  <a:lnTo>
                    <a:pt x="1931" y="4002"/>
                  </a:lnTo>
                  <a:lnTo>
                    <a:pt x="1925" y="4010"/>
                  </a:lnTo>
                  <a:lnTo>
                    <a:pt x="1921" y="4018"/>
                  </a:lnTo>
                  <a:lnTo>
                    <a:pt x="1918" y="4027"/>
                  </a:lnTo>
                  <a:lnTo>
                    <a:pt x="1917" y="4036"/>
                  </a:lnTo>
                  <a:lnTo>
                    <a:pt x="1918" y="4047"/>
                  </a:lnTo>
                  <a:lnTo>
                    <a:pt x="1921" y="4056"/>
                  </a:lnTo>
                  <a:lnTo>
                    <a:pt x="1925" y="4064"/>
                  </a:lnTo>
                  <a:lnTo>
                    <a:pt x="1931" y="4071"/>
                  </a:lnTo>
                  <a:lnTo>
                    <a:pt x="1939" y="4076"/>
                  </a:lnTo>
                  <a:lnTo>
                    <a:pt x="1947" y="4081"/>
                  </a:lnTo>
                  <a:lnTo>
                    <a:pt x="1956" y="4083"/>
                  </a:lnTo>
                  <a:lnTo>
                    <a:pt x="1965" y="4084"/>
                  </a:lnTo>
                  <a:lnTo>
                    <a:pt x="1975" y="4083"/>
                  </a:lnTo>
                  <a:lnTo>
                    <a:pt x="1985" y="4081"/>
                  </a:lnTo>
                  <a:lnTo>
                    <a:pt x="1993" y="4076"/>
                  </a:lnTo>
                  <a:lnTo>
                    <a:pt x="2000" y="4071"/>
                  </a:lnTo>
                  <a:lnTo>
                    <a:pt x="2005" y="4064"/>
                  </a:lnTo>
                  <a:lnTo>
                    <a:pt x="2010" y="4056"/>
                  </a:lnTo>
                  <a:lnTo>
                    <a:pt x="2012" y="4047"/>
                  </a:lnTo>
                  <a:lnTo>
                    <a:pt x="2013" y="4036"/>
                  </a:lnTo>
                  <a:lnTo>
                    <a:pt x="2012" y="4027"/>
                  </a:lnTo>
                  <a:lnTo>
                    <a:pt x="2010" y="4018"/>
                  </a:lnTo>
                  <a:lnTo>
                    <a:pt x="2005" y="4010"/>
                  </a:lnTo>
                  <a:lnTo>
                    <a:pt x="2000" y="4002"/>
                  </a:lnTo>
                  <a:lnTo>
                    <a:pt x="1993" y="3996"/>
                  </a:lnTo>
                  <a:lnTo>
                    <a:pt x="1985" y="3992"/>
                  </a:lnTo>
                  <a:lnTo>
                    <a:pt x="1975" y="3989"/>
                  </a:lnTo>
                  <a:lnTo>
                    <a:pt x="1965" y="3988"/>
                  </a:lnTo>
                  <a:close/>
                  <a:moveTo>
                    <a:pt x="1486" y="3988"/>
                  </a:moveTo>
                  <a:lnTo>
                    <a:pt x="1476" y="3989"/>
                  </a:lnTo>
                  <a:lnTo>
                    <a:pt x="1467" y="3992"/>
                  </a:lnTo>
                  <a:lnTo>
                    <a:pt x="1459" y="3996"/>
                  </a:lnTo>
                  <a:lnTo>
                    <a:pt x="1452" y="4002"/>
                  </a:lnTo>
                  <a:lnTo>
                    <a:pt x="1447" y="4010"/>
                  </a:lnTo>
                  <a:lnTo>
                    <a:pt x="1442" y="4018"/>
                  </a:lnTo>
                  <a:lnTo>
                    <a:pt x="1439" y="4027"/>
                  </a:lnTo>
                  <a:lnTo>
                    <a:pt x="1439" y="4036"/>
                  </a:lnTo>
                  <a:lnTo>
                    <a:pt x="1439" y="4047"/>
                  </a:lnTo>
                  <a:lnTo>
                    <a:pt x="1442" y="4056"/>
                  </a:lnTo>
                  <a:lnTo>
                    <a:pt x="1447" y="4064"/>
                  </a:lnTo>
                  <a:lnTo>
                    <a:pt x="1452" y="4071"/>
                  </a:lnTo>
                  <a:lnTo>
                    <a:pt x="1459" y="4076"/>
                  </a:lnTo>
                  <a:lnTo>
                    <a:pt x="1467" y="4081"/>
                  </a:lnTo>
                  <a:lnTo>
                    <a:pt x="1476" y="4083"/>
                  </a:lnTo>
                  <a:lnTo>
                    <a:pt x="1486" y="4084"/>
                  </a:lnTo>
                  <a:lnTo>
                    <a:pt x="1496" y="4083"/>
                  </a:lnTo>
                  <a:lnTo>
                    <a:pt x="1505" y="4081"/>
                  </a:lnTo>
                  <a:lnTo>
                    <a:pt x="1513" y="4076"/>
                  </a:lnTo>
                  <a:lnTo>
                    <a:pt x="1521" y="4071"/>
                  </a:lnTo>
                  <a:lnTo>
                    <a:pt x="1526" y="4064"/>
                  </a:lnTo>
                  <a:lnTo>
                    <a:pt x="1531" y="4056"/>
                  </a:lnTo>
                  <a:lnTo>
                    <a:pt x="1534" y="4047"/>
                  </a:lnTo>
                  <a:lnTo>
                    <a:pt x="1534" y="4036"/>
                  </a:lnTo>
                  <a:lnTo>
                    <a:pt x="1534" y="4027"/>
                  </a:lnTo>
                  <a:lnTo>
                    <a:pt x="1531" y="4018"/>
                  </a:lnTo>
                  <a:lnTo>
                    <a:pt x="1526" y="4010"/>
                  </a:lnTo>
                  <a:lnTo>
                    <a:pt x="1521" y="4002"/>
                  </a:lnTo>
                  <a:lnTo>
                    <a:pt x="1513" y="3996"/>
                  </a:lnTo>
                  <a:lnTo>
                    <a:pt x="1505" y="3992"/>
                  </a:lnTo>
                  <a:lnTo>
                    <a:pt x="1496" y="3989"/>
                  </a:lnTo>
                  <a:lnTo>
                    <a:pt x="1486" y="3988"/>
                  </a:lnTo>
                  <a:close/>
                  <a:moveTo>
                    <a:pt x="1007" y="3988"/>
                  </a:moveTo>
                  <a:lnTo>
                    <a:pt x="997" y="3989"/>
                  </a:lnTo>
                  <a:lnTo>
                    <a:pt x="988" y="3992"/>
                  </a:lnTo>
                  <a:lnTo>
                    <a:pt x="980" y="3996"/>
                  </a:lnTo>
                  <a:lnTo>
                    <a:pt x="972" y="4002"/>
                  </a:lnTo>
                  <a:lnTo>
                    <a:pt x="967" y="4010"/>
                  </a:lnTo>
                  <a:lnTo>
                    <a:pt x="962" y="4018"/>
                  </a:lnTo>
                  <a:lnTo>
                    <a:pt x="960" y="4027"/>
                  </a:lnTo>
                  <a:lnTo>
                    <a:pt x="959" y="4036"/>
                  </a:lnTo>
                  <a:lnTo>
                    <a:pt x="960" y="4047"/>
                  </a:lnTo>
                  <a:lnTo>
                    <a:pt x="962" y="4056"/>
                  </a:lnTo>
                  <a:lnTo>
                    <a:pt x="967" y="4064"/>
                  </a:lnTo>
                  <a:lnTo>
                    <a:pt x="972" y="4071"/>
                  </a:lnTo>
                  <a:lnTo>
                    <a:pt x="980" y="4076"/>
                  </a:lnTo>
                  <a:lnTo>
                    <a:pt x="988" y="4081"/>
                  </a:lnTo>
                  <a:lnTo>
                    <a:pt x="997" y="4083"/>
                  </a:lnTo>
                  <a:lnTo>
                    <a:pt x="1007" y="4084"/>
                  </a:lnTo>
                  <a:lnTo>
                    <a:pt x="1016" y="4083"/>
                  </a:lnTo>
                  <a:lnTo>
                    <a:pt x="1026" y="4081"/>
                  </a:lnTo>
                  <a:lnTo>
                    <a:pt x="1034" y="4076"/>
                  </a:lnTo>
                  <a:lnTo>
                    <a:pt x="1041" y="4071"/>
                  </a:lnTo>
                  <a:lnTo>
                    <a:pt x="1047" y="4064"/>
                  </a:lnTo>
                  <a:lnTo>
                    <a:pt x="1051" y="4056"/>
                  </a:lnTo>
                  <a:lnTo>
                    <a:pt x="1054" y="4047"/>
                  </a:lnTo>
                  <a:lnTo>
                    <a:pt x="1055" y="4036"/>
                  </a:lnTo>
                  <a:lnTo>
                    <a:pt x="1054" y="4027"/>
                  </a:lnTo>
                  <a:lnTo>
                    <a:pt x="1051" y="4018"/>
                  </a:lnTo>
                  <a:lnTo>
                    <a:pt x="1047" y="4010"/>
                  </a:lnTo>
                  <a:lnTo>
                    <a:pt x="1041" y="4002"/>
                  </a:lnTo>
                  <a:lnTo>
                    <a:pt x="1034" y="3996"/>
                  </a:lnTo>
                  <a:lnTo>
                    <a:pt x="1026" y="3992"/>
                  </a:lnTo>
                  <a:lnTo>
                    <a:pt x="1016" y="3989"/>
                  </a:lnTo>
                  <a:lnTo>
                    <a:pt x="1007" y="3988"/>
                  </a:lnTo>
                  <a:close/>
                  <a:moveTo>
                    <a:pt x="528" y="3988"/>
                  </a:moveTo>
                  <a:lnTo>
                    <a:pt x="517" y="3989"/>
                  </a:lnTo>
                  <a:lnTo>
                    <a:pt x="509" y="3992"/>
                  </a:lnTo>
                  <a:lnTo>
                    <a:pt x="501" y="3996"/>
                  </a:lnTo>
                  <a:lnTo>
                    <a:pt x="494" y="4002"/>
                  </a:lnTo>
                  <a:lnTo>
                    <a:pt x="488" y="4010"/>
                  </a:lnTo>
                  <a:lnTo>
                    <a:pt x="484" y="4018"/>
                  </a:lnTo>
                  <a:lnTo>
                    <a:pt x="481" y="4027"/>
                  </a:lnTo>
                  <a:lnTo>
                    <a:pt x="480" y="4036"/>
                  </a:lnTo>
                  <a:lnTo>
                    <a:pt x="481" y="4047"/>
                  </a:lnTo>
                  <a:lnTo>
                    <a:pt x="484" y="4056"/>
                  </a:lnTo>
                  <a:lnTo>
                    <a:pt x="488" y="4064"/>
                  </a:lnTo>
                  <a:lnTo>
                    <a:pt x="494" y="4071"/>
                  </a:lnTo>
                  <a:lnTo>
                    <a:pt x="501" y="4076"/>
                  </a:lnTo>
                  <a:lnTo>
                    <a:pt x="509" y="4081"/>
                  </a:lnTo>
                  <a:lnTo>
                    <a:pt x="517" y="4083"/>
                  </a:lnTo>
                  <a:lnTo>
                    <a:pt x="528" y="4084"/>
                  </a:lnTo>
                  <a:lnTo>
                    <a:pt x="537" y="4083"/>
                  </a:lnTo>
                  <a:lnTo>
                    <a:pt x="546" y="4081"/>
                  </a:lnTo>
                  <a:lnTo>
                    <a:pt x="554" y="4076"/>
                  </a:lnTo>
                  <a:lnTo>
                    <a:pt x="561" y="4071"/>
                  </a:lnTo>
                  <a:lnTo>
                    <a:pt x="568" y="4064"/>
                  </a:lnTo>
                  <a:lnTo>
                    <a:pt x="572" y="4056"/>
                  </a:lnTo>
                  <a:lnTo>
                    <a:pt x="575" y="4047"/>
                  </a:lnTo>
                  <a:lnTo>
                    <a:pt x="576" y="4036"/>
                  </a:lnTo>
                  <a:lnTo>
                    <a:pt x="575" y="4027"/>
                  </a:lnTo>
                  <a:lnTo>
                    <a:pt x="572" y="4018"/>
                  </a:lnTo>
                  <a:lnTo>
                    <a:pt x="568" y="4010"/>
                  </a:lnTo>
                  <a:lnTo>
                    <a:pt x="561" y="4002"/>
                  </a:lnTo>
                  <a:lnTo>
                    <a:pt x="554" y="3996"/>
                  </a:lnTo>
                  <a:lnTo>
                    <a:pt x="546" y="3992"/>
                  </a:lnTo>
                  <a:lnTo>
                    <a:pt x="537" y="3989"/>
                  </a:lnTo>
                  <a:lnTo>
                    <a:pt x="528" y="3988"/>
                  </a:lnTo>
                  <a:close/>
                  <a:moveTo>
                    <a:pt x="48" y="3988"/>
                  </a:moveTo>
                  <a:lnTo>
                    <a:pt x="39" y="3989"/>
                  </a:lnTo>
                  <a:lnTo>
                    <a:pt x="30" y="3992"/>
                  </a:lnTo>
                  <a:lnTo>
                    <a:pt x="22" y="3996"/>
                  </a:lnTo>
                  <a:lnTo>
                    <a:pt x="14" y="4002"/>
                  </a:lnTo>
                  <a:lnTo>
                    <a:pt x="8" y="4010"/>
                  </a:lnTo>
                  <a:lnTo>
                    <a:pt x="4" y="4018"/>
                  </a:lnTo>
                  <a:lnTo>
                    <a:pt x="1" y="4027"/>
                  </a:lnTo>
                  <a:lnTo>
                    <a:pt x="0" y="4036"/>
                  </a:lnTo>
                  <a:lnTo>
                    <a:pt x="1" y="4047"/>
                  </a:lnTo>
                  <a:lnTo>
                    <a:pt x="4" y="4056"/>
                  </a:lnTo>
                  <a:lnTo>
                    <a:pt x="8" y="4064"/>
                  </a:lnTo>
                  <a:lnTo>
                    <a:pt x="14" y="4071"/>
                  </a:lnTo>
                  <a:lnTo>
                    <a:pt x="22" y="4076"/>
                  </a:lnTo>
                  <a:lnTo>
                    <a:pt x="30" y="4081"/>
                  </a:lnTo>
                  <a:lnTo>
                    <a:pt x="39" y="4083"/>
                  </a:lnTo>
                  <a:lnTo>
                    <a:pt x="48" y="4084"/>
                  </a:lnTo>
                  <a:lnTo>
                    <a:pt x="57" y="4083"/>
                  </a:lnTo>
                  <a:lnTo>
                    <a:pt x="67" y="4081"/>
                  </a:lnTo>
                  <a:lnTo>
                    <a:pt x="75" y="4076"/>
                  </a:lnTo>
                  <a:lnTo>
                    <a:pt x="82" y="4071"/>
                  </a:lnTo>
                  <a:lnTo>
                    <a:pt x="88" y="4064"/>
                  </a:lnTo>
                  <a:lnTo>
                    <a:pt x="92" y="4056"/>
                  </a:lnTo>
                  <a:lnTo>
                    <a:pt x="95" y="4047"/>
                  </a:lnTo>
                  <a:lnTo>
                    <a:pt x="96" y="4036"/>
                  </a:lnTo>
                  <a:lnTo>
                    <a:pt x="95" y="4027"/>
                  </a:lnTo>
                  <a:lnTo>
                    <a:pt x="92" y="4018"/>
                  </a:lnTo>
                  <a:lnTo>
                    <a:pt x="88" y="4010"/>
                  </a:lnTo>
                  <a:lnTo>
                    <a:pt x="82" y="4002"/>
                  </a:lnTo>
                  <a:lnTo>
                    <a:pt x="75" y="3996"/>
                  </a:lnTo>
                  <a:lnTo>
                    <a:pt x="67" y="3992"/>
                  </a:lnTo>
                  <a:lnTo>
                    <a:pt x="57" y="3989"/>
                  </a:lnTo>
                  <a:lnTo>
                    <a:pt x="48" y="3988"/>
                  </a:lnTo>
                  <a:close/>
                  <a:moveTo>
                    <a:pt x="1965" y="3545"/>
                  </a:moveTo>
                  <a:lnTo>
                    <a:pt x="1956" y="3546"/>
                  </a:lnTo>
                  <a:lnTo>
                    <a:pt x="1947" y="3549"/>
                  </a:lnTo>
                  <a:lnTo>
                    <a:pt x="1939" y="3553"/>
                  </a:lnTo>
                  <a:lnTo>
                    <a:pt x="1931" y="3559"/>
                  </a:lnTo>
                  <a:lnTo>
                    <a:pt x="1925" y="3567"/>
                  </a:lnTo>
                  <a:lnTo>
                    <a:pt x="1921" y="3575"/>
                  </a:lnTo>
                  <a:lnTo>
                    <a:pt x="1918" y="3584"/>
                  </a:lnTo>
                  <a:lnTo>
                    <a:pt x="1917" y="3593"/>
                  </a:lnTo>
                  <a:lnTo>
                    <a:pt x="1918" y="3603"/>
                  </a:lnTo>
                  <a:lnTo>
                    <a:pt x="1921" y="3613"/>
                  </a:lnTo>
                  <a:lnTo>
                    <a:pt x="1925" y="3621"/>
                  </a:lnTo>
                  <a:lnTo>
                    <a:pt x="1931" y="3627"/>
                  </a:lnTo>
                  <a:lnTo>
                    <a:pt x="1939" y="3633"/>
                  </a:lnTo>
                  <a:lnTo>
                    <a:pt x="1947" y="3638"/>
                  </a:lnTo>
                  <a:lnTo>
                    <a:pt x="1956" y="3640"/>
                  </a:lnTo>
                  <a:lnTo>
                    <a:pt x="1965" y="3641"/>
                  </a:lnTo>
                  <a:lnTo>
                    <a:pt x="1975" y="3640"/>
                  </a:lnTo>
                  <a:lnTo>
                    <a:pt x="1985" y="3638"/>
                  </a:lnTo>
                  <a:lnTo>
                    <a:pt x="1993" y="3633"/>
                  </a:lnTo>
                  <a:lnTo>
                    <a:pt x="2000" y="3627"/>
                  </a:lnTo>
                  <a:lnTo>
                    <a:pt x="2005" y="3621"/>
                  </a:lnTo>
                  <a:lnTo>
                    <a:pt x="2010" y="3613"/>
                  </a:lnTo>
                  <a:lnTo>
                    <a:pt x="2012" y="3603"/>
                  </a:lnTo>
                  <a:lnTo>
                    <a:pt x="2013" y="3593"/>
                  </a:lnTo>
                  <a:lnTo>
                    <a:pt x="2012" y="3584"/>
                  </a:lnTo>
                  <a:lnTo>
                    <a:pt x="2010" y="3575"/>
                  </a:lnTo>
                  <a:lnTo>
                    <a:pt x="2005" y="3567"/>
                  </a:lnTo>
                  <a:lnTo>
                    <a:pt x="2000" y="3559"/>
                  </a:lnTo>
                  <a:lnTo>
                    <a:pt x="1993" y="3553"/>
                  </a:lnTo>
                  <a:lnTo>
                    <a:pt x="1985" y="3549"/>
                  </a:lnTo>
                  <a:lnTo>
                    <a:pt x="1975" y="3546"/>
                  </a:lnTo>
                  <a:lnTo>
                    <a:pt x="1965" y="3545"/>
                  </a:lnTo>
                  <a:close/>
                  <a:moveTo>
                    <a:pt x="1486" y="3545"/>
                  </a:moveTo>
                  <a:lnTo>
                    <a:pt x="1476" y="3546"/>
                  </a:lnTo>
                  <a:lnTo>
                    <a:pt x="1467" y="3549"/>
                  </a:lnTo>
                  <a:lnTo>
                    <a:pt x="1459" y="3553"/>
                  </a:lnTo>
                  <a:lnTo>
                    <a:pt x="1452" y="3559"/>
                  </a:lnTo>
                  <a:lnTo>
                    <a:pt x="1447" y="3567"/>
                  </a:lnTo>
                  <a:lnTo>
                    <a:pt x="1442" y="3575"/>
                  </a:lnTo>
                  <a:lnTo>
                    <a:pt x="1439" y="3584"/>
                  </a:lnTo>
                  <a:lnTo>
                    <a:pt x="1439" y="3593"/>
                  </a:lnTo>
                  <a:lnTo>
                    <a:pt x="1439" y="3603"/>
                  </a:lnTo>
                  <a:lnTo>
                    <a:pt x="1442" y="3613"/>
                  </a:lnTo>
                  <a:lnTo>
                    <a:pt x="1447" y="3621"/>
                  </a:lnTo>
                  <a:lnTo>
                    <a:pt x="1452" y="3627"/>
                  </a:lnTo>
                  <a:lnTo>
                    <a:pt x="1459" y="3633"/>
                  </a:lnTo>
                  <a:lnTo>
                    <a:pt x="1467" y="3638"/>
                  </a:lnTo>
                  <a:lnTo>
                    <a:pt x="1476" y="3640"/>
                  </a:lnTo>
                  <a:lnTo>
                    <a:pt x="1486" y="3641"/>
                  </a:lnTo>
                  <a:lnTo>
                    <a:pt x="1496" y="3640"/>
                  </a:lnTo>
                  <a:lnTo>
                    <a:pt x="1505" y="3638"/>
                  </a:lnTo>
                  <a:lnTo>
                    <a:pt x="1513" y="3633"/>
                  </a:lnTo>
                  <a:lnTo>
                    <a:pt x="1521" y="3627"/>
                  </a:lnTo>
                  <a:lnTo>
                    <a:pt x="1526" y="3621"/>
                  </a:lnTo>
                  <a:lnTo>
                    <a:pt x="1531" y="3613"/>
                  </a:lnTo>
                  <a:lnTo>
                    <a:pt x="1534" y="3603"/>
                  </a:lnTo>
                  <a:lnTo>
                    <a:pt x="1534" y="3593"/>
                  </a:lnTo>
                  <a:lnTo>
                    <a:pt x="1534" y="3584"/>
                  </a:lnTo>
                  <a:lnTo>
                    <a:pt x="1531" y="3575"/>
                  </a:lnTo>
                  <a:lnTo>
                    <a:pt x="1526" y="3567"/>
                  </a:lnTo>
                  <a:lnTo>
                    <a:pt x="1521" y="3559"/>
                  </a:lnTo>
                  <a:lnTo>
                    <a:pt x="1513" y="3553"/>
                  </a:lnTo>
                  <a:lnTo>
                    <a:pt x="1505" y="3549"/>
                  </a:lnTo>
                  <a:lnTo>
                    <a:pt x="1496" y="3546"/>
                  </a:lnTo>
                  <a:lnTo>
                    <a:pt x="1486" y="3545"/>
                  </a:lnTo>
                  <a:close/>
                  <a:moveTo>
                    <a:pt x="1007" y="3545"/>
                  </a:moveTo>
                  <a:lnTo>
                    <a:pt x="997" y="3546"/>
                  </a:lnTo>
                  <a:lnTo>
                    <a:pt x="988" y="3549"/>
                  </a:lnTo>
                  <a:lnTo>
                    <a:pt x="980" y="3553"/>
                  </a:lnTo>
                  <a:lnTo>
                    <a:pt x="972" y="3559"/>
                  </a:lnTo>
                  <a:lnTo>
                    <a:pt x="967" y="3567"/>
                  </a:lnTo>
                  <a:lnTo>
                    <a:pt x="962" y="3575"/>
                  </a:lnTo>
                  <a:lnTo>
                    <a:pt x="960" y="3584"/>
                  </a:lnTo>
                  <a:lnTo>
                    <a:pt x="959" y="3593"/>
                  </a:lnTo>
                  <a:lnTo>
                    <a:pt x="960" y="3603"/>
                  </a:lnTo>
                  <a:lnTo>
                    <a:pt x="962" y="3613"/>
                  </a:lnTo>
                  <a:lnTo>
                    <a:pt x="967" y="3621"/>
                  </a:lnTo>
                  <a:lnTo>
                    <a:pt x="972" y="3627"/>
                  </a:lnTo>
                  <a:lnTo>
                    <a:pt x="980" y="3633"/>
                  </a:lnTo>
                  <a:lnTo>
                    <a:pt x="988" y="3638"/>
                  </a:lnTo>
                  <a:lnTo>
                    <a:pt x="997" y="3640"/>
                  </a:lnTo>
                  <a:lnTo>
                    <a:pt x="1007" y="3641"/>
                  </a:lnTo>
                  <a:lnTo>
                    <a:pt x="1016" y="3640"/>
                  </a:lnTo>
                  <a:lnTo>
                    <a:pt x="1026" y="3638"/>
                  </a:lnTo>
                  <a:lnTo>
                    <a:pt x="1034" y="3633"/>
                  </a:lnTo>
                  <a:lnTo>
                    <a:pt x="1041" y="3627"/>
                  </a:lnTo>
                  <a:lnTo>
                    <a:pt x="1047" y="3621"/>
                  </a:lnTo>
                  <a:lnTo>
                    <a:pt x="1051" y="3613"/>
                  </a:lnTo>
                  <a:lnTo>
                    <a:pt x="1054" y="3603"/>
                  </a:lnTo>
                  <a:lnTo>
                    <a:pt x="1055" y="3593"/>
                  </a:lnTo>
                  <a:lnTo>
                    <a:pt x="1054" y="3584"/>
                  </a:lnTo>
                  <a:lnTo>
                    <a:pt x="1051" y="3575"/>
                  </a:lnTo>
                  <a:lnTo>
                    <a:pt x="1047" y="3567"/>
                  </a:lnTo>
                  <a:lnTo>
                    <a:pt x="1041" y="3559"/>
                  </a:lnTo>
                  <a:lnTo>
                    <a:pt x="1034" y="3553"/>
                  </a:lnTo>
                  <a:lnTo>
                    <a:pt x="1026" y="3549"/>
                  </a:lnTo>
                  <a:lnTo>
                    <a:pt x="1016" y="3546"/>
                  </a:lnTo>
                  <a:lnTo>
                    <a:pt x="1007" y="3545"/>
                  </a:lnTo>
                  <a:close/>
                  <a:moveTo>
                    <a:pt x="528" y="3545"/>
                  </a:moveTo>
                  <a:lnTo>
                    <a:pt x="517" y="3546"/>
                  </a:lnTo>
                  <a:lnTo>
                    <a:pt x="509" y="3549"/>
                  </a:lnTo>
                  <a:lnTo>
                    <a:pt x="501" y="3553"/>
                  </a:lnTo>
                  <a:lnTo>
                    <a:pt x="494" y="3559"/>
                  </a:lnTo>
                  <a:lnTo>
                    <a:pt x="488" y="3567"/>
                  </a:lnTo>
                  <a:lnTo>
                    <a:pt x="484" y="3575"/>
                  </a:lnTo>
                  <a:lnTo>
                    <a:pt x="481" y="3584"/>
                  </a:lnTo>
                  <a:lnTo>
                    <a:pt x="480" y="3593"/>
                  </a:lnTo>
                  <a:lnTo>
                    <a:pt x="481" y="3603"/>
                  </a:lnTo>
                  <a:lnTo>
                    <a:pt x="484" y="3613"/>
                  </a:lnTo>
                  <a:lnTo>
                    <a:pt x="488" y="3621"/>
                  </a:lnTo>
                  <a:lnTo>
                    <a:pt x="494" y="3627"/>
                  </a:lnTo>
                  <a:lnTo>
                    <a:pt x="501" y="3633"/>
                  </a:lnTo>
                  <a:lnTo>
                    <a:pt x="509" y="3638"/>
                  </a:lnTo>
                  <a:lnTo>
                    <a:pt x="517" y="3640"/>
                  </a:lnTo>
                  <a:lnTo>
                    <a:pt x="528" y="3641"/>
                  </a:lnTo>
                  <a:lnTo>
                    <a:pt x="537" y="3640"/>
                  </a:lnTo>
                  <a:lnTo>
                    <a:pt x="546" y="3638"/>
                  </a:lnTo>
                  <a:lnTo>
                    <a:pt x="554" y="3633"/>
                  </a:lnTo>
                  <a:lnTo>
                    <a:pt x="561" y="3627"/>
                  </a:lnTo>
                  <a:lnTo>
                    <a:pt x="568" y="3621"/>
                  </a:lnTo>
                  <a:lnTo>
                    <a:pt x="572" y="3613"/>
                  </a:lnTo>
                  <a:lnTo>
                    <a:pt x="575" y="3603"/>
                  </a:lnTo>
                  <a:lnTo>
                    <a:pt x="576" y="3593"/>
                  </a:lnTo>
                  <a:lnTo>
                    <a:pt x="575" y="3584"/>
                  </a:lnTo>
                  <a:lnTo>
                    <a:pt x="572" y="3575"/>
                  </a:lnTo>
                  <a:lnTo>
                    <a:pt x="568" y="3567"/>
                  </a:lnTo>
                  <a:lnTo>
                    <a:pt x="561" y="3559"/>
                  </a:lnTo>
                  <a:lnTo>
                    <a:pt x="554" y="3553"/>
                  </a:lnTo>
                  <a:lnTo>
                    <a:pt x="546" y="3549"/>
                  </a:lnTo>
                  <a:lnTo>
                    <a:pt x="537" y="3546"/>
                  </a:lnTo>
                  <a:lnTo>
                    <a:pt x="528" y="3545"/>
                  </a:lnTo>
                  <a:close/>
                  <a:moveTo>
                    <a:pt x="48" y="3545"/>
                  </a:moveTo>
                  <a:lnTo>
                    <a:pt x="39" y="3546"/>
                  </a:lnTo>
                  <a:lnTo>
                    <a:pt x="30" y="3549"/>
                  </a:lnTo>
                  <a:lnTo>
                    <a:pt x="22" y="3553"/>
                  </a:lnTo>
                  <a:lnTo>
                    <a:pt x="14" y="3559"/>
                  </a:lnTo>
                  <a:lnTo>
                    <a:pt x="8" y="3567"/>
                  </a:lnTo>
                  <a:lnTo>
                    <a:pt x="4" y="3575"/>
                  </a:lnTo>
                  <a:lnTo>
                    <a:pt x="1" y="3584"/>
                  </a:lnTo>
                  <a:lnTo>
                    <a:pt x="0" y="3593"/>
                  </a:lnTo>
                  <a:lnTo>
                    <a:pt x="1" y="3603"/>
                  </a:lnTo>
                  <a:lnTo>
                    <a:pt x="4" y="3613"/>
                  </a:lnTo>
                  <a:lnTo>
                    <a:pt x="8" y="3621"/>
                  </a:lnTo>
                  <a:lnTo>
                    <a:pt x="14" y="3627"/>
                  </a:lnTo>
                  <a:lnTo>
                    <a:pt x="22" y="3633"/>
                  </a:lnTo>
                  <a:lnTo>
                    <a:pt x="30" y="3638"/>
                  </a:lnTo>
                  <a:lnTo>
                    <a:pt x="39" y="3640"/>
                  </a:lnTo>
                  <a:lnTo>
                    <a:pt x="48" y="3641"/>
                  </a:lnTo>
                  <a:lnTo>
                    <a:pt x="57" y="3640"/>
                  </a:lnTo>
                  <a:lnTo>
                    <a:pt x="67" y="3638"/>
                  </a:lnTo>
                  <a:lnTo>
                    <a:pt x="75" y="3633"/>
                  </a:lnTo>
                  <a:lnTo>
                    <a:pt x="82" y="3627"/>
                  </a:lnTo>
                  <a:lnTo>
                    <a:pt x="88" y="3621"/>
                  </a:lnTo>
                  <a:lnTo>
                    <a:pt x="92" y="3613"/>
                  </a:lnTo>
                  <a:lnTo>
                    <a:pt x="95" y="3603"/>
                  </a:lnTo>
                  <a:lnTo>
                    <a:pt x="96" y="3593"/>
                  </a:lnTo>
                  <a:lnTo>
                    <a:pt x="95" y="3584"/>
                  </a:lnTo>
                  <a:lnTo>
                    <a:pt x="92" y="3575"/>
                  </a:lnTo>
                  <a:lnTo>
                    <a:pt x="88" y="3567"/>
                  </a:lnTo>
                  <a:lnTo>
                    <a:pt x="82" y="3559"/>
                  </a:lnTo>
                  <a:lnTo>
                    <a:pt x="75" y="3553"/>
                  </a:lnTo>
                  <a:lnTo>
                    <a:pt x="67" y="3549"/>
                  </a:lnTo>
                  <a:lnTo>
                    <a:pt x="57" y="3546"/>
                  </a:lnTo>
                  <a:lnTo>
                    <a:pt x="48" y="3545"/>
                  </a:lnTo>
                  <a:close/>
                  <a:moveTo>
                    <a:pt x="1965" y="3102"/>
                  </a:moveTo>
                  <a:lnTo>
                    <a:pt x="1956" y="3103"/>
                  </a:lnTo>
                  <a:lnTo>
                    <a:pt x="1947" y="3106"/>
                  </a:lnTo>
                  <a:lnTo>
                    <a:pt x="1939" y="3110"/>
                  </a:lnTo>
                  <a:lnTo>
                    <a:pt x="1931" y="3116"/>
                  </a:lnTo>
                  <a:lnTo>
                    <a:pt x="1925" y="3124"/>
                  </a:lnTo>
                  <a:lnTo>
                    <a:pt x="1921" y="3132"/>
                  </a:lnTo>
                  <a:lnTo>
                    <a:pt x="1918" y="3141"/>
                  </a:lnTo>
                  <a:lnTo>
                    <a:pt x="1917" y="3150"/>
                  </a:lnTo>
                  <a:lnTo>
                    <a:pt x="1918" y="3160"/>
                  </a:lnTo>
                  <a:lnTo>
                    <a:pt x="1921" y="3169"/>
                  </a:lnTo>
                  <a:lnTo>
                    <a:pt x="1925" y="3177"/>
                  </a:lnTo>
                  <a:lnTo>
                    <a:pt x="1931" y="3184"/>
                  </a:lnTo>
                  <a:lnTo>
                    <a:pt x="1939" y="3190"/>
                  </a:lnTo>
                  <a:lnTo>
                    <a:pt x="1947" y="3194"/>
                  </a:lnTo>
                  <a:lnTo>
                    <a:pt x="1956" y="3197"/>
                  </a:lnTo>
                  <a:lnTo>
                    <a:pt x="1965" y="3198"/>
                  </a:lnTo>
                  <a:lnTo>
                    <a:pt x="1975" y="3197"/>
                  </a:lnTo>
                  <a:lnTo>
                    <a:pt x="1985" y="3194"/>
                  </a:lnTo>
                  <a:lnTo>
                    <a:pt x="1993" y="3190"/>
                  </a:lnTo>
                  <a:lnTo>
                    <a:pt x="2000" y="3184"/>
                  </a:lnTo>
                  <a:lnTo>
                    <a:pt x="2005" y="3177"/>
                  </a:lnTo>
                  <a:lnTo>
                    <a:pt x="2010" y="3169"/>
                  </a:lnTo>
                  <a:lnTo>
                    <a:pt x="2012" y="3160"/>
                  </a:lnTo>
                  <a:lnTo>
                    <a:pt x="2013" y="3150"/>
                  </a:lnTo>
                  <a:lnTo>
                    <a:pt x="2012" y="3141"/>
                  </a:lnTo>
                  <a:lnTo>
                    <a:pt x="2010" y="3132"/>
                  </a:lnTo>
                  <a:lnTo>
                    <a:pt x="2005" y="3124"/>
                  </a:lnTo>
                  <a:lnTo>
                    <a:pt x="2000" y="3116"/>
                  </a:lnTo>
                  <a:lnTo>
                    <a:pt x="1993" y="3110"/>
                  </a:lnTo>
                  <a:lnTo>
                    <a:pt x="1985" y="3106"/>
                  </a:lnTo>
                  <a:lnTo>
                    <a:pt x="1975" y="3103"/>
                  </a:lnTo>
                  <a:lnTo>
                    <a:pt x="1965" y="3102"/>
                  </a:lnTo>
                  <a:close/>
                  <a:moveTo>
                    <a:pt x="1486" y="3102"/>
                  </a:moveTo>
                  <a:lnTo>
                    <a:pt x="1476" y="3103"/>
                  </a:lnTo>
                  <a:lnTo>
                    <a:pt x="1467" y="3106"/>
                  </a:lnTo>
                  <a:lnTo>
                    <a:pt x="1459" y="3110"/>
                  </a:lnTo>
                  <a:lnTo>
                    <a:pt x="1452" y="3116"/>
                  </a:lnTo>
                  <a:lnTo>
                    <a:pt x="1447" y="3124"/>
                  </a:lnTo>
                  <a:lnTo>
                    <a:pt x="1442" y="3132"/>
                  </a:lnTo>
                  <a:lnTo>
                    <a:pt x="1439" y="3141"/>
                  </a:lnTo>
                  <a:lnTo>
                    <a:pt x="1439" y="3150"/>
                  </a:lnTo>
                  <a:lnTo>
                    <a:pt x="1439" y="3160"/>
                  </a:lnTo>
                  <a:lnTo>
                    <a:pt x="1442" y="3169"/>
                  </a:lnTo>
                  <a:lnTo>
                    <a:pt x="1447" y="3177"/>
                  </a:lnTo>
                  <a:lnTo>
                    <a:pt x="1452" y="3184"/>
                  </a:lnTo>
                  <a:lnTo>
                    <a:pt x="1459" y="3190"/>
                  </a:lnTo>
                  <a:lnTo>
                    <a:pt x="1467" y="3194"/>
                  </a:lnTo>
                  <a:lnTo>
                    <a:pt x="1476" y="3197"/>
                  </a:lnTo>
                  <a:lnTo>
                    <a:pt x="1486" y="3198"/>
                  </a:lnTo>
                  <a:lnTo>
                    <a:pt x="1496" y="3197"/>
                  </a:lnTo>
                  <a:lnTo>
                    <a:pt x="1505" y="3194"/>
                  </a:lnTo>
                  <a:lnTo>
                    <a:pt x="1513" y="3190"/>
                  </a:lnTo>
                  <a:lnTo>
                    <a:pt x="1521" y="3184"/>
                  </a:lnTo>
                  <a:lnTo>
                    <a:pt x="1526" y="3177"/>
                  </a:lnTo>
                  <a:lnTo>
                    <a:pt x="1531" y="3169"/>
                  </a:lnTo>
                  <a:lnTo>
                    <a:pt x="1534" y="3160"/>
                  </a:lnTo>
                  <a:lnTo>
                    <a:pt x="1534" y="3150"/>
                  </a:lnTo>
                  <a:lnTo>
                    <a:pt x="1534" y="3141"/>
                  </a:lnTo>
                  <a:lnTo>
                    <a:pt x="1531" y="3132"/>
                  </a:lnTo>
                  <a:lnTo>
                    <a:pt x="1526" y="3124"/>
                  </a:lnTo>
                  <a:lnTo>
                    <a:pt x="1521" y="3116"/>
                  </a:lnTo>
                  <a:lnTo>
                    <a:pt x="1513" y="3110"/>
                  </a:lnTo>
                  <a:lnTo>
                    <a:pt x="1505" y="3106"/>
                  </a:lnTo>
                  <a:lnTo>
                    <a:pt x="1496" y="3103"/>
                  </a:lnTo>
                  <a:lnTo>
                    <a:pt x="1486" y="3102"/>
                  </a:lnTo>
                  <a:close/>
                  <a:moveTo>
                    <a:pt x="1007" y="3102"/>
                  </a:moveTo>
                  <a:lnTo>
                    <a:pt x="997" y="3103"/>
                  </a:lnTo>
                  <a:lnTo>
                    <a:pt x="988" y="3106"/>
                  </a:lnTo>
                  <a:lnTo>
                    <a:pt x="980" y="3110"/>
                  </a:lnTo>
                  <a:lnTo>
                    <a:pt x="972" y="3116"/>
                  </a:lnTo>
                  <a:lnTo>
                    <a:pt x="967" y="3124"/>
                  </a:lnTo>
                  <a:lnTo>
                    <a:pt x="962" y="3132"/>
                  </a:lnTo>
                  <a:lnTo>
                    <a:pt x="960" y="3141"/>
                  </a:lnTo>
                  <a:lnTo>
                    <a:pt x="959" y="3150"/>
                  </a:lnTo>
                  <a:lnTo>
                    <a:pt x="960" y="3160"/>
                  </a:lnTo>
                  <a:lnTo>
                    <a:pt x="962" y="3169"/>
                  </a:lnTo>
                  <a:lnTo>
                    <a:pt x="967" y="3177"/>
                  </a:lnTo>
                  <a:lnTo>
                    <a:pt x="972" y="3184"/>
                  </a:lnTo>
                  <a:lnTo>
                    <a:pt x="980" y="3190"/>
                  </a:lnTo>
                  <a:lnTo>
                    <a:pt x="988" y="3194"/>
                  </a:lnTo>
                  <a:lnTo>
                    <a:pt x="997" y="3197"/>
                  </a:lnTo>
                  <a:lnTo>
                    <a:pt x="1007" y="3198"/>
                  </a:lnTo>
                  <a:lnTo>
                    <a:pt x="1016" y="3197"/>
                  </a:lnTo>
                  <a:lnTo>
                    <a:pt x="1026" y="3194"/>
                  </a:lnTo>
                  <a:lnTo>
                    <a:pt x="1034" y="3190"/>
                  </a:lnTo>
                  <a:lnTo>
                    <a:pt x="1041" y="3184"/>
                  </a:lnTo>
                  <a:lnTo>
                    <a:pt x="1047" y="3177"/>
                  </a:lnTo>
                  <a:lnTo>
                    <a:pt x="1051" y="3169"/>
                  </a:lnTo>
                  <a:lnTo>
                    <a:pt x="1054" y="3160"/>
                  </a:lnTo>
                  <a:lnTo>
                    <a:pt x="1055" y="3150"/>
                  </a:lnTo>
                  <a:lnTo>
                    <a:pt x="1054" y="3141"/>
                  </a:lnTo>
                  <a:lnTo>
                    <a:pt x="1051" y="3132"/>
                  </a:lnTo>
                  <a:lnTo>
                    <a:pt x="1047" y="3124"/>
                  </a:lnTo>
                  <a:lnTo>
                    <a:pt x="1041" y="3116"/>
                  </a:lnTo>
                  <a:lnTo>
                    <a:pt x="1034" y="3110"/>
                  </a:lnTo>
                  <a:lnTo>
                    <a:pt x="1026" y="3106"/>
                  </a:lnTo>
                  <a:lnTo>
                    <a:pt x="1016" y="3103"/>
                  </a:lnTo>
                  <a:lnTo>
                    <a:pt x="1007" y="3102"/>
                  </a:lnTo>
                  <a:close/>
                  <a:moveTo>
                    <a:pt x="528" y="3102"/>
                  </a:moveTo>
                  <a:lnTo>
                    <a:pt x="517" y="3103"/>
                  </a:lnTo>
                  <a:lnTo>
                    <a:pt x="509" y="3106"/>
                  </a:lnTo>
                  <a:lnTo>
                    <a:pt x="501" y="3110"/>
                  </a:lnTo>
                  <a:lnTo>
                    <a:pt x="494" y="3116"/>
                  </a:lnTo>
                  <a:lnTo>
                    <a:pt x="488" y="3124"/>
                  </a:lnTo>
                  <a:lnTo>
                    <a:pt x="484" y="3132"/>
                  </a:lnTo>
                  <a:lnTo>
                    <a:pt x="481" y="3141"/>
                  </a:lnTo>
                  <a:lnTo>
                    <a:pt x="480" y="3150"/>
                  </a:lnTo>
                  <a:lnTo>
                    <a:pt x="481" y="3160"/>
                  </a:lnTo>
                  <a:lnTo>
                    <a:pt x="484" y="3169"/>
                  </a:lnTo>
                  <a:lnTo>
                    <a:pt x="488" y="3177"/>
                  </a:lnTo>
                  <a:lnTo>
                    <a:pt x="494" y="3184"/>
                  </a:lnTo>
                  <a:lnTo>
                    <a:pt x="501" y="3190"/>
                  </a:lnTo>
                  <a:lnTo>
                    <a:pt x="509" y="3194"/>
                  </a:lnTo>
                  <a:lnTo>
                    <a:pt x="517" y="3197"/>
                  </a:lnTo>
                  <a:lnTo>
                    <a:pt x="528" y="3198"/>
                  </a:lnTo>
                  <a:lnTo>
                    <a:pt x="537" y="3197"/>
                  </a:lnTo>
                  <a:lnTo>
                    <a:pt x="546" y="3194"/>
                  </a:lnTo>
                  <a:lnTo>
                    <a:pt x="554" y="3190"/>
                  </a:lnTo>
                  <a:lnTo>
                    <a:pt x="561" y="3184"/>
                  </a:lnTo>
                  <a:lnTo>
                    <a:pt x="568" y="3177"/>
                  </a:lnTo>
                  <a:lnTo>
                    <a:pt x="572" y="3169"/>
                  </a:lnTo>
                  <a:lnTo>
                    <a:pt x="575" y="3160"/>
                  </a:lnTo>
                  <a:lnTo>
                    <a:pt x="576" y="3150"/>
                  </a:lnTo>
                  <a:lnTo>
                    <a:pt x="575" y="3141"/>
                  </a:lnTo>
                  <a:lnTo>
                    <a:pt x="572" y="3132"/>
                  </a:lnTo>
                  <a:lnTo>
                    <a:pt x="568" y="3124"/>
                  </a:lnTo>
                  <a:lnTo>
                    <a:pt x="561" y="3116"/>
                  </a:lnTo>
                  <a:lnTo>
                    <a:pt x="554" y="3110"/>
                  </a:lnTo>
                  <a:lnTo>
                    <a:pt x="546" y="3106"/>
                  </a:lnTo>
                  <a:lnTo>
                    <a:pt x="537" y="3103"/>
                  </a:lnTo>
                  <a:lnTo>
                    <a:pt x="528" y="3102"/>
                  </a:lnTo>
                  <a:close/>
                  <a:moveTo>
                    <a:pt x="48" y="3102"/>
                  </a:moveTo>
                  <a:lnTo>
                    <a:pt x="39" y="3103"/>
                  </a:lnTo>
                  <a:lnTo>
                    <a:pt x="30" y="3106"/>
                  </a:lnTo>
                  <a:lnTo>
                    <a:pt x="22" y="3110"/>
                  </a:lnTo>
                  <a:lnTo>
                    <a:pt x="14" y="3116"/>
                  </a:lnTo>
                  <a:lnTo>
                    <a:pt x="8" y="3124"/>
                  </a:lnTo>
                  <a:lnTo>
                    <a:pt x="4" y="3132"/>
                  </a:lnTo>
                  <a:lnTo>
                    <a:pt x="1" y="3141"/>
                  </a:lnTo>
                  <a:lnTo>
                    <a:pt x="0" y="3150"/>
                  </a:lnTo>
                  <a:lnTo>
                    <a:pt x="1" y="3160"/>
                  </a:lnTo>
                  <a:lnTo>
                    <a:pt x="4" y="3169"/>
                  </a:lnTo>
                  <a:lnTo>
                    <a:pt x="8" y="3177"/>
                  </a:lnTo>
                  <a:lnTo>
                    <a:pt x="14" y="3184"/>
                  </a:lnTo>
                  <a:lnTo>
                    <a:pt x="22" y="3190"/>
                  </a:lnTo>
                  <a:lnTo>
                    <a:pt x="30" y="3194"/>
                  </a:lnTo>
                  <a:lnTo>
                    <a:pt x="39" y="3197"/>
                  </a:lnTo>
                  <a:lnTo>
                    <a:pt x="48" y="3198"/>
                  </a:lnTo>
                  <a:lnTo>
                    <a:pt x="57" y="3197"/>
                  </a:lnTo>
                  <a:lnTo>
                    <a:pt x="67" y="3194"/>
                  </a:lnTo>
                  <a:lnTo>
                    <a:pt x="75" y="3190"/>
                  </a:lnTo>
                  <a:lnTo>
                    <a:pt x="82" y="3184"/>
                  </a:lnTo>
                  <a:lnTo>
                    <a:pt x="88" y="3177"/>
                  </a:lnTo>
                  <a:lnTo>
                    <a:pt x="92" y="3169"/>
                  </a:lnTo>
                  <a:lnTo>
                    <a:pt x="95" y="3160"/>
                  </a:lnTo>
                  <a:lnTo>
                    <a:pt x="96" y="3150"/>
                  </a:lnTo>
                  <a:lnTo>
                    <a:pt x="95" y="3141"/>
                  </a:lnTo>
                  <a:lnTo>
                    <a:pt x="92" y="3132"/>
                  </a:lnTo>
                  <a:lnTo>
                    <a:pt x="88" y="3124"/>
                  </a:lnTo>
                  <a:lnTo>
                    <a:pt x="82" y="3116"/>
                  </a:lnTo>
                  <a:lnTo>
                    <a:pt x="75" y="3110"/>
                  </a:lnTo>
                  <a:lnTo>
                    <a:pt x="67" y="3106"/>
                  </a:lnTo>
                  <a:lnTo>
                    <a:pt x="57" y="3103"/>
                  </a:lnTo>
                  <a:lnTo>
                    <a:pt x="48" y="3102"/>
                  </a:lnTo>
                  <a:close/>
                  <a:moveTo>
                    <a:pt x="1965" y="2659"/>
                  </a:moveTo>
                  <a:lnTo>
                    <a:pt x="1956" y="2660"/>
                  </a:lnTo>
                  <a:lnTo>
                    <a:pt x="1947" y="2663"/>
                  </a:lnTo>
                  <a:lnTo>
                    <a:pt x="1939" y="2667"/>
                  </a:lnTo>
                  <a:lnTo>
                    <a:pt x="1931" y="2673"/>
                  </a:lnTo>
                  <a:lnTo>
                    <a:pt x="1925" y="2681"/>
                  </a:lnTo>
                  <a:lnTo>
                    <a:pt x="1921" y="2689"/>
                  </a:lnTo>
                  <a:lnTo>
                    <a:pt x="1918" y="2697"/>
                  </a:lnTo>
                  <a:lnTo>
                    <a:pt x="1917" y="2707"/>
                  </a:lnTo>
                  <a:lnTo>
                    <a:pt x="1918" y="2716"/>
                  </a:lnTo>
                  <a:lnTo>
                    <a:pt x="1921" y="2726"/>
                  </a:lnTo>
                  <a:lnTo>
                    <a:pt x="1925" y="2734"/>
                  </a:lnTo>
                  <a:lnTo>
                    <a:pt x="1931" y="2741"/>
                  </a:lnTo>
                  <a:lnTo>
                    <a:pt x="1939" y="2747"/>
                  </a:lnTo>
                  <a:lnTo>
                    <a:pt x="1947" y="2751"/>
                  </a:lnTo>
                  <a:lnTo>
                    <a:pt x="1956" y="2754"/>
                  </a:lnTo>
                  <a:lnTo>
                    <a:pt x="1965" y="2755"/>
                  </a:lnTo>
                  <a:lnTo>
                    <a:pt x="1975" y="2754"/>
                  </a:lnTo>
                  <a:lnTo>
                    <a:pt x="1985" y="2751"/>
                  </a:lnTo>
                  <a:lnTo>
                    <a:pt x="1993" y="2747"/>
                  </a:lnTo>
                  <a:lnTo>
                    <a:pt x="2000" y="2741"/>
                  </a:lnTo>
                  <a:lnTo>
                    <a:pt x="2005" y="2734"/>
                  </a:lnTo>
                  <a:lnTo>
                    <a:pt x="2010" y="2726"/>
                  </a:lnTo>
                  <a:lnTo>
                    <a:pt x="2012" y="2716"/>
                  </a:lnTo>
                  <a:lnTo>
                    <a:pt x="2013" y="2707"/>
                  </a:lnTo>
                  <a:lnTo>
                    <a:pt x="2012" y="2697"/>
                  </a:lnTo>
                  <a:lnTo>
                    <a:pt x="2010" y="2689"/>
                  </a:lnTo>
                  <a:lnTo>
                    <a:pt x="2005" y="2681"/>
                  </a:lnTo>
                  <a:lnTo>
                    <a:pt x="2000" y="2673"/>
                  </a:lnTo>
                  <a:lnTo>
                    <a:pt x="1993" y="2667"/>
                  </a:lnTo>
                  <a:lnTo>
                    <a:pt x="1985" y="2663"/>
                  </a:lnTo>
                  <a:lnTo>
                    <a:pt x="1975" y="2660"/>
                  </a:lnTo>
                  <a:lnTo>
                    <a:pt x="1965" y="2659"/>
                  </a:lnTo>
                  <a:close/>
                  <a:moveTo>
                    <a:pt x="1486" y="2659"/>
                  </a:moveTo>
                  <a:lnTo>
                    <a:pt x="1476" y="2660"/>
                  </a:lnTo>
                  <a:lnTo>
                    <a:pt x="1467" y="2663"/>
                  </a:lnTo>
                  <a:lnTo>
                    <a:pt x="1459" y="2667"/>
                  </a:lnTo>
                  <a:lnTo>
                    <a:pt x="1452" y="2673"/>
                  </a:lnTo>
                  <a:lnTo>
                    <a:pt x="1447" y="2681"/>
                  </a:lnTo>
                  <a:lnTo>
                    <a:pt x="1442" y="2689"/>
                  </a:lnTo>
                  <a:lnTo>
                    <a:pt x="1439" y="2697"/>
                  </a:lnTo>
                  <a:lnTo>
                    <a:pt x="1439" y="2707"/>
                  </a:lnTo>
                  <a:lnTo>
                    <a:pt x="1439" y="2716"/>
                  </a:lnTo>
                  <a:lnTo>
                    <a:pt x="1442" y="2726"/>
                  </a:lnTo>
                  <a:lnTo>
                    <a:pt x="1447" y="2734"/>
                  </a:lnTo>
                  <a:lnTo>
                    <a:pt x="1452" y="2741"/>
                  </a:lnTo>
                  <a:lnTo>
                    <a:pt x="1459" y="2747"/>
                  </a:lnTo>
                  <a:lnTo>
                    <a:pt x="1467" y="2751"/>
                  </a:lnTo>
                  <a:lnTo>
                    <a:pt x="1476" y="2754"/>
                  </a:lnTo>
                  <a:lnTo>
                    <a:pt x="1486" y="2755"/>
                  </a:lnTo>
                  <a:lnTo>
                    <a:pt x="1496" y="2754"/>
                  </a:lnTo>
                  <a:lnTo>
                    <a:pt x="1505" y="2751"/>
                  </a:lnTo>
                  <a:lnTo>
                    <a:pt x="1513" y="2747"/>
                  </a:lnTo>
                  <a:lnTo>
                    <a:pt x="1521" y="2741"/>
                  </a:lnTo>
                  <a:lnTo>
                    <a:pt x="1526" y="2734"/>
                  </a:lnTo>
                  <a:lnTo>
                    <a:pt x="1531" y="2726"/>
                  </a:lnTo>
                  <a:lnTo>
                    <a:pt x="1534" y="2716"/>
                  </a:lnTo>
                  <a:lnTo>
                    <a:pt x="1534" y="2707"/>
                  </a:lnTo>
                  <a:lnTo>
                    <a:pt x="1534" y="2697"/>
                  </a:lnTo>
                  <a:lnTo>
                    <a:pt x="1531" y="2689"/>
                  </a:lnTo>
                  <a:lnTo>
                    <a:pt x="1526" y="2681"/>
                  </a:lnTo>
                  <a:lnTo>
                    <a:pt x="1521" y="2673"/>
                  </a:lnTo>
                  <a:lnTo>
                    <a:pt x="1513" y="2667"/>
                  </a:lnTo>
                  <a:lnTo>
                    <a:pt x="1505" y="2663"/>
                  </a:lnTo>
                  <a:lnTo>
                    <a:pt x="1496" y="2660"/>
                  </a:lnTo>
                  <a:lnTo>
                    <a:pt x="1486" y="2659"/>
                  </a:lnTo>
                  <a:close/>
                  <a:moveTo>
                    <a:pt x="1007" y="2659"/>
                  </a:moveTo>
                  <a:lnTo>
                    <a:pt x="997" y="2660"/>
                  </a:lnTo>
                  <a:lnTo>
                    <a:pt x="988" y="2663"/>
                  </a:lnTo>
                  <a:lnTo>
                    <a:pt x="980" y="2667"/>
                  </a:lnTo>
                  <a:lnTo>
                    <a:pt x="972" y="2673"/>
                  </a:lnTo>
                  <a:lnTo>
                    <a:pt x="967" y="2681"/>
                  </a:lnTo>
                  <a:lnTo>
                    <a:pt x="962" y="2689"/>
                  </a:lnTo>
                  <a:lnTo>
                    <a:pt x="960" y="2697"/>
                  </a:lnTo>
                  <a:lnTo>
                    <a:pt x="959" y="2707"/>
                  </a:lnTo>
                  <a:lnTo>
                    <a:pt x="960" y="2716"/>
                  </a:lnTo>
                  <a:lnTo>
                    <a:pt x="962" y="2726"/>
                  </a:lnTo>
                  <a:lnTo>
                    <a:pt x="967" y="2734"/>
                  </a:lnTo>
                  <a:lnTo>
                    <a:pt x="972" y="2741"/>
                  </a:lnTo>
                  <a:lnTo>
                    <a:pt x="980" y="2747"/>
                  </a:lnTo>
                  <a:lnTo>
                    <a:pt x="988" y="2751"/>
                  </a:lnTo>
                  <a:lnTo>
                    <a:pt x="997" y="2754"/>
                  </a:lnTo>
                  <a:lnTo>
                    <a:pt x="1007" y="2755"/>
                  </a:lnTo>
                  <a:lnTo>
                    <a:pt x="1016" y="2754"/>
                  </a:lnTo>
                  <a:lnTo>
                    <a:pt x="1026" y="2751"/>
                  </a:lnTo>
                  <a:lnTo>
                    <a:pt x="1034" y="2747"/>
                  </a:lnTo>
                  <a:lnTo>
                    <a:pt x="1041" y="2741"/>
                  </a:lnTo>
                  <a:lnTo>
                    <a:pt x="1047" y="2734"/>
                  </a:lnTo>
                  <a:lnTo>
                    <a:pt x="1051" y="2726"/>
                  </a:lnTo>
                  <a:lnTo>
                    <a:pt x="1054" y="2716"/>
                  </a:lnTo>
                  <a:lnTo>
                    <a:pt x="1055" y="2707"/>
                  </a:lnTo>
                  <a:lnTo>
                    <a:pt x="1054" y="2697"/>
                  </a:lnTo>
                  <a:lnTo>
                    <a:pt x="1051" y="2689"/>
                  </a:lnTo>
                  <a:lnTo>
                    <a:pt x="1047" y="2681"/>
                  </a:lnTo>
                  <a:lnTo>
                    <a:pt x="1041" y="2673"/>
                  </a:lnTo>
                  <a:lnTo>
                    <a:pt x="1034" y="2667"/>
                  </a:lnTo>
                  <a:lnTo>
                    <a:pt x="1026" y="2663"/>
                  </a:lnTo>
                  <a:lnTo>
                    <a:pt x="1016" y="2660"/>
                  </a:lnTo>
                  <a:lnTo>
                    <a:pt x="1007" y="2659"/>
                  </a:lnTo>
                  <a:close/>
                  <a:moveTo>
                    <a:pt x="528" y="2659"/>
                  </a:moveTo>
                  <a:lnTo>
                    <a:pt x="517" y="2660"/>
                  </a:lnTo>
                  <a:lnTo>
                    <a:pt x="509" y="2663"/>
                  </a:lnTo>
                  <a:lnTo>
                    <a:pt x="501" y="2667"/>
                  </a:lnTo>
                  <a:lnTo>
                    <a:pt x="494" y="2673"/>
                  </a:lnTo>
                  <a:lnTo>
                    <a:pt x="488" y="2681"/>
                  </a:lnTo>
                  <a:lnTo>
                    <a:pt x="484" y="2689"/>
                  </a:lnTo>
                  <a:lnTo>
                    <a:pt x="481" y="2697"/>
                  </a:lnTo>
                  <a:lnTo>
                    <a:pt x="480" y="2707"/>
                  </a:lnTo>
                  <a:lnTo>
                    <a:pt x="481" y="2716"/>
                  </a:lnTo>
                  <a:lnTo>
                    <a:pt x="484" y="2726"/>
                  </a:lnTo>
                  <a:lnTo>
                    <a:pt x="488" y="2734"/>
                  </a:lnTo>
                  <a:lnTo>
                    <a:pt x="494" y="2741"/>
                  </a:lnTo>
                  <a:lnTo>
                    <a:pt x="501" y="2747"/>
                  </a:lnTo>
                  <a:lnTo>
                    <a:pt x="509" y="2751"/>
                  </a:lnTo>
                  <a:lnTo>
                    <a:pt x="517" y="2754"/>
                  </a:lnTo>
                  <a:lnTo>
                    <a:pt x="528" y="2755"/>
                  </a:lnTo>
                  <a:lnTo>
                    <a:pt x="537" y="2754"/>
                  </a:lnTo>
                  <a:lnTo>
                    <a:pt x="546" y="2751"/>
                  </a:lnTo>
                  <a:lnTo>
                    <a:pt x="554" y="2747"/>
                  </a:lnTo>
                  <a:lnTo>
                    <a:pt x="561" y="2741"/>
                  </a:lnTo>
                  <a:lnTo>
                    <a:pt x="568" y="2734"/>
                  </a:lnTo>
                  <a:lnTo>
                    <a:pt x="572" y="2726"/>
                  </a:lnTo>
                  <a:lnTo>
                    <a:pt x="575" y="2716"/>
                  </a:lnTo>
                  <a:lnTo>
                    <a:pt x="576" y="2707"/>
                  </a:lnTo>
                  <a:lnTo>
                    <a:pt x="575" y="2697"/>
                  </a:lnTo>
                  <a:lnTo>
                    <a:pt x="572" y="2689"/>
                  </a:lnTo>
                  <a:lnTo>
                    <a:pt x="568" y="2681"/>
                  </a:lnTo>
                  <a:lnTo>
                    <a:pt x="561" y="2673"/>
                  </a:lnTo>
                  <a:lnTo>
                    <a:pt x="554" y="2667"/>
                  </a:lnTo>
                  <a:lnTo>
                    <a:pt x="546" y="2663"/>
                  </a:lnTo>
                  <a:lnTo>
                    <a:pt x="537" y="2660"/>
                  </a:lnTo>
                  <a:lnTo>
                    <a:pt x="528" y="2659"/>
                  </a:lnTo>
                  <a:close/>
                  <a:moveTo>
                    <a:pt x="48" y="2659"/>
                  </a:moveTo>
                  <a:lnTo>
                    <a:pt x="39" y="2660"/>
                  </a:lnTo>
                  <a:lnTo>
                    <a:pt x="30" y="2663"/>
                  </a:lnTo>
                  <a:lnTo>
                    <a:pt x="22" y="2667"/>
                  </a:lnTo>
                  <a:lnTo>
                    <a:pt x="14" y="2673"/>
                  </a:lnTo>
                  <a:lnTo>
                    <a:pt x="8" y="2681"/>
                  </a:lnTo>
                  <a:lnTo>
                    <a:pt x="4" y="2689"/>
                  </a:lnTo>
                  <a:lnTo>
                    <a:pt x="1" y="2697"/>
                  </a:lnTo>
                  <a:lnTo>
                    <a:pt x="0" y="2707"/>
                  </a:lnTo>
                  <a:lnTo>
                    <a:pt x="1" y="2716"/>
                  </a:lnTo>
                  <a:lnTo>
                    <a:pt x="4" y="2726"/>
                  </a:lnTo>
                  <a:lnTo>
                    <a:pt x="8" y="2734"/>
                  </a:lnTo>
                  <a:lnTo>
                    <a:pt x="14" y="2741"/>
                  </a:lnTo>
                  <a:lnTo>
                    <a:pt x="22" y="2747"/>
                  </a:lnTo>
                  <a:lnTo>
                    <a:pt x="30" y="2751"/>
                  </a:lnTo>
                  <a:lnTo>
                    <a:pt x="39" y="2754"/>
                  </a:lnTo>
                  <a:lnTo>
                    <a:pt x="48" y="2755"/>
                  </a:lnTo>
                  <a:lnTo>
                    <a:pt x="57" y="2754"/>
                  </a:lnTo>
                  <a:lnTo>
                    <a:pt x="67" y="2751"/>
                  </a:lnTo>
                  <a:lnTo>
                    <a:pt x="75" y="2747"/>
                  </a:lnTo>
                  <a:lnTo>
                    <a:pt x="82" y="2741"/>
                  </a:lnTo>
                  <a:lnTo>
                    <a:pt x="88" y="2734"/>
                  </a:lnTo>
                  <a:lnTo>
                    <a:pt x="92" y="2726"/>
                  </a:lnTo>
                  <a:lnTo>
                    <a:pt x="95" y="2716"/>
                  </a:lnTo>
                  <a:lnTo>
                    <a:pt x="96" y="2707"/>
                  </a:lnTo>
                  <a:lnTo>
                    <a:pt x="95" y="2697"/>
                  </a:lnTo>
                  <a:lnTo>
                    <a:pt x="92" y="2689"/>
                  </a:lnTo>
                  <a:lnTo>
                    <a:pt x="88" y="2681"/>
                  </a:lnTo>
                  <a:lnTo>
                    <a:pt x="82" y="2673"/>
                  </a:lnTo>
                  <a:lnTo>
                    <a:pt x="75" y="2667"/>
                  </a:lnTo>
                  <a:lnTo>
                    <a:pt x="67" y="2663"/>
                  </a:lnTo>
                  <a:lnTo>
                    <a:pt x="57" y="2660"/>
                  </a:lnTo>
                  <a:lnTo>
                    <a:pt x="48" y="2659"/>
                  </a:lnTo>
                  <a:close/>
                  <a:moveTo>
                    <a:pt x="1965" y="2216"/>
                  </a:moveTo>
                  <a:lnTo>
                    <a:pt x="1956" y="2217"/>
                  </a:lnTo>
                  <a:lnTo>
                    <a:pt x="1947" y="2219"/>
                  </a:lnTo>
                  <a:lnTo>
                    <a:pt x="1939" y="2224"/>
                  </a:lnTo>
                  <a:lnTo>
                    <a:pt x="1931" y="2229"/>
                  </a:lnTo>
                  <a:lnTo>
                    <a:pt x="1925" y="2237"/>
                  </a:lnTo>
                  <a:lnTo>
                    <a:pt x="1921" y="2245"/>
                  </a:lnTo>
                  <a:lnTo>
                    <a:pt x="1918" y="2254"/>
                  </a:lnTo>
                  <a:lnTo>
                    <a:pt x="1917" y="2264"/>
                  </a:lnTo>
                  <a:lnTo>
                    <a:pt x="1918" y="2273"/>
                  </a:lnTo>
                  <a:lnTo>
                    <a:pt x="1921" y="2283"/>
                  </a:lnTo>
                  <a:lnTo>
                    <a:pt x="1925" y="2291"/>
                  </a:lnTo>
                  <a:lnTo>
                    <a:pt x="1931" y="2298"/>
                  </a:lnTo>
                  <a:lnTo>
                    <a:pt x="1939" y="2304"/>
                  </a:lnTo>
                  <a:lnTo>
                    <a:pt x="1947" y="2308"/>
                  </a:lnTo>
                  <a:lnTo>
                    <a:pt x="1956" y="2311"/>
                  </a:lnTo>
                  <a:lnTo>
                    <a:pt x="1965" y="2312"/>
                  </a:lnTo>
                  <a:lnTo>
                    <a:pt x="1975" y="2311"/>
                  </a:lnTo>
                  <a:lnTo>
                    <a:pt x="1985" y="2308"/>
                  </a:lnTo>
                  <a:lnTo>
                    <a:pt x="1993" y="2304"/>
                  </a:lnTo>
                  <a:lnTo>
                    <a:pt x="2000" y="2298"/>
                  </a:lnTo>
                  <a:lnTo>
                    <a:pt x="2005" y="2291"/>
                  </a:lnTo>
                  <a:lnTo>
                    <a:pt x="2010" y="2283"/>
                  </a:lnTo>
                  <a:lnTo>
                    <a:pt x="2012" y="2273"/>
                  </a:lnTo>
                  <a:lnTo>
                    <a:pt x="2013" y="2264"/>
                  </a:lnTo>
                  <a:lnTo>
                    <a:pt x="2012" y="2254"/>
                  </a:lnTo>
                  <a:lnTo>
                    <a:pt x="2010" y="2245"/>
                  </a:lnTo>
                  <a:lnTo>
                    <a:pt x="2005" y="2237"/>
                  </a:lnTo>
                  <a:lnTo>
                    <a:pt x="2000" y="2229"/>
                  </a:lnTo>
                  <a:lnTo>
                    <a:pt x="1993" y="2224"/>
                  </a:lnTo>
                  <a:lnTo>
                    <a:pt x="1985" y="2219"/>
                  </a:lnTo>
                  <a:lnTo>
                    <a:pt x="1975" y="2217"/>
                  </a:lnTo>
                  <a:lnTo>
                    <a:pt x="1965" y="2216"/>
                  </a:lnTo>
                  <a:close/>
                  <a:moveTo>
                    <a:pt x="1486" y="2216"/>
                  </a:moveTo>
                  <a:lnTo>
                    <a:pt x="1476" y="2217"/>
                  </a:lnTo>
                  <a:lnTo>
                    <a:pt x="1467" y="2219"/>
                  </a:lnTo>
                  <a:lnTo>
                    <a:pt x="1459" y="2224"/>
                  </a:lnTo>
                  <a:lnTo>
                    <a:pt x="1452" y="2229"/>
                  </a:lnTo>
                  <a:lnTo>
                    <a:pt x="1447" y="2237"/>
                  </a:lnTo>
                  <a:lnTo>
                    <a:pt x="1442" y="2245"/>
                  </a:lnTo>
                  <a:lnTo>
                    <a:pt x="1439" y="2254"/>
                  </a:lnTo>
                  <a:lnTo>
                    <a:pt x="1439" y="2264"/>
                  </a:lnTo>
                  <a:lnTo>
                    <a:pt x="1439" y="2273"/>
                  </a:lnTo>
                  <a:lnTo>
                    <a:pt x="1442" y="2283"/>
                  </a:lnTo>
                  <a:lnTo>
                    <a:pt x="1447" y="2291"/>
                  </a:lnTo>
                  <a:lnTo>
                    <a:pt x="1452" y="2298"/>
                  </a:lnTo>
                  <a:lnTo>
                    <a:pt x="1459" y="2304"/>
                  </a:lnTo>
                  <a:lnTo>
                    <a:pt x="1467" y="2308"/>
                  </a:lnTo>
                  <a:lnTo>
                    <a:pt x="1476" y="2311"/>
                  </a:lnTo>
                  <a:lnTo>
                    <a:pt x="1486" y="2312"/>
                  </a:lnTo>
                  <a:lnTo>
                    <a:pt x="1496" y="2311"/>
                  </a:lnTo>
                  <a:lnTo>
                    <a:pt x="1505" y="2308"/>
                  </a:lnTo>
                  <a:lnTo>
                    <a:pt x="1513" y="2304"/>
                  </a:lnTo>
                  <a:lnTo>
                    <a:pt x="1521" y="2298"/>
                  </a:lnTo>
                  <a:lnTo>
                    <a:pt x="1526" y="2291"/>
                  </a:lnTo>
                  <a:lnTo>
                    <a:pt x="1531" y="2283"/>
                  </a:lnTo>
                  <a:lnTo>
                    <a:pt x="1534" y="2273"/>
                  </a:lnTo>
                  <a:lnTo>
                    <a:pt x="1534" y="2264"/>
                  </a:lnTo>
                  <a:lnTo>
                    <a:pt x="1534" y="2254"/>
                  </a:lnTo>
                  <a:lnTo>
                    <a:pt x="1531" y="2245"/>
                  </a:lnTo>
                  <a:lnTo>
                    <a:pt x="1526" y="2237"/>
                  </a:lnTo>
                  <a:lnTo>
                    <a:pt x="1521" y="2229"/>
                  </a:lnTo>
                  <a:lnTo>
                    <a:pt x="1513" y="2224"/>
                  </a:lnTo>
                  <a:lnTo>
                    <a:pt x="1505" y="2219"/>
                  </a:lnTo>
                  <a:lnTo>
                    <a:pt x="1496" y="2217"/>
                  </a:lnTo>
                  <a:lnTo>
                    <a:pt x="1486" y="2216"/>
                  </a:lnTo>
                  <a:close/>
                  <a:moveTo>
                    <a:pt x="1007" y="2216"/>
                  </a:moveTo>
                  <a:lnTo>
                    <a:pt x="997" y="2217"/>
                  </a:lnTo>
                  <a:lnTo>
                    <a:pt x="988" y="2219"/>
                  </a:lnTo>
                  <a:lnTo>
                    <a:pt x="980" y="2224"/>
                  </a:lnTo>
                  <a:lnTo>
                    <a:pt x="972" y="2229"/>
                  </a:lnTo>
                  <a:lnTo>
                    <a:pt x="967" y="2237"/>
                  </a:lnTo>
                  <a:lnTo>
                    <a:pt x="962" y="2245"/>
                  </a:lnTo>
                  <a:lnTo>
                    <a:pt x="960" y="2254"/>
                  </a:lnTo>
                  <a:lnTo>
                    <a:pt x="959" y="2264"/>
                  </a:lnTo>
                  <a:lnTo>
                    <a:pt x="960" y="2273"/>
                  </a:lnTo>
                  <a:lnTo>
                    <a:pt x="962" y="2283"/>
                  </a:lnTo>
                  <a:lnTo>
                    <a:pt x="967" y="2291"/>
                  </a:lnTo>
                  <a:lnTo>
                    <a:pt x="972" y="2298"/>
                  </a:lnTo>
                  <a:lnTo>
                    <a:pt x="980" y="2304"/>
                  </a:lnTo>
                  <a:lnTo>
                    <a:pt x="988" y="2308"/>
                  </a:lnTo>
                  <a:lnTo>
                    <a:pt x="997" y="2311"/>
                  </a:lnTo>
                  <a:lnTo>
                    <a:pt x="1007" y="2312"/>
                  </a:lnTo>
                  <a:lnTo>
                    <a:pt x="1016" y="2311"/>
                  </a:lnTo>
                  <a:lnTo>
                    <a:pt x="1026" y="2308"/>
                  </a:lnTo>
                  <a:lnTo>
                    <a:pt x="1034" y="2304"/>
                  </a:lnTo>
                  <a:lnTo>
                    <a:pt x="1041" y="2298"/>
                  </a:lnTo>
                  <a:lnTo>
                    <a:pt x="1047" y="2291"/>
                  </a:lnTo>
                  <a:lnTo>
                    <a:pt x="1051" y="2283"/>
                  </a:lnTo>
                  <a:lnTo>
                    <a:pt x="1054" y="2273"/>
                  </a:lnTo>
                  <a:lnTo>
                    <a:pt x="1055" y="2264"/>
                  </a:lnTo>
                  <a:lnTo>
                    <a:pt x="1054" y="2254"/>
                  </a:lnTo>
                  <a:lnTo>
                    <a:pt x="1051" y="2245"/>
                  </a:lnTo>
                  <a:lnTo>
                    <a:pt x="1047" y="2237"/>
                  </a:lnTo>
                  <a:lnTo>
                    <a:pt x="1041" y="2229"/>
                  </a:lnTo>
                  <a:lnTo>
                    <a:pt x="1034" y="2224"/>
                  </a:lnTo>
                  <a:lnTo>
                    <a:pt x="1026" y="2219"/>
                  </a:lnTo>
                  <a:lnTo>
                    <a:pt x="1016" y="2217"/>
                  </a:lnTo>
                  <a:lnTo>
                    <a:pt x="1007" y="2216"/>
                  </a:lnTo>
                  <a:close/>
                  <a:moveTo>
                    <a:pt x="528" y="2216"/>
                  </a:moveTo>
                  <a:lnTo>
                    <a:pt x="517" y="2217"/>
                  </a:lnTo>
                  <a:lnTo>
                    <a:pt x="509" y="2219"/>
                  </a:lnTo>
                  <a:lnTo>
                    <a:pt x="501" y="2224"/>
                  </a:lnTo>
                  <a:lnTo>
                    <a:pt x="494" y="2229"/>
                  </a:lnTo>
                  <a:lnTo>
                    <a:pt x="488" y="2237"/>
                  </a:lnTo>
                  <a:lnTo>
                    <a:pt x="484" y="2245"/>
                  </a:lnTo>
                  <a:lnTo>
                    <a:pt x="481" y="2254"/>
                  </a:lnTo>
                  <a:lnTo>
                    <a:pt x="480" y="2264"/>
                  </a:lnTo>
                  <a:lnTo>
                    <a:pt x="481" y="2273"/>
                  </a:lnTo>
                  <a:lnTo>
                    <a:pt x="484" y="2283"/>
                  </a:lnTo>
                  <a:lnTo>
                    <a:pt x="488" y="2291"/>
                  </a:lnTo>
                  <a:lnTo>
                    <a:pt x="494" y="2298"/>
                  </a:lnTo>
                  <a:lnTo>
                    <a:pt x="501" y="2304"/>
                  </a:lnTo>
                  <a:lnTo>
                    <a:pt x="509" y="2308"/>
                  </a:lnTo>
                  <a:lnTo>
                    <a:pt x="517" y="2311"/>
                  </a:lnTo>
                  <a:lnTo>
                    <a:pt x="528" y="2312"/>
                  </a:lnTo>
                  <a:lnTo>
                    <a:pt x="537" y="2311"/>
                  </a:lnTo>
                  <a:lnTo>
                    <a:pt x="546" y="2308"/>
                  </a:lnTo>
                  <a:lnTo>
                    <a:pt x="554" y="2304"/>
                  </a:lnTo>
                  <a:lnTo>
                    <a:pt x="561" y="2298"/>
                  </a:lnTo>
                  <a:lnTo>
                    <a:pt x="568" y="2291"/>
                  </a:lnTo>
                  <a:lnTo>
                    <a:pt x="572" y="2283"/>
                  </a:lnTo>
                  <a:lnTo>
                    <a:pt x="575" y="2273"/>
                  </a:lnTo>
                  <a:lnTo>
                    <a:pt x="576" y="2264"/>
                  </a:lnTo>
                  <a:lnTo>
                    <a:pt x="575" y="2254"/>
                  </a:lnTo>
                  <a:lnTo>
                    <a:pt x="572" y="2245"/>
                  </a:lnTo>
                  <a:lnTo>
                    <a:pt x="568" y="2237"/>
                  </a:lnTo>
                  <a:lnTo>
                    <a:pt x="561" y="2229"/>
                  </a:lnTo>
                  <a:lnTo>
                    <a:pt x="554" y="2224"/>
                  </a:lnTo>
                  <a:lnTo>
                    <a:pt x="546" y="2219"/>
                  </a:lnTo>
                  <a:lnTo>
                    <a:pt x="537" y="2217"/>
                  </a:lnTo>
                  <a:lnTo>
                    <a:pt x="528" y="2216"/>
                  </a:lnTo>
                  <a:close/>
                  <a:moveTo>
                    <a:pt x="48" y="2216"/>
                  </a:moveTo>
                  <a:lnTo>
                    <a:pt x="39" y="2217"/>
                  </a:lnTo>
                  <a:lnTo>
                    <a:pt x="30" y="2219"/>
                  </a:lnTo>
                  <a:lnTo>
                    <a:pt x="22" y="2224"/>
                  </a:lnTo>
                  <a:lnTo>
                    <a:pt x="14" y="2229"/>
                  </a:lnTo>
                  <a:lnTo>
                    <a:pt x="8" y="2237"/>
                  </a:lnTo>
                  <a:lnTo>
                    <a:pt x="4" y="2245"/>
                  </a:lnTo>
                  <a:lnTo>
                    <a:pt x="1" y="2254"/>
                  </a:lnTo>
                  <a:lnTo>
                    <a:pt x="0" y="2264"/>
                  </a:lnTo>
                  <a:lnTo>
                    <a:pt x="1" y="2273"/>
                  </a:lnTo>
                  <a:lnTo>
                    <a:pt x="4" y="2283"/>
                  </a:lnTo>
                  <a:lnTo>
                    <a:pt x="8" y="2291"/>
                  </a:lnTo>
                  <a:lnTo>
                    <a:pt x="14" y="2298"/>
                  </a:lnTo>
                  <a:lnTo>
                    <a:pt x="22" y="2304"/>
                  </a:lnTo>
                  <a:lnTo>
                    <a:pt x="30" y="2308"/>
                  </a:lnTo>
                  <a:lnTo>
                    <a:pt x="39" y="2311"/>
                  </a:lnTo>
                  <a:lnTo>
                    <a:pt x="48" y="2312"/>
                  </a:lnTo>
                  <a:lnTo>
                    <a:pt x="57" y="2311"/>
                  </a:lnTo>
                  <a:lnTo>
                    <a:pt x="67" y="2308"/>
                  </a:lnTo>
                  <a:lnTo>
                    <a:pt x="75" y="2304"/>
                  </a:lnTo>
                  <a:lnTo>
                    <a:pt x="82" y="2298"/>
                  </a:lnTo>
                  <a:lnTo>
                    <a:pt x="88" y="2291"/>
                  </a:lnTo>
                  <a:lnTo>
                    <a:pt x="92" y="2283"/>
                  </a:lnTo>
                  <a:lnTo>
                    <a:pt x="95" y="2273"/>
                  </a:lnTo>
                  <a:lnTo>
                    <a:pt x="96" y="2264"/>
                  </a:lnTo>
                  <a:lnTo>
                    <a:pt x="95" y="2254"/>
                  </a:lnTo>
                  <a:lnTo>
                    <a:pt x="92" y="2245"/>
                  </a:lnTo>
                  <a:lnTo>
                    <a:pt x="88" y="2237"/>
                  </a:lnTo>
                  <a:lnTo>
                    <a:pt x="82" y="2229"/>
                  </a:lnTo>
                  <a:lnTo>
                    <a:pt x="75" y="2224"/>
                  </a:lnTo>
                  <a:lnTo>
                    <a:pt x="67" y="2219"/>
                  </a:lnTo>
                  <a:lnTo>
                    <a:pt x="57" y="2217"/>
                  </a:lnTo>
                  <a:lnTo>
                    <a:pt x="48" y="2216"/>
                  </a:lnTo>
                  <a:close/>
                  <a:moveTo>
                    <a:pt x="1965" y="1773"/>
                  </a:moveTo>
                  <a:lnTo>
                    <a:pt x="1956" y="1774"/>
                  </a:lnTo>
                  <a:lnTo>
                    <a:pt x="1947" y="1776"/>
                  </a:lnTo>
                  <a:lnTo>
                    <a:pt x="1939" y="1781"/>
                  </a:lnTo>
                  <a:lnTo>
                    <a:pt x="1931" y="1786"/>
                  </a:lnTo>
                  <a:lnTo>
                    <a:pt x="1925" y="1793"/>
                  </a:lnTo>
                  <a:lnTo>
                    <a:pt x="1921" y="1802"/>
                  </a:lnTo>
                  <a:lnTo>
                    <a:pt x="1918" y="1811"/>
                  </a:lnTo>
                  <a:lnTo>
                    <a:pt x="1917" y="1821"/>
                  </a:lnTo>
                  <a:lnTo>
                    <a:pt x="1918" y="1830"/>
                  </a:lnTo>
                  <a:lnTo>
                    <a:pt x="1921" y="1840"/>
                  </a:lnTo>
                  <a:lnTo>
                    <a:pt x="1925" y="1848"/>
                  </a:lnTo>
                  <a:lnTo>
                    <a:pt x="1931" y="1855"/>
                  </a:lnTo>
                  <a:lnTo>
                    <a:pt x="1939" y="1860"/>
                  </a:lnTo>
                  <a:lnTo>
                    <a:pt x="1947" y="1865"/>
                  </a:lnTo>
                  <a:lnTo>
                    <a:pt x="1956" y="1868"/>
                  </a:lnTo>
                  <a:lnTo>
                    <a:pt x="1965" y="1869"/>
                  </a:lnTo>
                  <a:lnTo>
                    <a:pt x="1975" y="1868"/>
                  </a:lnTo>
                  <a:lnTo>
                    <a:pt x="1985" y="1865"/>
                  </a:lnTo>
                  <a:lnTo>
                    <a:pt x="1993" y="1860"/>
                  </a:lnTo>
                  <a:lnTo>
                    <a:pt x="2000" y="1855"/>
                  </a:lnTo>
                  <a:lnTo>
                    <a:pt x="2005" y="1848"/>
                  </a:lnTo>
                  <a:lnTo>
                    <a:pt x="2010" y="1840"/>
                  </a:lnTo>
                  <a:lnTo>
                    <a:pt x="2012" y="1830"/>
                  </a:lnTo>
                  <a:lnTo>
                    <a:pt x="2013" y="1821"/>
                  </a:lnTo>
                  <a:lnTo>
                    <a:pt x="2012" y="1811"/>
                  </a:lnTo>
                  <a:lnTo>
                    <a:pt x="2010" y="1802"/>
                  </a:lnTo>
                  <a:lnTo>
                    <a:pt x="2005" y="1793"/>
                  </a:lnTo>
                  <a:lnTo>
                    <a:pt x="2000" y="1786"/>
                  </a:lnTo>
                  <a:lnTo>
                    <a:pt x="1993" y="1781"/>
                  </a:lnTo>
                  <a:lnTo>
                    <a:pt x="1985" y="1776"/>
                  </a:lnTo>
                  <a:lnTo>
                    <a:pt x="1975" y="1774"/>
                  </a:lnTo>
                  <a:lnTo>
                    <a:pt x="1965" y="1773"/>
                  </a:lnTo>
                  <a:close/>
                  <a:moveTo>
                    <a:pt x="1486" y="1773"/>
                  </a:moveTo>
                  <a:lnTo>
                    <a:pt x="1476" y="1774"/>
                  </a:lnTo>
                  <a:lnTo>
                    <a:pt x="1467" y="1776"/>
                  </a:lnTo>
                  <a:lnTo>
                    <a:pt x="1459" y="1781"/>
                  </a:lnTo>
                  <a:lnTo>
                    <a:pt x="1452" y="1786"/>
                  </a:lnTo>
                  <a:lnTo>
                    <a:pt x="1447" y="1793"/>
                  </a:lnTo>
                  <a:lnTo>
                    <a:pt x="1442" y="1802"/>
                  </a:lnTo>
                  <a:lnTo>
                    <a:pt x="1439" y="1811"/>
                  </a:lnTo>
                  <a:lnTo>
                    <a:pt x="1439" y="1821"/>
                  </a:lnTo>
                  <a:lnTo>
                    <a:pt x="1439" y="1830"/>
                  </a:lnTo>
                  <a:lnTo>
                    <a:pt x="1442" y="1840"/>
                  </a:lnTo>
                  <a:lnTo>
                    <a:pt x="1447" y="1848"/>
                  </a:lnTo>
                  <a:lnTo>
                    <a:pt x="1452" y="1855"/>
                  </a:lnTo>
                  <a:lnTo>
                    <a:pt x="1459" y="1860"/>
                  </a:lnTo>
                  <a:lnTo>
                    <a:pt x="1467" y="1865"/>
                  </a:lnTo>
                  <a:lnTo>
                    <a:pt x="1476" y="1868"/>
                  </a:lnTo>
                  <a:lnTo>
                    <a:pt x="1486" y="1869"/>
                  </a:lnTo>
                  <a:lnTo>
                    <a:pt x="1496" y="1868"/>
                  </a:lnTo>
                  <a:lnTo>
                    <a:pt x="1505" y="1865"/>
                  </a:lnTo>
                  <a:lnTo>
                    <a:pt x="1513" y="1860"/>
                  </a:lnTo>
                  <a:lnTo>
                    <a:pt x="1521" y="1855"/>
                  </a:lnTo>
                  <a:lnTo>
                    <a:pt x="1526" y="1848"/>
                  </a:lnTo>
                  <a:lnTo>
                    <a:pt x="1531" y="1840"/>
                  </a:lnTo>
                  <a:lnTo>
                    <a:pt x="1534" y="1830"/>
                  </a:lnTo>
                  <a:lnTo>
                    <a:pt x="1534" y="1821"/>
                  </a:lnTo>
                  <a:lnTo>
                    <a:pt x="1534" y="1811"/>
                  </a:lnTo>
                  <a:lnTo>
                    <a:pt x="1531" y="1802"/>
                  </a:lnTo>
                  <a:lnTo>
                    <a:pt x="1526" y="1793"/>
                  </a:lnTo>
                  <a:lnTo>
                    <a:pt x="1521" y="1786"/>
                  </a:lnTo>
                  <a:lnTo>
                    <a:pt x="1513" y="1781"/>
                  </a:lnTo>
                  <a:lnTo>
                    <a:pt x="1505" y="1776"/>
                  </a:lnTo>
                  <a:lnTo>
                    <a:pt x="1496" y="1774"/>
                  </a:lnTo>
                  <a:lnTo>
                    <a:pt x="1486" y="1773"/>
                  </a:lnTo>
                  <a:close/>
                  <a:moveTo>
                    <a:pt x="1007" y="1773"/>
                  </a:moveTo>
                  <a:lnTo>
                    <a:pt x="997" y="1774"/>
                  </a:lnTo>
                  <a:lnTo>
                    <a:pt x="988" y="1776"/>
                  </a:lnTo>
                  <a:lnTo>
                    <a:pt x="980" y="1781"/>
                  </a:lnTo>
                  <a:lnTo>
                    <a:pt x="972" y="1786"/>
                  </a:lnTo>
                  <a:lnTo>
                    <a:pt x="967" y="1793"/>
                  </a:lnTo>
                  <a:lnTo>
                    <a:pt x="962" y="1802"/>
                  </a:lnTo>
                  <a:lnTo>
                    <a:pt x="960" y="1811"/>
                  </a:lnTo>
                  <a:lnTo>
                    <a:pt x="959" y="1821"/>
                  </a:lnTo>
                  <a:lnTo>
                    <a:pt x="960" y="1830"/>
                  </a:lnTo>
                  <a:lnTo>
                    <a:pt x="962" y="1840"/>
                  </a:lnTo>
                  <a:lnTo>
                    <a:pt x="967" y="1848"/>
                  </a:lnTo>
                  <a:lnTo>
                    <a:pt x="972" y="1855"/>
                  </a:lnTo>
                  <a:lnTo>
                    <a:pt x="980" y="1860"/>
                  </a:lnTo>
                  <a:lnTo>
                    <a:pt x="988" y="1865"/>
                  </a:lnTo>
                  <a:lnTo>
                    <a:pt x="997" y="1868"/>
                  </a:lnTo>
                  <a:lnTo>
                    <a:pt x="1007" y="1869"/>
                  </a:lnTo>
                  <a:lnTo>
                    <a:pt x="1016" y="1868"/>
                  </a:lnTo>
                  <a:lnTo>
                    <a:pt x="1026" y="1865"/>
                  </a:lnTo>
                  <a:lnTo>
                    <a:pt x="1034" y="1860"/>
                  </a:lnTo>
                  <a:lnTo>
                    <a:pt x="1041" y="1855"/>
                  </a:lnTo>
                  <a:lnTo>
                    <a:pt x="1047" y="1848"/>
                  </a:lnTo>
                  <a:lnTo>
                    <a:pt x="1051" y="1840"/>
                  </a:lnTo>
                  <a:lnTo>
                    <a:pt x="1054" y="1830"/>
                  </a:lnTo>
                  <a:lnTo>
                    <a:pt x="1055" y="1821"/>
                  </a:lnTo>
                  <a:lnTo>
                    <a:pt x="1054" y="1811"/>
                  </a:lnTo>
                  <a:lnTo>
                    <a:pt x="1051" y="1802"/>
                  </a:lnTo>
                  <a:lnTo>
                    <a:pt x="1047" y="1793"/>
                  </a:lnTo>
                  <a:lnTo>
                    <a:pt x="1041" y="1786"/>
                  </a:lnTo>
                  <a:lnTo>
                    <a:pt x="1034" y="1781"/>
                  </a:lnTo>
                  <a:lnTo>
                    <a:pt x="1026" y="1776"/>
                  </a:lnTo>
                  <a:lnTo>
                    <a:pt x="1016" y="1774"/>
                  </a:lnTo>
                  <a:lnTo>
                    <a:pt x="1007" y="1773"/>
                  </a:lnTo>
                  <a:close/>
                  <a:moveTo>
                    <a:pt x="528" y="1773"/>
                  </a:moveTo>
                  <a:lnTo>
                    <a:pt x="517" y="1774"/>
                  </a:lnTo>
                  <a:lnTo>
                    <a:pt x="509" y="1776"/>
                  </a:lnTo>
                  <a:lnTo>
                    <a:pt x="501" y="1781"/>
                  </a:lnTo>
                  <a:lnTo>
                    <a:pt x="494" y="1786"/>
                  </a:lnTo>
                  <a:lnTo>
                    <a:pt x="488" y="1793"/>
                  </a:lnTo>
                  <a:lnTo>
                    <a:pt x="484" y="1802"/>
                  </a:lnTo>
                  <a:lnTo>
                    <a:pt x="481" y="1811"/>
                  </a:lnTo>
                  <a:lnTo>
                    <a:pt x="480" y="1821"/>
                  </a:lnTo>
                  <a:lnTo>
                    <a:pt x="481" y="1830"/>
                  </a:lnTo>
                  <a:lnTo>
                    <a:pt x="484" y="1840"/>
                  </a:lnTo>
                  <a:lnTo>
                    <a:pt x="488" y="1848"/>
                  </a:lnTo>
                  <a:lnTo>
                    <a:pt x="494" y="1855"/>
                  </a:lnTo>
                  <a:lnTo>
                    <a:pt x="501" y="1860"/>
                  </a:lnTo>
                  <a:lnTo>
                    <a:pt x="509" y="1865"/>
                  </a:lnTo>
                  <a:lnTo>
                    <a:pt x="517" y="1868"/>
                  </a:lnTo>
                  <a:lnTo>
                    <a:pt x="528" y="1869"/>
                  </a:lnTo>
                  <a:lnTo>
                    <a:pt x="537" y="1868"/>
                  </a:lnTo>
                  <a:lnTo>
                    <a:pt x="546" y="1865"/>
                  </a:lnTo>
                  <a:lnTo>
                    <a:pt x="554" y="1860"/>
                  </a:lnTo>
                  <a:lnTo>
                    <a:pt x="561" y="1855"/>
                  </a:lnTo>
                  <a:lnTo>
                    <a:pt x="568" y="1848"/>
                  </a:lnTo>
                  <a:lnTo>
                    <a:pt x="572" y="1840"/>
                  </a:lnTo>
                  <a:lnTo>
                    <a:pt x="575" y="1830"/>
                  </a:lnTo>
                  <a:lnTo>
                    <a:pt x="576" y="1821"/>
                  </a:lnTo>
                  <a:lnTo>
                    <a:pt x="575" y="1811"/>
                  </a:lnTo>
                  <a:lnTo>
                    <a:pt x="572" y="1802"/>
                  </a:lnTo>
                  <a:lnTo>
                    <a:pt x="568" y="1793"/>
                  </a:lnTo>
                  <a:lnTo>
                    <a:pt x="561" y="1786"/>
                  </a:lnTo>
                  <a:lnTo>
                    <a:pt x="554" y="1781"/>
                  </a:lnTo>
                  <a:lnTo>
                    <a:pt x="546" y="1776"/>
                  </a:lnTo>
                  <a:lnTo>
                    <a:pt x="537" y="1774"/>
                  </a:lnTo>
                  <a:lnTo>
                    <a:pt x="528" y="1773"/>
                  </a:lnTo>
                  <a:close/>
                  <a:moveTo>
                    <a:pt x="48" y="1773"/>
                  </a:moveTo>
                  <a:lnTo>
                    <a:pt x="39" y="1774"/>
                  </a:lnTo>
                  <a:lnTo>
                    <a:pt x="30" y="1776"/>
                  </a:lnTo>
                  <a:lnTo>
                    <a:pt x="22" y="1781"/>
                  </a:lnTo>
                  <a:lnTo>
                    <a:pt x="14" y="1786"/>
                  </a:lnTo>
                  <a:lnTo>
                    <a:pt x="8" y="1793"/>
                  </a:lnTo>
                  <a:lnTo>
                    <a:pt x="4" y="1802"/>
                  </a:lnTo>
                  <a:lnTo>
                    <a:pt x="1" y="1811"/>
                  </a:lnTo>
                  <a:lnTo>
                    <a:pt x="0" y="1821"/>
                  </a:lnTo>
                  <a:lnTo>
                    <a:pt x="1" y="1830"/>
                  </a:lnTo>
                  <a:lnTo>
                    <a:pt x="4" y="1840"/>
                  </a:lnTo>
                  <a:lnTo>
                    <a:pt x="8" y="1848"/>
                  </a:lnTo>
                  <a:lnTo>
                    <a:pt x="14" y="1855"/>
                  </a:lnTo>
                  <a:lnTo>
                    <a:pt x="22" y="1860"/>
                  </a:lnTo>
                  <a:lnTo>
                    <a:pt x="30" y="1865"/>
                  </a:lnTo>
                  <a:lnTo>
                    <a:pt x="39" y="1868"/>
                  </a:lnTo>
                  <a:lnTo>
                    <a:pt x="48" y="1869"/>
                  </a:lnTo>
                  <a:lnTo>
                    <a:pt x="57" y="1868"/>
                  </a:lnTo>
                  <a:lnTo>
                    <a:pt x="67" y="1865"/>
                  </a:lnTo>
                  <a:lnTo>
                    <a:pt x="75" y="1860"/>
                  </a:lnTo>
                  <a:lnTo>
                    <a:pt x="82" y="1855"/>
                  </a:lnTo>
                  <a:lnTo>
                    <a:pt x="88" y="1848"/>
                  </a:lnTo>
                  <a:lnTo>
                    <a:pt x="92" y="1840"/>
                  </a:lnTo>
                  <a:lnTo>
                    <a:pt x="95" y="1830"/>
                  </a:lnTo>
                  <a:lnTo>
                    <a:pt x="96" y="1821"/>
                  </a:lnTo>
                  <a:lnTo>
                    <a:pt x="95" y="1811"/>
                  </a:lnTo>
                  <a:lnTo>
                    <a:pt x="92" y="1802"/>
                  </a:lnTo>
                  <a:lnTo>
                    <a:pt x="88" y="1793"/>
                  </a:lnTo>
                  <a:lnTo>
                    <a:pt x="82" y="1786"/>
                  </a:lnTo>
                  <a:lnTo>
                    <a:pt x="75" y="1781"/>
                  </a:lnTo>
                  <a:lnTo>
                    <a:pt x="67" y="1776"/>
                  </a:lnTo>
                  <a:lnTo>
                    <a:pt x="57" y="1774"/>
                  </a:lnTo>
                  <a:lnTo>
                    <a:pt x="48" y="1773"/>
                  </a:lnTo>
                  <a:close/>
                  <a:moveTo>
                    <a:pt x="1965" y="1329"/>
                  </a:moveTo>
                  <a:lnTo>
                    <a:pt x="1956" y="1330"/>
                  </a:lnTo>
                  <a:lnTo>
                    <a:pt x="1947" y="1333"/>
                  </a:lnTo>
                  <a:lnTo>
                    <a:pt x="1939" y="1337"/>
                  </a:lnTo>
                  <a:lnTo>
                    <a:pt x="1931" y="1343"/>
                  </a:lnTo>
                  <a:lnTo>
                    <a:pt x="1925" y="1350"/>
                  </a:lnTo>
                  <a:lnTo>
                    <a:pt x="1921" y="1359"/>
                  </a:lnTo>
                  <a:lnTo>
                    <a:pt x="1918" y="1368"/>
                  </a:lnTo>
                  <a:lnTo>
                    <a:pt x="1917" y="1377"/>
                  </a:lnTo>
                  <a:lnTo>
                    <a:pt x="1918" y="1387"/>
                  </a:lnTo>
                  <a:lnTo>
                    <a:pt x="1921" y="1397"/>
                  </a:lnTo>
                  <a:lnTo>
                    <a:pt x="1925" y="1405"/>
                  </a:lnTo>
                  <a:lnTo>
                    <a:pt x="1931" y="1412"/>
                  </a:lnTo>
                  <a:lnTo>
                    <a:pt x="1939" y="1417"/>
                  </a:lnTo>
                  <a:lnTo>
                    <a:pt x="1947" y="1422"/>
                  </a:lnTo>
                  <a:lnTo>
                    <a:pt x="1956" y="1424"/>
                  </a:lnTo>
                  <a:lnTo>
                    <a:pt x="1965" y="1425"/>
                  </a:lnTo>
                  <a:lnTo>
                    <a:pt x="1975" y="1424"/>
                  </a:lnTo>
                  <a:lnTo>
                    <a:pt x="1985" y="1422"/>
                  </a:lnTo>
                  <a:lnTo>
                    <a:pt x="1993" y="1417"/>
                  </a:lnTo>
                  <a:lnTo>
                    <a:pt x="2000" y="1412"/>
                  </a:lnTo>
                  <a:lnTo>
                    <a:pt x="2005" y="1405"/>
                  </a:lnTo>
                  <a:lnTo>
                    <a:pt x="2010" y="1397"/>
                  </a:lnTo>
                  <a:lnTo>
                    <a:pt x="2012" y="1387"/>
                  </a:lnTo>
                  <a:lnTo>
                    <a:pt x="2013" y="1377"/>
                  </a:lnTo>
                  <a:lnTo>
                    <a:pt x="2012" y="1368"/>
                  </a:lnTo>
                  <a:lnTo>
                    <a:pt x="2010" y="1359"/>
                  </a:lnTo>
                  <a:lnTo>
                    <a:pt x="2005" y="1350"/>
                  </a:lnTo>
                  <a:lnTo>
                    <a:pt x="2000" y="1343"/>
                  </a:lnTo>
                  <a:lnTo>
                    <a:pt x="1993" y="1337"/>
                  </a:lnTo>
                  <a:lnTo>
                    <a:pt x="1985" y="1333"/>
                  </a:lnTo>
                  <a:lnTo>
                    <a:pt x="1975" y="1330"/>
                  </a:lnTo>
                  <a:lnTo>
                    <a:pt x="1965" y="1329"/>
                  </a:lnTo>
                  <a:close/>
                  <a:moveTo>
                    <a:pt x="1486" y="1329"/>
                  </a:moveTo>
                  <a:lnTo>
                    <a:pt x="1476" y="1330"/>
                  </a:lnTo>
                  <a:lnTo>
                    <a:pt x="1467" y="1333"/>
                  </a:lnTo>
                  <a:lnTo>
                    <a:pt x="1459" y="1337"/>
                  </a:lnTo>
                  <a:lnTo>
                    <a:pt x="1452" y="1343"/>
                  </a:lnTo>
                  <a:lnTo>
                    <a:pt x="1447" y="1350"/>
                  </a:lnTo>
                  <a:lnTo>
                    <a:pt x="1442" y="1359"/>
                  </a:lnTo>
                  <a:lnTo>
                    <a:pt x="1439" y="1368"/>
                  </a:lnTo>
                  <a:lnTo>
                    <a:pt x="1439" y="1377"/>
                  </a:lnTo>
                  <a:lnTo>
                    <a:pt x="1439" y="1387"/>
                  </a:lnTo>
                  <a:lnTo>
                    <a:pt x="1442" y="1397"/>
                  </a:lnTo>
                  <a:lnTo>
                    <a:pt x="1447" y="1405"/>
                  </a:lnTo>
                  <a:lnTo>
                    <a:pt x="1452" y="1412"/>
                  </a:lnTo>
                  <a:lnTo>
                    <a:pt x="1459" y="1417"/>
                  </a:lnTo>
                  <a:lnTo>
                    <a:pt x="1467" y="1422"/>
                  </a:lnTo>
                  <a:lnTo>
                    <a:pt x="1476" y="1424"/>
                  </a:lnTo>
                  <a:lnTo>
                    <a:pt x="1486" y="1425"/>
                  </a:lnTo>
                  <a:lnTo>
                    <a:pt x="1496" y="1424"/>
                  </a:lnTo>
                  <a:lnTo>
                    <a:pt x="1505" y="1422"/>
                  </a:lnTo>
                  <a:lnTo>
                    <a:pt x="1513" y="1417"/>
                  </a:lnTo>
                  <a:lnTo>
                    <a:pt x="1521" y="1412"/>
                  </a:lnTo>
                  <a:lnTo>
                    <a:pt x="1526" y="1405"/>
                  </a:lnTo>
                  <a:lnTo>
                    <a:pt x="1531" y="1397"/>
                  </a:lnTo>
                  <a:lnTo>
                    <a:pt x="1534" y="1387"/>
                  </a:lnTo>
                  <a:lnTo>
                    <a:pt x="1534" y="1377"/>
                  </a:lnTo>
                  <a:lnTo>
                    <a:pt x="1534" y="1368"/>
                  </a:lnTo>
                  <a:lnTo>
                    <a:pt x="1531" y="1359"/>
                  </a:lnTo>
                  <a:lnTo>
                    <a:pt x="1526" y="1350"/>
                  </a:lnTo>
                  <a:lnTo>
                    <a:pt x="1521" y="1343"/>
                  </a:lnTo>
                  <a:lnTo>
                    <a:pt x="1513" y="1337"/>
                  </a:lnTo>
                  <a:lnTo>
                    <a:pt x="1505" y="1333"/>
                  </a:lnTo>
                  <a:lnTo>
                    <a:pt x="1496" y="1330"/>
                  </a:lnTo>
                  <a:lnTo>
                    <a:pt x="1486" y="1329"/>
                  </a:lnTo>
                  <a:close/>
                  <a:moveTo>
                    <a:pt x="1007" y="1329"/>
                  </a:moveTo>
                  <a:lnTo>
                    <a:pt x="997" y="1330"/>
                  </a:lnTo>
                  <a:lnTo>
                    <a:pt x="988" y="1333"/>
                  </a:lnTo>
                  <a:lnTo>
                    <a:pt x="980" y="1337"/>
                  </a:lnTo>
                  <a:lnTo>
                    <a:pt x="972" y="1343"/>
                  </a:lnTo>
                  <a:lnTo>
                    <a:pt x="967" y="1350"/>
                  </a:lnTo>
                  <a:lnTo>
                    <a:pt x="962" y="1359"/>
                  </a:lnTo>
                  <a:lnTo>
                    <a:pt x="960" y="1368"/>
                  </a:lnTo>
                  <a:lnTo>
                    <a:pt x="959" y="1377"/>
                  </a:lnTo>
                  <a:lnTo>
                    <a:pt x="960" y="1387"/>
                  </a:lnTo>
                  <a:lnTo>
                    <a:pt x="962" y="1397"/>
                  </a:lnTo>
                  <a:lnTo>
                    <a:pt x="967" y="1405"/>
                  </a:lnTo>
                  <a:lnTo>
                    <a:pt x="972" y="1412"/>
                  </a:lnTo>
                  <a:lnTo>
                    <a:pt x="980" y="1417"/>
                  </a:lnTo>
                  <a:lnTo>
                    <a:pt x="988" y="1422"/>
                  </a:lnTo>
                  <a:lnTo>
                    <a:pt x="997" y="1424"/>
                  </a:lnTo>
                  <a:lnTo>
                    <a:pt x="1007" y="1425"/>
                  </a:lnTo>
                  <a:lnTo>
                    <a:pt x="1016" y="1424"/>
                  </a:lnTo>
                  <a:lnTo>
                    <a:pt x="1026" y="1422"/>
                  </a:lnTo>
                  <a:lnTo>
                    <a:pt x="1034" y="1417"/>
                  </a:lnTo>
                  <a:lnTo>
                    <a:pt x="1041" y="1412"/>
                  </a:lnTo>
                  <a:lnTo>
                    <a:pt x="1047" y="1405"/>
                  </a:lnTo>
                  <a:lnTo>
                    <a:pt x="1051" y="1397"/>
                  </a:lnTo>
                  <a:lnTo>
                    <a:pt x="1054" y="1387"/>
                  </a:lnTo>
                  <a:lnTo>
                    <a:pt x="1055" y="1377"/>
                  </a:lnTo>
                  <a:lnTo>
                    <a:pt x="1054" y="1368"/>
                  </a:lnTo>
                  <a:lnTo>
                    <a:pt x="1051" y="1359"/>
                  </a:lnTo>
                  <a:lnTo>
                    <a:pt x="1047" y="1350"/>
                  </a:lnTo>
                  <a:lnTo>
                    <a:pt x="1041" y="1343"/>
                  </a:lnTo>
                  <a:lnTo>
                    <a:pt x="1034" y="1337"/>
                  </a:lnTo>
                  <a:lnTo>
                    <a:pt x="1026" y="1333"/>
                  </a:lnTo>
                  <a:lnTo>
                    <a:pt x="1016" y="1330"/>
                  </a:lnTo>
                  <a:lnTo>
                    <a:pt x="1007" y="1329"/>
                  </a:lnTo>
                  <a:close/>
                  <a:moveTo>
                    <a:pt x="528" y="1329"/>
                  </a:moveTo>
                  <a:lnTo>
                    <a:pt x="517" y="1330"/>
                  </a:lnTo>
                  <a:lnTo>
                    <a:pt x="509" y="1333"/>
                  </a:lnTo>
                  <a:lnTo>
                    <a:pt x="501" y="1337"/>
                  </a:lnTo>
                  <a:lnTo>
                    <a:pt x="494" y="1343"/>
                  </a:lnTo>
                  <a:lnTo>
                    <a:pt x="488" y="1350"/>
                  </a:lnTo>
                  <a:lnTo>
                    <a:pt x="484" y="1359"/>
                  </a:lnTo>
                  <a:lnTo>
                    <a:pt x="481" y="1368"/>
                  </a:lnTo>
                  <a:lnTo>
                    <a:pt x="480" y="1377"/>
                  </a:lnTo>
                  <a:lnTo>
                    <a:pt x="481" y="1387"/>
                  </a:lnTo>
                  <a:lnTo>
                    <a:pt x="484" y="1397"/>
                  </a:lnTo>
                  <a:lnTo>
                    <a:pt x="488" y="1405"/>
                  </a:lnTo>
                  <a:lnTo>
                    <a:pt x="494" y="1412"/>
                  </a:lnTo>
                  <a:lnTo>
                    <a:pt x="501" y="1417"/>
                  </a:lnTo>
                  <a:lnTo>
                    <a:pt x="509" y="1422"/>
                  </a:lnTo>
                  <a:lnTo>
                    <a:pt x="517" y="1424"/>
                  </a:lnTo>
                  <a:lnTo>
                    <a:pt x="528" y="1425"/>
                  </a:lnTo>
                  <a:lnTo>
                    <a:pt x="537" y="1424"/>
                  </a:lnTo>
                  <a:lnTo>
                    <a:pt x="546" y="1422"/>
                  </a:lnTo>
                  <a:lnTo>
                    <a:pt x="554" y="1417"/>
                  </a:lnTo>
                  <a:lnTo>
                    <a:pt x="561" y="1412"/>
                  </a:lnTo>
                  <a:lnTo>
                    <a:pt x="568" y="1405"/>
                  </a:lnTo>
                  <a:lnTo>
                    <a:pt x="572" y="1397"/>
                  </a:lnTo>
                  <a:lnTo>
                    <a:pt x="575" y="1387"/>
                  </a:lnTo>
                  <a:lnTo>
                    <a:pt x="576" y="1377"/>
                  </a:lnTo>
                  <a:lnTo>
                    <a:pt x="575" y="1368"/>
                  </a:lnTo>
                  <a:lnTo>
                    <a:pt x="572" y="1359"/>
                  </a:lnTo>
                  <a:lnTo>
                    <a:pt x="568" y="1350"/>
                  </a:lnTo>
                  <a:lnTo>
                    <a:pt x="561" y="1343"/>
                  </a:lnTo>
                  <a:lnTo>
                    <a:pt x="554" y="1337"/>
                  </a:lnTo>
                  <a:lnTo>
                    <a:pt x="546" y="1333"/>
                  </a:lnTo>
                  <a:lnTo>
                    <a:pt x="537" y="1330"/>
                  </a:lnTo>
                  <a:lnTo>
                    <a:pt x="528" y="1329"/>
                  </a:lnTo>
                  <a:close/>
                  <a:moveTo>
                    <a:pt x="48" y="1329"/>
                  </a:moveTo>
                  <a:lnTo>
                    <a:pt x="39" y="1330"/>
                  </a:lnTo>
                  <a:lnTo>
                    <a:pt x="30" y="1333"/>
                  </a:lnTo>
                  <a:lnTo>
                    <a:pt x="22" y="1337"/>
                  </a:lnTo>
                  <a:lnTo>
                    <a:pt x="14" y="1343"/>
                  </a:lnTo>
                  <a:lnTo>
                    <a:pt x="8" y="1350"/>
                  </a:lnTo>
                  <a:lnTo>
                    <a:pt x="4" y="1359"/>
                  </a:lnTo>
                  <a:lnTo>
                    <a:pt x="1" y="1368"/>
                  </a:lnTo>
                  <a:lnTo>
                    <a:pt x="0" y="1377"/>
                  </a:lnTo>
                  <a:lnTo>
                    <a:pt x="1" y="1387"/>
                  </a:lnTo>
                  <a:lnTo>
                    <a:pt x="4" y="1397"/>
                  </a:lnTo>
                  <a:lnTo>
                    <a:pt x="8" y="1405"/>
                  </a:lnTo>
                  <a:lnTo>
                    <a:pt x="14" y="1412"/>
                  </a:lnTo>
                  <a:lnTo>
                    <a:pt x="22" y="1417"/>
                  </a:lnTo>
                  <a:lnTo>
                    <a:pt x="30" y="1422"/>
                  </a:lnTo>
                  <a:lnTo>
                    <a:pt x="39" y="1424"/>
                  </a:lnTo>
                  <a:lnTo>
                    <a:pt x="48" y="1425"/>
                  </a:lnTo>
                  <a:lnTo>
                    <a:pt x="57" y="1424"/>
                  </a:lnTo>
                  <a:lnTo>
                    <a:pt x="67" y="1422"/>
                  </a:lnTo>
                  <a:lnTo>
                    <a:pt x="75" y="1417"/>
                  </a:lnTo>
                  <a:lnTo>
                    <a:pt x="82" y="1412"/>
                  </a:lnTo>
                  <a:lnTo>
                    <a:pt x="88" y="1405"/>
                  </a:lnTo>
                  <a:lnTo>
                    <a:pt x="92" y="1397"/>
                  </a:lnTo>
                  <a:lnTo>
                    <a:pt x="95" y="1387"/>
                  </a:lnTo>
                  <a:lnTo>
                    <a:pt x="96" y="1377"/>
                  </a:lnTo>
                  <a:lnTo>
                    <a:pt x="95" y="1368"/>
                  </a:lnTo>
                  <a:lnTo>
                    <a:pt x="92" y="1359"/>
                  </a:lnTo>
                  <a:lnTo>
                    <a:pt x="88" y="1350"/>
                  </a:lnTo>
                  <a:lnTo>
                    <a:pt x="82" y="1343"/>
                  </a:lnTo>
                  <a:lnTo>
                    <a:pt x="75" y="1337"/>
                  </a:lnTo>
                  <a:lnTo>
                    <a:pt x="67" y="1333"/>
                  </a:lnTo>
                  <a:lnTo>
                    <a:pt x="57" y="1330"/>
                  </a:lnTo>
                  <a:lnTo>
                    <a:pt x="48" y="1329"/>
                  </a:lnTo>
                  <a:close/>
                  <a:moveTo>
                    <a:pt x="1965" y="886"/>
                  </a:moveTo>
                  <a:lnTo>
                    <a:pt x="1956" y="887"/>
                  </a:lnTo>
                  <a:lnTo>
                    <a:pt x="1947" y="890"/>
                  </a:lnTo>
                  <a:lnTo>
                    <a:pt x="1939" y="894"/>
                  </a:lnTo>
                  <a:lnTo>
                    <a:pt x="1931" y="900"/>
                  </a:lnTo>
                  <a:lnTo>
                    <a:pt x="1925" y="907"/>
                  </a:lnTo>
                  <a:lnTo>
                    <a:pt x="1921" y="916"/>
                  </a:lnTo>
                  <a:lnTo>
                    <a:pt x="1918" y="925"/>
                  </a:lnTo>
                  <a:lnTo>
                    <a:pt x="1917" y="934"/>
                  </a:lnTo>
                  <a:lnTo>
                    <a:pt x="1918" y="944"/>
                  </a:lnTo>
                  <a:lnTo>
                    <a:pt x="1921" y="953"/>
                  </a:lnTo>
                  <a:lnTo>
                    <a:pt x="1925" y="961"/>
                  </a:lnTo>
                  <a:lnTo>
                    <a:pt x="1931" y="968"/>
                  </a:lnTo>
                  <a:lnTo>
                    <a:pt x="1939" y="974"/>
                  </a:lnTo>
                  <a:lnTo>
                    <a:pt x="1947" y="978"/>
                  </a:lnTo>
                  <a:lnTo>
                    <a:pt x="1956" y="981"/>
                  </a:lnTo>
                  <a:lnTo>
                    <a:pt x="1965" y="982"/>
                  </a:lnTo>
                  <a:lnTo>
                    <a:pt x="1975" y="981"/>
                  </a:lnTo>
                  <a:lnTo>
                    <a:pt x="1985" y="978"/>
                  </a:lnTo>
                  <a:lnTo>
                    <a:pt x="1993" y="974"/>
                  </a:lnTo>
                  <a:lnTo>
                    <a:pt x="2000" y="968"/>
                  </a:lnTo>
                  <a:lnTo>
                    <a:pt x="2005" y="961"/>
                  </a:lnTo>
                  <a:lnTo>
                    <a:pt x="2010" y="953"/>
                  </a:lnTo>
                  <a:lnTo>
                    <a:pt x="2012" y="944"/>
                  </a:lnTo>
                  <a:lnTo>
                    <a:pt x="2013" y="934"/>
                  </a:lnTo>
                  <a:lnTo>
                    <a:pt x="2012" y="925"/>
                  </a:lnTo>
                  <a:lnTo>
                    <a:pt x="2010" y="916"/>
                  </a:lnTo>
                  <a:lnTo>
                    <a:pt x="2005" y="907"/>
                  </a:lnTo>
                  <a:lnTo>
                    <a:pt x="2000" y="900"/>
                  </a:lnTo>
                  <a:lnTo>
                    <a:pt x="1993" y="894"/>
                  </a:lnTo>
                  <a:lnTo>
                    <a:pt x="1985" y="890"/>
                  </a:lnTo>
                  <a:lnTo>
                    <a:pt x="1975" y="887"/>
                  </a:lnTo>
                  <a:lnTo>
                    <a:pt x="1965" y="886"/>
                  </a:lnTo>
                  <a:close/>
                  <a:moveTo>
                    <a:pt x="1486" y="886"/>
                  </a:moveTo>
                  <a:lnTo>
                    <a:pt x="1476" y="887"/>
                  </a:lnTo>
                  <a:lnTo>
                    <a:pt x="1467" y="890"/>
                  </a:lnTo>
                  <a:lnTo>
                    <a:pt x="1459" y="894"/>
                  </a:lnTo>
                  <a:lnTo>
                    <a:pt x="1452" y="900"/>
                  </a:lnTo>
                  <a:lnTo>
                    <a:pt x="1447" y="907"/>
                  </a:lnTo>
                  <a:lnTo>
                    <a:pt x="1442" y="916"/>
                  </a:lnTo>
                  <a:lnTo>
                    <a:pt x="1439" y="925"/>
                  </a:lnTo>
                  <a:lnTo>
                    <a:pt x="1439" y="934"/>
                  </a:lnTo>
                  <a:lnTo>
                    <a:pt x="1439" y="944"/>
                  </a:lnTo>
                  <a:lnTo>
                    <a:pt x="1442" y="953"/>
                  </a:lnTo>
                  <a:lnTo>
                    <a:pt x="1447" y="961"/>
                  </a:lnTo>
                  <a:lnTo>
                    <a:pt x="1452" y="968"/>
                  </a:lnTo>
                  <a:lnTo>
                    <a:pt x="1459" y="974"/>
                  </a:lnTo>
                  <a:lnTo>
                    <a:pt x="1467" y="978"/>
                  </a:lnTo>
                  <a:lnTo>
                    <a:pt x="1476" y="981"/>
                  </a:lnTo>
                  <a:lnTo>
                    <a:pt x="1486" y="982"/>
                  </a:lnTo>
                  <a:lnTo>
                    <a:pt x="1496" y="981"/>
                  </a:lnTo>
                  <a:lnTo>
                    <a:pt x="1505" y="978"/>
                  </a:lnTo>
                  <a:lnTo>
                    <a:pt x="1513" y="974"/>
                  </a:lnTo>
                  <a:lnTo>
                    <a:pt x="1521" y="968"/>
                  </a:lnTo>
                  <a:lnTo>
                    <a:pt x="1526" y="961"/>
                  </a:lnTo>
                  <a:lnTo>
                    <a:pt x="1531" y="953"/>
                  </a:lnTo>
                  <a:lnTo>
                    <a:pt x="1534" y="944"/>
                  </a:lnTo>
                  <a:lnTo>
                    <a:pt x="1534" y="934"/>
                  </a:lnTo>
                  <a:lnTo>
                    <a:pt x="1534" y="925"/>
                  </a:lnTo>
                  <a:lnTo>
                    <a:pt x="1531" y="916"/>
                  </a:lnTo>
                  <a:lnTo>
                    <a:pt x="1526" y="907"/>
                  </a:lnTo>
                  <a:lnTo>
                    <a:pt x="1521" y="900"/>
                  </a:lnTo>
                  <a:lnTo>
                    <a:pt x="1513" y="894"/>
                  </a:lnTo>
                  <a:lnTo>
                    <a:pt x="1505" y="890"/>
                  </a:lnTo>
                  <a:lnTo>
                    <a:pt x="1496" y="887"/>
                  </a:lnTo>
                  <a:lnTo>
                    <a:pt x="1486" y="886"/>
                  </a:lnTo>
                  <a:close/>
                  <a:moveTo>
                    <a:pt x="1007" y="886"/>
                  </a:moveTo>
                  <a:lnTo>
                    <a:pt x="997" y="887"/>
                  </a:lnTo>
                  <a:lnTo>
                    <a:pt x="988" y="890"/>
                  </a:lnTo>
                  <a:lnTo>
                    <a:pt x="980" y="894"/>
                  </a:lnTo>
                  <a:lnTo>
                    <a:pt x="972" y="900"/>
                  </a:lnTo>
                  <a:lnTo>
                    <a:pt x="967" y="907"/>
                  </a:lnTo>
                  <a:lnTo>
                    <a:pt x="962" y="916"/>
                  </a:lnTo>
                  <a:lnTo>
                    <a:pt x="960" y="925"/>
                  </a:lnTo>
                  <a:lnTo>
                    <a:pt x="959" y="934"/>
                  </a:lnTo>
                  <a:lnTo>
                    <a:pt x="960" y="944"/>
                  </a:lnTo>
                  <a:lnTo>
                    <a:pt x="962" y="953"/>
                  </a:lnTo>
                  <a:lnTo>
                    <a:pt x="967" y="961"/>
                  </a:lnTo>
                  <a:lnTo>
                    <a:pt x="972" y="968"/>
                  </a:lnTo>
                  <a:lnTo>
                    <a:pt x="980" y="974"/>
                  </a:lnTo>
                  <a:lnTo>
                    <a:pt x="988" y="978"/>
                  </a:lnTo>
                  <a:lnTo>
                    <a:pt x="997" y="981"/>
                  </a:lnTo>
                  <a:lnTo>
                    <a:pt x="1007" y="982"/>
                  </a:lnTo>
                  <a:lnTo>
                    <a:pt x="1016" y="981"/>
                  </a:lnTo>
                  <a:lnTo>
                    <a:pt x="1026" y="978"/>
                  </a:lnTo>
                  <a:lnTo>
                    <a:pt x="1034" y="974"/>
                  </a:lnTo>
                  <a:lnTo>
                    <a:pt x="1041" y="968"/>
                  </a:lnTo>
                  <a:lnTo>
                    <a:pt x="1047" y="961"/>
                  </a:lnTo>
                  <a:lnTo>
                    <a:pt x="1051" y="953"/>
                  </a:lnTo>
                  <a:lnTo>
                    <a:pt x="1054" y="944"/>
                  </a:lnTo>
                  <a:lnTo>
                    <a:pt x="1055" y="934"/>
                  </a:lnTo>
                  <a:lnTo>
                    <a:pt x="1054" y="925"/>
                  </a:lnTo>
                  <a:lnTo>
                    <a:pt x="1051" y="916"/>
                  </a:lnTo>
                  <a:lnTo>
                    <a:pt x="1047" y="907"/>
                  </a:lnTo>
                  <a:lnTo>
                    <a:pt x="1041" y="900"/>
                  </a:lnTo>
                  <a:lnTo>
                    <a:pt x="1034" y="894"/>
                  </a:lnTo>
                  <a:lnTo>
                    <a:pt x="1026" y="890"/>
                  </a:lnTo>
                  <a:lnTo>
                    <a:pt x="1016" y="887"/>
                  </a:lnTo>
                  <a:lnTo>
                    <a:pt x="1007" y="886"/>
                  </a:lnTo>
                  <a:close/>
                  <a:moveTo>
                    <a:pt x="528" y="886"/>
                  </a:moveTo>
                  <a:lnTo>
                    <a:pt x="517" y="887"/>
                  </a:lnTo>
                  <a:lnTo>
                    <a:pt x="509" y="890"/>
                  </a:lnTo>
                  <a:lnTo>
                    <a:pt x="501" y="894"/>
                  </a:lnTo>
                  <a:lnTo>
                    <a:pt x="494" y="900"/>
                  </a:lnTo>
                  <a:lnTo>
                    <a:pt x="488" y="907"/>
                  </a:lnTo>
                  <a:lnTo>
                    <a:pt x="484" y="916"/>
                  </a:lnTo>
                  <a:lnTo>
                    <a:pt x="481" y="925"/>
                  </a:lnTo>
                  <a:lnTo>
                    <a:pt x="480" y="934"/>
                  </a:lnTo>
                  <a:lnTo>
                    <a:pt x="481" y="944"/>
                  </a:lnTo>
                  <a:lnTo>
                    <a:pt x="484" y="953"/>
                  </a:lnTo>
                  <a:lnTo>
                    <a:pt x="488" y="961"/>
                  </a:lnTo>
                  <a:lnTo>
                    <a:pt x="494" y="968"/>
                  </a:lnTo>
                  <a:lnTo>
                    <a:pt x="501" y="974"/>
                  </a:lnTo>
                  <a:lnTo>
                    <a:pt x="509" y="978"/>
                  </a:lnTo>
                  <a:lnTo>
                    <a:pt x="517" y="981"/>
                  </a:lnTo>
                  <a:lnTo>
                    <a:pt x="528" y="982"/>
                  </a:lnTo>
                  <a:lnTo>
                    <a:pt x="537" y="981"/>
                  </a:lnTo>
                  <a:lnTo>
                    <a:pt x="546" y="978"/>
                  </a:lnTo>
                  <a:lnTo>
                    <a:pt x="554" y="974"/>
                  </a:lnTo>
                  <a:lnTo>
                    <a:pt x="561" y="968"/>
                  </a:lnTo>
                  <a:lnTo>
                    <a:pt x="568" y="961"/>
                  </a:lnTo>
                  <a:lnTo>
                    <a:pt x="572" y="953"/>
                  </a:lnTo>
                  <a:lnTo>
                    <a:pt x="575" y="944"/>
                  </a:lnTo>
                  <a:lnTo>
                    <a:pt x="576" y="934"/>
                  </a:lnTo>
                  <a:lnTo>
                    <a:pt x="575" y="925"/>
                  </a:lnTo>
                  <a:lnTo>
                    <a:pt x="572" y="916"/>
                  </a:lnTo>
                  <a:lnTo>
                    <a:pt x="568" y="907"/>
                  </a:lnTo>
                  <a:lnTo>
                    <a:pt x="561" y="900"/>
                  </a:lnTo>
                  <a:lnTo>
                    <a:pt x="554" y="894"/>
                  </a:lnTo>
                  <a:lnTo>
                    <a:pt x="546" y="890"/>
                  </a:lnTo>
                  <a:lnTo>
                    <a:pt x="537" y="887"/>
                  </a:lnTo>
                  <a:lnTo>
                    <a:pt x="528" y="886"/>
                  </a:lnTo>
                  <a:close/>
                  <a:moveTo>
                    <a:pt x="48" y="886"/>
                  </a:moveTo>
                  <a:lnTo>
                    <a:pt x="39" y="887"/>
                  </a:lnTo>
                  <a:lnTo>
                    <a:pt x="30" y="890"/>
                  </a:lnTo>
                  <a:lnTo>
                    <a:pt x="22" y="894"/>
                  </a:lnTo>
                  <a:lnTo>
                    <a:pt x="14" y="900"/>
                  </a:lnTo>
                  <a:lnTo>
                    <a:pt x="8" y="907"/>
                  </a:lnTo>
                  <a:lnTo>
                    <a:pt x="4" y="916"/>
                  </a:lnTo>
                  <a:lnTo>
                    <a:pt x="1" y="925"/>
                  </a:lnTo>
                  <a:lnTo>
                    <a:pt x="0" y="934"/>
                  </a:lnTo>
                  <a:lnTo>
                    <a:pt x="1" y="944"/>
                  </a:lnTo>
                  <a:lnTo>
                    <a:pt x="4" y="953"/>
                  </a:lnTo>
                  <a:lnTo>
                    <a:pt x="8" y="961"/>
                  </a:lnTo>
                  <a:lnTo>
                    <a:pt x="14" y="968"/>
                  </a:lnTo>
                  <a:lnTo>
                    <a:pt x="22" y="974"/>
                  </a:lnTo>
                  <a:lnTo>
                    <a:pt x="30" y="978"/>
                  </a:lnTo>
                  <a:lnTo>
                    <a:pt x="39" y="981"/>
                  </a:lnTo>
                  <a:lnTo>
                    <a:pt x="48" y="982"/>
                  </a:lnTo>
                  <a:lnTo>
                    <a:pt x="57" y="981"/>
                  </a:lnTo>
                  <a:lnTo>
                    <a:pt x="67" y="978"/>
                  </a:lnTo>
                  <a:lnTo>
                    <a:pt x="75" y="974"/>
                  </a:lnTo>
                  <a:lnTo>
                    <a:pt x="82" y="968"/>
                  </a:lnTo>
                  <a:lnTo>
                    <a:pt x="88" y="961"/>
                  </a:lnTo>
                  <a:lnTo>
                    <a:pt x="92" y="953"/>
                  </a:lnTo>
                  <a:lnTo>
                    <a:pt x="95" y="944"/>
                  </a:lnTo>
                  <a:lnTo>
                    <a:pt x="96" y="934"/>
                  </a:lnTo>
                  <a:lnTo>
                    <a:pt x="95" y="925"/>
                  </a:lnTo>
                  <a:lnTo>
                    <a:pt x="92" y="916"/>
                  </a:lnTo>
                  <a:lnTo>
                    <a:pt x="88" y="907"/>
                  </a:lnTo>
                  <a:lnTo>
                    <a:pt x="82" y="900"/>
                  </a:lnTo>
                  <a:lnTo>
                    <a:pt x="75" y="894"/>
                  </a:lnTo>
                  <a:lnTo>
                    <a:pt x="67" y="890"/>
                  </a:lnTo>
                  <a:lnTo>
                    <a:pt x="57" y="887"/>
                  </a:lnTo>
                  <a:lnTo>
                    <a:pt x="48" y="886"/>
                  </a:lnTo>
                  <a:close/>
                  <a:moveTo>
                    <a:pt x="1965" y="443"/>
                  </a:moveTo>
                  <a:lnTo>
                    <a:pt x="1956" y="444"/>
                  </a:lnTo>
                  <a:lnTo>
                    <a:pt x="1947" y="447"/>
                  </a:lnTo>
                  <a:lnTo>
                    <a:pt x="1939" y="451"/>
                  </a:lnTo>
                  <a:lnTo>
                    <a:pt x="1931" y="457"/>
                  </a:lnTo>
                  <a:lnTo>
                    <a:pt x="1925" y="464"/>
                  </a:lnTo>
                  <a:lnTo>
                    <a:pt x="1921" y="473"/>
                  </a:lnTo>
                  <a:lnTo>
                    <a:pt x="1918" y="482"/>
                  </a:lnTo>
                  <a:lnTo>
                    <a:pt x="1917" y="491"/>
                  </a:lnTo>
                  <a:lnTo>
                    <a:pt x="1918" y="500"/>
                  </a:lnTo>
                  <a:lnTo>
                    <a:pt x="1921" y="510"/>
                  </a:lnTo>
                  <a:lnTo>
                    <a:pt x="1925" y="518"/>
                  </a:lnTo>
                  <a:lnTo>
                    <a:pt x="1931" y="525"/>
                  </a:lnTo>
                  <a:lnTo>
                    <a:pt x="1939" y="531"/>
                  </a:lnTo>
                  <a:lnTo>
                    <a:pt x="1947" y="535"/>
                  </a:lnTo>
                  <a:lnTo>
                    <a:pt x="1956" y="538"/>
                  </a:lnTo>
                  <a:lnTo>
                    <a:pt x="1965" y="539"/>
                  </a:lnTo>
                  <a:lnTo>
                    <a:pt x="1975" y="538"/>
                  </a:lnTo>
                  <a:lnTo>
                    <a:pt x="1985" y="535"/>
                  </a:lnTo>
                  <a:lnTo>
                    <a:pt x="1993" y="531"/>
                  </a:lnTo>
                  <a:lnTo>
                    <a:pt x="2000" y="525"/>
                  </a:lnTo>
                  <a:lnTo>
                    <a:pt x="2005" y="518"/>
                  </a:lnTo>
                  <a:lnTo>
                    <a:pt x="2010" y="510"/>
                  </a:lnTo>
                  <a:lnTo>
                    <a:pt x="2012" y="500"/>
                  </a:lnTo>
                  <a:lnTo>
                    <a:pt x="2013" y="491"/>
                  </a:lnTo>
                  <a:lnTo>
                    <a:pt x="2012" y="482"/>
                  </a:lnTo>
                  <a:lnTo>
                    <a:pt x="2010" y="473"/>
                  </a:lnTo>
                  <a:lnTo>
                    <a:pt x="2005" y="464"/>
                  </a:lnTo>
                  <a:lnTo>
                    <a:pt x="2000" y="457"/>
                  </a:lnTo>
                  <a:lnTo>
                    <a:pt x="1993" y="451"/>
                  </a:lnTo>
                  <a:lnTo>
                    <a:pt x="1985" y="447"/>
                  </a:lnTo>
                  <a:lnTo>
                    <a:pt x="1975" y="444"/>
                  </a:lnTo>
                  <a:lnTo>
                    <a:pt x="1965" y="443"/>
                  </a:lnTo>
                  <a:close/>
                  <a:moveTo>
                    <a:pt x="1486" y="443"/>
                  </a:moveTo>
                  <a:lnTo>
                    <a:pt x="1476" y="444"/>
                  </a:lnTo>
                  <a:lnTo>
                    <a:pt x="1467" y="447"/>
                  </a:lnTo>
                  <a:lnTo>
                    <a:pt x="1459" y="451"/>
                  </a:lnTo>
                  <a:lnTo>
                    <a:pt x="1452" y="457"/>
                  </a:lnTo>
                  <a:lnTo>
                    <a:pt x="1447" y="464"/>
                  </a:lnTo>
                  <a:lnTo>
                    <a:pt x="1442" y="473"/>
                  </a:lnTo>
                  <a:lnTo>
                    <a:pt x="1439" y="482"/>
                  </a:lnTo>
                  <a:lnTo>
                    <a:pt x="1439" y="491"/>
                  </a:lnTo>
                  <a:lnTo>
                    <a:pt x="1439" y="500"/>
                  </a:lnTo>
                  <a:lnTo>
                    <a:pt x="1442" y="510"/>
                  </a:lnTo>
                  <a:lnTo>
                    <a:pt x="1447" y="518"/>
                  </a:lnTo>
                  <a:lnTo>
                    <a:pt x="1452" y="525"/>
                  </a:lnTo>
                  <a:lnTo>
                    <a:pt x="1459" y="531"/>
                  </a:lnTo>
                  <a:lnTo>
                    <a:pt x="1467" y="535"/>
                  </a:lnTo>
                  <a:lnTo>
                    <a:pt x="1476" y="538"/>
                  </a:lnTo>
                  <a:lnTo>
                    <a:pt x="1486" y="539"/>
                  </a:lnTo>
                  <a:lnTo>
                    <a:pt x="1496" y="538"/>
                  </a:lnTo>
                  <a:lnTo>
                    <a:pt x="1505" y="535"/>
                  </a:lnTo>
                  <a:lnTo>
                    <a:pt x="1513" y="531"/>
                  </a:lnTo>
                  <a:lnTo>
                    <a:pt x="1521" y="525"/>
                  </a:lnTo>
                  <a:lnTo>
                    <a:pt x="1526" y="518"/>
                  </a:lnTo>
                  <a:lnTo>
                    <a:pt x="1531" y="510"/>
                  </a:lnTo>
                  <a:lnTo>
                    <a:pt x="1534" y="500"/>
                  </a:lnTo>
                  <a:lnTo>
                    <a:pt x="1534" y="491"/>
                  </a:lnTo>
                  <a:lnTo>
                    <a:pt x="1534" y="482"/>
                  </a:lnTo>
                  <a:lnTo>
                    <a:pt x="1531" y="473"/>
                  </a:lnTo>
                  <a:lnTo>
                    <a:pt x="1526" y="464"/>
                  </a:lnTo>
                  <a:lnTo>
                    <a:pt x="1521" y="457"/>
                  </a:lnTo>
                  <a:lnTo>
                    <a:pt x="1513" y="451"/>
                  </a:lnTo>
                  <a:lnTo>
                    <a:pt x="1505" y="447"/>
                  </a:lnTo>
                  <a:lnTo>
                    <a:pt x="1496" y="444"/>
                  </a:lnTo>
                  <a:lnTo>
                    <a:pt x="1486" y="443"/>
                  </a:lnTo>
                  <a:close/>
                  <a:moveTo>
                    <a:pt x="1007" y="443"/>
                  </a:moveTo>
                  <a:lnTo>
                    <a:pt x="997" y="444"/>
                  </a:lnTo>
                  <a:lnTo>
                    <a:pt x="988" y="447"/>
                  </a:lnTo>
                  <a:lnTo>
                    <a:pt x="980" y="451"/>
                  </a:lnTo>
                  <a:lnTo>
                    <a:pt x="972" y="457"/>
                  </a:lnTo>
                  <a:lnTo>
                    <a:pt x="967" y="464"/>
                  </a:lnTo>
                  <a:lnTo>
                    <a:pt x="962" y="473"/>
                  </a:lnTo>
                  <a:lnTo>
                    <a:pt x="960" y="482"/>
                  </a:lnTo>
                  <a:lnTo>
                    <a:pt x="959" y="491"/>
                  </a:lnTo>
                  <a:lnTo>
                    <a:pt x="960" y="500"/>
                  </a:lnTo>
                  <a:lnTo>
                    <a:pt x="962" y="510"/>
                  </a:lnTo>
                  <a:lnTo>
                    <a:pt x="967" y="518"/>
                  </a:lnTo>
                  <a:lnTo>
                    <a:pt x="972" y="525"/>
                  </a:lnTo>
                  <a:lnTo>
                    <a:pt x="980" y="531"/>
                  </a:lnTo>
                  <a:lnTo>
                    <a:pt x="988" y="535"/>
                  </a:lnTo>
                  <a:lnTo>
                    <a:pt x="997" y="538"/>
                  </a:lnTo>
                  <a:lnTo>
                    <a:pt x="1007" y="539"/>
                  </a:lnTo>
                  <a:lnTo>
                    <a:pt x="1016" y="538"/>
                  </a:lnTo>
                  <a:lnTo>
                    <a:pt x="1026" y="535"/>
                  </a:lnTo>
                  <a:lnTo>
                    <a:pt x="1034" y="531"/>
                  </a:lnTo>
                  <a:lnTo>
                    <a:pt x="1041" y="525"/>
                  </a:lnTo>
                  <a:lnTo>
                    <a:pt x="1047" y="518"/>
                  </a:lnTo>
                  <a:lnTo>
                    <a:pt x="1051" y="510"/>
                  </a:lnTo>
                  <a:lnTo>
                    <a:pt x="1054" y="500"/>
                  </a:lnTo>
                  <a:lnTo>
                    <a:pt x="1055" y="491"/>
                  </a:lnTo>
                  <a:lnTo>
                    <a:pt x="1054" y="482"/>
                  </a:lnTo>
                  <a:lnTo>
                    <a:pt x="1051" y="473"/>
                  </a:lnTo>
                  <a:lnTo>
                    <a:pt x="1047" y="464"/>
                  </a:lnTo>
                  <a:lnTo>
                    <a:pt x="1041" y="457"/>
                  </a:lnTo>
                  <a:lnTo>
                    <a:pt x="1034" y="451"/>
                  </a:lnTo>
                  <a:lnTo>
                    <a:pt x="1026" y="447"/>
                  </a:lnTo>
                  <a:lnTo>
                    <a:pt x="1016" y="444"/>
                  </a:lnTo>
                  <a:lnTo>
                    <a:pt x="1007" y="443"/>
                  </a:lnTo>
                  <a:close/>
                  <a:moveTo>
                    <a:pt x="528" y="443"/>
                  </a:moveTo>
                  <a:lnTo>
                    <a:pt x="517" y="444"/>
                  </a:lnTo>
                  <a:lnTo>
                    <a:pt x="509" y="447"/>
                  </a:lnTo>
                  <a:lnTo>
                    <a:pt x="501" y="451"/>
                  </a:lnTo>
                  <a:lnTo>
                    <a:pt x="494" y="457"/>
                  </a:lnTo>
                  <a:lnTo>
                    <a:pt x="488" y="464"/>
                  </a:lnTo>
                  <a:lnTo>
                    <a:pt x="484" y="473"/>
                  </a:lnTo>
                  <a:lnTo>
                    <a:pt x="481" y="482"/>
                  </a:lnTo>
                  <a:lnTo>
                    <a:pt x="480" y="491"/>
                  </a:lnTo>
                  <a:lnTo>
                    <a:pt x="481" y="500"/>
                  </a:lnTo>
                  <a:lnTo>
                    <a:pt x="484" y="510"/>
                  </a:lnTo>
                  <a:lnTo>
                    <a:pt x="488" y="518"/>
                  </a:lnTo>
                  <a:lnTo>
                    <a:pt x="494" y="525"/>
                  </a:lnTo>
                  <a:lnTo>
                    <a:pt x="501" y="531"/>
                  </a:lnTo>
                  <a:lnTo>
                    <a:pt x="509" y="535"/>
                  </a:lnTo>
                  <a:lnTo>
                    <a:pt x="517" y="538"/>
                  </a:lnTo>
                  <a:lnTo>
                    <a:pt x="528" y="539"/>
                  </a:lnTo>
                  <a:lnTo>
                    <a:pt x="537" y="538"/>
                  </a:lnTo>
                  <a:lnTo>
                    <a:pt x="546" y="535"/>
                  </a:lnTo>
                  <a:lnTo>
                    <a:pt x="554" y="531"/>
                  </a:lnTo>
                  <a:lnTo>
                    <a:pt x="561" y="525"/>
                  </a:lnTo>
                  <a:lnTo>
                    <a:pt x="568" y="518"/>
                  </a:lnTo>
                  <a:lnTo>
                    <a:pt x="572" y="510"/>
                  </a:lnTo>
                  <a:lnTo>
                    <a:pt x="575" y="500"/>
                  </a:lnTo>
                  <a:lnTo>
                    <a:pt x="576" y="491"/>
                  </a:lnTo>
                  <a:lnTo>
                    <a:pt x="575" y="482"/>
                  </a:lnTo>
                  <a:lnTo>
                    <a:pt x="572" y="473"/>
                  </a:lnTo>
                  <a:lnTo>
                    <a:pt x="568" y="464"/>
                  </a:lnTo>
                  <a:lnTo>
                    <a:pt x="561" y="457"/>
                  </a:lnTo>
                  <a:lnTo>
                    <a:pt x="554" y="451"/>
                  </a:lnTo>
                  <a:lnTo>
                    <a:pt x="546" y="447"/>
                  </a:lnTo>
                  <a:lnTo>
                    <a:pt x="537" y="444"/>
                  </a:lnTo>
                  <a:lnTo>
                    <a:pt x="528" y="443"/>
                  </a:lnTo>
                  <a:close/>
                  <a:moveTo>
                    <a:pt x="48" y="443"/>
                  </a:moveTo>
                  <a:lnTo>
                    <a:pt x="39" y="444"/>
                  </a:lnTo>
                  <a:lnTo>
                    <a:pt x="30" y="447"/>
                  </a:lnTo>
                  <a:lnTo>
                    <a:pt x="22" y="451"/>
                  </a:lnTo>
                  <a:lnTo>
                    <a:pt x="14" y="457"/>
                  </a:lnTo>
                  <a:lnTo>
                    <a:pt x="8" y="464"/>
                  </a:lnTo>
                  <a:lnTo>
                    <a:pt x="4" y="473"/>
                  </a:lnTo>
                  <a:lnTo>
                    <a:pt x="1" y="482"/>
                  </a:lnTo>
                  <a:lnTo>
                    <a:pt x="0" y="491"/>
                  </a:lnTo>
                  <a:lnTo>
                    <a:pt x="1" y="500"/>
                  </a:lnTo>
                  <a:lnTo>
                    <a:pt x="4" y="510"/>
                  </a:lnTo>
                  <a:lnTo>
                    <a:pt x="8" y="518"/>
                  </a:lnTo>
                  <a:lnTo>
                    <a:pt x="14" y="525"/>
                  </a:lnTo>
                  <a:lnTo>
                    <a:pt x="22" y="531"/>
                  </a:lnTo>
                  <a:lnTo>
                    <a:pt x="30" y="535"/>
                  </a:lnTo>
                  <a:lnTo>
                    <a:pt x="39" y="538"/>
                  </a:lnTo>
                  <a:lnTo>
                    <a:pt x="48" y="539"/>
                  </a:lnTo>
                  <a:lnTo>
                    <a:pt x="57" y="538"/>
                  </a:lnTo>
                  <a:lnTo>
                    <a:pt x="67" y="535"/>
                  </a:lnTo>
                  <a:lnTo>
                    <a:pt x="75" y="531"/>
                  </a:lnTo>
                  <a:lnTo>
                    <a:pt x="82" y="525"/>
                  </a:lnTo>
                  <a:lnTo>
                    <a:pt x="88" y="518"/>
                  </a:lnTo>
                  <a:lnTo>
                    <a:pt x="92" y="510"/>
                  </a:lnTo>
                  <a:lnTo>
                    <a:pt x="95" y="500"/>
                  </a:lnTo>
                  <a:lnTo>
                    <a:pt x="96" y="491"/>
                  </a:lnTo>
                  <a:lnTo>
                    <a:pt x="95" y="482"/>
                  </a:lnTo>
                  <a:lnTo>
                    <a:pt x="92" y="473"/>
                  </a:lnTo>
                  <a:lnTo>
                    <a:pt x="88" y="464"/>
                  </a:lnTo>
                  <a:lnTo>
                    <a:pt x="82" y="457"/>
                  </a:lnTo>
                  <a:lnTo>
                    <a:pt x="75" y="451"/>
                  </a:lnTo>
                  <a:lnTo>
                    <a:pt x="67" y="447"/>
                  </a:lnTo>
                  <a:lnTo>
                    <a:pt x="57" y="444"/>
                  </a:lnTo>
                  <a:lnTo>
                    <a:pt x="48" y="443"/>
                  </a:lnTo>
                  <a:close/>
                  <a:moveTo>
                    <a:pt x="1965" y="0"/>
                  </a:moveTo>
                  <a:lnTo>
                    <a:pt x="1956" y="1"/>
                  </a:lnTo>
                  <a:lnTo>
                    <a:pt x="1947" y="4"/>
                  </a:lnTo>
                  <a:lnTo>
                    <a:pt x="1939" y="8"/>
                  </a:lnTo>
                  <a:lnTo>
                    <a:pt x="1931" y="14"/>
                  </a:lnTo>
                  <a:lnTo>
                    <a:pt x="1925" y="21"/>
                  </a:lnTo>
                  <a:lnTo>
                    <a:pt x="1921" y="30"/>
                  </a:lnTo>
                  <a:lnTo>
                    <a:pt x="1918" y="38"/>
                  </a:lnTo>
                  <a:lnTo>
                    <a:pt x="1917" y="48"/>
                  </a:lnTo>
                  <a:lnTo>
                    <a:pt x="1918" y="57"/>
                  </a:lnTo>
                  <a:lnTo>
                    <a:pt x="1921" y="67"/>
                  </a:lnTo>
                  <a:lnTo>
                    <a:pt x="1925" y="75"/>
                  </a:lnTo>
                  <a:lnTo>
                    <a:pt x="1931" y="82"/>
                  </a:lnTo>
                  <a:lnTo>
                    <a:pt x="1939" y="88"/>
                  </a:lnTo>
                  <a:lnTo>
                    <a:pt x="1947" y="92"/>
                  </a:lnTo>
                  <a:lnTo>
                    <a:pt x="1956" y="95"/>
                  </a:lnTo>
                  <a:lnTo>
                    <a:pt x="1965" y="96"/>
                  </a:lnTo>
                  <a:lnTo>
                    <a:pt x="1975" y="95"/>
                  </a:lnTo>
                  <a:lnTo>
                    <a:pt x="1985" y="92"/>
                  </a:lnTo>
                  <a:lnTo>
                    <a:pt x="1993" y="88"/>
                  </a:lnTo>
                  <a:lnTo>
                    <a:pt x="2000" y="82"/>
                  </a:lnTo>
                  <a:lnTo>
                    <a:pt x="2005" y="75"/>
                  </a:lnTo>
                  <a:lnTo>
                    <a:pt x="2010" y="67"/>
                  </a:lnTo>
                  <a:lnTo>
                    <a:pt x="2012" y="57"/>
                  </a:lnTo>
                  <a:lnTo>
                    <a:pt x="2013" y="48"/>
                  </a:lnTo>
                  <a:lnTo>
                    <a:pt x="2012" y="38"/>
                  </a:lnTo>
                  <a:lnTo>
                    <a:pt x="2010" y="30"/>
                  </a:lnTo>
                  <a:lnTo>
                    <a:pt x="2005" y="21"/>
                  </a:lnTo>
                  <a:lnTo>
                    <a:pt x="2000" y="14"/>
                  </a:lnTo>
                  <a:lnTo>
                    <a:pt x="1993" y="8"/>
                  </a:lnTo>
                  <a:lnTo>
                    <a:pt x="1985" y="4"/>
                  </a:lnTo>
                  <a:lnTo>
                    <a:pt x="1975" y="1"/>
                  </a:lnTo>
                  <a:lnTo>
                    <a:pt x="1965" y="0"/>
                  </a:lnTo>
                  <a:close/>
                  <a:moveTo>
                    <a:pt x="1486" y="0"/>
                  </a:moveTo>
                  <a:lnTo>
                    <a:pt x="1476" y="1"/>
                  </a:lnTo>
                  <a:lnTo>
                    <a:pt x="1467" y="4"/>
                  </a:lnTo>
                  <a:lnTo>
                    <a:pt x="1459" y="8"/>
                  </a:lnTo>
                  <a:lnTo>
                    <a:pt x="1452" y="14"/>
                  </a:lnTo>
                  <a:lnTo>
                    <a:pt x="1447" y="21"/>
                  </a:lnTo>
                  <a:lnTo>
                    <a:pt x="1442" y="30"/>
                  </a:lnTo>
                  <a:lnTo>
                    <a:pt x="1439" y="38"/>
                  </a:lnTo>
                  <a:lnTo>
                    <a:pt x="1439" y="48"/>
                  </a:lnTo>
                  <a:lnTo>
                    <a:pt x="1439" y="57"/>
                  </a:lnTo>
                  <a:lnTo>
                    <a:pt x="1442" y="67"/>
                  </a:lnTo>
                  <a:lnTo>
                    <a:pt x="1447" y="75"/>
                  </a:lnTo>
                  <a:lnTo>
                    <a:pt x="1452" y="82"/>
                  </a:lnTo>
                  <a:lnTo>
                    <a:pt x="1459" y="88"/>
                  </a:lnTo>
                  <a:lnTo>
                    <a:pt x="1467" y="92"/>
                  </a:lnTo>
                  <a:lnTo>
                    <a:pt x="1476" y="95"/>
                  </a:lnTo>
                  <a:lnTo>
                    <a:pt x="1486" y="96"/>
                  </a:lnTo>
                  <a:lnTo>
                    <a:pt x="1496" y="95"/>
                  </a:lnTo>
                  <a:lnTo>
                    <a:pt x="1505" y="92"/>
                  </a:lnTo>
                  <a:lnTo>
                    <a:pt x="1513" y="88"/>
                  </a:lnTo>
                  <a:lnTo>
                    <a:pt x="1521" y="82"/>
                  </a:lnTo>
                  <a:lnTo>
                    <a:pt x="1526" y="75"/>
                  </a:lnTo>
                  <a:lnTo>
                    <a:pt x="1531" y="67"/>
                  </a:lnTo>
                  <a:lnTo>
                    <a:pt x="1534" y="57"/>
                  </a:lnTo>
                  <a:lnTo>
                    <a:pt x="1534" y="48"/>
                  </a:lnTo>
                  <a:lnTo>
                    <a:pt x="1534" y="38"/>
                  </a:lnTo>
                  <a:lnTo>
                    <a:pt x="1531" y="30"/>
                  </a:lnTo>
                  <a:lnTo>
                    <a:pt x="1526" y="21"/>
                  </a:lnTo>
                  <a:lnTo>
                    <a:pt x="1521" y="14"/>
                  </a:lnTo>
                  <a:lnTo>
                    <a:pt x="1513" y="8"/>
                  </a:lnTo>
                  <a:lnTo>
                    <a:pt x="1505" y="4"/>
                  </a:lnTo>
                  <a:lnTo>
                    <a:pt x="1496" y="1"/>
                  </a:lnTo>
                  <a:lnTo>
                    <a:pt x="1486" y="0"/>
                  </a:lnTo>
                  <a:close/>
                  <a:moveTo>
                    <a:pt x="1007" y="0"/>
                  </a:moveTo>
                  <a:lnTo>
                    <a:pt x="997" y="1"/>
                  </a:lnTo>
                  <a:lnTo>
                    <a:pt x="988" y="4"/>
                  </a:lnTo>
                  <a:lnTo>
                    <a:pt x="980" y="8"/>
                  </a:lnTo>
                  <a:lnTo>
                    <a:pt x="972" y="14"/>
                  </a:lnTo>
                  <a:lnTo>
                    <a:pt x="967" y="21"/>
                  </a:lnTo>
                  <a:lnTo>
                    <a:pt x="962" y="30"/>
                  </a:lnTo>
                  <a:lnTo>
                    <a:pt x="960" y="38"/>
                  </a:lnTo>
                  <a:lnTo>
                    <a:pt x="959" y="48"/>
                  </a:lnTo>
                  <a:lnTo>
                    <a:pt x="960" y="57"/>
                  </a:lnTo>
                  <a:lnTo>
                    <a:pt x="962" y="67"/>
                  </a:lnTo>
                  <a:lnTo>
                    <a:pt x="967" y="75"/>
                  </a:lnTo>
                  <a:lnTo>
                    <a:pt x="972" y="82"/>
                  </a:lnTo>
                  <a:lnTo>
                    <a:pt x="980" y="88"/>
                  </a:lnTo>
                  <a:lnTo>
                    <a:pt x="988" y="92"/>
                  </a:lnTo>
                  <a:lnTo>
                    <a:pt x="997" y="95"/>
                  </a:lnTo>
                  <a:lnTo>
                    <a:pt x="1007" y="96"/>
                  </a:lnTo>
                  <a:lnTo>
                    <a:pt x="1016" y="95"/>
                  </a:lnTo>
                  <a:lnTo>
                    <a:pt x="1026" y="92"/>
                  </a:lnTo>
                  <a:lnTo>
                    <a:pt x="1034" y="88"/>
                  </a:lnTo>
                  <a:lnTo>
                    <a:pt x="1041" y="82"/>
                  </a:lnTo>
                  <a:lnTo>
                    <a:pt x="1047" y="75"/>
                  </a:lnTo>
                  <a:lnTo>
                    <a:pt x="1051" y="67"/>
                  </a:lnTo>
                  <a:lnTo>
                    <a:pt x="1054" y="57"/>
                  </a:lnTo>
                  <a:lnTo>
                    <a:pt x="1055" y="48"/>
                  </a:lnTo>
                  <a:lnTo>
                    <a:pt x="1054" y="38"/>
                  </a:lnTo>
                  <a:lnTo>
                    <a:pt x="1051" y="30"/>
                  </a:lnTo>
                  <a:lnTo>
                    <a:pt x="1047" y="21"/>
                  </a:lnTo>
                  <a:lnTo>
                    <a:pt x="1041" y="14"/>
                  </a:lnTo>
                  <a:lnTo>
                    <a:pt x="1034" y="8"/>
                  </a:lnTo>
                  <a:lnTo>
                    <a:pt x="1026" y="4"/>
                  </a:lnTo>
                  <a:lnTo>
                    <a:pt x="1016" y="1"/>
                  </a:lnTo>
                  <a:lnTo>
                    <a:pt x="1007" y="0"/>
                  </a:lnTo>
                  <a:close/>
                  <a:moveTo>
                    <a:pt x="528" y="0"/>
                  </a:moveTo>
                  <a:lnTo>
                    <a:pt x="517" y="1"/>
                  </a:lnTo>
                  <a:lnTo>
                    <a:pt x="509" y="4"/>
                  </a:lnTo>
                  <a:lnTo>
                    <a:pt x="501" y="8"/>
                  </a:lnTo>
                  <a:lnTo>
                    <a:pt x="494" y="14"/>
                  </a:lnTo>
                  <a:lnTo>
                    <a:pt x="488" y="21"/>
                  </a:lnTo>
                  <a:lnTo>
                    <a:pt x="484" y="30"/>
                  </a:lnTo>
                  <a:lnTo>
                    <a:pt x="481" y="38"/>
                  </a:lnTo>
                  <a:lnTo>
                    <a:pt x="480" y="48"/>
                  </a:lnTo>
                  <a:lnTo>
                    <a:pt x="481" y="57"/>
                  </a:lnTo>
                  <a:lnTo>
                    <a:pt x="484" y="67"/>
                  </a:lnTo>
                  <a:lnTo>
                    <a:pt x="488" y="75"/>
                  </a:lnTo>
                  <a:lnTo>
                    <a:pt x="494" y="82"/>
                  </a:lnTo>
                  <a:lnTo>
                    <a:pt x="501" y="88"/>
                  </a:lnTo>
                  <a:lnTo>
                    <a:pt x="509" y="92"/>
                  </a:lnTo>
                  <a:lnTo>
                    <a:pt x="517" y="95"/>
                  </a:lnTo>
                  <a:lnTo>
                    <a:pt x="528" y="96"/>
                  </a:lnTo>
                  <a:lnTo>
                    <a:pt x="537" y="95"/>
                  </a:lnTo>
                  <a:lnTo>
                    <a:pt x="546" y="92"/>
                  </a:lnTo>
                  <a:lnTo>
                    <a:pt x="554" y="88"/>
                  </a:lnTo>
                  <a:lnTo>
                    <a:pt x="561" y="82"/>
                  </a:lnTo>
                  <a:lnTo>
                    <a:pt x="568" y="75"/>
                  </a:lnTo>
                  <a:lnTo>
                    <a:pt x="572" y="67"/>
                  </a:lnTo>
                  <a:lnTo>
                    <a:pt x="575" y="57"/>
                  </a:lnTo>
                  <a:lnTo>
                    <a:pt x="576" y="48"/>
                  </a:lnTo>
                  <a:lnTo>
                    <a:pt x="575" y="38"/>
                  </a:lnTo>
                  <a:lnTo>
                    <a:pt x="572" y="30"/>
                  </a:lnTo>
                  <a:lnTo>
                    <a:pt x="568" y="21"/>
                  </a:lnTo>
                  <a:lnTo>
                    <a:pt x="561" y="14"/>
                  </a:lnTo>
                  <a:lnTo>
                    <a:pt x="554" y="8"/>
                  </a:lnTo>
                  <a:lnTo>
                    <a:pt x="546" y="4"/>
                  </a:lnTo>
                  <a:lnTo>
                    <a:pt x="537" y="1"/>
                  </a:lnTo>
                  <a:lnTo>
                    <a:pt x="528" y="0"/>
                  </a:lnTo>
                  <a:close/>
                  <a:moveTo>
                    <a:pt x="48" y="0"/>
                  </a:moveTo>
                  <a:lnTo>
                    <a:pt x="39" y="1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4" y="30"/>
                  </a:lnTo>
                  <a:lnTo>
                    <a:pt x="1" y="38"/>
                  </a:lnTo>
                  <a:lnTo>
                    <a:pt x="0" y="48"/>
                  </a:lnTo>
                  <a:lnTo>
                    <a:pt x="1" y="57"/>
                  </a:lnTo>
                  <a:lnTo>
                    <a:pt x="4" y="67"/>
                  </a:lnTo>
                  <a:lnTo>
                    <a:pt x="8" y="75"/>
                  </a:lnTo>
                  <a:lnTo>
                    <a:pt x="14" y="82"/>
                  </a:lnTo>
                  <a:lnTo>
                    <a:pt x="22" y="88"/>
                  </a:lnTo>
                  <a:lnTo>
                    <a:pt x="30" y="92"/>
                  </a:lnTo>
                  <a:lnTo>
                    <a:pt x="39" y="95"/>
                  </a:lnTo>
                  <a:lnTo>
                    <a:pt x="48" y="96"/>
                  </a:lnTo>
                  <a:lnTo>
                    <a:pt x="57" y="95"/>
                  </a:lnTo>
                  <a:lnTo>
                    <a:pt x="67" y="92"/>
                  </a:lnTo>
                  <a:lnTo>
                    <a:pt x="75" y="88"/>
                  </a:lnTo>
                  <a:lnTo>
                    <a:pt x="82" y="82"/>
                  </a:lnTo>
                  <a:lnTo>
                    <a:pt x="88" y="75"/>
                  </a:lnTo>
                  <a:lnTo>
                    <a:pt x="92" y="67"/>
                  </a:lnTo>
                  <a:lnTo>
                    <a:pt x="95" y="57"/>
                  </a:lnTo>
                  <a:lnTo>
                    <a:pt x="96" y="48"/>
                  </a:lnTo>
                  <a:lnTo>
                    <a:pt x="95" y="38"/>
                  </a:lnTo>
                  <a:lnTo>
                    <a:pt x="92" y="30"/>
                  </a:lnTo>
                  <a:lnTo>
                    <a:pt x="88" y="21"/>
                  </a:lnTo>
                  <a:lnTo>
                    <a:pt x="82" y="14"/>
                  </a:lnTo>
                  <a:lnTo>
                    <a:pt x="75" y="8"/>
                  </a:lnTo>
                  <a:lnTo>
                    <a:pt x="67" y="4"/>
                  </a:lnTo>
                  <a:lnTo>
                    <a:pt x="57" y="1"/>
                  </a:lnTo>
                  <a:lnTo>
                    <a:pt x="48" y="0"/>
                  </a:lnTo>
                  <a:close/>
                  <a:moveTo>
                    <a:pt x="4363" y="6648"/>
                  </a:moveTo>
                  <a:lnTo>
                    <a:pt x="4353" y="6648"/>
                  </a:lnTo>
                  <a:lnTo>
                    <a:pt x="4343" y="6651"/>
                  </a:lnTo>
                  <a:lnTo>
                    <a:pt x="4335" y="6656"/>
                  </a:lnTo>
                  <a:lnTo>
                    <a:pt x="4328" y="6662"/>
                  </a:lnTo>
                  <a:lnTo>
                    <a:pt x="4323" y="6669"/>
                  </a:lnTo>
                  <a:lnTo>
                    <a:pt x="4318" y="6677"/>
                  </a:lnTo>
                  <a:lnTo>
                    <a:pt x="4315" y="6686"/>
                  </a:lnTo>
                  <a:lnTo>
                    <a:pt x="4315" y="6695"/>
                  </a:lnTo>
                  <a:lnTo>
                    <a:pt x="4315" y="6706"/>
                  </a:lnTo>
                  <a:lnTo>
                    <a:pt x="4318" y="6715"/>
                  </a:lnTo>
                  <a:lnTo>
                    <a:pt x="4323" y="6723"/>
                  </a:lnTo>
                  <a:lnTo>
                    <a:pt x="4328" y="6730"/>
                  </a:lnTo>
                  <a:lnTo>
                    <a:pt x="4335" y="6735"/>
                  </a:lnTo>
                  <a:lnTo>
                    <a:pt x="4343" y="6741"/>
                  </a:lnTo>
                  <a:lnTo>
                    <a:pt x="4353" y="6744"/>
                  </a:lnTo>
                  <a:lnTo>
                    <a:pt x="4363" y="6744"/>
                  </a:lnTo>
                  <a:lnTo>
                    <a:pt x="4372" y="6744"/>
                  </a:lnTo>
                  <a:lnTo>
                    <a:pt x="4381" y="6741"/>
                  </a:lnTo>
                  <a:lnTo>
                    <a:pt x="4389" y="6735"/>
                  </a:lnTo>
                  <a:lnTo>
                    <a:pt x="4397" y="6730"/>
                  </a:lnTo>
                  <a:lnTo>
                    <a:pt x="4402" y="6723"/>
                  </a:lnTo>
                  <a:lnTo>
                    <a:pt x="4407" y="6715"/>
                  </a:lnTo>
                  <a:lnTo>
                    <a:pt x="4410" y="6706"/>
                  </a:lnTo>
                  <a:lnTo>
                    <a:pt x="4411" y="6695"/>
                  </a:lnTo>
                  <a:lnTo>
                    <a:pt x="4410" y="6686"/>
                  </a:lnTo>
                  <a:lnTo>
                    <a:pt x="4407" y="6677"/>
                  </a:lnTo>
                  <a:lnTo>
                    <a:pt x="4402" y="6669"/>
                  </a:lnTo>
                  <a:lnTo>
                    <a:pt x="4397" y="6662"/>
                  </a:lnTo>
                  <a:lnTo>
                    <a:pt x="4389" y="6656"/>
                  </a:lnTo>
                  <a:lnTo>
                    <a:pt x="4381" y="6651"/>
                  </a:lnTo>
                  <a:lnTo>
                    <a:pt x="4372" y="6648"/>
                  </a:lnTo>
                  <a:lnTo>
                    <a:pt x="4363" y="6648"/>
                  </a:lnTo>
                  <a:close/>
                  <a:moveTo>
                    <a:pt x="3883" y="6648"/>
                  </a:moveTo>
                  <a:lnTo>
                    <a:pt x="3873" y="6648"/>
                  </a:lnTo>
                  <a:lnTo>
                    <a:pt x="3864" y="6651"/>
                  </a:lnTo>
                  <a:lnTo>
                    <a:pt x="3856" y="6656"/>
                  </a:lnTo>
                  <a:lnTo>
                    <a:pt x="3848" y="6662"/>
                  </a:lnTo>
                  <a:lnTo>
                    <a:pt x="3843" y="6669"/>
                  </a:lnTo>
                  <a:lnTo>
                    <a:pt x="3838" y="6677"/>
                  </a:lnTo>
                  <a:lnTo>
                    <a:pt x="3836" y="6686"/>
                  </a:lnTo>
                  <a:lnTo>
                    <a:pt x="3835" y="6695"/>
                  </a:lnTo>
                  <a:lnTo>
                    <a:pt x="3836" y="6706"/>
                  </a:lnTo>
                  <a:lnTo>
                    <a:pt x="3838" y="6715"/>
                  </a:lnTo>
                  <a:lnTo>
                    <a:pt x="3843" y="6723"/>
                  </a:lnTo>
                  <a:lnTo>
                    <a:pt x="3848" y="6730"/>
                  </a:lnTo>
                  <a:lnTo>
                    <a:pt x="3856" y="6735"/>
                  </a:lnTo>
                  <a:lnTo>
                    <a:pt x="3864" y="6741"/>
                  </a:lnTo>
                  <a:lnTo>
                    <a:pt x="3873" y="6744"/>
                  </a:lnTo>
                  <a:lnTo>
                    <a:pt x="3883" y="6744"/>
                  </a:lnTo>
                  <a:lnTo>
                    <a:pt x="3892" y="6744"/>
                  </a:lnTo>
                  <a:lnTo>
                    <a:pt x="3902" y="6741"/>
                  </a:lnTo>
                  <a:lnTo>
                    <a:pt x="3910" y="6735"/>
                  </a:lnTo>
                  <a:lnTo>
                    <a:pt x="3917" y="6730"/>
                  </a:lnTo>
                  <a:lnTo>
                    <a:pt x="3923" y="6723"/>
                  </a:lnTo>
                  <a:lnTo>
                    <a:pt x="3927" y="6715"/>
                  </a:lnTo>
                  <a:lnTo>
                    <a:pt x="3930" y="6706"/>
                  </a:lnTo>
                  <a:lnTo>
                    <a:pt x="3931" y="6695"/>
                  </a:lnTo>
                  <a:lnTo>
                    <a:pt x="3930" y="6686"/>
                  </a:lnTo>
                  <a:lnTo>
                    <a:pt x="3927" y="6677"/>
                  </a:lnTo>
                  <a:lnTo>
                    <a:pt x="3923" y="6669"/>
                  </a:lnTo>
                  <a:lnTo>
                    <a:pt x="3917" y="6662"/>
                  </a:lnTo>
                  <a:lnTo>
                    <a:pt x="3910" y="6656"/>
                  </a:lnTo>
                  <a:lnTo>
                    <a:pt x="3902" y="6651"/>
                  </a:lnTo>
                  <a:lnTo>
                    <a:pt x="3892" y="6648"/>
                  </a:lnTo>
                  <a:lnTo>
                    <a:pt x="3883" y="6648"/>
                  </a:lnTo>
                  <a:close/>
                  <a:moveTo>
                    <a:pt x="3404" y="6648"/>
                  </a:moveTo>
                  <a:lnTo>
                    <a:pt x="3394" y="6648"/>
                  </a:lnTo>
                  <a:lnTo>
                    <a:pt x="3385" y="6651"/>
                  </a:lnTo>
                  <a:lnTo>
                    <a:pt x="3377" y="6656"/>
                  </a:lnTo>
                  <a:lnTo>
                    <a:pt x="3370" y="6662"/>
                  </a:lnTo>
                  <a:lnTo>
                    <a:pt x="3364" y="6669"/>
                  </a:lnTo>
                  <a:lnTo>
                    <a:pt x="3360" y="6677"/>
                  </a:lnTo>
                  <a:lnTo>
                    <a:pt x="3357" y="6686"/>
                  </a:lnTo>
                  <a:lnTo>
                    <a:pt x="3356" y="6695"/>
                  </a:lnTo>
                  <a:lnTo>
                    <a:pt x="3357" y="6706"/>
                  </a:lnTo>
                  <a:lnTo>
                    <a:pt x="3360" y="6715"/>
                  </a:lnTo>
                  <a:lnTo>
                    <a:pt x="3364" y="6723"/>
                  </a:lnTo>
                  <a:lnTo>
                    <a:pt x="3370" y="6730"/>
                  </a:lnTo>
                  <a:lnTo>
                    <a:pt x="3377" y="6735"/>
                  </a:lnTo>
                  <a:lnTo>
                    <a:pt x="3385" y="6741"/>
                  </a:lnTo>
                  <a:lnTo>
                    <a:pt x="3394" y="6744"/>
                  </a:lnTo>
                  <a:lnTo>
                    <a:pt x="3404" y="6744"/>
                  </a:lnTo>
                  <a:lnTo>
                    <a:pt x="3413" y="6744"/>
                  </a:lnTo>
                  <a:lnTo>
                    <a:pt x="3422" y="6741"/>
                  </a:lnTo>
                  <a:lnTo>
                    <a:pt x="3430" y="6735"/>
                  </a:lnTo>
                  <a:lnTo>
                    <a:pt x="3438" y="6730"/>
                  </a:lnTo>
                  <a:lnTo>
                    <a:pt x="3444" y="6723"/>
                  </a:lnTo>
                  <a:lnTo>
                    <a:pt x="3448" y="6715"/>
                  </a:lnTo>
                  <a:lnTo>
                    <a:pt x="3451" y="6706"/>
                  </a:lnTo>
                  <a:lnTo>
                    <a:pt x="3452" y="6695"/>
                  </a:lnTo>
                  <a:lnTo>
                    <a:pt x="3451" y="6686"/>
                  </a:lnTo>
                  <a:lnTo>
                    <a:pt x="3448" y="6677"/>
                  </a:lnTo>
                  <a:lnTo>
                    <a:pt x="3444" y="6669"/>
                  </a:lnTo>
                  <a:lnTo>
                    <a:pt x="3438" y="6662"/>
                  </a:lnTo>
                  <a:lnTo>
                    <a:pt x="3430" y="6656"/>
                  </a:lnTo>
                  <a:lnTo>
                    <a:pt x="3422" y="6651"/>
                  </a:lnTo>
                  <a:lnTo>
                    <a:pt x="3413" y="6648"/>
                  </a:lnTo>
                  <a:lnTo>
                    <a:pt x="3404" y="6648"/>
                  </a:lnTo>
                  <a:close/>
                  <a:moveTo>
                    <a:pt x="2924" y="6648"/>
                  </a:moveTo>
                  <a:lnTo>
                    <a:pt x="2915" y="6648"/>
                  </a:lnTo>
                  <a:lnTo>
                    <a:pt x="2906" y="6651"/>
                  </a:lnTo>
                  <a:lnTo>
                    <a:pt x="2898" y="6656"/>
                  </a:lnTo>
                  <a:lnTo>
                    <a:pt x="2890" y="6662"/>
                  </a:lnTo>
                  <a:lnTo>
                    <a:pt x="2884" y="6669"/>
                  </a:lnTo>
                  <a:lnTo>
                    <a:pt x="2880" y="6677"/>
                  </a:lnTo>
                  <a:lnTo>
                    <a:pt x="2877" y="6686"/>
                  </a:lnTo>
                  <a:lnTo>
                    <a:pt x="2876" y="6695"/>
                  </a:lnTo>
                  <a:lnTo>
                    <a:pt x="2877" y="6706"/>
                  </a:lnTo>
                  <a:lnTo>
                    <a:pt x="2880" y="6715"/>
                  </a:lnTo>
                  <a:lnTo>
                    <a:pt x="2884" y="6723"/>
                  </a:lnTo>
                  <a:lnTo>
                    <a:pt x="2890" y="6730"/>
                  </a:lnTo>
                  <a:lnTo>
                    <a:pt x="2898" y="6735"/>
                  </a:lnTo>
                  <a:lnTo>
                    <a:pt x="2906" y="6741"/>
                  </a:lnTo>
                  <a:lnTo>
                    <a:pt x="2915" y="6744"/>
                  </a:lnTo>
                  <a:lnTo>
                    <a:pt x="2924" y="6744"/>
                  </a:lnTo>
                  <a:lnTo>
                    <a:pt x="2933" y="6744"/>
                  </a:lnTo>
                  <a:lnTo>
                    <a:pt x="2943" y="6741"/>
                  </a:lnTo>
                  <a:lnTo>
                    <a:pt x="2951" y="6735"/>
                  </a:lnTo>
                  <a:lnTo>
                    <a:pt x="2958" y="6730"/>
                  </a:lnTo>
                  <a:lnTo>
                    <a:pt x="2964" y="6723"/>
                  </a:lnTo>
                  <a:lnTo>
                    <a:pt x="2968" y="6715"/>
                  </a:lnTo>
                  <a:lnTo>
                    <a:pt x="2971" y="6706"/>
                  </a:lnTo>
                  <a:lnTo>
                    <a:pt x="2972" y="6695"/>
                  </a:lnTo>
                  <a:lnTo>
                    <a:pt x="2971" y="6686"/>
                  </a:lnTo>
                  <a:lnTo>
                    <a:pt x="2968" y="6677"/>
                  </a:lnTo>
                  <a:lnTo>
                    <a:pt x="2964" y="6669"/>
                  </a:lnTo>
                  <a:lnTo>
                    <a:pt x="2958" y="6662"/>
                  </a:lnTo>
                  <a:lnTo>
                    <a:pt x="2951" y="6656"/>
                  </a:lnTo>
                  <a:lnTo>
                    <a:pt x="2943" y="6651"/>
                  </a:lnTo>
                  <a:lnTo>
                    <a:pt x="2933" y="6648"/>
                  </a:lnTo>
                  <a:lnTo>
                    <a:pt x="2924" y="6648"/>
                  </a:lnTo>
                  <a:close/>
                  <a:moveTo>
                    <a:pt x="2445" y="6648"/>
                  </a:moveTo>
                  <a:lnTo>
                    <a:pt x="2435" y="6648"/>
                  </a:lnTo>
                  <a:lnTo>
                    <a:pt x="2426" y="6651"/>
                  </a:lnTo>
                  <a:lnTo>
                    <a:pt x="2418" y="6656"/>
                  </a:lnTo>
                  <a:lnTo>
                    <a:pt x="2411" y="6662"/>
                  </a:lnTo>
                  <a:lnTo>
                    <a:pt x="2405" y="6669"/>
                  </a:lnTo>
                  <a:lnTo>
                    <a:pt x="2401" y="6677"/>
                  </a:lnTo>
                  <a:lnTo>
                    <a:pt x="2398" y="6686"/>
                  </a:lnTo>
                  <a:lnTo>
                    <a:pt x="2397" y="6695"/>
                  </a:lnTo>
                  <a:lnTo>
                    <a:pt x="2398" y="6706"/>
                  </a:lnTo>
                  <a:lnTo>
                    <a:pt x="2401" y="6715"/>
                  </a:lnTo>
                  <a:lnTo>
                    <a:pt x="2405" y="6723"/>
                  </a:lnTo>
                  <a:lnTo>
                    <a:pt x="2411" y="6730"/>
                  </a:lnTo>
                  <a:lnTo>
                    <a:pt x="2418" y="6735"/>
                  </a:lnTo>
                  <a:lnTo>
                    <a:pt x="2426" y="6741"/>
                  </a:lnTo>
                  <a:lnTo>
                    <a:pt x="2435" y="6744"/>
                  </a:lnTo>
                  <a:lnTo>
                    <a:pt x="2445" y="6744"/>
                  </a:lnTo>
                  <a:lnTo>
                    <a:pt x="2455" y="6744"/>
                  </a:lnTo>
                  <a:lnTo>
                    <a:pt x="2463" y="6741"/>
                  </a:lnTo>
                  <a:lnTo>
                    <a:pt x="2471" y="6735"/>
                  </a:lnTo>
                  <a:lnTo>
                    <a:pt x="2479" y="6730"/>
                  </a:lnTo>
                  <a:lnTo>
                    <a:pt x="2485" y="6723"/>
                  </a:lnTo>
                  <a:lnTo>
                    <a:pt x="2489" y="6715"/>
                  </a:lnTo>
                  <a:lnTo>
                    <a:pt x="2492" y="6706"/>
                  </a:lnTo>
                  <a:lnTo>
                    <a:pt x="2493" y="6695"/>
                  </a:lnTo>
                  <a:lnTo>
                    <a:pt x="2492" y="6686"/>
                  </a:lnTo>
                  <a:lnTo>
                    <a:pt x="2489" y="6677"/>
                  </a:lnTo>
                  <a:lnTo>
                    <a:pt x="2485" y="6669"/>
                  </a:lnTo>
                  <a:lnTo>
                    <a:pt x="2479" y="6662"/>
                  </a:lnTo>
                  <a:lnTo>
                    <a:pt x="2471" y="6656"/>
                  </a:lnTo>
                  <a:lnTo>
                    <a:pt x="2463" y="6651"/>
                  </a:lnTo>
                  <a:lnTo>
                    <a:pt x="2455" y="6648"/>
                  </a:lnTo>
                  <a:lnTo>
                    <a:pt x="2445" y="6648"/>
                  </a:lnTo>
                  <a:close/>
                  <a:moveTo>
                    <a:pt x="4841" y="6204"/>
                  </a:moveTo>
                  <a:lnTo>
                    <a:pt x="4832" y="6205"/>
                  </a:lnTo>
                  <a:lnTo>
                    <a:pt x="4823" y="6208"/>
                  </a:lnTo>
                  <a:lnTo>
                    <a:pt x="4815" y="6212"/>
                  </a:lnTo>
                  <a:lnTo>
                    <a:pt x="4807" y="6219"/>
                  </a:lnTo>
                  <a:lnTo>
                    <a:pt x="4801" y="6226"/>
                  </a:lnTo>
                  <a:lnTo>
                    <a:pt x="4797" y="6234"/>
                  </a:lnTo>
                  <a:lnTo>
                    <a:pt x="4794" y="6243"/>
                  </a:lnTo>
                  <a:lnTo>
                    <a:pt x="4793" y="6252"/>
                  </a:lnTo>
                  <a:lnTo>
                    <a:pt x="4794" y="6263"/>
                  </a:lnTo>
                  <a:lnTo>
                    <a:pt x="4797" y="6272"/>
                  </a:lnTo>
                  <a:lnTo>
                    <a:pt x="4801" y="6280"/>
                  </a:lnTo>
                  <a:lnTo>
                    <a:pt x="4807" y="6287"/>
                  </a:lnTo>
                  <a:lnTo>
                    <a:pt x="4815" y="6292"/>
                  </a:lnTo>
                  <a:lnTo>
                    <a:pt x="4823" y="6297"/>
                  </a:lnTo>
                  <a:lnTo>
                    <a:pt x="4832" y="6300"/>
                  </a:lnTo>
                  <a:lnTo>
                    <a:pt x="4841" y="6301"/>
                  </a:lnTo>
                  <a:lnTo>
                    <a:pt x="4852" y="6300"/>
                  </a:lnTo>
                  <a:lnTo>
                    <a:pt x="4861" y="6297"/>
                  </a:lnTo>
                  <a:lnTo>
                    <a:pt x="4869" y="6292"/>
                  </a:lnTo>
                  <a:lnTo>
                    <a:pt x="4876" y="6287"/>
                  </a:lnTo>
                  <a:lnTo>
                    <a:pt x="4881" y="6280"/>
                  </a:lnTo>
                  <a:lnTo>
                    <a:pt x="4886" y="6272"/>
                  </a:lnTo>
                  <a:lnTo>
                    <a:pt x="4888" y="6263"/>
                  </a:lnTo>
                  <a:lnTo>
                    <a:pt x="4889" y="6252"/>
                  </a:lnTo>
                  <a:lnTo>
                    <a:pt x="4888" y="6243"/>
                  </a:lnTo>
                  <a:lnTo>
                    <a:pt x="4886" y="6234"/>
                  </a:lnTo>
                  <a:lnTo>
                    <a:pt x="4881" y="6226"/>
                  </a:lnTo>
                  <a:lnTo>
                    <a:pt x="4876" y="6219"/>
                  </a:lnTo>
                  <a:lnTo>
                    <a:pt x="4869" y="6212"/>
                  </a:lnTo>
                  <a:lnTo>
                    <a:pt x="4861" y="6208"/>
                  </a:lnTo>
                  <a:lnTo>
                    <a:pt x="4852" y="6205"/>
                  </a:lnTo>
                  <a:lnTo>
                    <a:pt x="4841" y="6204"/>
                  </a:lnTo>
                  <a:close/>
                  <a:moveTo>
                    <a:pt x="4363" y="6204"/>
                  </a:moveTo>
                  <a:lnTo>
                    <a:pt x="4353" y="6205"/>
                  </a:lnTo>
                  <a:lnTo>
                    <a:pt x="4343" y="6208"/>
                  </a:lnTo>
                  <a:lnTo>
                    <a:pt x="4335" y="6212"/>
                  </a:lnTo>
                  <a:lnTo>
                    <a:pt x="4328" y="6219"/>
                  </a:lnTo>
                  <a:lnTo>
                    <a:pt x="4323" y="6226"/>
                  </a:lnTo>
                  <a:lnTo>
                    <a:pt x="4318" y="6234"/>
                  </a:lnTo>
                  <a:lnTo>
                    <a:pt x="4315" y="6243"/>
                  </a:lnTo>
                  <a:lnTo>
                    <a:pt x="4315" y="6252"/>
                  </a:lnTo>
                  <a:lnTo>
                    <a:pt x="4315" y="6263"/>
                  </a:lnTo>
                  <a:lnTo>
                    <a:pt x="4318" y="6272"/>
                  </a:lnTo>
                  <a:lnTo>
                    <a:pt x="4323" y="6280"/>
                  </a:lnTo>
                  <a:lnTo>
                    <a:pt x="4328" y="6287"/>
                  </a:lnTo>
                  <a:lnTo>
                    <a:pt x="4335" y="6292"/>
                  </a:lnTo>
                  <a:lnTo>
                    <a:pt x="4343" y="6297"/>
                  </a:lnTo>
                  <a:lnTo>
                    <a:pt x="4353" y="6300"/>
                  </a:lnTo>
                  <a:lnTo>
                    <a:pt x="4363" y="6301"/>
                  </a:lnTo>
                  <a:lnTo>
                    <a:pt x="4372" y="6300"/>
                  </a:lnTo>
                  <a:lnTo>
                    <a:pt x="4381" y="6297"/>
                  </a:lnTo>
                  <a:lnTo>
                    <a:pt x="4389" y="6292"/>
                  </a:lnTo>
                  <a:lnTo>
                    <a:pt x="4397" y="6287"/>
                  </a:lnTo>
                  <a:lnTo>
                    <a:pt x="4402" y="6280"/>
                  </a:lnTo>
                  <a:lnTo>
                    <a:pt x="4407" y="6272"/>
                  </a:lnTo>
                  <a:lnTo>
                    <a:pt x="4410" y="6263"/>
                  </a:lnTo>
                  <a:lnTo>
                    <a:pt x="4411" y="6252"/>
                  </a:lnTo>
                  <a:lnTo>
                    <a:pt x="4410" y="6243"/>
                  </a:lnTo>
                  <a:lnTo>
                    <a:pt x="4407" y="6234"/>
                  </a:lnTo>
                  <a:lnTo>
                    <a:pt x="4402" y="6226"/>
                  </a:lnTo>
                  <a:lnTo>
                    <a:pt x="4397" y="6219"/>
                  </a:lnTo>
                  <a:lnTo>
                    <a:pt x="4389" y="6212"/>
                  </a:lnTo>
                  <a:lnTo>
                    <a:pt x="4381" y="6208"/>
                  </a:lnTo>
                  <a:lnTo>
                    <a:pt x="4372" y="6205"/>
                  </a:lnTo>
                  <a:lnTo>
                    <a:pt x="4363" y="6204"/>
                  </a:lnTo>
                  <a:close/>
                  <a:moveTo>
                    <a:pt x="3883" y="6204"/>
                  </a:moveTo>
                  <a:lnTo>
                    <a:pt x="3873" y="6205"/>
                  </a:lnTo>
                  <a:lnTo>
                    <a:pt x="3864" y="6208"/>
                  </a:lnTo>
                  <a:lnTo>
                    <a:pt x="3856" y="6212"/>
                  </a:lnTo>
                  <a:lnTo>
                    <a:pt x="3848" y="6219"/>
                  </a:lnTo>
                  <a:lnTo>
                    <a:pt x="3843" y="6226"/>
                  </a:lnTo>
                  <a:lnTo>
                    <a:pt x="3838" y="6234"/>
                  </a:lnTo>
                  <a:lnTo>
                    <a:pt x="3836" y="6243"/>
                  </a:lnTo>
                  <a:lnTo>
                    <a:pt x="3835" y="6252"/>
                  </a:lnTo>
                  <a:lnTo>
                    <a:pt x="3836" y="6263"/>
                  </a:lnTo>
                  <a:lnTo>
                    <a:pt x="3838" y="6272"/>
                  </a:lnTo>
                  <a:lnTo>
                    <a:pt x="3843" y="6280"/>
                  </a:lnTo>
                  <a:lnTo>
                    <a:pt x="3848" y="6287"/>
                  </a:lnTo>
                  <a:lnTo>
                    <a:pt x="3856" y="6292"/>
                  </a:lnTo>
                  <a:lnTo>
                    <a:pt x="3864" y="6297"/>
                  </a:lnTo>
                  <a:lnTo>
                    <a:pt x="3873" y="6300"/>
                  </a:lnTo>
                  <a:lnTo>
                    <a:pt x="3883" y="6301"/>
                  </a:lnTo>
                  <a:lnTo>
                    <a:pt x="3892" y="6300"/>
                  </a:lnTo>
                  <a:lnTo>
                    <a:pt x="3902" y="6297"/>
                  </a:lnTo>
                  <a:lnTo>
                    <a:pt x="3910" y="6292"/>
                  </a:lnTo>
                  <a:lnTo>
                    <a:pt x="3917" y="6287"/>
                  </a:lnTo>
                  <a:lnTo>
                    <a:pt x="3923" y="6280"/>
                  </a:lnTo>
                  <a:lnTo>
                    <a:pt x="3927" y="6272"/>
                  </a:lnTo>
                  <a:lnTo>
                    <a:pt x="3930" y="6263"/>
                  </a:lnTo>
                  <a:lnTo>
                    <a:pt x="3931" y="6252"/>
                  </a:lnTo>
                  <a:lnTo>
                    <a:pt x="3930" y="6243"/>
                  </a:lnTo>
                  <a:lnTo>
                    <a:pt x="3927" y="6234"/>
                  </a:lnTo>
                  <a:lnTo>
                    <a:pt x="3923" y="6226"/>
                  </a:lnTo>
                  <a:lnTo>
                    <a:pt x="3917" y="6219"/>
                  </a:lnTo>
                  <a:lnTo>
                    <a:pt x="3910" y="6212"/>
                  </a:lnTo>
                  <a:lnTo>
                    <a:pt x="3902" y="6208"/>
                  </a:lnTo>
                  <a:lnTo>
                    <a:pt x="3892" y="6205"/>
                  </a:lnTo>
                  <a:lnTo>
                    <a:pt x="3883" y="6204"/>
                  </a:lnTo>
                  <a:close/>
                  <a:moveTo>
                    <a:pt x="3404" y="6204"/>
                  </a:moveTo>
                  <a:lnTo>
                    <a:pt x="3394" y="6205"/>
                  </a:lnTo>
                  <a:lnTo>
                    <a:pt x="3385" y="6208"/>
                  </a:lnTo>
                  <a:lnTo>
                    <a:pt x="3377" y="6212"/>
                  </a:lnTo>
                  <a:lnTo>
                    <a:pt x="3370" y="6219"/>
                  </a:lnTo>
                  <a:lnTo>
                    <a:pt x="3364" y="6226"/>
                  </a:lnTo>
                  <a:lnTo>
                    <a:pt x="3360" y="6234"/>
                  </a:lnTo>
                  <a:lnTo>
                    <a:pt x="3357" y="6243"/>
                  </a:lnTo>
                  <a:lnTo>
                    <a:pt x="3356" y="6252"/>
                  </a:lnTo>
                  <a:lnTo>
                    <a:pt x="3357" y="6263"/>
                  </a:lnTo>
                  <a:lnTo>
                    <a:pt x="3360" y="6272"/>
                  </a:lnTo>
                  <a:lnTo>
                    <a:pt x="3364" y="6280"/>
                  </a:lnTo>
                  <a:lnTo>
                    <a:pt x="3370" y="6287"/>
                  </a:lnTo>
                  <a:lnTo>
                    <a:pt x="3377" y="6292"/>
                  </a:lnTo>
                  <a:lnTo>
                    <a:pt x="3385" y="6297"/>
                  </a:lnTo>
                  <a:lnTo>
                    <a:pt x="3394" y="6300"/>
                  </a:lnTo>
                  <a:lnTo>
                    <a:pt x="3404" y="6301"/>
                  </a:lnTo>
                  <a:lnTo>
                    <a:pt x="3413" y="6300"/>
                  </a:lnTo>
                  <a:lnTo>
                    <a:pt x="3422" y="6297"/>
                  </a:lnTo>
                  <a:lnTo>
                    <a:pt x="3430" y="6292"/>
                  </a:lnTo>
                  <a:lnTo>
                    <a:pt x="3438" y="6287"/>
                  </a:lnTo>
                  <a:lnTo>
                    <a:pt x="3444" y="6280"/>
                  </a:lnTo>
                  <a:lnTo>
                    <a:pt x="3448" y="6272"/>
                  </a:lnTo>
                  <a:lnTo>
                    <a:pt x="3451" y="6263"/>
                  </a:lnTo>
                  <a:lnTo>
                    <a:pt x="3452" y="6252"/>
                  </a:lnTo>
                  <a:lnTo>
                    <a:pt x="3451" y="6243"/>
                  </a:lnTo>
                  <a:lnTo>
                    <a:pt x="3448" y="6234"/>
                  </a:lnTo>
                  <a:lnTo>
                    <a:pt x="3444" y="6226"/>
                  </a:lnTo>
                  <a:lnTo>
                    <a:pt x="3438" y="6219"/>
                  </a:lnTo>
                  <a:lnTo>
                    <a:pt x="3430" y="6212"/>
                  </a:lnTo>
                  <a:lnTo>
                    <a:pt x="3422" y="6208"/>
                  </a:lnTo>
                  <a:lnTo>
                    <a:pt x="3413" y="6205"/>
                  </a:lnTo>
                  <a:lnTo>
                    <a:pt x="3404" y="6204"/>
                  </a:lnTo>
                  <a:close/>
                  <a:moveTo>
                    <a:pt x="2924" y="6204"/>
                  </a:moveTo>
                  <a:lnTo>
                    <a:pt x="2915" y="6205"/>
                  </a:lnTo>
                  <a:lnTo>
                    <a:pt x="2906" y="6208"/>
                  </a:lnTo>
                  <a:lnTo>
                    <a:pt x="2898" y="6212"/>
                  </a:lnTo>
                  <a:lnTo>
                    <a:pt x="2890" y="6219"/>
                  </a:lnTo>
                  <a:lnTo>
                    <a:pt x="2884" y="6226"/>
                  </a:lnTo>
                  <a:lnTo>
                    <a:pt x="2880" y="6234"/>
                  </a:lnTo>
                  <a:lnTo>
                    <a:pt x="2877" y="6243"/>
                  </a:lnTo>
                  <a:lnTo>
                    <a:pt x="2876" y="6252"/>
                  </a:lnTo>
                  <a:lnTo>
                    <a:pt x="2877" y="6263"/>
                  </a:lnTo>
                  <a:lnTo>
                    <a:pt x="2880" y="6272"/>
                  </a:lnTo>
                  <a:lnTo>
                    <a:pt x="2884" y="6280"/>
                  </a:lnTo>
                  <a:lnTo>
                    <a:pt x="2890" y="6287"/>
                  </a:lnTo>
                  <a:lnTo>
                    <a:pt x="2898" y="6292"/>
                  </a:lnTo>
                  <a:lnTo>
                    <a:pt x="2906" y="6297"/>
                  </a:lnTo>
                  <a:lnTo>
                    <a:pt x="2915" y="6300"/>
                  </a:lnTo>
                  <a:lnTo>
                    <a:pt x="2924" y="6301"/>
                  </a:lnTo>
                  <a:lnTo>
                    <a:pt x="2933" y="6300"/>
                  </a:lnTo>
                  <a:lnTo>
                    <a:pt x="2943" y="6297"/>
                  </a:lnTo>
                  <a:lnTo>
                    <a:pt x="2951" y="6292"/>
                  </a:lnTo>
                  <a:lnTo>
                    <a:pt x="2958" y="6287"/>
                  </a:lnTo>
                  <a:lnTo>
                    <a:pt x="2964" y="6280"/>
                  </a:lnTo>
                  <a:lnTo>
                    <a:pt x="2968" y="6272"/>
                  </a:lnTo>
                  <a:lnTo>
                    <a:pt x="2971" y="6263"/>
                  </a:lnTo>
                  <a:lnTo>
                    <a:pt x="2972" y="6252"/>
                  </a:lnTo>
                  <a:lnTo>
                    <a:pt x="2971" y="6243"/>
                  </a:lnTo>
                  <a:lnTo>
                    <a:pt x="2968" y="6234"/>
                  </a:lnTo>
                  <a:lnTo>
                    <a:pt x="2964" y="6226"/>
                  </a:lnTo>
                  <a:lnTo>
                    <a:pt x="2958" y="6219"/>
                  </a:lnTo>
                  <a:lnTo>
                    <a:pt x="2951" y="6212"/>
                  </a:lnTo>
                  <a:lnTo>
                    <a:pt x="2943" y="6208"/>
                  </a:lnTo>
                  <a:lnTo>
                    <a:pt x="2933" y="6205"/>
                  </a:lnTo>
                  <a:lnTo>
                    <a:pt x="2924" y="6204"/>
                  </a:lnTo>
                  <a:close/>
                  <a:moveTo>
                    <a:pt x="2445" y="6204"/>
                  </a:moveTo>
                  <a:lnTo>
                    <a:pt x="2435" y="6205"/>
                  </a:lnTo>
                  <a:lnTo>
                    <a:pt x="2426" y="6208"/>
                  </a:lnTo>
                  <a:lnTo>
                    <a:pt x="2418" y="6212"/>
                  </a:lnTo>
                  <a:lnTo>
                    <a:pt x="2411" y="6219"/>
                  </a:lnTo>
                  <a:lnTo>
                    <a:pt x="2405" y="6226"/>
                  </a:lnTo>
                  <a:lnTo>
                    <a:pt x="2401" y="6234"/>
                  </a:lnTo>
                  <a:lnTo>
                    <a:pt x="2398" y="6243"/>
                  </a:lnTo>
                  <a:lnTo>
                    <a:pt x="2397" y="6252"/>
                  </a:lnTo>
                  <a:lnTo>
                    <a:pt x="2398" y="6263"/>
                  </a:lnTo>
                  <a:lnTo>
                    <a:pt x="2401" y="6272"/>
                  </a:lnTo>
                  <a:lnTo>
                    <a:pt x="2405" y="6280"/>
                  </a:lnTo>
                  <a:lnTo>
                    <a:pt x="2411" y="6287"/>
                  </a:lnTo>
                  <a:lnTo>
                    <a:pt x="2418" y="6292"/>
                  </a:lnTo>
                  <a:lnTo>
                    <a:pt x="2426" y="6297"/>
                  </a:lnTo>
                  <a:lnTo>
                    <a:pt x="2435" y="6300"/>
                  </a:lnTo>
                  <a:lnTo>
                    <a:pt x="2445" y="6301"/>
                  </a:lnTo>
                  <a:lnTo>
                    <a:pt x="2455" y="6300"/>
                  </a:lnTo>
                  <a:lnTo>
                    <a:pt x="2463" y="6297"/>
                  </a:lnTo>
                  <a:lnTo>
                    <a:pt x="2471" y="6292"/>
                  </a:lnTo>
                  <a:lnTo>
                    <a:pt x="2479" y="6287"/>
                  </a:lnTo>
                  <a:lnTo>
                    <a:pt x="2485" y="6280"/>
                  </a:lnTo>
                  <a:lnTo>
                    <a:pt x="2489" y="6272"/>
                  </a:lnTo>
                  <a:lnTo>
                    <a:pt x="2492" y="6263"/>
                  </a:lnTo>
                  <a:lnTo>
                    <a:pt x="2493" y="6252"/>
                  </a:lnTo>
                  <a:lnTo>
                    <a:pt x="2492" y="6243"/>
                  </a:lnTo>
                  <a:lnTo>
                    <a:pt x="2489" y="6234"/>
                  </a:lnTo>
                  <a:lnTo>
                    <a:pt x="2485" y="6226"/>
                  </a:lnTo>
                  <a:lnTo>
                    <a:pt x="2479" y="6219"/>
                  </a:lnTo>
                  <a:lnTo>
                    <a:pt x="2471" y="6212"/>
                  </a:lnTo>
                  <a:lnTo>
                    <a:pt x="2463" y="6208"/>
                  </a:lnTo>
                  <a:lnTo>
                    <a:pt x="2455" y="6205"/>
                  </a:lnTo>
                  <a:lnTo>
                    <a:pt x="2445" y="6204"/>
                  </a:lnTo>
                  <a:close/>
                  <a:moveTo>
                    <a:pt x="4841" y="5761"/>
                  </a:moveTo>
                  <a:lnTo>
                    <a:pt x="4832" y="5762"/>
                  </a:lnTo>
                  <a:lnTo>
                    <a:pt x="4823" y="5765"/>
                  </a:lnTo>
                  <a:lnTo>
                    <a:pt x="4815" y="5769"/>
                  </a:lnTo>
                  <a:lnTo>
                    <a:pt x="4807" y="5776"/>
                  </a:lnTo>
                  <a:lnTo>
                    <a:pt x="4801" y="5783"/>
                  </a:lnTo>
                  <a:lnTo>
                    <a:pt x="4797" y="5791"/>
                  </a:lnTo>
                  <a:lnTo>
                    <a:pt x="4794" y="5800"/>
                  </a:lnTo>
                  <a:lnTo>
                    <a:pt x="4793" y="5809"/>
                  </a:lnTo>
                  <a:lnTo>
                    <a:pt x="4794" y="5820"/>
                  </a:lnTo>
                  <a:lnTo>
                    <a:pt x="4797" y="5828"/>
                  </a:lnTo>
                  <a:lnTo>
                    <a:pt x="4801" y="5836"/>
                  </a:lnTo>
                  <a:lnTo>
                    <a:pt x="4807" y="5843"/>
                  </a:lnTo>
                  <a:lnTo>
                    <a:pt x="4815" y="5849"/>
                  </a:lnTo>
                  <a:lnTo>
                    <a:pt x="4823" y="5853"/>
                  </a:lnTo>
                  <a:lnTo>
                    <a:pt x="4832" y="5857"/>
                  </a:lnTo>
                  <a:lnTo>
                    <a:pt x="4841" y="5858"/>
                  </a:lnTo>
                  <a:lnTo>
                    <a:pt x="4852" y="5857"/>
                  </a:lnTo>
                  <a:lnTo>
                    <a:pt x="4861" y="5853"/>
                  </a:lnTo>
                  <a:lnTo>
                    <a:pt x="4869" y="5849"/>
                  </a:lnTo>
                  <a:lnTo>
                    <a:pt x="4876" y="5843"/>
                  </a:lnTo>
                  <a:lnTo>
                    <a:pt x="4881" y="5836"/>
                  </a:lnTo>
                  <a:lnTo>
                    <a:pt x="4886" y="5828"/>
                  </a:lnTo>
                  <a:lnTo>
                    <a:pt x="4888" y="5820"/>
                  </a:lnTo>
                  <a:lnTo>
                    <a:pt x="4889" y="5809"/>
                  </a:lnTo>
                  <a:lnTo>
                    <a:pt x="4888" y="5800"/>
                  </a:lnTo>
                  <a:lnTo>
                    <a:pt x="4886" y="5791"/>
                  </a:lnTo>
                  <a:lnTo>
                    <a:pt x="4881" y="5783"/>
                  </a:lnTo>
                  <a:lnTo>
                    <a:pt x="4876" y="5776"/>
                  </a:lnTo>
                  <a:lnTo>
                    <a:pt x="4869" y="5769"/>
                  </a:lnTo>
                  <a:lnTo>
                    <a:pt x="4861" y="5765"/>
                  </a:lnTo>
                  <a:lnTo>
                    <a:pt x="4852" y="5762"/>
                  </a:lnTo>
                  <a:lnTo>
                    <a:pt x="4841" y="5761"/>
                  </a:lnTo>
                  <a:close/>
                  <a:moveTo>
                    <a:pt x="4363" y="5761"/>
                  </a:moveTo>
                  <a:lnTo>
                    <a:pt x="4353" y="5762"/>
                  </a:lnTo>
                  <a:lnTo>
                    <a:pt x="4343" y="5765"/>
                  </a:lnTo>
                  <a:lnTo>
                    <a:pt x="4335" y="5769"/>
                  </a:lnTo>
                  <a:lnTo>
                    <a:pt x="4328" y="5776"/>
                  </a:lnTo>
                  <a:lnTo>
                    <a:pt x="4323" y="5783"/>
                  </a:lnTo>
                  <a:lnTo>
                    <a:pt x="4318" y="5791"/>
                  </a:lnTo>
                  <a:lnTo>
                    <a:pt x="4315" y="5800"/>
                  </a:lnTo>
                  <a:lnTo>
                    <a:pt x="4315" y="5809"/>
                  </a:lnTo>
                  <a:lnTo>
                    <a:pt x="4315" y="5820"/>
                  </a:lnTo>
                  <a:lnTo>
                    <a:pt x="4318" y="5828"/>
                  </a:lnTo>
                  <a:lnTo>
                    <a:pt x="4323" y="5836"/>
                  </a:lnTo>
                  <a:lnTo>
                    <a:pt x="4328" y="5843"/>
                  </a:lnTo>
                  <a:lnTo>
                    <a:pt x="4335" y="5849"/>
                  </a:lnTo>
                  <a:lnTo>
                    <a:pt x="4343" y="5853"/>
                  </a:lnTo>
                  <a:lnTo>
                    <a:pt x="4353" y="5857"/>
                  </a:lnTo>
                  <a:lnTo>
                    <a:pt x="4363" y="5858"/>
                  </a:lnTo>
                  <a:lnTo>
                    <a:pt x="4372" y="5857"/>
                  </a:lnTo>
                  <a:lnTo>
                    <a:pt x="4381" y="5853"/>
                  </a:lnTo>
                  <a:lnTo>
                    <a:pt x="4389" y="5849"/>
                  </a:lnTo>
                  <a:lnTo>
                    <a:pt x="4397" y="5843"/>
                  </a:lnTo>
                  <a:lnTo>
                    <a:pt x="4402" y="5836"/>
                  </a:lnTo>
                  <a:lnTo>
                    <a:pt x="4407" y="5828"/>
                  </a:lnTo>
                  <a:lnTo>
                    <a:pt x="4410" y="5820"/>
                  </a:lnTo>
                  <a:lnTo>
                    <a:pt x="4411" y="5809"/>
                  </a:lnTo>
                  <a:lnTo>
                    <a:pt x="4410" y="5800"/>
                  </a:lnTo>
                  <a:lnTo>
                    <a:pt x="4407" y="5791"/>
                  </a:lnTo>
                  <a:lnTo>
                    <a:pt x="4402" y="5783"/>
                  </a:lnTo>
                  <a:lnTo>
                    <a:pt x="4397" y="5776"/>
                  </a:lnTo>
                  <a:lnTo>
                    <a:pt x="4389" y="5769"/>
                  </a:lnTo>
                  <a:lnTo>
                    <a:pt x="4381" y="5765"/>
                  </a:lnTo>
                  <a:lnTo>
                    <a:pt x="4372" y="5762"/>
                  </a:lnTo>
                  <a:lnTo>
                    <a:pt x="4363" y="5761"/>
                  </a:lnTo>
                  <a:close/>
                  <a:moveTo>
                    <a:pt x="3883" y="5761"/>
                  </a:moveTo>
                  <a:lnTo>
                    <a:pt x="3873" y="5762"/>
                  </a:lnTo>
                  <a:lnTo>
                    <a:pt x="3864" y="5765"/>
                  </a:lnTo>
                  <a:lnTo>
                    <a:pt x="3856" y="5769"/>
                  </a:lnTo>
                  <a:lnTo>
                    <a:pt x="3848" y="5776"/>
                  </a:lnTo>
                  <a:lnTo>
                    <a:pt x="3843" y="5783"/>
                  </a:lnTo>
                  <a:lnTo>
                    <a:pt x="3838" y="5791"/>
                  </a:lnTo>
                  <a:lnTo>
                    <a:pt x="3836" y="5800"/>
                  </a:lnTo>
                  <a:lnTo>
                    <a:pt x="3835" y="5809"/>
                  </a:lnTo>
                  <a:lnTo>
                    <a:pt x="3836" y="5820"/>
                  </a:lnTo>
                  <a:lnTo>
                    <a:pt x="3838" y="5828"/>
                  </a:lnTo>
                  <a:lnTo>
                    <a:pt x="3843" y="5836"/>
                  </a:lnTo>
                  <a:lnTo>
                    <a:pt x="3848" y="5843"/>
                  </a:lnTo>
                  <a:lnTo>
                    <a:pt x="3856" y="5849"/>
                  </a:lnTo>
                  <a:lnTo>
                    <a:pt x="3864" y="5853"/>
                  </a:lnTo>
                  <a:lnTo>
                    <a:pt x="3873" y="5857"/>
                  </a:lnTo>
                  <a:lnTo>
                    <a:pt x="3883" y="5858"/>
                  </a:lnTo>
                  <a:lnTo>
                    <a:pt x="3892" y="5857"/>
                  </a:lnTo>
                  <a:lnTo>
                    <a:pt x="3902" y="5853"/>
                  </a:lnTo>
                  <a:lnTo>
                    <a:pt x="3910" y="5849"/>
                  </a:lnTo>
                  <a:lnTo>
                    <a:pt x="3917" y="5843"/>
                  </a:lnTo>
                  <a:lnTo>
                    <a:pt x="3923" y="5836"/>
                  </a:lnTo>
                  <a:lnTo>
                    <a:pt x="3927" y="5828"/>
                  </a:lnTo>
                  <a:lnTo>
                    <a:pt x="3930" y="5820"/>
                  </a:lnTo>
                  <a:lnTo>
                    <a:pt x="3931" y="5809"/>
                  </a:lnTo>
                  <a:lnTo>
                    <a:pt x="3930" y="5800"/>
                  </a:lnTo>
                  <a:lnTo>
                    <a:pt x="3927" y="5791"/>
                  </a:lnTo>
                  <a:lnTo>
                    <a:pt x="3923" y="5783"/>
                  </a:lnTo>
                  <a:lnTo>
                    <a:pt x="3917" y="5776"/>
                  </a:lnTo>
                  <a:lnTo>
                    <a:pt x="3910" y="5769"/>
                  </a:lnTo>
                  <a:lnTo>
                    <a:pt x="3902" y="5765"/>
                  </a:lnTo>
                  <a:lnTo>
                    <a:pt x="3892" y="5762"/>
                  </a:lnTo>
                  <a:lnTo>
                    <a:pt x="3883" y="5761"/>
                  </a:lnTo>
                  <a:close/>
                  <a:moveTo>
                    <a:pt x="3404" y="5761"/>
                  </a:moveTo>
                  <a:lnTo>
                    <a:pt x="3394" y="5762"/>
                  </a:lnTo>
                  <a:lnTo>
                    <a:pt x="3385" y="5765"/>
                  </a:lnTo>
                  <a:lnTo>
                    <a:pt x="3377" y="5769"/>
                  </a:lnTo>
                  <a:lnTo>
                    <a:pt x="3370" y="5776"/>
                  </a:lnTo>
                  <a:lnTo>
                    <a:pt x="3364" y="5783"/>
                  </a:lnTo>
                  <a:lnTo>
                    <a:pt x="3360" y="5791"/>
                  </a:lnTo>
                  <a:lnTo>
                    <a:pt x="3357" y="5800"/>
                  </a:lnTo>
                  <a:lnTo>
                    <a:pt x="3356" y="5809"/>
                  </a:lnTo>
                  <a:lnTo>
                    <a:pt x="3357" y="5820"/>
                  </a:lnTo>
                  <a:lnTo>
                    <a:pt x="3360" y="5828"/>
                  </a:lnTo>
                  <a:lnTo>
                    <a:pt x="3364" y="5836"/>
                  </a:lnTo>
                  <a:lnTo>
                    <a:pt x="3370" y="5843"/>
                  </a:lnTo>
                  <a:lnTo>
                    <a:pt x="3377" y="5849"/>
                  </a:lnTo>
                  <a:lnTo>
                    <a:pt x="3385" y="5853"/>
                  </a:lnTo>
                  <a:lnTo>
                    <a:pt x="3394" y="5857"/>
                  </a:lnTo>
                  <a:lnTo>
                    <a:pt x="3404" y="5858"/>
                  </a:lnTo>
                  <a:lnTo>
                    <a:pt x="3413" y="5857"/>
                  </a:lnTo>
                  <a:lnTo>
                    <a:pt x="3422" y="5853"/>
                  </a:lnTo>
                  <a:lnTo>
                    <a:pt x="3430" y="5849"/>
                  </a:lnTo>
                  <a:lnTo>
                    <a:pt x="3438" y="5843"/>
                  </a:lnTo>
                  <a:lnTo>
                    <a:pt x="3444" y="5836"/>
                  </a:lnTo>
                  <a:lnTo>
                    <a:pt x="3448" y="5828"/>
                  </a:lnTo>
                  <a:lnTo>
                    <a:pt x="3451" y="5820"/>
                  </a:lnTo>
                  <a:lnTo>
                    <a:pt x="3452" y="5809"/>
                  </a:lnTo>
                  <a:lnTo>
                    <a:pt x="3451" y="5800"/>
                  </a:lnTo>
                  <a:lnTo>
                    <a:pt x="3448" y="5791"/>
                  </a:lnTo>
                  <a:lnTo>
                    <a:pt x="3444" y="5783"/>
                  </a:lnTo>
                  <a:lnTo>
                    <a:pt x="3438" y="5776"/>
                  </a:lnTo>
                  <a:lnTo>
                    <a:pt x="3430" y="5769"/>
                  </a:lnTo>
                  <a:lnTo>
                    <a:pt x="3422" y="5765"/>
                  </a:lnTo>
                  <a:lnTo>
                    <a:pt x="3413" y="5762"/>
                  </a:lnTo>
                  <a:lnTo>
                    <a:pt x="3404" y="5761"/>
                  </a:lnTo>
                  <a:close/>
                  <a:moveTo>
                    <a:pt x="2924" y="5761"/>
                  </a:moveTo>
                  <a:lnTo>
                    <a:pt x="2915" y="5762"/>
                  </a:lnTo>
                  <a:lnTo>
                    <a:pt x="2906" y="5765"/>
                  </a:lnTo>
                  <a:lnTo>
                    <a:pt x="2898" y="5769"/>
                  </a:lnTo>
                  <a:lnTo>
                    <a:pt x="2890" y="5776"/>
                  </a:lnTo>
                  <a:lnTo>
                    <a:pt x="2884" y="5783"/>
                  </a:lnTo>
                  <a:lnTo>
                    <a:pt x="2880" y="5791"/>
                  </a:lnTo>
                  <a:lnTo>
                    <a:pt x="2877" y="5800"/>
                  </a:lnTo>
                  <a:lnTo>
                    <a:pt x="2876" y="5809"/>
                  </a:lnTo>
                  <a:lnTo>
                    <a:pt x="2877" y="5820"/>
                  </a:lnTo>
                  <a:lnTo>
                    <a:pt x="2880" y="5828"/>
                  </a:lnTo>
                  <a:lnTo>
                    <a:pt x="2884" y="5836"/>
                  </a:lnTo>
                  <a:lnTo>
                    <a:pt x="2890" y="5843"/>
                  </a:lnTo>
                  <a:lnTo>
                    <a:pt x="2898" y="5849"/>
                  </a:lnTo>
                  <a:lnTo>
                    <a:pt x="2906" y="5853"/>
                  </a:lnTo>
                  <a:lnTo>
                    <a:pt x="2915" y="5857"/>
                  </a:lnTo>
                  <a:lnTo>
                    <a:pt x="2924" y="5858"/>
                  </a:lnTo>
                  <a:lnTo>
                    <a:pt x="2933" y="5857"/>
                  </a:lnTo>
                  <a:lnTo>
                    <a:pt x="2943" y="5853"/>
                  </a:lnTo>
                  <a:lnTo>
                    <a:pt x="2951" y="5849"/>
                  </a:lnTo>
                  <a:lnTo>
                    <a:pt x="2958" y="5843"/>
                  </a:lnTo>
                  <a:lnTo>
                    <a:pt x="2964" y="5836"/>
                  </a:lnTo>
                  <a:lnTo>
                    <a:pt x="2968" y="5828"/>
                  </a:lnTo>
                  <a:lnTo>
                    <a:pt x="2971" y="5820"/>
                  </a:lnTo>
                  <a:lnTo>
                    <a:pt x="2972" y="5809"/>
                  </a:lnTo>
                  <a:lnTo>
                    <a:pt x="2971" y="5800"/>
                  </a:lnTo>
                  <a:lnTo>
                    <a:pt x="2968" y="5791"/>
                  </a:lnTo>
                  <a:lnTo>
                    <a:pt x="2964" y="5783"/>
                  </a:lnTo>
                  <a:lnTo>
                    <a:pt x="2958" y="5776"/>
                  </a:lnTo>
                  <a:lnTo>
                    <a:pt x="2951" y="5769"/>
                  </a:lnTo>
                  <a:lnTo>
                    <a:pt x="2943" y="5765"/>
                  </a:lnTo>
                  <a:lnTo>
                    <a:pt x="2933" y="5762"/>
                  </a:lnTo>
                  <a:lnTo>
                    <a:pt x="2924" y="5761"/>
                  </a:lnTo>
                  <a:close/>
                  <a:moveTo>
                    <a:pt x="2445" y="5761"/>
                  </a:moveTo>
                  <a:lnTo>
                    <a:pt x="2435" y="5762"/>
                  </a:lnTo>
                  <a:lnTo>
                    <a:pt x="2426" y="5765"/>
                  </a:lnTo>
                  <a:lnTo>
                    <a:pt x="2418" y="5769"/>
                  </a:lnTo>
                  <a:lnTo>
                    <a:pt x="2411" y="5776"/>
                  </a:lnTo>
                  <a:lnTo>
                    <a:pt x="2405" y="5783"/>
                  </a:lnTo>
                  <a:lnTo>
                    <a:pt x="2401" y="5791"/>
                  </a:lnTo>
                  <a:lnTo>
                    <a:pt x="2398" y="5800"/>
                  </a:lnTo>
                  <a:lnTo>
                    <a:pt x="2397" y="5809"/>
                  </a:lnTo>
                  <a:lnTo>
                    <a:pt x="2398" y="5820"/>
                  </a:lnTo>
                  <a:lnTo>
                    <a:pt x="2401" y="5828"/>
                  </a:lnTo>
                  <a:lnTo>
                    <a:pt x="2405" y="5836"/>
                  </a:lnTo>
                  <a:lnTo>
                    <a:pt x="2411" y="5843"/>
                  </a:lnTo>
                  <a:lnTo>
                    <a:pt x="2418" y="5849"/>
                  </a:lnTo>
                  <a:lnTo>
                    <a:pt x="2426" y="5853"/>
                  </a:lnTo>
                  <a:lnTo>
                    <a:pt x="2435" y="5857"/>
                  </a:lnTo>
                  <a:lnTo>
                    <a:pt x="2445" y="5858"/>
                  </a:lnTo>
                  <a:lnTo>
                    <a:pt x="2455" y="5857"/>
                  </a:lnTo>
                  <a:lnTo>
                    <a:pt x="2463" y="5853"/>
                  </a:lnTo>
                  <a:lnTo>
                    <a:pt x="2471" y="5849"/>
                  </a:lnTo>
                  <a:lnTo>
                    <a:pt x="2479" y="5843"/>
                  </a:lnTo>
                  <a:lnTo>
                    <a:pt x="2485" y="5836"/>
                  </a:lnTo>
                  <a:lnTo>
                    <a:pt x="2489" y="5828"/>
                  </a:lnTo>
                  <a:lnTo>
                    <a:pt x="2492" y="5820"/>
                  </a:lnTo>
                  <a:lnTo>
                    <a:pt x="2493" y="5809"/>
                  </a:lnTo>
                  <a:lnTo>
                    <a:pt x="2492" y="5800"/>
                  </a:lnTo>
                  <a:lnTo>
                    <a:pt x="2489" y="5791"/>
                  </a:lnTo>
                  <a:lnTo>
                    <a:pt x="2485" y="5783"/>
                  </a:lnTo>
                  <a:lnTo>
                    <a:pt x="2479" y="5776"/>
                  </a:lnTo>
                  <a:lnTo>
                    <a:pt x="2471" y="5769"/>
                  </a:lnTo>
                  <a:lnTo>
                    <a:pt x="2463" y="5765"/>
                  </a:lnTo>
                  <a:lnTo>
                    <a:pt x="2455" y="5762"/>
                  </a:lnTo>
                  <a:lnTo>
                    <a:pt x="2445" y="5761"/>
                  </a:lnTo>
                  <a:close/>
                  <a:moveTo>
                    <a:pt x="4841" y="5318"/>
                  </a:moveTo>
                  <a:lnTo>
                    <a:pt x="4832" y="5319"/>
                  </a:lnTo>
                  <a:lnTo>
                    <a:pt x="4823" y="5322"/>
                  </a:lnTo>
                  <a:lnTo>
                    <a:pt x="4815" y="5326"/>
                  </a:lnTo>
                  <a:lnTo>
                    <a:pt x="4807" y="5332"/>
                  </a:lnTo>
                  <a:lnTo>
                    <a:pt x="4801" y="5340"/>
                  </a:lnTo>
                  <a:lnTo>
                    <a:pt x="4797" y="5348"/>
                  </a:lnTo>
                  <a:lnTo>
                    <a:pt x="4794" y="5356"/>
                  </a:lnTo>
                  <a:lnTo>
                    <a:pt x="4793" y="5366"/>
                  </a:lnTo>
                  <a:lnTo>
                    <a:pt x="4794" y="5376"/>
                  </a:lnTo>
                  <a:lnTo>
                    <a:pt x="4797" y="5385"/>
                  </a:lnTo>
                  <a:lnTo>
                    <a:pt x="4801" y="5393"/>
                  </a:lnTo>
                  <a:lnTo>
                    <a:pt x="4807" y="5400"/>
                  </a:lnTo>
                  <a:lnTo>
                    <a:pt x="4815" y="5406"/>
                  </a:lnTo>
                  <a:lnTo>
                    <a:pt x="4823" y="5410"/>
                  </a:lnTo>
                  <a:lnTo>
                    <a:pt x="4832" y="5414"/>
                  </a:lnTo>
                  <a:lnTo>
                    <a:pt x="4841" y="5415"/>
                  </a:lnTo>
                  <a:lnTo>
                    <a:pt x="4852" y="5414"/>
                  </a:lnTo>
                  <a:lnTo>
                    <a:pt x="4861" y="5410"/>
                  </a:lnTo>
                  <a:lnTo>
                    <a:pt x="4869" y="5406"/>
                  </a:lnTo>
                  <a:lnTo>
                    <a:pt x="4876" y="5400"/>
                  </a:lnTo>
                  <a:lnTo>
                    <a:pt x="4881" y="5393"/>
                  </a:lnTo>
                  <a:lnTo>
                    <a:pt x="4886" y="5385"/>
                  </a:lnTo>
                  <a:lnTo>
                    <a:pt x="4888" y="5376"/>
                  </a:lnTo>
                  <a:lnTo>
                    <a:pt x="4889" y="5366"/>
                  </a:lnTo>
                  <a:lnTo>
                    <a:pt x="4888" y="5356"/>
                  </a:lnTo>
                  <a:lnTo>
                    <a:pt x="4886" y="5348"/>
                  </a:lnTo>
                  <a:lnTo>
                    <a:pt x="4881" y="5340"/>
                  </a:lnTo>
                  <a:lnTo>
                    <a:pt x="4876" y="5332"/>
                  </a:lnTo>
                  <a:lnTo>
                    <a:pt x="4869" y="5326"/>
                  </a:lnTo>
                  <a:lnTo>
                    <a:pt x="4861" y="5322"/>
                  </a:lnTo>
                  <a:lnTo>
                    <a:pt x="4852" y="5319"/>
                  </a:lnTo>
                  <a:lnTo>
                    <a:pt x="4841" y="5318"/>
                  </a:lnTo>
                  <a:close/>
                  <a:moveTo>
                    <a:pt x="4363" y="5318"/>
                  </a:moveTo>
                  <a:lnTo>
                    <a:pt x="4353" y="5319"/>
                  </a:lnTo>
                  <a:lnTo>
                    <a:pt x="4343" y="5322"/>
                  </a:lnTo>
                  <a:lnTo>
                    <a:pt x="4335" y="5326"/>
                  </a:lnTo>
                  <a:lnTo>
                    <a:pt x="4328" y="5332"/>
                  </a:lnTo>
                  <a:lnTo>
                    <a:pt x="4323" y="5340"/>
                  </a:lnTo>
                  <a:lnTo>
                    <a:pt x="4318" y="5348"/>
                  </a:lnTo>
                  <a:lnTo>
                    <a:pt x="4315" y="5356"/>
                  </a:lnTo>
                  <a:lnTo>
                    <a:pt x="4315" y="5366"/>
                  </a:lnTo>
                  <a:lnTo>
                    <a:pt x="4315" y="5376"/>
                  </a:lnTo>
                  <a:lnTo>
                    <a:pt x="4318" y="5385"/>
                  </a:lnTo>
                  <a:lnTo>
                    <a:pt x="4323" y="5393"/>
                  </a:lnTo>
                  <a:lnTo>
                    <a:pt x="4328" y="5400"/>
                  </a:lnTo>
                  <a:lnTo>
                    <a:pt x="4335" y="5406"/>
                  </a:lnTo>
                  <a:lnTo>
                    <a:pt x="4343" y="5410"/>
                  </a:lnTo>
                  <a:lnTo>
                    <a:pt x="4353" y="5414"/>
                  </a:lnTo>
                  <a:lnTo>
                    <a:pt x="4363" y="5415"/>
                  </a:lnTo>
                  <a:lnTo>
                    <a:pt x="4372" y="5414"/>
                  </a:lnTo>
                  <a:lnTo>
                    <a:pt x="4381" y="5410"/>
                  </a:lnTo>
                  <a:lnTo>
                    <a:pt x="4389" y="5406"/>
                  </a:lnTo>
                  <a:lnTo>
                    <a:pt x="4397" y="5400"/>
                  </a:lnTo>
                  <a:lnTo>
                    <a:pt x="4402" y="5393"/>
                  </a:lnTo>
                  <a:lnTo>
                    <a:pt x="4407" y="5385"/>
                  </a:lnTo>
                  <a:lnTo>
                    <a:pt x="4410" y="5376"/>
                  </a:lnTo>
                  <a:lnTo>
                    <a:pt x="4411" y="5366"/>
                  </a:lnTo>
                  <a:lnTo>
                    <a:pt x="4410" y="5356"/>
                  </a:lnTo>
                  <a:lnTo>
                    <a:pt x="4407" y="5348"/>
                  </a:lnTo>
                  <a:lnTo>
                    <a:pt x="4402" y="5340"/>
                  </a:lnTo>
                  <a:lnTo>
                    <a:pt x="4397" y="5332"/>
                  </a:lnTo>
                  <a:lnTo>
                    <a:pt x="4389" y="5326"/>
                  </a:lnTo>
                  <a:lnTo>
                    <a:pt x="4381" y="5322"/>
                  </a:lnTo>
                  <a:lnTo>
                    <a:pt x="4372" y="5319"/>
                  </a:lnTo>
                  <a:lnTo>
                    <a:pt x="4363" y="5318"/>
                  </a:lnTo>
                  <a:close/>
                  <a:moveTo>
                    <a:pt x="3883" y="5318"/>
                  </a:moveTo>
                  <a:lnTo>
                    <a:pt x="3873" y="5319"/>
                  </a:lnTo>
                  <a:lnTo>
                    <a:pt x="3864" y="5322"/>
                  </a:lnTo>
                  <a:lnTo>
                    <a:pt x="3856" y="5326"/>
                  </a:lnTo>
                  <a:lnTo>
                    <a:pt x="3848" y="5332"/>
                  </a:lnTo>
                  <a:lnTo>
                    <a:pt x="3843" y="5340"/>
                  </a:lnTo>
                  <a:lnTo>
                    <a:pt x="3838" y="5348"/>
                  </a:lnTo>
                  <a:lnTo>
                    <a:pt x="3836" y="5356"/>
                  </a:lnTo>
                  <a:lnTo>
                    <a:pt x="3835" y="5366"/>
                  </a:lnTo>
                  <a:lnTo>
                    <a:pt x="3836" y="5376"/>
                  </a:lnTo>
                  <a:lnTo>
                    <a:pt x="3838" y="5385"/>
                  </a:lnTo>
                  <a:lnTo>
                    <a:pt x="3843" y="5393"/>
                  </a:lnTo>
                  <a:lnTo>
                    <a:pt x="3848" y="5400"/>
                  </a:lnTo>
                  <a:lnTo>
                    <a:pt x="3856" y="5406"/>
                  </a:lnTo>
                  <a:lnTo>
                    <a:pt x="3864" y="5410"/>
                  </a:lnTo>
                  <a:lnTo>
                    <a:pt x="3873" y="5414"/>
                  </a:lnTo>
                  <a:lnTo>
                    <a:pt x="3883" y="5415"/>
                  </a:lnTo>
                  <a:lnTo>
                    <a:pt x="3892" y="5414"/>
                  </a:lnTo>
                  <a:lnTo>
                    <a:pt x="3902" y="5410"/>
                  </a:lnTo>
                  <a:lnTo>
                    <a:pt x="3910" y="5406"/>
                  </a:lnTo>
                  <a:lnTo>
                    <a:pt x="3917" y="5400"/>
                  </a:lnTo>
                  <a:lnTo>
                    <a:pt x="3923" y="5393"/>
                  </a:lnTo>
                  <a:lnTo>
                    <a:pt x="3927" y="5385"/>
                  </a:lnTo>
                  <a:lnTo>
                    <a:pt x="3930" y="5376"/>
                  </a:lnTo>
                  <a:lnTo>
                    <a:pt x="3931" y="5366"/>
                  </a:lnTo>
                  <a:lnTo>
                    <a:pt x="3930" y="5356"/>
                  </a:lnTo>
                  <a:lnTo>
                    <a:pt x="3927" y="5348"/>
                  </a:lnTo>
                  <a:lnTo>
                    <a:pt x="3923" y="5340"/>
                  </a:lnTo>
                  <a:lnTo>
                    <a:pt x="3917" y="5332"/>
                  </a:lnTo>
                  <a:lnTo>
                    <a:pt x="3910" y="5326"/>
                  </a:lnTo>
                  <a:lnTo>
                    <a:pt x="3902" y="5322"/>
                  </a:lnTo>
                  <a:lnTo>
                    <a:pt x="3892" y="5319"/>
                  </a:lnTo>
                  <a:lnTo>
                    <a:pt x="3883" y="5318"/>
                  </a:lnTo>
                  <a:close/>
                  <a:moveTo>
                    <a:pt x="3404" y="5318"/>
                  </a:moveTo>
                  <a:lnTo>
                    <a:pt x="3394" y="5319"/>
                  </a:lnTo>
                  <a:lnTo>
                    <a:pt x="3385" y="5322"/>
                  </a:lnTo>
                  <a:lnTo>
                    <a:pt x="3377" y="5326"/>
                  </a:lnTo>
                  <a:lnTo>
                    <a:pt x="3370" y="5332"/>
                  </a:lnTo>
                  <a:lnTo>
                    <a:pt x="3364" y="5340"/>
                  </a:lnTo>
                  <a:lnTo>
                    <a:pt x="3360" y="5348"/>
                  </a:lnTo>
                  <a:lnTo>
                    <a:pt x="3357" y="5356"/>
                  </a:lnTo>
                  <a:lnTo>
                    <a:pt x="3356" y="5366"/>
                  </a:lnTo>
                  <a:lnTo>
                    <a:pt x="3357" y="5376"/>
                  </a:lnTo>
                  <a:lnTo>
                    <a:pt x="3360" y="5385"/>
                  </a:lnTo>
                  <a:lnTo>
                    <a:pt x="3364" y="5393"/>
                  </a:lnTo>
                  <a:lnTo>
                    <a:pt x="3370" y="5400"/>
                  </a:lnTo>
                  <a:lnTo>
                    <a:pt x="3377" y="5406"/>
                  </a:lnTo>
                  <a:lnTo>
                    <a:pt x="3385" y="5410"/>
                  </a:lnTo>
                  <a:lnTo>
                    <a:pt x="3394" y="5414"/>
                  </a:lnTo>
                  <a:lnTo>
                    <a:pt x="3404" y="5415"/>
                  </a:lnTo>
                  <a:lnTo>
                    <a:pt x="3413" y="5414"/>
                  </a:lnTo>
                  <a:lnTo>
                    <a:pt x="3422" y="5410"/>
                  </a:lnTo>
                  <a:lnTo>
                    <a:pt x="3430" y="5406"/>
                  </a:lnTo>
                  <a:lnTo>
                    <a:pt x="3438" y="5400"/>
                  </a:lnTo>
                  <a:lnTo>
                    <a:pt x="3444" y="5393"/>
                  </a:lnTo>
                  <a:lnTo>
                    <a:pt x="3448" y="5385"/>
                  </a:lnTo>
                  <a:lnTo>
                    <a:pt x="3451" y="5376"/>
                  </a:lnTo>
                  <a:lnTo>
                    <a:pt x="3452" y="5366"/>
                  </a:lnTo>
                  <a:lnTo>
                    <a:pt x="3451" y="5356"/>
                  </a:lnTo>
                  <a:lnTo>
                    <a:pt x="3448" y="5348"/>
                  </a:lnTo>
                  <a:lnTo>
                    <a:pt x="3444" y="5340"/>
                  </a:lnTo>
                  <a:lnTo>
                    <a:pt x="3438" y="5332"/>
                  </a:lnTo>
                  <a:lnTo>
                    <a:pt x="3430" y="5326"/>
                  </a:lnTo>
                  <a:lnTo>
                    <a:pt x="3422" y="5322"/>
                  </a:lnTo>
                  <a:lnTo>
                    <a:pt x="3413" y="5319"/>
                  </a:lnTo>
                  <a:lnTo>
                    <a:pt x="3404" y="5318"/>
                  </a:lnTo>
                  <a:close/>
                  <a:moveTo>
                    <a:pt x="2924" y="5318"/>
                  </a:moveTo>
                  <a:lnTo>
                    <a:pt x="2915" y="5319"/>
                  </a:lnTo>
                  <a:lnTo>
                    <a:pt x="2906" y="5322"/>
                  </a:lnTo>
                  <a:lnTo>
                    <a:pt x="2898" y="5326"/>
                  </a:lnTo>
                  <a:lnTo>
                    <a:pt x="2890" y="5332"/>
                  </a:lnTo>
                  <a:lnTo>
                    <a:pt x="2884" y="5340"/>
                  </a:lnTo>
                  <a:lnTo>
                    <a:pt x="2880" y="5348"/>
                  </a:lnTo>
                  <a:lnTo>
                    <a:pt x="2877" y="5356"/>
                  </a:lnTo>
                  <a:lnTo>
                    <a:pt x="2876" y="5366"/>
                  </a:lnTo>
                  <a:lnTo>
                    <a:pt x="2877" y="5376"/>
                  </a:lnTo>
                  <a:lnTo>
                    <a:pt x="2880" y="5385"/>
                  </a:lnTo>
                  <a:lnTo>
                    <a:pt x="2884" y="5393"/>
                  </a:lnTo>
                  <a:lnTo>
                    <a:pt x="2890" y="5400"/>
                  </a:lnTo>
                  <a:lnTo>
                    <a:pt x="2898" y="5406"/>
                  </a:lnTo>
                  <a:lnTo>
                    <a:pt x="2906" y="5410"/>
                  </a:lnTo>
                  <a:lnTo>
                    <a:pt x="2915" y="5414"/>
                  </a:lnTo>
                  <a:lnTo>
                    <a:pt x="2924" y="5415"/>
                  </a:lnTo>
                  <a:lnTo>
                    <a:pt x="2933" y="5414"/>
                  </a:lnTo>
                  <a:lnTo>
                    <a:pt x="2943" y="5410"/>
                  </a:lnTo>
                  <a:lnTo>
                    <a:pt x="2951" y="5406"/>
                  </a:lnTo>
                  <a:lnTo>
                    <a:pt x="2958" y="5400"/>
                  </a:lnTo>
                  <a:lnTo>
                    <a:pt x="2964" y="5393"/>
                  </a:lnTo>
                  <a:lnTo>
                    <a:pt x="2968" y="5385"/>
                  </a:lnTo>
                  <a:lnTo>
                    <a:pt x="2971" y="5376"/>
                  </a:lnTo>
                  <a:lnTo>
                    <a:pt x="2972" y="5366"/>
                  </a:lnTo>
                  <a:lnTo>
                    <a:pt x="2971" y="5356"/>
                  </a:lnTo>
                  <a:lnTo>
                    <a:pt x="2968" y="5348"/>
                  </a:lnTo>
                  <a:lnTo>
                    <a:pt x="2964" y="5340"/>
                  </a:lnTo>
                  <a:lnTo>
                    <a:pt x="2958" y="5332"/>
                  </a:lnTo>
                  <a:lnTo>
                    <a:pt x="2951" y="5326"/>
                  </a:lnTo>
                  <a:lnTo>
                    <a:pt x="2943" y="5322"/>
                  </a:lnTo>
                  <a:lnTo>
                    <a:pt x="2933" y="5319"/>
                  </a:lnTo>
                  <a:lnTo>
                    <a:pt x="2924" y="5318"/>
                  </a:lnTo>
                  <a:close/>
                  <a:moveTo>
                    <a:pt x="2445" y="5318"/>
                  </a:moveTo>
                  <a:lnTo>
                    <a:pt x="2435" y="5319"/>
                  </a:lnTo>
                  <a:lnTo>
                    <a:pt x="2426" y="5322"/>
                  </a:lnTo>
                  <a:lnTo>
                    <a:pt x="2418" y="5326"/>
                  </a:lnTo>
                  <a:lnTo>
                    <a:pt x="2411" y="5332"/>
                  </a:lnTo>
                  <a:lnTo>
                    <a:pt x="2405" y="5340"/>
                  </a:lnTo>
                  <a:lnTo>
                    <a:pt x="2401" y="5348"/>
                  </a:lnTo>
                  <a:lnTo>
                    <a:pt x="2398" y="5356"/>
                  </a:lnTo>
                  <a:lnTo>
                    <a:pt x="2397" y="5366"/>
                  </a:lnTo>
                  <a:lnTo>
                    <a:pt x="2398" y="5376"/>
                  </a:lnTo>
                  <a:lnTo>
                    <a:pt x="2401" y="5385"/>
                  </a:lnTo>
                  <a:lnTo>
                    <a:pt x="2405" y="5393"/>
                  </a:lnTo>
                  <a:lnTo>
                    <a:pt x="2411" y="5400"/>
                  </a:lnTo>
                  <a:lnTo>
                    <a:pt x="2418" y="5406"/>
                  </a:lnTo>
                  <a:lnTo>
                    <a:pt x="2426" y="5410"/>
                  </a:lnTo>
                  <a:lnTo>
                    <a:pt x="2435" y="5414"/>
                  </a:lnTo>
                  <a:lnTo>
                    <a:pt x="2445" y="5415"/>
                  </a:lnTo>
                  <a:lnTo>
                    <a:pt x="2455" y="5414"/>
                  </a:lnTo>
                  <a:lnTo>
                    <a:pt x="2463" y="5410"/>
                  </a:lnTo>
                  <a:lnTo>
                    <a:pt x="2471" y="5406"/>
                  </a:lnTo>
                  <a:lnTo>
                    <a:pt x="2479" y="5400"/>
                  </a:lnTo>
                  <a:lnTo>
                    <a:pt x="2485" y="5393"/>
                  </a:lnTo>
                  <a:lnTo>
                    <a:pt x="2489" y="5385"/>
                  </a:lnTo>
                  <a:lnTo>
                    <a:pt x="2492" y="5376"/>
                  </a:lnTo>
                  <a:lnTo>
                    <a:pt x="2493" y="5366"/>
                  </a:lnTo>
                  <a:lnTo>
                    <a:pt x="2492" y="5356"/>
                  </a:lnTo>
                  <a:lnTo>
                    <a:pt x="2489" y="5348"/>
                  </a:lnTo>
                  <a:lnTo>
                    <a:pt x="2485" y="5340"/>
                  </a:lnTo>
                  <a:lnTo>
                    <a:pt x="2479" y="5332"/>
                  </a:lnTo>
                  <a:lnTo>
                    <a:pt x="2471" y="5326"/>
                  </a:lnTo>
                  <a:lnTo>
                    <a:pt x="2463" y="5322"/>
                  </a:lnTo>
                  <a:lnTo>
                    <a:pt x="2455" y="5319"/>
                  </a:lnTo>
                  <a:lnTo>
                    <a:pt x="2445" y="5318"/>
                  </a:lnTo>
                  <a:close/>
                  <a:moveTo>
                    <a:pt x="4841" y="4875"/>
                  </a:moveTo>
                  <a:lnTo>
                    <a:pt x="4832" y="4876"/>
                  </a:lnTo>
                  <a:lnTo>
                    <a:pt x="4823" y="4878"/>
                  </a:lnTo>
                  <a:lnTo>
                    <a:pt x="4815" y="4883"/>
                  </a:lnTo>
                  <a:lnTo>
                    <a:pt x="4807" y="4889"/>
                  </a:lnTo>
                  <a:lnTo>
                    <a:pt x="4801" y="4897"/>
                  </a:lnTo>
                  <a:lnTo>
                    <a:pt x="4797" y="4904"/>
                  </a:lnTo>
                  <a:lnTo>
                    <a:pt x="4794" y="4913"/>
                  </a:lnTo>
                  <a:lnTo>
                    <a:pt x="4793" y="4923"/>
                  </a:lnTo>
                  <a:lnTo>
                    <a:pt x="4794" y="4933"/>
                  </a:lnTo>
                  <a:lnTo>
                    <a:pt x="4797" y="4942"/>
                  </a:lnTo>
                  <a:lnTo>
                    <a:pt x="4801" y="4950"/>
                  </a:lnTo>
                  <a:lnTo>
                    <a:pt x="4807" y="4957"/>
                  </a:lnTo>
                  <a:lnTo>
                    <a:pt x="4815" y="4963"/>
                  </a:lnTo>
                  <a:lnTo>
                    <a:pt x="4823" y="4967"/>
                  </a:lnTo>
                  <a:lnTo>
                    <a:pt x="4832" y="4970"/>
                  </a:lnTo>
                  <a:lnTo>
                    <a:pt x="4841" y="4972"/>
                  </a:lnTo>
                  <a:lnTo>
                    <a:pt x="4852" y="4970"/>
                  </a:lnTo>
                  <a:lnTo>
                    <a:pt x="4861" y="4967"/>
                  </a:lnTo>
                  <a:lnTo>
                    <a:pt x="4869" y="4963"/>
                  </a:lnTo>
                  <a:lnTo>
                    <a:pt x="4876" y="4957"/>
                  </a:lnTo>
                  <a:lnTo>
                    <a:pt x="4881" y="4950"/>
                  </a:lnTo>
                  <a:lnTo>
                    <a:pt x="4886" y="4942"/>
                  </a:lnTo>
                  <a:lnTo>
                    <a:pt x="4888" y="4933"/>
                  </a:lnTo>
                  <a:lnTo>
                    <a:pt x="4889" y="4923"/>
                  </a:lnTo>
                  <a:lnTo>
                    <a:pt x="4888" y="4913"/>
                  </a:lnTo>
                  <a:lnTo>
                    <a:pt x="4886" y="4904"/>
                  </a:lnTo>
                  <a:lnTo>
                    <a:pt x="4881" y="4897"/>
                  </a:lnTo>
                  <a:lnTo>
                    <a:pt x="4876" y="4889"/>
                  </a:lnTo>
                  <a:lnTo>
                    <a:pt x="4869" y="4883"/>
                  </a:lnTo>
                  <a:lnTo>
                    <a:pt x="4861" y="4878"/>
                  </a:lnTo>
                  <a:lnTo>
                    <a:pt x="4852" y="4876"/>
                  </a:lnTo>
                  <a:lnTo>
                    <a:pt x="4841" y="4875"/>
                  </a:lnTo>
                  <a:close/>
                  <a:moveTo>
                    <a:pt x="4363" y="4875"/>
                  </a:moveTo>
                  <a:lnTo>
                    <a:pt x="4353" y="4876"/>
                  </a:lnTo>
                  <a:lnTo>
                    <a:pt x="4343" y="4878"/>
                  </a:lnTo>
                  <a:lnTo>
                    <a:pt x="4335" y="4883"/>
                  </a:lnTo>
                  <a:lnTo>
                    <a:pt x="4328" y="4889"/>
                  </a:lnTo>
                  <a:lnTo>
                    <a:pt x="4323" y="4897"/>
                  </a:lnTo>
                  <a:lnTo>
                    <a:pt x="4318" y="4904"/>
                  </a:lnTo>
                  <a:lnTo>
                    <a:pt x="4315" y="4913"/>
                  </a:lnTo>
                  <a:lnTo>
                    <a:pt x="4315" y="4923"/>
                  </a:lnTo>
                  <a:lnTo>
                    <a:pt x="4315" y="4933"/>
                  </a:lnTo>
                  <a:lnTo>
                    <a:pt x="4318" y="4942"/>
                  </a:lnTo>
                  <a:lnTo>
                    <a:pt x="4323" y="4950"/>
                  </a:lnTo>
                  <a:lnTo>
                    <a:pt x="4328" y="4957"/>
                  </a:lnTo>
                  <a:lnTo>
                    <a:pt x="4335" y="4963"/>
                  </a:lnTo>
                  <a:lnTo>
                    <a:pt x="4343" y="4967"/>
                  </a:lnTo>
                  <a:lnTo>
                    <a:pt x="4353" y="4970"/>
                  </a:lnTo>
                  <a:lnTo>
                    <a:pt x="4363" y="4972"/>
                  </a:lnTo>
                  <a:lnTo>
                    <a:pt x="4372" y="4970"/>
                  </a:lnTo>
                  <a:lnTo>
                    <a:pt x="4381" y="4967"/>
                  </a:lnTo>
                  <a:lnTo>
                    <a:pt x="4389" y="4963"/>
                  </a:lnTo>
                  <a:lnTo>
                    <a:pt x="4397" y="4957"/>
                  </a:lnTo>
                  <a:lnTo>
                    <a:pt x="4402" y="4950"/>
                  </a:lnTo>
                  <a:lnTo>
                    <a:pt x="4407" y="4942"/>
                  </a:lnTo>
                  <a:lnTo>
                    <a:pt x="4410" y="4933"/>
                  </a:lnTo>
                  <a:lnTo>
                    <a:pt x="4411" y="4923"/>
                  </a:lnTo>
                  <a:lnTo>
                    <a:pt x="4410" y="4913"/>
                  </a:lnTo>
                  <a:lnTo>
                    <a:pt x="4407" y="4904"/>
                  </a:lnTo>
                  <a:lnTo>
                    <a:pt x="4402" y="4897"/>
                  </a:lnTo>
                  <a:lnTo>
                    <a:pt x="4397" y="4889"/>
                  </a:lnTo>
                  <a:lnTo>
                    <a:pt x="4389" y="4883"/>
                  </a:lnTo>
                  <a:lnTo>
                    <a:pt x="4381" y="4878"/>
                  </a:lnTo>
                  <a:lnTo>
                    <a:pt x="4372" y="4876"/>
                  </a:lnTo>
                  <a:lnTo>
                    <a:pt x="4363" y="4875"/>
                  </a:lnTo>
                  <a:close/>
                  <a:moveTo>
                    <a:pt x="3883" y="4875"/>
                  </a:moveTo>
                  <a:lnTo>
                    <a:pt x="3873" y="4876"/>
                  </a:lnTo>
                  <a:lnTo>
                    <a:pt x="3864" y="4878"/>
                  </a:lnTo>
                  <a:lnTo>
                    <a:pt x="3856" y="4883"/>
                  </a:lnTo>
                  <a:lnTo>
                    <a:pt x="3848" y="4889"/>
                  </a:lnTo>
                  <a:lnTo>
                    <a:pt x="3843" y="4897"/>
                  </a:lnTo>
                  <a:lnTo>
                    <a:pt x="3838" y="4904"/>
                  </a:lnTo>
                  <a:lnTo>
                    <a:pt x="3836" y="4913"/>
                  </a:lnTo>
                  <a:lnTo>
                    <a:pt x="3835" y="4923"/>
                  </a:lnTo>
                  <a:lnTo>
                    <a:pt x="3836" y="4933"/>
                  </a:lnTo>
                  <a:lnTo>
                    <a:pt x="3838" y="4942"/>
                  </a:lnTo>
                  <a:lnTo>
                    <a:pt x="3843" y="4950"/>
                  </a:lnTo>
                  <a:lnTo>
                    <a:pt x="3848" y="4957"/>
                  </a:lnTo>
                  <a:lnTo>
                    <a:pt x="3856" y="4963"/>
                  </a:lnTo>
                  <a:lnTo>
                    <a:pt x="3864" y="4967"/>
                  </a:lnTo>
                  <a:lnTo>
                    <a:pt x="3873" y="4970"/>
                  </a:lnTo>
                  <a:lnTo>
                    <a:pt x="3883" y="4972"/>
                  </a:lnTo>
                  <a:lnTo>
                    <a:pt x="3892" y="4970"/>
                  </a:lnTo>
                  <a:lnTo>
                    <a:pt x="3902" y="4967"/>
                  </a:lnTo>
                  <a:lnTo>
                    <a:pt x="3910" y="4963"/>
                  </a:lnTo>
                  <a:lnTo>
                    <a:pt x="3917" y="4957"/>
                  </a:lnTo>
                  <a:lnTo>
                    <a:pt x="3923" y="4950"/>
                  </a:lnTo>
                  <a:lnTo>
                    <a:pt x="3927" y="4942"/>
                  </a:lnTo>
                  <a:lnTo>
                    <a:pt x="3930" y="4933"/>
                  </a:lnTo>
                  <a:lnTo>
                    <a:pt x="3931" y="4923"/>
                  </a:lnTo>
                  <a:lnTo>
                    <a:pt x="3930" y="4913"/>
                  </a:lnTo>
                  <a:lnTo>
                    <a:pt x="3927" y="4904"/>
                  </a:lnTo>
                  <a:lnTo>
                    <a:pt x="3923" y="4897"/>
                  </a:lnTo>
                  <a:lnTo>
                    <a:pt x="3917" y="4889"/>
                  </a:lnTo>
                  <a:lnTo>
                    <a:pt x="3910" y="4883"/>
                  </a:lnTo>
                  <a:lnTo>
                    <a:pt x="3902" y="4878"/>
                  </a:lnTo>
                  <a:lnTo>
                    <a:pt x="3892" y="4876"/>
                  </a:lnTo>
                  <a:lnTo>
                    <a:pt x="3883" y="4875"/>
                  </a:lnTo>
                  <a:close/>
                  <a:moveTo>
                    <a:pt x="3404" y="4875"/>
                  </a:moveTo>
                  <a:lnTo>
                    <a:pt x="3394" y="4876"/>
                  </a:lnTo>
                  <a:lnTo>
                    <a:pt x="3385" y="4878"/>
                  </a:lnTo>
                  <a:lnTo>
                    <a:pt x="3377" y="4883"/>
                  </a:lnTo>
                  <a:lnTo>
                    <a:pt x="3370" y="4889"/>
                  </a:lnTo>
                  <a:lnTo>
                    <a:pt x="3364" y="4897"/>
                  </a:lnTo>
                  <a:lnTo>
                    <a:pt x="3360" y="4904"/>
                  </a:lnTo>
                  <a:lnTo>
                    <a:pt x="3357" y="4913"/>
                  </a:lnTo>
                  <a:lnTo>
                    <a:pt x="3356" y="4923"/>
                  </a:lnTo>
                  <a:lnTo>
                    <a:pt x="3357" y="4933"/>
                  </a:lnTo>
                  <a:lnTo>
                    <a:pt x="3360" y="4942"/>
                  </a:lnTo>
                  <a:lnTo>
                    <a:pt x="3364" y="4950"/>
                  </a:lnTo>
                  <a:lnTo>
                    <a:pt x="3370" y="4957"/>
                  </a:lnTo>
                  <a:lnTo>
                    <a:pt x="3377" y="4963"/>
                  </a:lnTo>
                  <a:lnTo>
                    <a:pt x="3385" y="4967"/>
                  </a:lnTo>
                  <a:lnTo>
                    <a:pt x="3394" y="4970"/>
                  </a:lnTo>
                  <a:lnTo>
                    <a:pt x="3404" y="4972"/>
                  </a:lnTo>
                  <a:lnTo>
                    <a:pt x="3413" y="4970"/>
                  </a:lnTo>
                  <a:lnTo>
                    <a:pt x="3422" y="4967"/>
                  </a:lnTo>
                  <a:lnTo>
                    <a:pt x="3430" y="4963"/>
                  </a:lnTo>
                  <a:lnTo>
                    <a:pt x="3438" y="4957"/>
                  </a:lnTo>
                  <a:lnTo>
                    <a:pt x="3444" y="4950"/>
                  </a:lnTo>
                  <a:lnTo>
                    <a:pt x="3448" y="4942"/>
                  </a:lnTo>
                  <a:lnTo>
                    <a:pt x="3451" y="4933"/>
                  </a:lnTo>
                  <a:lnTo>
                    <a:pt x="3452" y="4923"/>
                  </a:lnTo>
                  <a:lnTo>
                    <a:pt x="3451" y="4913"/>
                  </a:lnTo>
                  <a:lnTo>
                    <a:pt x="3448" y="4904"/>
                  </a:lnTo>
                  <a:lnTo>
                    <a:pt x="3444" y="4897"/>
                  </a:lnTo>
                  <a:lnTo>
                    <a:pt x="3438" y="4889"/>
                  </a:lnTo>
                  <a:lnTo>
                    <a:pt x="3430" y="4883"/>
                  </a:lnTo>
                  <a:lnTo>
                    <a:pt x="3422" y="4878"/>
                  </a:lnTo>
                  <a:lnTo>
                    <a:pt x="3413" y="4876"/>
                  </a:lnTo>
                  <a:lnTo>
                    <a:pt x="3404" y="4875"/>
                  </a:lnTo>
                  <a:close/>
                  <a:moveTo>
                    <a:pt x="2924" y="4875"/>
                  </a:moveTo>
                  <a:lnTo>
                    <a:pt x="2915" y="4876"/>
                  </a:lnTo>
                  <a:lnTo>
                    <a:pt x="2906" y="4878"/>
                  </a:lnTo>
                  <a:lnTo>
                    <a:pt x="2898" y="4883"/>
                  </a:lnTo>
                  <a:lnTo>
                    <a:pt x="2890" y="4889"/>
                  </a:lnTo>
                  <a:lnTo>
                    <a:pt x="2884" y="4897"/>
                  </a:lnTo>
                  <a:lnTo>
                    <a:pt x="2880" y="4904"/>
                  </a:lnTo>
                  <a:lnTo>
                    <a:pt x="2877" y="4913"/>
                  </a:lnTo>
                  <a:lnTo>
                    <a:pt x="2876" y="4923"/>
                  </a:lnTo>
                  <a:lnTo>
                    <a:pt x="2877" y="4933"/>
                  </a:lnTo>
                  <a:lnTo>
                    <a:pt x="2880" y="4942"/>
                  </a:lnTo>
                  <a:lnTo>
                    <a:pt x="2884" y="4950"/>
                  </a:lnTo>
                  <a:lnTo>
                    <a:pt x="2890" y="4957"/>
                  </a:lnTo>
                  <a:lnTo>
                    <a:pt x="2898" y="4963"/>
                  </a:lnTo>
                  <a:lnTo>
                    <a:pt x="2906" y="4967"/>
                  </a:lnTo>
                  <a:lnTo>
                    <a:pt x="2915" y="4970"/>
                  </a:lnTo>
                  <a:lnTo>
                    <a:pt x="2924" y="4972"/>
                  </a:lnTo>
                  <a:lnTo>
                    <a:pt x="2933" y="4970"/>
                  </a:lnTo>
                  <a:lnTo>
                    <a:pt x="2943" y="4967"/>
                  </a:lnTo>
                  <a:lnTo>
                    <a:pt x="2951" y="4963"/>
                  </a:lnTo>
                  <a:lnTo>
                    <a:pt x="2958" y="4957"/>
                  </a:lnTo>
                  <a:lnTo>
                    <a:pt x="2964" y="4950"/>
                  </a:lnTo>
                  <a:lnTo>
                    <a:pt x="2968" y="4942"/>
                  </a:lnTo>
                  <a:lnTo>
                    <a:pt x="2971" y="4933"/>
                  </a:lnTo>
                  <a:lnTo>
                    <a:pt x="2972" y="4923"/>
                  </a:lnTo>
                  <a:lnTo>
                    <a:pt x="2971" y="4913"/>
                  </a:lnTo>
                  <a:lnTo>
                    <a:pt x="2968" y="4904"/>
                  </a:lnTo>
                  <a:lnTo>
                    <a:pt x="2964" y="4897"/>
                  </a:lnTo>
                  <a:lnTo>
                    <a:pt x="2958" y="4889"/>
                  </a:lnTo>
                  <a:lnTo>
                    <a:pt x="2951" y="4883"/>
                  </a:lnTo>
                  <a:lnTo>
                    <a:pt x="2943" y="4878"/>
                  </a:lnTo>
                  <a:lnTo>
                    <a:pt x="2933" y="4876"/>
                  </a:lnTo>
                  <a:lnTo>
                    <a:pt x="2924" y="4875"/>
                  </a:lnTo>
                  <a:close/>
                  <a:moveTo>
                    <a:pt x="2445" y="4875"/>
                  </a:moveTo>
                  <a:lnTo>
                    <a:pt x="2435" y="4876"/>
                  </a:lnTo>
                  <a:lnTo>
                    <a:pt x="2426" y="4878"/>
                  </a:lnTo>
                  <a:lnTo>
                    <a:pt x="2418" y="4883"/>
                  </a:lnTo>
                  <a:lnTo>
                    <a:pt x="2411" y="4889"/>
                  </a:lnTo>
                  <a:lnTo>
                    <a:pt x="2405" y="4897"/>
                  </a:lnTo>
                  <a:lnTo>
                    <a:pt x="2401" y="4904"/>
                  </a:lnTo>
                  <a:lnTo>
                    <a:pt x="2398" y="4913"/>
                  </a:lnTo>
                  <a:lnTo>
                    <a:pt x="2397" y="4923"/>
                  </a:lnTo>
                  <a:lnTo>
                    <a:pt x="2398" y="4933"/>
                  </a:lnTo>
                  <a:lnTo>
                    <a:pt x="2401" y="4942"/>
                  </a:lnTo>
                  <a:lnTo>
                    <a:pt x="2405" y="4950"/>
                  </a:lnTo>
                  <a:lnTo>
                    <a:pt x="2411" y="4957"/>
                  </a:lnTo>
                  <a:lnTo>
                    <a:pt x="2418" y="4963"/>
                  </a:lnTo>
                  <a:lnTo>
                    <a:pt x="2426" y="4967"/>
                  </a:lnTo>
                  <a:lnTo>
                    <a:pt x="2435" y="4970"/>
                  </a:lnTo>
                  <a:lnTo>
                    <a:pt x="2445" y="4972"/>
                  </a:lnTo>
                  <a:lnTo>
                    <a:pt x="2455" y="4970"/>
                  </a:lnTo>
                  <a:lnTo>
                    <a:pt x="2463" y="4967"/>
                  </a:lnTo>
                  <a:lnTo>
                    <a:pt x="2471" y="4963"/>
                  </a:lnTo>
                  <a:lnTo>
                    <a:pt x="2479" y="4957"/>
                  </a:lnTo>
                  <a:lnTo>
                    <a:pt x="2485" y="4950"/>
                  </a:lnTo>
                  <a:lnTo>
                    <a:pt x="2489" y="4942"/>
                  </a:lnTo>
                  <a:lnTo>
                    <a:pt x="2492" y="4933"/>
                  </a:lnTo>
                  <a:lnTo>
                    <a:pt x="2493" y="4923"/>
                  </a:lnTo>
                  <a:lnTo>
                    <a:pt x="2492" y="4913"/>
                  </a:lnTo>
                  <a:lnTo>
                    <a:pt x="2489" y="4904"/>
                  </a:lnTo>
                  <a:lnTo>
                    <a:pt x="2485" y="4897"/>
                  </a:lnTo>
                  <a:lnTo>
                    <a:pt x="2479" y="4889"/>
                  </a:lnTo>
                  <a:lnTo>
                    <a:pt x="2471" y="4883"/>
                  </a:lnTo>
                  <a:lnTo>
                    <a:pt x="2463" y="4878"/>
                  </a:lnTo>
                  <a:lnTo>
                    <a:pt x="2455" y="4876"/>
                  </a:lnTo>
                  <a:lnTo>
                    <a:pt x="2445" y="4875"/>
                  </a:lnTo>
                  <a:close/>
                  <a:moveTo>
                    <a:pt x="4841" y="4432"/>
                  </a:moveTo>
                  <a:lnTo>
                    <a:pt x="4832" y="4433"/>
                  </a:lnTo>
                  <a:lnTo>
                    <a:pt x="4823" y="4435"/>
                  </a:lnTo>
                  <a:lnTo>
                    <a:pt x="4815" y="4440"/>
                  </a:lnTo>
                  <a:lnTo>
                    <a:pt x="4807" y="4445"/>
                  </a:lnTo>
                  <a:lnTo>
                    <a:pt x="4801" y="4453"/>
                  </a:lnTo>
                  <a:lnTo>
                    <a:pt x="4797" y="4461"/>
                  </a:lnTo>
                  <a:lnTo>
                    <a:pt x="4794" y="4470"/>
                  </a:lnTo>
                  <a:lnTo>
                    <a:pt x="4793" y="4480"/>
                  </a:lnTo>
                  <a:lnTo>
                    <a:pt x="4794" y="4490"/>
                  </a:lnTo>
                  <a:lnTo>
                    <a:pt x="4797" y="4499"/>
                  </a:lnTo>
                  <a:lnTo>
                    <a:pt x="4801" y="4507"/>
                  </a:lnTo>
                  <a:lnTo>
                    <a:pt x="4807" y="4514"/>
                  </a:lnTo>
                  <a:lnTo>
                    <a:pt x="4815" y="4520"/>
                  </a:lnTo>
                  <a:lnTo>
                    <a:pt x="4823" y="4524"/>
                  </a:lnTo>
                  <a:lnTo>
                    <a:pt x="4832" y="4527"/>
                  </a:lnTo>
                  <a:lnTo>
                    <a:pt x="4841" y="4528"/>
                  </a:lnTo>
                  <a:lnTo>
                    <a:pt x="4852" y="4527"/>
                  </a:lnTo>
                  <a:lnTo>
                    <a:pt x="4861" y="4524"/>
                  </a:lnTo>
                  <a:lnTo>
                    <a:pt x="4869" y="4520"/>
                  </a:lnTo>
                  <a:lnTo>
                    <a:pt x="4876" y="4514"/>
                  </a:lnTo>
                  <a:lnTo>
                    <a:pt x="4881" y="4507"/>
                  </a:lnTo>
                  <a:lnTo>
                    <a:pt x="4886" y="4499"/>
                  </a:lnTo>
                  <a:lnTo>
                    <a:pt x="4888" y="4490"/>
                  </a:lnTo>
                  <a:lnTo>
                    <a:pt x="4889" y="4480"/>
                  </a:lnTo>
                  <a:lnTo>
                    <a:pt x="4888" y="4470"/>
                  </a:lnTo>
                  <a:lnTo>
                    <a:pt x="4886" y="4461"/>
                  </a:lnTo>
                  <a:lnTo>
                    <a:pt x="4881" y="4453"/>
                  </a:lnTo>
                  <a:lnTo>
                    <a:pt x="4876" y="4445"/>
                  </a:lnTo>
                  <a:lnTo>
                    <a:pt x="4869" y="4440"/>
                  </a:lnTo>
                  <a:lnTo>
                    <a:pt x="4861" y="4435"/>
                  </a:lnTo>
                  <a:lnTo>
                    <a:pt x="4852" y="4433"/>
                  </a:lnTo>
                  <a:lnTo>
                    <a:pt x="4841" y="4432"/>
                  </a:lnTo>
                  <a:close/>
                  <a:moveTo>
                    <a:pt x="4363" y="4432"/>
                  </a:moveTo>
                  <a:lnTo>
                    <a:pt x="4353" y="4433"/>
                  </a:lnTo>
                  <a:lnTo>
                    <a:pt x="4343" y="4435"/>
                  </a:lnTo>
                  <a:lnTo>
                    <a:pt x="4335" y="4440"/>
                  </a:lnTo>
                  <a:lnTo>
                    <a:pt x="4328" y="4445"/>
                  </a:lnTo>
                  <a:lnTo>
                    <a:pt x="4323" y="4453"/>
                  </a:lnTo>
                  <a:lnTo>
                    <a:pt x="4318" y="4461"/>
                  </a:lnTo>
                  <a:lnTo>
                    <a:pt x="4315" y="4470"/>
                  </a:lnTo>
                  <a:lnTo>
                    <a:pt x="4315" y="4480"/>
                  </a:lnTo>
                  <a:lnTo>
                    <a:pt x="4315" y="4490"/>
                  </a:lnTo>
                  <a:lnTo>
                    <a:pt x="4318" y="4499"/>
                  </a:lnTo>
                  <a:lnTo>
                    <a:pt x="4323" y="4507"/>
                  </a:lnTo>
                  <a:lnTo>
                    <a:pt x="4328" y="4514"/>
                  </a:lnTo>
                  <a:lnTo>
                    <a:pt x="4335" y="4520"/>
                  </a:lnTo>
                  <a:lnTo>
                    <a:pt x="4343" y="4524"/>
                  </a:lnTo>
                  <a:lnTo>
                    <a:pt x="4353" y="4527"/>
                  </a:lnTo>
                  <a:lnTo>
                    <a:pt x="4363" y="4528"/>
                  </a:lnTo>
                  <a:lnTo>
                    <a:pt x="4372" y="4527"/>
                  </a:lnTo>
                  <a:lnTo>
                    <a:pt x="4381" y="4524"/>
                  </a:lnTo>
                  <a:lnTo>
                    <a:pt x="4389" y="4520"/>
                  </a:lnTo>
                  <a:lnTo>
                    <a:pt x="4397" y="4514"/>
                  </a:lnTo>
                  <a:lnTo>
                    <a:pt x="4402" y="4507"/>
                  </a:lnTo>
                  <a:lnTo>
                    <a:pt x="4407" y="4499"/>
                  </a:lnTo>
                  <a:lnTo>
                    <a:pt x="4410" y="4490"/>
                  </a:lnTo>
                  <a:lnTo>
                    <a:pt x="4411" y="4480"/>
                  </a:lnTo>
                  <a:lnTo>
                    <a:pt x="4410" y="4470"/>
                  </a:lnTo>
                  <a:lnTo>
                    <a:pt x="4407" y="4461"/>
                  </a:lnTo>
                  <a:lnTo>
                    <a:pt x="4402" y="4453"/>
                  </a:lnTo>
                  <a:lnTo>
                    <a:pt x="4397" y="4445"/>
                  </a:lnTo>
                  <a:lnTo>
                    <a:pt x="4389" y="4440"/>
                  </a:lnTo>
                  <a:lnTo>
                    <a:pt x="4381" y="4435"/>
                  </a:lnTo>
                  <a:lnTo>
                    <a:pt x="4372" y="4433"/>
                  </a:lnTo>
                  <a:lnTo>
                    <a:pt x="4363" y="4432"/>
                  </a:lnTo>
                  <a:close/>
                  <a:moveTo>
                    <a:pt x="3883" y="4432"/>
                  </a:moveTo>
                  <a:lnTo>
                    <a:pt x="3873" y="4433"/>
                  </a:lnTo>
                  <a:lnTo>
                    <a:pt x="3864" y="4435"/>
                  </a:lnTo>
                  <a:lnTo>
                    <a:pt x="3856" y="4440"/>
                  </a:lnTo>
                  <a:lnTo>
                    <a:pt x="3848" y="4445"/>
                  </a:lnTo>
                  <a:lnTo>
                    <a:pt x="3843" y="4453"/>
                  </a:lnTo>
                  <a:lnTo>
                    <a:pt x="3838" y="4461"/>
                  </a:lnTo>
                  <a:lnTo>
                    <a:pt x="3836" y="4470"/>
                  </a:lnTo>
                  <a:lnTo>
                    <a:pt x="3835" y="4480"/>
                  </a:lnTo>
                  <a:lnTo>
                    <a:pt x="3836" y="4490"/>
                  </a:lnTo>
                  <a:lnTo>
                    <a:pt x="3838" y="4499"/>
                  </a:lnTo>
                  <a:lnTo>
                    <a:pt x="3843" y="4507"/>
                  </a:lnTo>
                  <a:lnTo>
                    <a:pt x="3848" y="4514"/>
                  </a:lnTo>
                  <a:lnTo>
                    <a:pt x="3856" y="4520"/>
                  </a:lnTo>
                  <a:lnTo>
                    <a:pt x="3864" y="4524"/>
                  </a:lnTo>
                  <a:lnTo>
                    <a:pt x="3873" y="4527"/>
                  </a:lnTo>
                  <a:lnTo>
                    <a:pt x="3883" y="4528"/>
                  </a:lnTo>
                  <a:lnTo>
                    <a:pt x="3892" y="4527"/>
                  </a:lnTo>
                  <a:lnTo>
                    <a:pt x="3902" y="4524"/>
                  </a:lnTo>
                  <a:lnTo>
                    <a:pt x="3910" y="4520"/>
                  </a:lnTo>
                  <a:lnTo>
                    <a:pt x="3917" y="4514"/>
                  </a:lnTo>
                  <a:lnTo>
                    <a:pt x="3923" y="4507"/>
                  </a:lnTo>
                  <a:lnTo>
                    <a:pt x="3927" y="4499"/>
                  </a:lnTo>
                  <a:lnTo>
                    <a:pt x="3930" y="4490"/>
                  </a:lnTo>
                  <a:lnTo>
                    <a:pt x="3931" y="4480"/>
                  </a:lnTo>
                  <a:lnTo>
                    <a:pt x="3930" y="4470"/>
                  </a:lnTo>
                  <a:lnTo>
                    <a:pt x="3927" y="4461"/>
                  </a:lnTo>
                  <a:lnTo>
                    <a:pt x="3923" y="4453"/>
                  </a:lnTo>
                  <a:lnTo>
                    <a:pt x="3917" y="4445"/>
                  </a:lnTo>
                  <a:lnTo>
                    <a:pt x="3910" y="4440"/>
                  </a:lnTo>
                  <a:lnTo>
                    <a:pt x="3902" y="4435"/>
                  </a:lnTo>
                  <a:lnTo>
                    <a:pt x="3892" y="4433"/>
                  </a:lnTo>
                  <a:lnTo>
                    <a:pt x="3883" y="4432"/>
                  </a:lnTo>
                  <a:close/>
                  <a:moveTo>
                    <a:pt x="3404" y="4432"/>
                  </a:moveTo>
                  <a:lnTo>
                    <a:pt x="3394" y="4433"/>
                  </a:lnTo>
                  <a:lnTo>
                    <a:pt x="3385" y="4435"/>
                  </a:lnTo>
                  <a:lnTo>
                    <a:pt x="3377" y="4440"/>
                  </a:lnTo>
                  <a:lnTo>
                    <a:pt x="3370" y="4445"/>
                  </a:lnTo>
                  <a:lnTo>
                    <a:pt x="3364" y="4453"/>
                  </a:lnTo>
                  <a:lnTo>
                    <a:pt x="3360" y="4461"/>
                  </a:lnTo>
                  <a:lnTo>
                    <a:pt x="3357" y="4470"/>
                  </a:lnTo>
                  <a:lnTo>
                    <a:pt x="3356" y="4480"/>
                  </a:lnTo>
                  <a:lnTo>
                    <a:pt x="3357" y="4490"/>
                  </a:lnTo>
                  <a:lnTo>
                    <a:pt x="3360" y="4499"/>
                  </a:lnTo>
                  <a:lnTo>
                    <a:pt x="3364" y="4507"/>
                  </a:lnTo>
                  <a:lnTo>
                    <a:pt x="3370" y="4514"/>
                  </a:lnTo>
                  <a:lnTo>
                    <a:pt x="3377" y="4520"/>
                  </a:lnTo>
                  <a:lnTo>
                    <a:pt x="3385" y="4524"/>
                  </a:lnTo>
                  <a:lnTo>
                    <a:pt x="3394" y="4527"/>
                  </a:lnTo>
                  <a:lnTo>
                    <a:pt x="3404" y="4528"/>
                  </a:lnTo>
                  <a:lnTo>
                    <a:pt x="3413" y="4527"/>
                  </a:lnTo>
                  <a:lnTo>
                    <a:pt x="3422" y="4524"/>
                  </a:lnTo>
                  <a:lnTo>
                    <a:pt x="3430" y="4520"/>
                  </a:lnTo>
                  <a:lnTo>
                    <a:pt x="3438" y="4514"/>
                  </a:lnTo>
                  <a:lnTo>
                    <a:pt x="3444" y="4507"/>
                  </a:lnTo>
                  <a:lnTo>
                    <a:pt x="3448" y="4499"/>
                  </a:lnTo>
                  <a:lnTo>
                    <a:pt x="3451" y="4490"/>
                  </a:lnTo>
                  <a:lnTo>
                    <a:pt x="3452" y="4480"/>
                  </a:lnTo>
                  <a:lnTo>
                    <a:pt x="3451" y="4470"/>
                  </a:lnTo>
                  <a:lnTo>
                    <a:pt x="3448" y="4461"/>
                  </a:lnTo>
                  <a:lnTo>
                    <a:pt x="3444" y="4453"/>
                  </a:lnTo>
                  <a:lnTo>
                    <a:pt x="3438" y="4445"/>
                  </a:lnTo>
                  <a:lnTo>
                    <a:pt x="3430" y="4440"/>
                  </a:lnTo>
                  <a:lnTo>
                    <a:pt x="3422" y="4435"/>
                  </a:lnTo>
                  <a:lnTo>
                    <a:pt x="3413" y="4433"/>
                  </a:lnTo>
                  <a:lnTo>
                    <a:pt x="3404" y="4432"/>
                  </a:lnTo>
                  <a:close/>
                  <a:moveTo>
                    <a:pt x="2924" y="4432"/>
                  </a:moveTo>
                  <a:lnTo>
                    <a:pt x="2915" y="4433"/>
                  </a:lnTo>
                  <a:lnTo>
                    <a:pt x="2906" y="4435"/>
                  </a:lnTo>
                  <a:lnTo>
                    <a:pt x="2898" y="4440"/>
                  </a:lnTo>
                  <a:lnTo>
                    <a:pt x="2890" y="4445"/>
                  </a:lnTo>
                  <a:lnTo>
                    <a:pt x="2884" y="4453"/>
                  </a:lnTo>
                  <a:lnTo>
                    <a:pt x="2880" y="4461"/>
                  </a:lnTo>
                  <a:lnTo>
                    <a:pt x="2877" y="4470"/>
                  </a:lnTo>
                  <a:lnTo>
                    <a:pt x="2876" y="4480"/>
                  </a:lnTo>
                  <a:lnTo>
                    <a:pt x="2877" y="4490"/>
                  </a:lnTo>
                  <a:lnTo>
                    <a:pt x="2880" y="4499"/>
                  </a:lnTo>
                  <a:lnTo>
                    <a:pt x="2884" y="4507"/>
                  </a:lnTo>
                  <a:lnTo>
                    <a:pt x="2890" y="4514"/>
                  </a:lnTo>
                  <a:lnTo>
                    <a:pt x="2898" y="4520"/>
                  </a:lnTo>
                  <a:lnTo>
                    <a:pt x="2906" y="4524"/>
                  </a:lnTo>
                  <a:lnTo>
                    <a:pt x="2915" y="4527"/>
                  </a:lnTo>
                  <a:lnTo>
                    <a:pt x="2924" y="4528"/>
                  </a:lnTo>
                  <a:lnTo>
                    <a:pt x="2933" y="4527"/>
                  </a:lnTo>
                  <a:lnTo>
                    <a:pt x="2943" y="4524"/>
                  </a:lnTo>
                  <a:lnTo>
                    <a:pt x="2951" y="4520"/>
                  </a:lnTo>
                  <a:lnTo>
                    <a:pt x="2958" y="4514"/>
                  </a:lnTo>
                  <a:lnTo>
                    <a:pt x="2964" y="4507"/>
                  </a:lnTo>
                  <a:lnTo>
                    <a:pt x="2968" y="4499"/>
                  </a:lnTo>
                  <a:lnTo>
                    <a:pt x="2971" y="4490"/>
                  </a:lnTo>
                  <a:lnTo>
                    <a:pt x="2972" y="4480"/>
                  </a:lnTo>
                  <a:lnTo>
                    <a:pt x="2971" y="4470"/>
                  </a:lnTo>
                  <a:lnTo>
                    <a:pt x="2968" y="4461"/>
                  </a:lnTo>
                  <a:lnTo>
                    <a:pt x="2964" y="4453"/>
                  </a:lnTo>
                  <a:lnTo>
                    <a:pt x="2958" y="4445"/>
                  </a:lnTo>
                  <a:lnTo>
                    <a:pt x="2951" y="4440"/>
                  </a:lnTo>
                  <a:lnTo>
                    <a:pt x="2943" y="4435"/>
                  </a:lnTo>
                  <a:lnTo>
                    <a:pt x="2933" y="4433"/>
                  </a:lnTo>
                  <a:lnTo>
                    <a:pt x="2924" y="4432"/>
                  </a:lnTo>
                  <a:close/>
                  <a:moveTo>
                    <a:pt x="2445" y="4432"/>
                  </a:moveTo>
                  <a:lnTo>
                    <a:pt x="2435" y="4433"/>
                  </a:lnTo>
                  <a:lnTo>
                    <a:pt x="2426" y="4435"/>
                  </a:lnTo>
                  <a:lnTo>
                    <a:pt x="2418" y="4440"/>
                  </a:lnTo>
                  <a:lnTo>
                    <a:pt x="2411" y="4445"/>
                  </a:lnTo>
                  <a:lnTo>
                    <a:pt x="2405" y="4453"/>
                  </a:lnTo>
                  <a:lnTo>
                    <a:pt x="2401" y="4461"/>
                  </a:lnTo>
                  <a:lnTo>
                    <a:pt x="2398" y="4470"/>
                  </a:lnTo>
                  <a:lnTo>
                    <a:pt x="2397" y="4480"/>
                  </a:lnTo>
                  <a:lnTo>
                    <a:pt x="2398" y="4490"/>
                  </a:lnTo>
                  <a:lnTo>
                    <a:pt x="2401" y="4499"/>
                  </a:lnTo>
                  <a:lnTo>
                    <a:pt x="2405" y="4507"/>
                  </a:lnTo>
                  <a:lnTo>
                    <a:pt x="2411" y="4514"/>
                  </a:lnTo>
                  <a:lnTo>
                    <a:pt x="2418" y="4520"/>
                  </a:lnTo>
                  <a:lnTo>
                    <a:pt x="2426" y="4524"/>
                  </a:lnTo>
                  <a:lnTo>
                    <a:pt x="2435" y="4527"/>
                  </a:lnTo>
                  <a:lnTo>
                    <a:pt x="2445" y="4528"/>
                  </a:lnTo>
                  <a:lnTo>
                    <a:pt x="2455" y="4527"/>
                  </a:lnTo>
                  <a:lnTo>
                    <a:pt x="2463" y="4524"/>
                  </a:lnTo>
                  <a:lnTo>
                    <a:pt x="2471" y="4520"/>
                  </a:lnTo>
                  <a:lnTo>
                    <a:pt x="2479" y="4514"/>
                  </a:lnTo>
                  <a:lnTo>
                    <a:pt x="2485" y="4507"/>
                  </a:lnTo>
                  <a:lnTo>
                    <a:pt x="2489" y="4499"/>
                  </a:lnTo>
                  <a:lnTo>
                    <a:pt x="2492" y="4490"/>
                  </a:lnTo>
                  <a:lnTo>
                    <a:pt x="2493" y="4480"/>
                  </a:lnTo>
                  <a:lnTo>
                    <a:pt x="2492" y="4470"/>
                  </a:lnTo>
                  <a:lnTo>
                    <a:pt x="2489" y="4461"/>
                  </a:lnTo>
                  <a:lnTo>
                    <a:pt x="2485" y="4453"/>
                  </a:lnTo>
                  <a:lnTo>
                    <a:pt x="2479" y="4445"/>
                  </a:lnTo>
                  <a:lnTo>
                    <a:pt x="2471" y="4440"/>
                  </a:lnTo>
                  <a:lnTo>
                    <a:pt x="2463" y="4435"/>
                  </a:lnTo>
                  <a:lnTo>
                    <a:pt x="2455" y="4433"/>
                  </a:lnTo>
                  <a:lnTo>
                    <a:pt x="2445" y="4432"/>
                  </a:lnTo>
                  <a:close/>
                  <a:moveTo>
                    <a:pt x="4841" y="3988"/>
                  </a:moveTo>
                  <a:lnTo>
                    <a:pt x="4832" y="3989"/>
                  </a:lnTo>
                  <a:lnTo>
                    <a:pt x="4823" y="3992"/>
                  </a:lnTo>
                  <a:lnTo>
                    <a:pt x="4815" y="3996"/>
                  </a:lnTo>
                  <a:lnTo>
                    <a:pt x="4807" y="4002"/>
                  </a:lnTo>
                  <a:lnTo>
                    <a:pt x="4801" y="4010"/>
                  </a:lnTo>
                  <a:lnTo>
                    <a:pt x="4797" y="4018"/>
                  </a:lnTo>
                  <a:lnTo>
                    <a:pt x="4794" y="4027"/>
                  </a:lnTo>
                  <a:lnTo>
                    <a:pt x="4793" y="4036"/>
                  </a:lnTo>
                  <a:lnTo>
                    <a:pt x="4794" y="4047"/>
                  </a:lnTo>
                  <a:lnTo>
                    <a:pt x="4797" y="4056"/>
                  </a:lnTo>
                  <a:lnTo>
                    <a:pt x="4801" y="4064"/>
                  </a:lnTo>
                  <a:lnTo>
                    <a:pt x="4807" y="4071"/>
                  </a:lnTo>
                  <a:lnTo>
                    <a:pt x="4815" y="4076"/>
                  </a:lnTo>
                  <a:lnTo>
                    <a:pt x="4823" y="4081"/>
                  </a:lnTo>
                  <a:lnTo>
                    <a:pt x="4832" y="4083"/>
                  </a:lnTo>
                  <a:lnTo>
                    <a:pt x="4841" y="4084"/>
                  </a:lnTo>
                  <a:lnTo>
                    <a:pt x="4852" y="4083"/>
                  </a:lnTo>
                  <a:lnTo>
                    <a:pt x="4861" y="4081"/>
                  </a:lnTo>
                  <a:lnTo>
                    <a:pt x="4869" y="4076"/>
                  </a:lnTo>
                  <a:lnTo>
                    <a:pt x="4876" y="4071"/>
                  </a:lnTo>
                  <a:lnTo>
                    <a:pt x="4881" y="4064"/>
                  </a:lnTo>
                  <a:lnTo>
                    <a:pt x="4886" y="4056"/>
                  </a:lnTo>
                  <a:lnTo>
                    <a:pt x="4888" y="4047"/>
                  </a:lnTo>
                  <a:lnTo>
                    <a:pt x="4889" y="4036"/>
                  </a:lnTo>
                  <a:lnTo>
                    <a:pt x="4888" y="4027"/>
                  </a:lnTo>
                  <a:lnTo>
                    <a:pt x="4886" y="4018"/>
                  </a:lnTo>
                  <a:lnTo>
                    <a:pt x="4881" y="4010"/>
                  </a:lnTo>
                  <a:lnTo>
                    <a:pt x="4876" y="4002"/>
                  </a:lnTo>
                  <a:lnTo>
                    <a:pt x="4869" y="3996"/>
                  </a:lnTo>
                  <a:lnTo>
                    <a:pt x="4861" y="3992"/>
                  </a:lnTo>
                  <a:lnTo>
                    <a:pt x="4852" y="3989"/>
                  </a:lnTo>
                  <a:lnTo>
                    <a:pt x="4841" y="3988"/>
                  </a:lnTo>
                  <a:close/>
                  <a:moveTo>
                    <a:pt x="4363" y="3988"/>
                  </a:moveTo>
                  <a:lnTo>
                    <a:pt x="4353" y="3989"/>
                  </a:lnTo>
                  <a:lnTo>
                    <a:pt x="4343" y="3992"/>
                  </a:lnTo>
                  <a:lnTo>
                    <a:pt x="4335" y="3996"/>
                  </a:lnTo>
                  <a:lnTo>
                    <a:pt x="4328" y="4002"/>
                  </a:lnTo>
                  <a:lnTo>
                    <a:pt x="4323" y="4010"/>
                  </a:lnTo>
                  <a:lnTo>
                    <a:pt x="4318" y="4018"/>
                  </a:lnTo>
                  <a:lnTo>
                    <a:pt x="4315" y="4027"/>
                  </a:lnTo>
                  <a:lnTo>
                    <a:pt x="4315" y="4036"/>
                  </a:lnTo>
                  <a:lnTo>
                    <a:pt x="4315" y="4047"/>
                  </a:lnTo>
                  <a:lnTo>
                    <a:pt x="4318" y="4056"/>
                  </a:lnTo>
                  <a:lnTo>
                    <a:pt x="4323" y="4064"/>
                  </a:lnTo>
                  <a:lnTo>
                    <a:pt x="4328" y="4071"/>
                  </a:lnTo>
                  <a:lnTo>
                    <a:pt x="4335" y="4076"/>
                  </a:lnTo>
                  <a:lnTo>
                    <a:pt x="4343" y="4081"/>
                  </a:lnTo>
                  <a:lnTo>
                    <a:pt x="4353" y="4083"/>
                  </a:lnTo>
                  <a:lnTo>
                    <a:pt x="4363" y="4084"/>
                  </a:lnTo>
                  <a:lnTo>
                    <a:pt x="4372" y="4083"/>
                  </a:lnTo>
                  <a:lnTo>
                    <a:pt x="4381" y="4081"/>
                  </a:lnTo>
                  <a:lnTo>
                    <a:pt x="4389" y="4076"/>
                  </a:lnTo>
                  <a:lnTo>
                    <a:pt x="4397" y="4071"/>
                  </a:lnTo>
                  <a:lnTo>
                    <a:pt x="4402" y="4064"/>
                  </a:lnTo>
                  <a:lnTo>
                    <a:pt x="4407" y="4056"/>
                  </a:lnTo>
                  <a:lnTo>
                    <a:pt x="4410" y="4047"/>
                  </a:lnTo>
                  <a:lnTo>
                    <a:pt x="4411" y="4036"/>
                  </a:lnTo>
                  <a:lnTo>
                    <a:pt x="4410" y="4027"/>
                  </a:lnTo>
                  <a:lnTo>
                    <a:pt x="4407" y="4018"/>
                  </a:lnTo>
                  <a:lnTo>
                    <a:pt x="4402" y="4010"/>
                  </a:lnTo>
                  <a:lnTo>
                    <a:pt x="4397" y="4002"/>
                  </a:lnTo>
                  <a:lnTo>
                    <a:pt x="4389" y="3996"/>
                  </a:lnTo>
                  <a:lnTo>
                    <a:pt x="4381" y="3992"/>
                  </a:lnTo>
                  <a:lnTo>
                    <a:pt x="4372" y="3989"/>
                  </a:lnTo>
                  <a:lnTo>
                    <a:pt x="4363" y="3988"/>
                  </a:lnTo>
                  <a:close/>
                  <a:moveTo>
                    <a:pt x="3883" y="3988"/>
                  </a:moveTo>
                  <a:lnTo>
                    <a:pt x="3873" y="3989"/>
                  </a:lnTo>
                  <a:lnTo>
                    <a:pt x="3864" y="3992"/>
                  </a:lnTo>
                  <a:lnTo>
                    <a:pt x="3856" y="3996"/>
                  </a:lnTo>
                  <a:lnTo>
                    <a:pt x="3848" y="4002"/>
                  </a:lnTo>
                  <a:lnTo>
                    <a:pt x="3843" y="4010"/>
                  </a:lnTo>
                  <a:lnTo>
                    <a:pt x="3838" y="4018"/>
                  </a:lnTo>
                  <a:lnTo>
                    <a:pt x="3836" y="4027"/>
                  </a:lnTo>
                  <a:lnTo>
                    <a:pt x="3835" y="4036"/>
                  </a:lnTo>
                  <a:lnTo>
                    <a:pt x="3836" y="4047"/>
                  </a:lnTo>
                  <a:lnTo>
                    <a:pt x="3838" y="4056"/>
                  </a:lnTo>
                  <a:lnTo>
                    <a:pt x="3843" y="4064"/>
                  </a:lnTo>
                  <a:lnTo>
                    <a:pt x="3848" y="4071"/>
                  </a:lnTo>
                  <a:lnTo>
                    <a:pt x="3856" y="4076"/>
                  </a:lnTo>
                  <a:lnTo>
                    <a:pt x="3864" y="4081"/>
                  </a:lnTo>
                  <a:lnTo>
                    <a:pt x="3873" y="4083"/>
                  </a:lnTo>
                  <a:lnTo>
                    <a:pt x="3883" y="4084"/>
                  </a:lnTo>
                  <a:lnTo>
                    <a:pt x="3892" y="4083"/>
                  </a:lnTo>
                  <a:lnTo>
                    <a:pt x="3902" y="4081"/>
                  </a:lnTo>
                  <a:lnTo>
                    <a:pt x="3910" y="4076"/>
                  </a:lnTo>
                  <a:lnTo>
                    <a:pt x="3917" y="4071"/>
                  </a:lnTo>
                  <a:lnTo>
                    <a:pt x="3923" y="4064"/>
                  </a:lnTo>
                  <a:lnTo>
                    <a:pt x="3927" y="4056"/>
                  </a:lnTo>
                  <a:lnTo>
                    <a:pt x="3930" y="4047"/>
                  </a:lnTo>
                  <a:lnTo>
                    <a:pt x="3931" y="4036"/>
                  </a:lnTo>
                  <a:lnTo>
                    <a:pt x="3930" y="4027"/>
                  </a:lnTo>
                  <a:lnTo>
                    <a:pt x="3927" y="4018"/>
                  </a:lnTo>
                  <a:lnTo>
                    <a:pt x="3923" y="4010"/>
                  </a:lnTo>
                  <a:lnTo>
                    <a:pt x="3917" y="4002"/>
                  </a:lnTo>
                  <a:lnTo>
                    <a:pt x="3910" y="3996"/>
                  </a:lnTo>
                  <a:lnTo>
                    <a:pt x="3902" y="3992"/>
                  </a:lnTo>
                  <a:lnTo>
                    <a:pt x="3892" y="3989"/>
                  </a:lnTo>
                  <a:lnTo>
                    <a:pt x="3883" y="3988"/>
                  </a:lnTo>
                  <a:close/>
                  <a:moveTo>
                    <a:pt x="3404" y="3988"/>
                  </a:moveTo>
                  <a:lnTo>
                    <a:pt x="3394" y="3989"/>
                  </a:lnTo>
                  <a:lnTo>
                    <a:pt x="3385" y="3992"/>
                  </a:lnTo>
                  <a:lnTo>
                    <a:pt x="3377" y="3996"/>
                  </a:lnTo>
                  <a:lnTo>
                    <a:pt x="3370" y="4002"/>
                  </a:lnTo>
                  <a:lnTo>
                    <a:pt x="3364" y="4010"/>
                  </a:lnTo>
                  <a:lnTo>
                    <a:pt x="3360" y="4018"/>
                  </a:lnTo>
                  <a:lnTo>
                    <a:pt x="3357" y="4027"/>
                  </a:lnTo>
                  <a:lnTo>
                    <a:pt x="3356" y="4036"/>
                  </a:lnTo>
                  <a:lnTo>
                    <a:pt x="3357" y="4047"/>
                  </a:lnTo>
                  <a:lnTo>
                    <a:pt x="3360" y="4056"/>
                  </a:lnTo>
                  <a:lnTo>
                    <a:pt x="3364" y="4064"/>
                  </a:lnTo>
                  <a:lnTo>
                    <a:pt x="3370" y="4071"/>
                  </a:lnTo>
                  <a:lnTo>
                    <a:pt x="3377" y="4076"/>
                  </a:lnTo>
                  <a:lnTo>
                    <a:pt x="3385" y="4081"/>
                  </a:lnTo>
                  <a:lnTo>
                    <a:pt x="3394" y="4083"/>
                  </a:lnTo>
                  <a:lnTo>
                    <a:pt x="3404" y="4084"/>
                  </a:lnTo>
                  <a:lnTo>
                    <a:pt x="3413" y="4083"/>
                  </a:lnTo>
                  <a:lnTo>
                    <a:pt x="3422" y="4081"/>
                  </a:lnTo>
                  <a:lnTo>
                    <a:pt x="3430" y="4076"/>
                  </a:lnTo>
                  <a:lnTo>
                    <a:pt x="3438" y="4071"/>
                  </a:lnTo>
                  <a:lnTo>
                    <a:pt x="3444" y="4064"/>
                  </a:lnTo>
                  <a:lnTo>
                    <a:pt x="3448" y="4056"/>
                  </a:lnTo>
                  <a:lnTo>
                    <a:pt x="3451" y="4047"/>
                  </a:lnTo>
                  <a:lnTo>
                    <a:pt x="3452" y="4036"/>
                  </a:lnTo>
                  <a:lnTo>
                    <a:pt x="3451" y="4027"/>
                  </a:lnTo>
                  <a:lnTo>
                    <a:pt x="3448" y="4018"/>
                  </a:lnTo>
                  <a:lnTo>
                    <a:pt x="3444" y="4010"/>
                  </a:lnTo>
                  <a:lnTo>
                    <a:pt x="3438" y="4002"/>
                  </a:lnTo>
                  <a:lnTo>
                    <a:pt x="3430" y="3996"/>
                  </a:lnTo>
                  <a:lnTo>
                    <a:pt x="3422" y="3992"/>
                  </a:lnTo>
                  <a:lnTo>
                    <a:pt x="3413" y="3989"/>
                  </a:lnTo>
                  <a:lnTo>
                    <a:pt x="3404" y="3988"/>
                  </a:lnTo>
                  <a:close/>
                  <a:moveTo>
                    <a:pt x="2924" y="3988"/>
                  </a:moveTo>
                  <a:lnTo>
                    <a:pt x="2915" y="3989"/>
                  </a:lnTo>
                  <a:lnTo>
                    <a:pt x="2906" y="3992"/>
                  </a:lnTo>
                  <a:lnTo>
                    <a:pt x="2898" y="3996"/>
                  </a:lnTo>
                  <a:lnTo>
                    <a:pt x="2890" y="4002"/>
                  </a:lnTo>
                  <a:lnTo>
                    <a:pt x="2884" y="4010"/>
                  </a:lnTo>
                  <a:lnTo>
                    <a:pt x="2880" y="4018"/>
                  </a:lnTo>
                  <a:lnTo>
                    <a:pt x="2877" y="4027"/>
                  </a:lnTo>
                  <a:lnTo>
                    <a:pt x="2876" y="4036"/>
                  </a:lnTo>
                  <a:lnTo>
                    <a:pt x="2877" y="4047"/>
                  </a:lnTo>
                  <a:lnTo>
                    <a:pt x="2880" y="4056"/>
                  </a:lnTo>
                  <a:lnTo>
                    <a:pt x="2884" y="4064"/>
                  </a:lnTo>
                  <a:lnTo>
                    <a:pt x="2890" y="4071"/>
                  </a:lnTo>
                  <a:lnTo>
                    <a:pt x="2898" y="4076"/>
                  </a:lnTo>
                  <a:lnTo>
                    <a:pt x="2906" y="4081"/>
                  </a:lnTo>
                  <a:lnTo>
                    <a:pt x="2915" y="4083"/>
                  </a:lnTo>
                  <a:lnTo>
                    <a:pt x="2924" y="4084"/>
                  </a:lnTo>
                  <a:lnTo>
                    <a:pt x="2933" y="4083"/>
                  </a:lnTo>
                  <a:lnTo>
                    <a:pt x="2943" y="4081"/>
                  </a:lnTo>
                  <a:lnTo>
                    <a:pt x="2951" y="4076"/>
                  </a:lnTo>
                  <a:lnTo>
                    <a:pt x="2958" y="4071"/>
                  </a:lnTo>
                  <a:lnTo>
                    <a:pt x="2964" y="4064"/>
                  </a:lnTo>
                  <a:lnTo>
                    <a:pt x="2968" y="4056"/>
                  </a:lnTo>
                  <a:lnTo>
                    <a:pt x="2971" y="4047"/>
                  </a:lnTo>
                  <a:lnTo>
                    <a:pt x="2972" y="4036"/>
                  </a:lnTo>
                  <a:lnTo>
                    <a:pt x="2971" y="4027"/>
                  </a:lnTo>
                  <a:lnTo>
                    <a:pt x="2968" y="4018"/>
                  </a:lnTo>
                  <a:lnTo>
                    <a:pt x="2964" y="4010"/>
                  </a:lnTo>
                  <a:lnTo>
                    <a:pt x="2958" y="4002"/>
                  </a:lnTo>
                  <a:lnTo>
                    <a:pt x="2951" y="3996"/>
                  </a:lnTo>
                  <a:lnTo>
                    <a:pt x="2943" y="3992"/>
                  </a:lnTo>
                  <a:lnTo>
                    <a:pt x="2933" y="3989"/>
                  </a:lnTo>
                  <a:lnTo>
                    <a:pt x="2924" y="3988"/>
                  </a:lnTo>
                  <a:close/>
                  <a:moveTo>
                    <a:pt x="2445" y="3988"/>
                  </a:moveTo>
                  <a:lnTo>
                    <a:pt x="2435" y="3989"/>
                  </a:lnTo>
                  <a:lnTo>
                    <a:pt x="2426" y="3992"/>
                  </a:lnTo>
                  <a:lnTo>
                    <a:pt x="2418" y="3996"/>
                  </a:lnTo>
                  <a:lnTo>
                    <a:pt x="2411" y="4002"/>
                  </a:lnTo>
                  <a:lnTo>
                    <a:pt x="2405" y="4010"/>
                  </a:lnTo>
                  <a:lnTo>
                    <a:pt x="2401" y="4018"/>
                  </a:lnTo>
                  <a:lnTo>
                    <a:pt x="2398" y="4027"/>
                  </a:lnTo>
                  <a:lnTo>
                    <a:pt x="2397" y="4036"/>
                  </a:lnTo>
                  <a:lnTo>
                    <a:pt x="2398" y="4047"/>
                  </a:lnTo>
                  <a:lnTo>
                    <a:pt x="2401" y="4056"/>
                  </a:lnTo>
                  <a:lnTo>
                    <a:pt x="2405" y="4064"/>
                  </a:lnTo>
                  <a:lnTo>
                    <a:pt x="2411" y="4071"/>
                  </a:lnTo>
                  <a:lnTo>
                    <a:pt x="2418" y="4076"/>
                  </a:lnTo>
                  <a:lnTo>
                    <a:pt x="2426" y="4081"/>
                  </a:lnTo>
                  <a:lnTo>
                    <a:pt x="2435" y="4083"/>
                  </a:lnTo>
                  <a:lnTo>
                    <a:pt x="2445" y="4084"/>
                  </a:lnTo>
                  <a:lnTo>
                    <a:pt x="2455" y="4083"/>
                  </a:lnTo>
                  <a:lnTo>
                    <a:pt x="2463" y="4081"/>
                  </a:lnTo>
                  <a:lnTo>
                    <a:pt x="2471" y="4076"/>
                  </a:lnTo>
                  <a:lnTo>
                    <a:pt x="2479" y="4071"/>
                  </a:lnTo>
                  <a:lnTo>
                    <a:pt x="2485" y="4064"/>
                  </a:lnTo>
                  <a:lnTo>
                    <a:pt x="2489" y="4056"/>
                  </a:lnTo>
                  <a:lnTo>
                    <a:pt x="2492" y="4047"/>
                  </a:lnTo>
                  <a:lnTo>
                    <a:pt x="2493" y="4036"/>
                  </a:lnTo>
                  <a:lnTo>
                    <a:pt x="2492" y="4027"/>
                  </a:lnTo>
                  <a:lnTo>
                    <a:pt x="2489" y="4018"/>
                  </a:lnTo>
                  <a:lnTo>
                    <a:pt x="2485" y="4010"/>
                  </a:lnTo>
                  <a:lnTo>
                    <a:pt x="2479" y="4002"/>
                  </a:lnTo>
                  <a:lnTo>
                    <a:pt x="2471" y="3996"/>
                  </a:lnTo>
                  <a:lnTo>
                    <a:pt x="2463" y="3992"/>
                  </a:lnTo>
                  <a:lnTo>
                    <a:pt x="2455" y="3989"/>
                  </a:lnTo>
                  <a:lnTo>
                    <a:pt x="2445" y="3988"/>
                  </a:lnTo>
                  <a:close/>
                  <a:moveTo>
                    <a:pt x="4841" y="3545"/>
                  </a:moveTo>
                  <a:lnTo>
                    <a:pt x="4832" y="3546"/>
                  </a:lnTo>
                  <a:lnTo>
                    <a:pt x="4823" y="3549"/>
                  </a:lnTo>
                  <a:lnTo>
                    <a:pt x="4815" y="3553"/>
                  </a:lnTo>
                  <a:lnTo>
                    <a:pt x="4807" y="3559"/>
                  </a:lnTo>
                  <a:lnTo>
                    <a:pt x="4801" y="3567"/>
                  </a:lnTo>
                  <a:lnTo>
                    <a:pt x="4797" y="3575"/>
                  </a:lnTo>
                  <a:lnTo>
                    <a:pt x="4794" y="3584"/>
                  </a:lnTo>
                  <a:lnTo>
                    <a:pt x="4793" y="3593"/>
                  </a:lnTo>
                  <a:lnTo>
                    <a:pt x="4794" y="3603"/>
                  </a:lnTo>
                  <a:lnTo>
                    <a:pt x="4797" y="3613"/>
                  </a:lnTo>
                  <a:lnTo>
                    <a:pt x="4801" y="3621"/>
                  </a:lnTo>
                  <a:lnTo>
                    <a:pt x="4807" y="3627"/>
                  </a:lnTo>
                  <a:lnTo>
                    <a:pt x="4815" y="3633"/>
                  </a:lnTo>
                  <a:lnTo>
                    <a:pt x="4823" y="3638"/>
                  </a:lnTo>
                  <a:lnTo>
                    <a:pt x="4832" y="3640"/>
                  </a:lnTo>
                  <a:lnTo>
                    <a:pt x="4841" y="3641"/>
                  </a:lnTo>
                  <a:lnTo>
                    <a:pt x="4852" y="3640"/>
                  </a:lnTo>
                  <a:lnTo>
                    <a:pt x="4861" y="3638"/>
                  </a:lnTo>
                  <a:lnTo>
                    <a:pt x="4869" y="3633"/>
                  </a:lnTo>
                  <a:lnTo>
                    <a:pt x="4876" y="3627"/>
                  </a:lnTo>
                  <a:lnTo>
                    <a:pt x="4881" y="3621"/>
                  </a:lnTo>
                  <a:lnTo>
                    <a:pt x="4886" y="3613"/>
                  </a:lnTo>
                  <a:lnTo>
                    <a:pt x="4888" y="3603"/>
                  </a:lnTo>
                  <a:lnTo>
                    <a:pt x="4889" y="3593"/>
                  </a:lnTo>
                  <a:lnTo>
                    <a:pt x="4888" y="3584"/>
                  </a:lnTo>
                  <a:lnTo>
                    <a:pt x="4886" y="3575"/>
                  </a:lnTo>
                  <a:lnTo>
                    <a:pt x="4881" y="3567"/>
                  </a:lnTo>
                  <a:lnTo>
                    <a:pt x="4876" y="3559"/>
                  </a:lnTo>
                  <a:lnTo>
                    <a:pt x="4869" y="3553"/>
                  </a:lnTo>
                  <a:lnTo>
                    <a:pt x="4861" y="3549"/>
                  </a:lnTo>
                  <a:lnTo>
                    <a:pt x="4852" y="3546"/>
                  </a:lnTo>
                  <a:lnTo>
                    <a:pt x="4841" y="3545"/>
                  </a:lnTo>
                  <a:close/>
                  <a:moveTo>
                    <a:pt x="4363" y="3545"/>
                  </a:moveTo>
                  <a:lnTo>
                    <a:pt x="4353" y="3546"/>
                  </a:lnTo>
                  <a:lnTo>
                    <a:pt x="4343" y="3549"/>
                  </a:lnTo>
                  <a:lnTo>
                    <a:pt x="4335" y="3553"/>
                  </a:lnTo>
                  <a:lnTo>
                    <a:pt x="4328" y="3559"/>
                  </a:lnTo>
                  <a:lnTo>
                    <a:pt x="4323" y="3567"/>
                  </a:lnTo>
                  <a:lnTo>
                    <a:pt x="4318" y="3575"/>
                  </a:lnTo>
                  <a:lnTo>
                    <a:pt x="4315" y="3584"/>
                  </a:lnTo>
                  <a:lnTo>
                    <a:pt x="4315" y="3593"/>
                  </a:lnTo>
                  <a:lnTo>
                    <a:pt x="4315" y="3603"/>
                  </a:lnTo>
                  <a:lnTo>
                    <a:pt x="4318" y="3613"/>
                  </a:lnTo>
                  <a:lnTo>
                    <a:pt x="4323" y="3621"/>
                  </a:lnTo>
                  <a:lnTo>
                    <a:pt x="4328" y="3627"/>
                  </a:lnTo>
                  <a:lnTo>
                    <a:pt x="4335" y="3633"/>
                  </a:lnTo>
                  <a:lnTo>
                    <a:pt x="4343" y="3638"/>
                  </a:lnTo>
                  <a:lnTo>
                    <a:pt x="4353" y="3640"/>
                  </a:lnTo>
                  <a:lnTo>
                    <a:pt x="4363" y="3641"/>
                  </a:lnTo>
                  <a:lnTo>
                    <a:pt x="4372" y="3640"/>
                  </a:lnTo>
                  <a:lnTo>
                    <a:pt x="4381" y="3638"/>
                  </a:lnTo>
                  <a:lnTo>
                    <a:pt x="4389" y="3633"/>
                  </a:lnTo>
                  <a:lnTo>
                    <a:pt x="4397" y="3627"/>
                  </a:lnTo>
                  <a:lnTo>
                    <a:pt x="4402" y="3621"/>
                  </a:lnTo>
                  <a:lnTo>
                    <a:pt x="4407" y="3613"/>
                  </a:lnTo>
                  <a:lnTo>
                    <a:pt x="4410" y="3603"/>
                  </a:lnTo>
                  <a:lnTo>
                    <a:pt x="4411" y="3593"/>
                  </a:lnTo>
                  <a:lnTo>
                    <a:pt x="4410" y="3584"/>
                  </a:lnTo>
                  <a:lnTo>
                    <a:pt x="4407" y="3575"/>
                  </a:lnTo>
                  <a:lnTo>
                    <a:pt x="4402" y="3567"/>
                  </a:lnTo>
                  <a:lnTo>
                    <a:pt x="4397" y="3559"/>
                  </a:lnTo>
                  <a:lnTo>
                    <a:pt x="4389" y="3553"/>
                  </a:lnTo>
                  <a:lnTo>
                    <a:pt x="4381" y="3549"/>
                  </a:lnTo>
                  <a:lnTo>
                    <a:pt x="4372" y="3546"/>
                  </a:lnTo>
                  <a:lnTo>
                    <a:pt x="4363" y="3545"/>
                  </a:lnTo>
                  <a:close/>
                  <a:moveTo>
                    <a:pt x="3883" y="3545"/>
                  </a:moveTo>
                  <a:lnTo>
                    <a:pt x="3873" y="3546"/>
                  </a:lnTo>
                  <a:lnTo>
                    <a:pt x="3864" y="3549"/>
                  </a:lnTo>
                  <a:lnTo>
                    <a:pt x="3856" y="3553"/>
                  </a:lnTo>
                  <a:lnTo>
                    <a:pt x="3848" y="3559"/>
                  </a:lnTo>
                  <a:lnTo>
                    <a:pt x="3843" y="3567"/>
                  </a:lnTo>
                  <a:lnTo>
                    <a:pt x="3838" y="3575"/>
                  </a:lnTo>
                  <a:lnTo>
                    <a:pt x="3836" y="3584"/>
                  </a:lnTo>
                  <a:lnTo>
                    <a:pt x="3835" y="3593"/>
                  </a:lnTo>
                  <a:lnTo>
                    <a:pt x="3836" y="3603"/>
                  </a:lnTo>
                  <a:lnTo>
                    <a:pt x="3838" y="3613"/>
                  </a:lnTo>
                  <a:lnTo>
                    <a:pt x="3843" y="3621"/>
                  </a:lnTo>
                  <a:lnTo>
                    <a:pt x="3848" y="3627"/>
                  </a:lnTo>
                  <a:lnTo>
                    <a:pt x="3856" y="3633"/>
                  </a:lnTo>
                  <a:lnTo>
                    <a:pt x="3864" y="3638"/>
                  </a:lnTo>
                  <a:lnTo>
                    <a:pt x="3873" y="3640"/>
                  </a:lnTo>
                  <a:lnTo>
                    <a:pt x="3883" y="3641"/>
                  </a:lnTo>
                  <a:lnTo>
                    <a:pt x="3892" y="3640"/>
                  </a:lnTo>
                  <a:lnTo>
                    <a:pt x="3902" y="3638"/>
                  </a:lnTo>
                  <a:lnTo>
                    <a:pt x="3910" y="3633"/>
                  </a:lnTo>
                  <a:lnTo>
                    <a:pt x="3917" y="3627"/>
                  </a:lnTo>
                  <a:lnTo>
                    <a:pt x="3923" y="3621"/>
                  </a:lnTo>
                  <a:lnTo>
                    <a:pt x="3927" y="3613"/>
                  </a:lnTo>
                  <a:lnTo>
                    <a:pt x="3930" y="3603"/>
                  </a:lnTo>
                  <a:lnTo>
                    <a:pt x="3931" y="3593"/>
                  </a:lnTo>
                  <a:lnTo>
                    <a:pt x="3930" y="3584"/>
                  </a:lnTo>
                  <a:lnTo>
                    <a:pt x="3927" y="3575"/>
                  </a:lnTo>
                  <a:lnTo>
                    <a:pt x="3923" y="3567"/>
                  </a:lnTo>
                  <a:lnTo>
                    <a:pt x="3917" y="3559"/>
                  </a:lnTo>
                  <a:lnTo>
                    <a:pt x="3910" y="3553"/>
                  </a:lnTo>
                  <a:lnTo>
                    <a:pt x="3902" y="3549"/>
                  </a:lnTo>
                  <a:lnTo>
                    <a:pt x="3892" y="3546"/>
                  </a:lnTo>
                  <a:lnTo>
                    <a:pt x="3883" y="3545"/>
                  </a:lnTo>
                  <a:close/>
                  <a:moveTo>
                    <a:pt x="3404" y="3545"/>
                  </a:moveTo>
                  <a:lnTo>
                    <a:pt x="3394" y="3546"/>
                  </a:lnTo>
                  <a:lnTo>
                    <a:pt x="3385" y="3549"/>
                  </a:lnTo>
                  <a:lnTo>
                    <a:pt x="3377" y="3553"/>
                  </a:lnTo>
                  <a:lnTo>
                    <a:pt x="3370" y="3559"/>
                  </a:lnTo>
                  <a:lnTo>
                    <a:pt x="3364" y="3567"/>
                  </a:lnTo>
                  <a:lnTo>
                    <a:pt x="3360" y="3575"/>
                  </a:lnTo>
                  <a:lnTo>
                    <a:pt x="3357" y="3584"/>
                  </a:lnTo>
                  <a:lnTo>
                    <a:pt x="3356" y="3593"/>
                  </a:lnTo>
                  <a:lnTo>
                    <a:pt x="3357" y="3603"/>
                  </a:lnTo>
                  <a:lnTo>
                    <a:pt x="3360" y="3613"/>
                  </a:lnTo>
                  <a:lnTo>
                    <a:pt x="3364" y="3621"/>
                  </a:lnTo>
                  <a:lnTo>
                    <a:pt x="3370" y="3627"/>
                  </a:lnTo>
                  <a:lnTo>
                    <a:pt x="3377" y="3633"/>
                  </a:lnTo>
                  <a:lnTo>
                    <a:pt x="3385" y="3638"/>
                  </a:lnTo>
                  <a:lnTo>
                    <a:pt x="3394" y="3640"/>
                  </a:lnTo>
                  <a:lnTo>
                    <a:pt x="3404" y="3641"/>
                  </a:lnTo>
                  <a:lnTo>
                    <a:pt x="3413" y="3640"/>
                  </a:lnTo>
                  <a:lnTo>
                    <a:pt x="3422" y="3638"/>
                  </a:lnTo>
                  <a:lnTo>
                    <a:pt x="3430" y="3633"/>
                  </a:lnTo>
                  <a:lnTo>
                    <a:pt x="3438" y="3627"/>
                  </a:lnTo>
                  <a:lnTo>
                    <a:pt x="3444" y="3621"/>
                  </a:lnTo>
                  <a:lnTo>
                    <a:pt x="3448" y="3613"/>
                  </a:lnTo>
                  <a:lnTo>
                    <a:pt x="3451" y="3603"/>
                  </a:lnTo>
                  <a:lnTo>
                    <a:pt x="3452" y="3593"/>
                  </a:lnTo>
                  <a:lnTo>
                    <a:pt x="3451" y="3584"/>
                  </a:lnTo>
                  <a:lnTo>
                    <a:pt x="3448" y="3575"/>
                  </a:lnTo>
                  <a:lnTo>
                    <a:pt x="3444" y="3567"/>
                  </a:lnTo>
                  <a:lnTo>
                    <a:pt x="3438" y="3559"/>
                  </a:lnTo>
                  <a:lnTo>
                    <a:pt x="3430" y="3553"/>
                  </a:lnTo>
                  <a:lnTo>
                    <a:pt x="3422" y="3549"/>
                  </a:lnTo>
                  <a:lnTo>
                    <a:pt x="3413" y="3546"/>
                  </a:lnTo>
                  <a:lnTo>
                    <a:pt x="3404" y="3545"/>
                  </a:lnTo>
                  <a:close/>
                  <a:moveTo>
                    <a:pt x="2924" y="3545"/>
                  </a:moveTo>
                  <a:lnTo>
                    <a:pt x="2915" y="3546"/>
                  </a:lnTo>
                  <a:lnTo>
                    <a:pt x="2906" y="3549"/>
                  </a:lnTo>
                  <a:lnTo>
                    <a:pt x="2898" y="3553"/>
                  </a:lnTo>
                  <a:lnTo>
                    <a:pt x="2890" y="3559"/>
                  </a:lnTo>
                  <a:lnTo>
                    <a:pt x="2884" y="3567"/>
                  </a:lnTo>
                  <a:lnTo>
                    <a:pt x="2880" y="3575"/>
                  </a:lnTo>
                  <a:lnTo>
                    <a:pt x="2877" y="3584"/>
                  </a:lnTo>
                  <a:lnTo>
                    <a:pt x="2876" y="3593"/>
                  </a:lnTo>
                  <a:lnTo>
                    <a:pt x="2877" y="3603"/>
                  </a:lnTo>
                  <a:lnTo>
                    <a:pt x="2880" y="3613"/>
                  </a:lnTo>
                  <a:lnTo>
                    <a:pt x="2884" y="3621"/>
                  </a:lnTo>
                  <a:lnTo>
                    <a:pt x="2890" y="3627"/>
                  </a:lnTo>
                  <a:lnTo>
                    <a:pt x="2898" y="3633"/>
                  </a:lnTo>
                  <a:lnTo>
                    <a:pt x="2906" y="3638"/>
                  </a:lnTo>
                  <a:lnTo>
                    <a:pt x="2915" y="3640"/>
                  </a:lnTo>
                  <a:lnTo>
                    <a:pt x="2924" y="3641"/>
                  </a:lnTo>
                  <a:lnTo>
                    <a:pt x="2933" y="3640"/>
                  </a:lnTo>
                  <a:lnTo>
                    <a:pt x="2943" y="3638"/>
                  </a:lnTo>
                  <a:lnTo>
                    <a:pt x="2951" y="3633"/>
                  </a:lnTo>
                  <a:lnTo>
                    <a:pt x="2958" y="3627"/>
                  </a:lnTo>
                  <a:lnTo>
                    <a:pt x="2964" y="3621"/>
                  </a:lnTo>
                  <a:lnTo>
                    <a:pt x="2968" y="3613"/>
                  </a:lnTo>
                  <a:lnTo>
                    <a:pt x="2971" y="3603"/>
                  </a:lnTo>
                  <a:lnTo>
                    <a:pt x="2972" y="3593"/>
                  </a:lnTo>
                  <a:lnTo>
                    <a:pt x="2971" y="3584"/>
                  </a:lnTo>
                  <a:lnTo>
                    <a:pt x="2968" y="3575"/>
                  </a:lnTo>
                  <a:lnTo>
                    <a:pt x="2964" y="3567"/>
                  </a:lnTo>
                  <a:lnTo>
                    <a:pt x="2958" y="3559"/>
                  </a:lnTo>
                  <a:lnTo>
                    <a:pt x="2951" y="3553"/>
                  </a:lnTo>
                  <a:lnTo>
                    <a:pt x="2943" y="3549"/>
                  </a:lnTo>
                  <a:lnTo>
                    <a:pt x="2933" y="3546"/>
                  </a:lnTo>
                  <a:lnTo>
                    <a:pt x="2924" y="3545"/>
                  </a:lnTo>
                  <a:close/>
                  <a:moveTo>
                    <a:pt x="2445" y="3545"/>
                  </a:moveTo>
                  <a:lnTo>
                    <a:pt x="2435" y="3546"/>
                  </a:lnTo>
                  <a:lnTo>
                    <a:pt x="2426" y="3549"/>
                  </a:lnTo>
                  <a:lnTo>
                    <a:pt x="2418" y="3553"/>
                  </a:lnTo>
                  <a:lnTo>
                    <a:pt x="2411" y="3559"/>
                  </a:lnTo>
                  <a:lnTo>
                    <a:pt x="2405" y="3567"/>
                  </a:lnTo>
                  <a:lnTo>
                    <a:pt x="2401" y="3575"/>
                  </a:lnTo>
                  <a:lnTo>
                    <a:pt x="2398" y="3584"/>
                  </a:lnTo>
                  <a:lnTo>
                    <a:pt x="2397" y="3593"/>
                  </a:lnTo>
                  <a:lnTo>
                    <a:pt x="2398" y="3603"/>
                  </a:lnTo>
                  <a:lnTo>
                    <a:pt x="2401" y="3613"/>
                  </a:lnTo>
                  <a:lnTo>
                    <a:pt x="2405" y="3621"/>
                  </a:lnTo>
                  <a:lnTo>
                    <a:pt x="2411" y="3627"/>
                  </a:lnTo>
                  <a:lnTo>
                    <a:pt x="2418" y="3633"/>
                  </a:lnTo>
                  <a:lnTo>
                    <a:pt x="2426" y="3638"/>
                  </a:lnTo>
                  <a:lnTo>
                    <a:pt x="2435" y="3640"/>
                  </a:lnTo>
                  <a:lnTo>
                    <a:pt x="2445" y="3641"/>
                  </a:lnTo>
                  <a:lnTo>
                    <a:pt x="2455" y="3640"/>
                  </a:lnTo>
                  <a:lnTo>
                    <a:pt x="2463" y="3638"/>
                  </a:lnTo>
                  <a:lnTo>
                    <a:pt x="2471" y="3633"/>
                  </a:lnTo>
                  <a:lnTo>
                    <a:pt x="2479" y="3627"/>
                  </a:lnTo>
                  <a:lnTo>
                    <a:pt x="2485" y="3621"/>
                  </a:lnTo>
                  <a:lnTo>
                    <a:pt x="2489" y="3613"/>
                  </a:lnTo>
                  <a:lnTo>
                    <a:pt x="2492" y="3603"/>
                  </a:lnTo>
                  <a:lnTo>
                    <a:pt x="2493" y="3593"/>
                  </a:lnTo>
                  <a:lnTo>
                    <a:pt x="2492" y="3584"/>
                  </a:lnTo>
                  <a:lnTo>
                    <a:pt x="2489" y="3575"/>
                  </a:lnTo>
                  <a:lnTo>
                    <a:pt x="2485" y="3567"/>
                  </a:lnTo>
                  <a:lnTo>
                    <a:pt x="2479" y="3559"/>
                  </a:lnTo>
                  <a:lnTo>
                    <a:pt x="2471" y="3553"/>
                  </a:lnTo>
                  <a:lnTo>
                    <a:pt x="2463" y="3549"/>
                  </a:lnTo>
                  <a:lnTo>
                    <a:pt x="2455" y="3546"/>
                  </a:lnTo>
                  <a:lnTo>
                    <a:pt x="2445" y="3545"/>
                  </a:lnTo>
                  <a:close/>
                  <a:moveTo>
                    <a:pt x="4841" y="3102"/>
                  </a:moveTo>
                  <a:lnTo>
                    <a:pt x="4832" y="3103"/>
                  </a:lnTo>
                  <a:lnTo>
                    <a:pt x="4823" y="3106"/>
                  </a:lnTo>
                  <a:lnTo>
                    <a:pt x="4815" y="3110"/>
                  </a:lnTo>
                  <a:lnTo>
                    <a:pt x="4807" y="3116"/>
                  </a:lnTo>
                  <a:lnTo>
                    <a:pt x="4801" y="3124"/>
                  </a:lnTo>
                  <a:lnTo>
                    <a:pt x="4797" y="3132"/>
                  </a:lnTo>
                  <a:lnTo>
                    <a:pt x="4794" y="3141"/>
                  </a:lnTo>
                  <a:lnTo>
                    <a:pt x="4793" y="3150"/>
                  </a:lnTo>
                  <a:lnTo>
                    <a:pt x="4794" y="3160"/>
                  </a:lnTo>
                  <a:lnTo>
                    <a:pt x="4797" y="3169"/>
                  </a:lnTo>
                  <a:lnTo>
                    <a:pt x="4801" y="3177"/>
                  </a:lnTo>
                  <a:lnTo>
                    <a:pt x="4807" y="3184"/>
                  </a:lnTo>
                  <a:lnTo>
                    <a:pt x="4815" y="3190"/>
                  </a:lnTo>
                  <a:lnTo>
                    <a:pt x="4823" y="3194"/>
                  </a:lnTo>
                  <a:lnTo>
                    <a:pt x="4832" y="3197"/>
                  </a:lnTo>
                  <a:lnTo>
                    <a:pt x="4841" y="3198"/>
                  </a:lnTo>
                  <a:lnTo>
                    <a:pt x="4852" y="3197"/>
                  </a:lnTo>
                  <a:lnTo>
                    <a:pt x="4861" y="3194"/>
                  </a:lnTo>
                  <a:lnTo>
                    <a:pt x="4869" y="3190"/>
                  </a:lnTo>
                  <a:lnTo>
                    <a:pt x="4876" y="3184"/>
                  </a:lnTo>
                  <a:lnTo>
                    <a:pt x="4881" y="3177"/>
                  </a:lnTo>
                  <a:lnTo>
                    <a:pt x="4886" y="3169"/>
                  </a:lnTo>
                  <a:lnTo>
                    <a:pt x="4888" y="3160"/>
                  </a:lnTo>
                  <a:lnTo>
                    <a:pt x="4889" y="3150"/>
                  </a:lnTo>
                  <a:lnTo>
                    <a:pt x="4888" y="3141"/>
                  </a:lnTo>
                  <a:lnTo>
                    <a:pt x="4886" y="3132"/>
                  </a:lnTo>
                  <a:lnTo>
                    <a:pt x="4881" y="3124"/>
                  </a:lnTo>
                  <a:lnTo>
                    <a:pt x="4876" y="3116"/>
                  </a:lnTo>
                  <a:lnTo>
                    <a:pt x="4869" y="3110"/>
                  </a:lnTo>
                  <a:lnTo>
                    <a:pt x="4861" y="3106"/>
                  </a:lnTo>
                  <a:lnTo>
                    <a:pt x="4852" y="3103"/>
                  </a:lnTo>
                  <a:lnTo>
                    <a:pt x="4841" y="3102"/>
                  </a:lnTo>
                  <a:close/>
                  <a:moveTo>
                    <a:pt x="4363" y="3102"/>
                  </a:moveTo>
                  <a:lnTo>
                    <a:pt x="4353" y="3103"/>
                  </a:lnTo>
                  <a:lnTo>
                    <a:pt x="4343" y="3106"/>
                  </a:lnTo>
                  <a:lnTo>
                    <a:pt x="4335" y="3110"/>
                  </a:lnTo>
                  <a:lnTo>
                    <a:pt x="4328" y="3116"/>
                  </a:lnTo>
                  <a:lnTo>
                    <a:pt x="4323" y="3124"/>
                  </a:lnTo>
                  <a:lnTo>
                    <a:pt x="4318" y="3132"/>
                  </a:lnTo>
                  <a:lnTo>
                    <a:pt x="4315" y="3141"/>
                  </a:lnTo>
                  <a:lnTo>
                    <a:pt x="4315" y="3150"/>
                  </a:lnTo>
                  <a:lnTo>
                    <a:pt x="4315" y="3160"/>
                  </a:lnTo>
                  <a:lnTo>
                    <a:pt x="4318" y="3169"/>
                  </a:lnTo>
                  <a:lnTo>
                    <a:pt x="4323" y="3177"/>
                  </a:lnTo>
                  <a:lnTo>
                    <a:pt x="4328" y="3184"/>
                  </a:lnTo>
                  <a:lnTo>
                    <a:pt x="4335" y="3190"/>
                  </a:lnTo>
                  <a:lnTo>
                    <a:pt x="4343" y="3194"/>
                  </a:lnTo>
                  <a:lnTo>
                    <a:pt x="4353" y="3197"/>
                  </a:lnTo>
                  <a:lnTo>
                    <a:pt x="4363" y="3198"/>
                  </a:lnTo>
                  <a:lnTo>
                    <a:pt x="4372" y="3197"/>
                  </a:lnTo>
                  <a:lnTo>
                    <a:pt x="4381" y="3194"/>
                  </a:lnTo>
                  <a:lnTo>
                    <a:pt x="4389" y="3190"/>
                  </a:lnTo>
                  <a:lnTo>
                    <a:pt x="4397" y="3184"/>
                  </a:lnTo>
                  <a:lnTo>
                    <a:pt x="4402" y="3177"/>
                  </a:lnTo>
                  <a:lnTo>
                    <a:pt x="4407" y="3169"/>
                  </a:lnTo>
                  <a:lnTo>
                    <a:pt x="4410" y="3160"/>
                  </a:lnTo>
                  <a:lnTo>
                    <a:pt x="4411" y="3150"/>
                  </a:lnTo>
                  <a:lnTo>
                    <a:pt x="4410" y="3141"/>
                  </a:lnTo>
                  <a:lnTo>
                    <a:pt x="4407" y="3132"/>
                  </a:lnTo>
                  <a:lnTo>
                    <a:pt x="4402" y="3124"/>
                  </a:lnTo>
                  <a:lnTo>
                    <a:pt x="4397" y="3116"/>
                  </a:lnTo>
                  <a:lnTo>
                    <a:pt x="4389" y="3110"/>
                  </a:lnTo>
                  <a:lnTo>
                    <a:pt x="4381" y="3106"/>
                  </a:lnTo>
                  <a:lnTo>
                    <a:pt x="4372" y="3103"/>
                  </a:lnTo>
                  <a:lnTo>
                    <a:pt x="4363" y="3102"/>
                  </a:lnTo>
                  <a:close/>
                  <a:moveTo>
                    <a:pt x="3883" y="3102"/>
                  </a:moveTo>
                  <a:lnTo>
                    <a:pt x="3873" y="3103"/>
                  </a:lnTo>
                  <a:lnTo>
                    <a:pt x="3864" y="3106"/>
                  </a:lnTo>
                  <a:lnTo>
                    <a:pt x="3856" y="3110"/>
                  </a:lnTo>
                  <a:lnTo>
                    <a:pt x="3848" y="3116"/>
                  </a:lnTo>
                  <a:lnTo>
                    <a:pt x="3843" y="3124"/>
                  </a:lnTo>
                  <a:lnTo>
                    <a:pt x="3838" y="3132"/>
                  </a:lnTo>
                  <a:lnTo>
                    <a:pt x="3836" y="3141"/>
                  </a:lnTo>
                  <a:lnTo>
                    <a:pt x="3835" y="3150"/>
                  </a:lnTo>
                  <a:lnTo>
                    <a:pt x="3836" y="3160"/>
                  </a:lnTo>
                  <a:lnTo>
                    <a:pt x="3838" y="3169"/>
                  </a:lnTo>
                  <a:lnTo>
                    <a:pt x="3843" y="3177"/>
                  </a:lnTo>
                  <a:lnTo>
                    <a:pt x="3848" y="3184"/>
                  </a:lnTo>
                  <a:lnTo>
                    <a:pt x="3856" y="3190"/>
                  </a:lnTo>
                  <a:lnTo>
                    <a:pt x="3864" y="3194"/>
                  </a:lnTo>
                  <a:lnTo>
                    <a:pt x="3873" y="3197"/>
                  </a:lnTo>
                  <a:lnTo>
                    <a:pt x="3883" y="3198"/>
                  </a:lnTo>
                  <a:lnTo>
                    <a:pt x="3892" y="3197"/>
                  </a:lnTo>
                  <a:lnTo>
                    <a:pt x="3902" y="3194"/>
                  </a:lnTo>
                  <a:lnTo>
                    <a:pt x="3910" y="3190"/>
                  </a:lnTo>
                  <a:lnTo>
                    <a:pt x="3917" y="3184"/>
                  </a:lnTo>
                  <a:lnTo>
                    <a:pt x="3923" y="3177"/>
                  </a:lnTo>
                  <a:lnTo>
                    <a:pt x="3927" y="3169"/>
                  </a:lnTo>
                  <a:lnTo>
                    <a:pt x="3930" y="3160"/>
                  </a:lnTo>
                  <a:lnTo>
                    <a:pt x="3931" y="3150"/>
                  </a:lnTo>
                  <a:lnTo>
                    <a:pt x="3930" y="3141"/>
                  </a:lnTo>
                  <a:lnTo>
                    <a:pt x="3927" y="3132"/>
                  </a:lnTo>
                  <a:lnTo>
                    <a:pt x="3923" y="3124"/>
                  </a:lnTo>
                  <a:lnTo>
                    <a:pt x="3917" y="3116"/>
                  </a:lnTo>
                  <a:lnTo>
                    <a:pt x="3910" y="3110"/>
                  </a:lnTo>
                  <a:lnTo>
                    <a:pt x="3902" y="3106"/>
                  </a:lnTo>
                  <a:lnTo>
                    <a:pt x="3892" y="3103"/>
                  </a:lnTo>
                  <a:lnTo>
                    <a:pt x="3883" y="3102"/>
                  </a:lnTo>
                  <a:close/>
                  <a:moveTo>
                    <a:pt x="3404" y="3102"/>
                  </a:moveTo>
                  <a:lnTo>
                    <a:pt x="3394" y="3103"/>
                  </a:lnTo>
                  <a:lnTo>
                    <a:pt x="3385" y="3106"/>
                  </a:lnTo>
                  <a:lnTo>
                    <a:pt x="3377" y="3110"/>
                  </a:lnTo>
                  <a:lnTo>
                    <a:pt x="3370" y="3116"/>
                  </a:lnTo>
                  <a:lnTo>
                    <a:pt x="3364" y="3124"/>
                  </a:lnTo>
                  <a:lnTo>
                    <a:pt x="3360" y="3132"/>
                  </a:lnTo>
                  <a:lnTo>
                    <a:pt x="3357" y="3141"/>
                  </a:lnTo>
                  <a:lnTo>
                    <a:pt x="3356" y="3150"/>
                  </a:lnTo>
                  <a:lnTo>
                    <a:pt x="3357" y="3160"/>
                  </a:lnTo>
                  <a:lnTo>
                    <a:pt x="3360" y="3169"/>
                  </a:lnTo>
                  <a:lnTo>
                    <a:pt x="3364" y="3177"/>
                  </a:lnTo>
                  <a:lnTo>
                    <a:pt x="3370" y="3184"/>
                  </a:lnTo>
                  <a:lnTo>
                    <a:pt x="3377" y="3190"/>
                  </a:lnTo>
                  <a:lnTo>
                    <a:pt x="3385" y="3194"/>
                  </a:lnTo>
                  <a:lnTo>
                    <a:pt x="3394" y="3197"/>
                  </a:lnTo>
                  <a:lnTo>
                    <a:pt x="3404" y="3198"/>
                  </a:lnTo>
                  <a:lnTo>
                    <a:pt x="3413" y="3197"/>
                  </a:lnTo>
                  <a:lnTo>
                    <a:pt x="3422" y="3194"/>
                  </a:lnTo>
                  <a:lnTo>
                    <a:pt x="3430" y="3190"/>
                  </a:lnTo>
                  <a:lnTo>
                    <a:pt x="3438" y="3184"/>
                  </a:lnTo>
                  <a:lnTo>
                    <a:pt x="3444" y="3177"/>
                  </a:lnTo>
                  <a:lnTo>
                    <a:pt x="3448" y="3169"/>
                  </a:lnTo>
                  <a:lnTo>
                    <a:pt x="3451" y="3160"/>
                  </a:lnTo>
                  <a:lnTo>
                    <a:pt x="3452" y="3150"/>
                  </a:lnTo>
                  <a:lnTo>
                    <a:pt x="3451" y="3141"/>
                  </a:lnTo>
                  <a:lnTo>
                    <a:pt x="3448" y="3132"/>
                  </a:lnTo>
                  <a:lnTo>
                    <a:pt x="3444" y="3124"/>
                  </a:lnTo>
                  <a:lnTo>
                    <a:pt x="3438" y="3116"/>
                  </a:lnTo>
                  <a:lnTo>
                    <a:pt x="3430" y="3110"/>
                  </a:lnTo>
                  <a:lnTo>
                    <a:pt x="3422" y="3106"/>
                  </a:lnTo>
                  <a:lnTo>
                    <a:pt x="3413" y="3103"/>
                  </a:lnTo>
                  <a:lnTo>
                    <a:pt x="3404" y="3102"/>
                  </a:lnTo>
                  <a:close/>
                  <a:moveTo>
                    <a:pt x="2924" y="3102"/>
                  </a:moveTo>
                  <a:lnTo>
                    <a:pt x="2915" y="3103"/>
                  </a:lnTo>
                  <a:lnTo>
                    <a:pt x="2906" y="3106"/>
                  </a:lnTo>
                  <a:lnTo>
                    <a:pt x="2898" y="3110"/>
                  </a:lnTo>
                  <a:lnTo>
                    <a:pt x="2890" y="3116"/>
                  </a:lnTo>
                  <a:lnTo>
                    <a:pt x="2884" y="3124"/>
                  </a:lnTo>
                  <a:lnTo>
                    <a:pt x="2880" y="3132"/>
                  </a:lnTo>
                  <a:lnTo>
                    <a:pt x="2877" y="3141"/>
                  </a:lnTo>
                  <a:lnTo>
                    <a:pt x="2876" y="3150"/>
                  </a:lnTo>
                  <a:lnTo>
                    <a:pt x="2877" y="3160"/>
                  </a:lnTo>
                  <a:lnTo>
                    <a:pt x="2880" y="3169"/>
                  </a:lnTo>
                  <a:lnTo>
                    <a:pt x="2884" y="3177"/>
                  </a:lnTo>
                  <a:lnTo>
                    <a:pt x="2890" y="3184"/>
                  </a:lnTo>
                  <a:lnTo>
                    <a:pt x="2898" y="3190"/>
                  </a:lnTo>
                  <a:lnTo>
                    <a:pt x="2906" y="3194"/>
                  </a:lnTo>
                  <a:lnTo>
                    <a:pt x="2915" y="3197"/>
                  </a:lnTo>
                  <a:lnTo>
                    <a:pt x="2924" y="3198"/>
                  </a:lnTo>
                  <a:lnTo>
                    <a:pt x="2933" y="3197"/>
                  </a:lnTo>
                  <a:lnTo>
                    <a:pt x="2943" y="3194"/>
                  </a:lnTo>
                  <a:lnTo>
                    <a:pt x="2951" y="3190"/>
                  </a:lnTo>
                  <a:lnTo>
                    <a:pt x="2958" y="3184"/>
                  </a:lnTo>
                  <a:lnTo>
                    <a:pt x="2964" y="3177"/>
                  </a:lnTo>
                  <a:lnTo>
                    <a:pt x="2968" y="3169"/>
                  </a:lnTo>
                  <a:lnTo>
                    <a:pt x="2971" y="3160"/>
                  </a:lnTo>
                  <a:lnTo>
                    <a:pt x="2972" y="3150"/>
                  </a:lnTo>
                  <a:lnTo>
                    <a:pt x="2971" y="3141"/>
                  </a:lnTo>
                  <a:lnTo>
                    <a:pt x="2968" y="3132"/>
                  </a:lnTo>
                  <a:lnTo>
                    <a:pt x="2964" y="3124"/>
                  </a:lnTo>
                  <a:lnTo>
                    <a:pt x="2958" y="3116"/>
                  </a:lnTo>
                  <a:lnTo>
                    <a:pt x="2951" y="3110"/>
                  </a:lnTo>
                  <a:lnTo>
                    <a:pt x="2943" y="3106"/>
                  </a:lnTo>
                  <a:lnTo>
                    <a:pt x="2933" y="3103"/>
                  </a:lnTo>
                  <a:lnTo>
                    <a:pt x="2924" y="3102"/>
                  </a:lnTo>
                  <a:close/>
                  <a:moveTo>
                    <a:pt x="2445" y="3102"/>
                  </a:moveTo>
                  <a:lnTo>
                    <a:pt x="2435" y="3103"/>
                  </a:lnTo>
                  <a:lnTo>
                    <a:pt x="2426" y="3106"/>
                  </a:lnTo>
                  <a:lnTo>
                    <a:pt x="2418" y="3110"/>
                  </a:lnTo>
                  <a:lnTo>
                    <a:pt x="2411" y="3116"/>
                  </a:lnTo>
                  <a:lnTo>
                    <a:pt x="2405" y="3124"/>
                  </a:lnTo>
                  <a:lnTo>
                    <a:pt x="2401" y="3132"/>
                  </a:lnTo>
                  <a:lnTo>
                    <a:pt x="2398" y="3141"/>
                  </a:lnTo>
                  <a:lnTo>
                    <a:pt x="2397" y="3150"/>
                  </a:lnTo>
                  <a:lnTo>
                    <a:pt x="2398" y="3160"/>
                  </a:lnTo>
                  <a:lnTo>
                    <a:pt x="2401" y="3169"/>
                  </a:lnTo>
                  <a:lnTo>
                    <a:pt x="2405" y="3177"/>
                  </a:lnTo>
                  <a:lnTo>
                    <a:pt x="2411" y="3184"/>
                  </a:lnTo>
                  <a:lnTo>
                    <a:pt x="2418" y="3190"/>
                  </a:lnTo>
                  <a:lnTo>
                    <a:pt x="2426" y="3194"/>
                  </a:lnTo>
                  <a:lnTo>
                    <a:pt x="2435" y="3197"/>
                  </a:lnTo>
                  <a:lnTo>
                    <a:pt x="2445" y="3198"/>
                  </a:lnTo>
                  <a:lnTo>
                    <a:pt x="2455" y="3197"/>
                  </a:lnTo>
                  <a:lnTo>
                    <a:pt x="2463" y="3194"/>
                  </a:lnTo>
                  <a:lnTo>
                    <a:pt x="2471" y="3190"/>
                  </a:lnTo>
                  <a:lnTo>
                    <a:pt x="2479" y="3184"/>
                  </a:lnTo>
                  <a:lnTo>
                    <a:pt x="2485" y="3177"/>
                  </a:lnTo>
                  <a:lnTo>
                    <a:pt x="2489" y="3169"/>
                  </a:lnTo>
                  <a:lnTo>
                    <a:pt x="2492" y="3160"/>
                  </a:lnTo>
                  <a:lnTo>
                    <a:pt x="2493" y="3150"/>
                  </a:lnTo>
                  <a:lnTo>
                    <a:pt x="2492" y="3141"/>
                  </a:lnTo>
                  <a:lnTo>
                    <a:pt x="2489" y="3132"/>
                  </a:lnTo>
                  <a:lnTo>
                    <a:pt x="2485" y="3124"/>
                  </a:lnTo>
                  <a:lnTo>
                    <a:pt x="2479" y="3116"/>
                  </a:lnTo>
                  <a:lnTo>
                    <a:pt x="2471" y="3110"/>
                  </a:lnTo>
                  <a:lnTo>
                    <a:pt x="2463" y="3106"/>
                  </a:lnTo>
                  <a:lnTo>
                    <a:pt x="2455" y="3103"/>
                  </a:lnTo>
                  <a:lnTo>
                    <a:pt x="2445" y="3102"/>
                  </a:lnTo>
                  <a:close/>
                  <a:moveTo>
                    <a:pt x="4841" y="2659"/>
                  </a:moveTo>
                  <a:lnTo>
                    <a:pt x="4832" y="2660"/>
                  </a:lnTo>
                  <a:lnTo>
                    <a:pt x="4823" y="2663"/>
                  </a:lnTo>
                  <a:lnTo>
                    <a:pt x="4815" y="2667"/>
                  </a:lnTo>
                  <a:lnTo>
                    <a:pt x="4807" y="2673"/>
                  </a:lnTo>
                  <a:lnTo>
                    <a:pt x="4801" y="2681"/>
                  </a:lnTo>
                  <a:lnTo>
                    <a:pt x="4797" y="2689"/>
                  </a:lnTo>
                  <a:lnTo>
                    <a:pt x="4794" y="2697"/>
                  </a:lnTo>
                  <a:lnTo>
                    <a:pt x="4793" y="2707"/>
                  </a:lnTo>
                  <a:lnTo>
                    <a:pt x="4794" y="2716"/>
                  </a:lnTo>
                  <a:lnTo>
                    <a:pt x="4797" y="2726"/>
                  </a:lnTo>
                  <a:lnTo>
                    <a:pt x="4801" y="2734"/>
                  </a:lnTo>
                  <a:lnTo>
                    <a:pt x="4807" y="2741"/>
                  </a:lnTo>
                  <a:lnTo>
                    <a:pt x="4815" y="2747"/>
                  </a:lnTo>
                  <a:lnTo>
                    <a:pt x="4823" y="2751"/>
                  </a:lnTo>
                  <a:lnTo>
                    <a:pt x="4832" y="2754"/>
                  </a:lnTo>
                  <a:lnTo>
                    <a:pt x="4841" y="2755"/>
                  </a:lnTo>
                  <a:lnTo>
                    <a:pt x="4852" y="2754"/>
                  </a:lnTo>
                  <a:lnTo>
                    <a:pt x="4861" y="2751"/>
                  </a:lnTo>
                  <a:lnTo>
                    <a:pt x="4869" y="2747"/>
                  </a:lnTo>
                  <a:lnTo>
                    <a:pt x="4876" y="2741"/>
                  </a:lnTo>
                  <a:lnTo>
                    <a:pt x="4881" y="2734"/>
                  </a:lnTo>
                  <a:lnTo>
                    <a:pt x="4886" y="2726"/>
                  </a:lnTo>
                  <a:lnTo>
                    <a:pt x="4888" y="2716"/>
                  </a:lnTo>
                  <a:lnTo>
                    <a:pt x="4889" y="2707"/>
                  </a:lnTo>
                  <a:lnTo>
                    <a:pt x="4888" y="2697"/>
                  </a:lnTo>
                  <a:lnTo>
                    <a:pt x="4886" y="2689"/>
                  </a:lnTo>
                  <a:lnTo>
                    <a:pt x="4881" y="2681"/>
                  </a:lnTo>
                  <a:lnTo>
                    <a:pt x="4876" y="2673"/>
                  </a:lnTo>
                  <a:lnTo>
                    <a:pt x="4869" y="2667"/>
                  </a:lnTo>
                  <a:lnTo>
                    <a:pt x="4861" y="2663"/>
                  </a:lnTo>
                  <a:lnTo>
                    <a:pt x="4852" y="2660"/>
                  </a:lnTo>
                  <a:lnTo>
                    <a:pt x="4841" y="2659"/>
                  </a:lnTo>
                  <a:close/>
                  <a:moveTo>
                    <a:pt x="4363" y="2659"/>
                  </a:moveTo>
                  <a:lnTo>
                    <a:pt x="4353" y="2660"/>
                  </a:lnTo>
                  <a:lnTo>
                    <a:pt x="4343" y="2663"/>
                  </a:lnTo>
                  <a:lnTo>
                    <a:pt x="4335" y="2667"/>
                  </a:lnTo>
                  <a:lnTo>
                    <a:pt x="4328" y="2673"/>
                  </a:lnTo>
                  <a:lnTo>
                    <a:pt x="4323" y="2681"/>
                  </a:lnTo>
                  <a:lnTo>
                    <a:pt x="4318" y="2689"/>
                  </a:lnTo>
                  <a:lnTo>
                    <a:pt x="4315" y="2697"/>
                  </a:lnTo>
                  <a:lnTo>
                    <a:pt x="4315" y="2707"/>
                  </a:lnTo>
                  <a:lnTo>
                    <a:pt x="4315" y="2716"/>
                  </a:lnTo>
                  <a:lnTo>
                    <a:pt x="4318" y="2726"/>
                  </a:lnTo>
                  <a:lnTo>
                    <a:pt x="4323" y="2734"/>
                  </a:lnTo>
                  <a:lnTo>
                    <a:pt x="4328" y="2741"/>
                  </a:lnTo>
                  <a:lnTo>
                    <a:pt x="4335" y="2747"/>
                  </a:lnTo>
                  <a:lnTo>
                    <a:pt x="4343" y="2751"/>
                  </a:lnTo>
                  <a:lnTo>
                    <a:pt x="4353" y="2754"/>
                  </a:lnTo>
                  <a:lnTo>
                    <a:pt x="4363" y="2755"/>
                  </a:lnTo>
                  <a:lnTo>
                    <a:pt x="4372" y="2754"/>
                  </a:lnTo>
                  <a:lnTo>
                    <a:pt x="4381" y="2751"/>
                  </a:lnTo>
                  <a:lnTo>
                    <a:pt x="4389" y="2747"/>
                  </a:lnTo>
                  <a:lnTo>
                    <a:pt x="4397" y="2741"/>
                  </a:lnTo>
                  <a:lnTo>
                    <a:pt x="4402" y="2734"/>
                  </a:lnTo>
                  <a:lnTo>
                    <a:pt x="4407" y="2726"/>
                  </a:lnTo>
                  <a:lnTo>
                    <a:pt x="4410" y="2716"/>
                  </a:lnTo>
                  <a:lnTo>
                    <a:pt x="4411" y="2707"/>
                  </a:lnTo>
                  <a:lnTo>
                    <a:pt x="4410" y="2697"/>
                  </a:lnTo>
                  <a:lnTo>
                    <a:pt x="4407" y="2689"/>
                  </a:lnTo>
                  <a:lnTo>
                    <a:pt x="4402" y="2681"/>
                  </a:lnTo>
                  <a:lnTo>
                    <a:pt x="4397" y="2673"/>
                  </a:lnTo>
                  <a:lnTo>
                    <a:pt x="4389" y="2667"/>
                  </a:lnTo>
                  <a:lnTo>
                    <a:pt x="4381" y="2663"/>
                  </a:lnTo>
                  <a:lnTo>
                    <a:pt x="4372" y="2660"/>
                  </a:lnTo>
                  <a:lnTo>
                    <a:pt x="4363" y="2659"/>
                  </a:lnTo>
                  <a:close/>
                  <a:moveTo>
                    <a:pt x="3883" y="2659"/>
                  </a:moveTo>
                  <a:lnTo>
                    <a:pt x="3873" y="2660"/>
                  </a:lnTo>
                  <a:lnTo>
                    <a:pt x="3864" y="2663"/>
                  </a:lnTo>
                  <a:lnTo>
                    <a:pt x="3856" y="2667"/>
                  </a:lnTo>
                  <a:lnTo>
                    <a:pt x="3848" y="2673"/>
                  </a:lnTo>
                  <a:lnTo>
                    <a:pt x="3843" y="2681"/>
                  </a:lnTo>
                  <a:lnTo>
                    <a:pt x="3838" y="2689"/>
                  </a:lnTo>
                  <a:lnTo>
                    <a:pt x="3836" y="2697"/>
                  </a:lnTo>
                  <a:lnTo>
                    <a:pt x="3835" y="2707"/>
                  </a:lnTo>
                  <a:lnTo>
                    <a:pt x="3836" y="2716"/>
                  </a:lnTo>
                  <a:lnTo>
                    <a:pt x="3838" y="2726"/>
                  </a:lnTo>
                  <a:lnTo>
                    <a:pt x="3843" y="2734"/>
                  </a:lnTo>
                  <a:lnTo>
                    <a:pt x="3848" y="2741"/>
                  </a:lnTo>
                  <a:lnTo>
                    <a:pt x="3856" y="2747"/>
                  </a:lnTo>
                  <a:lnTo>
                    <a:pt x="3864" y="2751"/>
                  </a:lnTo>
                  <a:lnTo>
                    <a:pt x="3873" y="2754"/>
                  </a:lnTo>
                  <a:lnTo>
                    <a:pt x="3883" y="2755"/>
                  </a:lnTo>
                  <a:lnTo>
                    <a:pt x="3892" y="2754"/>
                  </a:lnTo>
                  <a:lnTo>
                    <a:pt x="3902" y="2751"/>
                  </a:lnTo>
                  <a:lnTo>
                    <a:pt x="3910" y="2747"/>
                  </a:lnTo>
                  <a:lnTo>
                    <a:pt x="3917" y="2741"/>
                  </a:lnTo>
                  <a:lnTo>
                    <a:pt x="3923" y="2734"/>
                  </a:lnTo>
                  <a:lnTo>
                    <a:pt x="3927" y="2726"/>
                  </a:lnTo>
                  <a:lnTo>
                    <a:pt x="3930" y="2716"/>
                  </a:lnTo>
                  <a:lnTo>
                    <a:pt x="3931" y="2707"/>
                  </a:lnTo>
                  <a:lnTo>
                    <a:pt x="3930" y="2697"/>
                  </a:lnTo>
                  <a:lnTo>
                    <a:pt x="3927" y="2689"/>
                  </a:lnTo>
                  <a:lnTo>
                    <a:pt x="3923" y="2681"/>
                  </a:lnTo>
                  <a:lnTo>
                    <a:pt x="3917" y="2673"/>
                  </a:lnTo>
                  <a:lnTo>
                    <a:pt x="3910" y="2667"/>
                  </a:lnTo>
                  <a:lnTo>
                    <a:pt x="3902" y="2663"/>
                  </a:lnTo>
                  <a:lnTo>
                    <a:pt x="3892" y="2660"/>
                  </a:lnTo>
                  <a:lnTo>
                    <a:pt x="3883" y="2659"/>
                  </a:lnTo>
                  <a:close/>
                  <a:moveTo>
                    <a:pt x="3404" y="2659"/>
                  </a:moveTo>
                  <a:lnTo>
                    <a:pt x="3394" y="2660"/>
                  </a:lnTo>
                  <a:lnTo>
                    <a:pt x="3385" y="2663"/>
                  </a:lnTo>
                  <a:lnTo>
                    <a:pt x="3377" y="2667"/>
                  </a:lnTo>
                  <a:lnTo>
                    <a:pt x="3370" y="2673"/>
                  </a:lnTo>
                  <a:lnTo>
                    <a:pt x="3364" y="2681"/>
                  </a:lnTo>
                  <a:lnTo>
                    <a:pt x="3360" y="2689"/>
                  </a:lnTo>
                  <a:lnTo>
                    <a:pt x="3357" y="2697"/>
                  </a:lnTo>
                  <a:lnTo>
                    <a:pt x="3356" y="2707"/>
                  </a:lnTo>
                  <a:lnTo>
                    <a:pt x="3357" y="2716"/>
                  </a:lnTo>
                  <a:lnTo>
                    <a:pt x="3360" y="2726"/>
                  </a:lnTo>
                  <a:lnTo>
                    <a:pt x="3364" y="2734"/>
                  </a:lnTo>
                  <a:lnTo>
                    <a:pt x="3370" y="2741"/>
                  </a:lnTo>
                  <a:lnTo>
                    <a:pt x="3377" y="2747"/>
                  </a:lnTo>
                  <a:lnTo>
                    <a:pt x="3385" y="2751"/>
                  </a:lnTo>
                  <a:lnTo>
                    <a:pt x="3394" y="2754"/>
                  </a:lnTo>
                  <a:lnTo>
                    <a:pt x="3404" y="2755"/>
                  </a:lnTo>
                  <a:lnTo>
                    <a:pt x="3413" y="2754"/>
                  </a:lnTo>
                  <a:lnTo>
                    <a:pt x="3422" y="2751"/>
                  </a:lnTo>
                  <a:lnTo>
                    <a:pt x="3430" y="2747"/>
                  </a:lnTo>
                  <a:lnTo>
                    <a:pt x="3438" y="2741"/>
                  </a:lnTo>
                  <a:lnTo>
                    <a:pt x="3444" y="2734"/>
                  </a:lnTo>
                  <a:lnTo>
                    <a:pt x="3448" y="2726"/>
                  </a:lnTo>
                  <a:lnTo>
                    <a:pt x="3451" y="2716"/>
                  </a:lnTo>
                  <a:lnTo>
                    <a:pt x="3452" y="2707"/>
                  </a:lnTo>
                  <a:lnTo>
                    <a:pt x="3451" y="2697"/>
                  </a:lnTo>
                  <a:lnTo>
                    <a:pt x="3448" y="2689"/>
                  </a:lnTo>
                  <a:lnTo>
                    <a:pt x="3444" y="2681"/>
                  </a:lnTo>
                  <a:lnTo>
                    <a:pt x="3438" y="2673"/>
                  </a:lnTo>
                  <a:lnTo>
                    <a:pt x="3430" y="2667"/>
                  </a:lnTo>
                  <a:lnTo>
                    <a:pt x="3422" y="2663"/>
                  </a:lnTo>
                  <a:lnTo>
                    <a:pt x="3413" y="2660"/>
                  </a:lnTo>
                  <a:lnTo>
                    <a:pt x="3404" y="2659"/>
                  </a:lnTo>
                  <a:close/>
                  <a:moveTo>
                    <a:pt x="2924" y="2659"/>
                  </a:moveTo>
                  <a:lnTo>
                    <a:pt x="2915" y="2660"/>
                  </a:lnTo>
                  <a:lnTo>
                    <a:pt x="2906" y="2663"/>
                  </a:lnTo>
                  <a:lnTo>
                    <a:pt x="2898" y="2667"/>
                  </a:lnTo>
                  <a:lnTo>
                    <a:pt x="2890" y="2673"/>
                  </a:lnTo>
                  <a:lnTo>
                    <a:pt x="2884" y="2681"/>
                  </a:lnTo>
                  <a:lnTo>
                    <a:pt x="2880" y="2689"/>
                  </a:lnTo>
                  <a:lnTo>
                    <a:pt x="2877" y="2697"/>
                  </a:lnTo>
                  <a:lnTo>
                    <a:pt x="2876" y="2707"/>
                  </a:lnTo>
                  <a:lnTo>
                    <a:pt x="2877" y="2716"/>
                  </a:lnTo>
                  <a:lnTo>
                    <a:pt x="2880" y="2726"/>
                  </a:lnTo>
                  <a:lnTo>
                    <a:pt x="2884" y="2734"/>
                  </a:lnTo>
                  <a:lnTo>
                    <a:pt x="2890" y="2741"/>
                  </a:lnTo>
                  <a:lnTo>
                    <a:pt x="2898" y="2747"/>
                  </a:lnTo>
                  <a:lnTo>
                    <a:pt x="2906" y="2751"/>
                  </a:lnTo>
                  <a:lnTo>
                    <a:pt x="2915" y="2754"/>
                  </a:lnTo>
                  <a:lnTo>
                    <a:pt x="2924" y="2755"/>
                  </a:lnTo>
                  <a:lnTo>
                    <a:pt x="2933" y="2754"/>
                  </a:lnTo>
                  <a:lnTo>
                    <a:pt x="2943" y="2751"/>
                  </a:lnTo>
                  <a:lnTo>
                    <a:pt x="2951" y="2747"/>
                  </a:lnTo>
                  <a:lnTo>
                    <a:pt x="2958" y="2741"/>
                  </a:lnTo>
                  <a:lnTo>
                    <a:pt x="2964" y="2734"/>
                  </a:lnTo>
                  <a:lnTo>
                    <a:pt x="2968" y="2726"/>
                  </a:lnTo>
                  <a:lnTo>
                    <a:pt x="2971" y="2716"/>
                  </a:lnTo>
                  <a:lnTo>
                    <a:pt x="2972" y="2707"/>
                  </a:lnTo>
                  <a:lnTo>
                    <a:pt x="2971" y="2697"/>
                  </a:lnTo>
                  <a:lnTo>
                    <a:pt x="2968" y="2689"/>
                  </a:lnTo>
                  <a:lnTo>
                    <a:pt x="2964" y="2681"/>
                  </a:lnTo>
                  <a:lnTo>
                    <a:pt x="2958" y="2673"/>
                  </a:lnTo>
                  <a:lnTo>
                    <a:pt x="2951" y="2667"/>
                  </a:lnTo>
                  <a:lnTo>
                    <a:pt x="2943" y="2663"/>
                  </a:lnTo>
                  <a:lnTo>
                    <a:pt x="2933" y="2660"/>
                  </a:lnTo>
                  <a:lnTo>
                    <a:pt x="2924" y="2659"/>
                  </a:lnTo>
                  <a:close/>
                  <a:moveTo>
                    <a:pt x="2445" y="2659"/>
                  </a:moveTo>
                  <a:lnTo>
                    <a:pt x="2435" y="2660"/>
                  </a:lnTo>
                  <a:lnTo>
                    <a:pt x="2426" y="2663"/>
                  </a:lnTo>
                  <a:lnTo>
                    <a:pt x="2418" y="2667"/>
                  </a:lnTo>
                  <a:lnTo>
                    <a:pt x="2411" y="2673"/>
                  </a:lnTo>
                  <a:lnTo>
                    <a:pt x="2405" y="2681"/>
                  </a:lnTo>
                  <a:lnTo>
                    <a:pt x="2401" y="2689"/>
                  </a:lnTo>
                  <a:lnTo>
                    <a:pt x="2398" y="2697"/>
                  </a:lnTo>
                  <a:lnTo>
                    <a:pt x="2397" y="2707"/>
                  </a:lnTo>
                  <a:lnTo>
                    <a:pt x="2398" y="2716"/>
                  </a:lnTo>
                  <a:lnTo>
                    <a:pt x="2401" y="2726"/>
                  </a:lnTo>
                  <a:lnTo>
                    <a:pt x="2405" y="2734"/>
                  </a:lnTo>
                  <a:lnTo>
                    <a:pt x="2411" y="2741"/>
                  </a:lnTo>
                  <a:lnTo>
                    <a:pt x="2418" y="2747"/>
                  </a:lnTo>
                  <a:lnTo>
                    <a:pt x="2426" y="2751"/>
                  </a:lnTo>
                  <a:lnTo>
                    <a:pt x="2435" y="2754"/>
                  </a:lnTo>
                  <a:lnTo>
                    <a:pt x="2445" y="2755"/>
                  </a:lnTo>
                  <a:lnTo>
                    <a:pt x="2455" y="2754"/>
                  </a:lnTo>
                  <a:lnTo>
                    <a:pt x="2463" y="2751"/>
                  </a:lnTo>
                  <a:lnTo>
                    <a:pt x="2471" y="2747"/>
                  </a:lnTo>
                  <a:lnTo>
                    <a:pt x="2479" y="2741"/>
                  </a:lnTo>
                  <a:lnTo>
                    <a:pt x="2485" y="2734"/>
                  </a:lnTo>
                  <a:lnTo>
                    <a:pt x="2489" y="2726"/>
                  </a:lnTo>
                  <a:lnTo>
                    <a:pt x="2492" y="2716"/>
                  </a:lnTo>
                  <a:lnTo>
                    <a:pt x="2493" y="2707"/>
                  </a:lnTo>
                  <a:lnTo>
                    <a:pt x="2492" y="2697"/>
                  </a:lnTo>
                  <a:lnTo>
                    <a:pt x="2489" y="2689"/>
                  </a:lnTo>
                  <a:lnTo>
                    <a:pt x="2485" y="2681"/>
                  </a:lnTo>
                  <a:lnTo>
                    <a:pt x="2479" y="2673"/>
                  </a:lnTo>
                  <a:lnTo>
                    <a:pt x="2471" y="2667"/>
                  </a:lnTo>
                  <a:lnTo>
                    <a:pt x="2463" y="2663"/>
                  </a:lnTo>
                  <a:lnTo>
                    <a:pt x="2455" y="2660"/>
                  </a:lnTo>
                  <a:lnTo>
                    <a:pt x="2445" y="2659"/>
                  </a:lnTo>
                  <a:close/>
                  <a:moveTo>
                    <a:pt x="4841" y="2216"/>
                  </a:moveTo>
                  <a:lnTo>
                    <a:pt x="4832" y="2217"/>
                  </a:lnTo>
                  <a:lnTo>
                    <a:pt x="4823" y="2219"/>
                  </a:lnTo>
                  <a:lnTo>
                    <a:pt x="4815" y="2224"/>
                  </a:lnTo>
                  <a:lnTo>
                    <a:pt x="4807" y="2229"/>
                  </a:lnTo>
                  <a:lnTo>
                    <a:pt x="4801" y="2237"/>
                  </a:lnTo>
                  <a:lnTo>
                    <a:pt x="4797" y="2245"/>
                  </a:lnTo>
                  <a:lnTo>
                    <a:pt x="4794" y="2254"/>
                  </a:lnTo>
                  <a:lnTo>
                    <a:pt x="4793" y="2264"/>
                  </a:lnTo>
                  <a:lnTo>
                    <a:pt x="4794" y="2273"/>
                  </a:lnTo>
                  <a:lnTo>
                    <a:pt x="4797" y="2283"/>
                  </a:lnTo>
                  <a:lnTo>
                    <a:pt x="4801" y="2291"/>
                  </a:lnTo>
                  <a:lnTo>
                    <a:pt x="4807" y="2298"/>
                  </a:lnTo>
                  <a:lnTo>
                    <a:pt x="4815" y="2304"/>
                  </a:lnTo>
                  <a:lnTo>
                    <a:pt x="4823" y="2308"/>
                  </a:lnTo>
                  <a:lnTo>
                    <a:pt x="4832" y="2311"/>
                  </a:lnTo>
                  <a:lnTo>
                    <a:pt x="4841" y="2312"/>
                  </a:lnTo>
                  <a:lnTo>
                    <a:pt x="4852" y="2311"/>
                  </a:lnTo>
                  <a:lnTo>
                    <a:pt x="4861" y="2308"/>
                  </a:lnTo>
                  <a:lnTo>
                    <a:pt x="4869" y="2304"/>
                  </a:lnTo>
                  <a:lnTo>
                    <a:pt x="4876" y="2298"/>
                  </a:lnTo>
                  <a:lnTo>
                    <a:pt x="4881" y="2291"/>
                  </a:lnTo>
                  <a:lnTo>
                    <a:pt x="4886" y="2283"/>
                  </a:lnTo>
                  <a:lnTo>
                    <a:pt x="4888" y="2273"/>
                  </a:lnTo>
                  <a:lnTo>
                    <a:pt x="4889" y="2264"/>
                  </a:lnTo>
                  <a:lnTo>
                    <a:pt x="4888" y="2254"/>
                  </a:lnTo>
                  <a:lnTo>
                    <a:pt x="4886" y="2245"/>
                  </a:lnTo>
                  <a:lnTo>
                    <a:pt x="4881" y="2237"/>
                  </a:lnTo>
                  <a:lnTo>
                    <a:pt x="4876" y="2229"/>
                  </a:lnTo>
                  <a:lnTo>
                    <a:pt x="4869" y="2224"/>
                  </a:lnTo>
                  <a:lnTo>
                    <a:pt x="4861" y="2219"/>
                  </a:lnTo>
                  <a:lnTo>
                    <a:pt x="4852" y="2217"/>
                  </a:lnTo>
                  <a:lnTo>
                    <a:pt x="4841" y="2216"/>
                  </a:lnTo>
                  <a:close/>
                  <a:moveTo>
                    <a:pt x="4363" y="2216"/>
                  </a:moveTo>
                  <a:lnTo>
                    <a:pt x="4353" y="2217"/>
                  </a:lnTo>
                  <a:lnTo>
                    <a:pt x="4343" y="2219"/>
                  </a:lnTo>
                  <a:lnTo>
                    <a:pt x="4335" y="2224"/>
                  </a:lnTo>
                  <a:lnTo>
                    <a:pt x="4328" y="2229"/>
                  </a:lnTo>
                  <a:lnTo>
                    <a:pt x="4323" y="2237"/>
                  </a:lnTo>
                  <a:lnTo>
                    <a:pt x="4318" y="2245"/>
                  </a:lnTo>
                  <a:lnTo>
                    <a:pt x="4315" y="2254"/>
                  </a:lnTo>
                  <a:lnTo>
                    <a:pt x="4315" y="2264"/>
                  </a:lnTo>
                  <a:lnTo>
                    <a:pt x="4315" y="2273"/>
                  </a:lnTo>
                  <a:lnTo>
                    <a:pt x="4318" y="2283"/>
                  </a:lnTo>
                  <a:lnTo>
                    <a:pt x="4323" y="2291"/>
                  </a:lnTo>
                  <a:lnTo>
                    <a:pt x="4328" y="2298"/>
                  </a:lnTo>
                  <a:lnTo>
                    <a:pt x="4335" y="2304"/>
                  </a:lnTo>
                  <a:lnTo>
                    <a:pt x="4343" y="2308"/>
                  </a:lnTo>
                  <a:lnTo>
                    <a:pt x="4353" y="2311"/>
                  </a:lnTo>
                  <a:lnTo>
                    <a:pt x="4363" y="2312"/>
                  </a:lnTo>
                  <a:lnTo>
                    <a:pt x="4372" y="2311"/>
                  </a:lnTo>
                  <a:lnTo>
                    <a:pt x="4381" y="2308"/>
                  </a:lnTo>
                  <a:lnTo>
                    <a:pt x="4389" y="2304"/>
                  </a:lnTo>
                  <a:lnTo>
                    <a:pt x="4397" y="2298"/>
                  </a:lnTo>
                  <a:lnTo>
                    <a:pt x="4402" y="2291"/>
                  </a:lnTo>
                  <a:lnTo>
                    <a:pt x="4407" y="2283"/>
                  </a:lnTo>
                  <a:lnTo>
                    <a:pt x="4410" y="2273"/>
                  </a:lnTo>
                  <a:lnTo>
                    <a:pt x="4411" y="2264"/>
                  </a:lnTo>
                  <a:lnTo>
                    <a:pt x="4410" y="2254"/>
                  </a:lnTo>
                  <a:lnTo>
                    <a:pt x="4407" y="2245"/>
                  </a:lnTo>
                  <a:lnTo>
                    <a:pt x="4402" y="2237"/>
                  </a:lnTo>
                  <a:lnTo>
                    <a:pt x="4397" y="2229"/>
                  </a:lnTo>
                  <a:lnTo>
                    <a:pt x="4389" y="2224"/>
                  </a:lnTo>
                  <a:lnTo>
                    <a:pt x="4381" y="2219"/>
                  </a:lnTo>
                  <a:lnTo>
                    <a:pt x="4372" y="2217"/>
                  </a:lnTo>
                  <a:lnTo>
                    <a:pt x="4363" y="2216"/>
                  </a:lnTo>
                  <a:close/>
                  <a:moveTo>
                    <a:pt x="3883" y="2216"/>
                  </a:moveTo>
                  <a:lnTo>
                    <a:pt x="3873" y="2217"/>
                  </a:lnTo>
                  <a:lnTo>
                    <a:pt x="3864" y="2219"/>
                  </a:lnTo>
                  <a:lnTo>
                    <a:pt x="3856" y="2224"/>
                  </a:lnTo>
                  <a:lnTo>
                    <a:pt x="3848" y="2229"/>
                  </a:lnTo>
                  <a:lnTo>
                    <a:pt x="3843" y="2237"/>
                  </a:lnTo>
                  <a:lnTo>
                    <a:pt x="3838" y="2245"/>
                  </a:lnTo>
                  <a:lnTo>
                    <a:pt x="3836" y="2254"/>
                  </a:lnTo>
                  <a:lnTo>
                    <a:pt x="3835" y="2264"/>
                  </a:lnTo>
                  <a:lnTo>
                    <a:pt x="3836" y="2273"/>
                  </a:lnTo>
                  <a:lnTo>
                    <a:pt x="3838" y="2283"/>
                  </a:lnTo>
                  <a:lnTo>
                    <a:pt x="3843" y="2291"/>
                  </a:lnTo>
                  <a:lnTo>
                    <a:pt x="3848" y="2298"/>
                  </a:lnTo>
                  <a:lnTo>
                    <a:pt x="3856" y="2304"/>
                  </a:lnTo>
                  <a:lnTo>
                    <a:pt x="3864" y="2308"/>
                  </a:lnTo>
                  <a:lnTo>
                    <a:pt x="3873" y="2311"/>
                  </a:lnTo>
                  <a:lnTo>
                    <a:pt x="3883" y="2312"/>
                  </a:lnTo>
                  <a:lnTo>
                    <a:pt x="3892" y="2311"/>
                  </a:lnTo>
                  <a:lnTo>
                    <a:pt x="3902" y="2308"/>
                  </a:lnTo>
                  <a:lnTo>
                    <a:pt x="3910" y="2304"/>
                  </a:lnTo>
                  <a:lnTo>
                    <a:pt x="3917" y="2298"/>
                  </a:lnTo>
                  <a:lnTo>
                    <a:pt x="3923" y="2291"/>
                  </a:lnTo>
                  <a:lnTo>
                    <a:pt x="3927" y="2283"/>
                  </a:lnTo>
                  <a:lnTo>
                    <a:pt x="3930" y="2273"/>
                  </a:lnTo>
                  <a:lnTo>
                    <a:pt x="3931" y="2264"/>
                  </a:lnTo>
                  <a:lnTo>
                    <a:pt x="3930" y="2254"/>
                  </a:lnTo>
                  <a:lnTo>
                    <a:pt x="3927" y="2245"/>
                  </a:lnTo>
                  <a:lnTo>
                    <a:pt x="3923" y="2237"/>
                  </a:lnTo>
                  <a:lnTo>
                    <a:pt x="3917" y="2229"/>
                  </a:lnTo>
                  <a:lnTo>
                    <a:pt x="3910" y="2224"/>
                  </a:lnTo>
                  <a:lnTo>
                    <a:pt x="3902" y="2219"/>
                  </a:lnTo>
                  <a:lnTo>
                    <a:pt x="3892" y="2217"/>
                  </a:lnTo>
                  <a:lnTo>
                    <a:pt x="3883" y="2216"/>
                  </a:lnTo>
                  <a:close/>
                  <a:moveTo>
                    <a:pt x="3404" y="2216"/>
                  </a:moveTo>
                  <a:lnTo>
                    <a:pt x="3394" y="2217"/>
                  </a:lnTo>
                  <a:lnTo>
                    <a:pt x="3385" y="2219"/>
                  </a:lnTo>
                  <a:lnTo>
                    <a:pt x="3377" y="2224"/>
                  </a:lnTo>
                  <a:lnTo>
                    <a:pt x="3370" y="2229"/>
                  </a:lnTo>
                  <a:lnTo>
                    <a:pt x="3364" y="2237"/>
                  </a:lnTo>
                  <a:lnTo>
                    <a:pt x="3360" y="2245"/>
                  </a:lnTo>
                  <a:lnTo>
                    <a:pt x="3357" y="2254"/>
                  </a:lnTo>
                  <a:lnTo>
                    <a:pt x="3356" y="2264"/>
                  </a:lnTo>
                  <a:lnTo>
                    <a:pt x="3357" y="2273"/>
                  </a:lnTo>
                  <a:lnTo>
                    <a:pt x="3360" y="2283"/>
                  </a:lnTo>
                  <a:lnTo>
                    <a:pt x="3364" y="2291"/>
                  </a:lnTo>
                  <a:lnTo>
                    <a:pt x="3370" y="2298"/>
                  </a:lnTo>
                  <a:lnTo>
                    <a:pt x="3377" y="2304"/>
                  </a:lnTo>
                  <a:lnTo>
                    <a:pt x="3385" y="2308"/>
                  </a:lnTo>
                  <a:lnTo>
                    <a:pt x="3394" y="2311"/>
                  </a:lnTo>
                  <a:lnTo>
                    <a:pt x="3404" y="2312"/>
                  </a:lnTo>
                  <a:lnTo>
                    <a:pt x="3413" y="2311"/>
                  </a:lnTo>
                  <a:lnTo>
                    <a:pt x="3422" y="2308"/>
                  </a:lnTo>
                  <a:lnTo>
                    <a:pt x="3430" y="2304"/>
                  </a:lnTo>
                  <a:lnTo>
                    <a:pt x="3438" y="2298"/>
                  </a:lnTo>
                  <a:lnTo>
                    <a:pt x="3444" y="2291"/>
                  </a:lnTo>
                  <a:lnTo>
                    <a:pt x="3448" y="2283"/>
                  </a:lnTo>
                  <a:lnTo>
                    <a:pt x="3451" y="2273"/>
                  </a:lnTo>
                  <a:lnTo>
                    <a:pt x="3452" y="2264"/>
                  </a:lnTo>
                  <a:lnTo>
                    <a:pt x="3451" y="2254"/>
                  </a:lnTo>
                  <a:lnTo>
                    <a:pt x="3448" y="2245"/>
                  </a:lnTo>
                  <a:lnTo>
                    <a:pt x="3444" y="2237"/>
                  </a:lnTo>
                  <a:lnTo>
                    <a:pt x="3438" y="2229"/>
                  </a:lnTo>
                  <a:lnTo>
                    <a:pt x="3430" y="2224"/>
                  </a:lnTo>
                  <a:lnTo>
                    <a:pt x="3422" y="2219"/>
                  </a:lnTo>
                  <a:lnTo>
                    <a:pt x="3413" y="2217"/>
                  </a:lnTo>
                  <a:lnTo>
                    <a:pt x="3404" y="2216"/>
                  </a:lnTo>
                  <a:close/>
                  <a:moveTo>
                    <a:pt x="2924" y="2216"/>
                  </a:moveTo>
                  <a:lnTo>
                    <a:pt x="2915" y="2217"/>
                  </a:lnTo>
                  <a:lnTo>
                    <a:pt x="2906" y="2219"/>
                  </a:lnTo>
                  <a:lnTo>
                    <a:pt x="2898" y="2224"/>
                  </a:lnTo>
                  <a:lnTo>
                    <a:pt x="2890" y="2229"/>
                  </a:lnTo>
                  <a:lnTo>
                    <a:pt x="2884" y="2237"/>
                  </a:lnTo>
                  <a:lnTo>
                    <a:pt x="2880" y="2245"/>
                  </a:lnTo>
                  <a:lnTo>
                    <a:pt x="2877" y="2254"/>
                  </a:lnTo>
                  <a:lnTo>
                    <a:pt x="2876" y="2264"/>
                  </a:lnTo>
                  <a:lnTo>
                    <a:pt x="2877" y="2273"/>
                  </a:lnTo>
                  <a:lnTo>
                    <a:pt x="2880" y="2283"/>
                  </a:lnTo>
                  <a:lnTo>
                    <a:pt x="2884" y="2291"/>
                  </a:lnTo>
                  <a:lnTo>
                    <a:pt x="2890" y="2298"/>
                  </a:lnTo>
                  <a:lnTo>
                    <a:pt x="2898" y="2304"/>
                  </a:lnTo>
                  <a:lnTo>
                    <a:pt x="2906" y="2308"/>
                  </a:lnTo>
                  <a:lnTo>
                    <a:pt x="2915" y="2311"/>
                  </a:lnTo>
                  <a:lnTo>
                    <a:pt x="2924" y="2312"/>
                  </a:lnTo>
                  <a:lnTo>
                    <a:pt x="2933" y="2311"/>
                  </a:lnTo>
                  <a:lnTo>
                    <a:pt x="2943" y="2308"/>
                  </a:lnTo>
                  <a:lnTo>
                    <a:pt x="2951" y="2304"/>
                  </a:lnTo>
                  <a:lnTo>
                    <a:pt x="2958" y="2298"/>
                  </a:lnTo>
                  <a:lnTo>
                    <a:pt x="2964" y="2291"/>
                  </a:lnTo>
                  <a:lnTo>
                    <a:pt x="2968" y="2283"/>
                  </a:lnTo>
                  <a:lnTo>
                    <a:pt x="2971" y="2273"/>
                  </a:lnTo>
                  <a:lnTo>
                    <a:pt x="2972" y="2264"/>
                  </a:lnTo>
                  <a:lnTo>
                    <a:pt x="2971" y="2254"/>
                  </a:lnTo>
                  <a:lnTo>
                    <a:pt x="2968" y="2245"/>
                  </a:lnTo>
                  <a:lnTo>
                    <a:pt x="2964" y="2237"/>
                  </a:lnTo>
                  <a:lnTo>
                    <a:pt x="2958" y="2229"/>
                  </a:lnTo>
                  <a:lnTo>
                    <a:pt x="2951" y="2224"/>
                  </a:lnTo>
                  <a:lnTo>
                    <a:pt x="2943" y="2219"/>
                  </a:lnTo>
                  <a:lnTo>
                    <a:pt x="2933" y="2217"/>
                  </a:lnTo>
                  <a:lnTo>
                    <a:pt x="2924" y="2216"/>
                  </a:lnTo>
                  <a:close/>
                  <a:moveTo>
                    <a:pt x="2445" y="2216"/>
                  </a:moveTo>
                  <a:lnTo>
                    <a:pt x="2435" y="2217"/>
                  </a:lnTo>
                  <a:lnTo>
                    <a:pt x="2426" y="2219"/>
                  </a:lnTo>
                  <a:lnTo>
                    <a:pt x="2418" y="2224"/>
                  </a:lnTo>
                  <a:lnTo>
                    <a:pt x="2411" y="2229"/>
                  </a:lnTo>
                  <a:lnTo>
                    <a:pt x="2405" y="2237"/>
                  </a:lnTo>
                  <a:lnTo>
                    <a:pt x="2401" y="2245"/>
                  </a:lnTo>
                  <a:lnTo>
                    <a:pt x="2398" y="2254"/>
                  </a:lnTo>
                  <a:lnTo>
                    <a:pt x="2397" y="2264"/>
                  </a:lnTo>
                  <a:lnTo>
                    <a:pt x="2398" y="2273"/>
                  </a:lnTo>
                  <a:lnTo>
                    <a:pt x="2401" y="2283"/>
                  </a:lnTo>
                  <a:lnTo>
                    <a:pt x="2405" y="2291"/>
                  </a:lnTo>
                  <a:lnTo>
                    <a:pt x="2411" y="2298"/>
                  </a:lnTo>
                  <a:lnTo>
                    <a:pt x="2418" y="2304"/>
                  </a:lnTo>
                  <a:lnTo>
                    <a:pt x="2426" y="2308"/>
                  </a:lnTo>
                  <a:lnTo>
                    <a:pt x="2435" y="2311"/>
                  </a:lnTo>
                  <a:lnTo>
                    <a:pt x="2445" y="2312"/>
                  </a:lnTo>
                  <a:lnTo>
                    <a:pt x="2455" y="2311"/>
                  </a:lnTo>
                  <a:lnTo>
                    <a:pt x="2463" y="2308"/>
                  </a:lnTo>
                  <a:lnTo>
                    <a:pt x="2471" y="2304"/>
                  </a:lnTo>
                  <a:lnTo>
                    <a:pt x="2479" y="2298"/>
                  </a:lnTo>
                  <a:lnTo>
                    <a:pt x="2485" y="2291"/>
                  </a:lnTo>
                  <a:lnTo>
                    <a:pt x="2489" y="2283"/>
                  </a:lnTo>
                  <a:lnTo>
                    <a:pt x="2492" y="2273"/>
                  </a:lnTo>
                  <a:lnTo>
                    <a:pt x="2493" y="2264"/>
                  </a:lnTo>
                  <a:lnTo>
                    <a:pt x="2492" y="2254"/>
                  </a:lnTo>
                  <a:lnTo>
                    <a:pt x="2489" y="2245"/>
                  </a:lnTo>
                  <a:lnTo>
                    <a:pt x="2485" y="2237"/>
                  </a:lnTo>
                  <a:lnTo>
                    <a:pt x="2479" y="2229"/>
                  </a:lnTo>
                  <a:lnTo>
                    <a:pt x="2471" y="2224"/>
                  </a:lnTo>
                  <a:lnTo>
                    <a:pt x="2463" y="2219"/>
                  </a:lnTo>
                  <a:lnTo>
                    <a:pt x="2455" y="2217"/>
                  </a:lnTo>
                  <a:lnTo>
                    <a:pt x="2445" y="2216"/>
                  </a:lnTo>
                  <a:close/>
                  <a:moveTo>
                    <a:pt x="4841" y="1773"/>
                  </a:moveTo>
                  <a:lnTo>
                    <a:pt x="4832" y="1774"/>
                  </a:lnTo>
                  <a:lnTo>
                    <a:pt x="4823" y="1776"/>
                  </a:lnTo>
                  <a:lnTo>
                    <a:pt x="4815" y="1781"/>
                  </a:lnTo>
                  <a:lnTo>
                    <a:pt x="4807" y="1786"/>
                  </a:lnTo>
                  <a:lnTo>
                    <a:pt x="4801" y="1793"/>
                  </a:lnTo>
                  <a:lnTo>
                    <a:pt x="4797" y="1802"/>
                  </a:lnTo>
                  <a:lnTo>
                    <a:pt x="4794" y="1811"/>
                  </a:lnTo>
                  <a:lnTo>
                    <a:pt x="4793" y="1821"/>
                  </a:lnTo>
                  <a:lnTo>
                    <a:pt x="4794" y="1830"/>
                  </a:lnTo>
                  <a:lnTo>
                    <a:pt x="4797" y="1840"/>
                  </a:lnTo>
                  <a:lnTo>
                    <a:pt x="4801" y="1848"/>
                  </a:lnTo>
                  <a:lnTo>
                    <a:pt x="4807" y="1855"/>
                  </a:lnTo>
                  <a:lnTo>
                    <a:pt x="4815" y="1860"/>
                  </a:lnTo>
                  <a:lnTo>
                    <a:pt x="4823" y="1865"/>
                  </a:lnTo>
                  <a:lnTo>
                    <a:pt x="4832" y="1868"/>
                  </a:lnTo>
                  <a:lnTo>
                    <a:pt x="4841" y="1869"/>
                  </a:lnTo>
                  <a:lnTo>
                    <a:pt x="4852" y="1868"/>
                  </a:lnTo>
                  <a:lnTo>
                    <a:pt x="4861" y="1865"/>
                  </a:lnTo>
                  <a:lnTo>
                    <a:pt x="4869" y="1860"/>
                  </a:lnTo>
                  <a:lnTo>
                    <a:pt x="4876" y="1855"/>
                  </a:lnTo>
                  <a:lnTo>
                    <a:pt x="4881" y="1848"/>
                  </a:lnTo>
                  <a:lnTo>
                    <a:pt x="4886" y="1840"/>
                  </a:lnTo>
                  <a:lnTo>
                    <a:pt x="4888" y="1830"/>
                  </a:lnTo>
                  <a:lnTo>
                    <a:pt x="4889" y="1821"/>
                  </a:lnTo>
                  <a:lnTo>
                    <a:pt x="4888" y="1811"/>
                  </a:lnTo>
                  <a:lnTo>
                    <a:pt x="4886" y="1802"/>
                  </a:lnTo>
                  <a:lnTo>
                    <a:pt x="4881" y="1793"/>
                  </a:lnTo>
                  <a:lnTo>
                    <a:pt x="4876" y="1786"/>
                  </a:lnTo>
                  <a:lnTo>
                    <a:pt x="4869" y="1781"/>
                  </a:lnTo>
                  <a:lnTo>
                    <a:pt x="4861" y="1776"/>
                  </a:lnTo>
                  <a:lnTo>
                    <a:pt x="4852" y="1774"/>
                  </a:lnTo>
                  <a:lnTo>
                    <a:pt x="4841" y="1773"/>
                  </a:lnTo>
                  <a:close/>
                  <a:moveTo>
                    <a:pt x="4363" y="1773"/>
                  </a:moveTo>
                  <a:lnTo>
                    <a:pt x="4353" y="1774"/>
                  </a:lnTo>
                  <a:lnTo>
                    <a:pt x="4343" y="1776"/>
                  </a:lnTo>
                  <a:lnTo>
                    <a:pt x="4335" y="1781"/>
                  </a:lnTo>
                  <a:lnTo>
                    <a:pt x="4328" y="1786"/>
                  </a:lnTo>
                  <a:lnTo>
                    <a:pt x="4323" y="1793"/>
                  </a:lnTo>
                  <a:lnTo>
                    <a:pt x="4318" y="1802"/>
                  </a:lnTo>
                  <a:lnTo>
                    <a:pt x="4315" y="1811"/>
                  </a:lnTo>
                  <a:lnTo>
                    <a:pt x="4315" y="1821"/>
                  </a:lnTo>
                  <a:lnTo>
                    <a:pt x="4315" y="1830"/>
                  </a:lnTo>
                  <a:lnTo>
                    <a:pt x="4318" y="1840"/>
                  </a:lnTo>
                  <a:lnTo>
                    <a:pt x="4323" y="1848"/>
                  </a:lnTo>
                  <a:lnTo>
                    <a:pt x="4328" y="1855"/>
                  </a:lnTo>
                  <a:lnTo>
                    <a:pt x="4335" y="1860"/>
                  </a:lnTo>
                  <a:lnTo>
                    <a:pt x="4343" y="1865"/>
                  </a:lnTo>
                  <a:lnTo>
                    <a:pt x="4353" y="1868"/>
                  </a:lnTo>
                  <a:lnTo>
                    <a:pt x="4363" y="1869"/>
                  </a:lnTo>
                  <a:lnTo>
                    <a:pt x="4372" y="1868"/>
                  </a:lnTo>
                  <a:lnTo>
                    <a:pt x="4381" y="1865"/>
                  </a:lnTo>
                  <a:lnTo>
                    <a:pt x="4389" y="1860"/>
                  </a:lnTo>
                  <a:lnTo>
                    <a:pt x="4397" y="1855"/>
                  </a:lnTo>
                  <a:lnTo>
                    <a:pt x="4402" y="1848"/>
                  </a:lnTo>
                  <a:lnTo>
                    <a:pt x="4407" y="1840"/>
                  </a:lnTo>
                  <a:lnTo>
                    <a:pt x="4410" y="1830"/>
                  </a:lnTo>
                  <a:lnTo>
                    <a:pt x="4411" y="1821"/>
                  </a:lnTo>
                  <a:lnTo>
                    <a:pt x="4410" y="1811"/>
                  </a:lnTo>
                  <a:lnTo>
                    <a:pt x="4407" y="1802"/>
                  </a:lnTo>
                  <a:lnTo>
                    <a:pt x="4402" y="1793"/>
                  </a:lnTo>
                  <a:lnTo>
                    <a:pt x="4397" y="1786"/>
                  </a:lnTo>
                  <a:lnTo>
                    <a:pt x="4389" y="1781"/>
                  </a:lnTo>
                  <a:lnTo>
                    <a:pt x="4381" y="1776"/>
                  </a:lnTo>
                  <a:lnTo>
                    <a:pt x="4372" y="1774"/>
                  </a:lnTo>
                  <a:lnTo>
                    <a:pt x="4363" y="1773"/>
                  </a:lnTo>
                  <a:close/>
                  <a:moveTo>
                    <a:pt x="3883" y="1773"/>
                  </a:moveTo>
                  <a:lnTo>
                    <a:pt x="3873" y="1774"/>
                  </a:lnTo>
                  <a:lnTo>
                    <a:pt x="3864" y="1776"/>
                  </a:lnTo>
                  <a:lnTo>
                    <a:pt x="3856" y="1781"/>
                  </a:lnTo>
                  <a:lnTo>
                    <a:pt x="3848" y="1786"/>
                  </a:lnTo>
                  <a:lnTo>
                    <a:pt x="3843" y="1793"/>
                  </a:lnTo>
                  <a:lnTo>
                    <a:pt x="3838" y="1802"/>
                  </a:lnTo>
                  <a:lnTo>
                    <a:pt x="3836" y="1811"/>
                  </a:lnTo>
                  <a:lnTo>
                    <a:pt x="3835" y="1821"/>
                  </a:lnTo>
                  <a:lnTo>
                    <a:pt x="3836" y="1830"/>
                  </a:lnTo>
                  <a:lnTo>
                    <a:pt x="3838" y="1840"/>
                  </a:lnTo>
                  <a:lnTo>
                    <a:pt x="3843" y="1848"/>
                  </a:lnTo>
                  <a:lnTo>
                    <a:pt x="3848" y="1855"/>
                  </a:lnTo>
                  <a:lnTo>
                    <a:pt x="3856" y="1860"/>
                  </a:lnTo>
                  <a:lnTo>
                    <a:pt x="3864" y="1865"/>
                  </a:lnTo>
                  <a:lnTo>
                    <a:pt x="3873" y="1868"/>
                  </a:lnTo>
                  <a:lnTo>
                    <a:pt x="3883" y="1869"/>
                  </a:lnTo>
                  <a:lnTo>
                    <a:pt x="3892" y="1868"/>
                  </a:lnTo>
                  <a:lnTo>
                    <a:pt x="3902" y="1865"/>
                  </a:lnTo>
                  <a:lnTo>
                    <a:pt x="3910" y="1860"/>
                  </a:lnTo>
                  <a:lnTo>
                    <a:pt x="3917" y="1855"/>
                  </a:lnTo>
                  <a:lnTo>
                    <a:pt x="3923" y="1848"/>
                  </a:lnTo>
                  <a:lnTo>
                    <a:pt x="3927" y="1840"/>
                  </a:lnTo>
                  <a:lnTo>
                    <a:pt x="3930" y="1830"/>
                  </a:lnTo>
                  <a:lnTo>
                    <a:pt x="3931" y="1821"/>
                  </a:lnTo>
                  <a:lnTo>
                    <a:pt x="3930" y="1811"/>
                  </a:lnTo>
                  <a:lnTo>
                    <a:pt x="3927" y="1802"/>
                  </a:lnTo>
                  <a:lnTo>
                    <a:pt x="3923" y="1793"/>
                  </a:lnTo>
                  <a:lnTo>
                    <a:pt x="3917" y="1786"/>
                  </a:lnTo>
                  <a:lnTo>
                    <a:pt x="3910" y="1781"/>
                  </a:lnTo>
                  <a:lnTo>
                    <a:pt x="3902" y="1776"/>
                  </a:lnTo>
                  <a:lnTo>
                    <a:pt x="3892" y="1774"/>
                  </a:lnTo>
                  <a:lnTo>
                    <a:pt x="3883" y="1773"/>
                  </a:lnTo>
                  <a:close/>
                  <a:moveTo>
                    <a:pt x="3404" y="1773"/>
                  </a:moveTo>
                  <a:lnTo>
                    <a:pt x="3394" y="1774"/>
                  </a:lnTo>
                  <a:lnTo>
                    <a:pt x="3385" y="1776"/>
                  </a:lnTo>
                  <a:lnTo>
                    <a:pt x="3377" y="1781"/>
                  </a:lnTo>
                  <a:lnTo>
                    <a:pt x="3370" y="1786"/>
                  </a:lnTo>
                  <a:lnTo>
                    <a:pt x="3364" y="1793"/>
                  </a:lnTo>
                  <a:lnTo>
                    <a:pt x="3360" y="1802"/>
                  </a:lnTo>
                  <a:lnTo>
                    <a:pt x="3357" y="1811"/>
                  </a:lnTo>
                  <a:lnTo>
                    <a:pt x="3356" y="1821"/>
                  </a:lnTo>
                  <a:lnTo>
                    <a:pt x="3357" y="1830"/>
                  </a:lnTo>
                  <a:lnTo>
                    <a:pt x="3360" y="1840"/>
                  </a:lnTo>
                  <a:lnTo>
                    <a:pt x="3364" y="1848"/>
                  </a:lnTo>
                  <a:lnTo>
                    <a:pt x="3370" y="1855"/>
                  </a:lnTo>
                  <a:lnTo>
                    <a:pt x="3377" y="1860"/>
                  </a:lnTo>
                  <a:lnTo>
                    <a:pt x="3385" y="1865"/>
                  </a:lnTo>
                  <a:lnTo>
                    <a:pt x="3394" y="1868"/>
                  </a:lnTo>
                  <a:lnTo>
                    <a:pt x="3404" y="1869"/>
                  </a:lnTo>
                  <a:lnTo>
                    <a:pt x="3413" y="1868"/>
                  </a:lnTo>
                  <a:lnTo>
                    <a:pt x="3422" y="1865"/>
                  </a:lnTo>
                  <a:lnTo>
                    <a:pt x="3430" y="1860"/>
                  </a:lnTo>
                  <a:lnTo>
                    <a:pt x="3438" y="1855"/>
                  </a:lnTo>
                  <a:lnTo>
                    <a:pt x="3444" y="1848"/>
                  </a:lnTo>
                  <a:lnTo>
                    <a:pt x="3448" y="1840"/>
                  </a:lnTo>
                  <a:lnTo>
                    <a:pt x="3451" y="1830"/>
                  </a:lnTo>
                  <a:lnTo>
                    <a:pt x="3452" y="1821"/>
                  </a:lnTo>
                  <a:lnTo>
                    <a:pt x="3451" y="1811"/>
                  </a:lnTo>
                  <a:lnTo>
                    <a:pt x="3448" y="1802"/>
                  </a:lnTo>
                  <a:lnTo>
                    <a:pt x="3444" y="1793"/>
                  </a:lnTo>
                  <a:lnTo>
                    <a:pt x="3438" y="1786"/>
                  </a:lnTo>
                  <a:lnTo>
                    <a:pt x="3430" y="1781"/>
                  </a:lnTo>
                  <a:lnTo>
                    <a:pt x="3422" y="1776"/>
                  </a:lnTo>
                  <a:lnTo>
                    <a:pt x="3413" y="1774"/>
                  </a:lnTo>
                  <a:lnTo>
                    <a:pt x="3404" y="1773"/>
                  </a:lnTo>
                  <a:close/>
                  <a:moveTo>
                    <a:pt x="2924" y="1773"/>
                  </a:moveTo>
                  <a:lnTo>
                    <a:pt x="2915" y="1774"/>
                  </a:lnTo>
                  <a:lnTo>
                    <a:pt x="2906" y="1776"/>
                  </a:lnTo>
                  <a:lnTo>
                    <a:pt x="2898" y="1781"/>
                  </a:lnTo>
                  <a:lnTo>
                    <a:pt x="2890" y="1786"/>
                  </a:lnTo>
                  <a:lnTo>
                    <a:pt x="2884" y="1793"/>
                  </a:lnTo>
                  <a:lnTo>
                    <a:pt x="2880" y="1802"/>
                  </a:lnTo>
                  <a:lnTo>
                    <a:pt x="2877" y="1811"/>
                  </a:lnTo>
                  <a:lnTo>
                    <a:pt x="2876" y="1821"/>
                  </a:lnTo>
                  <a:lnTo>
                    <a:pt x="2877" y="1830"/>
                  </a:lnTo>
                  <a:lnTo>
                    <a:pt x="2880" y="1840"/>
                  </a:lnTo>
                  <a:lnTo>
                    <a:pt x="2884" y="1848"/>
                  </a:lnTo>
                  <a:lnTo>
                    <a:pt x="2890" y="1855"/>
                  </a:lnTo>
                  <a:lnTo>
                    <a:pt x="2898" y="1860"/>
                  </a:lnTo>
                  <a:lnTo>
                    <a:pt x="2906" y="1865"/>
                  </a:lnTo>
                  <a:lnTo>
                    <a:pt x="2915" y="1868"/>
                  </a:lnTo>
                  <a:lnTo>
                    <a:pt x="2924" y="1869"/>
                  </a:lnTo>
                  <a:lnTo>
                    <a:pt x="2933" y="1868"/>
                  </a:lnTo>
                  <a:lnTo>
                    <a:pt x="2943" y="1865"/>
                  </a:lnTo>
                  <a:lnTo>
                    <a:pt x="2951" y="1860"/>
                  </a:lnTo>
                  <a:lnTo>
                    <a:pt x="2958" y="1855"/>
                  </a:lnTo>
                  <a:lnTo>
                    <a:pt x="2964" y="1848"/>
                  </a:lnTo>
                  <a:lnTo>
                    <a:pt x="2968" y="1840"/>
                  </a:lnTo>
                  <a:lnTo>
                    <a:pt x="2971" y="1830"/>
                  </a:lnTo>
                  <a:lnTo>
                    <a:pt x="2972" y="1821"/>
                  </a:lnTo>
                  <a:lnTo>
                    <a:pt x="2971" y="1811"/>
                  </a:lnTo>
                  <a:lnTo>
                    <a:pt x="2968" y="1802"/>
                  </a:lnTo>
                  <a:lnTo>
                    <a:pt x="2964" y="1793"/>
                  </a:lnTo>
                  <a:lnTo>
                    <a:pt x="2958" y="1786"/>
                  </a:lnTo>
                  <a:lnTo>
                    <a:pt x="2951" y="1781"/>
                  </a:lnTo>
                  <a:lnTo>
                    <a:pt x="2943" y="1776"/>
                  </a:lnTo>
                  <a:lnTo>
                    <a:pt x="2933" y="1774"/>
                  </a:lnTo>
                  <a:lnTo>
                    <a:pt x="2924" y="1773"/>
                  </a:lnTo>
                  <a:close/>
                  <a:moveTo>
                    <a:pt x="2445" y="1773"/>
                  </a:moveTo>
                  <a:lnTo>
                    <a:pt x="2435" y="1774"/>
                  </a:lnTo>
                  <a:lnTo>
                    <a:pt x="2426" y="1776"/>
                  </a:lnTo>
                  <a:lnTo>
                    <a:pt x="2418" y="1781"/>
                  </a:lnTo>
                  <a:lnTo>
                    <a:pt x="2411" y="1786"/>
                  </a:lnTo>
                  <a:lnTo>
                    <a:pt x="2405" y="1793"/>
                  </a:lnTo>
                  <a:lnTo>
                    <a:pt x="2401" y="1802"/>
                  </a:lnTo>
                  <a:lnTo>
                    <a:pt x="2398" y="1811"/>
                  </a:lnTo>
                  <a:lnTo>
                    <a:pt x="2397" y="1821"/>
                  </a:lnTo>
                  <a:lnTo>
                    <a:pt x="2398" y="1830"/>
                  </a:lnTo>
                  <a:lnTo>
                    <a:pt x="2401" y="1840"/>
                  </a:lnTo>
                  <a:lnTo>
                    <a:pt x="2405" y="1848"/>
                  </a:lnTo>
                  <a:lnTo>
                    <a:pt x="2411" y="1855"/>
                  </a:lnTo>
                  <a:lnTo>
                    <a:pt x="2418" y="1860"/>
                  </a:lnTo>
                  <a:lnTo>
                    <a:pt x="2426" y="1865"/>
                  </a:lnTo>
                  <a:lnTo>
                    <a:pt x="2435" y="1868"/>
                  </a:lnTo>
                  <a:lnTo>
                    <a:pt x="2445" y="1869"/>
                  </a:lnTo>
                  <a:lnTo>
                    <a:pt x="2455" y="1868"/>
                  </a:lnTo>
                  <a:lnTo>
                    <a:pt x="2463" y="1865"/>
                  </a:lnTo>
                  <a:lnTo>
                    <a:pt x="2471" y="1860"/>
                  </a:lnTo>
                  <a:lnTo>
                    <a:pt x="2479" y="1855"/>
                  </a:lnTo>
                  <a:lnTo>
                    <a:pt x="2485" y="1848"/>
                  </a:lnTo>
                  <a:lnTo>
                    <a:pt x="2489" y="1840"/>
                  </a:lnTo>
                  <a:lnTo>
                    <a:pt x="2492" y="1830"/>
                  </a:lnTo>
                  <a:lnTo>
                    <a:pt x="2493" y="1821"/>
                  </a:lnTo>
                  <a:lnTo>
                    <a:pt x="2492" y="1811"/>
                  </a:lnTo>
                  <a:lnTo>
                    <a:pt x="2489" y="1802"/>
                  </a:lnTo>
                  <a:lnTo>
                    <a:pt x="2485" y="1793"/>
                  </a:lnTo>
                  <a:lnTo>
                    <a:pt x="2479" y="1786"/>
                  </a:lnTo>
                  <a:lnTo>
                    <a:pt x="2471" y="1781"/>
                  </a:lnTo>
                  <a:lnTo>
                    <a:pt x="2463" y="1776"/>
                  </a:lnTo>
                  <a:lnTo>
                    <a:pt x="2455" y="1774"/>
                  </a:lnTo>
                  <a:lnTo>
                    <a:pt x="2445" y="1773"/>
                  </a:lnTo>
                  <a:close/>
                  <a:moveTo>
                    <a:pt x="4841" y="1329"/>
                  </a:moveTo>
                  <a:lnTo>
                    <a:pt x="4832" y="1330"/>
                  </a:lnTo>
                  <a:lnTo>
                    <a:pt x="4823" y="1333"/>
                  </a:lnTo>
                  <a:lnTo>
                    <a:pt x="4815" y="1337"/>
                  </a:lnTo>
                  <a:lnTo>
                    <a:pt x="4807" y="1343"/>
                  </a:lnTo>
                  <a:lnTo>
                    <a:pt x="4801" y="1350"/>
                  </a:lnTo>
                  <a:lnTo>
                    <a:pt x="4797" y="1359"/>
                  </a:lnTo>
                  <a:lnTo>
                    <a:pt x="4794" y="1368"/>
                  </a:lnTo>
                  <a:lnTo>
                    <a:pt x="4793" y="1377"/>
                  </a:lnTo>
                  <a:lnTo>
                    <a:pt x="4794" y="1387"/>
                  </a:lnTo>
                  <a:lnTo>
                    <a:pt x="4797" y="1397"/>
                  </a:lnTo>
                  <a:lnTo>
                    <a:pt x="4801" y="1405"/>
                  </a:lnTo>
                  <a:lnTo>
                    <a:pt x="4807" y="1412"/>
                  </a:lnTo>
                  <a:lnTo>
                    <a:pt x="4815" y="1417"/>
                  </a:lnTo>
                  <a:lnTo>
                    <a:pt x="4823" y="1422"/>
                  </a:lnTo>
                  <a:lnTo>
                    <a:pt x="4832" y="1424"/>
                  </a:lnTo>
                  <a:lnTo>
                    <a:pt x="4841" y="1425"/>
                  </a:lnTo>
                  <a:lnTo>
                    <a:pt x="4852" y="1424"/>
                  </a:lnTo>
                  <a:lnTo>
                    <a:pt x="4861" y="1422"/>
                  </a:lnTo>
                  <a:lnTo>
                    <a:pt x="4869" y="1417"/>
                  </a:lnTo>
                  <a:lnTo>
                    <a:pt x="4876" y="1412"/>
                  </a:lnTo>
                  <a:lnTo>
                    <a:pt x="4881" y="1405"/>
                  </a:lnTo>
                  <a:lnTo>
                    <a:pt x="4886" y="1397"/>
                  </a:lnTo>
                  <a:lnTo>
                    <a:pt x="4888" y="1387"/>
                  </a:lnTo>
                  <a:lnTo>
                    <a:pt x="4889" y="1377"/>
                  </a:lnTo>
                  <a:lnTo>
                    <a:pt x="4888" y="1368"/>
                  </a:lnTo>
                  <a:lnTo>
                    <a:pt x="4886" y="1359"/>
                  </a:lnTo>
                  <a:lnTo>
                    <a:pt x="4881" y="1350"/>
                  </a:lnTo>
                  <a:lnTo>
                    <a:pt x="4876" y="1343"/>
                  </a:lnTo>
                  <a:lnTo>
                    <a:pt x="4869" y="1337"/>
                  </a:lnTo>
                  <a:lnTo>
                    <a:pt x="4861" y="1333"/>
                  </a:lnTo>
                  <a:lnTo>
                    <a:pt x="4852" y="1330"/>
                  </a:lnTo>
                  <a:lnTo>
                    <a:pt x="4841" y="1329"/>
                  </a:lnTo>
                  <a:close/>
                  <a:moveTo>
                    <a:pt x="4363" y="1329"/>
                  </a:moveTo>
                  <a:lnTo>
                    <a:pt x="4353" y="1330"/>
                  </a:lnTo>
                  <a:lnTo>
                    <a:pt x="4343" y="1333"/>
                  </a:lnTo>
                  <a:lnTo>
                    <a:pt x="4335" y="1337"/>
                  </a:lnTo>
                  <a:lnTo>
                    <a:pt x="4328" y="1343"/>
                  </a:lnTo>
                  <a:lnTo>
                    <a:pt x="4323" y="1350"/>
                  </a:lnTo>
                  <a:lnTo>
                    <a:pt x="4318" y="1359"/>
                  </a:lnTo>
                  <a:lnTo>
                    <a:pt x="4315" y="1368"/>
                  </a:lnTo>
                  <a:lnTo>
                    <a:pt x="4315" y="1377"/>
                  </a:lnTo>
                  <a:lnTo>
                    <a:pt x="4315" y="1387"/>
                  </a:lnTo>
                  <a:lnTo>
                    <a:pt x="4318" y="1397"/>
                  </a:lnTo>
                  <a:lnTo>
                    <a:pt x="4323" y="1405"/>
                  </a:lnTo>
                  <a:lnTo>
                    <a:pt x="4328" y="1412"/>
                  </a:lnTo>
                  <a:lnTo>
                    <a:pt x="4335" y="1417"/>
                  </a:lnTo>
                  <a:lnTo>
                    <a:pt x="4343" y="1422"/>
                  </a:lnTo>
                  <a:lnTo>
                    <a:pt x="4353" y="1424"/>
                  </a:lnTo>
                  <a:lnTo>
                    <a:pt x="4363" y="1425"/>
                  </a:lnTo>
                  <a:lnTo>
                    <a:pt x="4372" y="1424"/>
                  </a:lnTo>
                  <a:lnTo>
                    <a:pt x="4381" y="1422"/>
                  </a:lnTo>
                  <a:lnTo>
                    <a:pt x="4389" y="1417"/>
                  </a:lnTo>
                  <a:lnTo>
                    <a:pt x="4397" y="1412"/>
                  </a:lnTo>
                  <a:lnTo>
                    <a:pt x="4402" y="1405"/>
                  </a:lnTo>
                  <a:lnTo>
                    <a:pt x="4407" y="1397"/>
                  </a:lnTo>
                  <a:lnTo>
                    <a:pt x="4410" y="1387"/>
                  </a:lnTo>
                  <a:lnTo>
                    <a:pt x="4411" y="1377"/>
                  </a:lnTo>
                  <a:lnTo>
                    <a:pt x="4410" y="1368"/>
                  </a:lnTo>
                  <a:lnTo>
                    <a:pt x="4407" y="1359"/>
                  </a:lnTo>
                  <a:lnTo>
                    <a:pt x="4402" y="1350"/>
                  </a:lnTo>
                  <a:lnTo>
                    <a:pt x="4397" y="1343"/>
                  </a:lnTo>
                  <a:lnTo>
                    <a:pt x="4389" y="1337"/>
                  </a:lnTo>
                  <a:lnTo>
                    <a:pt x="4381" y="1333"/>
                  </a:lnTo>
                  <a:lnTo>
                    <a:pt x="4372" y="1330"/>
                  </a:lnTo>
                  <a:lnTo>
                    <a:pt x="4363" y="1329"/>
                  </a:lnTo>
                  <a:close/>
                  <a:moveTo>
                    <a:pt x="3883" y="1329"/>
                  </a:moveTo>
                  <a:lnTo>
                    <a:pt x="3873" y="1330"/>
                  </a:lnTo>
                  <a:lnTo>
                    <a:pt x="3864" y="1333"/>
                  </a:lnTo>
                  <a:lnTo>
                    <a:pt x="3856" y="1337"/>
                  </a:lnTo>
                  <a:lnTo>
                    <a:pt x="3848" y="1343"/>
                  </a:lnTo>
                  <a:lnTo>
                    <a:pt x="3843" y="1350"/>
                  </a:lnTo>
                  <a:lnTo>
                    <a:pt x="3838" y="1359"/>
                  </a:lnTo>
                  <a:lnTo>
                    <a:pt x="3836" y="1368"/>
                  </a:lnTo>
                  <a:lnTo>
                    <a:pt x="3835" y="1377"/>
                  </a:lnTo>
                  <a:lnTo>
                    <a:pt x="3836" y="1387"/>
                  </a:lnTo>
                  <a:lnTo>
                    <a:pt x="3838" y="1397"/>
                  </a:lnTo>
                  <a:lnTo>
                    <a:pt x="3843" y="1405"/>
                  </a:lnTo>
                  <a:lnTo>
                    <a:pt x="3848" y="1412"/>
                  </a:lnTo>
                  <a:lnTo>
                    <a:pt x="3856" y="1417"/>
                  </a:lnTo>
                  <a:lnTo>
                    <a:pt x="3864" y="1422"/>
                  </a:lnTo>
                  <a:lnTo>
                    <a:pt x="3873" y="1424"/>
                  </a:lnTo>
                  <a:lnTo>
                    <a:pt x="3883" y="1425"/>
                  </a:lnTo>
                  <a:lnTo>
                    <a:pt x="3892" y="1424"/>
                  </a:lnTo>
                  <a:lnTo>
                    <a:pt x="3902" y="1422"/>
                  </a:lnTo>
                  <a:lnTo>
                    <a:pt x="3910" y="1417"/>
                  </a:lnTo>
                  <a:lnTo>
                    <a:pt x="3917" y="1412"/>
                  </a:lnTo>
                  <a:lnTo>
                    <a:pt x="3923" y="1405"/>
                  </a:lnTo>
                  <a:lnTo>
                    <a:pt x="3927" y="1397"/>
                  </a:lnTo>
                  <a:lnTo>
                    <a:pt x="3930" y="1387"/>
                  </a:lnTo>
                  <a:lnTo>
                    <a:pt x="3931" y="1377"/>
                  </a:lnTo>
                  <a:lnTo>
                    <a:pt x="3930" y="1368"/>
                  </a:lnTo>
                  <a:lnTo>
                    <a:pt x="3927" y="1359"/>
                  </a:lnTo>
                  <a:lnTo>
                    <a:pt x="3923" y="1350"/>
                  </a:lnTo>
                  <a:lnTo>
                    <a:pt x="3917" y="1343"/>
                  </a:lnTo>
                  <a:lnTo>
                    <a:pt x="3910" y="1337"/>
                  </a:lnTo>
                  <a:lnTo>
                    <a:pt x="3902" y="1333"/>
                  </a:lnTo>
                  <a:lnTo>
                    <a:pt x="3892" y="1330"/>
                  </a:lnTo>
                  <a:lnTo>
                    <a:pt x="3883" y="1329"/>
                  </a:lnTo>
                  <a:close/>
                  <a:moveTo>
                    <a:pt x="3404" y="1329"/>
                  </a:moveTo>
                  <a:lnTo>
                    <a:pt x="3394" y="1330"/>
                  </a:lnTo>
                  <a:lnTo>
                    <a:pt x="3385" y="1333"/>
                  </a:lnTo>
                  <a:lnTo>
                    <a:pt x="3377" y="1337"/>
                  </a:lnTo>
                  <a:lnTo>
                    <a:pt x="3370" y="1343"/>
                  </a:lnTo>
                  <a:lnTo>
                    <a:pt x="3364" y="1350"/>
                  </a:lnTo>
                  <a:lnTo>
                    <a:pt x="3360" y="1359"/>
                  </a:lnTo>
                  <a:lnTo>
                    <a:pt x="3357" y="1368"/>
                  </a:lnTo>
                  <a:lnTo>
                    <a:pt x="3356" y="1377"/>
                  </a:lnTo>
                  <a:lnTo>
                    <a:pt x="3357" y="1387"/>
                  </a:lnTo>
                  <a:lnTo>
                    <a:pt x="3360" y="1397"/>
                  </a:lnTo>
                  <a:lnTo>
                    <a:pt x="3364" y="1405"/>
                  </a:lnTo>
                  <a:lnTo>
                    <a:pt x="3370" y="1412"/>
                  </a:lnTo>
                  <a:lnTo>
                    <a:pt x="3377" y="1417"/>
                  </a:lnTo>
                  <a:lnTo>
                    <a:pt x="3385" y="1422"/>
                  </a:lnTo>
                  <a:lnTo>
                    <a:pt x="3394" y="1424"/>
                  </a:lnTo>
                  <a:lnTo>
                    <a:pt x="3404" y="1425"/>
                  </a:lnTo>
                  <a:lnTo>
                    <a:pt x="3413" y="1424"/>
                  </a:lnTo>
                  <a:lnTo>
                    <a:pt x="3422" y="1422"/>
                  </a:lnTo>
                  <a:lnTo>
                    <a:pt x="3430" y="1417"/>
                  </a:lnTo>
                  <a:lnTo>
                    <a:pt x="3438" y="1412"/>
                  </a:lnTo>
                  <a:lnTo>
                    <a:pt x="3444" y="1405"/>
                  </a:lnTo>
                  <a:lnTo>
                    <a:pt x="3448" y="1397"/>
                  </a:lnTo>
                  <a:lnTo>
                    <a:pt x="3451" y="1387"/>
                  </a:lnTo>
                  <a:lnTo>
                    <a:pt x="3452" y="1377"/>
                  </a:lnTo>
                  <a:lnTo>
                    <a:pt x="3451" y="1368"/>
                  </a:lnTo>
                  <a:lnTo>
                    <a:pt x="3448" y="1359"/>
                  </a:lnTo>
                  <a:lnTo>
                    <a:pt x="3444" y="1350"/>
                  </a:lnTo>
                  <a:lnTo>
                    <a:pt x="3438" y="1343"/>
                  </a:lnTo>
                  <a:lnTo>
                    <a:pt x="3430" y="1337"/>
                  </a:lnTo>
                  <a:lnTo>
                    <a:pt x="3422" y="1333"/>
                  </a:lnTo>
                  <a:lnTo>
                    <a:pt x="3413" y="1330"/>
                  </a:lnTo>
                  <a:lnTo>
                    <a:pt x="3404" y="1329"/>
                  </a:lnTo>
                  <a:close/>
                  <a:moveTo>
                    <a:pt x="2924" y="1329"/>
                  </a:moveTo>
                  <a:lnTo>
                    <a:pt x="2915" y="1330"/>
                  </a:lnTo>
                  <a:lnTo>
                    <a:pt x="2906" y="1333"/>
                  </a:lnTo>
                  <a:lnTo>
                    <a:pt x="2898" y="1337"/>
                  </a:lnTo>
                  <a:lnTo>
                    <a:pt x="2890" y="1343"/>
                  </a:lnTo>
                  <a:lnTo>
                    <a:pt x="2884" y="1350"/>
                  </a:lnTo>
                  <a:lnTo>
                    <a:pt x="2880" y="1359"/>
                  </a:lnTo>
                  <a:lnTo>
                    <a:pt x="2877" y="1368"/>
                  </a:lnTo>
                  <a:lnTo>
                    <a:pt x="2876" y="1377"/>
                  </a:lnTo>
                  <a:lnTo>
                    <a:pt x="2877" y="1387"/>
                  </a:lnTo>
                  <a:lnTo>
                    <a:pt x="2880" y="1397"/>
                  </a:lnTo>
                  <a:lnTo>
                    <a:pt x="2884" y="1405"/>
                  </a:lnTo>
                  <a:lnTo>
                    <a:pt x="2890" y="1412"/>
                  </a:lnTo>
                  <a:lnTo>
                    <a:pt x="2898" y="1417"/>
                  </a:lnTo>
                  <a:lnTo>
                    <a:pt x="2906" y="1422"/>
                  </a:lnTo>
                  <a:lnTo>
                    <a:pt x="2915" y="1424"/>
                  </a:lnTo>
                  <a:lnTo>
                    <a:pt x="2924" y="1425"/>
                  </a:lnTo>
                  <a:lnTo>
                    <a:pt x="2933" y="1424"/>
                  </a:lnTo>
                  <a:lnTo>
                    <a:pt x="2943" y="1422"/>
                  </a:lnTo>
                  <a:lnTo>
                    <a:pt x="2951" y="1417"/>
                  </a:lnTo>
                  <a:lnTo>
                    <a:pt x="2958" y="1412"/>
                  </a:lnTo>
                  <a:lnTo>
                    <a:pt x="2964" y="1405"/>
                  </a:lnTo>
                  <a:lnTo>
                    <a:pt x="2968" y="1397"/>
                  </a:lnTo>
                  <a:lnTo>
                    <a:pt x="2971" y="1387"/>
                  </a:lnTo>
                  <a:lnTo>
                    <a:pt x="2972" y="1377"/>
                  </a:lnTo>
                  <a:lnTo>
                    <a:pt x="2971" y="1368"/>
                  </a:lnTo>
                  <a:lnTo>
                    <a:pt x="2968" y="1359"/>
                  </a:lnTo>
                  <a:lnTo>
                    <a:pt x="2964" y="1350"/>
                  </a:lnTo>
                  <a:lnTo>
                    <a:pt x="2958" y="1343"/>
                  </a:lnTo>
                  <a:lnTo>
                    <a:pt x="2951" y="1337"/>
                  </a:lnTo>
                  <a:lnTo>
                    <a:pt x="2943" y="1333"/>
                  </a:lnTo>
                  <a:lnTo>
                    <a:pt x="2933" y="1330"/>
                  </a:lnTo>
                  <a:lnTo>
                    <a:pt x="2924" y="1329"/>
                  </a:lnTo>
                  <a:close/>
                  <a:moveTo>
                    <a:pt x="2445" y="1329"/>
                  </a:moveTo>
                  <a:lnTo>
                    <a:pt x="2435" y="1330"/>
                  </a:lnTo>
                  <a:lnTo>
                    <a:pt x="2426" y="1333"/>
                  </a:lnTo>
                  <a:lnTo>
                    <a:pt x="2418" y="1337"/>
                  </a:lnTo>
                  <a:lnTo>
                    <a:pt x="2411" y="1343"/>
                  </a:lnTo>
                  <a:lnTo>
                    <a:pt x="2405" y="1350"/>
                  </a:lnTo>
                  <a:lnTo>
                    <a:pt x="2401" y="1359"/>
                  </a:lnTo>
                  <a:lnTo>
                    <a:pt x="2398" y="1368"/>
                  </a:lnTo>
                  <a:lnTo>
                    <a:pt x="2397" y="1377"/>
                  </a:lnTo>
                  <a:lnTo>
                    <a:pt x="2398" y="1387"/>
                  </a:lnTo>
                  <a:lnTo>
                    <a:pt x="2401" y="1397"/>
                  </a:lnTo>
                  <a:lnTo>
                    <a:pt x="2405" y="1405"/>
                  </a:lnTo>
                  <a:lnTo>
                    <a:pt x="2411" y="1412"/>
                  </a:lnTo>
                  <a:lnTo>
                    <a:pt x="2418" y="1417"/>
                  </a:lnTo>
                  <a:lnTo>
                    <a:pt x="2426" y="1422"/>
                  </a:lnTo>
                  <a:lnTo>
                    <a:pt x="2435" y="1424"/>
                  </a:lnTo>
                  <a:lnTo>
                    <a:pt x="2445" y="1425"/>
                  </a:lnTo>
                  <a:lnTo>
                    <a:pt x="2455" y="1424"/>
                  </a:lnTo>
                  <a:lnTo>
                    <a:pt x="2463" y="1422"/>
                  </a:lnTo>
                  <a:lnTo>
                    <a:pt x="2471" y="1417"/>
                  </a:lnTo>
                  <a:lnTo>
                    <a:pt x="2479" y="1412"/>
                  </a:lnTo>
                  <a:lnTo>
                    <a:pt x="2485" y="1405"/>
                  </a:lnTo>
                  <a:lnTo>
                    <a:pt x="2489" y="1397"/>
                  </a:lnTo>
                  <a:lnTo>
                    <a:pt x="2492" y="1387"/>
                  </a:lnTo>
                  <a:lnTo>
                    <a:pt x="2493" y="1377"/>
                  </a:lnTo>
                  <a:lnTo>
                    <a:pt x="2492" y="1368"/>
                  </a:lnTo>
                  <a:lnTo>
                    <a:pt x="2489" y="1359"/>
                  </a:lnTo>
                  <a:lnTo>
                    <a:pt x="2485" y="1350"/>
                  </a:lnTo>
                  <a:lnTo>
                    <a:pt x="2479" y="1343"/>
                  </a:lnTo>
                  <a:lnTo>
                    <a:pt x="2471" y="1337"/>
                  </a:lnTo>
                  <a:lnTo>
                    <a:pt x="2463" y="1333"/>
                  </a:lnTo>
                  <a:lnTo>
                    <a:pt x="2455" y="1330"/>
                  </a:lnTo>
                  <a:lnTo>
                    <a:pt x="2445" y="1329"/>
                  </a:lnTo>
                  <a:close/>
                  <a:moveTo>
                    <a:pt x="4841" y="886"/>
                  </a:moveTo>
                  <a:lnTo>
                    <a:pt x="4832" y="887"/>
                  </a:lnTo>
                  <a:lnTo>
                    <a:pt x="4823" y="890"/>
                  </a:lnTo>
                  <a:lnTo>
                    <a:pt x="4815" y="894"/>
                  </a:lnTo>
                  <a:lnTo>
                    <a:pt x="4807" y="900"/>
                  </a:lnTo>
                  <a:lnTo>
                    <a:pt x="4801" y="907"/>
                  </a:lnTo>
                  <a:lnTo>
                    <a:pt x="4797" y="916"/>
                  </a:lnTo>
                  <a:lnTo>
                    <a:pt x="4794" y="925"/>
                  </a:lnTo>
                  <a:lnTo>
                    <a:pt x="4793" y="934"/>
                  </a:lnTo>
                  <a:lnTo>
                    <a:pt x="4794" y="944"/>
                  </a:lnTo>
                  <a:lnTo>
                    <a:pt x="4797" y="953"/>
                  </a:lnTo>
                  <a:lnTo>
                    <a:pt x="4801" y="961"/>
                  </a:lnTo>
                  <a:lnTo>
                    <a:pt x="4807" y="968"/>
                  </a:lnTo>
                  <a:lnTo>
                    <a:pt x="4815" y="974"/>
                  </a:lnTo>
                  <a:lnTo>
                    <a:pt x="4823" y="978"/>
                  </a:lnTo>
                  <a:lnTo>
                    <a:pt x="4832" y="981"/>
                  </a:lnTo>
                  <a:lnTo>
                    <a:pt x="4841" y="982"/>
                  </a:lnTo>
                  <a:lnTo>
                    <a:pt x="4852" y="981"/>
                  </a:lnTo>
                  <a:lnTo>
                    <a:pt x="4861" y="978"/>
                  </a:lnTo>
                  <a:lnTo>
                    <a:pt x="4869" y="974"/>
                  </a:lnTo>
                  <a:lnTo>
                    <a:pt x="4876" y="968"/>
                  </a:lnTo>
                  <a:lnTo>
                    <a:pt x="4881" y="961"/>
                  </a:lnTo>
                  <a:lnTo>
                    <a:pt x="4886" y="953"/>
                  </a:lnTo>
                  <a:lnTo>
                    <a:pt x="4888" y="944"/>
                  </a:lnTo>
                  <a:lnTo>
                    <a:pt x="4889" y="934"/>
                  </a:lnTo>
                  <a:lnTo>
                    <a:pt x="4888" y="925"/>
                  </a:lnTo>
                  <a:lnTo>
                    <a:pt x="4886" y="916"/>
                  </a:lnTo>
                  <a:lnTo>
                    <a:pt x="4881" y="907"/>
                  </a:lnTo>
                  <a:lnTo>
                    <a:pt x="4876" y="900"/>
                  </a:lnTo>
                  <a:lnTo>
                    <a:pt x="4869" y="894"/>
                  </a:lnTo>
                  <a:lnTo>
                    <a:pt x="4861" y="890"/>
                  </a:lnTo>
                  <a:lnTo>
                    <a:pt x="4852" y="887"/>
                  </a:lnTo>
                  <a:lnTo>
                    <a:pt x="4841" y="886"/>
                  </a:lnTo>
                  <a:close/>
                  <a:moveTo>
                    <a:pt x="4363" y="886"/>
                  </a:moveTo>
                  <a:lnTo>
                    <a:pt x="4353" y="887"/>
                  </a:lnTo>
                  <a:lnTo>
                    <a:pt x="4343" y="890"/>
                  </a:lnTo>
                  <a:lnTo>
                    <a:pt x="4335" y="894"/>
                  </a:lnTo>
                  <a:lnTo>
                    <a:pt x="4328" y="900"/>
                  </a:lnTo>
                  <a:lnTo>
                    <a:pt x="4323" y="907"/>
                  </a:lnTo>
                  <a:lnTo>
                    <a:pt x="4318" y="916"/>
                  </a:lnTo>
                  <a:lnTo>
                    <a:pt x="4315" y="925"/>
                  </a:lnTo>
                  <a:lnTo>
                    <a:pt x="4315" y="934"/>
                  </a:lnTo>
                  <a:lnTo>
                    <a:pt x="4315" y="944"/>
                  </a:lnTo>
                  <a:lnTo>
                    <a:pt x="4318" y="953"/>
                  </a:lnTo>
                  <a:lnTo>
                    <a:pt x="4323" y="961"/>
                  </a:lnTo>
                  <a:lnTo>
                    <a:pt x="4328" y="968"/>
                  </a:lnTo>
                  <a:lnTo>
                    <a:pt x="4335" y="974"/>
                  </a:lnTo>
                  <a:lnTo>
                    <a:pt x="4343" y="978"/>
                  </a:lnTo>
                  <a:lnTo>
                    <a:pt x="4353" y="981"/>
                  </a:lnTo>
                  <a:lnTo>
                    <a:pt x="4363" y="982"/>
                  </a:lnTo>
                  <a:lnTo>
                    <a:pt x="4372" y="981"/>
                  </a:lnTo>
                  <a:lnTo>
                    <a:pt x="4381" y="978"/>
                  </a:lnTo>
                  <a:lnTo>
                    <a:pt x="4389" y="974"/>
                  </a:lnTo>
                  <a:lnTo>
                    <a:pt x="4397" y="968"/>
                  </a:lnTo>
                  <a:lnTo>
                    <a:pt x="4402" y="961"/>
                  </a:lnTo>
                  <a:lnTo>
                    <a:pt x="4407" y="953"/>
                  </a:lnTo>
                  <a:lnTo>
                    <a:pt x="4410" y="944"/>
                  </a:lnTo>
                  <a:lnTo>
                    <a:pt x="4411" y="934"/>
                  </a:lnTo>
                  <a:lnTo>
                    <a:pt x="4410" y="925"/>
                  </a:lnTo>
                  <a:lnTo>
                    <a:pt x="4407" y="916"/>
                  </a:lnTo>
                  <a:lnTo>
                    <a:pt x="4402" y="907"/>
                  </a:lnTo>
                  <a:lnTo>
                    <a:pt x="4397" y="900"/>
                  </a:lnTo>
                  <a:lnTo>
                    <a:pt x="4389" y="894"/>
                  </a:lnTo>
                  <a:lnTo>
                    <a:pt x="4381" y="890"/>
                  </a:lnTo>
                  <a:lnTo>
                    <a:pt x="4372" y="887"/>
                  </a:lnTo>
                  <a:lnTo>
                    <a:pt x="4363" y="886"/>
                  </a:lnTo>
                  <a:close/>
                  <a:moveTo>
                    <a:pt x="3883" y="886"/>
                  </a:moveTo>
                  <a:lnTo>
                    <a:pt x="3873" y="887"/>
                  </a:lnTo>
                  <a:lnTo>
                    <a:pt x="3864" y="890"/>
                  </a:lnTo>
                  <a:lnTo>
                    <a:pt x="3856" y="894"/>
                  </a:lnTo>
                  <a:lnTo>
                    <a:pt x="3848" y="900"/>
                  </a:lnTo>
                  <a:lnTo>
                    <a:pt x="3843" y="907"/>
                  </a:lnTo>
                  <a:lnTo>
                    <a:pt x="3838" y="916"/>
                  </a:lnTo>
                  <a:lnTo>
                    <a:pt x="3836" y="925"/>
                  </a:lnTo>
                  <a:lnTo>
                    <a:pt x="3835" y="934"/>
                  </a:lnTo>
                  <a:lnTo>
                    <a:pt x="3836" y="944"/>
                  </a:lnTo>
                  <a:lnTo>
                    <a:pt x="3838" y="953"/>
                  </a:lnTo>
                  <a:lnTo>
                    <a:pt x="3843" y="961"/>
                  </a:lnTo>
                  <a:lnTo>
                    <a:pt x="3848" y="968"/>
                  </a:lnTo>
                  <a:lnTo>
                    <a:pt x="3856" y="974"/>
                  </a:lnTo>
                  <a:lnTo>
                    <a:pt x="3864" y="978"/>
                  </a:lnTo>
                  <a:lnTo>
                    <a:pt x="3873" y="981"/>
                  </a:lnTo>
                  <a:lnTo>
                    <a:pt x="3883" y="982"/>
                  </a:lnTo>
                  <a:lnTo>
                    <a:pt x="3892" y="981"/>
                  </a:lnTo>
                  <a:lnTo>
                    <a:pt x="3902" y="978"/>
                  </a:lnTo>
                  <a:lnTo>
                    <a:pt x="3910" y="974"/>
                  </a:lnTo>
                  <a:lnTo>
                    <a:pt x="3917" y="968"/>
                  </a:lnTo>
                  <a:lnTo>
                    <a:pt x="3923" y="961"/>
                  </a:lnTo>
                  <a:lnTo>
                    <a:pt x="3927" y="953"/>
                  </a:lnTo>
                  <a:lnTo>
                    <a:pt x="3930" y="944"/>
                  </a:lnTo>
                  <a:lnTo>
                    <a:pt x="3931" y="934"/>
                  </a:lnTo>
                  <a:lnTo>
                    <a:pt x="3930" y="925"/>
                  </a:lnTo>
                  <a:lnTo>
                    <a:pt x="3927" y="916"/>
                  </a:lnTo>
                  <a:lnTo>
                    <a:pt x="3923" y="907"/>
                  </a:lnTo>
                  <a:lnTo>
                    <a:pt x="3917" y="900"/>
                  </a:lnTo>
                  <a:lnTo>
                    <a:pt x="3910" y="894"/>
                  </a:lnTo>
                  <a:lnTo>
                    <a:pt x="3902" y="890"/>
                  </a:lnTo>
                  <a:lnTo>
                    <a:pt x="3892" y="887"/>
                  </a:lnTo>
                  <a:lnTo>
                    <a:pt x="3883" y="886"/>
                  </a:lnTo>
                  <a:close/>
                  <a:moveTo>
                    <a:pt x="3404" y="886"/>
                  </a:moveTo>
                  <a:lnTo>
                    <a:pt x="3394" y="887"/>
                  </a:lnTo>
                  <a:lnTo>
                    <a:pt x="3385" y="890"/>
                  </a:lnTo>
                  <a:lnTo>
                    <a:pt x="3377" y="894"/>
                  </a:lnTo>
                  <a:lnTo>
                    <a:pt x="3370" y="900"/>
                  </a:lnTo>
                  <a:lnTo>
                    <a:pt x="3364" y="907"/>
                  </a:lnTo>
                  <a:lnTo>
                    <a:pt x="3360" y="916"/>
                  </a:lnTo>
                  <a:lnTo>
                    <a:pt x="3357" y="925"/>
                  </a:lnTo>
                  <a:lnTo>
                    <a:pt x="3356" y="934"/>
                  </a:lnTo>
                  <a:lnTo>
                    <a:pt x="3357" y="944"/>
                  </a:lnTo>
                  <a:lnTo>
                    <a:pt x="3360" y="953"/>
                  </a:lnTo>
                  <a:lnTo>
                    <a:pt x="3364" y="961"/>
                  </a:lnTo>
                  <a:lnTo>
                    <a:pt x="3370" y="968"/>
                  </a:lnTo>
                  <a:lnTo>
                    <a:pt x="3377" y="974"/>
                  </a:lnTo>
                  <a:lnTo>
                    <a:pt x="3385" y="978"/>
                  </a:lnTo>
                  <a:lnTo>
                    <a:pt x="3394" y="981"/>
                  </a:lnTo>
                  <a:lnTo>
                    <a:pt x="3404" y="982"/>
                  </a:lnTo>
                  <a:lnTo>
                    <a:pt x="3413" y="981"/>
                  </a:lnTo>
                  <a:lnTo>
                    <a:pt x="3422" y="978"/>
                  </a:lnTo>
                  <a:lnTo>
                    <a:pt x="3430" y="974"/>
                  </a:lnTo>
                  <a:lnTo>
                    <a:pt x="3438" y="968"/>
                  </a:lnTo>
                  <a:lnTo>
                    <a:pt x="3444" y="961"/>
                  </a:lnTo>
                  <a:lnTo>
                    <a:pt x="3448" y="953"/>
                  </a:lnTo>
                  <a:lnTo>
                    <a:pt x="3451" y="944"/>
                  </a:lnTo>
                  <a:lnTo>
                    <a:pt x="3452" y="934"/>
                  </a:lnTo>
                  <a:lnTo>
                    <a:pt x="3451" y="925"/>
                  </a:lnTo>
                  <a:lnTo>
                    <a:pt x="3448" y="916"/>
                  </a:lnTo>
                  <a:lnTo>
                    <a:pt x="3444" y="907"/>
                  </a:lnTo>
                  <a:lnTo>
                    <a:pt x="3438" y="900"/>
                  </a:lnTo>
                  <a:lnTo>
                    <a:pt x="3430" y="894"/>
                  </a:lnTo>
                  <a:lnTo>
                    <a:pt x="3422" y="890"/>
                  </a:lnTo>
                  <a:lnTo>
                    <a:pt x="3413" y="887"/>
                  </a:lnTo>
                  <a:lnTo>
                    <a:pt x="3404" y="886"/>
                  </a:lnTo>
                  <a:close/>
                  <a:moveTo>
                    <a:pt x="2924" y="886"/>
                  </a:moveTo>
                  <a:lnTo>
                    <a:pt x="2915" y="887"/>
                  </a:lnTo>
                  <a:lnTo>
                    <a:pt x="2906" y="890"/>
                  </a:lnTo>
                  <a:lnTo>
                    <a:pt x="2898" y="894"/>
                  </a:lnTo>
                  <a:lnTo>
                    <a:pt x="2890" y="900"/>
                  </a:lnTo>
                  <a:lnTo>
                    <a:pt x="2884" y="907"/>
                  </a:lnTo>
                  <a:lnTo>
                    <a:pt x="2880" y="916"/>
                  </a:lnTo>
                  <a:lnTo>
                    <a:pt x="2877" y="925"/>
                  </a:lnTo>
                  <a:lnTo>
                    <a:pt x="2876" y="934"/>
                  </a:lnTo>
                  <a:lnTo>
                    <a:pt x="2877" y="944"/>
                  </a:lnTo>
                  <a:lnTo>
                    <a:pt x="2880" y="953"/>
                  </a:lnTo>
                  <a:lnTo>
                    <a:pt x="2884" y="961"/>
                  </a:lnTo>
                  <a:lnTo>
                    <a:pt x="2890" y="968"/>
                  </a:lnTo>
                  <a:lnTo>
                    <a:pt x="2898" y="974"/>
                  </a:lnTo>
                  <a:lnTo>
                    <a:pt x="2906" y="978"/>
                  </a:lnTo>
                  <a:lnTo>
                    <a:pt x="2915" y="981"/>
                  </a:lnTo>
                  <a:lnTo>
                    <a:pt x="2924" y="982"/>
                  </a:lnTo>
                  <a:lnTo>
                    <a:pt x="2933" y="981"/>
                  </a:lnTo>
                  <a:lnTo>
                    <a:pt x="2943" y="978"/>
                  </a:lnTo>
                  <a:lnTo>
                    <a:pt x="2951" y="974"/>
                  </a:lnTo>
                  <a:lnTo>
                    <a:pt x="2958" y="968"/>
                  </a:lnTo>
                  <a:lnTo>
                    <a:pt x="2964" y="961"/>
                  </a:lnTo>
                  <a:lnTo>
                    <a:pt x="2968" y="953"/>
                  </a:lnTo>
                  <a:lnTo>
                    <a:pt x="2971" y="944"/>
                  </a:lnTo>
                  <a:lnTo>
                    <a:pt x="2972" y="934"/>
                  </a:lnTo>
                  <a:lnTo>
                    <a:pt x="2971" y="925"/>
                  </a:lnTo>
                  <a:lnTo>
                    <a:pt x="2968" y="916"/>
                  </a:lnTo>
                  <a:lnTo>
                    <a:pt x="2964" y="907"/>
                  </a:lnTo>
                  <a:lnTo>
                    <a:pt x="2958" y="900"/>
                  </a:lnTo>
                  <a:lnTo>
                    <a:pt x="2951" y="894"/>
                  </a:lnTo>
                  <a:lnTo>
                    <a:pt x="2943" y="890"/>
                  </a:lnTo>
                  <a:lnTo>
                    <a:pt x="2933" y="887"/>
                  </a:lnTo>
                  <a:lnTo>
                    <a:pt x="2924" y="886"/>
                  </a:lnTo>
                  <a:close/>
                  <a:moveTo>
                    <a:pt x="2445" y="886"/>
                  </a:moveTo>
                  <a:lnTo>
                    <a:pt x="2435" y="887"/>
                  </a:lnTo>
                  <a:lnTo>
                    <a:pt x="2426" y="890"/>
                  </a:lnTo>
                  <a:lnTo>
                    <a:pt x="2418" y="894"/>
                  </a:lnTo>
                  <a:lnTo>
                    <a:pt x="2411" y="900"/>
                  </a:lnTo>
                  <a:lnTo>
                    <a:pt x="2405" y="907"/>
                  </a:lnTo>
                  <a:lnTo>
                    <a:pt x="2401" y="916"/>
                  </a:lnTo>
                  <a:lnTo>
                    <a:pt x="2398" y="925"/>
                  </a:lnTo>
                  <a:lnTo>
                    <a:pt x="2397" y="934"/>
                  </a:lnTo>
                  <a:lnTo>
                    <a:pt x="2398" y="944"/>
                  </a:lnTo>
                  <a:lnTo>
                    <a:pt x="2401" y="953"/>
                  </a:lnTo>
                  <a:lnTo>
                    <a:pt x="2405" y="961"/>
                  </a:lnTo>
                  <a:lnTo>
                    <a:pt x="2411" y="968"/>
                  </a:lnTo>
                  <a:lnTo>
                    <a:pt x="2418" y="974"/>
                  </a:lnTo>
                  <a:lnTo>
                    <a:pt x="2426" y="978"/>
                  </a:lnTo>
                  <a:lnTo>
                    <a:pt x="2435" y="981"/>
                  </a:lnTo>
                  <a:lnTo>
                    <a:pt x="2445" y="982"/>
                  </a:lnTo>
                  <a:lnTo>
                    <a:pt x="2455" y="981"/>
                  </a:lnTo>
                  <a:lnTo>
                    <a:pt x="2463" y="978"/>
                  </a:lnTo>
                  <a:lnTo>
                    <a:pt x="2471" y="974"/>
                  </a:lnTo>
                  <a:lnTo>
                    <a:pt x="2479" y="968"/>
                  </a:lnTo>
                  <a:lnTo>
                    <a:pt x="2485" y="961"/>
                  </a:lnTo>
                  <a:lnTo>
                    <a:pt x="2489" y="953"/>
                  </a:lnTo>
                  <a:lnTo>
                    <a:pt x="2492" y="944"/>
                  </a:lnTo>
                  <a:lnTo>
                    <a:pt x="2493" y="934"/>
                  </a:lnTo>
                  <a:lnTo>
                    <a:pt x="2492" y="925"/>
                  </a:lnTo>
                  <a:lnTo>
                    <a:pt x="2489" y="916"/>
                  </a:lnTo>
                  <a:lnTo>
                    <a:pt x="2485" y="907"/>
                  </a:lnTo>
                  <a:lnTo>
                    <a:pt x="2479" y="900"/>
                  </a:lnTo>
                  <a:lnTo>
                    <a:pt x="2471" y="894"/>
                  </a:lnTo>
                  <a:lnTo>
                    <a:pt x="2463" y="890"/>
                  </a:lnTo>
                  <a:lnTo>
                    <a:pt x="2455" y="887"/>
                  </a:lnTo>
                  <a:lnTo>
                    <a:pt x="2445" y="886"/>
                  </a:lnTo>
                  <a:close/>
                  <a:moveTo>
                    <a:pt x="4841" y="443"/>
                  </a:moveTo>
                  <a:lnTo>
                    <a:pt x="4832" y="444"/>
                  </a:lnTo>
                  <a:lnTo>
                    <a:pt x="4823" y="447"/>
                  </a:lnTo>
                  <a:lnTo>
                    <a:pt x="4815" y="451"/>
                  </a:lnTo>
                  <a:lnTo>
                    <a:pt x="4807" y="457"/>
                  </a:lnTo>
                  <a:lnTo>
                    <a:pt x="4801" y="464"/>
                  </a:lnTo>
                  <a:lnTo>
                    <a:pt x="4797" y="473"/>
                  </a:lnTo>
                  <a:lnTo>
                    <a:pt x="4794" y="482"/>
                  </a:lnTo>
                  <a:lnTo>
                    <a:pt x="4793" y="491"/>
                  </a:lnTo>
                  <a:lnTo>
                    <a:pt x="4794" y="500"/>
                  </a:lnTo>
                  <a:lnTo>
                    <a:pt x="4797" y="510"/>
                  </a:lnTo>
                  <a:lnTo>
                    <a:pt x="4801" y="518"/>
                  </a:lnTo>
                  <a:lnTo>
                    <a:pt x="4807" y="525"/>
                  </a:lnTo>
                  <a:lnTo>
                    <a:pt x="4815" y="531"/>
                  </a:lnTo>
                  <a:lnTo>
                    <a:pt x="4823" y="535"/>
                  </a:lnTo>
                  <a:lnTo>
                    <a:pt x="4832" y="538"/>
                  </a:lnTo>
                  <a:lnTo>
                    <a:pt x="4841" y="539"/>
                  </a:lnTo>
                  <a:lnTo>
                    <a:pt x="4852" y="538"/>
                  </a:lnTo>
                  <a:lnTo>
                    <a:pt x="4861" y="535"/>
                  </a:lnTo>
                  <a:lnTo>
                    <a:pt x="4869" y="531"/>
                  </a:lnTo>
                  <a:lnTo>
                    <a:pt x="4876" y="525"/>
                  </a:lnTo>
                  <a:lnTo>
                    <a:pt x="4881" y="518"/>
                  </a:lnTo>
                  <a:lnTo>
                    <a:pt x="4886" y="510"/>
                  </a:lnTo>
                  <a:lnTo>
                    <a:pt x="4888" y="500"/>
                  </a:lnTo>
                  <a:lnTo>
                    <a:pt x="4889" y="491"/>
                  </a:lnTo>
                  <a:lnTo>
                    <a:pt x="4888" y="482"/>
                  </a:lnTo>
                  <a:lnTo>
                    <a:pt x="4886" y="473"/>
                  </a:lnTo>
                  <a:lnTo>
                    <a:pt x="4881" y="464"/>
                  </a:lnTo>
                  <a:lnTo>
                    <a:pt x="4876" y="457"/>
                  </a:lnTo>
                  <a:lnTo>
                    <a:pt x="4869" y="451"/>
                  </a:lnTo>
                  <a:lnTo>
                    <a:pt x="4861" y="447"/>
                  </a:lnTo>
                  <a:lnTo>
                    <a:pt x="4852" y="444"/>
                  </a:lnTo>
                  <a:lnTo>
                    <a:pt x="4841" y="443"/>
                  </a:lnTo>
                  <a:close/>
                  <a:moveTo>
                    <a:pt x="4363" y="443"/>
                  </a:moveTo>
                  <a:lnTo>
                    <a:pt x="4353" y="444"/>
                  </a:lnTo>
                  <a:lnTo>
                    <a:pt x="4343" y="447"/>
                  </a:lnTo>
                  <a:lnTo>
                    <a:pt x="4335" y="451"/>
                  </a:lnTo>
                  <a:lnTo>
                    <a:pt x="4328" y="457"/>
                  </a:lnTo>
                  <a:lnTo>
                    <a:pt x="4323" y="464"/>
                  </a:lnTo>
                  <a:lnTo>
                    <a:pt x="4318" y="473"/>
                  </a:lnTo>
                  <a:lnTo>
                    <a:pt x="4315" y="482"/>
                  </a:lnTo>
                  <a:lnTo>
                    <a:pt x="4315" y="491"/>
                  </a:lnTo>
                  <a:lnTo>
                    <a:pt x="4315" y="500"/>
                  </a:lnTo>
                  <a:lnTo>
                    <a:pt x="4318" y="510"/>
                  </a:lnTo>
                  <a:lnTo>
                    <a:pt x="4323" y="518"/>
                  </a:lnTo>
                  <a:lnTo>
                    <a:pt x="4328" y="525"/>
                  </a:lnTo>
                  <a:lnTo>
                    <a:pt x="4335" y="531"/>
                  </a:lnTo>
                  <a:lnTo>
                    <a:pt x="4343" y="535"/>
                  </a:lnTo>
                  <a:lnTo>
                    <a:pt x="4353" y="538"/>
                  </a:lnTo>
                  <a:lnTo>
                    <a:pt x="4363" y="539"/>
                  </a:lnTo>
                  <a:lnTo>
                    <a:pt x="4372" y="538"/>
                  </a:lnTo>
                  <a:lnTo>
                    <a:pt x="4381" y="535"/>
                  </a:lnTo>
                  <a:lnTo>
                    <a:pt x="4389" y="531"/>
                  </a:lnTo>
                  <a:lnTo>
                    <a:pt x="4397" y="525"/>
                  </a:lnTo>
                  <a:lnTo>
                    <a:pt x="4402" y="518"/>
                  </a:lnTo>
                  <a:lnTo>
                    <a:pt x="4407" y="510"/>
                  </a:lnTo>
                  <a:lnTo>
                    <a:pt x="4410" y="500"/>
                  </a:lnTo>
                  <a:lnTo>
                    <a:pt x="4411" y="491"/>
                  </a:lnTo>
                  <a:lnTo>
                    <a:pt x="4410" y="482"/>
                  </a:lnTo>
                  <a:lnTo>
                    <a:pt x="4407" y="473"/>
                  </a:lnTo>
                  <a:lnTo>
                    <a:pt x="4402" y="464"/>
                  </a:lnTo>
                  <a:lnTo>
                    <a:pt x="4397" y="457"/>
                  </a:lnTo>
                  <a:lnTo>
                    <a:pt x="4389" y="451"/>
                  </a:lnTo>
                  <a:lnTo>
                    <a:pt x="4381" y="447"/>
                  </a:lnTo>
                  <a:lnTo>
                    <a:pt x="4372" y="444"/>
                  </a:lnTo>
                  <a:lnTo>
                    <a:pt x="4363" y="443"/>
                  </a:lnTo>
                  <a:close/>
                  <a:moveTo>
                    <a:pt x="3883" y="443"/>
                  </a:moveTo>
                  <a:lnTo>
                    <a:pt x="3873" y="444"/>
                  </a:lnTo>
                  <a:lnTo>
                    <a:pt x="3864" y="447"/>
                  </a:lnTo>
                  <a:lnTo>
                    <a:pt x="3856" y="451"/>
                  </a:lnTo>
                  <a:lnTo>
                    <a:pt x="3848" y="457"/>
                  </a:lnTo>
                  <a:lnTo>
                    <a:pt x="3843" y="464"/>
                  </a:lnTo>
                  <a:lnTo>
                    <a:pt x="3838" y="473"/>
                  </a:lnTo>
                  <a:lnTo>
                    <a:pt x="3836" y="482"/>
                  </a:lnTo>
                  <a:lnTo>
                    <a:pt x="3835" y="491"/>
                  </a:lnTo>
                  <a:lnTo>
                    <a:pt x="3836" y="500"/>
                  </a:lnTo>
                  <a:lnTo>
                    <a:pt x="3838" y="510"/>
                  </a:lnTo>
                  <a:lnTo>
                    <a:pt x="3843" y="518"/>
                  </a:lnTo>
                  <a:lnTo>
                    <a:pt x="3848" y="525"/>
                  </a:lnTo>
                  <a:lnTo>
                    <a:pt x="3856" y="531"/>
                  </a:lnTo>
                  <a:lnTo>
                    <a:pt x="3864" y="535"/>
                  </a:lnTo>
                  <a:lnTo>
                    <a:pt x="3873" y="538"/>
                  </a:lnTo>
                  <a:lnTo>
                    <a:pt x="3883" y="539"/>
                  </a:lnTo>
                  <a:lnTo>
                    <a:pt x="3892" y="538"/>
                  </a:lnTo>
                  <a:lnTo>
                    <a:pt x="3902" y="535"/>
                  </a:lnTo>
                  <a:lnTo>
                    <a:pt x="3910" y="531"/>
                  </a:lnTo>
                  <a:lnTo>
                    <a:pt x="3917" y="525"/>
                  </a:lnTo>
                  <a:lnTo>
                    <a:pt x="3923" y="518"/>
                  </a:lnTo>
                  <a:lnTo>
                    <a:pt x="3927" y="510"/>
                  </a:lnTo>
                  <a:lnTo>
                    <a:pt x="3930" y="500"/>
                  </a:lnTo>
                  <a:lnTo>
                    <a:pt x="3931" y="491"/>
                  </a:lnTo>
                  <a:lnTo>
                    <a:pt x="3930" y="482"/>
                  </a:lnTo>
                  <a:lnTo>
                    <a:pt x="3927" y="473"/>
                  </a:lnTo>
                  <a:lnTo>
                    <a:pt x="3923" y="464"/>
                  </a:lnTo>
                  <a:lnTo>
                    <a:pt x="3917" y="457"/>
                  </a:lnTo>
                  <a:lnTo>
                    <a:pt x="3910" y="451"/>
                  </a:lnTo>
                  <a:lnTo>
                    <a:pt x="3902" y="447"/>
                  </a:lnTo>
                  <a:lnTo>
                    <a:pt x="3892" y="444"/>
                  </a:lnTo>
                  <a:lnTo>
                    <a:pt x="3883" y="443"/>
                  </a:lnTo>
                  <a:close/>
                  <a:moveTo>
                    <a:pt x="3404" y="443"/>
                  </a:moveTo>
                  <a:lnTo>
                    <a:pt x="3394" y="444"/>
                  </a:lnTo>
                  <a:lnTo>
                    <a:pt x="3385" y="447"/>
                  </a:lnTo>
                  <a:lnTo>
                    <a:pt x="3377" y="451"/>
                  </a:lnTo>
                  <a:lnTo>
                    <a:pt x="3370" y="457"/>
                  </a:lnTo>
                  <a:lnTo>
                    <a:pt x="3364" y="464"/>
                  </a:lnTo>
                  <a:lnTo>
                    <a:pt x="3360" y="473"/>
                  </a:lnTo>
                  <a:lnTo>
                    <a:pt x="3357" y="482"/>
                  </a:lnTo>
                  <a:lnTo>
                    <a:pt x="3356" y="491"/>
                  </a:lnTo>
                  <a:lnTo>
                    <a:pt x="3357" y="500"/>
                  </a:lnTo>
                  <a:lnTo>
                    <a:pt x="3360" y="510"/>
                  </a:lnTo>
                  <a:lnTo>
                    <a:pt x="3364" y="518"/>
                  </a:lnTo>
                  <a:lnTo>
                    <a:pt x="3370" y="525"/>
                  </a:lnTo>
                  <a:lnTo>
                    <a:pt x="3377" y="531"/>
                  </a:lnTo>
                  <a:lnTo>
                    <a:pt x="3385" y="535"/>
                  </a:lnTo>
                  <a:lnTo>
                    <a:pt x="3394" y="538"/>
                  </a:lnTo>
                  <a:lnTo>
                    <a:pt x="3404" y="539"/>
                  </a:lnTo>
                  <a:lnTo>
                    <a:pt x="3413" y="538"/>
                  </a:lnTo>
                  <a:lnTo>
                    <a:pt x="3422" y="535"/>
                  </a:lnTo>
                  <a:lnTo>
                    <a:pt x="3430" y="531"/>
                  </a:lnTo>
                  <a:lnTo>
                    <a:pt x="3438" y="525"/>
                  </a:lnTo>
                  <a:lnTo>
                    <a:pt x="3444" y="518"/>
                  </a:lnTo>
                  <a:lnTo>
                    <a:pt x="3448" y="510"/>
                  </a:lnTo>
                  <a:lnTo>
                    <a:pt x="3451" y="500"/>
                  </a:lnTo>
                  <a:lnTo>
                    <a:pt x="3452" y="491"/>
                  </a:lnTo>
                  <a:lnTo>
                    <a:pt x="3451" y="482"/>
                  </a:lnTo>
                  <a:lnTo>
                    <a:pt x="3448" y="473"/>
                  </a:lnTo>
                  <a:lnTo>
                    <a:pt x="3444" y="464"/>
                  </a:lnTo>
                  <a:lnTo>
                    <a:pt x="3438" y="457"/>
                  </a:lnTo>
                  <a:lnTo>
                    <a:pt x="3430" y="451"/>
                  </a:lnTo>
                  <a:lnTo>
                    <a:pt x="3422" y="447"/>
                  </a:lnTo>
                  <a:lnTo>
                    <a:pt x="3413" y="444"/>
                  </a:lnTo>
                  <a:lnTo>
                    <a:pt x="3404" y="443"/>
                  </a:lnTo>
                  <a:close/>
                  <a:moveTo>
                    <a:pt x="2924" y="443"/>
                  </a:moveTo>
                  <a:lnTo>
                    <a:pt x="2915" y="444"/>
                  </a:lnTo>
                  <a:lnTo>
                    <a:pt x="2906" y="447"/>
                  </a:lnTo>
                  <a:lnTo>
                    <a:pt x="2898" y="451"/>
                  </a:lnTo>
                  <a:lnTo>
                    <a:pt x="2890" y="457"/>
                  </a:lnTo>
                  <a:lnTo>
                    <a:pt x="2884" y="464"/>
                  </a:lnTo>
                  <a:lnTo>
                    <a:pt x="2880" y="473"/>
                  </a:lnTo>
                  <a:lnTo>
                    <a:pt x="2877" y="482"/>
                  </a:lnTo>
                  <a:lnTo>
                    <a:pt x="2876" y="491"/>
                  </a:lnTo>
                  <a:lnTo>
                    <a:pt x="2877" y="500"/>
                  </a:lnTo>
                  <a:lnTo>
                    <a:pt x="2880" y="510"/>
                  </a:lnTo>
                  <a:lnTo>
                    <a:pt x="2884" y="518"/>
                  </a:lnTo>
                  <a:lnTo>
                    <a:pt x="2890" y="525"/>
                  </a:lnTo>
                  <a:lnTo>
                    <a:pt x="2898" y="531"/>
                  </a:lnTo>
                  <a:lnTo>
                    <a:pt x="2906" y="535"/>
                  </a:lnTo>
                  <a:lnTo>
                    <a:pt x="2915" y="538"/>
                  </a:lnTo>
                  <a:lnTo>
                    <a:pt x="2924" y="539"/>
                  </a:lnTo>
                  <a:lnTo>
                    <a:pt x="2933" y="538"/>
                  </a:lnTo>
                  <a:lnTo>
                    <a:pt x="2943" y="535"/>
                  </a:lnTo>
                  <a:lnTo>
                    <a:pt x="2951" y="531"/>
                  </a:lnTo>
                  <a:lnTo>
                    <a:pt x="2958" y="525"/>
                  </a:lnTo>
                  <a:lnTo>
                    <a:pt x="2964" y="518"/>
                  </a:lnTo>
                  <a:lnTo>
                    <a:pt x="2968" y="510"/>
                  </a:lnTo>
                  <a:lnTo>
                    <a:pt x="2971" y="500"/>
                  </a:lnTo>
                  <a:lnTo>
                    <a:pt x="2972" y="491"/>
                  </a:lnTo>
                  <a:lnTo>
                    <a:pt x="2971" y="482"/>
                  </a:lnTo>
                  <a:lnTo>
                    <a:pt x="2968" y="473"/>
                  </a:lnTo>
                  <a:lnTo>
                    <a:pt x="2964" y="464"/>
                  </a:lnTo>
                  <a:lnTo>
                    <a:pt x="2958" y="457"/>
                  </a:lnTo>
                  <a:lnTo>
                    <a:pt x="2951" y="451"/>
                  </a:lnTo>
                  <a:lnTo>
                    <a:pt x="2943" y="447"/>
                  </a:lnTo>
                  <a:lnTo>
                    <a:pt x="2933" y="444"/>
                  </a:lnTo>
                  <a:lnTo>
                    <a:pt x="2924" y="443"/>
                  </a:lnTo>
                  <a:close/>
                  <a:moveTo>
                    <a:pt x="2445" y="443"/>
                  </a:moveTo>
                  <a:lnTo>
                    <a:pt x="2435" y="444"/>
                  </a:lnTo>
                  <a:lnTo>
                    <a:pt x="2426" y="447"/>
                  </a:lnTo>
                  <a:lnTo>
                    <a:pt x="2418" y="451"/>
                  </a:lnTo>
                  <a:lnTo>
                    <a:pt x="2411" y="457"/>
                  </a:lnTo>
                  <a:lnTo>
                    <a:pt x="2405" y="464"/>
                  </a:lnTo>
                  <a:lnTo>
                    <a:pt x="2401" y="473"/>
                  </a:lnTo>
                  <a:lnTo>
                    <a:pt x="2398" y="482"/>
                  </a:lnTo>
                  <a:lnTo>
                    <a:pt x="2397" y="491"/>
                  </a:lnTo>
                  <a:lnTo>
                    <a:pt x="2398" y="500"/>
                  </a:lnTo>
                  <a:lnTo>
                    <a:pt x="2401" y="510"/>
                  </a:lnTo>
                  <a:lnTo>
                    <a:pt x="2405" y="518"/>
                  </a:lnTo>
                  <a:lnTo>
                    <a:pt x="2411" y="525"/>
                  </a:lnTo>
                  <a:lnTo>
                    <a:pt x="2418" y="531"/>
                  </a:lnTo>
                  <a:lnTo>
                    <a:pt x="2426" y="535"/>
                  </a:lnTo>
                  <a:lnTo>
                    <a:pt x="2435" y="538"/>
                  </a:lnTo>
                  <a:lnTo>
                    <a:pt x="2445" y="539"/>
                  </a:lnTo>
                  <a:lnTo>
                    <a:pt x="2455" y="538"/>
                  </a:lnTo>
                  <a:lnTo>
                    <a:pt x="2463" y="535"/>
                  </a:lnTo>
                  <a:lnTo>
                    <a:pt x="2471" y="531"/>
                  </a:lnTo>
                  <a:lnTo>
                    <a:pt x="2479" y="525"/>
                  </a:lnTo>
                  <a:lnTo>
                    <a:pt x="2485" y="518"/>
                  </a:lnTo>
                  <a:lnTo>
                    <a:pt x="2489" y="510"/>
                  </a:lnTo>
                  <a:lnTo>
                    <a:pt x="2492" y="500"/>
                  </a:lnTo>
                  <a:lnTo>
                    <a:pt x="2493" y="491"/>
                  </a:lnTo>
                  <a:lnTo>
                    <a:pt x="2492" y="482"/>
                  </a:lnTo>
                  <a:lnTo>
                    <a:pt x="2489" y="473"/>
                  </a:lnTo>
                  <a:lnTo>
                    <a:pt x="2485" y="464"/>
                  </a:lnTo>
                  <a:lnTo>
                    <a:pt x="2479" y="457"/>
                  </a:lnTo>
                  <a:lnTo>
                    <a:pt x="2471" y="451"/>
                  </a:lnTo>
                  <a:lnTo>
                    <a:pt x="2463" y="447"/>
                  </a:lnTo>
                  <a:lnTo>
                    <a:pt x="2455" y="444"/>
                  </a:lnTo>
                  <a:lnTo>
                    <a:pt x="2445" y="443"/>
                  </a:lnTo>
                  <a:close/>
                  <a:moveTo>
                    <a:pt x="4841" y="0"/>
                  </a:moveTo>
                  <a:lnTo>
                    <a:pt x="4832" y="1"/>
                  </a:lnTo>
                  <a:lnTo>
                    <a:pt x="4823" y="4"/>
                  </a:lnTo>
                  <a:lnTo>
                    <a:pt x="4815" y="8"/>
                  </a:lnTo>
                  <a:lnTo>
                    <a:pt x="4807" y="14"/>
                  </a:lnTo>
                  <a:lnTo>
                    <a:pt x="4801" y="21"/>
                  </a:lnTo>
                  <a:lnTo>
                    <a:pt x="4797" y="30"/>
                  </a:lnTo>
                  <a:lnTo>
                    <a:pt x="4794" y="38"/>
                  </a:lnTo>
                  <a:lnTo>
                    <a:pt x="4793" y="48"/>
                  </a:lnTo>
                  <a:lnTo>
                    <a:pt x="4794" y="57"/>
                  </a:lnTo>
                  <a:lnTo>
                    <a:pt x="4797" y="67"/>
                  </a:lnTo>
                  <a:lnTo>
                    <a:pt x="4801" y="75"/>
                  </a:lnTo>
                  <a:lnTo>
                    <a:pt x="4807" y="82"/>
                  </a:lnTo>
                  <a:lnTo>
                    <a:pt x="4815" y="88"/>
                  </a:lnTo>
                  <a:lnTo>
                    <a:pt x="4823" y="92"/>
                  </a:lnTo>
                  <a:lnTo>
                    <a:pt x="4832" y="95"/>
                  </a:lnTo>
                  <a:lnTo>
                    <a:pt x="4841" y="96"/>
                  </a:lnTo>
                  <a:lnTo>
                    <a:pt x="4852" y="95"/>
                  </a:lnTo>
                  <a:lnTo>
                    <a:pt x="4861" y="92"/>
                  </a:lnTo>
                  <a:lnTo>
                    <a:pt x="4869" y="88"/>
                  </a:lnTo>
                  <a:lnTo>
                    <a:pt x="4876" y="82"/>
                  </a:lnTo>
                  <a:lnTo>
                    <a:pt x="4881" y="75"/>
                  </a:lnTo>
                  <a:lnTo>
                    <a:pt x="4886" y="67"/>
                  </a:lnTo>
                  <a:lnTo>
                    <a:pt x="4888" y="57"/>
                  </a:lnTo>
                  <a:lnTo>
                    <a:pt x="4889" y="48"/>
                  </a:lnTo>
                  <a:lnTo>
                    <a:pt x="4888" y="38"/>
                  </a:lnTo>
                  <a:lnTo>
                    <a:pt x="4886" y="30"/>
                  </a:lnTo>
                  <a:lnTo>
                    <a:pt x="4881" y="21"/>
                  </a:lnTo>
                  <a:lnTo>
                    <a:pt x="4876" y="14"/>
                  </a:lnTo>
                  <a:lnTo>
                    <a:pt x="4869" y="8"/>
                  </a:lnTo>
                  <a:lnTo>
                    <a:pt x="4861" y="4"/>
                  </a:lnTo>
                  <a:lnTo>
                    <a:pt x="4852" y="1"/>
                  </a:lnTo>
                  <a:lnTo>
                    <a:pt x="4841" y="0"/>
                  </a:lnTo>
                  <a:close/>
                  <a:moveTo>
                    <a:pt x="4363" y="0"/>
                  </a:moveTo>
                  <a:lnTo>
                    <a:pt x="4353" y="1"/>
                  </a:lnTo>
                  <a:lnTo>
                    <a:pt x="4343" y="4"/>
                  </a:lnTo>
                  <a:lnTo>
                    <a:pt x="4335" y="8"/>
                  </a:lnTo>
                  <a:lnTo>
                    <a:pt x="4328" y="14"/>
                  </a:lnTo>
                  <a:lnTo>
                    <a:pt x="4323" y="21"/>
                  </a:lnTo>
                  <a:lnTo>
                    <a:pt x="4318" y="30"/>
                  </a:lnTo>
                  <a:lnTo>
                    <a:pt x="4315" y="38"/>
                  </a:lnTo>
                  <a:lnTo>
                    <a:pt x="4315" y="48"/>
                  </a:lnTo>
                  <a:lnTo>
                    <a:pt x="4315" y="57"/>
                  </a:lnTo>
                  <a:lnTo>
                    <a:pt x="4318" y="67"/>
                  </a:lnTo>
                  <a:lnTo>
                    <a:pt x="4323" y="75"/>
                  </a:lnTo>
                  <a:lnTo>
                    <a:pt x="4328" y="82"/>
                  </a:lnTo>
                  <a:lnTo>
                    <a:pt x="4335" y="88"/>
                  </a:lnTo>
                  <a:lnTo>
                    <a:pt x="4343" y="92"/>
                  </a:lnTo>
                  <a:lnTo>
                    <a:pt x="4353" y="95"/>
                  </a:lnTo>
                  <a:lnTo>
                    <a:pt x="4363" y="96"/>
                  </a:lnTo>
                  <a:lnTo>
                    <a:pt x="4372" y="95"/>
                  </a:lnTo>
                  <a:lnTo>
                    <a:pt x="4381" y="92"/>
                  </a:lnTo>
                  <a:lnTo>
                    <a:pt x="4389" y="88"/>
                  </a:lnTo>
                  <a:lnTo>
                    <a:pt x="4397" y="82"/>
                  </a:lnTo>
                  <a:lnTo>
                    <a:pt x="4402" y="75"/>
                  </a:lnTo>
                  <a:lnTo>
                    <a:pt x="4407" y="67"/>
                  </a:lnTo>
                  <a:lnTo>
                    <a:pt x="4410" y="57"/>
                  </a:lnTo>
                  <a:lnTo>
                    <a:pt x="4411" y="48"/>
                  </a:lnTo>
                  <a:lnTo>
                    <a:pt x="4410" y="38"/>
                  </a:lnTo>
                  <a:lnTo>
                    <a:pt x="4407" y="30"/>
                  </a:lnTo>
                  <a:lnTo>
                    <a:pt x="4402" y="21"/>
                  </a:lnTo>
                  <a:lnTo>
                    <a:pt x="4397" y="14"/>
                  </a:lnTo>
                  <a:lnTo>
                    <a:pt x="4389" y="8"/>
                  </a:lnTo>
                  <a:lnTo>
                    <a:pt x="4381" y="4"/>
                  </a:lnTo>
                  <a:lnTo>
                    <a:pt x="4372" y="1"/>
                  </a:lnTo>
                  <a:lnTo>
                    <a:pt x="4363" y="0"/>
                  </a:lnTo>
                  <a:close/>
                  <a:moveTo>
                    <a:pt x="3883" y="0"/>
                  </a:moveTo>
                  <a:lnTo>
                    <a:pt x="3873" y="1"/>
                  </a:lnTo>
                  <a:lnTo>
                    <a:pt x="3864" y="4"/>
                  </a:lnTo>
                  <a:lnTo>
                    <a:pt x="3856" y="8"/>
                  </a:lnTo>
                  <a:lnTo>
                    <a:pt x="3848" y="14"/>
                  </a:lnTo>
                  <a:lnTo>
                    <a:pt x="3843" y="21"/>
                  </a:lnTo>
                  <a:lnTo>
                    <a:pt x="3838" y="30"/>
                  </a:lnTo>
                  <a:lnTo>
                    <a:pt x="3836" y="38"/>
                  </a:lnTo>
                  <a:lnTo>
                    <a:pt x="3835" y="48"/>
                  </a:lnTo>
                  <a:lnTo>
                    <a:pt x="3836" y="57"/>
                  </a:lnTo>
                  <a:lnTo>
                    <a:pt x="3838" y="67"/>
                  </a:lnTo>
                  <a:lnTo>
                    <a:pt x="3843" y="75"/>
                  </a:lnTo>
                  <a:lnTo>
                    <a:pt x="3848" y="82"/>
                  </a:lnTo>
                  <a:lnTo>
                    <a:pt x="3856" y="88"/>
                  </a:lnTo>
                  <a:lnTo>
                    <a:pt x="3864" y="92"/>
                  </a:lnTo>
                  <a:lnTo>
                    <a:pt x="3873" y="95"/>
                  </a:lnTo>
                  <a:lnTo>
                    <a:pt x="3883" y="96"/>
                  </a:lnTo>
                  <a:lnTo>
                    <a:pt x="3892" y="95"/>
                  </a:lnTo>
                  <a:lnTo>
                    <a:pt x="3902" y="92"/>
                  </a:lnTo>
                  <a:lnTo>
                    <a:pt x="3910" y="88"/>
                  </a:lnTo>
                  <a:lnTo>
                    <a:pt x="3917" y="82"/>
                  </a:lnTo>
                  <a:lnTo>
                    <a:pt x="3923" y="75"/>
                  </a:lnTo>
                  <a:lnTo>
                    <a:pt x="3927" y="67"/>
                  </a:lnTo>
                  <a:lnTo>
                    <a:pt x="3930" y="57"/>
                  </a:lnTo>
                  <a:lnTo>
                    <a:pt x="3931" y="48"/>
                  </a:lnTo>
                  <a:lnTo>
                    <a:pt x="3930" y="38"/>
                  </a:lnTo>
                  <a:lnTo>
                    <a:pt x="3927" y="30"/>
                  </a:lnTo>
                  <a:lnTo>
                    <a:pt x="3923" y="21"/>
                  </a:lnTo>
                  <a:lnTo>
                    <a:pt x="3917" y="14"/>
                  </a:lnTo>
                  <a:lnTo>
                    <a:pt x="3910" y="8"/>
                  </a:lnTo>
                  <a:lnTo>
                    <a:pt x="3902" y="4"/>
                  </a:lnTo>
                  <a:lnTo>
                    <a:pt x="3892" y="1"/>
                  </a:lnTo>
                  <a:lnTo>
                    <a:pt x="3883" y="0"/>
                  </a:lnTo>
                  <a:close/>
                  <a:moveTo>
                    <a:pt x="3404" y="0"/>
                  </a:moveTo>
                  <a:lnTo>
                    <a:pt x="3394" y="1"/>
                  </a:lnTo>
                  <a:lnTo>
                    <a:pt x="3385" y="4"/>
                  </a:lnTo>
                  <a:lnTo>
                    <a:pt x="3377" y="8"/>
                  </a:lnTo>
                  <a:lnTo>
                    <a:pt x="3370" y="14"/>
                  </a:lnTo>
                  <a:lnTo>
                    <a:pt x="3364" y="21"/>
                  </a:lnTo>
                  <a:lnTo>
                    <a:pt x="3360" y="30"/>
                  </a:lnTo>
                  <a:lnTo>
                    <a:pt x="3357" y="38"/>
                  </a:lnTo>
                  <a:lnTo>
                    <a:pt x="3356" y="48"/>
                  </a:lnTo>
                  <a:lnTo>
                    <a:pt x="3357" y="57"/>
                  </a:lnTo>
                  <a:lnTo>
                    <a:pt x="3360" y="67"/>
                  </a:lnTo>
                  <a:lnTo>
                    <a:pt x="3364" y="75"/>
                  </a:lnTo>
                  <a:lnTo>
                    <a:pt x="3370" y="82"/>
                  </a:lnTo>
                  <a:lnTo>
                    <a:pt x="3377" y="88"/>
                  </a:lnTo>
                  <a:lnTo>
                    <a:pt x="3385" y="92"/>
                  </a:lnTo>
                  <a:lnTo>
                    <a:pt x="3394" y="95"/>
                  </a:lnTo>
                  <a:lnTo>
                    <a:pt x="3404" y="96"/>
                  </a:lnTo>
                  <a:lnTo>
                    <a:pt x="3413" y="95"/>
                  </a:lnTo>
                  <a:lnTo>
                    <a:pt x="3422" y="92"/>
                  </a:lnTo>
                  <a:lnTo>
                    <a:pt x="3430" y="88"/>
                  </a:lnTo>
                  <a:lnTo>
                    <a:pt x="3438" y="82"/>
                  </a:lnTo>
                  <a:lnTo>
                    <a:pt x="3444" y="75"/>
                  </a:lnTo>
                  <a:lnTo>
                    <a:pt x="3448" y="67"/>
                  </a:lnTo>
                  <a:lnTo>
                    <a:pt x="3451" y="57"/>
                  </a:lnTo>
                  <a:lnTo>
                    <a:pt x="3452" y="48"/>
                  </a:lnTo>
                  <a:lnTo>
                    <a:pt x="3451" y="38"/>
                  </a:lnTo>
                  <a:lnTo>
                    <a:pt x="3448" y="30"/>
                  </a:lnTo>
                  <a:lnTo>
                    <a:pt x="3444" y="21"/>
                  </a:lnTo>
                  <a:lnTo>
                    <a:pt x="3438" y="14"/>
                  </a:lnTo>
                  <a:lnTo>
                    <a:pt x="3430" y="8"/>
                  </a:lnTo>
                  <a:lnTo>
                    <a:pt x="3422" y="4"/>
                  </a:lnTo>
                  <a:lnTo>
                    <a:pt x="3413" y="1"/>
                  </a:lnTo>
                  <a:lnTo>
                    <a:pt x="3404" y="0"/>
                  </a:lnTo>
                  <a:close/>
                  <a:moveTo>
                    <a:pt x="2924" y="0"/>
                  </a:moveTo>
                  <a:lnTo>
                    <a:pt x="2915" y="1"/>
                  </a:lnTo>
                  <a:lnTo>
                    <a:pt x="2906" y="4"/>
                  </a:lnTo>
                  <a:lnTo>
                    <a:pt x="2898" y="8"/>
                  </a:lnTo>
                  <a:lnTo>
                    <a:pt x="2890" y="14"/>
                  </a:lnTo>
                  <a:lnTo>
                    <a:pt x="2884" y="21"/>
                  </a:lnTo>
                  <a:lnTo>
                    <a:pt x="2880" y="30"/>
                  </a:lnTo>
                  <a:lnTo>
                    <a:pt x="2877" y="38"/>
                  </a:lnTo>
                  <a:lnTo>
                    <a:pt x="2876" y="48"/>
                  </a:lnTo>
                  <a:lnTo>
                    <a:pt x="2877" y="57"/>
                  </a:lnTo>
                  <a:lnTo>
                    <a:pt x="2880" y="67"/>
                  </a:lnTo>
                  <a:lnTo>
                    <a:pt x="2884" y="75"/>
                  </a:lnTo>
                  <a:lnTo>
                    <a:pt x="2890" y="82"/>
                  </a:lnTo>
                  <a:lnTo>
                    <a:pt x="2898" y="88"/>
                  </a:lnTo>
                  <a:lnTo>
                    <a:pt x="2906" y="92"/>
                  </a:lnTo>
                  <a:lnTo>
                    <a:pt x="2915" y="95"/>
                  </a:lnTo>
                  <a:lnTo>
                    <a:pt x="2924" y="96"/>
                  </a:lnTo>
                  <a:lnTo>
                    <a:pt x="2933" y="95"/>
                  </a:lnTo>
                  <a:lnTo>
                    <a:pt x="2943" y="92"/>
                  </a:lnTo>
                  <a:lnTo>
                    <a:pt x="2951" y="88"/>
                  </a:lnTo>
                  <a:lnTo>
                    <a:pt x="2958" y="82"/>
                  </a:lnTo>
                  <a:lnTo>
                    <a:pt x="2964" y="75"/>
                  </a:lnTo>
                  <a:lnTo>
                    <a:pt x="2968" y="67"/>
                  </a:lnTo>
                  <a:lnTo>
                    <a:pt x="2971" y="57"/>
                  </a:lnTo>
                  <a:lnTo>
                    <a:pt x="2972" y="48"/>
                  </a:lnTo>
                  <a:lnTo>
                    <a:pt x="2971" y="38"/>
                  </a:lnTo>
                  <a:lnTo>
                    <a:pt x="2968" y="30"/>
                  </a:lnTo>
                  <a:lnTo>
                    <a:pt x="2964" y="21"/>
                  </a:lnTo>
                  <a:lnTo>
                    <a:pt x="2958" y="14"/>
                  </a:lnTo>
                  <a:lnTo>
                    <a:pt x="2951" y="8"/>
                  </a:lnTo>
                  <a:lnTo>
                    <a:pt x="2943" y="4"/>
                  </a:lnTo>
                  <a:lnTo>
                    <a:pt x="2933" y="1"/>
                  </a:lnTo>
                  <a:lnTo>
                    <a:pt x="2924" y="0"/>
                  </a:lnTo>
                  <a:close/>
                  <a:moveTo>
                    <a:pt x="2445" y="0"/>
                  </a:moveTo>
                  <a:lnTo>
                    <a:pt x="2435" y="1"/>
                  </a:lnTo>
                  <a:lnTo>
                    <a:pt x="2426" y="4"/>
                  </a:lnTo>
                  <a:lnTo>
                    <a:pt x="2418" y="8"/>
                  </a:lnTo>
                  <a:lnTo>
                    <a:pt x="2411" y="14"/>
                  </a:lnTo>
                  <a:lnTo>
                    <a:pt x="2405" y="21"/>
                  </a:lnTo>
                  <a:lnTo>
                    <a:pt x="2401" y="30"/>
                  </a:lnTo>
                  <a:lnTo>
                    <a:pt x="2398" y="38"/>
                  </a:lnTo>
                  <a:lnTo>
                    <a:pt x="2397" y="48"/>
                  </a:lnTo>
                  <a:lnTo>
                    <a:pt x="2398" y="57"/>
                  </a:lnTo>
                  <a:lnTo>
                    <a:pt x="2401" y="67"/>
                  </a:lnTo>
                  <a:lnTo>
                    <a:pt x="2405" y="75"/>
                  </a:lnTo>
                  <a:lnTo>
                    <a:pt x="2411" y="82"/>
                  </a:lnTo>
                  <a:lnTo>
                    <a:pt x="2418" y="88"/>
                  </a:lnTo>
                  <a:lnTo>
                    <a:pt x="2426" y="92"/>
                  </a:lnTo>
                  <a:lnTo>
                    <a:pt x="2435" y="95"/>
                  </a:lnTo>
                  <a:lnTo>
                    <a:pt x="2445" y="96"/>
                  </a:lnTo>
                  <a:lnTo>
                    <a:pt x="2455" y="95"/>
                  </a:lnTo>
                  <a:lnTo>
                    <a:pt x="2463" y="92"/>
                  </a:lnTo>
                  <a:lnTo>
                    <a:pt x="2471" y="88"/>
                  </a:lnTo>
                  <a:lnTo>
                    <a:pt x="2479" y="82"/>
                  </a:lnTo>
                  <a:lnTo>
                    <a:pt x="2485" y="75"/>
                  </a:lnTo>
                  <a:lnTo>
                    <a:pt x="2489" y="67"/>
                  </a:lnTo>
                  <a:lnTo>
                    <a:pt x="2492" y="57"/>
                  </a:lnTo>
                  <a:lnTo>
                    <a:pt x="2493" y="48"/>
                  </a:lnTo>
                  <a:lnTo>
                    <a:pt x="2492" y="38"/>
                  </a:lnTo>
                  <a:lnTo>
                    <a:pt x="2489" y="30"/>
                  </a:lnTo>
                  <a:lnTo>
                    <a:pt x="2485" y="21"/>
                  </a:lnTo>
                  <a:lnTo>
                    <a:pt x="2479" y="14"/>
                  </a:lnTo>
                  <a:lnTo>
                    <a:pt x="2471" y="8"/>
                  </a:lnTo>
                  <a:lnTo>
                    <a:pt x="2463" y="4"/>
                  </a:lnTo>
                  <a:lnTo>
                    <a:pt x="2455" y="1"/>
                  </a:lnTo>
                  <a:lnTo>
                    <a:pt x="244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9" name="Line 26">
              <a:extLst>
                <a:ext uri="{FF2B5EF4-FFF2-40B4-BE49-F238E27FC236}">
                  <a16:creationId xmlns:a16="http://schemas.microsoft.com/office/drawing/2014/main" id="{198D0B99-679B-6ED1-9184-31D93DB345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46200" y="4541230"/>
              <a:ext cx="1647830" cy="542679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0" name="Line 27">
              <a:extLst>
                <a:ext uri="{FF2B5EF4-FFF2-40B4-BE49-F238E27FC236}">
                  <a16:creationId xmlns:a16="http://schemas.microsoft.com/office/drawing/2014/main" id="{86A14FEA-684D-E82C-4A74-F9D2882819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6186" y="4689988"/>
              <a:ext cx="1806801" cy="595032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1" name="Line 28">
              <a:extLst>
                <a:ext uri="{FF2B5EF4-FFF2-40B4-BE49-F238E27FC236}">
                  <a16:creationId xmlns:a16="http://schemas.microsoft.com/office/drawing/2014/main" id="{235804F9-0C74-B3CE-81A8-82E8D78EFC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9379" y="4848962"/>
              <a:ext cx="1870645" cy="615463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2" name="Line 29">
              <a:extLst>
                <a:ext uri="{FF2B5EF4-FFF2-40B4-BE49-F238E27FC236}">
                  <a16:creationId xmlns:a16="http://schemas.microsoft.com/office/drawing/2014/main" id="{70B7D308-AF07-77FD-2BA2-AB3C924A49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35346" y="5016234"/>
              <a:ext cx="1866816" cy="614185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3" name="Line 30">
              <a:extLst>
                <a:ext uri="{FF2B5EF4-FFF2-40B4-BE49-F238E27FC236}">
                  <a16:creationId xmlns:a16="http://schemas.microsoft.com/office/drawing/2014/main" id="{35331261-E3D3-C5A0-0E98-B7E1093D6A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22176" y="5202660"/>
              <a:ext cx="1763388" cy="580349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4" name="Line 31">
              <a:extLst>
                <a:ext uri="{FF2B5EF4-FFF2-40B4-BE49-F238E27FC236}">
                  <a16:creationId xmlns:a16="http://schemas.microsoft.com/office/drawing/2014/main" id="{5BD79086-543E-9E23-48A1-2153523A96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60081" y="5418455"/>
              <a:ext cx="1520138" cy="500541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5" name="Line 32">
              <a:extLst>
                <a:ext uri="{FF2B5EF4-FFF2-40B4-BE49-F238E27FC236}">
                  <a16:creationId xmlns:a16="http://schemas.microsoft.com/office/drawing/2014/main" id="{BC51DA60-4480-C95D-D951-20FBD043BB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0981" y="5674471"/>
              <a:ext cx="1071952" cy="352422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1FC439FA-F3FF-AD9E-C367-EAA3A59733C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271798" y="4393919"/>
              <a:ext cx="525877" cy="537249"/>
            </a:xfrm>
            <a:custGeom>
              <a:avLst/>
              <a:gdLst>
                <a:gd name="T0" fmla="*/ 2533 w 2599"/>
                <a:gd name="T1" fmla="*/ 2602 h 2650"/>
                <a:gd name="T2" fmla="*/ 2554 w 2599"/>
                <a:gd name="T3" fmla="*/ 2563 h 2650"/>
                <a:gd name="T4" fmla="*/ 2570 w 2599"/>
                <a:gd name="T5" fmla="*/ 2518 h 2650"/>
                <a:gd name="T6" fmla="*/ 2582 w 2599"/>
                <a:gd name="T7" fmla="*/ 2468 h 2650"/>
                <a:gd name="T8" fmla="*/ 2591 w 2599"/>
                <a:gd name="T9" fmla="*/ 2377 h 2650"/>
                <a:gd name="T10" fmla="*/ 2593 w 2599"/>
                <a:gd name="T11" fmla="*/ 2267 h 2650"/>
                <a:gd name="T12" fmla="*/ 2591 w 2599"/>
                <a:gd name="T13" fmla="*/ 2111 h 2650"/>
                <a:gd name="T14" fmla="*/ 2597 w 2599"/>
                <a:gd name="T15" fmla="*/ 1921 h 2650"/>
                <a:gd name="T16" fmla="*/ 2598 w 2599"/>
                <a:gd name="T17" fmla="*/ 1742 h 2650"/>
                <a:gd name="T18" fmla="*/ 2549 w 2599"/>
                <a:gd name="T19" fmla="*/ 624 h 2650"/>
                <a:gd name="T20" fmla="*/ 2547 w 2599"/>
                <a:gd name="T21" fmla="*/ 430 h 2650"/>
                <a:gd name="T22" fmla="*/ 2546 w 2599"/>
                <a:gd name="T23" fmla="*/ 295 h 2650"/>
                <a:gd name="T24" fmla="*/ 2538 w 2599"/>
                <a:gd name="T25" fmla="*/ 200 h 2650"/>
                <a:gd name="T26" fmla="*/ 2523 w 2599"/>
                <a:gd name="T27" fmla="*/ 118 h 2650"/>
                <a:gd name="T28" fmla="*/ 2494 w 2599"/>
                <a:gd name="T29" fmla="*/ 53 h 2650"/>
                <a:gd name="T30" fmla="*/ 2450 w 2599"/>
                <a:gd name="T31" fmla="*/ 13 h 2650"/>
                <a:gd name="T32" fmla="*/ 2387 w 2599"/>
                <a:gd name="T33" fmla="*/ 0 h 2650"/>
                <a:gd name="T34" fmla="*/ 2301 w 2599"/>
                <a:gd name="T35" fmla="*/ 24 h 2650"/>
                <a:gd name="T36" fmla="*/ 2188 w 2599"/>
                <a:gd name="T37" fmla="*/ 87 h 2650"/>
                <a:gd name="T38" fmla="*/ 525 w 2599"/>
                <a:gd name="T39" fmla="*/ 1161 h 2650"/>
                <a:gd name="T40" fmla="*/ 454 w 2599"/>
                <a:gd name="T41" fmla="*/ 1214 h 2650"/>
                <a:gd name="T42" fmla="*/ 378 w 2599"/>
                <a:gd name="T43" fmla="*/ 1267 h 2650"/>
                <a:gd name="T44" fmla="*/ 298 w 2599"/>
                <a:gd name="T45" fmla="*/ 1323 h 2650"/>
                <a:gd name="T46" fmla="*/ 261 w 2599"/>
                <a:gd name="T47" fmla="*/ 1350 h 2650"/>
                <a:gd name="T48" fmla="*/ 73 w 2599"/>
                <a:gd name="T49" fmla="*/ 1522 h 2650"/>
                <a:gd name="T50" fmla="*/ 33 w 2599"/>
                <a:gd name="T51" fmla="*/ 1562 h 2650"/>
                <a:gd name="T52" fmla="*/ 8 w 2599"/>
                <a:gd name="T53" fmla="*/ 1596 h 2650"/>
                <a:gd name="T54" fmla="*/ 0 w 2599"/>
                <a:gd name="T55" fmla="*/ 1627 h 2650"/>
                <a:gd name="T56" fmla="*/ 7 w 2599"/>
                <a:gd name="T57" fmla="*/ 1656 h 2650"/>
                <a:gd name="T58" fmla="*/ 33 w 2599"/>
                <a:gd name="T59" fmla="*/ 1685 h 2650"/>
                <a:gd name="T60" fmla="*/ 75 w 2599"/>
                <a:gd name="T61" fmla="*/ 1717 h 2650"/>
                <a:gd name="T62" fmla="*/ 163 w 2599"/>
                <a:gd name="T63" fmla="*/ 1767 h 2650"/>
                <a:gd name="T64" fmla="*/ 363 w 2599"/>
                <a:gd name="T65" fmla="*/ 1872 h 2650"/>
                <a:gd name="T66" fmla="*/ 540 w 2599"/>
                <a:gd name="T67" fmla="*/ 1956 h 2650"/>
                <a:gd name="T68" fmla="*/ 650 w 2599"/>
                <a:gd name="T69" fmla="*/ 2001 h 2650"/>
                <a:gd name="T70" fmla="*/ 765 w 2599"/>
                <a:gd name="T71" fmla="*/ 2041 h 2650"/>
                <a:gd name="T72" fmla="*/ 929 w 2599"/>
                <a:gd name="T73" fmla="*/ 2098 h 2650"/>
                <a:gd name="T74" fmla="*/ 1256 w 2599"/>
                <a:gd name="T75" fmla="*/ 2224 h 2650"/>
                <a:gd name="T76" fmla="*/ 1666 w 2599"/>
                <a:gd name="T77" fmla="*/ 2382 h 2650"/>
                <a:gd name="T78" fmla="*/ 2067 w 2599"/>
                <a:gd name="T79" fmla="*/ 2532 h 2650"/>
                <a:gd name="T80" fmla="*/ 2284 w 2599"/>
                <a:gd name="T81" fmla="*/ 2607 h 2650"/>
                <a:gd name="T82" fmla="*/ 2400 w 2599"/>
                <a:gd name="T83" fmla="*/ 2640 h 2650"/>
                <a:gd name="T84" fmla="*/ 2464 w 2599"/>
                <a:gd name="T85" fmla="*/ 2650 h 2650"/>
                <a:gd name="T86" fmla="*/ 2499 w 2599"/>
                <a:gd name="T87" fmla="*/ 2640 h 2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99" h="2650">
                  <a:moveTo>
                    <a:pt x="2515" y="2623"/>
                  </a:moveTo>
                  <a:lnTo>
                    <a:pt x="2524" y="2612"/>
                  </a:lnTo>
                  <a:lnTo>
                    <a:pt x="2533" y="2602"/>
                  </a:lnTo>
                  <a:lnTo>
                    <a:pt x="2540" y="2590"/>
                  </a:lnTo>
                  <a:lnTo>
                    <a:pt x="2548" y="2577"/>
                  </a:lnTo>
                  <a:lnTo>
                    <a:pt x="2554" y="2563"/>
                  </a:lnTo>
                  <a:lnTo>
                    <a:pt x="2561" y="2548"/>
                  </a:lnTo>
                  <a:lnTo>
                    <a:pt x="2566" y="2533"/>
                  </a:lnTo>
                  <a:lnTo>
                    <a:pt x="2570" y="2518"/>
                  </a:lnTo>
                  <a:lnTo>
                    <a:pt x="2574" y="2502"/>
                  </a:lnTo>
                  <a:lnTo>
                    <a:pt x="2579" y="2485"/>
                  </a:lnTo>
                  <a:lnTo>
                    <a:pt x="2582" y="2468"/>
                  </a:lnTo>
                  <a:lnTo>
                    <a:pt x="2584" y="2450"/>
                  </a:lnTo>
                  <a:lnTo>
                    <a:pt x="2588" y="2414"/>
                  </a:lnTo>
                  <a:lnTo>
                    <a:pt x="2591" y="2377"/>
                  </a:lnTo>
                  <a:lnTo>
                    <a:pt x="2593" y="2340"/>
                  </a:lnTo>
                  <a:lnTo>
                    <a:pt x="2594" y="2303"/>
                  </a:lnTo>
                  <a:lnTo>
                    <a:pt x="2593" y="2267"/>
                  </a:lnTo>
                  <a:lnTo>
                    <a:pt x="2593" y="2232"/>
                  </a:lnTo>
                  <a:lnTo>
                    <a:pt x="2591" y="2166"/>
                  </a:lnTo>
                  <a:lnTo>
                    <a:pt x="2591" y="2111"/>
                  </a:lnTo>
                  <a:lnTo>
                    <a:pt x="2594" y="2046"/>
                  </a:lnTo>
                  <a:lnTo>
                    <a:pt x="2596" y="1982"/>
                  </a:lnTo>
                  <a:lnTo>
                    <a:pt x="2597" y="1921"/>
                  </a:lnTo>
                  <a:lnTo>
                    <a:pt x="2598" y="1862"/>
                  </a:lnTo>
                  <a:lnTo>
                    <a:pt x="2599" y="1802"/>
                  </a:lnTo>
                  <a:lnTo>
                    <a:pt x="2598" y="1742"/>
                  </a:lnTo>
                  <a:lnTo>
                    <a:pt x="2596" y="1679"/>
                  </a:lnTo>
                  <a:lnTo>
                    <a:pt x="2594" y="1615"/>
                  </a:lnTo>
                  <a:lnTo>
                    <a:pt x="2549" y="624"/>
                  </a:lnTo>
                  <a:lnTo>
                    <a:pt x="2547" y="563"/>
                  </a:lnTo>
                  <a:lnTo>
                    <a:pt x="2547" y="497"/>
                  </a:lnTo>
                  <a:lnTo>
                    <a:pt x="2547" y="430"/>
                  </a:lnTo>
                  <a:lnTo>
                    <a:pt x="2547" y="361"/>
                  </a:lnTo>
                  <a:lnTo>
                    <a:pt x="2547" y="328"/>
                  </a:lnTo>
                  <a:lnTo>
                    <a:pt x="2546" y="295"/>
                  </a:lnTo>
                  <a:lnTo>
                    <a:pt x="2543" y="262"/>
                  </a:lnTo>
                  <a:lnTo>
                    <a:pt x="2541" y="231"/>
                  </a:lnTo>
                  <a:lnTo>
                    <a:pt x="2538" y="200"/>
                  </a:lnTo>
                  <a:lnTo>
                    <a:pt x="2535" y="171"/>
                  </a:lnTo>
                  <a:lnTo>
                    <a:pt x="2530" y="143"/>
                  </a:lnTo>
                  <a:lnTo>
                    <a:pt x="2523" y="118"/>
                  </a:lnTo>
                  <a:lnTo>
                    <a:pt x="2515" y="94"/>
                  </a:lnTo>
                  <a:lnTo>
                    <a:pt x="2506" y="73"/>
                  </a:lnTo>
                  <a:lnTo>
                    <a:pt x="2494" y="53"/>
                  </a:lnTo>
                  <a:lnTo>
                    <a:pt x="2483" y="36"/>
                  </a:lnTo>
                  <a:lnTo>
                    <a:pt x="2468" y="24"/>
                  </a:lnTo>
                  <a:lnTo>
                    <a:pt x="2450" y="13"/>
                  </a:lnTo>
                  <a:lnTo>
                    <a:pt x="2432" y="4"/>
                  </a:lnTo>
                  <a:lnTo>
                    <a:pt x="2411" y="1"/>
                  </a:lnTo>
                  <a:lnTo>
                    <a:pt x="2387" y="0"/>
                  </a:lnTo>
                  <a:lnTo>
                    <a:pt x="2361" y="4"/>
                  </a:lnTo>
                  <a:lnTo>
                    <a:pt x="2333" y="12"/>
                  </a:lnTo>
                  <a:lnTo>
                    <a:pt x="2301" y="24"/>
                  </a:lnTo>
                  <a:lnTo>
                    <a:pt x="2267" y="40"/>
                  </a:lnTo>
                  <a:lnTo>
                    <a:pt x="2228" y="61"/>
                  </a:lnTo>
                  <a:lnTo>
                    <a:pt x="2188" y="87"/>
                  </a:lnTo>
                  <a:lnTo>
                    <a:pt x="2144" y="118"/>
                  </a:lnTo>
                  <a:lnTo>
                    <a:pt x="550" y="1142"/>
                  </a:lnTo>
                  <a:lnTo>
                    <a:pt x="525" y="1161"/>
                  </a:lnTo>
                  <a:lnTo>
                    <a:pt x="501" y="1179"/>
                  </a:lnTo>
                  <a:lnTo>
                    <a:pt x="477" y="1197"/>
                  </a:lnTo>
                  <a:lnTo>
                    <a:pt x="454" y="1214"/>
                  </a:lnTo>
                  <a:lnTo>
                    <a:pt x="429" y="1231"/>
                  </a:lnTo>
                  <a:lnTo>
                    <a:pt x="403" y="1249"/>
                  </a:lnTo>
                  <a:lnTo>
                    <a:pt x="378" y="1267"/>
                  </a:lnTo>
                  <a:lnTo>
                    <a:pt x="351" y="1286"/>
                  </a:lnTo>
                  <a:lnTo>
                    <a:pt x="321" y="1307"/>
                  </a:lnTo>
                  <a:lnTo>
                    <a:pt x="298" y="1323"/>
                  </a:lnTo>
                  <a:lnTo>
                    <a:pt x="286" y="1331"/>
                  </a:lnTo>
                  <a:lnTo>
                    <a:pt x="274" y="1340"/>
                  </a:lnTo>
                  <a:lnTo>
                    <a:pt x="261" y="1350"/>
                  </a:lnTo>
                  <a:lnTo>
                    <a:pt x="246" y="1363"/>
                  </a:lnTo>
                  <a:lnTo>
                    <a:pt x="148" y="1453"/>
                  </a:lnTo>
                  <a:lnTo>
                    <a:pt x="73" y="1522"/>
                  </a:lnTo>
                  <a:lnTo>
                    <a:pt x="58" y="1537"/>
                  </a:lnTo>
                  <a:lnTo>
                    <a:pt x="44" y="1549"/>
                  </a:lnTo>
                  <a:lnTo>
                    <a:pt x="33" y="1562"/>
                  </a:lnTo>
                  <a:lnTo>
                    <a:pt x="23" y="1575"/>
                  </a:lnTo>
                  <a:lnTo>
                    <a:pt x="15" y="1586"/>
                  </a:lnTo>
                  <a:lnTo>
                    <a:pt x="8" y="1596"/>
                  </a:lnTo>
                  <a:lnTo>
                    <a:pt x="4" y="1607"/>
                  </a:lnTo>
                  <a:lnTo>
                    <a:pt x="1" y="1618"/>
                  </a:lnTo>
                  <a:lnTo>
                    <a:pt x="0" y="1627"/>
                  </a:lnTo>
                  <a:lnTo>
                    <a:pt x="1" y="1637"/>
                  </a:lnTo>
                  <a:lnTo>
                    <a:pt x="3" y="1647"/>
                  </a:lnTo>
                  <a:lnTo>
                    <a:pt x="7" y="1656"/>
                  </a:lnTo>
                  <a:lnTo>
                    <a:pt x="14" y="1666"/>
                  </a:lnTo>
                  <a:lnTo>
                    <a:pt x="22" y="1676"/>
                  </a:lnTo>
                  <a:lnTo>
                    <a:pt x="33" y="1685"/>
                  </a:lnTo>
                  <a:lnTo>
                    <a:pt x="44" y="1695"/>
                  </a:lnTo>
                  <a:lnTo>
                    <a:pt x="59" y="1705"/>
                  </a:lnTo>
                  <a:lnTo>
                    <a:pt x="75" y="1717"/>
                  </a:lnTo>
                  <a:lnTo>
                    <a:pt x="95" y="1729"/>
                  </a:lnTo>
                  <a:lnTo>
                    <a:pt x="115" y="1741"/>
                  </a:lnTo>
                  <a:lnTo>
                    <a:pt x="163" y="1767"/>
                  </a:lnTo>
                  <a:lnTo>
                    <a:pt x="220" y="1799"/>
                  </a:lnTo>
                  <a:lnTo>
                    <a:pt x="292" y="1836"/>
                  </a:lnTo>
                  <a:lnTo>
                    <a:pt x="363" y="1872"/>
                  </a:lnTo>
                  <a:lnTo>
                    <a:pt x="434" y="1908"/>
                  </a:lnTo>
                  <a:lnTo>
                    <a:pt x="505" y="1940"/>
                  </a:lnTo>
                  <a:lnTo>
                    <a:pt x="540" y="1956"/>
                  </a:lnTo>
                  <a:lnTo>
                    <a:pt x="577" y="1972"/>
                  </a:lnTo>
                  <a:lnTo>
                    <a:pt x="613" y="1987"/>
                  </a:lnTo>
                  <a:lnTo>
                    <a:pt x="650" y="2001"/>
                  </a:lnTo>
                  <a:lnTo>
                    <a:pt x="688" y="2015"/>
                  </a:lnTo>
                  <a:lnTo>
                    <a:pt x="725" y="2028"/>
                  </a:lnTo>
                  <a:lnTo>
                    <a:pt x="765" y="2041"/>
                  </a:lnTo>
                  <a:lnTo>
                    <a:pt x="803" y="2054"/>
                  </a:lnTo>
                  <a:lnTo>
                    <a:pt x="855" y="2071"/>
                  </a:lnTo>
                  <a:lnTo>
                    <a:pt x="929" y="2098"/>
                  </a:lnTo>
                  <a:lnTo>
                    <a:pt x="1023" y="2134"/>
                  </a:lnTo>
                  <a:lnTo>
                    <a:pt x="1133" y="2176"/>
                  </a:lnTo>
                  <a:lnTo>
                    <a:pt x="1256" y="2224"/>
                  </a:lnTo>
                  <a:lnTo>
                    <a:pt x="1389" y="2274"/>
                  </a:lnTo>
                  <a:lnTo>
                    <a:pt x="1526" y="2328"/>
                  </a:lnTo>
                  <a:lnTo>
                    <a:pt x="1666" y="2382"/>
                  </a:lnTo>
                  <a:lnTo>
                    <a:pt x="1805" y="2435"/>
                  </a:lnTo>
                  <a:lnTo>
                    <a:pt x="1941" y="2485"/>
                  </a:lnTo>
                  <a:lnTo>
                    <a:pt x="2067" y="2532"/>
                  </a:lnTo>
                  <a:lnTo>
                    <a:pt x="2183" y="2573"/>
                  </a:lnTo>
                  <a:lnTo>
                    <a:pt x="2236" y="2591"/>
                  </a:lnTo>
                  <a:lnTo>
                    <a:pt x="2284" y="2607"/>
                  </a:lnTo>
                  <a:lnTo>
                    <a:pt x="2328" y="2620"/>
                  </a:lnTo>
                  <a:lnTo>
                    <a:pt x="2367" y="2631"/>
                  </a:lnTo>
                  <a:lnTo>
                    <a:pt x="2400" y="2640"/>
                  </a:lnTo>
                  <a:lnTo>
                    <a:pt x="2428" y="2646"/>
                  </a:lnTo>
                  <a:lnTo>
                    <a:pt x="2449" y="2650"/>
                  </a:lnTo>
                  <a:lnTo>
                    <a:pt x="2464" y="2650"/>
                  </a:lnTo>
                  <a:lnTo>
                    <a:pt x="2488" y="2648"/>
                  </a:lnTo>
                  <a:lnTo>
                    <a:pt x="2494" y="2646"/>
                  </a:lnTo>
                  <a:lnTo>
                    <a:pt x="2499" y="2640"/>
                  </a:lnTo>
                  <a:lnTo>
                    <a:pt x="2515" y="2623"/>
                  </a:lnTo>
                  <a:close/>
                </a:path>
              </a:pathLst>
            </a:custGeom>
            <a:solidFill>
              <a:srgbClr val="FF6A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7" name="Freeform 41">
              <a:extLst>
                <a:ext uri="{FF2B5EF4-FFF2-40B4-BE49-F238E27FC236}">
                  <a16:creationId xmlns:a16="http://schemas.microsoft.com/office/drawing/2014/main" id="{C21402BD-A5CD-2038-6519-4D16212388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51507" y="4961279"/>
              <a:ext cx="1619248" cy="523686"/>
            </a:xfrm>
            <a:custGeom>
              <a:avLst/>
              <a:gdLst>
                <a:gd name="T0" fmla="*/ 18 w 4030"/>
                <a:gd name="T1" fmla="*/ 675 h 1308"/>
                <a:gd name="T2" fmla="*/ 23 w 4030"/>
                <a:gd name="T3" fmla="*/ 699 h 1308"/>
                <a:gd name="T4" fmla="*/ 31 w 4030"/>
                <a:gd name="T5" fmla="*/ 726 h 1308"/>
                <a:gd name="T6" fmla="*/ 37 w 4030"/>
                <a:gd name="T7" fmla="*/ 756 h 1308"/>
                <a:gd name="T8" fmla="*/ 43 w 4030"/>
                <a:gd name="T9" fmla="*/ 804 h 1308"/>
                <a:gd name="T10" fmla="*/ 45 w 4030"/>
                <a:gd name="T11" fmla="*/ 856 h 1308"/>
                <a:gd name="T12" fmla="*/ 87 w 4030"/>
                <a:gd name="T13" fmla="*/ 1232 h 1308"/>
                <a:gd name="T14" fmla="*/ 94 w 4030"/>
                <a:gd name="T15" fmla="*/ 1269 h 1308"/>
                <a:gd name="T16" fmla="*/ 99 w 4030"/>
                <a:gd name="T17" fmla="*/ 1282 h 1308"/>
                <a:gd name="T18" fmla="*/ 104 w 4030"/>
                <a:gd name="T19" fmla="*/ 1292 h 1308"/>
                <a:gd name="T20" fmla="*/ 110 w 4030"/>
                <a:gd name="T21" fmla="*/ 1299 h 1308"/>
                <a:gd name="T22" fmla="*/ 118 w 4030"/>
                <a:gd name="T23" fmla="*/ 1305 h 1308"/>
                <a:gd name="T24" fmla="*/ 129 w 4030"/>
                <a:gd name="T25" fmla="*/ 1307 h 1308"/>
                <a:gd name="T26" fmla="*/ 143 w 4030"/>
                <a:gd name="T27" fmla="*/ 1308 h 1308"/>
                <a:gd name="T28" fmla="*/ 198 w 4030"/>
                <a:gd name="T29" fmla="*/ 1305 h 1308"/>
                <a:gd name="T30" fmla="*/ 313 w 4030"/>
                <a:gd name="T31" fmla="*/ 1292 h 1308"/>
                <a:gd name="T32" fmla="*/ 688 w 4030"/>
                <a:gd name="T33" fmla="*/ 1250 h 1308"/>
                <a:gd name="T34" fmla="*/ 1201 w 4030"/>
                <a:gd name="T35" fmla="*/ 1191 h 1308"/>
                <a:gd name="T36" fmla="*/ 1784 w 4030"/>
                <a:gd name="T37" fmla="*/ 1122 h 1308"/>
                <a:gd name="T38" fmla="*/ 2371 w 4030"/>
                <a:gd name="T39" fmla="*/ 1052 h 1308"/>
                <a:gd name="T40" fmla="*/ 2894 w 4030"/>
                <a:gd name="T41" fmla="*/ 991 h 1308"/>
                <a:gd name="T42" fmla="*/ 3286 w 4030"/>
                <a:gd name="T43" fmla="*/ 947 h 1308"/>
                <a:gd name="T44" fmla="*/ 3411 w 4030"/>
                <a:gd name="T45" fmla="*/ 934 h 1308"/>
                <a:gd name="T46" fmla="*/ 3479 w 4030"/>
                <a:gd name="T47" fmla="*/ 929 h 1308"/>
                <a:gd name="T48" fmla="*/ 3544 w 4030"/>
                <a:gd name="T49" fmla="*/ 924 h 1308"/>
                <a:gd name="T50" fmla="*/ 3615 w 4030"/>
                <a:gd name="T51" fmla="*/ 916 h 1308"/>
                <a:gd name="T52" fmla="*/ 3686 w 4030"/>
                <a:gd name="T53" fmla="*/ 908 h 1308"/>
                <a:gd name="T54" fmla="*/ 3752 w 4030"/>
                <a:gd name="T55" fmla="*/ 899 h 1308"/>
                <a:gd name="T56" fmla="*/ 4022 w 4030"/>
                <a:gd name="T57" fmla="*/ 872 h 1308"/>
                <a:gd name="T58" fmla="*/ 4026 w 4030"/>
                <a:gd name="T59" fmla="*/ 851 h 1308"/>
                <a:gd name="T60" fmla="*/ 4029 w 4030"/>
                <a:gd name="T61" fmla="*/ 811 h 1308"/>
                <a:gd name="T62" fmla="*/ 4030 w 4030"/>
                <a:gd name="T63" fmla="*/ 750 h 1308"/>
                <a:gd name="T64" fmla="*/ 4027 w 4030"/>
                <a:gd name="T65" fmla="*/ 692 h 1308"/>
                <a:gd name="T66" fmla="*/ 4016 w 4030"/>
                <a:gd name="T67" fmla="*/ 616 h 1308"/>
                <a:gd name="T68" fmla="*/ 3987 w 4030"/>
                <a:gd name="T69" fmla="*/ 453 h 1308"/>
                <a:gd name="T70" fmla="*/ 3951 w 4030"/>
                <a:gd name="T71" fmla="*/ 262 h 1308"/>
                <a:gd name="T72" fmla="*/ 3924 w 4030"/>
                <a:gd name="T73" fmla="*/ 135 h 1308"/>
                <a:gd name="T74" fmla="*/ 3910 w 4030"/>
                <a:gd name="T75" fmla="*/ 72 h 1308"/>
                <a:gd name="T76" fmla="*/ 3889 w 4030"/>
                <a:gd name="T77" fmla="*/ 7 h 1308"/>
                <a:gd name="T78" fmla="*/ 3886 w 4030"/>
                <a:gd name="T79" fmla="*/ 2 h 1308"/>
                <a:gd name="T80" fmla="*/ 3836 w 4030"/>
                <a:gd name="T81" fmla="*/ 1 h 1308"/>
                <a:gd name="T82" fmla="*/ 3715 w 4030"/>
                <a:gd name="T83" fmla="*/ 9 h 1308"/>
                <a:gd name="T84" fmla="*/ 3299 w 4030"/>
                <a:gd name="T85" fmla="*/ 48 h 1308"/>
                <a:gd name="T86" fmla="*/ 2719 w 4030"/>
                <a:gd name="T87" fmla="*/ 110 h 1308"/>
                <a:gd name="T88" fmla="*/ 2056 w 4030"/>
                <a:gd name="T89" fmla="*/ 183 h 1308"/>
                <a:gd name="T90" fmla="*/ 1395 w 4030"/>
                <a:gd name="T91" fmla="*/ 257 h 1308"/>
                <a:gd name="T92" fmla="*/ 818 w 4030"/>
                <a:gd name="T93" fmla="*/ 325 h 1308"/>
                <a:gd name="T94" fmla="*/ 409 w 4030"/>
                <a:gd name="T95" fmla="*/ 373 h 1308"/>
                <a:gd name="T96" fmla="*/ 249 w 4030"/>
                <a:gd name="T97" fmla="*/ 392 h 1308"/>
                <a:gd name="T98" fmla="*/ 217 w 4030"/>
                <a:gd name="T99" fmla="*/ 398 h 1308"/>
                <a:gd name="T100" fmla="*/ 185 w 4030"/>
                <a:gd name="T101" fmla="*/ 401 h 1308"/>
                <a:gd name="T102" fmla="*/ 119 w 4030"/>
                <a:gd name="T103" fmla="*/ 405 h 1308"/>
                <a:gd name="T104" fmla="*/ 57 w 4030"/>
                <a:gd name="T105" fmla="*/ 412 h 1308"/>
                <a:gd name="T106" fmla="*/ 27 w 4030"/>
                <a:gd name="T107" fmla="*/ 420 h 1308"/>
                <a:gd name="T108" fmla="*/ 0 w 4030"/>
                <a:gd name="T109" fmla="*/ 431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030" h="1308">
                  <a:moveTo>
                    <a:pt x="16" y="663"/>
                  </a:moveTo>
                  <a:lnTo>
                    <a:pt x="18" y="675"/>
                  </a:lnTo>
                  <a:lnTo>
                    <a:pt x="20" y="687"/>
                  </a:lnTo>
                  <a:lnTo>
                    <a:pt x="23" y="699"/>
                  </a:lnTo>
                  <a:lnTo>
                    <a:pt x="27" y="713"/>
                  </a:lnTo>
                  <a:lnTo>
                    <a:pt x="31" y="726"/>
                  </a:lnTo>
                  <a:lnTo>
                    <a:pt x="34" y="741"/>
                  </a:lnTo>
                  <a:lnTo>
                    <a:pt x="37" y="756"/>
                  </a:lnTo>
                  <a:lnTo>
                    <a:pt x="40" y="772"/>
                  </a:lnTo>
                  <a:lnTo>
                    <a:pt x="43" y="804"/>
                  </a:lnTo>
                  <a:lnTo>
                    <a:pt x="45" y="832"/>
                  </a:lnTo>
                  <a:lnTo>
                    <a:pt x="45" y="856"/>
                  </a:lnTo>
                  <a:lnTo>
                    <a:pt x="47" y="884"/>
                  </a:lnTo>
                  <a:lnTo>
                    <a:pt x="87" y="1232"/>
                  </a:lnTo>
                  <a:lnTo>
                    <a:pt x="91" y="1252"/>
                  </a:lnTo>
                  <a:lnTo>
                    <a:pt x="94" y="1269"/>
                  </a:lnTo>
                  <a:lnTo>
                    <a:pt x="97" y="1276"/>
                  </a:lnTo>
                  <a:lnTo>
                    <a:pt x="99" y="1282"/>
                  </a:lnTo>
                  <a:lnTo>
                    <a:pt x="101" y="1287"/>
                  </a:lnTo>
                  <a:lnTo>
                    <a:pt x="104" y="1292"/>
                  </a:lnTo>
                  <a:lnTo>
                    <a:pt x="107" y="1296"/>
                  </a:lnTo>
                  <a:lnTo>
                    <a:pt x="110" y="1299"/>
                  </a:lnTo>
                  <a:lnTo>
                    <a:pt x="114" y="1302"/>
                  </a:lnTo>
                  <a:lnTo>
                    <a:pt x="118" y="1305"/>
                  </a:lnTo>
                  <a:lnTo>
                    <a:pt x="123" y="1306"/>
                  </a:lnTo>
                  <a:lnTo>
                    <a:pt x="129" y="1307"/>
                  </a:lnTo>
                  <a:lnTo>
                    <a:pt x="135" y="1308"/>
                  </a:lnTo>
                  <a:lnTo>
                    <a:pt x="143" y="1308"/>
                  </a:lnTo>
                  <a:lnTo>
                    <a:pt x="162" y="1308"/>
                  </a:lnTo>
                  <a:lnTo>
                    <a:pt x="198" y="1305"/>
                  </a:lnTo>
                  <a:lnTo>
                    <a:pt x="248" y="1299"/>
                  </a:lnTo>
                  <a:lnTo>
                    <a:pt x="313" y="1292"/>
                  </a:lnTo>
                  <a:lnTo>
                    <a:pt x="479" y="1275"/>
                  </a:lnTo>
                  <a:lnTo>
                    <a:pt x="688" y="1250"/>
                  </a:lnTo>
                  <a:lnTo>
                    <a:pt x="932" y="1222"/>
                  </a:lnTo>
                  <a:lnTo>
                    <a:pt x="1201" y="1191"/>
                  </a:lnTo>
                  <a:lnTo>
                    <a:pt x="1488" y="1157"/>
                  </a:lnTo>
                  <a:lnTo>
                    <a:pt x="1784" y="1122"/>
                  </a:lnTo>
                  <a:lnTo>
                    <a:pt x="2081" y="1086"/>
                  </a:lnTo>
                  <a:lnTo>
                    <a:pt x="2371" y="1052"/>
                  </a:lnTo>
                  <a:lnTo>
                    <a:pt x="2645" y="1020"/>
                  </a:lnTo>
                  <a:lnTo>
                    <a:pt x="2894" y="991"/>
                  </a:lnTo>
                  <a:lnTo>
                    <a:pt x="3111" y="966"/>
                  </a:lnTo>
                  <a:lnTo>
                    <a:pt x="3286" y="947"/>
                  </a:lnTo>
                  <a:lnTo>
                    <a:pt x="3355" y="939"/>
                  </a:lnTo>
                  <a:lnTo>
                    <a:pt x="3411" y="934"/>
                  </a:lnTo>
                  <a:lnTo>
                    <a:pt x="3453" y="930"/>
                  </a:lnTo>
                  <a:lnTo>
                    <a:pt x="3479" y="929"/>
                  </a:lnTo>
                  <a:lnTo>
                    <a:pt x="3511" y="927"/>
                  </a:lnTo>
                  <a:lnTo>
                    <a:pt x="3544" y="924"/>
                  </a:lnTo>
                  <a:lnTo>
                    <a:pt x="3579" y="921"/>
                  </a:lnTo>
                  <a:lnTo>
                    <a:pt x="3615" y="916"/>
                  </a:lnTo>
                  <a:lnTo>
                    <a:pt x="3651" y="912"/>
                  </a:lnTo>
                  <a:lnTo>
                    <a:pt x="3686" y="908"/>
                  </a:lnTo>
                  <a:lnTo>
                    <a:pt x="3720" y="904"/>
                  </a:lnTo>
                  <a:lnTo>
                    <a:pt x="3752" y="899"/>
                  </a:lnTo>
                  <a:lnTo>
                    <a:pt x="4020" y="879"/>
                  </a:lnTo>
                  <a:lnTo>
                    <a:pt x="4022" y="872"/>
                  </a:lnTo>
                  <a:lnTo>
                    <a:pt x="4024" y="863"/>
                  </a:lnTo>
                  <a:lnTo>
                    <a:pt x="4026" y="851"/>
                  </a:lnTo>
                  <a:lnTo>
                    <a:pt x="4027" y="839"/>
                  </a:lnTo>
                  <a:lnTo>
                    <a:pt x="4029" y="811"/>
                  </a:lnTo>
                  <a:lnTo>
                    <a:pt x="4030" y="782"/>
                  </a:lnTo>
                  <a:lnTo>
                    <a:pt x="4030" y="750"/>
                  </a:lnTo>
                  <a:lnTo>
                    <a:pt x="4029" y="720"/>
                  </a:lnTo>
                  <a:lnTo>
                    <a:pt x="4027" y="692"/>
                  </a:lnTo>
                  <a:lnTo>
                    <a:pt x="4024" y="670"/>
                  </a:lnTo>
                  <a:lnTo>
                    <a:pt x="4016" y="616"/>
                  </a:lnTo>
                  <a:lnTo>
                    <a:pt x="4002" y="543"/>
                  </a:lnTo>
                  <a:lnTo>
                    <a:pt x="3987" y="453"/>
                  </a:lnTo>
                  <a:lnTo>
                    <a:pt x="3970" y="358"/>
                  </a:lnTo>
                  <a:lnTo>
                    <a:pt x="3951" y="262"/>
                  </a:lnTo>
                  <a:lnTo>
                    <a:pt x="3933" y="174"/>
                  </a:lnTo>
                  <a:lnTo>
                    <a:pt x="3924" y="135"/>
                  </a:lnTo>
                  <a:lnTo>
                    <a:pt x="3917" y="101"/>
                  </a:lnTo>
                  <a:lnTo>
                    <a:pt x="3910" y="72"/>
                  </a:lnTo>
                  <a:lnTo>
                    <a:pt x="3904" y="50"/>
                  </a:lnTo>
                  <a:lnTo>
                    <a:pt x="3889" y="7"/>
                  </a:lnTo>
                  <a:lnTo>
                    <a:pt x="3888" y="4"/>
                  </a:lnTo>
                  <a:lnTo>
                    <a:pt x="3886" y="2"/>
                  </a:lnTo>
                  <a:lnTo>
                    <a:pt x="3871" y="0"/>
                  </a:lnTo>
                  <a:lnTo>
                    <a:pt x="3836" y="1"/>
                  </a:lnTo>
                  <a:lnTo>
                    <a:pt x="3784" y="3"/>
                  </a:lnTo>
                  <a:lnTo>
                    <a:pt x="3715" y="9"/>
                  </a:lnTo>
                  <a:lnTo>
                    <a:pt x="3533" y="25"/>
                  </a:lnTo>
                  <a:lnTo>
                    <a:pt x="3299" y="48"/>
                  </a:lnTo>
                  <a:lnTo>
                    <a:pt x="3024" y="77"/>
                  </a:lnTo>
                  <a:lnTo>
                    <a:pt x="2719" y="110"/>
                  </a:lnTo>
                  <a:lnTo>
                    <a:pt x="2392" y="146"/>
                  </a:lnTo>
                  <a:lnTo>
                    <a:pt x="2056" y="183"/>
                  </a:lnTo>
                  <a:lnTo>
                    <a:pt x="1720" y="221"/>
                  </a:lnTo>
                  <a:lnTo>
                    <a:pt x="1395" y="257"/>
                  </a:lnTo>
                  <a:lnTo>
                    <a:pt x="1090" y="293"/>
                  </a:lnTo>
                  <a:lnTo>
                    <a:pt x="818" y="325"/>
                  </a:lnTo>
                  <a:lnTo>
                    <a:pt x="587" y="352"/>
                  </a:lnTo>
                  <a:lnTo>
                    <a:pt x="409" y="373"/>
                  </a:lnTo>
                  <a:lnTo>
                    <a:pt x="292" y="387"/>
                  </a:lnTo>
                  <a:lnTo>
                    <a:pt x="249" y="392"/>
                  </a:lnTo>
                  <a:lnTo>
                    <a:pt x="234" y="395"/>
                  </a:lnTo>
                  <a:lnTo>
                    <a:pt x="217" y="398"/>
                  </a:lnTo>
                  <a:lnTo>
                    <a:pt x="201" y="400"/>
                  </a:lnTo>
                  <a:lnTo>
                    <a:pt x="185" y="401"/>
                  </a:lnTo>
                  <a:lnTo>
                    <a:pt x="152" y="403"/>
                  </a:lnTo>
                  <a:lnTo>
                    <a:pt x="119" y="405"/>
                  </a:lnTo>
                  <a:lnTo>
                    <a:pt x="87" y="407"/>
                  </a:lnTo>
                  <a:lnTo>
                    <a:pt x="57" y="412"/>
                  </a:lnTo>
                  <a:lnTo>
                    <a:pt x="41" y="415"/>
                  </a:lnTo>
                  <a:lnTo>
                    <a:pt x="27" y="420"/>
                  </a:lnTo>
                  <a:lnTo>
                    <a:pt x="14" y="425"/>
                  </a:lnTo>
                  <a:lnTo>
                    <a:pt x="0" y="431"/>
                  </a:lnTo>
                  <a:lnTo>
                    <a:pt x="16" y="6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9F8D9E3E-EA34-D758-6241-EE14FD90CF9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316687" y="5345362"/>
              <a:ext cx="766778" cy="581129"/>
            </a:xfrm>
            <a:custGeom>
              <a:avLst/>
              <a:gdLst>
                <a:gd name="T0" fmla="*/ 11 w 1453"/>
                <a:gd name="T1" fmla="*/ 726 h 1452"/>
                <a:gd name="T2" fmla="*/ 21 w 1453"/>
                <a:gd name="T3" fmla="*/ 803 h 1452"/>
                <a:gd name="T4" fmla="*/ 44 w 1453"/>
                <a:gd name="T5" fmla="*/ 900 h 1452"/>
                <a:gd name="T6" fmla="*/ 78 w 1453"/>
                <a:gd name="T7" fmla="*/ 994 h 1452"/>
                <a:gd name="T8" fmla="*/ 124 w 1453"/>
                <a:gd name="T9" fmla="*/ 1083 h 1452"/>
                <a:gd name="T10" fmla="*/ 180 w 1453"/>
                <a:gd name="T11" fmla="*/ 1165 h 1452"/>
                <a:gd name="T12" fmla="*/ 244 w 1453"/>
                <a:gd name="T13" fmla="*/ 1240 h 1452"/>
                <a:gd name="T14" fmla="*/ 316 w 1453"/>
                <a:gd name="T15" fmla="*/ 1305 h 1452"/>
                <a:gd name="T16" fmla="*/ 395 w 1453"/>
                <a:gd name="T17" fmla="*/ 1360 h 1452"/>
                <a:gd name="T18" fmla="*/ 480 w 1453"/>
                <a:gd name="T19" fmla="*/ 1403 h 1452"/>
                <a:gd name="T20" fmla="*/ 568 w 1453"/>
                <a:gd name="T21" fmla="*/ 1433 h 1452"/>
                <a:gd name="T22" fmla="*/ 660 w 1453"/>
                <a:gd name="T23" fmla="*/ 1448 h 1452"/>
                <a:gd name="T24" fmla="*/ 783 w 1453"/>
                <a:gd name="T25" fmla="*/ 1452 h 1452"/>
                <a:gd name="T26" fmla="*/ 891 w 1453"/>
                <a:gd name="T27" fmla="*/ 1448 h 1452"/>
                <a:gd name="T28" fmla="*/ 952 w 1453"/>
                <a:gd name="T29" fmla="*/ 1442 h 1452"/>
                <a:gd name="T30" fmla="*/ 1009 w 1453"/>
                <a:gd name="T31" fmla="*/ 1429 h 1452"/>
                <a:gd name="T32" fmla="*/ 1090 w 1453"/>
                <a:gd name="T33" fmla="*/ 1399 h 1452"/>
                <a:gd name="T34" fmla="*/ 1181 w 1453"/>
                <a:gd name="T35" fmla="*/ 1348 h 1452"/>
                <a:gd name="T36" fmla="*/ 1254 w 1453"/>
                <a:gd name="T37" fmla="*/ 1289 h 1452"/>
                <a:gd name="T38" fmla="*/ 1322 w 1453"/>
                <a:gd name="T39" fmla="*/ 1207 h 1452"/>
                <a:gd name="T40" fmla="*/ 1374 w 1453"/>
                <a:gd name="T41" fmla="*/ 1108 h 1452"/>
                <a:gd name="T42" fmla="*/ 1412 w 1453"/>
                <a:gd name="T43" fmla="*/ 997 h 1452"/>
                <a:gd name="T44" fmla="*/ 1439 w 1453"/>
                <a:gd name="T45" fmla="*/ 878 h 1452"/>
                <a:gd name="T46" fmla="*/ 1452 w 1453"/>
                <a:gd name="T47" fmla="*/ 756 h 1452"/>
                <a:gd name="T48" fmla="*/ 1452 w 1453"/>
                <a:gd name="T49" fmla="*/ 633 h 1452"/>
                <a:gd name="T50" fmla="*/ 1441 w 1453"/>
                <a:gd name="T51" fmla="*/ 514 h 1452"/>
                <a:gd name="T52" fmla="*/ 1419 w 1453"/>
                <a:gd name="T53" fmla="*/ 404 h 1452"/>
                <a:gd name="T54" fmla="*/ 1385 w 1453"/>
                <a:gd name="T55" fmla="*/ 305 h 1452"/>
                <a:gd name="T56" fmla="*/ 1341 w 1453"/>
                <a:gd name="T57" fmla="*/ 224 h 1452"/>
                <a:gd name="T58" fmla="*/ 1293 w 1453"/>
                <a:gd name="T59" fmla="*/ 168 h 1452"/>
                <a:gd name="T60" fmla="*/ 1251 w 1453"/>
                <a:gd name="T61" fmla="*/ 134 h 1452"/>
                <a:gd name="T62" fmla="*/ 1207 w 1453"/>
                <a:gd name="T63" fmla="*/ 105 h 1452"/>
                <a:gd name="T64" fmla="*/ 1159 w 1453"/>
                <a:gd name="T65" fmla="*/ 81 h 1452"/>
                <a:gd name="T66" fmla="*/ 1092 w 1453"/>
                <a:gd name="T67" fmla="*/ 54 h 1452"/>
                <a:gd name="T68" fmla="*/ 985 w 1453"/>
                <a:gd name="T69" fmla="*/ 26 h 1452"/>
                <a:gd name="T70" fmla="*/ 873 w 1453"/>
                <a:gd name="T71" fmla="*/ 10 h 1452"/>
                <a:gd name="T72" fmla="*/ 761 w 1453"/>
                <a:gd name="T73" fmla="*/ 3 h 1452"/>
                <a:gd name="T74" fmla="*/ 625 w 1453"/>
                <a:gd name="T75" fmla="*/ 0 h 1452"/>
                <a:gd name="T76" fmla="*/ 535 w 1453"/>
                <a:gd name="T77" fmla="*/ 3 h 1452"/>
                <a:gd name="T78" fmla="*/ 473 w 1453"/>
                <a:gd name="T79" fmla="*/ 10 h 1452"/>
                <a:gd name="T80" fmla="*/ 421 w 1453"/>
                <a:gd name="T81" fmla="*/ 26 h 1452"/>
                <a:gd name="T82" fmla="*/ 384 w 1453"/>
                <a:gd name="T83" fmla="*/ 44 h 1452"/>
                <a:gd name="T84" fmla="*/ 318 w 1453"/>
                <a:gd name="T85" fmla="*/ 89 h 1452"/>
                <a:gd name="T86" fmla="*/ 241 w 1453"/>
                <a:gd name="T87" fmla="*/ 158 h 1452"/>
                <a:gd name="T88" fmla="*/ 169 w 1453"/>
                <a:gd name="T89" fmla="*/ 236 h 1452"/>
                <a:gd name="T90" fmla="*/ 107 w 1453"/>
                <a:gd name="T91" fmla="*/ 316 h 1452"/>
                <a:gd name="T92" fmla="*/ 60 w 1453"/>
                <a:gd name="T93" fmla="*/ 388 h 1452"/>
                <a:gd name="T94" fmla="*/ 43 w 1453"/>
                <a:gd name="T95" fmla="*/ 426 h 1452"/>
                <a:gd name="T96" fmla="*/ 26 w 1453"/>
                <a:gd name="T97" fmla="*/ 482 h 1452"/>
                <a:gd name="T98" fmla="*/ 11 w 1453"/>
                <a:gd name="T99" fmla="*/ 547 h 1452"/>
                <a:gd name="T100" fmla="*/ 1 w 1453"/>
                <a:gd name="T101" fmla="*/ 614 h 1452"/>
                <a:gd name="T102" fmla="*/ 1 w 1453"/>
                <a:gd name="T103" fmla="*/ 675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53" h="1452">
                  <a:moveTo>
                    <a:pt x="3" y="692"/>
                  </a:moveTo>
                  <a:lnTo>
                    <a:pt x="6" y="710"/>
                  </a:lnTo>
                  <a:lnTo>
                    <a:pt x="11" y="726"/>
                  </a:lnTo>
                  <a:lnTo>
                    <a:pt x="14" y="744"/>
                  </a:lnTo>
                  <a:lnTo>
                    <a:pt x="17" y="769"/>
                  </a:lnTo>
                  <a:lnTo>
                    <a:pt x="21" y="803"/>
                  </a:lnTo>
                  <a:lnTo>
                    <a:pt x="28" y="836"/>
                  </a:lnTo>
                  <a:lnTo>
                    <a:pt x="35" y="868"/>
                  </a:lnTo>
                  <a:lnTo>
                    <a:pt x="44" y="900"/>
                  </a:lnTo>
                  <a:lnTo>
                    <a:pt x="53" y="932"/>
                  </a:lnTo>
                  <a:lnTo>
                    <a:pt x="65" y="963"/>
                  </a:lnTo>
                  <a:lnTo>
                    <a:pt x="78" y="994"/>
                  </a:lnTo>
                  <a:lnTo>
                    <a:pt x="92" y="1024"/>
                  </a:lnTo>
                  <a:lnTo>
                    <a:pt x="107" y="1054"/>
                  </a:lnTo>
                  <a:lnTo>
                    <a:pt x="124" y="1083"/>
                  </a:lnTo>
                  <a:lnTo>
                    <a:pt x="141" y="1111"/>
                  </a:lnTo>
                  <a:lnTo>
                    <a:pt x="159" y="1138"/>
                  </a:lnTo>
                  <a:lnTo>
                    <a:pt x="180" y="1165"/>
                  </a:lnTo>
                  <a:lnTo>
                    <a:pt x="200" y="1191"/>
                  </a:lnTo>
                  <a:lnTo>
                    <a:pt x="221" y="1215"/>
                  </a:lnTo>
                  <a:lnTo>
                    <a:pt x="244" y="1240"/>
                  </a:lnTo>
                  <a:lnTo>
                    <a:pt x="267" y="1262"/>
                  </a:lnTo>
                  <a:lnTo>
                    <a:pt x="292" y="1285"/>
                  </a:lnTo>
                  <a:lnTo>
                    <a:pt x="316" y="1305"/>
                  </a:lnTo>
                  <a:lnTo>
                    <a:pt x="342" y="1324"/>
                  </a:lnTo>
                  <a:lnTo>
                    <a:pt x="369" y="1343"/>
                  </a:lnTo>
                  <a:lnTo>
                    <a:pt x="395" y="1360"/>
                  </a:lnTo>
                  <a:lnTo>
                    <a:pt x="423" y="1376"/>
                  </a:lnTo>
                  <a:lnTo>
                    <a:pt x="451" y="1391"/>
                  </a:lnTo>
                  <a:lnTo>
                    <a:pt x="480" y="1403"/>
                  </a:lnTo>
                  <a:lnTo>
                    <a:pt x="509" y="1415"/>
                  </a:lnTo>
                  <a:lnTo>
                    <a:pt x="538" y="1425"/>
                  </a:lnTo>
                  <a:lnTo>
                    <a:pt x="568" y="1433"/>
                  </a:lnTo>
                  <a:lnTo>
                    <a:pt x="599" y="1440"/>
                  </a:lnTo>
                  <a:lnTo>
                    <a:pt x="629" y="1445"/>
                  </a:lnTo>
                  <a:lnTo>
                    <a:pt x="660" y="1448"/>
                  </a:lnTo>
                  <a:lnTo>
                    <a:pt x="692" y="1451"/>
                  </a:lnTo>
                  <a:lnTo>
                    <a:pt x="738" y="1452"/>
                  </a:lnTo>
                  <a:lnTo>
                    <a:pt x="783" y="1452"/>
                  </a:lnTo>
                  <a:lnTo>
                    <a:pt x="828" y="1452"/>
                  </a:lnTo>
                  <a:lnTo>
                    <a:pt x="871" y="1451"/>
                  </a:lnTo>
                  <a:lnTo>
                    <a:pt x="891" y="1448"/>
                  </a:lnTo>
                  <a:lnTo>
                    <a:pt x="911" y="1447"/>
                  </a:lnTo>
                  <a:lnTo>
                    <a:pt x="932" y="1445"/>
                  </a:lnTo>
                  <a:lnTo>
                    <a:pt x="952" y="1442"/>
                  </a:lnTo>
                  <a:lnTo>
                    <a:pt x="971" y="1439"/>
                  </a:lnTo>
                  <a:lnTo>
                    <a:pt x="990" y="1434"/>
                  </a:lnTo>
                  <a:lnTo>
                    <a:pt x="1009" y="1429"/>
                  </a:lnTo>
                  <a:lnTo>
                    <a:pt x="1028" y="1424"/>
                  </a:lnTo>
                  <a:lnTo>
                    <a:pt x="1058" y="1412"/>
                  </a:lnTo>
                  <a:lnTo>
                    <a:pt x="1090" y="1399"/>
                  </a:lnTo>
                  <a:lnTo>
                    <a:pt x="1121" y="1383"/>
                  </a:lnTo>
                  <a:lnTo>
                    <a:pt x="1152" y="1366"/>
                  </a:lnTo>
                  <a:lnTo>
                    <a:pt x="1181" y="1348"/>
                  </a:lnTo>
                  <a:lnTo>
                    <a:pt x="1208" y="1329"/>
                  </a:lnTo>
                  <a:lnTo>
                    <a:pt x="1233" y="1309"/>
                  </a:lnTo>
                  <a:lnTo>
                    <a:pt x="1254" y="1289"/>
                  </a:lnTo>
                  <a:lnTo>
                    <a:pt x="1279" y="1264"/>
                  </a:lnTo>
                  <a:lnTo>
                    <a:pt x="1300" y="1237"/>
                  </a:lnTo>
                  <a:lnTo>
                    <a:pt x="1322" y="1207"/>
                  </a:lnTo>
                  <a:lnTo>
                    <a:pt x="1341" y="1176"/>
                  </a:lnTo>
                  <a:lnTo>
                    <a:pt x="1358" y="1143"/>
                  </a:lnTo>
                  <a:lnTo>
                    <a:pt x="1374" y="1108"/>
                  </a:lnTo>
                  <a:lnTo>
                    <a:pt x="1389" y="1072"/>
                  </a:lnTo>
                  <a:lnTo>
                    <a:pt x="1402" y="1036"/>
                  </a:lnTo>
                  <a:lnTo>
                    <a:pt x="1412" y="997"/>
                  </a:lnTo>
                  <a:lnTo>
                    <a:pt x="1423" y="959"/>
                  </a:lnTo>
                  <a:lnTo>
                    <a:pt x="1432" y="919"/>
                  </a:lnTo>
                  <a:lnTo>
                    <a:pt x="1439" y="878"/>
                  </a:lnTo>
                  <a:lnTo>
                    <a:pt x="1444" y="838"/>
                  </a:lnTo>
                  <a:lnTo>
                    <a:pt x="1449" y="796"/>
                  </a:lnTo>
                  <a:lnTo>
                    <a:pt x="1452" y="756"/>
                  </a:lnTo>
                  <a:lnTo>
                    <a:pt x="1453" y="714"/>
                  </a:lnTo>
                  <a:lnTo>
                    <a:pt x="1453" y="673"/>
                  </a:lnTo>
                  <a:lnTo>
                    <a:pt x="1452" y="633"/>
                  </a:lnTo>
                  <a:lnTo>
                    <a:pt x="1450" y="592"/>
                  </a:lnTo>
                  <a:lnTo>
                    <a:pt x="1447" y="552"/>
                  </a:lnTo>
                  <a:lnTo>
                    <a:pt x="1441" y="514"/>
                  </a:lnTo>
                  <a:lnTo>
                    <a:pt x="1435" y="476"/>
                  </a:lnTo>
                  <a:lnTo>
                    <a:pt x="1427" y="439"/>
                  </a:lnTo>
                  <a:lnTo>
                    <a:pt x="1419" y="404"/>
                  </a:lnTo>
                  <a:lnTo>
                    <a:pt x="1408" y="369"/>
                  </a:lnTo>
                  <a:lnTo>
                    <a:pt x="1397" y="336"/>
                  </a:lnTo>
                  <a:lnTo>
                    <a:pt x="1385" y="305"/>
                  </a:lnTo>
                  <a:lnTo>
                    <a:pt x="1371" y="276"/>
                  </a:lnTo>
                  <a:lnTo>
                    <a:pt x="1357" y="250"/>
                  </a:lnTo>
                  <a:lnTo>
                    <a:pt x="1341" y="224"/>
                  </a:lnTo>
                  <a:lnTo>
                    <a:pt x="1324" y="202"/>
                  </a:lnTo>
                  <a:lnTo>
                    <a:pt x="1306" y="181"/>
                  </a:lnTo>
                  <a:lnTo>
                    <a:pt x="1293" y="168"/>
                  </a:lnTo>
                  <a:lnTo>
                    <a:pt x="1279" y="157"/>
                  </a:lnTo>
                  <a:lnTo>
                    <a:pt x="1266" y="145"/>
                  </a:lnTo>
                  <a:lnTo>
                    <a:pt x="1251" y="134"/>
                  </a:lnTo>
                  <a:lnTo>
                    <a:pt x="1237" y="125"/>
                  </a:lnTo>
                  <a:lnTo>
                    <a:pt x="1222" y="115"/>
                  </a:lnTo>
                  <a:lnTo>
                    <a:pt x="1207" y="105"/>
                  </a:lnTo>
                  <a:lnTo>
                    <a:pt x="1191" y="97"/>
                  </a:lnTo>
                  <a:lnTo>
                    <a:pt x="1176" y="88"/>
                  </a:lnTo>
                  <a:lnTo>
                    <a:pt x="1159" y="81"/>
                  </a:lnTo>
                  <a:lnTo>
                    <a:pt x="1143" y="73"/>
                  </a:lnTo>
                  <a:lnTo>
                    <a:pt x="1126" y="66"/>
                  </a:lnTo>
                  <a:lnTo>
                    <a:pt x="1092" y="54"/>
                  </a:lnTo>
                  <a:lnTo>
                    <a:pt x="1058" y="43"/>
                  </a:lnTo>
                  <a:lnTo>
                    <a:pt x="1021" y="34"/>
                  </a:lnTo>
                  <a:lnTo>
                    <a:pt x="985" y="26"/>
                  </a:lnTo>
                  <a:lnTo>
                    <a:pt x="948" y="20"/>
                  </a:lnTo>
                  <a:lnTo>
                    <a:pt x="910" y="14"/>
                  </a:lnTo>
                  <a:lnTo>
                    <a:pt x="873" y="10"/>
                  </a:lnTo>
                  <a:lnTo>
                    <a:pt x="835" y="7"/>
                  </a:lnTo>
                  <a:lnTo>
                    <a:pt x="798" y="5"/>
                  </a:lnTo>
                  <a:lnTo>
                    <a:pt x="761" y="3"/>
                  </a:lnTo>
                  <a:lnTo>
                    <a:pt x="717" y="2"/>
                  </a:lnTo>
                  <a:lnTo>
                    <a:pt x="672" y="1"/>
                  </a:lnTo>
                  <a:lnTo>
                    <a:pt x="625" y="0"/>
                  </a:lnTo>
                  <a:lnTo>
                    <a:pt x="579" y="1"/>
                  </a:lnTo>
                  <a:lnTo>
                    <a:pt x="557" y="2"/>
                  </a:lnTo>
                  <a:lnTo>
                    <a:pt x="535" y="3"/>
                  </a:lnTo>
                  <a:lnTo>
                    <a:pt x="513" y="5"/>
                  </a:lnTo>
                  <a:lnTo>
                    <a:pt x="493" y="7"/>
                  </a:lnTo>
                  <a:lnTo>
                    <a:pt x="473" y="10"/>
                  </a:lnTo>
                  <a:lnTo>
                    <a:pt x="454" y="14"/>
                  </a:lnTo>
                  <a:lnTo>
                    <a:pt x="437" y="20"/>
                  </a:lnTo>
                  <a:lnTo>
                    <a:pt x="421" y="26"/>
                  </a:lnTo>
                  <a:lnTo>
                    <a:pt x="409" y="32"/>
                  </a:lnTo>
                  <a:lnTo>
                    <a:pt x="396" y="38"/>
                  </a:lnTo>
                  <a:lnTo>
                    <a:pt x="384" y="44"/>
                  </a:lnTo>
                  <a:lnTo>
                    <a:pt x="371" y="52"/>
                  </a:lnTo>
                  <a:lnTo>
                    <a:pt x="345" y="70"/>
                  </a:lnTo>
                  <a:lnTo>
                    <a:pt x="318" y="89"/>
                  </a:lnTo>
                  <a:lnTo>
                    <a:pt x="293" y="111"/>
                  </a:lnTo>
                  <a:lnTo>
                    <a:pt x="267" y="133"/>
                  </a:lnTo>
                  <a:lnTo>
                    <a:pt x="241" y="158"/>
                  </a:lnTo>
                  <a:lnTo>
                    <a:pt x="216" y="183"/>
                  </a:lnTo>
                  <a:lnTo>
                    <a:pt x="192" y="210"/>
                  </a:lnTo>
                  <a:lnTo>
                    <a:pt x="169" y="236"/>
                  </a:lnTo>
                  <a:lnTo>
                    <a:pt x="146" y="263"/>
                  </a:lnTo>
                  <a:lnTo>
                    <a:pt x="126" y="289"/>
                  </a:lnTo>
                  <a:lnTo>
                    <a:pt x="107" y="316"/>
                  </a:lnTo>
                  <a:lnTo>
                    <a:pt x="90" y="341"/>
                  </a:lnTo>
                  <a:lnTo>
                    <a:pt x="74" y="365"/>
                  </a:lnTo>
                  <a:lnTo>
                    <a:pt x="60" y="388"/>
                  </a:lnTo>
                  <a:lnTo>
                    <a:pt x="55" y="398"/>
                  </a:lnTo>
                  <a:lnTo>
                    <a:pt x="49" y="411"/>
                  </a:lnTo>
                  <a:lnTo>
                    <a:pt x="43" y="426"/>
                  </a:lnTo>
                  <a:lnTo>
                    <a:pt x="37" y="443"/>
                  </a:lnTo>
                  <a:lnTo>
                    <a:pt x="31" y="463"/>
                  </a:lnTo>
                  <a:lnTo>
                    <a:pt x="26" y="482"/>
                  </a:lnTo>
                  <a:lnTo>
                    <a:pt x="20" y="503"/>
                  </a:lnTo>
                  <a:lnTo>
                    <a:pt x="15" y="526"/>
                  </a:lnTo>
                  <a:lnTo>
                    <a:pt x="11" y="547"/>
                  </a:lnTo>
                  <a:lnTo>
                    <a:pt x="6" y="569"/>
                  </a:lnTo>
                  <a:lnTo>
                    <a:pt x="3" y="592"/>
                  </a:lnTo>
                  <a:lnTo>
                    <a:pt x="1" y="614"/>
                  </a:lnTo>
                  <a:lnTo>
                    <a:pt x="0" y="636"/>
                  </a:lnTo>
                  <a:lnTo>
                    <a:pt x="0" y="656"/>
                  </a:lnTo>
                  <a:lnTo>
                    <a:pt x="1" y="675"/>
                  </a:lnTo>
                  <a:lnTo>
                    <a:pt x="3" y="692"/>
                  </a:lnTo>
                  <a:close/>
                </a:path>
              </a:pathLst>
            </a:custGeom>
            <a:solidFill>
              <a:srgbClr val="FC9B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</p:grpSp>
      <p:sp>
        <p:nvSpPr>
          <p:cNvPr id="5" name="TextovéPole 4">
            <a:extLst>
              <a:ext uri="{FF2B5EF4-FFF2-40B4-BE49-F238E27FC236}">
                <a16:creationId xmlns:a16="http://schemas.microsoft.com/office/drawing/2014/main" id="{0680A561-1D6D-1373-13A7-B5F7806759B5}"/>
              </a:ext>
            </a:extLst>
          </p:cNvPr>
          <p:cNvSpPr txBox="1"/>
          <p:nvPr/>
        </p:nvSpPr>
        <p:spPr>
          <a:xfrm>
            <a:off x="704423" y="1919415"/>
            <a:ext cx="61009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dirty="0">
                <a:latin typeface="+mj-lt"/>
              </a:rPr>
              <a:t>Metodická podpora</a:t>
            </a:r>
          </a:p>
        </p:txBody>
      </p:sp>
    </p:spTree>
    <p:extLst>
      <p:ext uri="{BB962C8B-B14F-4D97-AF65-F5344CB8AC3E}">
        <p14:creationId xmlns:p14="http://schemas.microsoft.com/office/powerpoint/2010/main" val="1860074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2B8D8D-3B7C-F874-8A07-C038253FD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1308F7-AE9C-9F90-361E-9704F8327759}"/>
              </a:ext>
            </a:extLst>
          </p:cNvPr>
          <p:cNvSpPr txBox="1">
            <a:spLocks/>
          </p:cNvSpPr>
          <p:nvPr/>
        </p:nvSpPr>
        <p:spPr>
          <a:xfrm>
            <a:off x="696000" y="1829385"/>
            <a:ext cx="10800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>
                <a:solidFill>
                  <a:srgbClr val="02216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33DC63B1-7AA4-7159-A68A-6293D8BB15BB}"/>
              </a:ext>
            </a:extLst>
          </p:cNvPr>
          <p:cNvGrpSpPr/>
          <p:nvPr/>
        </p:nvGrpSpPr>
        <p:grpSpPr>
          <a:xfrm>
            <a:off x="8480677" y="736319"/>
            <a:ext cx="3265676" cy="1762196"/>
            <a:chOff x="736486" y="4393919"/>
            <a:chExt cx="3265676" cy="1762196"/>
          </a:xfrm>
        </p:grpSpPr>
        <p:sp>
          <p:nvSpPr>
            <p:cNvPr id="8" name="Freeform 37">
              <a:extLst>
                <a:ext uri="{FF2B5EF4-FFF2-40B4-BE49-F238E27FC236}">
                  <a16:creationId xmlns:a16="http://schemas.microsoft.com/office/drawing/2014/main" id="{3E20F9A7-A084-3DD6-7332-FA52AC492B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6486" y="4402654"/>
              <a:ext cx="1270896" cy="1753461"/>
            </a:xfrm>
            <a:custGeom>
              <a:avLst/>
              <a:gdLst>
                <a:gd name="T0" fmla="*/ 1534 w 4889"/>
                <a:gd name="T1" fmla="*/ 6695 h 6744"/>
                <a:gd name="T2" fmla="*/ 48 w 4889"/>
                <a:gd name="T3" fmla="*/ 6744 h 6744"/>
                <a:gd name="T4" fmla="*/ 959 w 4889"/>
                <a:gd name="T5" fmla="*/ 6252 h 6744"/>
                <a:gd name="T6" fmla="*/ 1965 w 4889"/>
                <a:gd name="T7" fmla="*/ 5761 h 6744"/>
                <a:gd name="T8" fmla="*/ 1054 w 4889"/>
                <a:gd name="T9" fmla="*/ 5800 h 6744"/>
                <a:gd name="T10" fmla="*/ 1975 w 4889"/>
                <a:gd name="T11" fmla="*/ 5414 h 6744"/>
                <a:gd name="T12" fmla="*/ 481 w 4889"/>
                <a:gd name="T13" fmla="*/ 5376 h 6744"/>
                <a:gd name="T14" fmla="*/ 1476 w 4889"/>
                <a:gd name="T15" fmla="*/ 4876 h 6744"/>
                <a:gd name="T16" fmla="*/ 572 w 4889"/>
                <a:gd name="T17" fmla="*/ 4904 h 6744"/>
                <a:gd name="T18" fmla="*/ 1505 w 4889"/>
                <a:gd name="T19" fmla="*/ 4524 h 6744"/>
                <a:gd name="T20" fmla="*/ 4 w 4889"/>
                <a:gd name="T21" fmla="*/ 4499 h 6744"/>
                <a:gd name="T22" fmla="*/ 988 w 4889"/>
                <a:gd name="T23" fmla="*/ 3992 h 6744"/>
                <a:gd name="T24" fmla="*/ 88 w 4889"/>
                <a:gd name="T25" fmla="*/ 4010 h 6744"/>
                <a:gd name="T26" fmla="*/ 1034 w 4889"/>
                <a:gd name="T27" fmla="*/ 3633 h 6744"/>
                <a:gd name="T28" fmla="*/ 1925 w 4889"/>
                <a:gd name="T29" fmla="*/ 3177 h 6744"/>
                <a:gd name="T30" fmla="*/ 501 w 4889"/>
                <a:gd name="T31" fmla="*/ 3110 h 6744"/>
                <a:gd name="T32" fmla="*/ 2000 w 4889"/>
                <a:gd name="T33" fmla="*/ 2673 h 6744"/>
                <a:gd name="T34" fmla="*/ 561 w 4889"/>
                <a:gd name="T35" fmla="*/ 2741 h 6744"/>
                <a:gd name="T36" fmla="*/ 1452 w 4889"/>
                <a:gd name="T37" fmla="*/ 2298 h 6744"/>
                <a:gd name="T38" fmla="*/ 14 w 4889"/>
                <a:gd name="T39" fmla="*/ 2229 h 6744"/>
                <a:gd name="T40" fmla="*/ 1513 w 4889"/>
                <a:gd name="T41" fmla="*/ 1781 h 6744"/>
                <a:gd name="T42" fmla="*/ 88 w 4889"/>
                <a:gd name="T43" fmla="*/ 1848 h 6744"/>
                <a:gd name="T44" fmla="*/ 980 w 4889"/>
                <a:gd name="T45" fmla="*/ 1417 h 6744"/>
                <a:gd name="T46" fmla="*/ 1925 w 4889"/>
                <a:gd name="T47" fmla="*/ 907 h 6744"/>
                <a:gd name="T48" fmla="*/ 1026 w 4889"/>
                <a:gd name="T49" fmla="*/ 890 h 6744"/>
                <a:gd name="T50" fmla="*/ 2010 w 4889"/>
                <a:gd name="T51" fmla="*/ 510 h 6744"/>
                <a:gd name="T52" fmla="*/ 509 w 4889"/>
                <a:gd name="T53" fmla="*/ 535 h 6744"/>
                <a:gd name="T54" fmla="*/ 1442 w 4889"/>
                <a:gd name="T55" fmla="*/ 30 h 6744"/>
                <a:gd name="T56" fmla="*/ 537 w 4889"/>
                <a:gd name="T57" fmla="*/ 1 h 6744"/>
                <a:gd name="T58" fmla="*/ 3930 w 4889"/>
                <a:gd name="T59" fmla="*/ 6706 h 6744"/>
                <a:gd name="T60" fmla="*/ 2435 w 4889"/>
                <a:gd name="T61" fmla="*/ 6744 h 6744"/>
                <a:gd name="T62" fmla="*/ 3836 w 4889"/>
                <a:gd name="T63" fmla="*/ 6243 h 6744"/>
                <a:gd name="T64" fmla="*/ 2924 w 4889"/>
                <a:gd name="T65" fmla="*/ 6204 h 6744"/>
                <a:gd name="T66" fmla="*/ 4411 w 4889"/>
                <a:gd name="T67" fmla="*/ 5809 h 6744"/>
                <a:gd name="T68" fmla="*/ 2924 w 4889"/>
                <a:gd name="T69" fmla="*/ 5858 h 6744"/>
                <a:gd name="T70" fmla="*/ 4315 w 4889"/>
                <a:gd name="T71" fmla="*/ 5366 h 6744"/>
                <a:gd name="T72" fmla="*/ 2924 w 4889"/>
                <a:gd name="T73" fmla="*/ 5318 h 6744"/>
                <a:gd name="T74" fmla="*/ 4888 w 4889"/>
                <a:gd name="T75" fmla="*/ 4913 h 6744"/>
                <a:gd name="T76" fmla="*/ 3413 w 4889"/>
                <a:gd name="T77" fmla="*/ 4970 h 6744"/>
                <a:gd name="T78" fmla="*/ 4794 w 4889"/>
                <a:gd name="T79" fmla="*/ 4490 h 6744"/>
                <a:gd name="T80" fmla="*/ 3394 w 4889"/>
                <a:gd name="T81" fmla="*/ 4433 h 6744"/>
                <a:gd name="T82" fmla="*/ 2489 w 4889"/>
                <a:gd name="T83" fmla="*/ 4461 h 6744"/>
                <a:gd name="T84" fmla="*/ 3902 w 4889"/>
                <a:gd name="T85" fmla="*/ 4081 h 6744"/>
                <a:gd name="T86" fmla="*/ 2401 w 4889"/>
                <a:gd name="T87" fmla="*/ 4056 h 6744"/>
                <a:gd name="T88" fmla="*/ 3864 w 4889"/>
                <a:gd name="T89" fmla="*/ 3549 h 6744"/>
                <a:gd name="T90" fmla="*/ 2964 w 4889"/>
                <a:gd name="T91" fmla="*/ 3567 h 6744"/>
                <a:gd name="T92" fmla="*/ 4389 w 4889"/>
                <a:gd name="T93" fmla="*/ 3190 h 6744"/>
                <a:gd name="T94" fmla="*/ 2884 w 4889"/>
                <a:gd name="T95" fmla="*/ 3177 h 6744"/>
                <a:gd name="T96" fmla="*/ 4335 w 4889"/>
                <a:gd name="T97" fmla="*/ 2667 h 6744"/>
                <a:gd name="T98" fmla="*/ 3438 w 4889"/>
                <a:gd name="T99" fmla="*/ 2673 h 6744"/>
                <a:gd name="T100" fmla="*/ 4876 w 4889"/>
                <a:gd name="T101" fmla="*/ 2298 h 6744"/>
                <a:gd name="T102" fmla="*/ 3370 w 4889"/>
                <a:gd name="T103" fmla="*/ 2298 h 6744"/>
                <a:gd name="T104" fmla="*/ 4807 w 4889"/>
                <a:gd name="T105" fmla="*/ 1786 h 6744"/>
                <a:gd name="T106" fmla="*/ 3910 w 4889"/>
                <a:gd name="T107" fmla="*/ 1781 h 6744"/>
                <a:gd name="T108" fmla="*/ 2485 w 4889"/>
                <a:gd name="T109" fmla="*/ 1848 h 6744"/>
                <a:gd name="T110" fmla="*/ 3856 w 4889"/>
                <a:gd name="T111" fmla="*/ 1417 h 6744"/>
                <a:gd name="T112" fmla="*/ 2405 w 4889"/>
                <a:gd name="T113" fmla="*/ 1350 h 6744"/>
                <a:gd name="T114" fmla="*/ 4381 w 4889"/>
                <a:gd name="T115" fmla="*/ 890 h 6744"/>
                <a:gd name="T116" fmla="*/ 2968 w 4889"/>
                <a:gd name="T117" fmla="*/ 953 h 6744"/>
                <a:gd name="T118" fmla="*/ 4343 w 4889"/>
                <a:gd name="T119" fmla="*/ 535 h 6744"/>
                <a:gd name="T120" fmla="*/ 2880 w 4889"/>
                <a:gd name="T121" fmla="*/ 473 h 6744"/>
                <a:gd name="T122" fmla="*/ 4852 w 4889"/>
                <a:gd name="T123" fmla="*/ 1 h 6744"/>
                <a:gd name="T124" fmla="*/ 3451 w 4889"/>
                <a:gd name="T125" fmla="*/ 57 h 6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89" h="6744">
                  <a:moveTo>
                    <a:pt x="4841" y="6648"/>
                  </a:moveTo>
                  <a:lnTo>
                    <a:pt x="4832" y="6648"/>
                  </a:lnTo>
                  <a:lnTo>
                    <a:pt x="4823" y="6651"/>
                  </a:lnTo>
                  <a:lnTo>
                    <a:pt x="4815" y="6656"/>
                  </a:lnTo>
                  <a:lnTo>
                    <a:pt x="4807" y="6662"/>
                  </a:lnTo>
                  <a:lnTo>
                    <a:pt x="4801" y="6669"/>
                  </a:lnTo>
                  <a:lnTo>
                    <a:pt x="4797" y="6677"/>
                  </a:lnTo>
                  <a:lnTo>
                    <a:pt x="4794" y="6686"/>
                  </a:lnTo>
                  <a:lnTo>
                    <a:pt x="4793" y="6695"/>
                  </a:lnTo>
                  <a:lnTo>
                    <a:pt x="4794" y="6706"/>
                  </a:lnTo>
                  <a:lnTo>
                    <a:pt x="4797" y="6715"/>
                  </a:lnTo>
                  <a:lnTo>
                    <a:pt x="4801" y="6723"/>
                  </a:lnTo>
                  <a:lnTo>
                    <a:pt x="4807" y="6730"/>
                  </a:lnTo>
                  <a:lnTo>
                    <a:pt x="4815" y="6735"/>
                  </a:lnTo>
                  <a:lnTo>
                    <a:pt x="4823" y="6741"/>
                  </a:lnTo>
                  <a:lnTo>
                    <a:pt x="4832" y="6744"/>
                  </a:lnTo>
                  <a:lnTo>
                    <a:pt x="4841" y="6744"/>
                  </a:lnTo>
                  <a:lnTo>
                    <a:pt x="4852" y="6744"/>
                  </a:lnTo>
                  <a:lnTo>
                    <a:pt x="4861" y="6741"/>
                  </a:lnTo>
                  <a:lnTo>
                    <a:pt x="4869" y="6735"/>
                  </a:lnTo>
                  <a:lnTo>
                    <a:pt x="4876" y="6730"/>
                  </a:lnTo>
                  <a:lnTo>
                    <a:pt x="4881" y="6723"/>
                  </a:lnTo>
                  <a:lnTo>
                    <a:pt x="4886" y="6715"/>
                  </a:lnTo>
                  <a:lnTo>
                    <a:pt x="4888" y="6706"/>
                  </a:lnTo>
                  <a:lnTo>
                    <a:pt x="4889" y="6695"/>
                  </a:lnTo>
                  <a:lnTo>
                    <a:pt x="4888" y="6686"/>
                  </a:lnTo>
                  <a:lnTo>
                    <a:pt x="4886" y="6677"/>
                  </a:lnTo>
                  <a:lnTo>
                    <a:pt x="4881" y="6669"/>
                  </a:lnTo>
                  <a:lnTo>
                    <a:pt x="4876" y="6662"/>
                  </a:lnTo>
                  <a:lnTo>
                    <a:pt x="4869" y="6656"/>
                  </a:lnTo>
                  <a:lnTo>
                    <a:pt x="4861" y="6651"/>
                  </a:lnTo>
                  <a:lnTo>
                    <a:pt x="4852" y="6648"/>
                  </a:lnTo>
                  <a:lnTo>
                    <a:pt x="4841" y="6648"/>
                  </a:lnTo>
                  <a:close/>
                  <a:moveTo>
                    <a:pt x="1965" y="6648"/>
                  </a:moveTo>
                  <a:lnTo>
                    <a:pt x="1956" y="6648"/>
                  </a:lnTo>
                  <a:lnTo>
                    <a:pt x="1947" y="6651"/>
                  </a:lnTo>
                  <a:lnTo>
                    <a:pt x="1939" y="6656"/>
                  </a:lnTo>
                  <a:lnTo>
                    <a:pt x="1931" y="6662"/>
                  </a:lnTo>
                  <a:lnTo>
                    <a:pt x="1925" y="6669"/>
                  </a:lnTo>
                  <a:lnTo>
                    <a:pt x="1921" y="6677"/>
                  </a:lnTo>
                  <a:lnTo>
                    <a:pt x="1918" y="6686"/>
                  </a:lnTo>
                  <a:lnTo>
                    <a:pt x="1917" y="6695"/>
                  </a:lnTo>
                  <a:lnTo>
                    <a:pt x="1918" y="6706"/>
                  </a:lnTo>
                  <a:lnTo>
                    <a:pt x="1921" y="6715"/>
                  </a:lnTo>
                  <a:lnTo>
                    <a:pt x="1925" y="6723"/>
                  </a:lnTo>
                  <a:lnTo>
                    <a:pt x="1931" y="6730"/>
                  </a:lnTo>
                  <a:lnTo>
                    <a:pt x="1939" y="6735"/>
                  </a:lnTo>
                  <a:lnTo>
                    <a:pt x="1947" y="6741"/>
                  </a:lnTo>
                  <a:lnTo>
                    <a:pt x="1956" y="6744"/>
                  </a:lnTo>
                  <a:lnTo>
                    <a:pt x="1965" y="6744"/>
                  </a:lnTo>
                  <a:lnTo>
                    <a:pt x="1975" y="6744"/>
                  </a:lnTo>
                  <a:lnTo>
                    <a:pt x="1985" y="6741"/>
                  </a:lnTo>
                  <a:lnTo>
                    <a:pt x="1993" y="6735"/>
                  </a:lnTo>
                  <a:lnTo>
                    <a:pt x="2000" y="6730"/>
                  </a:lnTo>
                  <a:lnTo>
                    <a:pt x="2005" y="6723"/>
                  </a:lnTo>
                  <a:lnTo>
                    <a:pt x="2010" y="6715"/>
                  </a:lnTo>
                  <a:lnTo>
                    <a:pt x="2012" y="6706"/>
                  </a:lnTo>
                  <a:lnTo>
                    <a:pt x="2013" y="6695"/>
                  </a:lnTo>
                  <a:lnTo>
                    <a:pt x="2012" y="6686"/>
                  </a:lnTo>
                  <a:lnTo>
                    <a:pt x="2010" y="6677"/>
                  </a:lnTo>
                  <a:lnTo>
                    <a:pt x="2005" y="6669"/>
                  </a:lnTo>
                  <a:lnTo>
                    <a:pt x="2000" y="6662"/>
                  </a:lnTo>
                  <a:lnTo>
                    <a:pt x="1993" y="6656"/>
                  </a:lnTo>
                  <a:lnTo>
                    <a:pt x="1985" y="6651"/>
                  </a:lnTo>
                  <a:lnTo>
                    <a:pt x="1975" y="6648"/>
                  </a:lnTo>
                  <a:lnTo>
                    <a:pt x="1965" y="6648"/>
                  </a:lnTo>
                  <a:close/>
                  <a:moveTo>
                    <a:pt x="1486" y="6648"/>
                  </a:moveTo>
                  <a:lnTo>
                    <a:pt x="1476" y="6648"/>
                  </a:lnTo>
                  <a:lnTo>
                    <a:pt x="1467" y="6651"/>
                  </a:lnTo>
                  <a:lnTo>
                    <a:pt x="1459" y="6656"/>
                  </a:lnTo>
                  <a:lnTo>
                    <a:pt x="1452" y="6662"/>
                  </a:lnTo>
                  <a:lnTo>
                    <a:pt x="1447" y="6669"/>
                  </a:lnTo>
                  <a:lnTo>
                    <a:pt x="1442" y="6677"/>
                  </a:lnTo>
                  <a:lnTo>
                    <a:pt x="1439" y="6686"/>
                  </a:lnTo>
                  <a:lnTo>
                    <a:pt x="1439" y="6695"/>
                  </a:lnTo>
                  <a:lnTo>
                    <a:pt x="1439" y="6706"/>
                  </a:lnTo>
                  <a:lnTo>
                    <a:pt x="1442" y="6715"/>
                  </a:lnTo>
                  <a:lnTo>
                    <a:pt x="1447" y="6723"/>
                  </a:lnTo>
                  <a:lnTo>
                    <a:pt x="1452" y="6730"/>
                  </a:lnTo>
                  <a:lnTo>
                    <a:pt x="1459" y="6735"/>
                  </a:lnTo>
                  <a:lnTo>
                    <a:pt x="1467" y="6741"/>
                  </a:lnTo>
                  <a:lnTo>
                    <a:pt x="1476" y="6744"/>
                  </a:lnTo>
                  <a:lnTo>
                    <a:pt x="1486" y="6744"/>
                  </a:lnTo>
                  <a:lnTo>
                    <a:pt x="1496" y="6744"/>
                  </a:lnTo>
                  <a:lnTo>
                    <a:pt x="1505" y="6741"/>
                  </a:lnTo>
                  <a:lnTo>
                    <a:pt x="1513" y="6735"/>
                  </a:lnTo>
                  <a:lnTo>
                    <a:pt x="1521" y="6730"/>
                  </a:lnTo>
                  <a:lnTo>
                    <a:pt x="1526" y="6723"/>
                  </a:lnTo>
                  <a:lnTo>
                    <a:pt x="1531" y="6715"/>
                  </a:lnTo>
                  <a:lnTo>
                    <a:pt x="1534" y="6706"/>
                  </a:lnTo>
                  <a:lnTo>
                    <a:pt x="1534" y="6695"/>
                  </a:lnTo>
                  <a:lnTo>
                    <a:pt x="1534" y="6686"/>
                  </a:lnTo>
                  <a:lnTo>
                    <a:pt x="1531" y="6677"/>
                  </a:lnTo>
                  <a:lnTo>
                    <a:pt x="1526" y="6669"/>
                  </a:lnTo>
                  <a:lnTo>
                    <a:pt x="1521" y="6662"/>
                  </a:lnTo>
                  <a:lnTo>
                    <a:pt x="1513" y="6656"/>
                  </a:lnTo>
                  <a:lnTo>
                    <a:pt x="1505" y="6651"/>
                  </a:lnTo>
                  <a:lnTo>
                    <a:pt x="1496" y="6648"/>
                  </a:lnTo>
                  <a:lnTo>
                    <a:pt x="1486" y="6648"/>
                  </a:lnTo>
                  <a:close/>
                  <a:moveTo>
                    <a:pt x="1007" y="6648"/>
                  </a:moveTo>
                  <a:lnTo>
                    <a:pt x="997" y="6648"/>
                  </a:lnTo>
                  <a:lnTo>
                    <a:pt x="988" y="6651"/>
                  </a:lnTo>
                  <a:lnTo>
                    <a:pt x="980" y="6656"/>
                  </a:lnTo>
                  <a:lnTo>
                    <a:pt x="972" y="6662"/>
                  </a:lnTo>
                  <a:lnTo>
                    <a:pt x="967" y="6669"/>
                  </a:lnTo>
                  <a:lnTo>
                    <a:pt x="962" y="6677"/>
                  </a:lnTo>
                  <a:lnTo>
                    <a:pt x="960" y="6686"/>
                  </a:lnTo>
                  <a:lnTo>
                    <a:pt x="959" y="6695"/>
                  </a:lnTo>
                  <a:lnTo>
                    <a:pt x="960" y="6706"/>
                  </a:lnTo>
                  <a:lnTo>
                    <a:pt x="962" y="6715"/>
                  </a:lnTo>
                  <a:lnTo>
                    <a:pt x="967" y="6723"/>
                  </a:lnTo>
                  <a:lnTo>
                    <a:pt x="972" y="6730"/>
                  </a:lnTo>
                  <a:lnTo>
                    <a:pt x="980" y="6735"/>
                  </a:lnTo>
                  <a:lnTo>
                    <a:pt x="988" y="6741"/>
                  </a:lnTo>
                  <a:lnTo>
                    <a:pt x="997" y="6744"/>
                  </a:lnTo>
                  <a:lnTo>
                    <a:pt x="1007" y="6744"/>
                  </a:lnTo>
                  <a:lnTo>
                    <a:pt x="1016" y="6744"/>
                  </a:lnTo>
                  <a:lnTo>
                    <a:pt x="1026" y="6741"/>
                  </a:lnTo>
                  <a:lnTo>
                    <a:pt x="1034" y="6735"/>
                  </a:lnTo>
                  <a:lnTo>
                    <a:pt x="1041" y="6730"/>
                  </a:lnTo>
                  <a:lnTo>
                    <a:pt x="1047" y="6723"/>
                  </a:lnTo>
                  <a:lnTo>
                    <a:pt x="1051" y="6715"/>
                  </a:lnTo>
                  <a:lnTo>
                    <a:pt x="1054" y="6706"/>
                  </a:lnTo>
                  <a:lnTo>
                    <a:pt x="1055" y="6695"/>
                  </a:lnTo>
                  <a:lnTo>
                    <a:pt x="1054" y="6686"/>
                  </a:lnTo>
                  <a:lnTo>
                    <a:pt x="1051" y="6677"/>
                  </a:lnTo>
                  <a:lnTo>
                    <a:pt x="1047" y="6669"/>
                  </a:lnTo>
                  <a:lnTo>
                    <a:pt x="1041" y="6662"/>
                  </a:lnTo>
                  <a:lnTo>
                    <a:pt x="1034" y="6656"/>
                  </a:lnTo>
                  <a:lnTo>
                    <a:pt x="1026" y="6651"/>
                  </a:lnTo>
                  <a:lnTo>
                    <a:pt x="1016" y="6648"/>
                  </a:lnTo>
                  <a:lnTo>
                    <a:pt x="1007" y="6648"/>
                  </a:lnTo>
                  <a:close/>
                  <a:moveTo>
                    <a:pt x="528" y="6648"/>
                  </a:moveTo>
                  <a:lnTo>
                    <a:pt x="517" y="6648"/>
                  </a:lnTo>
                  <a:lnTo>
                    <a:pt x="509" y="6651"/>
                  </a:lnTo>
                  <a:lnTo>
                    <a:pt x="501" y="6656"/>
                  </a:lnTo>
                  <a:lnTo>
                    <a:pt x="494" y="6662"/>
                  </a:lnTo>
                  <a:lnTo>
                    <a:pt x="488" y="6669"/>
                  </a:lnTo>
                  <a:lnTo>
                    <a:pt x="484" y="6677"/>
                  </a:lnTo>
                  <a:lnTo>
                    <a:pt x="481" y="6686"/>
                  </a:lnTo>
                  <a:lnTo>
                    <a:pt x="480" y="6695"/>
                  </a:lnTo>
                  <a:lnTo>
                    <a:pt x="481" y="6706"/>
                  </a:lnTo>
                  <a:lnTo>
                    <a:pt x="484" y="6715"/>
                  </a:lnTo>
                  <a:lnTo>
                    <a:pt x="488" y="6723"/>
                  </a:lnTo>
                  <a:lnTo>
                    <a:pt x="494" y="6730"/>
                  </a:lnTo>
                  <a:lnTo>
                    <a:pt x="501" y="6735"/>
                  </a:lnTo>
                  <a:lnTo>
                    <a:pt x="509" y="6741"/>
                  </a:lnTo>
                  <a:lnTo>
                    <a:pt x="517" y="6744"/>
                  </a:lnTo>
                  <a:lnTo>
                    <a:pt x="528" y="6744"/>
                  </a:lnTo>
                  <a:lnTo>
                    <a:pt x="537" y="6744"/>
                  </a:lnTo>
                  <a:lnTo>
                    <a:pt x="546" y="6741"/>
                  </a:lnTo>
                  <a:lnTo>
                    <a:pt x="554" y="6735"/>
                  </a:lnTo>
                  <a:lnTo>
                    <a:pt x="561" y="6730"/>
                  </a:lnTo>
                  <a:lnTo>
                    <a:pt x="568" y="6723"/>
                  </a:lnTo>
                  <a:lnTo>
                    <a:pt x="572" y="6715"/>
                  </a:lnTo>
                  <a:lnTo>
                    <a:pt x="575" y="6706"/>
                  </a:lnTo>
                  <a:lnTo>
                    <a:pt x="576" y="6695"/>
                  </a:lnTo>
                  <a:lnTo>
                    <a:pt x="575" y="6686"/>
                  </a:lnTo>
                  <a:lnTo>
                    <a:pt x="572" y="6677"/>
                  </a:lnTo>
                  <a:lnTo>
                    <a:pt x="568" y="6669"/>
                  </a:lnTo>
                  <a:lnTo>
                    <a:pt x="561" y="6662"/>
                  </a:lnTo>
                  <a:lnTo>
                    <a:pt x="554" y="6656"/>
                  </a:lnTo>
                  <a:lnTo>
                    <a:pt x="546" y="6651"/>
                  </a:lnTo>
                  <a:lnTo>
                    <a:pt x="537" y="6648"/>
                  </a:lnTo>
                  <a:lnTo>
                    <a:pt x="528" y="6648"/>
                  </a:lnTo>
                  <a:close/>
                  <a:moveTo>
                    <a:pt x="48" y="6648"/>
                  </a:moveTo>
                  <a:lnTo>
                    <a:pt x="39" y="6648"/>
                  </a:lnTo>
                  <a:lnTo>
                    <a:pt x="30" y="6651"/>
                  </a:lnTo>
                  <a:lnTo>
                    <a:pt x="22" y="6656"/>
                  </a:lnTo>
                  <a:lnTo>
                    <a:pt x="14" y="6662"/>
                  </a:lnTo>
                  <a:lnTo>
                    <a:pt x="8" y="6669"/>
                  </a:lnTo>
                  <a:lnTo>
                    <a:pt x="4" y="6677"/>
                  </a:lnTo>
                  <a:lnTo>
                    <a:pt x="1" y="6686"/>
                  </a:lnTo>
                  <a:lnTo>
                    <a:pt x="0" y="6695"/>
                  </a:lnTo>
                  <a:lnTo>
                    <a:pt x="1" y="6706"/>
                  </a:lnTo>
                  <a:lnTo>
                    <a:pt x="4" y="6715"/>
                  </a:lnTo>
                  <a:lnTo>
                    <a:pt x="8" y="6723"/>
                  </a:lnTo>
                  <a:lnTo>
                    <a:pt x="14" y="6730"/>
                  </a:lnTo>
                  <a:lnTo>
                    <a:pt x="22" y="6735"/>
                  </a:lnTo>
                  <a:lnTo>
                    <a:pt x="30" y="6741"/>
                  </a:lnTo>
                  <a:lnTo>
                    <a:pt x="39" y="6744"/>
                  </a:lnTo>
                  <a:lnTo>
                    <a:pt x="48" y="6744"/>
                  </a:lnTo>
                  <a:lnTo>
                    <a:pt x="57" y="6744"/>
                  </a:lnTo>
                  <a:lnTo>
                    <a:pt x="67" y="6741"/>
                  </a:lnTo>
                  <a:lnTo>
                    <a:pt x="75" y="6735"/>
                  </a:lnTo>
                  <a:lnTo>
                    <a:pt x="82" y="6730"/>
                  </a:lnTo>
                  <a:lnTo>
                    <a:pt x="88" y="6723"/>
                  </a:lnTo>
                  <a:lnTo>
                    <a:pt x="92" y="6715"/>
                  </a:lnTo>
                  <a:lnTo>
                    <a:pt x="95" y="6706"/>
                  </a:lnTo>
                  <a:lnTo>
                    <a:pt x="96" y="6695"/>
                  </a:lnTo>
                  <a:lnTo>
                    <a:pt x="95" y="6686"/>
                  </a:lnTo>
                  <a:lnTo>
                    <a:pt x="92" y="6677"/>
                  </a:lnTo>
                  <a:lnTo>
                    <a:pt x="88" y="6669"/>
                  </a:lnTo>
                  <a:lnTo>
                    <a:pt x="82" y="6662"/>
                  </a:lnTo>
                  <a:lnTo>
                    <a:pt x="75" y="6656"/>
                  </a:lnTo>
                  <a:lnTo>
                    <a:pt x="67" y="6651"/>
                  </a:lnTo>
                  <a:lnTo>
                    <a:pt x="57" y="6648"/>
                  </a:lnTo>
                  <a:lnTo>
                    <a:pt x="48" y="6648"/>
                  </a:lnTo>
                  <a:close/>
                  <a:moveTo>
                    <a:pt x="1965" y="6204"/>
                  </a:moveTo>
                  <a:lnTo>
                    <a:pt x="1956" y="6205"/>
                  </a:lnTo>
                  <a:lnTo>
                    <a:pt x="1947" y="6208"/>
                  </a:lnTo>
                  <a:lnTo>
                    <a:pt x="1939" y="6212"/>
                  </a:lnTo>
                  <a:lnTo>
                    <a:pt x="1931" y="6219"/>
                  </a:lnTo>
                  <a:lnTo>
                    <a:pt x="1925" y="6226"/>
                  </a:lnTo>
                  <a:lnTo>
                    <a:pt x="1921" y="6234"/>
                  </a:lnTo>
                  <a:lnTo>
                    <a:pt x="1918" y="6243"/>
                  </a:lnTo>
                  <a:lnTo>
                    <a:pt x="1917" y="6252"/>
                  </a:lnTo>
                  <a:lnTo>
                    <a:pt x="1918" y="6263"/>
                  </a:lnTo>
                  <a:lnTo>
                    <a:pt x="1921" y="6272"/>
                  </a:lnTo>
                  <a:lnTo>
                    <a:pt x="1925" y="6280"/>
                  </a:lnTo>
                  <a:lnTo>
                    <a:pt x="1931" y="6287"/>
                  </a:lnTo>
                  <a:lnTo>
                    <a:pt x="1939" y="6292"/>
                  </a:lnTo>
                  <a:lnTo>
                    <a:pt x="1947" y="6297"/>
                  </a:lnTo>
                  <a:lnTo>
                    <a:pt x="1956" y="6300"/>
                  </a:lnTo>
                  <a:lnTo>
                    <a:pt x="1965" y="6301"/>
                  </a:lnTo>
                  <a:lnTo>
                    <a:pt x="1975" y="6300"/>
                  </a:lnTo>
                  <a:lnTo>
                    <a:pt x="1985" y="6297"/>
                  </a:lnTo>
                  <a:lnTo>
                    <a:pt x="1993" y="6292"/>
                  </a:lnTo>
                  <a:lnTo>
                    <a:pt x="2000" y="6287"/>
                  </a:lnTo>
                  <a:lnTo>
                    <a:pt x="2005" y="6280"/>
                  </a:lnTo>
                  <a:lnTo>
                    <a:pt x="2010" y="6272"/>
                  </a:lnTo>
                  <a:lnTo>
                    <a:pt x="2012" y="6263"/>
                  </a:lnTo>
                  <a:lnTo>
                    <a:pt x="2013" y="6252"/>
                  </a:lnTo>
                  <a:lnTo>
                    <a:pt x="2012" y="6243"/>
                  </a:lnTo>
                  <a:lnTo>
                    <a:pt x="2010" y="6234"/>
                  </a:lnTo>
                  <a:lnTo>
                    <a:pt x="2005" y="6226"/>
                  </a:lnTo>
                  <a:lnTo>
                    <a:pt x="2000" y="6219"/>
                  </a:lnTo>
                  <a:lnTo>
                    <a:pt x="1993" y="6212"/>
                  </a:lnTo>
                  <a:lnTo>
                    <a:pt x="1985" y="6208"/>
                  </a:lnTo>
                  <a:lnTo>
                    <a:pt x="1975" y="6205"/>
                  </a:lnTo>
                  <a:lnTo>
                    <a:pt x="1965" y="6204"/>
                  </a:lnTo>
                  <a:close/>
                  <a:moveTo>
                    <a:pt x="1486" y="6204"/>
                  </a:moveTo>
                  <a:lnTo>
                    <a:pt x="1476" y="6205"/>
                  </a:lnTo>
                  <a:lnTo>
                    <a:pt x="1467" y="6208"/>
                  </a:lnTo>
                  <a:lnTo>
                    <a:pt x="1459" y="6212"/>
                  </a:lnTo>
                  <a:lnTo>
                    <a:pt x="1452" y="6219"/>
                  </a:lnTo>
                  <a:lnTo>
                    <a:pt x="1447" y="6226"/>
                  </a:lnTo>
                  <a:lnTo>
                    <a:pt x="1442" y="6234"/>
                  </a:lnTo>
                  <a:lnTo>
                    <a:pt x="1439" y="6243"/>
                  </a:lnTo>
                  <a:lnTo>
                    <a:pt x="1439" y="6252"/>
                  </a:lnTo>
                  <a:lnTo>
                    <a:pt x="1439" y="6263"/>
                  </a:lnTo>
                  <a:lnTo>
                    <a:pt x="1442" y="6272"/>
                  </a:lnTo>
                  <a:lnTo>
                    <a:pt x="1447" y="6280"/>
                  </a:lnTo>
                  <a:lnTo>
                    <a:pt x="1452" y="6287"/>
                  </a:lnTo>
                  <a:lnTo>
                    <a:pt x="1459" y="6292"/>
                  </a:lnTo>
                  <a:lnTo>
                    <a:pt x="1467" y="6297"/>
                  </a:lnTo>
                  <a:lnTo>
                    <a:pt x="1476" y="6300"/>
                  </a:lnTo>
                  <a:lnTo>
                    <a:pt x="1486" y="6301"/>
                  </a:lnTo>
                  <a:lnTo>
                    <a:pt x="1496" y="6300"/>
                  </a:lnTo>
                  <a:lnTo>
                    <a:pt x="1505" y="6297"/>
                  </a:lnTo>
                  <a:lnTo>
                    <a:pt x="1513" y="6292"/>
                  </a:lnTo>
                  <a:lnTo>
                    <a:pt x="1521" y="6287"/>
                  </a:lnTo>
                  <a:lnTo>
                    <a:pt x="1526" y="6280"/>
                  </a:lnTo>
                  <a:lnTo>
                    <a:pt x="1531" y="6272"/>
                  </a:lnTo>
                  <a:lnTo>
                    <a:pt x="1534" y="6263"/>
                  </a:lnTo>
                  <a:lnTo>
                    <a:pt x="1534" y="6252"/>
                  </a:lnTo>
                  <a:lnTo>
                    <a:pt x="1534" y="6243"/>
                  </a:lnTo>
                  <a:lnTo>
                    <a:pt x="1531" y="6234"/>
                  </a:lnTo>
                  <a:lnTo>
                    <a:pt x="1526" y="6226"/>
                  </a:lnTo>
                  <a:lnTo>
                    <a:pt x="1521" y="6219"/>
                  </a:lnTo>
                  <a:lnTo>
                    <a:pt x="1513" y="6212"/>
                  </a:lnTo>
                  <a:lnTo>
                    <a:pt x="1505" y="6208"/>
                  </a:lnTo>
                  <a:lnTo>
                    <a:pt x="1496" y="6205"/>
                  </a:lnTo>
                  <a:lnTo>
                    <a:pt x="1486" y="6204"/>
                  </a:lnTo>
                  <a:close/>
                  <a:moveTo>
                    <a:pt x="1007" y="6204"/>
                  </a:moveTo>
                  <a:lnTo>
                    <a:pt x="997" y="6205"/>
                  </a:lnTo>
                  <a:lnTo>
                    <a:pt x="988" y="6208"/>
                  </a:lnTo>
                  <a:lnTo>
                    <a:pt x="980" y="6212"/>
                  </a:lnTo>
                  <a:lnTo>
                    <a:pt x="972" y="6219"/>
                  </a:lnTo>
                  <a:lnTo>
                    <a:pt x="967" y="6226"/>
                  </a:lnTo>
                  <a:lnTo>
                    <a:pt x="962" y="6234"/>
                  </a:lnTo>
                  <a:lnTo>
                    <a:pt x="960" y="6243"/>
                  </a:lnTo>
                  <a:lnTo>
                    <a:pt x="959" y="6252"/>
                  </a:lnTo>
                  <a:lnTo>
                    <a:pt x="960" y="6263"/>
                  </a:lnTo>
                  <a:lnTo>
                    <a:pt x="962" y="6272"/>
                  </a:lnTo>
                  <a:lnTo>
                    <a:pt x="967" y="6280"/>
                  </a:lnTo>
                  <a:lnTo>
                    <a:pt x="972" y="6287"/>
                  </a:lnTo>
                  <a:lnTo>
                    <a:pt x="980" y="6292"/>
                  </a:lnTo>
                  <a:lnTo>
                    <a:pt x="988" y="6297"/>
                  </a:lnTo>
                  <a:lnTo>
                    <a:pt x="997" y="6300"/>
                  </a:lnTo>
                  <a:lnTo>
                    <a:pt x="1007" y="6301"/>
                  </a:lnTo>
                  <a:lnTo>
                    <a:pt x="1016" y="6300"/>
                  </a:lnTo>
                  <a:lnTo>
                    <a:pt x="1026" y="6297"/>
                  </a:lnTo>
                  <a:lnTo>
                    <a:pt x="1034" y="6292"/>
                  </a:lnTo>
                  <a:lnTo>
                    <a:pt x="1041" y="6287"/>
                  </a:lnTo>
                  <a:lnTo>
                    <a:pt x="1047" y="6280"/>
                  </a:lnTo>
                  <a:lnTo>
                    <a:pt x="1051" y="6272"/>
                  </a:lnTo>
                  <a:lnTo>
                    <a:pt x="1054" y="6263"/>
                  </a:lnTo>
                  <a:lnTo>
                    <a:pt x="1055" y="6252"/>
                  </a:lnTo>
                  <a:lnTo>
                    <a:pt x="1054" y="6243"/>
                  </a:lnTo>
                  <a:lnTo>
                    <a:pt x="1051" y="6234"/>
                  </a:lnTo>
                  <a:lnTo>
                    <a:pt x="1047" y="6226"/>
                  </a:lnTo>
                  <a:lnTo>
                    <a:pt x="1041" y="6219"/>
                  </a:lnTo>
                  <a:lnTo>
                    <a:pt x="1034" y="6212"/>
                  </a:lnTo>
                  <a:lnTo>
                    <a:pt x="1026" y="6208"/>
                  </a:lnTo>
                  <a:lnTo>
                    <a:pt x="1016" y="6205"/>
                  </a:lnTo>
                  <a:lnTo>
                    <a:pt x="1007" y="6204"/>
                  </a:lnTo>
                  <a:close/>
                  <a:moveTo>
                    <a:pt x="528" y="6204"/>
                  </a:moveTo>
                  <a:lnTo>
                    <a:pt x="517" y="6205"/>
                  </a:lnTo>
                  <a:lnTo>
                    <a:pt x="509" y="6208"/>
                  </a:lnTo>
                  <a:lnTo>
                    <a:pt x="501" y="6212"/>
                  </a:lnTo>
                  <a:lnTo>
                    <a:pt x="494" y="6219"/>
                  </a:lnTo>
                  <a:lnTo>
                    <a:pt x="488" y="6226"/>
                  </a:lnTo>
                  <a:lnTo>
                    <a:pt x="484" y="6234"/>
                  </a:lnTo>
                  <a:lnTo>
                    <a:pt x="481" y="6243"/>
                  </a:lnTo>
                  <a:lnTo>
                    <a:pt x="480" y="6252"/>
                  </a:lnTo>
                  <a:lnTo>
                    <a:pt x="481" y="6263"/>
                  </a:lnTo>
                  <a:lnTo>
                    <a:pt x="484" y="6272"/>
                  </a:lnTo>
                  <a:lnTo>
                    <a:pt x="488" y="6280"/>
                  </a:lnTo>
                  <a:lnTo>
                    <a:pt x="494" y="6287"/>
                  </a:lnTo>
                  <a:lnTo>
                    <a:pt x="501" y="6292"/>
                  </a:lnTo>
                  <a:lnTo>
                    <a:pt x="509" y="6297"/>
                  </a:lnTo>
                  <a:lnTo>
                    <a:pt x="517" y="6300"/>
                  </a:lnTo>
                  <a:lnTo>
                    <a:pt x="528" y="6301"/>
                  </a:lnTo>
                  <a:lnTo>
                    <a:pt x="537" y="6300"/>
                  </a:lnTo>
                  <a:lnTo>
                    <a:pt x="546" y="6297"/>
                  </a:lnTo>
                  <a:lnTo>
                    <a:pt x="554" y="6292"/>
                  </a:lnTo>
                  <a:lnTo>
                    <a:pt x="561" y="6287"/>
                  </a:lnTo>
                  <a:lnTo>
                    <a:pt x="568" y="6280"/>
                  </a:lnTo>
                  <a:lnTo>
                    <a:pt x="572" y="6272"/>
                  </a:lnTo>
                  <a:lnTo>
                    <a:pt x="575" y="6263"/>
                  </a:lnTo>
                  <a:lnTo>
                    <a:pt x="576" y="6252"/>
                  </a:lnTo>
                  <a:lnTo>
                    <a:pt x="575" y="6243"/>
                  </a:lnTo>
                  <a:lnTo>
                    <a:pt x="572" y="6234"/>
                  </a:lnTo>
                  <a:lnTo>
                    <a:pt x="568" y="6226"/>
                  </a:lnTo>
                  <a:lnTo>
                    <a:pt x="561" y="6219"/>
                  </a:lnTo>
                  <a:lnTo>
                    <a:pt x="554" y="6212"/>
                  </a:lnTo>
                  <a:lnTo>
                    <a:pt x="546" y="6208"/>
                  </a:lnTo>
                  <a:lnTo>
                    <a:pt x="537" y="6205"/>
                  </a:lnTo>
                  <a:lnTo>
                    <a:pt x="528" y="6204"/>
                  </a:lnTo>
                  <a:close/>
                  <a:moveTo>
                    <a:pt x="48" y="6204"/>
                  </a:moveTo>
                  <a:lnTo>
                    <a:pt x="39" y="6205"/>
                  </a:lnTo>
                  <a:lnTo>
                    <a:pt x="30" y="6208"/>
                  </a:lnTo>
                  <a:lnTo>
                    <a:pt x="22" y="6212"/>
                  </a:lnTo>
                  <a:lnTo>
                    <a:pt x="14" y="6219"/>
                  </a:lnTo>
                  <a:lnTo>
                    <a:pt x="8" y="6226"/>
                  </a:lnTo>
                  <a:lnTo>
                    <a:pt x="4" y="6234"/>
                  </a:lnTo>
                  <a:lnTo>
                    <a:pt x="1" y="6243"/>
                  </a:lnTo>
                  <a:lnTo>
                    <a:pt x="0" y="6252"/>
                  </a:lnTo>
                  <a:lnTo>
                    <a:pt x="1" y="6263"/>
                  </a:lnTo>
                  <a:lnTo>
                    <a:pt x="4" y="6272"/>
                  </a:lnTo>
                  <a:lnTo>
                    <a:pt x="8" y="6280"/>
                  </a:lnTo>
                  <a:lnTo>
                    <a:pt x="14" y="6287"/>
                  </a:lnTo>
                  <a:lnTo>
                    <a:pt x="22" y="6292"/>
                  </a:lnTo>
                  <a:lnTo>
                    <a:pt x="30" y="6297"/>
                  </a:lnTo>
                  <a:lnTo>
                    <a:pt x="39" y="6300"/>
                  </a:lnTo>
                  <a:lnTo>
                    <a:pt x="48" y="6301"/>
                  </a:lnTo>
                  <a:lnTo>
                    <a:pt x="57" y="6300"/>
                  </a:lnTo>
                  <a:lnTo>
                    <a:pt x="67" y="6297"/>
                  </a:lnTo>
                  <a:lnTo>
                    <a:pt x="75" y="6292"/>
                  </a:lnTo>
                  <a:lnTo>
                    <a:pt x="82" y="6287"/>
                  </a:lnTo>
                  <a:lnTo>
                    <a:pt x="88" y="6280"/>
                  </a:lnTo>
                  <a:lnTo>
                    <a:pt x="92" y="6272"/>
                  </a:lnTo>
                  <a:lnTo>
                    <a:pt x="95" y="6263"/>
                  </a:lnTo>
                  <a:lnTo>
                    <a:pt x="96" y="6252"/>
                  </a:lnTo>
                  <a:lnTo>
                    <a:pt x="95" y="6243"/>
                  </a:lnTo>
                  <a:lnTo>
                    <a:pt x="92" y="6234"/>
                  </a:lnTo>
                  <a:lnTo>
                    <a:pt x="88" y="6226"/>
                  </a:lnTo>
                  <a:lnTo>
                    <a:pt x="82" y="6219"/>
                  </a:lnTo>
                  <a:lnTo>
                    <a:pt x="75" y="6212"/>
                  </a:lnTo>
                  <a:lnTo>
                    <a:pt x="67" y="6208"/>
                  </a:lnTo>
                  <a:lnTo>
                    <a:pt x="57" y="6205"/>
                  </a:lnTo>
                  <a:lnTo>
                    <a:pt x="48" y="6204"/>
                  </a:lnTo>
                  <a:close/>
                  <a:moveTo>
                    <a:pt x="1965" y="5761"/>
                  </a:moveTo>
                  <a:lnTo>
                    <a:pt x="1956" y="5762"/>
                  </a:lnTo>
                  <a:lnTo>
                    <a:pt x="1947" y="5765"/>
                  </a:lnTo>
                  <a:lnTo>
                    <a:pt x="1939" y="5769"/>
                  </a:lnTo>
                  <a:lnTo>
                    <a:pt x="1931" y="5776"/>
                  </a:lnTo>
                  <a:lnTo>
                    <a:pt x="1925" y="5783"/>
                  </a:lnTo>
                  <a:lnTo>
                    <a:pt x="1921" y="5791"/>
                  </a:lnTo>
                  <a:lnTo>
                    <a:pt x="1918" y="5800"/>
                  </a:lnTo>
                  <a:lnTo>
                    <a:pt x="1917" y="5809"/>
                  </a:lnTo>
                  <a:lnTo>
                    <a:pt x="1918" y="5820"/>
                  </a:lnTo>
                  <a:lnTo>
                    <a:pt x="1921" y="5828"/>
                  </a:lnTo>
                  <a:lnTo>
                    <a:pt x="1925" y="5836"/>
                  </a:lnTo>
                  <a:lnTo>
                    <a:pt x="1931" y="5843"/>
                  </a:lnTo>
                  <a:lnTo>
                    <a:pt x="1939" y="5849"/>
                  </a:lnTo>
                  <a:lnTo>
                    <a:pt x="1947" y="5853"/>
                  </a:lnTo>
                  <a:lnTo>
                    <a:pt x="1956" y="5857"/>
                  </a:lnTo>
                  <a:lnTo>
                    <a:pt x="1965" y="5858"/>
                  </a:lnTo>
                  <a:lnTo>
                    <a:pt x="1975" y="5857"/>
                  </a:lnTo>
                  <a:lnTo>
                    <a:pt x="1985" y="5853"/>
                  </a:lnTo>
                  <a:lnTo>
                    <a:pt x="1993" y="5849"/>
                  </a:lnTo>
                  <a:lnTo>
                    <a:pt x="2000" y="5843"/>
                  </a:lnTo>
                  <a:lnTo>
                    <a:pt x="2005" y="5836"/>
                  </a:lnTo>
                  <a:lnTo>
                    <a:pt x="2010" y="5828"/>
                  </a:lnTo>
                  <a:lnTo>
                    <a:pt x="2012" y="5820"/>
                  </a:lnTo>
                  <a:lnTo>
                    <a:pt x="2013" y="5809"/>
                  </a:lnTo>
                  <a:lnTo>
                    <a:pt x="2012" y="5800"/>
                  </a:lnTo>
                  <a:lnTo>
                    <a:pt x="2010" y="5791"/>
                  </a:lnTo>
                  <a:lnTo>
                    <a:pt x="2005" y="5783"/>
                  </a:lnTo>
                  <a:lnTo>
                    <a:pt x="2000" y="5776"/>
                  </a:lnTo>
                  <a:lnTo>
                    <a:pt x="1993" y="5769"/>
                  </a:lnTo>
                  <a:lnTo>
                    <a:pt x="1985" y="5765"/>
                  </a:lnTo>
                  <a:lnTo>
                    <a:pt x="1975" y="5762"/>
                  </a:lnTo>
                  <a:lnTo>
                    <a:pt x="1965" y="5761"/>
                  </a:lnTo>
                  <a:close/>
                  <a:moveTo>
                    <a:pt x="1486" y="5761"/>
                  </a:moveTo>
                  <a:lnTo>
                    <a:pt x="1476" y="5762"/>
                  </a:lnTo>
                  <a:lnTo>
                    <a:pt x="1467" y="5765"/>
                  </a:lnTo>
                  <a:lnTo>
                    <a:pt x="1459" y="5769"/>
                  </a:lnTo>
                  <a:lnTo>
                    <a:pt x="1452" y="5776"/>
                  </a:lnTo>
                  <a:lnTo>
                    <a:pt x="1447" y="5783"/>
                  </a:lnTo>
                  <a:lnTo>
                    <a:pt x="1442" y="5791"/>
                  </a:lnTo>
                  <a:lnTo>
                    <a:pt x="1439" y="5800"/>
                  </a:lnTo>
                  <a:lnTo>
                    <a:pt x="1439" y="5809"/>
                  </a:lnTo>
                  <a:lnTo>
                    <a:pt x="1439" y="5820"/>
                  </a:lnTo>
                  <a:lnTo>
                    <a:pt x="1442" y="5828"/>
                  </a:lnTo>
                  <a:lnTo>
                    <a:pt x="1447" y="5836"/>
                  </a:lnTo>
                  <a:lnTo>
                    <a:pt x="1452" y="5843"/>
                  </a:lnTo>
                  <a:lnTo>
                    <a:pt x="1459" y="5849"/>
                  </a:lnTo>
                  <a:lnTo>
                    <a:pt x="1467" y="5853"/>
                  </a:lnTo>
                  <a:lnTo>
                    <a:pt x="1476" y="5857"/>
                  </a:lnTo>
                  <a:lnTo>
                    <a:pt x="1486" y="5858"/>
                  </a:lnTo>
                  <a:lnTo>
                    <a:pt x="1496" y="5857"/>
                  </a:lnTo>
                  <a:lnTo>
                    <a:pt x="1505" y="5853"/>
                  </a:lnTo>
                  <a:lnTo>
                    <a:pt x="1513" y="5849"/>
                  </a:lnTo>
                  <a:lnTo>
                    <a:pt x="1521" y="5843"/>
                  </a:lnTo>
                  <a:lnTo>
                    <a:pt x="1526" y="5836"/>
                  </a:lnTo>
                  <a:lnTo>
                    <a:pt x="1531" y="5828"/>
                  </a:lnTo>
                  <a:lnTo>
                    <a:pt x="1534" y="5820"/>
                  </a:lnTo>
                  <a:lnTo>
                    <a:pt x="1534" y="5809"/>
                  </a:lnTo>
                  <a:lnTo>
                    <a:pt x="1534" y="5800"/>
                  </a:lnTo>
                  <a:lnTo>
                    <a:pt x="1531" y="5791"/>
                  </a:lnTo>
                  <a:lnTo>
                    <a:pt x="1526" y="5783"/>
                  </a:lnTo>
                  <a:lnTo>
                    <a:pt x="1521" y="5776"/>
                  </a:lnTo>
                  <a:lnTo>
                    <a:pt x="1513" y="5769"/>
                  </a:lnTo>
                  <a:lnTo>
                    <a:pt x="1505" y="5765"/>
                  </a:lnTo>
                  <a:lnTo>
                    <a:pt x="1496" y="5762"/>
                  </a:lnTo>
                  <a:lnTo>
                    <a:pt x="1486" y="5761"/>
                  </a:lnTo>
                  <a:close/>
                  <a:moveTo>
                    <a:pt x="1007" y="5761"/>
                  </a:moveTo>
                  <a:lnTo>
                    <a:pt x="997" y="5762"/>
                  </a:lnTo>
                  <a:lnTo>
                    <a:pt x="988" y="5765"/>
                  </a:lnTo>
                  <a:lnTo>
                    <a:pt x="980" y="5769"/>
                  </a:lnTo>
                  <a:lnTo>
                    <a:pt x="972" y="5776"/>
                  </a:lnTo>
                  <a:lnTo>
                    <a:pt x="967" y="5783"/>
                  </a:lnTo>
                  <a:lnTo>
                    <a:pt x="962" y="5791"/>
                  </a:lnTo>
                  <a:lnTo>
                    <a:pt x="960" y="5800"/>
                  </a:lnTo>
                  <a:lnTo>
                    <a:pt x="959" y="5809"/>
                  </a:lnTo>
                  <a:lnTo>
                    <a:pt x="960" y="5820"/>
                  </a:lnTo>
                  <a:lnTo>
                    <a:pt x="962" y="5828"/>
                  </a:lnTo>
                  <a:lnTo>
                    <a:pt x="967" y="5836"/>
                  </a:lnTo>
                  <a:lnTo>
                    <a:pt x="972" y="5843"/>
                  </a:lnTo>
                  <a:lnTo>
                    <a:pt x="980" y="5849"/>
                  </a:lnTo>
                  <a:lnTo>
                    <a:pt x="988" y="5853"/>
                  </a:lnTo>
                  <a:lnTo>
                    <a:pt x="997" y="5857"/>
                  </a:lnTo>
                  <a:lnTo>
                    <a:pt x="1007" y="5858"/>
                  </a:lnTo>
                  <a:lnTo>
                    <a:pt x="1016" y="5857"/>
                  </a:lnTo>
                  <a:lnTo>
                    <a:pt x="1026" y="5853"/>
                  </a:lnTo>
                  <a:lnTo>
                    <a:pt x="1034" y="5849"/>
                  </a:lnTo>
                  <a:lnTo>
                    <a:pt x="1041" y="5843"/>
                  </a:lnTo>
                  <a:lnTo>
                    <a:pt x="1047" y="5836"/>
                  </a:lnTo>
                  <a:lnTo>
                    <a:pt x="1051" y="5828"/>
                  </a:lnTo>
                  <a:lnTo>
                    <a:pt x="1054" y="5820"/>
                  </a:lnTo>
                  <a:lnTo>
                    <a:pt x="1055" y="5809"/>
                  </a:lnTo>
                  <a:lnTo>
                    <a:pt x="1054" y="5800"/>
                  </a:lnTo>
                  <a:lnTo>
                    <a:pt x="1051" y="5791"/>
                  </a:lnTo>
                  <a:lnTo>
                    <a:pt x="1047" y="5783"/>
                  </a:lnTo>
                  <a:lnTo>
                    <a:pt x="1041" y="5776"/>
                  </a:lnTo>
                  <a:lnTo>
                    <a:pt x="1034" y="5769"/>
                  </a:lnTo>
                  <a:lnTo>
                    <a:pt x="1026" y="5765"/>
                  </a:lnTo>
                  <a:lnTo>
                    <a:pt x="1016" y="5762"/>
                  </a:lnTo>
                  <a:lnTo>
                    <a:pt x="1007" y="5761"/>
                  </a:lnTo>
                  <a:close/>
                  <a:moveTo>
                    <a:pt x="528" y="5761"/>
                  </a:moveTo>
                  <a:lnTo>
                    <a:pt x="517" y="5762"/>
                  </a:lnTo>
                  <a:lnTo>
                    <a:pt x="509" y="5765"/>
                  </a:lnTo>
                  <a:lnTo>
                    <a:pt x="501" y="5769"/>
                  </a:lnTo>
                  <a:lnTo>
                    <a:pt x="494" y="5776"/>
                  </a:lnTo>
                  <a:lnTo>
                    <a:pt x="488" y="5783"/>
                  </a:lnTo>
                  <a:lnTo>
                    <a:pt x="484" y="5791"/>
                  </a:lnTo>
                  <a:lnTo>
                    <a:pt x="481" y="5800"/>
                  </a:lnTo>
                  <a:lnTo>
                    <a:pt x="480" y="5809"/>
                  </a:lnTo>
                  <a:lnTo>
                    <a:pt x="481" y="5820"/>
                  </a:lnTo>
                  <a:lnTo>
                    <a:pt x="484" y="5828"/>
                  </a:lnTo>
                  <a:lnTo>
                    <a:pt x="488" y="5836"/>
                  </a:lnTo>
                  <a:lnTo>
                    <a:pt x="494" y="5843"/>
                  </a:lnTo>
                  <a:lnTo>
                    <a:pt x="501" y="5849"/>
                  </a:lnTo>
                  <a:lnTo>
                    <a:pt x="509" y="5853"/>
                  </a:lnTo>
                  <a:lnTo>
                    <a:pt x="517" y="5857"/>
                  </a:lnTo>
                  <a:lnTo>
                    <a:pt x="528" y="5858"/>
                  </a:lnTo>
                  <a:lnTo>
                    <a:pt x="537" y="5857"/>
                  </a:lnTo>
                  <a:lnTo>
                    <a:pt x="546" y="5853"/>
                  </a:lnTo>
                  <a:lnTo>
                    <a:pt x="554" y="5849"/>
                  </a:lnTo>
                  <a:lnTo>
                    <a:pt x="561" y="5843"/>
                  </a:lnTo>
                  <a:lnTo>
                    <a:pt x="568" y="5836"/>
                  </a:lnTo>
                  <a:lnTo>
                    <a:pt x="572" y="5828"/>
                  </a:lnTo>
                  <a:lnTo>
                    <a:pt x="575" y="5820"/>
                  </a:lnTo>
                  <a:lnTo>
                    <a:pt x="576" y="5809"/>
                  </a:lnTo>
                  <a:lnTo>
                    <a:pt x="575" y="5800"/>
                  </a:lnTo>
                  <a:lnTo>
                    <a:pt x="572" y="5791"/>
                  </a:lnTo>
                  <a:lnTo>
                    <a:pt x="568" y="5783"/>
                  </a:lnTo>
                  <a:lnTo>
                    <a:pt x="561" y="5776"/>
                  </a:lnTo>
                  <a:lnTo>
                    <a:pt x="554" y="5769"/>
                  </a:lnTo>
                  <a:lnTo>
                    <a:pt x="546" y="5765"/>
                  </a:lnTo>
                  <a:lnTo>
                    <a:pt x="537" y="5762"/>
                  </a:lnTo>
                  <a:lnTo>
                    <a:pt x="528" y="5761"/>
                  </a:lnTo>
                  <a:close/>
                  <a:moveTo>
                    <a:pt x="48" y="5761"/>
                  </a:moveTo>
                  <a:lnTo>
                    <a:pt x="39" y="5762"/>
                  </a:lnTo>
                  <a:lnTo>
                    <a:pt x="30" y="5765"/>
                  </a:lnTo>
                  <a:lnTo>
                    <a:pt x="22" y="5769"/>
                  </a:lnTo>
                  <a:lnTo>
                    <a:pt x="14" y="5776"/>
                  </a:lnTo>
                  <a:lnTo>
                    <a:pt x="8" y="5783"/>
                  </a:lnTo>
                  <a:lnTo>
                    <a:pt x="4" y="5791"/>
                  </a:lnTo>
                  <a:lnTo>
                    <a:pt x="1" y="5800"/>
                  </a:lnTo>
                  <a:lnTo>
                    <a:pt x="0" y="5809"/>
                  </a:lnTo>
                  <a:lnTo>
                    <a:pt x="1" y="5820"/>
                  </a:lnTo>
                  <a:lnTo>
                    <a:pt x="4" y="5828"/>
                  </a:lnTo>
                  <a:lnTo>
                    <a:pt x="8" y="5836"/>
                  </a:lnTo>
                  <a:lnTo>
                    <a:pt x="14" y="5843"/>
                  </a:lnTo>
                  <a:lnTo>
                    <a:pt x="22" y="5849"/>
                  </a:lnTo>
                  <a:lnTo>
                    <a:pt x="30" y="5853"/>
                  </a:lnTo>
                  <a:lnTo>
                    <a:pt x="39" y="5857"/>
                  </a:lnTo>
                  <a:lnTo>
                    <a:pt x="48" y="5858"/>
                  </a:lnTo>
                  <a:lnTo>
                    <a:pt x="57" y="5857"/>
                  </a:lnTo>
                  <a:lnTo>
                    <a:pt x="67" y="5853"/>
                  </a:lnTo>
                  <a:lnTo>
                    <a:pt x="75" y="5849"/>
                  </a:lnTo>
                  <a:lnTo>
                    <a:pt x="82" y="5843"/>
                  </a:lnTo>
                  <a:lnTo>
                    <a:pt x="88" y="5836"/>
                  </a:lnTo>
                  <a:lnTo>
                    <a:pt x="92" y="5828"/>
                  </a:lnTo>
                  <a:lnTo>
                    <a:pt x="95" y="5820"/>
                  </a:lnTo>
                  <a:lnTo>
                    <a:pt x="96" y="5809"/>
                  </a:lnTo>
                  <a:lnTo>
                    <a:pt x="95" y="5800"/>
                  </a:lnTo>
                  <a:lnTo>
                    <a:pt x="92" y="5791"/>
                  </a:lnTo>
                  <a:lnTo>
                    <a:pt x="88" y="5783"/>
                  </a:lnTo>
                  <a:lnTo>
                    <a:pt x="82" y="5776"/>
                  </a:lnTo>
                  <a:lnTo>
                    <a:pt x="75" y="5769"/>
                  </a:lnTo>
                  <a:lnTo>
                    <a:pt x="67" y="5765"/>
                  </a:lnTo>
                  <a:lnTo>
                    <a:pt x="57" y="5762"/>
                  </a:lnTo>
                  <a:lnTo>
                    <a:pt x="48" y="5761"/>
                  </a:lnTo>
                  <a:close/>
                  <a:moveTo>
                    <a:pt x="1965" y="5318"/>
                  </a:moveTo>
                  <a:lnTo>
                    <a:pt x="1956" y="5319"/>
                  </a:lnTo>
                  <a:lnTo>
                    <a:pt x="1947" y="5322"/>
                  </a:lnTo>
                  <a:lnTo>
                    <a:pt x="1939" y="5326"/>
                  </a:lnTo>
                  <a:lnTo>
                    <a:pt x="1931" y="5332"/>
                  </a:lnTo>
                  <a:lnTo>
                    <a:pt x="1925" y="5340"/>
                  </a:lnTo>
                  <a:lnTo>
                    <a:pt x="1921" y="5348"/>
                  </a:lnTo>
                  <a:lnTo>
                    <a:pt x="1918" y="5356"/>
                  </a:lnTo>
                  <a:lnTo>
                    <a:pt x="1917" y="5366"/>
                  </a:lnTo>
                  <a:lnTo>
                    <a:pt x="1918" y="5376"/>
                  </a:lnTo>
                  <a:lnTo>
                    <a:pt x="1921" y="5385"/>
                  </a:lnTo>
                  <a:lnTo>
                    <a:pt x="1925" y="5393"/>
                  </a:lnTo>
                  <a:lnTo>
                    <a:pt x="1931" y="5400"/>
                  </a:lnTo>
                  <a:lnTo>
                    <a:pt x="1939" y="5406"/>
                  </a:lnTo>
                  <a:lnTo>
                    <a:pt x="1947" y="5410"/>
                  </a:lnTo>
                  <a:lnTo>
                    <a:pt x="1956" y="5414"/>
                  </a:lnTo>
                  <a:lnTo>
                    <a:pt x="1965" y="5415"/>
                  </a:lnTo>
                  <a:lnTo>
                    <a:pt x="1975" y="5414"/>
                  </a:lnTo>
                  <a:lnTo>
                    <a:pt x="1985" y="5410"/>
                  </a:lnTo>
                  <a:lnTo>
                    <a:pt x="1993" y="5406"/>
                  </a:lnTo>
                  <a:lnTo>
                    <a:pt x="2000" y="5400"/>
                  </a:lnTo>
                  <a:lnTo>
                    <a:pt x="2005" y="5393"/>
                  </a:lnTo>
                  <a:lnTo>
                    <a:pt x="2010" y="5385"/>
                  </a:lnTo>
                  <a:lnTo>
                    <a:pt x="2012" y="5376"/>
                  </a:lnTo>
                  <a:lnTo>
                    <a:pt x="2013" y="5366"/>
                  </a:lnTo>
                  <a:lnTo>
                    <a:pt x="2012" y="5356"/>
                  </a:lnTo>
                  <a:lnTo>
                    <a:pt x="2010" y="5348"/>
                  </a:lnTo>
                  <a:lnTo>
                    <a:pt x="2005" y="5340"/>
                  </a:lnTo>
                  <a:lnTo>
                    <a:pt x="2000" y="5332"/>
                  </a:lnTo>
                  <a:lnTo>
                    <a:pt x="1993" y="5326"/>
                  </a:lnTo>
                  <a:lnTo>
                    <a:pt x="1985" y="5322"/>
                  </a:lnTo>
                  <a:lnTo>
                    <a:pt x="1975" y="5319"/>
                  </a:lnTo>
                  <a:lnTo>
                    <a:pt x="1965" y="5318"/>
                  </a:lnTo>
                  <a:close/>
                  <a:moveTo>
                    <a:pt x="1486" y="5318"/>
                  </a:moveTo>
                  <a:lnTo>
                    <a:pt x="1476" y="5319"/>
                  </a:lnTo>
                  <a:lnTo>
                    <a:pt x="1467" y="5322"/>
                  </a:lnTo>
                  <a:lnTo>
                    <a:pt x="1459" y="5326"/>
                  </a:lnTo>
                  <a:lnTo>
                    <a:pt x="1452" y="5332"/>
                  </a:lnTo>
                  <a:lnTo>
                    <a:pt x="1447" y="5340"/>
                  </a:lnTo>
                  <a:lnTo>
                    <a:pt x="1442" y="5348"/>
                  </a:lnTo>
                  <a:lnTo>
                    <a:pt x="1439" y="5356"/>
                  </a:lnTo>
                  <a:lnTo>
                    <a:pt x="1439" y="5366"/>
                  </a:lnTo>
                  <a:lnTo>
                    <a:pt x="1439" y="5376"/>
                  </a:lnTo>
                  <a:lnTo>
                    <a:pt x="1442" y="5385"/>
                  </a:lnTo>
                  <a:lnTo>
                    <a:pt x="1447" y="5393"/>
                  </a:lnTo>
                  <a:lnTo>
                    <a:pt x="1452" y="5400"/>
                  </a:lnTo>
                  <a:lnTo>
                    <a:pt x="1459" y="5406"/>
                  </a:lnTo>
                  <a:lnTo>
                    <a:pt x="1467" y="5410"/>
                  </a:lnTo>
                  <a:lnTo>
                    <a:pt x="1476" y="5414"/>
                  </a:lnTo>
                  <a:lnTo>
                    <a:pt x="1486" y="5415"/>
                  </a:lnTo>
                  <a:lnTo>
                    <a:pt x="1496" y="5414"/>
                  </a:lnTo>
                  <a:lnTo>
                    <a:pt x="1505" y="5410"/>
                  </a:lnTo>
                  <a:lnTo>
                    <a:pt x="1513" y="5406"/>
                  </a:lnTo>
                  <a:lnTo>
                    <a:pt x="1521" y="5400"/>
                  </a:lnTo>
                  <a:lnTo>
                    <a:pt x="1526" y="5393"/>
                  </a:lnTo>
                  <a:lnTo>
                    <a:pt x="1531" y="5385"/>
                  </a:lnTo>
                  <a:lnTo>
                    <a:pt x="1534" y="5376"/>
                  </a:lnTo>
                  <a:lnTo>
                    <a:pt x="1534" y="5366"/>
                  </a:lnTo>
                  <a:lnTo>
                    <a:pt x="1534" y="5356"/>
                  </a:lnTo>
                  <a:lnTo>
                    <a:pt x="1531" y="5348"/>
                  </a:lnTo>
                  <a:lnTo>
                    <a:pt x="1526" y="5340"/>
                  </a:lnTo>
                  <a:lnTo>
                    <a:pt x="1521" y="5332"/>
                  </a:lnTo>
                  <a:lnTo>
                    <a:pt x="1513" y="5326"/>
                  </a:lnTo>
                  <a:lnTo>
                    <a:pt x="1505" y="5322"/>
                  </a:lnTo>
                  <a:lnTo>
                    <a:pt x="1496" y="5319"/>
                  </a:lnTo>
                  <a:lnTo>
                    <a:pt x="1486" y="5318"/>
                  </a:lnTo>
                  <a:close/>
                  <a:moveTo>
                    <a:pt x="1007" y="5318"/>
                  </a:moveTo>
                  <a:lnTo>
                    <a:pt x="997" y="5319"/>
                  </a:lnTo>
                  <a:lnTo>
                    <a:pt x="988" y="5322"/>
                  </a:lnTo>
                  <a:lnTo>
                    <a:pt x="980" y="5326"/>
                  </a:lnTo>
                  <a:lnTo>
                    <a:pt x="972" y="5332"/>
                  </a:lnTo>
                  <a:lnTo>
                    <a:pt x="967" y="5340"/>
                  </a:lnTo>
                  <a:lnTo>
                    <a:pt x="962" y="5348"/>
                  </a:lnTo>
                  <a:lnTo>
                    <a:pt x="960" y="5356"/>
                  </a:lnTo>
                  <a:lnTo>
                    <a:pt x="959" y="5366"/>
                  </a:lnTo>
                  <a:lnTo>
                    <a:pt x="960" y="5376"/>
                  </a:lnTo>
                  <a:lnTo>
                    <a:pt x="962" y="5385"/>
                  </a:lnTo>
                  <a:lnTo>
                    <a:pt x="967" y="5393"/>
                  </a:lnTo>
                  <a:lnTo>
                    <a:pt x="972" y="5400"/>
                  </a:lnTo>
                  <a:lnTo>
                    <a:pt x="980" y="5406"/>
                  </a:lnTo>
                  <a:lnTo>
                    <a:pt x="988" y="5410"/>
                  </a:lnTo>
                  <a:lnTo>
                    <a:pt x="997" y="5414"/>
                  </a:lnTo>
                  <a:lnTo>
                    <a:pt x="1007" y="5415"/>
                  </a:lnTo>
                  <a:lnTo>
                    <a:pt x="1016" y="5414"/>
                  </a:lnTo>
                  <a:lnTo>
                    <a:pt x="1026" y="5410"/>
                  </a:lnTo>
                  <a:lnTo>
                    <a:pt x="1034" y="5406"/>
                  </a:lnTo>
                  <a:lnTo>
                    <a:pt x="1041" y="5400"/>
                  </a:lnTo>
                  <a:lnTo>
                    <a:pt x="1047" y="5393"/>
                  </a:lnTo>
                  <a:lnTo>
                    <a:pt x="1051" y="5385"/>
                  </a:lnTo>
                  <a:lnTo>
                    <a:pt x="1054" y="5376"/>
                  </a:lnTo>
                  <a:lnTo>
                    <a:pt x="1055" y="5366"/>
                  </a:lnTo>
                  <a:lnTo>
                    <a:pt x="1054" y="5356"/>
                  </a:lnTo>
                  <a:lnTo>
                    <a:pt x="1051" y="5348"/>
                  </a:lnTo>
                  <a:lnTo>
                    <a:pt x="1047" y="5340"/>
                  </a:lnTo>
                  <a:lnTo>
                    <a:pt x="1041" y="5332"/>
                  </a:lnTo>
                  <a:lnTo>
                    <a:pt x="1034" y="5326"/>
                  </a:lnTo>
                  <a:lnTo>
                    <a:pt x="1026" y="5322"/>
                  </a:lnTo>
                  <a:lnTo>
                    <a:pt x="1016" y="5319"/>
                  </a:lnTo>
                  <a:lnTo>
                    <a:pt x="1007" y="5318"/>
                  </a:lnTo>
                  <a:close/>
                  <a:moveTo>
                    <a:pt x="528" y="5318"/>
                  </a:moveTo>
                  <a:lnTo>
                    <a:pt x="517" y="5319"/>
                  </a:lnTo>
                  <a:lnTo>
                    <a:pt x="509" y="5322"/>
                  </a:lnTo>
                  <a:lnTo>
                    <a:pt x="501" y="5326"/>
                  </a:lnTo>
                  <a:lnTo>
                    <a:pt x="494" y="5332"/>
                  </a:lnTo>
                  <a:lnTo>
                    <a:pt x="488" y="5340"/>
                  </a:lnTo>
                  <a:lnTo>
                    <a:pt x="484" y="5348"/>
                  </a:lnTo>
                  <a:lnTo>
                    <a:pt x="481" y="5356"/>
                  </a:lnTo>
                  <a:lnTo>
                    <a:pt x="480" y="5366"/>
                  </a:lnTo>
                  <a:lnTo>
                    <a:pt x="481" y="5376"/>
                  </a:lnTo>
                  <a:lnTo>
                    <a:pt x="484" y="5385"/>
                  </a:lnTo>
                  <a:lnTo>
                    <a:pt x="488" y="5393"/>
                  </a:lnTo>
                  <a:lnTo>
                    <a:pt x="494" y="5400"/>
                  </a:lnTo>
                  <a:lnTo>
                    <a:pt x="501" y="5406"/>
                  </a:lnTo>
                  <a:lnTo>
                    <a:pt x="509" y="5410"/>
                  </a:lnTo>
                  <a:lnTo>
                    <a:pt x="517" y="5414"/>
                  </a:lnTo>
                  <a:lnTo>
                    <a:pt x="528" y="5415"/>
                  </a:lnTo>
                  <a:lnTo>
                    <a:pt x="537" y="5414"/>
                  </a:lnTo>
                  <a:lnTo>
                    <a:pt x="546" y="5410"/>
                  </a:lnTo>
                  <a:lnTo>
                    <a:pt x="554" y="5406"/>
                  </a:lnTo>
                  <a:lnTo>
                    <a:pt x="561" y="5400"/>
                  </a:lnTo>
                  <a:lnTo>
                    <a:pt x="568" y="5393"/>
                  </a:lnTo>
                  <a:lnTo>
                    <a:pt x="572" y="5385"/>
                  </a:lnTo>
                  <a:lnTo>
                    <a:pt x="575" y="5376"/>
                  </a:lnTo>
                  <a:lnTo>
                    <a:pt x="576" y="5366"/>
                  </a:lnTo>
                  <a:lnTo>
                    <a:pt x="575" y="5356"/>
                  </a:lnTo>
                  <a:lnTo>
                    <a:pt x="572" y="5348"/>
                  </a:lnTo>
                  <a:lnTo>
                    <a:pt x="568" y="5340"/>
                  </a:lnTo>
                  <a:lnTo>
                    <a:pt x="561" y="5332"/>
                  </a:lnTo>
                  <a:lnTo>
                    <a:pt x="554" y="5326"/>
                  </a:lnTo>
                  <a:lnTo>
                    <a:pt x="546" y="5322"/>
                  </a:lnTo>
                  <a:lnTo>
                    <a:pt x="537" y="5319"/>
                  </a:lnTo>
                  <a:lnTo>
                    <a:pt x="528" y="5318"/>
                  </a:lnTo>
                  <a:close/>
                  <a:moveTo>
                    <a:pt x="48" y="5318"/>
                  </a:moveTo>
                  <a:lnTo>
                    <a:pt x="39" y="5319"/>
                  </a:lnTo>
                  <a:lnTo>
                    <a:pt x="30" y="5322"/>
                  </a:lnTo>
                  <a:lnTo>
                    <a:pt x="22" y="5326"/>
                  </a:lnTo>
                  <a:lnTo>
                    <a:pt x="14" y="5332"/>
                  </a:lnTo>
                  <a:lnTo>
                    <a:pt x="8" y="5340"/>
                  </a:lnTo>
                  <a:lnTo>
                    <a:pt x="4" y="5348"/>
                  </a:lnTo>
                  <a:lnTo>
                    <a:pt x="1" y="5356"/>
                  </a:lnTo>
                  <a:lnTo>
                    <a:pt x="0" y="5366"/>
                  </a:lnTo>
                  <a:lnTo>
                    <a:pt x="1" y="5376"/>
                  </a:lnTo>
                  <a:lnTo>
                    <a:pt x="4" y="5385"/>
                  </a:lnTo>
                  <a:lnTo>
                    <a:pt x="8" y="5393"/>
                  </a:lnTo>
                  <a:lnTo>
                    <a:pt x="14" y="5400"/>
                  </a:lnTo>
                  <a:lnTo>
                    <a:pt x="22" y="5406"/>
                  </a:lnTo>
                  <a:lnTo>
                    <a:pt x="30" y="5410"/>
                  </a:lnTo>
                  <a:lnTo>
                    <a:pt x="39" y="5414"/>
                  </a:lnTo>
                  <a:lnTo>
                    <a:pt x="48" y="5415"/>
                  </a:lnTo>
                  <a:lnTo>
                    <a:pt x="57" y="5414"/>
                  </a:lnTo>
                  <a:lnTo>
                    <a:pt x="67" y="5410"/>
                  </a:lnTo>
                  <a:lnTo>
                    <a:pt x="75" y="5406"/>
                  </a:lnTo>
                  <a:lnTo>
                    <a:pt x="82" y="5400"/>
                  </a:lnTo>
                  <a:lnTo>
                    <a:pt x="88" y="5393"/>
                  </a:lnTo>
                  <a:lnTo>
                    <a:pt x="92" y="5385"/>
                  </a:lnTo>
                  <a:lnTo>
                    <a:pt x="95" y="5376"/>
                  </a:lnTo>
                  <a:lnTo>
                    <a:pt x="96" y="5366"/>
                  </a:lnTo>
                  <a:lnTo>
                    <a:pt x="95" y="5356"/>
                  </a:lnTo>
                  <a:lnTo>
                    <a:pt x="92" y="5348"/>
                  </a:lnTo>
                  <a:lnTo>
                    <a:pt x="88" y="5340"/>
                  </a:lnTo>
                  <a:lnTo>
                    <a:pt x="82" y="5332"/>
                  </a:lnTo>
                  <a:lnTo>
                    <a:pt x="75" y="5326"/>
                  </a:lnTo>
                  <a:lnTo>
                    <a:pt x="67" y="5322"/>
                  </a:lnTo>
                  <a:lnTo>
                    <a:pt x="57" y="5319"/>
                  </a:lnTo>
                  <a:lnTo>
                    <a:pt x="48" y="5318"/>
                  </a:lnTo>
                  <a:close/>
                  <a:moveTo>
                    <a:pt x="1965" y="4875"/>
                  </a:moveTo>
                  <a:lnTo>
                    <a:pt x="1956" y="4876"/>
                  </a:lnTo>
                  <a:lnTo>
                    <a:pt x="1947" y="4878"/>
                  </a:lnTo>
                  <a:lnTo>
                    <a:pt x="1939" y="4883"/>
                  </a:lnTo>
                  <a:lnTo>
                    <a:pt x="1931" y="4889"/>
                  </a:lnTo>
                  <a:lnTo>
                    <a:pt x="1925" y="4897"/>
                  </a:lnTo>
                  <a:lnTo>
                    <a:pt x="1921" y="4904"/>
                  </a:lnTo>
                  <a:lnTo>
                    <a:pt x="1918" y="4913"/>
                  </a:lnTo>
                  <a:lnTo>
                    <a:pt x="1917" y="4923"/>
                  </a:lnTo>
                  <a:lnTo>
                    <a:pt x="1918" y="4933"/>
                  </a:lnTo>
                  <a:lnTo>
                    <a:pt x="1921" y="4942"/>
                  </a:lnTo>
                  <a:lnTo>
                    <a:pt x="1925" y="4950"/>
                  </a:lnTo>
                  <a:lnTo>
                    <a:pt x="1931" y="4957"/>
                  </a:lnTo>
                  <a:lnTo>
                    <a:pt x="1939" y="4963"/>
                  </a:lnTo>
                  <a:lnTo>
                    <a:pt x="1947" y="4967"/>
                  </a:lnTo>
                  <a:lnTo>
                    <a:pt x="1956" y="4970"/>
                  </a:lnTo>
                  <a:lnTo>
                    <a:pt x="1965" y="4972"/>
                  </a:lnTo>
                  <a:lnTo>
                    <a:pt x="1975" y="4970"/>
                  </a:lnTo>
                  <a:lnTo>
                    <a:pt x="1985" y="4967"/>
                  </a:lnTo>
                  <a:lnTo>
                    <a:pt x="1993" y="4963"/>
                  </a:lnTo>
                  <a:lnTo>
                    <a:pt x="2000" y="4957"/>
                  </a:lnTo>
                  <a:lnTo>
                    <a:pt x="2005" y="4950"/>
                  </a:lnTo>
                  <a:lnTo>
                    <a:pt x="2010" y="4942"/>
                  </a:lnTo>
                  <a:lnTo>
                    <a:pt x="2012" y="4933"/>
                  </a:lnTo>
                  <a:lnTo>
                    <a:pt x="2013" y="4923"/>
                  </a:lnTo>
                  <a:lnTo>
                    <a:pt x="2012" y="4913"/>
                  </a:lnTo>
                  <a:lnTo>
                    <a:pt x="2010" y="4904"/>
                  </a:lnTo>
                  <a:lnTo>
                    <a:pt x="2005" y="4897"/>
                  </a:lnTo>
                  <a:lnTo>
                    <a:pt x="2000" y="4889"/>
                  </a:lnTo>
                  <a:lnTo>
                    <a:pt x="1993" y="4883"/>
                  </a:lnTo>
                  <a:lnTo>
                    <a:pt x="1985" y="4878"/>
                  </a:lnTo>
                  <a:lnTo>
                    <a:pt x="1975" y="4876"/>
                  </a:lnTo>
                  <a:lnTo>
                    <a:pt x="1965" y="4875"/>
                  </a:lnTo>
                  <a:close/>
                  <a:moveTo>
                    <a:pt x="1486" y="4875"/>
                  </a:moveTo>
                  <a:lnTo>
                    <a:pt x="1476" y="4876"/>
                  </a:lnTo>
                  <a:lnTo>
                    <a:pt x="1467" y="4878"/>
                  </a:lnTo>
                  <a:lnTo>
                    <a:pt x="1459" y="4883"/>
                  </a:lnTo>
                  <a:lnTo>
                    <a:pt x="1452" y="4889"/>
                  </a:lnTo>
                  <a:lnTo>
                    <a:pt x="1447" y="4897"/>
                  </a:lnTo>
                  <a:lnTo>
                    <a:pt x="1442" y="4904"/>
                  </a:lnTo>
                  <a:lnTo>
                    <a:pt x="1439" y="4913"/>
                  </a:lnTo>
                  <a:lnTo>
                    <a:pt x="1439" y="4923"/>
                  </a:lnTo>
                  <a:lnTo>
                    <a:pt x="1439" y="4933"/>
                  </a:lnTo>
                  <a:lnTo>
                    <a:pt x="1442" y="4942"/>
                  </a:lnTo>
                  <a:lnTo>
                    <a:pt x="1447" y="4950"/>
                  </a:lnTo>
                  <a:lnTo>
                    <a:pt x="1452" y="4957"/>
                  </a:lnTo>
                  <a:lnTo>
                    <a:pt x="1459" y="4963"/>
                  </a:lnTo>
                  <a:lnTo>
                    <a:pt x="1467" y="4967"/>
                  </a:lnTo>
                  <a:lnTo>
                    <a:pt x="1476" y="4970"/>
                  </a:lnTo>
                  <a:lnTo>
                    <a:pt x="1486" y="4972"/>
                  </a:lnTo>
                  <a:lnTo>
                    <a:pt x="1496" y="4970"/>
                  </a:lnTo>
                  <a:lnTo>
                    <a:pt x="1505" y="4967"/>
                  </a:lnTo>
                  <a:lnTo>
                    <a:pt x="1513" y="4963"/>
                  </a:lnTo>
                  <a:lnTo>
                    <a:pt x="1521" y="4957"/>
                  </a:lnTo>
                  <a:lnTo>
                    <a:pt x="1526" y="4950"/>
                  </a:lnTo>
                  <a:lnTo>
                    <a:pt x="1531" y="4942"/>
                  </a:lnTo>
                  <a:lnTo>
                    <a:pt x="1534" y="4933"/>
                  </a:lnTo>
                  <a:lnTo>
                    <a:pt x="1534" y="4923"/>
                  </a:lnTo>
                  <a:lnTo>
                    <a:pt x="1534" y="4913"/>
                  </a:lnTo>
                  <a:lnTo>
                    <a:pt x="1531" y="4904"/>
                  </a:lnTo>
                  <a:lnTo>
                    <a:pt x="1526" y="4897"/>
                  </a:lnTo>
                  <a:lnTo>
                    <a:pt x="1521" y="4889"/>
                  </a:lnTo>
                  <a:lnTo>
                    <a:pt x="1513" y="4883"/>
                  </a:lnTo>
                  <a:lnTo>
                    <a:pt x="1505" y="4878"/>
                  </a:lnTo>
                  <a:lnTo>
                    <a:pt x="1496" y="4876"/>
                  </a:lnTo>
                  <a:lnTo>
                    <a:pt x="1486" y="4875"/>
                  </a:lnTo>
                  <a:close/>
                  <a:moveTo>
                    <a:pt x="1007" y="4875"/>
                  </a:moveTo>
                  <a:lnTo>
                    <a:pt x="997" y="4876"/>
                  </a:lnTo>
                  <a:lnTo>
                    <a:pt x="988" y="4878"/>
                  </a:lnTo>
                  <a:lnTo>
                    <a:pt x="980" y="4883"/>
                  </a:lnTo>
                  <a:lnTo>
                    <a:pt x="972" y="4889"/>
                  </a:lnTo>
                  <a:lnTo>
                    <a:pt x="967" y="4897"/>
                  </a:lnTo>
                  <a:lnTo>
                    <a:pt x="962" y="4904"/>
                  </a:lnTo>
                  <a:lnTo>
                    <a:pt x="960" y="4913"/>
                  </a:lnTo>
                  <a:lnTo>
                    <a:pt x="959" y="4923"/>
                  </a:lnTo>
                  <a:lnTo>
                    <a:pt x="960" y="4933"/>
                  </a:lnTo>
                  <a:lnTo>
                    <a:pt x="962" y="4942"/>
                  </a:lnTo>
                  <a:lnTo>
                    <a:pt x="967" y="4950"/>
                  </a:lnTo>
                  <a:lnTo>
                    <a:pt x="972" y="4957"/>
                  </a:lnTo>
                  <a:lnTo>
                    <a:pt x="980" y="4963"/>
                  </a:lnTo>
                  <a:lnTo>
                    <a:pt x="988" y="4967"/>
                  </a:lnTo>
                  <a:lnTo>
                    <a:pt x="997" y="4970"/>
                  </a:lnTo>
                  <a:lnTo>
                    <a:pt x="1007" y="4972"/>
                  </a:lnTo>
                  <a:lnTo>
                    <a:pt x="1016" y="4970"/>
                  </a:lnTo>
                  <a:lnTo>
                    <a:pt x="1026" y="4967"/>
                  </a:lnTo>
                  <a:lnTo>
                    <a:pt x="1034" y="4963"/>
                  </a:lnTo>
                  <a:lnTo>
                    <a:pt x="1041" y="4957"/>
                  </a:lnTo>
                  <a:lnTo>
                    <a:pt x="1047" y="4950"/>
                  </a:lnTo>
                  <a:lnTo>
                    <a:pt x="1051" y="4942"/>
                  </a:lnTo>
                  <a:lnTo>
                    <a:pt x="1054" y="4933"/>
                  </a:lnTo>
                  <a:lnTo>
                    <a:pt x="1055" y="4923"/>
                  </a:lnTo>
                  <a:lnTo>
                    <a:pt x="1054" y="4913"/>
                  </a:lnTo>
                  <a:lnTo>
                    <a:pt x="1051" y="4904"/>
                  </a:lnTo>
                  <a:lnTo>
                    <a:pt x="1047" y="4897"/>
                  </a:lnTo>
                  <a:lnTo>
                    <a:pt x="1041" y="4889"/>
                  </a:lnTo>
                  <a:lnTo>
                    <a:pt x="1034" y="4883"/>
                  </a:lnTo>
                  <a:lnTo>
                    <a:pt x="1026" y="4878"/>
                  </a:lnTo>
                  <a:lnTo>
                    <a:pt x="1016" y="4876"/>
                  </a:lnTo>
                  <a:lnTo>
                    <a:pt x="1007" y="4875"/>
                  </a:lnTo>
                  <a:close/>
                  <a:moveTo>
                    <a:pt x="528" y="4875"/>
                  </a:moveTo>
                  <a:lnTo>
                    <a:pt x="517" y="4876"/>
                  </a:lnTo>
                  <a:lnTo>
                    <a:pt x="509" y="4878"/>
                  </a:lnTo>
                  <a:lnTo>
                    <a:pt x="501" y="4883"/>
                  </a:lnTo>
                  <a:lnTo>
                    <a:pt x="494" y="4889"/>
                  </a:lnTo>
                  <a:lnTo>
                    <a:pt x="488" y="4897"/>
                  </a:lnTo>
                  <a:lnTo>
                    <a:pt x="484" y="4904"/>
                  </a:lnTo>
                  <a:lnTo>
                    <a:pt x="481" y="4913"/>
                  </a:lnTo>
                  <a:lnTo>
                    <a:pt x="480" y="4923"/>
                  </a:lnTo>
                  <a:lnTo>
                    <a:pt x="481" y="4933"/>
                  </a:lnTo>
                  <a:lnTo>
                    <a:pt x="484" y="4942"/>
                  </a:lnTo>
                  <a:lnTo>
                    <a:pt x="488" y="4950"/>
                  </a:lnTo>
                  <a:lnTo>
                    <a:pt x="494" y="4957"/>
                  </a:lnTo>
                  <a:lnTo>
                    <a:pt x="501" y="4963"/>
                  </a:lnTo>
                  <a:lnTo>
                    <a:pt x="509" y="4967"/>
                  </a:lnTo>
                  <a:lnTo>
                    <a:pt x="517" y="4970"/>
                  </a:lnTo>
                  <a:lnTo>
                    <a:pt x="528" y="4972"/>
                  </a:lnTo>
                  <a:lnTo>
                    <a:pt x="537" y="4970"/>
                  </a:lnTo>
                  <a:lnTo>
                    <a:pt x="546" y="4967"/>
                  </a:lnTo>
                  <a:lnTo>
                    <a:pt x="554" y="4963"/>
                  </a:lnTo>
                  <a:lnTo>
                    <a:pt x="561" y="4957"/>
                  </a:lnTo>
                  <a:lnTo>
                    <a:pt x="568" y="4950"/>
                  </a:lnTo>
                  <a:lnTo>
                    <a:pt x="572" y="4942"/>
                  </a:lnTo>
                  <a:lnTo>
                    <a:pt x="575" y="4933"/>
                  </a:lnTo>
                  <a:lnTo>
                    <a:pt x="576" y="4923"/>
                  </a:lnTo>
                  <a:lnTo>
                    <a:pt x="575" y="4913"/>
                  </a:lnTo>
                  <a:lnTo>
                    <a:pt x="572" y="4904"/>
                  </a:lnTo>
                  <a:lnTo>
                    <a:pt x="568" y="4897"/>
                  </a:lnTo>
                  <a:lnTo>
                    <a:pt x="561" y="4889"/>
                  </a:lnTo>
                  <a:lnTo>
                    <a:pt x="554" y="4883"/>
                  </a:lnTo>
                  <a:lnTo>
                    <a:pt x="546" y="4878"/>
                  </a:lnTo>
                  <a:lnTo>
                    <a:pt x="537" y="4876"/>
                  </a:lnTo>
                  <a:lnTo>
                    <a:pt x="528" y="4875"/>
                  </a:lnTo>
                  <a:close/>
                  <a:moveTo>
                    <a:pt x="48" y="4875"/>
                  </a:moveTo>
                  <a:lnTo>
                    <a:pt x="39" y="4876"/>
                  </a:lnTo>
                  <a:lnTo>
                    <a:pt x="30" y="4878"/>
                  </a:lnTo>
                  <a:lnTo>
                    <a:pt x="22" y="4883"/>
                  </a:lnTo>
                  <a:lnTo>
                    <a:pt x="14" y="4889"/>
                  </a:lnTo>
                  <a:lnTo>
                    <a:pt x="8" y="4897"/>
                  </a:lnTo>
                  <a:lnTo>
                    <a:pt x="4" y="4904"/>
                  </a:lnTo>
                  <a:lnTo>
                    <a:pt x="1" y="4913"/>
                  </a:lnTo>
                  <a:lnTo>
                    <a:pt x="0" y="4923"/>
                  </a:lnTo>
                  <a:lnTo>
                    <a:pt x="1" y="4933"/>
                  </a:lnTo>
                  <a:lnTo>
                    <a:pt x="4" y="4942"/>
                  </a:lnTo>
                  <a:lnTo>
                    <a:pt x="8" y="4950"/>
                  </a:lnTo>
                  <a:lnTo>
                    <a:pt x="14" y="4957"/>
                  </a:lnTo>
                  <a:lnTo>
                    <a:pt x="22" y="4963"/>
                  </a:lnTo>
                  <a:lnTo>
                    <a:pt x="30" y="4967"/>
                  </a:lnTo>
                  <a:lnTo>
                    <a:pt x="39" y="4970"/>
                  </a:lnTo>
                  <a:lnTo>
                    <a:pt x="48" y="4972"/>
                  </a:lnTo>
                  <a:lnTo>
                    <a:pt x="57" y="4970"/>
                  </a:lnTo>
                  <a:lnTo>
                    <a:pt x="67" y="4967"/>
                  </a:lnTo>
                  <a:lnTo>
                    <a:pt x="75" y="4963"/>
                  </a:lnTo>
                  <a:lnTo>
                    <a:pt x="82" y="4957"/>
                  </a:lnTo>
                  <a:lnTo>
                    <a:pt x="88" y="4950"/>
                  </a:lnTo>
                  <a:lnTo>
                    <a:pt x="92" y="4942"/>
                  </a:lnTo>
                  <a:lnTo>
                    <a:pt x="95" y="4933"/>
                  </a:lnTo>
                  <a:lnTo>
                    <a:pt x="96" y="4923"/>
                  </a:lnTo>
                  <a:lnTo>
                    <a:pt x="95" y="4913"/>
                  </a:lnTo>
                  <a:lnTo>
                    <a:pt x="92" y="4904"/>
                  </a:lnTo>
                  <a:lnTo>
                    <a:pt x="88" y="4897"/>
                  </a:lnTo>
                  <a:lnTo>
                    <a:pt x="82" y="4889"/>
                  </a:lnTo>
                  <a:lnTo>
                    <a:pt x="75" y="4883"/>
                  </a:lnTo>
                  <a:lnTo>
                    <a:pt x="67" y="4878"/>
                  </a:lnTo>
                  <a:lnTo>
                    <a:pt x="57" y="4876"/>
                  </a:lnTo>
                  <a:lnTo>
                    <a:pt x="48" y="4875"/>
                  </a:lnTo>
                  <a:close/>
                  <a:moveTo>
                    <a:pt x="1965" y="4432"/>
                  </a:moveTo>
                  <a:lnTo>
                    <a:pt x="1956" y="4433"/>
                  </a:lnTo>
                  <a:lnTo>
                    <a:pt x="1947" y="4435"/>
                  </a:lnTo>
                  <a:lnTo>
                    <a:pt x="1939" y="4440"/>
                  </a:lnTo>
                  <a:lnTo>
                    <a:pt x="1931" y="4445"/>
                  </a:lnTo>
                  <a:lnTo>
                    <a:pt x="1925" y="4453"/>
                  </a:lnTo>
                  <a:lnTo>
                    <a:pt x="1921" y="4461"/>
                  </a:lnTo>
                  <a:lnTo>
                    <a:pt x="1918" y="4470"/>
                  </a:lnTo>
                  <a:lnTo>
                    <a:pt x="1917" y="4480"/>
                  </a:lnTo>
                  <a:lnTo>
                    <a:pt x="1918" y="4490"/>
                  </a:lnTo>
                  <a:lnTo>
                    <a:pt x="1921" y="4499"/>
                  </a:lnTo>
                  <a:lnTo>
                    <a:pt x="1925" y="4507"/>
                  </a:lnTo>
                  <a:lnTo>
                    <a:pt x="1931" y="4514"/>
                  </a:lnTo>
                  <a:lnTo>
                    <a:pt x="1939" y="4520"/>
                  </a:lnTo>
                  <a:lnTo>
                    <a:pt x="1947" y="4524"/>
                  </a:lnTo>
                  <a:lnTo>
                    <a:pt x="1956" y="4527"/>
                  </a:lnTo>
                  <a:lnTo>
                    <a:pt x="1965" y="4528"/>
                  </a:lnTo>
                  <a:lnTo>
                    <a:pt x="1975" y="4527"/>
                  </a:lnTo>
                  <a:lnTo>
                    <a:pt x="1985" y="4524"/>
                  </a:lnTo>
                  <a:lnTo>
                    <a:pt x="1993" y="4520"/>
                  </a:lnTo>
                  <a:lnTo>
                    <a:pt x="2000" y="4514"/>
                  </a:lnTo>
                  <a:lnTo>
                    <a:pt x="2005" y="4507"/>
                  </a:lnTo>
                  <a:lnTo>
                    <a:pt x="2010" y="4499"/>
                  </a:lnTo>
                  <a:lnTo>
                    <a:pt x="2012" y="4490"/>
                  </a:lnTo>
                  <a:lnTo>
                    <a:pt x="2013" y="4480"/>
                  </a:lnTo>
                  <a:lnTo>
                    <a:pt x="2012" y="4470"/>
                  </a:lnTo>
                  <a:lnTo>
                    <a:pt x="2010" y="4461"/>
                  </a:lnTo>
                  <a:lnTo>
                    <a:pt x="2005" y="4453"/>
                  </a:lnTo>
                  <a:lnTo>
                    <a:pt x="2000" y="4445"/>
                  </a:lnTo>
                  <a:lnTo>
                    <a:pt x="1993" y="4440"/>
                  </a:lnTo>
                  <a:lnTo>
                    <a:pt x="1985" y="4435"/>
                  </a:lnTo>
                  <a:lnTo>
                    <a:pt x="1975" y="4433"/>
                  </a:lnTo>
                  <a:lnTo>
                    <a:pt x="1965" y="4432"/>
                  </a:lnTo>
                  <a:close/>
                  <a:moveTo>
                    <a:pt x="1486" y="4432"/>
                  </a:moveTo>
                  <a:lnTo>
                    <a:pt x="1476" y="4433"/>
                  </a:lnTo>
                  <a:lnTo>
                    <a:pt x="1467" y="4435"/>
                  </a:lnTo>
                  <a:lnTo>
                    <a:pt x="1459" y="4440"/>
                  </a:lnTo>
                  <a:lnTo>
                    <a:pt x="1452" y="4445"/>
                  </a:lnTo>
                  <a:lnTo>
                    <a:pt x="1447" y="4453"/>
                  </a:lnTo>
                  <a:lnTo>
                    <a:pt x="1442" y="4461"/>
                  </a:lnTo>
                  <a:lnTo>
                    <a:pt x="1439" y="4470"/>
                  </a:lnTo>
                  <a:lnTo>
                    <a:pt x="1439" y="4480"/>
                  </a:lnTo>
                  <a:lnTo>
                    <a:pt x="1439" y="4490"/>
                  </a:lnTo>
                  <a:lnTo>
                    <a:pt x="1442" y="4499"/>
                  </a:lnTo>
                  <a:lnTo>
                    <a:pt x="1447" y="4507"/>
                  </a:lnTo>
                  <a:lnTo>
                    <a:pt x="1452" y="4514"/>
                  </a:lnTo>
                  <a:lnTo>
                    <a:pt x="1459" y="4520"/>
                  </a:lnTo>
                  <a:lnTo>
                    <a:pt x="1467" y="4524"/>
                  </a:lnTo>
                  <a:lnTo>
                    <a:pt x="1476" y="4527"/>
                  </a:lnTo>
                  <a:lnTo>
                    <a:pt x="1486" y="4528"/>
                  </a:lnTo>
                  <a:lnTo>
                    <a:pt x="1496" y="4527"/>
                  </a:lnTo>
                  <a:lnTo>
                    <a:pt x="1505" y="4524"/>
                  </a:lnTo>
                  <a:lnTo>
                    <a:pt x="1513" y="4520"/>
                  </a:lnTo>
                  <a:lnTo>
                    <a:pt x="1521" y="4514"/>
                  </a:lnTo>
                  <a:lnTo>
                    <a:pt x="1526" y="4507"/>
                  </a:lnTo>
                  <a:lnTo>
                    <a:pt x="1531" y="4499"/>
                  </a:lnTo>
                  <a:lnTo>
                    <a:pt x="1534" y="4490"/>
                  </a:lnTo>
                  <a:lnTo>
                    <a:pt x="1534" y="4480"/>
                  </a:lnTo>
                  <a:lnTo>
                    <a:pt x="1534" y="4470"/>
                  </a:lnTo>
                  <a:lnTo>
                    <a:pt x="1531" y="4461"/>
                  </a:lnTo>
                  <a:lnTo>
                    <a:pt x="1526" y="4453"/>
                  </a:lnTo>
                  <a:lnTo>
                    <a:pt x="1521" y="4445"/>
                  </a:lnTo>
                  <a:lnTo>
                    <a:pt x="1513" y="4440"/>
                  </a:lnTo>
                  <a:lnTo>
                    <a:pt x="1505" y="4435"/>
                  </a:lnTo>
                  <a:lnTo>
                    <a:pt x="1496" y="4433"/>
                  </a:lnTo>
                  <a:lnTo>
                    <a:pt x="1486" y="4432"/>
                  </a:lnTo>
                  <a:close/>
                  <a:moveTo>
                    <a:pt x="1007" y="4432"/>
                  </a:moveTo>
                  <a:lnTo>
                    <a:pt x="997" y="4433"/>
                  </a:lnTo>
                  <a:lnTo>
                    <a:pt x="988" y="4435"/>
                  </a:lnTo>
                  <a:lnTo>
                    <a:pt x="980" y="4440"/>
                  </a:lnTo>
                  <a:lnTo>
                    <a:pt x="972" y="4445"/>
                  </a:lnTo>
                  <a:lnTo>
                    <a:pt x="967" y="4453"/>
                  </a:lnTo>
                  <a:lnTo>
                    <a:pt x="962" y="4461"/>
                  </a:lnTo>
                  <a:lnTo>
                    <a:pt x="960" y="4470"/>
                  </a:lnTo>
                  <a:lnTo>
                    <a:pt x="959" y="4480"/>
                  </a:lnTo>
                  <a:lnTo>
                    <a:pt x="960" y="4490"/>
                  </a:lnTo>
                  <a:lnTo>
                    <a:pt x="962" y="4499"/>
                  </a:lnTo>
                  <a:lnTo>
                    <a:pt x="967" y="4507"/>
                  </a:lnTo>
                  <a:lnTo>
                    <a:pt x="972" y="4514"/>
                  </a:lnTo>
                  <a:lnTo>
                    <a:pt x="980" y="4520"/>
                  </a:lnTo>
                  <a:lnTo>
                    <a:pt x="988" y="4524"/>
                  </a:lnTo>
                  <a:lnTo>
                    <a:pt x="997" y="4527"/>
                  </a:lnTo>
                  <a:lnTo>
                    <a:pt x="1007" y="4528"/>
                  </a:lnTo>
                  <a:lnTo>
                    <a:pt x="1016" y="4527"/>
                  </a:lnTo>
                  <a:lnTo>
                    <a:pt x="1026" y="4524"/>
                  </a:lnTo>
                  <a:lnTo>
                    <a:pt x="1034" y="4520"/>
                  </a:lnTo>
                  <a:lnTo>
                    <a:pt x="1041" y="4514"/>
                  </a:lnTo>
                  <a:lnTo>
                    <a:pt x="1047" y="4507"/>
                  </a:lnTo>
                  <a:lnTo>
                    <a:pt x="1051" y="4499"/>
                  </a:lnTo>
                  <a:lnTo>
                    <a:pt x="1054" y="4490"/>
                  </a:lnTo>
                  <a:lnTo>
                    <a:pt x="1055" y="4480"/>
                  </a:lnTo>
                  <a:lnTo>
                    <a:pt x="1054" y="4470"/>
                  </a:lnTo>
                  <a:lnTo>
                    <a:pt x="1051" y="4461"/>
                  </a:lnTo>
                  <a:lnTo>
                    <a:pt x="1047" y="4453"/>
                  </a:lnTo>
                  <a:lnTo>
                    <a:pt x="1041" y="4445"/>
                  </a:lnTo>
                  <a:lnTo>
                    <a:pt x="1034" y="4440"/>
                  </a:lnTo>
                  <a:lnTo>
                    <a:pt x="1026" y="4435"/>
                  </a:lnTo>
                  <a:lnTo>
                    <a:pt x="1016" y="4433"/>
                  </a:lnTo>
                  <a:lnTo>
                    <a:pt x="1007" y="4432"/>
                  </a:lnTo>
                  <a:close/>
                  <a:moveTo>
                    <a:pt x="528" y="4432"/>
                  </a:moveTo>
                  <a:lnTo>
                    <a:pt x="517" y="4433"/>
                  </a:lnTo>
                  <a:lnTo>
                    <a:pt x="509" y="4435"/>
                  </a:lnTo>
                  <a:lnTo>
                    <a:pt x="501" y="4440"/>
                  </a:lnTo>
                  <a:lnTo>
                    <a:pt x="494" y="4445"/>
                  </a:lnTo>
                  <a:lnTo>
                    <a:pt x="488" y="4453"/>
                  </a:lnTo>
                  <a:lnTo>
                    <a:pt x="484" y="4461"/>
                  </a:lnTo>
                  <a:lnTo>
                    <a:pt x="481" y="4470"/>
                  </a:lnTo>
                  <a:lnTo>
                    <a:pt x="480" y="4480"/>
                  </a:lnTo>
                  <a:lnTo>
                    <a:pt x="481" y="4490"/>
                  </a:lnTo>
                  <a:lnTo>
                    <a:pt x="484" y="4499"/>
                  </a:lnTo>
                  <a:lnTo>
                    <a:pt x="488" y="4507"/>
                  </a:lnTo>
                  <a:lnTo>
                    <a:pt x="494" y="4514"/>
                  </a:lnTo>
                  <a:lnTo>
                    <a:pt x="501" y="4520"/>
                  </a:lnTo>
                  <a:lnTo>
                    <a:pt x="509" y="4524"/>
                  </a:lnTo>
                  <a:lnTo>
                    <a:pt x="517" y="4527"/>
                  </a:lnTo>
                  <a:lnTo>
                    <a:pt x="528" y="4528"/>
                  </a:lnTo>
                  <a:lnTo>
                    <a:pt x="537" y="4527"/>
                  </a:lnTo>
                  <a:lnTo>
                    <a:pt x="546" y="4524"/>
                  </a:lnTo>
                  <a:lnTo>
                    <a:pt x="554" y="4520"/>
                  </a:lnTo>
                  <a:lnTo>
                    <a:pt x="561" y="4514"/>
                  </a:lnTo>
                  <a:lnTo>
                    <a:pt x="568" y="4507"/>
                  </a:lnTo>
                  <a:lnTo>
                    <a:pt x="572" y="4499"/>
                  </a:lnTo>
                  <a:lnTo>
                    <a:pt x="575" y="4490"/>
                  </a:lnTo>
                  <a:lnTo>
                    <a:pt x="576" y="4480"/>
                  </a:lnTo>
                  <a:lnTo>
                    <a:pt x="575" y="4470"/>
                  </a:lnTo>
                  <a:lnTo>
                    <a:pt x="572" y="4461"/>
                  </a:lnTo>
                  <a:lnTo>
                    <a:pt x="568" y="4453"/>
                  </a:lnTo>
                  <a:lnTo>
                    <a:pt x="561" y="4445"/>
                  </a:lnTo>
                  <a:lnTo>
                    <a:pt x="554" y="4440"/>
                  </a:lnTo>
                  <a:lnTo>
                    <a:pt x="546" y="4435"/>
                  </a:lnTo>
                  <a:lnTo>
                    <a:pt x="537" y="4433"/>
                  </a:lnTo>
                  <a:lnTo>
                    <a:pt x="528" y="4432"/>
                  </a:lnTo>
                  <a:close/>
                  <a:moveTo>
                    <a:pt x="48" y="4432"/>
                  </a:moveTo>
                  <a:lnTo>
                    <a:pt x="39" y="4433"/>
                  </a:lnTo>
                  <a:lnTo>
                    <a:pt x="30" y="4435"/>
                  </a:lnTo>
                  <a:lnTo>
                    <a:pt x="22" y="4440"/>
                  </a:lnTo>
                  <a:lnTo>
                    <a:pt x="14" y="4445"/>
                  </a:lnTo>
                  <a:lnTo>
                    <a:pt x="8" y="4453"/>
                  </a:lnTo>
                  <a:lnTo>
                    <a:pt x="4" y="4461"/>
                  </a:lnTo>
                  <a:lnTo>
                    <a:pt x="1" y="4470"/>
                  </a:lnTo>
                  <a:lnTo>
                    <a:pt x="0" y="4480"/>
                  </a:lnTo>
                  <a:lnTo>
                    <a:pt x="1" y="4490"/>
                  </a:lnTo>
                  <a:lnTo>
                    <a:pt x="4" y="4499"/>
                  </a:lnTo>
                  <a:lnTo>
                    <a:pt x="8" y="4507"/>
                  </a:lnTo>
                  <a:lnTo>
                    <a:pt x="14" y="4514"/>
                  </a:lnTo>
                  <a:lnTo>
                    <a:pt x="22" y="4520"/>
                  </a:lnTo>
                  <a:lnTo>
                    <a:pt x="30" y="4524"/>
                  </a:lnTo>
                  <a:lnTo>
                    <a:pt x="39" y="4527"/>
                  </a:lnTo>
                  <a:lnTo>
                    <a:pt x="48" y="4528"/>
                  </a:lnTo>
                  <a:lnTo>
                    <a:pt x="57" y="4527"/>
                  </a:lnTo>
                  <a:lnTo>
                    <a:pt x="67" y="4524"/>
                  </a:lnTo>
                  <a:lnTo>
                    <a:pt x="75" y="4520"/>
                  </a:lnTo>
                  <a:lnTo>
                    <a:pt x="82" y="4514"/>
                  </a:lnTo>
                  <a:lnTo>
                    <a:pt x="88" y="4507"/>
                  </a:lnTo>
                  <a:lnTo>
                    <a:pt x="92" y="4499"/>
                  </a:lnTo>
                  <a:lnTo>
                    <a:pt x="95" y="4490"/>
                  </a:lnTo>
                  <a:lnTo>
                    <a:pt x="96" y="4480"/>
                  </a:lnTo>
                  <a:lnTo>
                    <a:pt x="95" y="4470"/>
                  </a:lnTo>
                  <a:lnTo>
                    <a:pt x="92" y="4461"/>
                  </a:lnTo>
                  <a:lnTo>
                    <a:pt x="88" y="4453"/>
                  </a:lnTo>
                  <a:lnTo>
                    <a:pt x="82" y="4445"/>
                  </a:lnTo>
                  <a:lnTo>
                    <a:pt x="75" y="4440"/>
                  </a:lnTo>
                  <a:lnTo>
                    <a:pt x="67" y="4435"/>
                  </a:lnTo>
                  <a:lnTo>
                    <a:pt x="57" y="4433"/>
                  </a:lnTo>
                  <a:lnTo>
                    <a:pt x="48" y="4432"/>
                  </a:lnTo>
                  <a:close/>
                  <a:moveTo>
                    <a:pt x="1965" y="3988"/>
                  </a:moveTo>
                  <a:lnTo>
                    <a:pt x="1956" y="3989"/>
                  </a:lnTo>
                  <a:lnTo>
                    <a:pt x="1947" y="3992"/>
                  </a:lnTo>
                  <a:lnTo>
                    <a:pt x="1939" y="3996"/>
                  </a:lnTo>
                  <a:lnTo>
                    <a:pt x="1931" y="4002"/>
                  </a:lnTo>
                  <a:lnTo>
                    <a:pt x="1925" y="4010"/>
                  </a:lnTo>
                  <a:lnTo>
                    <a:pt x="1921" y="4018"/>
                  </a:lnTo>
                  <a:lnTo>
                    <a:pt x="1918" y="4027"/>
                  </a:lnTo>
                  <a:lnTo>
                    <a:pt x="1917" y="4036"/>
                  </a:lnTo>
                  <a:lnTo>
                    <a:pt x="1918" y="4047"/>
                  </a:lnTo>
                  <a:lnTo>
                    <a:pt x="1921" y="4056"/>
                  </a:lnTo>
                  <a:lnTo>
                    <a:pt x="1925" y="4064"/>
                  </a:lnTo>
                  <a:lnTo>
                    <a:pt x="1931" y="4071"/>
                  </a:lnTo>
                  <a:lnTo>
                    <a:pt x="1939" y="4076"/>
                  </a:lnTo>
                  <a:lnTo>
                    <a:pt x="1947" y="4081"/>
                  </a:lnTo>
                  <a:lnTo>
                    <a:pt x="1956" y="4083"/>
                  </a:lnTo>
                  <a:lnTo>
                    <a:pt x="1965" y="4084"/>
                  </a:lnTo>
                  <a:lnTo>
                    <a:pt x="1975" y="4083"/>
                  </a:lnTo>
                  <a:lnTo>
                    <a:pt x="1985" y="4081"/>
                  </a:lnTo>
                  <a:lnTo>
                    <a:pt x="1993" y="4076"/>
                  </a:lnTo>
                  <a:lnTo>
                    <a:pt x="2000" y="4071"/>
                  </a:lnTo>
                  <a:lnTo>
                    <a:pt x="2005" y="4064"/>
                  </a:lnTo>
                  <a:lnTo>
                    <a:pt x="2010" y="4056"/>
                  </a:lnTo>
                  <a:lnTo>
                    <a:pt x="2012" y="4047"/>
                  </a:lnTo>
                  <a:lnTo>
                    <a:pt x="2013" y="4036"/>
                  </a:lnTo>
                  <a:lnTo>
                    <a:pt x="2012" y="4027"/>
                  </a:lnTo>
                  <a:lnTo>
                    <a:pt x="2010" y="4018"/>
                  </a:lnTo>
                  <a:lnTo>
                    <a:pt x="2005" y="4010"/>
                  </a:lnTo>
                  <a:lnTo>
                    <a:pt x="2000" y="4002"/>
                  </a:lnTo>
                  <a:lnTo>
                    <a:pt x="1993" y="3996"/>
                  </a:lnTo>
                  <a:lnTo>
                    <a:pt x="1985" y="3992"/>
                  </a:lnTo>
                  <a:lnTo>
                    <a:pt x="1975" y="3989"/>
                  </a:lnTo>
                  <a:lnTo>
                    <a:pt x="1965" y="3988"/>
                  </a:lnTo>
                  <a:close/>
                  <a:moveTo>
                    <a:pt x="1486" y="3988"/>
                  </a:moveTo>
                  <a:lnTo>
                    <a:pt x="1476" y="3989"/>
                  </a:lnTo>
                  <a:lnTo>
                    <a:pt x="1467" y="3992"/>
                  </a:lnTo>
                  <a:lnTo>
                    <a:pt x="1459" y="3996"/>
                  </a:lnTo>
                  <a:lnTo>
                    <a:pt x="1452" y="4002"/>
                  </a:lnTo>
                  <a:lnTo>
                    <a:pt x="1447" y="4010"/>
                  </a:lnTo>
                  <a:lnTo>
                    <a:pt x="1442" y="4018"/>
                  </a:lnTo>
                  <a:lnTo>
                    <a:pt x="1439" y="4027"/>
                  </a:lnTo>
                  <a:lnTo>
                    <a:pt x="1439" y="4036"/>
                  </a:lnTo>
                  <a:lnTo>
                    <a:pt x="1439" y="4047"/>
                  </a:lnTo>
                  <a:lnTo>
                    <a:pt x="1442" y="4056"/>
                  </a:lnTo>
                  <a:lnTo>
                    <a:pt x="1447" y="4064"/>
                  </a:lnTo>
                  <a:lnTo>
                    <a:pt x="1452" y="4071"/>
                  </a:lnTo>
                  <a:lnTo>
                    <a:pt x="1459" y="4076"/>
                  </a:lnTo>
                  <a:lnTo>
                    <a:pt x="1467" y="4081"/>
                  </a:lnTo>
                  <a:lnTo>
                    <a:pt x="1476" y="4083"/>
                  </a:lnTo>
                  <a:lnTo>
                    <a:pt x="1486" y="4084"/>
                  </a:lnTo>
                  <a:lnTo>
                    <a:pt x="1496" y="4083"/>
                  </a:lnTo>
                  <a:lnTo>
                    <a:pt x="1505" y="4081"/>
                  </a:lnTo>
                  <a:lnTo>
                    <a:pt x="1513" y="4076"/>
                  </a:lnTo>
                  <a:lnTo>
                    <a:pt x="1521" y="4071"/>
                  </a:lnTo>
                  <a:lnTo>
                    <a:pt x="1526" y="4064"/>
                  </a:lnTo>
                  <a:lnTo>
                    <a:pt x="1531" y="4056"/>
                  </a:lnTo>
                  <a:lnTo>
                    <a:pt x="1534" y="4047"/>
                  </a:lnTo>
                  <a:lnTo>
                    <a:pt x="1534" y="4036"/>
                  </a:lnTo>
                  <a:lnTo>
                    <a:pt x="1534" y="4027"/>
                  </a:lnTo>
                  <a:lnTo>
                    <a:pt x="1531" y="4018"/>
                  </a:lnTo>
                  <a:lnTo>
                    <a:pt x="1526" y="4010"/>
                  </a:lnTo>
                  <a:lnTo>
                    <a:pt x="1521" y="4002"/>
                  </a:lnTo>
                  <a:lnTo>
                    <a:pt x="1513" y="3996"/>
                  </a:lnTo>
                  <a:lnTo>
                    <a:pt x="1505" y="3992"/>
                  </a:lnTo>
                  <a:lnTo>
                    <a:pt x="1496" y="3989"/>
                  </a:lnTo>
                  <a:lnTo>
                    <a:pt x="1486" y="3988"/>
                  </a:lnTo>
                  <a:close/>
                  <a:moveTo>
                    <a:pt x="1007" y="3988"/>
                  </a:moveTo>
                  <a:lnTo>
                    <a:pt x="997" y="3989"/>
                  </a:lnTo>
                  <a:lnTo>
                    <a:pt x="988" y="3992"/>
                  </a:lnTo>
                  <a:lnTo>
                    <a:pt x="980" y="3996"/>
                  </a:lnTo>
                  <a:lnTo>
                    <a:pt x="972" y="4002"/>
                  </a:lnTo>
                  <a:lnTo>
                    <a:pt x="967" y="4010"/>
                  </a:lnTo>
                  <a:lnTo>
                    <a:pt x="962" y="4018"/>
                  </a:lnTo>
                  <a:lnTo>
                    <a:pt x="960" y="4027"/>
                  </a:lnTo>
                  <a:lnTo>
                    <a:pt x="959" y="4036"/>
                  </a:lnTo>
                  <a:lnTo>
                    <a:pt x="960" y="4047"/>
                  </a:lnTo>
                  <a:lnTo>
                    <a:pt x="962" y="4056"/>
                  </a:lnTo>
                  <a:lnTo>
                    <a:pt x="967" y="4064"/>
                  </a:lnTo>
                  <a:lnTo>
                    <a:pt x="972" y="4071"/>
                  </a:lnTo>
                  <a:lnTo>
                    <a:pt x="980" y="4076"/>
                  </a:lnTo>
                  <a:lnTo>
                    <a:pt x="988" y="4081"/>
                  </a:lnTo>
                  <a:lnTo>
                    <a:pt x="997" y="4083"/>
                  </a:lnTo>
                  <a:lnTo>
                    <a:pt x="1007" y="4084"/>
                  </a:lnTo>
                  <a:lnTo>
                    <a:pt x="1016" y="4083"/>
                  </a:lnTo>
                  <a:lnTo>
                    <a:pt x="1026" y="4081"/>
                  </a:lnTo>
                  <a:lnTo>
                    <a:pt x="1034" y="4076"/>
                  </a:lnTo>
                  <a:lnTo>
                    <a:pt x="1041" y="4071"/>
                  </a:lnTo>
                  <a:lnTo>
                    <a:pt x="1047" y="4064"/>
                  </a:lnTo>
                  <a:lnTo>
                    <a:pt x="1051" y="4056"/>
                  </a:lnTo>
                  <a:lnTo>
                    <a:pt x="1054" y="4047"/>
                  </a:lnTo>
                  <a:lnTo>
                    <a:pt x="1055" y="4036"/>
                  </a:lnTo>
                  <a:lnTo>
                    <a:pt x="1054" y="4027"/>
                  </a:lnTo>
                  <a:lnTo>
                    <a:pt x="1051" y="4018"/>
                  </a:lnTo>
                  <a:lnTo>
                    <a:pt x="1047" y="4010"/>
                  </a:lnTo>
                  <a:lnTo>
                    <a:pt x="1041" y="4002"/>
                  </a:lnTo>
                  <a:lnTo>
                    <a:pt x="1034" y="3996"/>
                  </a:lnTo>
                  <a:lnTo>
                    <a:pt x="1026" y="3992"/>
                  </a:lnTo>
                  <a:lnTo>
                    <a:pt x="1016" y="3989"/>
                  </a:lnTo>
                  <a:lnTo>
                    <a:pt x="1007" y="3988"/>
                  </a:lnTo>
                  <a:close/>
                  <a:moveTo>
                    <a:pt x="528" y="3988"/>
                  </a:moveTo>
                  <a:lnTo>
                    <a:pt x="517" y="3989"/>
                  </a:lnTo>
                  <a:lnTo>
                    <a:pt x="509" y="3992"/>
                  </a:lnTo>
                  <a:lnTo>
                    <a:pt x="501" y="3996"/>
                  </a:lnTo>
                  <a:lnTo>
                    <a:pt x="494" y="4002"/>
                  </a:lnTo>
                  <a:lnTo>
                    <a:pt x="488" y="4010"/>
                  </a:lnTo>
                  <a:lnTo>
                    <a:pt x="484" y="4018"/>
                  </a:lnTo>
                  <a:lnTo>
                    <a:pt x="481" y="4027"/>
                  </a:lnTo>
                  <a:lnTo>
                    <a:pt x="480" y="4036"/>
                  </a:lnTo>
                  <a:lnTo>
                    <a:pt x="481" y="4047"/>
                  </a:lnTo>
                  <a:lnTo>
                    <a:pt x="484" y="4056"/>
                  </a:lnTo>
                  <a:lnTo>
                    <a:pt x="488" y="4064"/>
                  </a:lnTo>
                  <a:lnTo>
                    <a:pt x="494" y="4071"/>
                  </a:lnTo>
                  <a:lnTo>
                    <a:pt x="501" y="4076"/>
                  </a:lnTo>
                  <a:lnTo>
                    <a:pt x="509" y="4081"/>
                  </a:lnTo>
                  <a:lnTo>
                    <a:pt x="517" y="4083"/>
                  </a:lnTo>
                  <a:lnTo>
                    <a:pt x="528" y="4084"/>
                  </a:lnTo>
                  <a:lnTo>
                    <a:pt x="537" y="4083"/>
                  </a:lnTo>
                  <a:lnTo>
                    <a:pt x="546" y="4081"/>
                  </a:lnTo>
                  <a:lnTo>
                    <a:pt x="554" y="4076"/>
                  </a:lnTo>
                  <a:lnTo>
                    <a:pt x="561" y="4071"/>
                  </a:lnTo>
                  <a:lnTo>
                    <a:pt x="568" y="4064"/>
                  </a:lnTo>
                  <a:lnTo>
                    <a:pt x="572" y="4056"/>
                  </a:lnTo>
                  <a:lnTo>
                    <a:pt x="575" y="4047"/>
                  </a:lnTo>
                  <a:lnTo>
                    <a:pt x="576" y="4036"/>
                  </a:lnTo>
                  <a:lnTo>
                    <a:pt x="575" y="4027"/>
                  </a:lnTo>
                  <a:lnTo>
                    <a:pt x="572" y="4018"/>
                  </a:lnTo>
                  <a:lnTo>
                    <a:pt x="568" y="4010"/>
                  </a:lnTo>
                  <a:lnTo>
                    <a:pt x="561" y="4002"/>
                  </a:lnTo>
                  <a:lnTo>
                    <a:pt x="554" y="3996"/>
                  </a:lnTo>
                  <a:lnTo>
                    <a:pt x="546" y="3992"/>
                  </a:lnTo>
                  <a:lnTo>
                    <a:pt x="537" y="3989"/>
                  </a:lnTo>
                  <a:lnTo>
                    <a:pt x="528" y="3988"/>
                  </a:lnTo>
                  <a:close/>
                  <a:moveTo>
                    <a:pt x="48" y="3988"/>
                  </a:moveTo>
                  <a:lnTo>
                    <a:pt x="39" y="3989"/>
                  </a:lnTo>
                  <a:lnTo>
                    <a:pt x="30" y="3992"/>
                  </a:lnTo>
                  <a:lnTo>
                    <a:pt x="22" y="3996"/>
                  </a:lnTo>
                  <a:lnTo>
                    <a:pt x="14" y="4002"/>
                  </a:lnTo>
                  <a:lnTo>
                    <a:pt x="8" y="4010"/>
                  </a:lnTo>
                  <a:lnTo>
                    <a:pt x="4" y="4018"/>
                  </a:lnTo>
                  <a:lnTo>
                    <a:pt x="1" y="4027"/>
                  </a:lnTo>
                  <a:lnTo>
                    <a:pt x="0" y="4036"/>
                  </a:lnTo>
                  <a:lnTo>
                    <a:pt x="1" y="4047"/>
                  </a:lnTo>
                  <a:lnTo>
                    <a:pt x="4" y="4056"/>
                  </a:lnTo>
                  <a:lnTo>
                    <a:pt x="8" y="4064"/>
                  </a:lnTo>
                  <a:lnTo>
                    <a:pt x="14" y="4071"/>
                  </a:lnTo>
                  <a:lnTo>
                    <a:pt x="22" y="4076"/>
                  </a:lnTo>
                  <a:lnTo>
                    <a:pt x="30" y="4081"/>
                  </a:lnTo>
                  <a:lnTo>
                    <a:pt x="39" y="4083"/>
                  </a:lnTo>
                  <a:lnTo>
                    <a:pt x="48" y="4084"/>
                  </a:lnTo>
                  <a:lnTo>
                    <a:pt x="57" y="4083"/>
                  </a:lnTo>
                  <a:lnTo>
                    <a:pt x="67" y="4081"/>
                  </a:lnTo>
                  <a:lnTo>
                    <a:pt x="75" y="4076"/>
                  </a:lnTo>
                  <a:lnTo>
                    <a:pt x="82" y="4071"/>
                  </a:lnTo>
                  <a:lnTo>
                    <a:pt x="88" y="4064"/>
                  </a:lnTo>
                  <a:lnTo>
                    <a:pt x="92" y="4056"/>
                  </a:lnTo>
                  <a:lnTo>
                    <a:pt x="95" y="4047"/>
                  </a:lnTo>
                  <a:lnTo>
                    <a:pt x="96" y="4036"/>
                  </a:lnTo>
                  <a:lnTo>
                    <a:pt x="95" y="4027"/>
                  </a:lnTo>
                  <a:lnTo>
                    <a:pt x="92" y="4018"/>
                  </a:lnTo>
                  <a:lnTo>
                    <a:pt x="88" y="4010"/>
                  </a:lnTo>
                  <a:lnTo>
                    <a:pt x="82" y="4002"/>
                  </a:lnTo>
                  <a:lnTo>
                    <a:pt x="75" y="3996"/>
                  </a:lnTo>
                  <a:lnTo>
                    <a:pt x="67" y="3992"/>
                  </a:lnTo>
                  <a:lnTo>
                    <a:pt x="57" y="3989"/>
                  </a:lnTo>
                  <a:lnTo>
                    <a:pt x="48" y="3988"/>
                  </a:lnTo>
                  <a:close/>
                  <a:moveTo>
                    <a:pt x="1965" y="3545"/>
                  </a:moveTo>
                  <a:lnTo>
                    <a:pt x="1956" y="3546"/>
                  </a:lnTo>
                  <a:lnTo>
                    <a:pt x="1947" y="3549"/>
                  </a:lnTo>
                  <a:lnTo>
                    <a:pt x="1939" y="3553"/>
                  </a:lnTo>
                  <a:lnTo>
                    <a:pt x="1931" y="3559"/>
                  </a:lnTo>
                  <a:lnTo>
                    <a:pt x="1925" y="3567"/>
                  </a:lnTo>
                  <a:lnTo>
                    <a:pt x="1921" y="3575"/>
                  </a:lnTo>
                  <a:lnTo>
                    <a:pt x="1918" y="3584"/>
                  </a:lnTo>
                  <a:lnTo>
                    <a:pt x="1917" y="3593"/>
                  </a:lnTo>
                  <a:lnTo>
                    <a:pt x="1918" y="3603"/>
                  </a:lnTo>
                  <a:lnTo>
                    <a:pt x="1921" y="3613"/>
                  </a:lnTo>
                  <a:lnTo>
                    <a:pt x="1925" y="3621"/>
                  </a:lnTo>
                  <a:lnTo>
                    <a:pt x="1931" y="3627"/>
                  </a:lnTo>
                  <a:lnTo>
                    <a:pt x="1939" y="3633"/>
                  </a:lnTo>
                  <a:lnTo>
                    <a:pt x="1947" y="3638"/>
                  </a:lnTo>
                  <a:lnTo>
                    <a:pt x="1956" y="3640"/>
                  </a:lnTo>
                  <a:lnTo>
                    <a:pt x="1965" y="3641"/>
                  </a:lnTo>
                  <a:lnTo>
                    <a:pt x="1975" y="3640"/>
                  </a:lnTo>
                  <a:lnTo>
                    <a:pt x="1985" y="3638"/>
                  </a:lnTo>
                  <a:lnTo>
                    <a:pt x="1993" y="3633"/>
                  </a:lnTo>
                  <a:lnTo>
                    <a:pt x="2000" y="3627"/>
                  </a:lnTo>
                  <a:lnTo>
                    <a:pt x="2005" y="3621"/>
                  </a:lnTo>
                  <a:lnTo>
                    <a:pt x="2010" y="3613"/>
                  </a:lnTo>
                  <a:lnTo>
                    <a:pt x="2012" y="3603"/>
                  </a:lnTo>
                  <a:lnTo>
                    <a:pt x="2013" y="3593"/>
                  </a:lnTo>
                  <a:lnTo>
                    <a:pt x="2012" y="3584"/>
                  </a:lnTo>
                  <a:lnTo>
                    <a:pt x="2010" y="3575"/>
                  </a:lnTo>
                  <a:lnTo>
                    <a:pt x="2005" y="3567"/>
                  </a:lnTo>
                  <a:lnTo>
                    <a:pt x="2000" y="3559"/>
                  </a:lnTo>
                  <a:lnTo>
                    <a:pt x="1993" y="3553"/>
                  </a:lnTo>
                  <a:lnTo>
                    <a:pt x="1985" y="3549"/>
                  </a:lnTo>
                  <a:lnTo>
                    <a:pt x="1975" y="3546"/>
                  </a:lnTo>
                  <a:lnTo>
                    <a:pt x="1965" y="3545"/>
                  </a:lnTo>
                  <a:close/>
                  <a:moveTo>
                    <a:pt x="1486" y="3545"/>
                  </a:moveTo>
                  <a:lnTo>
                    <a:pt x="1476" y="3546"/>
                  </a:lnTo>
                  <a:lnTo>
                    <a:pt x="1467" y="3549"/>
                  </a:lnTo>
                  <a:lnTo>
                    <a:pt x="1459" y="3553"/>
                  </a:lnTo>
                  <a:lnTo>
                    <a:pt x="1452" y="3559"/>
                  </a:lnTo>
                  <a:lnTo>
                    <a:pt x="1447" y="3567"/>
                  </a:lnTo>
                  <a:lnTo>
                    <a:pt x="1442" y="3575"/>
                  </a:lnTo>
                  <a:lnTo>
                    <a:pt x="1439" y="3584"/>
                  </a:lnTo>
                  <a:lnTo>
                    <a:pt x="1439" y="3593"/>
                  </a:lnTo>
                  <a:lnTo>
                    <a:pt x="1439" y="3603"/>
                  </a:lnTo>
                  <a:lnTo>
                    <a:pt x="1442" y="3613"/>
                  </a:lnTo>
                  <a:lnTo>
                    <a:pt x="1447" y="3621"/>
                  </a:lnTo>
                  <a:lnTo>
                    <a:pt x="1452" y="3627"/>
                  </a:lnTo>
                  <a:lnTo>
                    <a:pt x="1459" y="3633"/>
                  </a:lnTo>
                  <a:lnTo>
                    <a:pt x="1467" y="3638"/>
                  </a:lnTo>
                  <a:lnTo>
                    <a:pt x="1476" y="3640"/>
                  </a:lnTo>
                  <a:lnTo>
                    <a:pt x="1486" y="3641"/>
                  </a:lnTo>
                  <a:lnTo>
                    <a:pt x="1496" y="3640"/>
                  </a:lnTo>
                  <a:lnTo>
                    <a:pt x="1505" y="3638"/>
                  </a:lnTo>
                  <a:lnTo>
                    <a:pt x="1513" y="3633"/>
                  </a:lnTo>
                  <a:lnTo>
                    <a:pt x="1521" y="3627"/>
                  </a:lnTo>
                  <a:lnTo>
                    <a:pt x="1526" y="3621"/>
                  </a:lnTo>
                  <a:lnTo>
                    <a:pt x="1531" y="3613"/>
                  </a:lnTo>
                  <a:lnTo>
                    <a:pt x="1534" y="3603"/>
                  </a:lnTo>
                  <a:lnTo>
                    <a:pt x="1534" y="3593"/>
                  </a:lnTo>
                  <a:lnTo>
                    <a:pt x="1534" y="3584"/>
                  </a:lnTo>
                  <a:lnTo>
                    <a:pt x="1531" y="3575"/>
                  </a:lnTo>
                  <a:lnTo>
                    <a:pt x="1526" y="3567"/>
                  </a:lnTo>
                  <a:lnTo>
                    <a:pt x="1521" y="3559"/>
                  </a:lnTo>
                  <a:lnTo>
                    <a:pt x="1513" y="3553"/>
                  </a:lnTo>
                  <a:lnTo>
                    <a:pt x="1505" y="3549"/>
                  </a:lnTo>
                  <a:lnTo>
                    <a:pt x="1496" y="3546"/>
                  </a:lnTo>
                  <a:lnTo>
                    <a:pt x="1486" y="3545"/>
                  </a:lnTo>
                  <a:close/>
                  <a:moveTo>
                    <a:pt x="1007" y="3545"/>
                  </a:moveTo>
                  <a:lnTo>
                    <a:pt x="997" y="3546"/>
                  </a:lnTo>
                  <a:lnTo>
                    <a:pt x="988" y="3549"/>
                  </a:lnTo>
                  <a:lnTo>
                    <a:pt x="980" y="3553"/>
                  </a:lnTo>
                  <a:lnTo>
                    <a:pt x="972" y="3559"/>
                  </a:lnTo>
                  <a:lnTo>
                    <a:pt x="967" y="3567"/>
                  </a:lnTo>
                  <a:lnTo>
                    <a:pt x="962" y="3575"/>
                  </a:lnTo>
                  <a:lnTo>
                    <a:pt x="960" y="3584"/>
                  </a:lnTo>
                  <a:lnTo>
                    <a:pt x="959" y="3593"/>
                  </a:lnTo>
                  <a:lnTo>
                    <a:pt x="960" y="3603"/>
                  </a:lnTo>
                  <a:lnTo>
                    <a:pt x="962" y="3613"/>
                  </a:lnTo>
                  <a:lnTo>
                    <a:pt x="967" y="3621"/>
                  </a:lnTo>
                  <a:lnTo>
                    <a:pt x="972" y="3627"/>
                  </a:lnTo>
                  <a:lnTo>
                    <a:pt x="980" y="3633"/>
                  </a:lnTo>
                  <a:lnTo>
                    <a:pt x="988" y="3638"/>
                  </a:lnTo>
                  <a:lnTo>
                    <a:pt x="997" y="3640"/>
                  </a:lnTo>
                  <a:lnTo>
                    <a:pt x="1007" y="3641"/>
                  </a:lnTo>
                  <a:lnTo>
                    <a:pt x="1016" y="3640"/>
                  </a:lnTo>
                  <a:lnTo>
                    <a:pt x="1026" y="3638"/>
                  </a:lnTo>
                  <a:lnTo>
                    <a:pt x="1034" y="3633"/>
                  </a:lnTo>
                  <a:lnTo>
                    <a:pt x="1041" y="3627"/>
                  </a:lnTo>
                  <a:lnTo>
                    <a:pt x="1047" y="3621"/>
                  </a:lnTo>
                  <a:lnTo>
                    <a:pt x="1051" y="3613"/>
                  </a:lnTo>
                  <a:lnTo>
                    <a:pt x="1054" y="3603"/>
                  </a:lnTo>
                  <a:lnTo>
                    <a:pt x="1055" y="3593"/>
                  </a:lnTo>
                  <a:lnTo>
                    <a:pt x="1054" y="3584"/>
                  </a:lnTo>
                  <a:lnTo>
                    <a:pt x="1051" y="3575"/>
                  </a:lnTo>
                  <a:lnTo>
                    <a:pt x="1047" y="3567"/>
                  </a:lnTo>
                  <a:lnTo>
                    <a:pt x="1041" y="3559"/>
                  </a:lnTo>
                  <a:lnTo>
                    <a:pt x="1034" y="3553"/>
                  </a:lnTo>
                  <a:lnTo>
                    <a:pt x="1026" y="3549"/>
                  </a:lnTo>
                  <a:lnTo>
                    <a:pt x="1016" y="3546"/>
                  </a:lnTo>
                  <a:lnTo>
                    <a:pt x="1007" y="3545"/>
                  </a:lnTo>
                  <a:close/>
                  <a:moveTo>
                    <a:pt x="528" y="3545"/>
                  </a:moveTo>
                  <a:lnTo>
                    <a:pt x="517" y="3546"/>
                  </a:lnTo>
                  <a:lnTo>
                    <a:pt x="509" y="3549"/>
                  </a:lnTo>
                  <a:lnTo>
                    <a:pt x="501" y="3553"/>
                  </a:lnTo>
                  <a:lnTo>
                    <a:pt x="494" y="3559"/>
                  </a:lnTo>
                  <a:lnTo>
                    <a:pt x="488" y="3567"/>
                  </a:lnTo>
                  <a:lnTo>
                    <a:pt x="484" y="3575"/>
                  </a:lnTo>
                  <a:lnTo>
                    <a:pt x="481" y="3584"/>
                  </a:lnTo>
                  <a:lnTo>
                    <a:pt x="480" y="3593"/>
                  </a:lnTo>
                  <a:lnTo>
                    <a:pt x="481" y="3603"/>
                  </a:lnTo>
                  <a:lnTo>
                    <a:pt x="484" y="3613"/>
                  </a:lnTo>
                  <a:lnTo>
                    <a:pt x="488" y="3621"/>
                  </a:lnTo>
                  <a:lnTo>
                    <a:pt x="494" y="3627"/>
                  </a:lnTo>
                  <a:lnTo>
                    <a:pt x="501" y="3633"/>
                  </a:lnTo>
                  <a:lnTo>
                    <a:pt x="509" y="3638"/>
                  </a:lnTo>
                  <a:lnTo>
                    <a:pt x="517" y="3640"/>
                  </a:lnTo>
                  <a:lnTo>
                    <a:pt x="528" y="3641"/>
                  </a:lnTo>
                  <a:lnTo>
                    <a:pt x="537" y="3640"/>
                  </a:lnTo>
                  <a:lnTo>
                    <a:pt x="546" y="3638"/>
                  </a:lnTo>
                  <a:lnTo>
                    <a:pt x="554" y="3633"/>
                  </a:lnTo>
                  <a:lnTo>
                    <a:pt x="561" y="3627"/>
                  </a:lnTo>
                  <a:lnTo>
                    <a:pt x="568" y="3621"/>
                  </a:lnTo>
                  <a:lnTo>
                    <a:pt x="572" y="3613"/>
                  </a:lnTo>
                  <a:lnTo>
                    <a:pt x="575" y="3603"/>
                  </a:lnTo>
                  <a:lnTo>
                    <a:pt x="576" y="3593"/>
                  </a:lnTo>
                  <a:lnTo>
                    <a:pt x="575" y="3584"/>
                  </a:lnTo>
                  <a:lnTo>
                    <a:pt x="572" y="3575"/>
                  </a:lnTo>
                  <a:lnTo>
                    <a:pt x="568" y="3567"/>
                  </a:lnTo>
                  <a:lnTo>
                    <a:pt x="561" y="3559"/>
                  </a:lnTo>
                  <a:lnTo>
                    <a:pt x="554" y="3553"/>
                  </a:lnTo>
                  <a:lnTo>
                    <a:pt x="546" y="3549"/>
                  </a:lnTo>
                  <a:lnTo>
                    <a:pt x="537" y="3546"/>
                  </a:lnTo>
                  <a:lnTo>
                    <a:pt x="528" y="3545"/>
                  </a:lnTo>
                  <a:close/>
                  <a:moveTo>
                    <a:pt x="48" y="3545"/>
                  </a:moveTo>
                  <a:lnTo>
                    <a:pt x="39" y="3546"/>
                  </a:lnTo>
                  <a:lnTo>
                    <a:pt x="30" y="3549"/>
                  </a:lnTo>
                  <a:lnTo>
                    <a:pt x="22" y="3553"/>
                  </a:lnTo>
                  <a:lnTo>
                    <a:pt x="14" y="3559"/>
                  </a:lnTo>
                  <a:lnTo>
                    <a:pt x="8" y="3567"/>
                  </a:lnTo>
                  <a:lnTo>
                    <a:pt x="4" y="3575"/>
                  </a:lnTo>
                  <a:lnTo>
                    <a:pt x="1" y="3584"/>
                  </a:lnTo>
                  <a:lnTo>
                    <a:pt x="0" y="3593"/>
                  </a:lnTo>
                  <a:lnTo>
                    <a:pt x="1" y="3603"/>
                  </a:lnTo>
                  <a:lnTo>
                    <a:pt x="4" y="3613"/>
                  </a:lnTo>
                  <a:lnTo>
                    <a:pt x="8" y="3621"/>
                  </a:lnTo>
                  <a:lnTo>
                    <a:pt x="14" y="3627"/>
                  </a:lnTo>
                  <a:lnTo>
                    <a:pt x="22" y="3633"/>
                  </a:lnTo>
                  <a:lnTo>
                    <a:pt x="30" y="3638"/>
                  </a:lnTo>
                  <a:lnTo>
                    <a:pt x="39" y="3640"/>
                  </a:lnTo>
                  <a:lnTo>
                    <a:pt x="48" y="3641"/>
                  </a:lnTo>
                  <a:lnTo>
                    <a:pt x="57" y="3640"/>
                  </a:lnTo>
                  <a:lnTo>
                    <a:pt x="67" y="3638"/>
                  </a:lnTo>
                  <a:lnTo>
                    <a:pt x="75" y="3633"/>
                  </a:lnTo>
                  <a:lnTo>
                    <a:pt x="82" y="3627"/>
                  </a:lnTo>
                  <a:lnTo>
                    <a:pt x="88" y="3621"/>
                  </a:lnTo>
                  <a:lnTo>
                    <a:pt x="92" y="3613"/>
                  </a:lnTo>
                  <a:lnTo>
                    <a:pt x="95" y="3603"/>
                  </a:lnTo>
                  <a:lnTo>
                    <a:pt x="96" y="3593"/>
                  </a:lnTo>
                  <a:lnTo>
                    <a:pt x="95" y="3584"/>
                  </a:lnTo>
                  <a:lnTo>
                    <a:pt x="92" y="3575"/>
                  </a:lnTo>
                  <a:lnTo>
                    <a:pt x="88" y="3567"/>
                  </a:lnTo>
                  <a:lnTo>
                    <a:pt x="82" y="3559"/>
                  </a:lnTo>
                  <a:lnTo>
                    <a:pt x="75" y="3553"/>
                  </a:lnTo>
                  <a:lnTo>
                    <a:pt x="67" y="3549"/>
                  </a:lnTo>
                  <a:lnTo>
                    <a:pt x="57" y="3546"/>
                  </a:lnTo>
                  <a:lnTo>
                    <a:pt x="48" y="3545"/>
                  </a:lnTo>
                  <a:close/>
                  <a:moveTo>
                    <a:pt x="1965" y="3102"/>
                  </a:moveTo>
                  <a:lnTo>
                    <a:pt x="1956" y="3103"/>
                  </a:lnTo>
                  <a:lnTo>
                    <a:pt x="1947" y="3106"/>
                  </a:lnTo>
                  <a:lnTo>
                    <a:pt x="1939" y="3110"/>
                  </a:lnTo>
                  <a:lnTo>
                    <a:pt x="1931" y="3116"/>
                  </a:lnTo>
                  <a:lnTo>
                    <a:pt x="1925" y="3124"/>
                  </a:lnTo>
                  <a:lnTo>
                    <a:pt x="1921" y="3132"/>
                  </a:lnTo>
                  <a:lnTo>
                    <a:pt x="1918" y="3141"/>
                  </a:lnTo>
                  <a:lnTo>
                    <a:pt x="1917" y="3150"/>
                  </a:lnTo>
                  <a:lnTo>
                    <a:pt x="1918" y="3160"/>
                  </a:lnTo>
                  <a:lnTo>
                    <a:pt x="1921" y="3169"/>
                  </a:lnTo>
                  <a:lnTo>
                    <a:pt x="1925" y="3177"/>
                  </a:lnTo>
                  <a:lnTo>
                    <a:pt x="1931" y="3184"/>
                  </a:lnTo>
                  <a:lnTo>
                    <a:pt x="1939" y="3190"/>
                  </a:lnTo>
                  <a:lnTo>
                    <a:pt x="1947" y="3194"/>
                  </a:lnTo>
                  <a:lnTo>
                    <a:pt x="1956" y="3197"/>
                  </a:lnTo>
                  <a:lnTo>
                    <a:pt x="1965" y="3198"/>
                  </a:lnTo>
                  <a:lnTo>
                    <a:pt x="1975" y="3197"/>
                  </a:lnTo>
                  <a:lnTo>
                    <a:pt x="1985" y="3194"/>
                  </a:lnTo>
                  <a:lnTo>
                    <a:pt x="1993" y="3190"/>
                  </a:lnTo>
                  <a:lnTo>
                    <a:pt x="2000" y="3184"/>
                  </a:lnTo>
                  <a:lnTo>
                    <a:pt x="2005" y="3177"/>
                  </a:lnTo>
                  <a:lnTo>
                    <a:pt x="2010" y="3169"/>
                  </a:lnTo>
                  <a:lnTo>
                    <a:pt x="2012" y="3160"/>
                  </a:lnTo>
                  <a:lnTo>
                    <a:pt x="2013" y="3150"/>
                  </a:lnTo>
                  <a:lnTo>
                    <a:pt x="2012" y="3141"/>
                  </a:lnTo>
                  <a:lnTo>
                    <a:pt x="2010" y="3132"/>
                  </a:lnTo>
                  <a:lnTo>
                    <a:pt x="2005" y="3124"/>
                  </a:lnTo>
                  <a:lnTo>
                    <a:pt x="2000" y="3116"/>
                  </a:lnTo>
                  <a:lnTo>
                    <a:pt x="1993" y="3110"/>
                  </a:lnTo>
                  <a:lnTo>
                    <a:pt x="1985" y="3106"/>
                  </a:lnTo>
                  <a:lnTo>
                    <a:pt x="1975" y="3103"/>
                  </a:lnTo>
                  <a:lnTo>
                    <a:pt x="1965" y="3102"/>
                  </a:lnTo>
                  <a:close/>
                  <a:moveTo>
                    <a:pt x="1486" y="3102"/>
                  </a:moveTo>
                  <a:lnTo>
                    <a:pt x="1476" y="3103"/>
                  </a:lnTo>
                  <a:lnTo>
                    <a:pt x="1467" y="3106"/>
                  </a:lnTo>
                  <a:lnTo>
                    <a:pt x="1459" y="3110"/>
                  </a:lnTo>
                  <a:lnTo>
                    <a:pt x="1452" y="3116"/>
                  </a:lnTo>
                  <a:lnTo>
                    <a:pt x="1447" y="3124"/>
                  </a:lnTo>
                  <a:lnTo>
                    <a:pt x="1442" y="3132"/>
                  </a:lnTo>
                  <a:lnTo>
                    <a:pt x="1439" y="3141"/>
                  </a:lnTo>
                  <a:lnTo>
                    <a:pt x="1439" y="3150"/>
                  </a:lnTo>
                  <a:lnTo>
                    <a:pt x="1439" y="3160"/>
                  </a:lnTo>
                  <a:lnTo>
                    <a:pt x="1442" y="3169"/>
                  </a:lnTo>
                  <a:lnTo>
                    <a:pt x="1447" y="3177"/>
                  </a:lnTo>
                  <a:lnTo>
                    <a:pt x="1452" y="3184"/>
                  </a:lnTo>
                  <a:lnTo>
                    <a:pt x="1459" y="3190"/>
                  </a:lnTo>
                  <a:lnTo>
                    <a:pt x="1467" y="3194"/>
                  </a:lnTo>
                  <a:lnTo>
                    <a:pt x="1476" y="3197"/>
                  </a:lnTo>
                  <a:lnTo>
                    <a:pt x="1486" y="3198"/>
                  </a:lnTo>
                  <a:lnTo>
                    <a:pt x="1496" y="3197"/>
                  </a:lnTo>
                  <a:lnTo>
                    <a:pt x="1505" y="3194"/>
                  </a:lnTo>
                  <a:lnTo>
                    <a:pt x="1513" y="3190"/>
                  </a:lnTo>
                  <a:lnTo>
                    <a:pt x="1521" y="3184"/>
                  </a:lnTo>
                  <a:lnTo>
                    <a:pt x="1526" y="3177"/>
                  </a:lnTo>
                  <a:lnTo>
                    <a:pt x="1531" y="3169"/>
                  </a:lnTo>
                  <a:lnTo>
                    <a:pt x="1534" y="3160"/>
                  </a:lnTo>
                  <a:lnTo>
                    <a:pt x="1534" y="3150"/>
                  </a:lnTo>
                  <a:lnTo>
                    <a:pt x="1534" y="3141"/>
                  </a:lnTo>
                  <a:lnTo>
                    <a:pt x="1531" y="3132"/>
                  </a:lnTo>
                  <a:lnTo>
                    <a:pt x="1526" y="3124"/>
                  </a:lnTo>
                  <a:lnTo>
                    <a:pt x="1521" y="3116"/>
                  </a:lnTo>
                  <a:lnTo>
                    <a:pt x="1513" y="3110"/>
                  </a:lnTo>
                  <a:lnTo>
                    <a:pt x="1505" y="3106"/>
                  </a:lnTo>
                  <a:lnTo>
                    <a:pt x="1496" y="3103"/>
                  </a:lnTo>
                  <a:lnTo>
                    <a:pt x="1486" y="3102"/>
                  </a:lnTo>
                  <a:close/>
                  <a:moveTo>
                    <a:pt x="1007" y="3102"/>
                  </a:moveTo>
                  <a:lnTo>
                    <a:pt x="997" y="3103"/>
                  </a:lnTo>
                  <a:lnTo>
                    <a:pt x="988" y="3106"/>
                  </a:lnTo>
                  <a:lnTo>
                    <a:pt x="980" y="3110"/>
                  </a:lnTo>
                  <a:lnTo>
                    <a:pt x="972" y="3116"/>
                  </a:lnTo>
                  <a:lnTo>
                    <a:pt x="967" y="3124"/>
                  </a:lnTo>
                  <a:lnTo>
                    <a:pt x="962" y="3132"/>
                  </a:lnTo>
                  <a:lnTo>
                    <a:pt x="960" y="3141"/>
                  </a:lnTo>
                  <a:lnTo>
                    <a:pt x="959" y="3150"/>
                  </a:lnTo>
                  <a:lnTo>
                    <a:pt x="960" y="3160"/>
                  </a:lnTo>
                  <a:lnTo>
                    <a:pt x="962" y="3169"/>
                  </a:lnTo>
                  <a:lnTo>
                    <a:pt x="967" y="3177"/>
                  </a:lnTo>
                  <a:lnTo>
                    <a:pt x="972" y="3184"/>
                  </a:lnTo>
                  <a:lnTo>
                    <a:pt x="980" y="3190"/>
                  </a:lnTo>
                  <a:lnTo>
                    <a:pt x="988" y="3194"/>
                  </a:lnTo>
                  <a:lnTo>
                    <a:pt x="997" y="3197"/>
                  </a:lnTo>
                  <a:lnTo>
                    <a:pt x="1007" y="3198"/>
                  </a:lnTo>
                  <a:lnTo>
                    <a:pt x="1016" y="3197"/>
                  </a:lnTo>
                  <a:lnTo>
                    <a:pt x="1026" y="3194"/>
                  </a:lnTo>
                  <a:lnTo>
                    <a:pt x="1034" y="3190"/>
                  </a:lnTo>
                  <a:lnTo>
                    <a:pt x="1041" y="3184"/>
                  </a:lnTo>
                  <a:lnTo>
                    <a:pt x="1047" y="3177"/>
                  </a:lnTo>
                  <a:lnTo>
                    <a:pt x="1051" y="3169"/>
                  </a:lnTo>
                  <a:lnTo>
                    <a:pt x="1054" y="3160"/>
                  </a:lnTo>
                  <a:lnTo>
                    <a:pt x="1055" y="3150"/>
                  </a:lnTo>
                  <a:lnTo>
                    <a:pt x="1054" y="3141"/>
                  </a:lnTo>
                  <a:lnTo>
                    <a:pt x="1051" y="3132"/>
                  </a:lnTo>
                  <a:lnTo>
                    <a:pt x="1047" y="3124"/>
                  </a:lnTo>
                  <a:lnTo>
                    <a:pt x="1041" y="3116"/>
                  </a:lnTo>
                  <a:lnTo>
                    <a:pt x="1034" y="3110"/>
                  </a:lnTo>
                  <a:lnTo>
                    <a:pt x="1026" y="3106"/>
                  </a:lnTo>
                  <a:lnTo>
                    <a:pt x="1016" y="3103"/>
                  </a:lnTo>
                  <a:lnTo>
                    <a:pt x="1007" y="3102"/>
                  </a:lnTo>
                  <a:close/>
                  <a:moveTo>
                    <a:pt x="528" y="3102"/>
                  </a:moveTo>
                  <a:lnTo>
                    <a:pt x="517" y="3103"/>
                  </a:lnTo>
                  <a:lnTo>
                    <a:pt x="509" y="3106"/>
                  </a:lnTo>
                  <a:lnTo>
                    <a:pt x="501" y="3110"/>
                  </a:lnTo>
                  <a:lnTo>
                    <a:pt x="494" y="3116"/>
                  </a:lnTo>
                  <a:lnTo>
                    <a:pt x="488" y="3124"/>
                  </a:lnTo>
                  <a:lnTo>
                    <a:pt x="484" y="3132"/>
                  </a:lnTo>
                  <a:lnTo>
                    <a:pt x="481" y="3141"/>
                  </a:lnTo>
                  <a:lnTo>
                    <a:pt x="480" y="3150"/>
                  </a:lnTo>
                  <a:lnTo>
                    <a:pt x="481" y="3160"/>
                  </a:lnTo>
                  <a:lnTo>
                    <a:pt x="484" y="3169"/>
                  </a:lnTo>
                  <a:lnTo>
                    <a:pt x="488" y="3177"/>
                  </a:lnTo>
                  <a:lnTo>
                    <a:pt x="494" y="3184"/>
                  </a:lnTo>
                  <a:lnTo>
                    <a:pt x="501" y="3190"/>
                  </a:lnTo>
                  <a:lnTo>
                    <a:pt x="509" y="3194"/>
                  </a:lnTo>
                  <a:lnTo>
                    <a:pt x="517" y="3197"/>
                  </a:lnTo>
                  <a:lnTo>
                    <a:pt x="528" y="3198"/>
                  </a:lnTo>
                  <a:lnTo>
                    <a:pt x="537" y="3197"/>
                  </a:lnTo>
                  <a:lnTo>
                    <a:pt x="546" y="3194"/>
                  </a:lnTo>
                  <a:lnTo>
                    <a:pt x="554" y="3190"/>
                  </a:lnTo>
                  <a:lnTo>
                    <a:pt x="561" y="3184"/>
                  </a:lnTo>
                  <a:lnTo>
                    <a:pt x="568" y="3177"/>
                  </a:lnTo>
                  <a:lnTo>
                    <a:pt x="572" y="3169"/>
                  </a:lnTo>
                  <a:lnTo>
                    <a:pt x="575" y="3160"/>
                  </a:lnTo>
                  <a:lnTo>
                    <a:pt x="576" y="3150"/>
                  </a:lnTo>
                  <a:lnTo>
                    <a:pt x="575" y="3141"/>
                  </a:lnTo>
                  <a:lnTo>
                    <a:pt x="572" y="3132"/>
                  </a:lnTo>
                  <a:lnTo>
                    <a:pt x="568" y="3124"/>
                  </a:lnTo>
                  <a:lnTo>
                    <a:pt x="561" y="3116"/>
                  </a:lnTo>
                  <a:lnTo>
                    <a:pt x="554" y="3110"/>
                  </a:lnTo>
                  <a:lnTo>
                    <a:pt x="546" y="3106"/>
                  </a:lnTo>
                  <a:lnTo>
                    <a:pt x="537" y="3103"/>
                  </a:lnTo>
                  <a:lnTo>
                    <a:pt x="528" y="3102"/>
                  </a:lnTo>
                  <a:close/>
                  <a:moveTo>
                    <a:pt x="48" y="3102"/>
                  </a:moveTo>
                  <a:lnTo>
                    <a:pt x="39" y="3103"/>
                  </a:lnTo>
                  <a:lnTo>
                    <a:pt x="30" y="3106"/>
                  </a:lnTo>
                  <a:lnTo>
                    <a:pt x="22" y="3110"/>
                  </a:lnTo>
                  <a:lnTo>
                    <a:pt x="14" y="3116"/>
                  </a:lnTo>
                  <a:lnTo>
                    <a:pt x="8" y="3124"/>
                  </a:lnTo>
                  <a:lnTo>
                    <a:pt x="4" y="3132"/>
                  </a:lnTo>
                  <a:lnTo>
                    <a:pt x="1" y="3141"/>
                  </a:lnTo>
                  <a:lnTo>
                    <a:pt x="0" y="3150"/>
                  </a:lnTo>
                  <a:lnTo>
                    <a:pt x="1" y="3160"/>
                  </a:lnTo>
                  <a:lnTo>
                    <a:pt x="4" y="3169"/>
                  </a:lnTo>
                  <a:lnTo>
                    <a:pt x="8" y="3177"/>
                  </a:lnTo>
                  <a:lnTo>
                    <a:pt x="14" y="3184"/>
                  </a:lnTo>
                  <a:lnTo>
                    <a:pt x="22" y="3190"/>
                  </a:lnTo>
                  <a:lnTo>
                    <a:pt x="30" y="3194"/>
                  </a:lnTo>
                  <a:lnTo>
                    <a:pt x="39" y="3197"/>
                  </a:lnTo>
                  <a:lnTo>
                    <a:pt x="48" y="3198"/>
                  </a:lnTo>
                  <a:lnTo>
                    <a:pt x="57" y="3197"/>
                  </a:lnTo>
                  <a:lnTo>
                    <a:pt x="67" y="3194"/>
                  </a:lnTo>
                  <a:lnTo>
                    <a:pt x="75" y="3190"/>
                  </a:lnTo>
                  <a:lnTo>
                    <a:pt x="82" y="3184"/>
                  </a:lnTo>
                  <a:lnTo>
                    <a:pt x="88" y="3177"/>
                  </a:lnTo>
                  <a:lnTo>
                    <a:pt x="92" y="3169"/>
                  </a:lnTo>
                  <a:lnTo>
                    <a:pt x="95" y="3160"/>
                  </a:lnTo>
                  <a:lnTo>
                    <a:pt x="96" y="3150"/>
                  </a:lnTo>
                  <a:lnTo>
                    <a:pt x="95" y="3141"/>
                  </a:lnTo>
                  <a:lnTo>
                    <a:pt x="92" y="3132"/>
                  </a:lnTo>
                  <a:lnTo>
                    <a:pt x="88" y="3124"/>
                  </a:lnTo>
                  <a:lnTo>
                    <a:pt x="82" y="3116"/>
                  </a:lnTo>
                  <a:lnTo>
                    <a:pt x="75" y="3110"/>
                  </a:lnTo>
                  <a:lnTo>
                    <a:pt x="67" y="3106"/>
                  </a:lnTo>
                  <a:lnTo>
                    <a:pt x="57" y="3103"/>
                  </a:lnTo>
                  <a:lnTo>
                    <a:pt x="48" y="3102"/>
                  </a:lnTo>
                  <a:close/>
                  <a:moveTo>
                    <a:pt x="1965" y="2659"/>
                  </a:moveTo>
                  <a:lnTo>
                    <a:pt x="1956" y="2660"/>
                  </a:lnTo>
                  <a:lnTo>
                    <a:pt x="1947" y="2663"/>
                  </a:lnTo>
                  <a:lnTo>
                    <a:pt x="1939" y="2667"/>
                  </a:lnTo>
                  <a:lnTo>
                    <a:pt x="1931" y="2673"/>
                  </a:lnTo>
                  <a:lnTo>
                    <a:pt x="1925" y="2681"/>
                  </a:lnTo>
                  <a:lnTo>
                    <a:pt x="1921" y="2689"/>
                  </a:lnTo>
                  <a:lnTo>
                    <a:pt x="1918" y="2697"/>
                  </a:lnTo>
                  <a:lnTo>
                    <a:pt x="1917" y="2707"/>
                  </a:lnTo>
                  <a:lnTo>
                    <a:pt x="1918" y="2716"/>
                  </a:lnTo>
                  <a:lnTo>
                    <a:pt x="1921" y="2726"/>
                  </a:lnTo>
                  <a:lnTo>
                    <a:pt x="1925" y="2734"/>
                  </a:lnTo>
                  <a:lnTo>
                    <a:pt x="1931" y="2741"/>
                  </a:lnTo>
                  <a:lnTo>
                    <a:pt x="1939" y="2747"/>
                  </a:lnTo>
                  <a:lnTo>
                    <a:pt x="1947" y="2751"/>
                  </a:lnTo>
                  <a:lnTo>
                    <a:pt x="1956" y="2754"/>
                  </a:lnTo>
                  <a:lnTo>
                    <a:pt x="1965" y="2755"/>
                  </a:lnTo>
                  <a:lnTo>
                    <a:pt x="1975" y="2754"/>
                  </a:lnTo>
                  <a:lnTo>
                    <a:pt x="1985" y="2751"/>
                  </a:lnTo>
                  <a:lnTo>
                    <a:pt x="1993" y="2747"/>
                  </a:lnTo>
                  <a:lnTo>
                    <a:pt x="2000" y="2741"/>
                  </a:lnTo>
                  <a:lnTo>
                    <a:pt x="2005" y="2734"/>
                  </a:lnTo>
                  <a:lnTo>
                    <a:pt x="2010" y="2726"/>
                  </a:lnTo>
                  <a:lnTo>
                    <a:pt x="2012" y="2716"/>
                  </a:lnTo>
                  <a:lnTo>
                    <a:pt x="2013" y="2707"/>
                  </a:lnTo>
                  <a:lnTo>
                    <a:pt x="2012" y="2697"/>
                  </a:lnTo>
                  <a:lnTo>
                    <a:pt x="2010" y="2689"/>
                  </a:lnTo>
                  <a:lnTo>
                    <a:pt x="2005" y="2681"/>
                  </a:lnTo>
                  <a:lnTo>
                    <a:pt x="2000" y="2673"/>
                  </a:lnTo>
                  <a:lnTo>
                    <a:pt x="1993" y="2667"/>
                  </a:lnTo>
                  <a:lnTo>
                    <a:pt x="1985" y="2663"/>
                  </a:lnTo>
                  <a:lnTo>
                    <a:pt x="1975" y="2660"/>
                  </a:lnTo>
                  <a:lnTo>
                    <a:pt x="1965" y="2659"/>
                  </a:lnTo>
                  <a:close/>
                  <a:moveTo>
                    <a:pt x="1486" y="2659"/>
                  </a:moveTo>
                  <a:lnTo>
                    <a:pt x="1476" y="2660"/>
                  </a:lnTo>
                  <a:lnTo>
                    <a:pt x="1467" y="2663"/>
                  </a:lnTo>
                  <a:lnTo>
                    <a:pt x="1459" y="2667"/>
                  </a:lnTo>
                  <a:lnTo>
                    <a:pt x="1452" y="2673"/>
                  </a:lnTo>
                  <a:lnTo>
                    <a:pt x="1447" y="2681"/>
                  </a:lnTo>
                  <a:lnTo>
                    <a:pt x="1442" y="2689"/>
                  </a:lnTo>
                  <a:lnTo>
                    <a:pt x="1439" y="2697"/>
                  </a:lnTo>
                  <a:lnTo>
                    <a:pt x="1439" y="2707"/>
                  </a:lnTo>
                  <a:lnTo>
                    <a:pt x="1439" y="2716"/>
                  </a:lnTo>
                  <a:lnTo>
                    <a:pt x="1442" y="2726"/>
                  </a:lnTo>
                  <a:lnTo>
                    <a:pt x="1447" y="2734"/>
                  </a:lnTo>
                  <a:lnTo>
                    <a:pt x="1452" y="2741"/>
                  </a:lnTo>
                  <a:lnTo>
                    <a:pt x="1459" y="2747"/>
                  </a:lnTo>
                  <a:lnTo>
                    <a:pt x="1467" y="2751"/>
                  </a:lnTo>
                  <a:lnTo>
                    <a:pt x="1476" y="2754"/>
                  </a:lnTo>
                  <a:lnTo>
                    <a:pt x="1486" y="2755"/>
                  </a:lnTo>
                  <a:lnTo>
                    <a:pt x="1496" y="2754"/>
                  </a:lnTo>
                  <a:lnTo>
                    <a:pt x="1505" y="2751"/>
                  </a:lnTo>
                  <a:lnTo>
                    <a:pt x="1513" y="2747"/>
                  </a:lnTo>
                  <a:lnTo>
                    <a:pt x="1521" y="2741"/>
                  </a:lnTo>
                  <a:lnTo>
                    <a:pt x="1526" y="2734"/>
                  </a:lnTo>
                  <a:lnTo>
                    <a:pt x="1531" y="2726"/>
                  </a:lnTo>
                  <a:lnTo>
                    <a:pt x="1534" y="2716"/>
                  </a:lnTo>
                  <a:lnTo>
                    <a:pt x="1534" y="2707"/>
                  </a:lnTo>
                  <a:lnTo>
                    <a:pt x="1534" y="2697"/>
                  </a:lnTo>
                  <a:lnTo>
                    <a:pt x="1531" y="2689"/>
                  </a:lnTo>
                  <a:lnTo>
                    <a:pt x="1526" y="2681"/>
                  </a:lnTo>
                  <a:lnTo>
                    <a:pt x="1521" y="2673"/>
                  </a:lnTo>
                  <a:lnTo>
                    <a:pt x="1513" y="2667"/>
                  </a:lnTo>
                  <a:lnTo>
                    <a:pt x="1505" y="2663"/>
                  </a:lnTo>
                  <a:lnTo>
                    <a:pt x="1496" y="2660"/>
                  </a:lnTo>
                  <a:lnTo>
                    <a:pt x="1486" y="2659"/>
                  </a:lnTo>
                  <a:close/>
                  <a:moveTo>
                    <a:pt x="1007" y="2659"/>
                  </a:moveTo>
                  <a:lnTo>
                    <a:pt x="997" y="2660"/>
                  </a:lnTo>
                  <a:lnTo>
                    <a:pt x="988" y="2663"/>
                  </a:lnTo>
                  <a:lnTo>
                    <a:pt x="980" y="2667"/>
                  </a:lnTo>
                  <a:lnTo>
                    <a:pt x="972" y="2673"/>
                  </a:lnTo>
                  <a:lnTo>
                    <a:pt x="967" y="2681"/>
                  </a:lnTo>
                  <a:lnTo>
                    <a:pt x="962" y="2689"/>
                  </a:lnTo>
                  <a:lnTo>
                    <a:pt x="960" y="2697"/>
                  </a:lnTo>
                  <a:lnTo>
                    <a:pt x="959" y="2707"/>
                  </a:lnTo>
                  <a:lnTo>
                    <a:pt x="960" y="2716"/>
                  </a:lnTo>
                  <a:lnTo>
                    <a:pt x="962" y="2726"/>
                  </a:lnTo>
                  <a:lnTo>
                    <a:pt x="967" y="2734"/>
                  </a:lnTo>
                  <a:lnTo>
                    <a:pt x="972" y="2741"/>
                  </a:lnTo>
                  <a:lnTo>
                    <a:pt x="980" y="2747"/>
                  </a:lnTo>
                  <a:lnTo>
                    <a:pt x="988" y="2751"/>
                  </a:lnTo>
                  <a:lnTo>
                    <a:pt x="997" y="2754"/>
                  </a:lnTo>
                  <a:lnTo>
                    <a:pt x="1007" y="2755"/>
                  </a:lnTo>
                  <a:lnTo>
                    <a:pt x="1016" y="2754"/>
                  </a:lnTo>
                  <a:lnTo>
                    <a:pt x="1026" y="2751"/>
                  </a:lnTo>
                  <a:lnTo>
                    <a:pt x="1034" y="2747"/>
                  </a:lnTo>
                  <a:lnTo>
                    <a:pt x="1041" y="2741"/>
                  </a:lnTo>
                  <a:lnTo>
                    <a:pt x="1047" y="2734"/>
                  </a:lnTo>
                  <a:lnTo>
                    <a:pt x="1051" y="2726"/>
                  </a:lnTo>
                  <a:lnTo>
                    <a:pt x="1054" y="2716"/>
                  </a:lnTo>
                  <a:lnTo>
                    <a:pt x="1055" y="2707"/>
                  </a:lnTo>
                  <a:lnTo>
                    <a:pt x="1054" y="2697"/>
                  </a:lnTo>
                  <a:lnTo>
                    <a:pt x="1051" y="2689"/>
                  </a:lnTo>
                  <a:lnTo>
                    <a:pt x="1047" y="2681"/>
                  </a:lnTo>
                  <a:lnTo>
                    <a:pt x="1041" y="2673"/>
                  </a:lnTo>
                  <a:lnTo>
                    <a:pt x="1034" y="2667"/>
                  </a:lnTo>
                  <a:lnTo>
                    <a:pt x="1026" y="2663"/>
                  </a:lnTo>
                  <a:lnTo>
                    <a:pt x="1016" y="2660"/>
                  </a:lnTo>
                  <a:lnTo>
                    <a:pt x="1007" y="2659"/>
                  </a:lnTo>
                  <a:close/>
                  <a:moveTo>
                    <a:pt x="528" y="2659"/>
                  </a:moveTo>
                  <a:lnTo>
                    <a:pt x="517" y="2660"/>
                  </a:lnTo>
                  <a:lnTo>
                    <a:pt x="509" y="2663"/>
                  </a:lnTo>
                  <a:lnTo>
                    <a:pt x="501" y="2667"/>
                  </a:lnTo>
                  <a:lnTo>
                    <a:pt x="494" y="2673"/>
                  </a:lnTo>
                  <a:lnTo>
                    <a:pt x="488" y="2681"/>
                  </a:lnTo>
                  <a:lnTo>
                    <a:pt x="484" y="2689"/>
                  </a:lnTo>
                  <a:lnTo>
                    <a:pt x="481" y="2697"/>
                  </a:lnTo>
                  <a:lnTo>
                    <a:pt x="480" y="2707"/>
                  </a:lnTo>
                  <a:lnTo>
                    <a:pt x="481" y="2716"/>
                  </a:lnTo>
                  <a:lnTo>
                    <a:pt x="484" y="2726"/>
                  </a:lnTo>
                  <a:lnTo>
                    <a:pt x="488" y="2734"/>
                  </a:lnTo>
                  <a:lnTo>
                    <a:pt x="494" y="2741"/>
                  </a:lnTo>
                  <a:lnTo>
                    <a:pt x="501" y="2747"/>
                  </a:lnTo>
                  <a:lnTo>
                    <a:pt x="509" y="2751"/>
                  </a:lnTo>
                  <a:lnTo>
                    <a:pt x="517" y="2754"/>
                  </a:lnTo>
                  <a:lnTo>
                    <a:pt x="528" y="2755"/>
                  </a:lnTo>
                  <a:lnTo>
                    <a:pt x="537" y="2754"/>
                  </a:lnTo>
                  <a:lnTo>
                    <a:pt x="546" y="2751"/>
                  </a:lnTo>
                  <a:lnTo>
                    <a:pt x="554" y="2747"/>
                  </a:lnTo>
                  <a:lnTo>
                    <a:pt x="561" y="2741"/>
                  </a:lnTo>
                  <a:lnTo>
                    <a:pt x="568" y="2734"/>
                  </a:lnTo>
                  <a:lnTo>
                    <a:pt x="572" y="2726"/>
                  </a:lnTo>
                  <a:lnTo>
                    <a:pt x="575" y="2716"/>
                  </a:lnTo>
                  <a:lnTo>
                    <a:pt x="576" y="2707"/>
                  </a:lnTo>
                  <a:lnTo>
                    <a:pt x="575" y="2697"/>
                  </a:lnTo>
                  <a:lnTo>
                    <a:pt x="572" y="2689"/>
                  </a:lnTo>
                  <a:lnTo>
                    <a:pt x="568" y="2681"/>
                  </a:lnTo>
                  <a:lnTo>
                    <a:pt x="561" y="2673"/>
                  </a:lnTo>
                  <a:lnTo>
                    <a:pt x="554" y="2667"/>
                  </a:lnTo>
                  <a:lnTo>
                    <a:pt x="546" y="2663"/>
                  </a:lnTo>
                  <a:lnTo>
                    <a:pt x="537" y="2660"/>
                  </a:lnTo>
                  <a:lnTo>
                    <a:pt x="528" y="2659"/>
                  </a:lnTo>
                  <a:close/>
                  <a:moveTo>
                    <a:pt x="48" y="2659"/>
                  </a:moveTo>
                  <a:lnTo>
                    <a:pt x="39" y="2660"/>
                  </a:lnTo>
                  <a:lnTo>
                    <a:pt x="30" y="2663"/>
                  </a:lnTo>
                  <a:lnTo>
                    <a:pt x="22" y="2667"/>
                  </a:lnTo>
                  <a:lnTo>
                    <a:pt x="14" y="2673"/>
                  </a:lnTo>
                  <a:lnTo>
                    <a:pt x="8" y="2681"/>
                  </a:lnTo>
                  <a:lnTo>
                    <a:pt x="4" y="2689"/>
                  </a:lnTo>
                  <a:lnTo>
                    <a:pt x="1" y="2697"/>
                  </a:lnTo>
                  <a:lnTo>
                    <a:pt x="0" y="2707"/>
                  </a:lnTo>
                  <a:lnTo>
                    <a:pt x="1" y="2716"/>
                  </a:lnTo>
                  <a:lnTo>
                    <a:pt x="4" y="2726"/>
                  </a:lnTo>
                  <a:lnTo>
                    <a:pt x="8" y="2734"/>
                  </a:lnTo>
                  <a:lnTo>
                    <a:pt x="14" y="2741"/>
                  </a:lnTo>
                  <a:lnTo>
                    <a:pt x="22" y="2747"/>
                  </a:lnTo>
                  <a:lnTo>
                    <a:pt x="30" y="2751"/>
                  </a:lnTo>
                  <a:lnTo>
                    <a:pt x="39" y="2754"/>
                  </a:lnTo>
                  <a:lnTo>
                    <a:pt x="48" y="2755"/>
                  </a:lnTo>
                  <a:lnTo>
                    <a:pt x="57" y="2754"/>
                  </a:lnTo>
                  <a:lnTo>
                    <a:pt x="67" y="2751"/>
                  </a:lnTo>
                  <a:lnTo>
                    <a:pt x="75" y="2747"/>
                  </a:lnTo>
                  <a:lnTo>
                    <a:pt x="82" y="2741"/>
                  </a:lnTo>
                  <a:lnTo>
                    <a:pt x="88" y="2734"/>
                  </a:lnTo>
                  <a:lnTo>
                    <a:pt x="92" y="2726"/>
                  </a:lnTo>
                  <a:lnTo>
                    <a:pt x="95" y="2716"/>
                  </a:lnTo>
                  <a:lnTo>
                    <a:pt x="96" y="2707"/>
                  </a:lnTo>
                  <a:lnTo>
                    <a:pt x="95" y="2697"/>
                  </a:lnTo>
                  <a:lnTo>
                    <a:pt x="92" y="2689"/>
                  </a:lnTo>
                  <a:lnTo>
                    <a:pt x="88" y="2681"/>
                  </a:lnTo>
                  <a:lnTo>
                    <a:pt x="82" y="2673"/>
                  </a:lnTo>
                  <a:lnTo>
                    <a:pt x="75" y="2667"/>
                  </a:lnTo>
                  <a:lnTo>
                    <a:pt x="67" y="2663"/>
                  </a:lnTo>
                  <a:lnTo>
                    <a:pt x="57" y="2660"/>
                  </a:lnTo>
                  <a:lnTo>
                    <a:pt x="48" y="2659"/>
                  </a:lnTo>
                  <a:close/>
                  <a:moveTo>
                    <a:pt x="1965" y="2216"/>
                  </a:moveTo>
                  <a:lnTo>
                    <a:pt x="1956" y="2217"/>
                  </a:lnTo>
                  <a:lnTo>
                    <a:pt x="1947" y="2219"/>
                  </a:lnTo>
                  <a:lnTo>
                    <a:pt x="1939" y="2224"/>
                  </a:lnTo>
                  <a:lnTo>
                    <a:pt x="1931" y="2229"/>
                  </a:lnTo>
                  <a:lnTo>
                    <a:pt x="1925" y="2237"/>
                  </a:lnTo>
                  <a:lnTo>
                    <a:pt x="1921" y="2245"/>
                  </a:lnTo>
                  <a:lnTo>
                    <a:pt x="1918" y="2254"/>
                  </a:lnTo>
                  <a:lnTo>
                    <a:pt x="1917" y="2264"/>
                  </a:lnTo>
                  <a:lnTo>
                    <a:pt x="1918" y="2273"/>
                  </a:lnTo>
                  <a:lnTo>
                    <a:pt x="1921" y="2283"/>
                  </a:lnTo>
                  <a:lnTo>
                    <a:pt x="1925" y="2291"/>
                  </a:lnTo>
                  <a:lnTo>
                    <a:pt x="1931" y="2298"/>
                  </a:lnTo>
                  <a:lnTo>
                    <a:pt x="1939" y="2304"/>
                  </a:lnTo>
                  <a:lnTo>
                    <a:pt x="1947" y="2308"/>
                  </a:lnTo>
                  <a:lnTo>
                    <a:pt x="1956" y="2311"/>
                  </a:lnTo>
                  <a:lnTo>
                    <a:pt x="1965" y="2312"/>
                  </a:lnTo>
                  <a:lnTo>
                    <a:pt x="1975" y="2311"/>
                  </a:lnTo>
                  <a:lnTo>
                    <a:pt x="1985" y="2308"/>
                  </a:lnTo>
                  <a:lnTo>
                    <a:pt x="1993" y="2304"/>
                  </a:lnTo>
                  <a:lnTo>
                    <a:pt x="2000" y="2298"/>
                  </a:lnTo>
                  <a:lnTo>
                    <a:pt x="2005" y="2291"/>
                  </a:lnTo>
                  <a:lnTo>
                    <a:pt x="2010" y="2283"/>
                  </a:lnTo>
                  <a:lnTo>
                    <a:pt x="2012" y="2273"/>
                  </a:lnTo>
                  <a:lnTo>
                    <a:pt x="2013" y="2264"/>
                  </a:lnTo>
                  <a:lnTo>
                    <a:pt x="2012" y="2254"/>
                  </a:lnTo>
                  <a:lnTo>
                    <a:pt x="2010" y="2245"/>
                  </a:lnTo>
                  <a:lnTo>
                    <a:pt x="2005" y="2237"/>
                  </a:lnTo>
                  <a:lnTo>
                    <a:pt x="2000" y="2229"/>
                  </a:lnTo>
                  <a:lnTo>
                    <a:pt x="1993" y="2224"/>
                  </a:lnTo>
                  <a:lnTo>
                    <a:pt x="1985" y="2219"/>
                  </a:lnTo>
                  <a:lnTo>
                    <a:pt x="1975" y="2217"/>
                  </a:lnTo>
                  <a:lnTo>
                    <a:pt x="1965" y="2216"/>
                  </a:lnTo>
                  <a:close/>
                  <a:moveTo>
                    <a:pt x="1486" y="2216"/>
                  </a:moveTo>
                  <a:lnTo>
                    <a:pt x="1476" y="2217"/>
                  </a:lnTo>
                  <a:lnTo>
                    <a:pt x="1467" y="2219"/>
                  </a:lnTo>
                  <a:lnTo>
                    <a:pt x="1459" y="2224"/>
                  </a:lnTo>
                  <a:lnTo>
                    <a:pt x="1452" y="2229"/>
                  </a:lnTo>
                  <a:lnTo>
                    <a:pt x="1447" y="2237"/>
                  </a:lnTo>
                  <a:lnTo>
                    <a:pt x="1442" y="2245"/>
                  </a:lnTo>
                  <a:lnTo>
                    <a:pt x="1439" y="2254"/>
                  </a:lnTo>
                  <a:lnTo>
                    <a:pt x="1439" y="2264"/>
                  </a:lnTo>
                  <a:lnTo>
                    <a:pt x="1439" y="2273"/>
                  </a:lnTo>
                  <a:lnTo>
                    <a:pt x="1442" y="2283"/>
                  </a:lnTo>
                  <a:lnTo>
                    <a:pt x="1447" y="2291"/>
                  </a:lnTo>
                  <a:lnTo>
                    <a:pt x="1452" y="2298"/>
                  </a:lnTo>
                  <a:lnTo>
                    <a:pt x="1459" y="2304"/>
                  </a:lnTo>
                  <a:lnTo>
                    <a:pt x="1467" y="2308"/>
                  </a:lnTo>
                  <a:lnTo>
                    <a:pt x="1476" y="2311"/>
                  </a:lnTo>
                  <a:lnTo>
                    <a:pt x="1486" y="2312"/>
                  </a:lnTo>
                  <a:lnTo>
                    <a:pt x="1496" y="2311"/>
                  </a:lnTo>
                  <a:lnTo>
                    <a:pt x="1505" y="2308"/>
                  </a:lnTo>
                  <a:lnTo>
                    <a:pt x="1513" y="2304"/>
                  </a:lnTo>
                  <a:lnTo>
                    <a:pt x="1521" y="2298"/>
                  </a:lnTo>
                  <a:lnTo>
                    <a:pt x="1526" y="2291"/>
                  </a:lnTo>
                  <a:lnTo>
                    <a:pt x="1531" y="2283"/>
                  </a:lnTo>
                  <a:lnTo>
                    <a:pt x="1534" y="2273"/>
                  </a:lnTo>
                  <a:lnTo>
                    <a:pt x="1534" y="2264"/>
                  </a:lnTo>
                  <a:lnTo>
                    <a:pt x="1534" y="2254"/>
                  </a:lnTo>
                  <a:lnTo>
                    <a:pt x="1531" y="2245"/>
                  </a:lnTo>
                  <a:lnTo>
                    <a:pt x="1526" y="2237"/>
                  </a:lnTo>
                  <a:lnTo>
                    <a:pt x="1521" y="2229"/>
                  </a:lnTo>
                  <a:lnTo>
                    <a:pt x="1513" y="2224"/>
                  </a:lnTo>
                  <a:lnTo>
                    <a:pt x="1505" y="2219"/>
                  </a:lnTo>
                  <a:lnTo>
                    <a:pt x="1496" y="2217"/>
                  </a:lnTo>
                  <a:lnTo>
                    <a:pt x="1486" y="2216"/>
                  </a:lnTo>
                  <a:close/>
                  <a:moveTo>
                    <a:pt x="1007" y="2216"/>
                  </a:moveTo>
                  <a:lnTo>
                    <a:pt x="997" y="2217"/>
                  </a:lnTo>
                  <a:lnTo>
                    <a:pt x="988" y="2219"/>
                  </a:lnTo>
                  <a:lnTo>
                    <a:pt x="980" y="2224"/>
                  </a:lnTo>
                  <a:lnTo>
                    <a:pt x="972" y="2229"/>
                  </a:lnTo>
                  <a:lnTo>
                    <a:pt x="967" y="2237"/>
                  </a:lnTo>
                  <a:lnTo>
                    <a:pt x="962" y="2245"/>
                  </a:lnTo>
                  <a:lnTo>
                    <a:pt x="960" y="2254"/>
                  </a:lnTo>
                  <a:lnTo>
                    <a:pt x="959" y="2264"/>
                  </a:lnTo>
                  <a:lnTo>
                    <a:pt x="960" y="2273"/>
                  </a:lnTo>
                  <a:lnTo>
                    <a:pt x="962" y="2283"/>
                  </a:lnTo>
                  <a:lnTo>
                    <a:pt x="967" y="2291"/>
                  </a:lnTo>
                  <a:lnTo>
                    <a:pt x="972" y="2298"/>
                  </a:lnTo>
                  <a:lnTo>
                    <a:pt x="980" y="2304"/>
                  </a:lnTo>
                  <a:lnTo>
                    <a:pt x="988" y="2308"/>
                  </a:lnTo>
                  <a:lnTo>
                    <a:pt x="997" y="2311"/>
                  </a:lnTo>
                  <a:lnTo>
                    <a:pt x="1007" y="2312"/>
                  </a:lnTo>
                  <a:lnTo>
                    <a:pt x="1016" y="2311"/>
                  </a:lnTo>
                  <a:lnTo>
                    <a:pt x="1026" y="2308"/>
                  </a:lnTo>
                  <a:lnTo>
                    <a:pt x="1034" y="2304"/>
                  </a:lnTo>
                  <a:lnTo>
                    <a:pt x="1041" y="2298"/>
                  </a:lnTo>
                  <a:lnTo>
                    <a:pt x="1047" y="2291"/>
                  </a:lnTo>
                  <a:lnTo>
                    <a:pt x="1051" y="2283"/>
                  </a:lnTo>
                  <a:lnTo>
                    <a:pt x="1054" y="2273"/>
                  </a:lnTo>
                  <a:lnTo>
                    <a:pt x="1055" y="2264"/>
                  </a:lnTo>
                  <a:lnTo>
                    <a:pt x="1054" y="2254"/>
                  </a:lnTo>
                  <a:lnTo>
                    <a:pt x="1051" y="2245"/>
                  </a:lnTo>
                  <a:lnTo>
                    <a:pt x="1047" y="2237"/>
                  </a:lnTo>
                  <a:lnTo>
                    <a:pt x="1041" y="2229"/>
                  </a:lnTo>
                  <a:lnTo>
                    <a:pt x="1034" y="2224"/>
                  </a:lnTo>
                  <a:lnTo>
                    <a:pt x="1026" y="2219"/>
                  </a:lnTo>
                  <a:lnTo>
                    <a:pt x="1016" y="2217"/>
                  </a:lnTo>
                  <a:lnTo>
                    <a:pt x="1007" y="2216"/>
                  </a:lnTo>
                  <a:close/>
                  <a:moveTo>
                    <a:pt x="528" y="2216"/>
                  </a:moveTo>
                  <a:lnTo>
                    <a:pt x="517" y="2217"/>
                  </a:lnTo>
                  <a:lnTo>
                    <a:pt x="509" y="2219"/>
                  </a:lnTo>
                  <a:lnTo>
                    <a:pt x="501" y="2224"/>
                  </a:lnTo>
                  <a:lnTo>
                    <a:pt x="494" y="2229"/>
                  </a:lnTo>
                  <a:lnTo>
                    <a:pt x="488" y="2237"/>
                  </a:lnTo>
                  <a:lnTo>
                    <a:pt x="484" y="2245"/>
                  </a:lnTo>
                  <a:lnTo>
                    <a:pt x="481" y="2254"/>
                  </a:lnTo>
                  <a:lnTo>
                    <a:pt x="480" y="2264"/>
                  </a:lnTo>
                  <a:lnTo>
                    <a:pt x="481" y="2273"/>
                  </a:lnTo>
                  <a:lnTo>
                    <a:pt x="484" y="2283"/>
                  </a:lnTo>
                  <a:lnTo>
                    <a:pt x="488" y="2291"/>
                  </a:lnTo>
                  <a:lnTo>
                    <a:pt x="494" y="2298"/>
                  </a:lnTo>
                  <a:lnTo>
                    <a:pt x="501" y="2304"/>
                  </a:lnTo>
                  <a:lnTo>
                    <a:pt x="509" y="2308"/>
                  </a:lnTo>
                  <a:lnTo>
                    <a:pt x="517" y="2311"/>
                  </a:lnTo>
                  <a:lnTo>
                    <a:pt x="528" y="2312"/>
                  </a:lnTo>
                  <a:lnTo>
                    <a:pt x="537" y="2311"/>
                  </a:lnTo>
                  <a:lnTo>
                    <a:pt x="546" y="2308"/>
                  </a:lnTo>
                  <a:lnTo>
                    <a:pt x="554" y="2304"/>
                  </a:lnTo>
                  <a:lnTo>
                    <a:pt x="561" y="2298"/>
                  </a:lnTo>
                  <a:lnTo>
                    <a:pt x="568" y="2291"/>
                  </a:lnTo>
                  <a:lnTo>
                    <a:pt x="572" y="2283"/>
                  </a:lnTo>
                  <a:lnTo>
                    <a:pt x="575" y="2273"/>
                  </a:lnTo>
                  <a:lnTo>
                    <a:pt x="576" y="2264"/>
                  </a:lnTo>
                  <a:lnTo>
                    <a:pt x="575" y="2254"/>
                  </a:lnTo>
                  <a:lnTo>
                    <a:pt x="572" y="2245"/>
                  </a:lnTo>
                  <a:lnTo>
                    <a:pt x="568" y="2237"/>
                  </a:lnTo>
                  <a:lnTo>
                    <a:pt x="561" y="2229"/>
                  </a:lnTo>
                  <a:lnTo>
                    <a:pt x="554" y="2224"/>
                  </a:lnTo>
                  <a:lnTo>
                    <a:pt x="546" y="2219"/>
                  </a:lnTo>
                  <a:lnTo>
                    <a:pt x="537" y="2217"/>
                  </a:lnTo>
                  <a:lnTo>
                    <a:pt x="528" y="2216"/>
                  </a:lnTo>
                  <a:close/>
                  <a:moveTo>
                    <a:pt x="48" y="2216"/>
                  </a:moveTo>
                  <a:lnTo>
                    <a:pt x="39" y="2217"/>
                  </a:lnTo>
                  <a:lnTo>
                    <a:pt x="30" y="2219"/>
                  </a:lnTo>
                  <a:lnTo>
                    <a:pt x="22" y="2224"/>
                  </a:lnTo>
                  <a:lnTo>
                    <a:pt x="14" y="2229"/>
                  </a:lnTo>
                  <a:lnTo>
                    <a:pt x="8" y="2237"/>
                  </a:lnTo>
                  <a:lnTo>
                    <a:pt x="4" y="2245"/>
                  </a:lnTo>
                  <a:lnTo>
                    <a:pt x="1" y="2254"/>
                  </a:lnTo>
                  <a:lnTo>
                    <a:pt x="0" y="2264"/>
                  </a:lnTo>
                  <a:lnTo>
                    <a:pt x="1" y="2273"/>
                  </a:lnTo>
                  <a:lnTo>
                    <a:pt x="4" y="2283"/>
                  </a:lnTo>
                  <a:lnTo>
                    <a:pt x="8" y="2291"/>
                  </a:lnTo>
                  <a:lnTo>
                    <a:pt x="14" y="2298"/>
                  </a:lnTo>
                  <a:lnTo>
                    <a:pt x="22" y="2304"/>
                  </a:lnTo>
                  <a:lnTo>
                    <a:pt x="30" y="2308"/>
                  </a:lnTo>
                  <a:lnTo>
                    <a:pt x="39" y="2311"/>
                  </a:lnTo>
                  <a:lnTo>
                    <a:pt x="48" y="2312"/>
                  </a:lnTo>
                  <a:lnTo>
                    <a:pt x="57" y="2311"/>
                  </a:lnTo>
                  <a:lnTo>
                    <a:pt x="67" y="2308"/>
                  </a:lnTo>
                  <a:lnTo>
                    <a:pt x="75" y="2304"/>
                  </a:lnTo>
                  <a:lnTo>
                    <a:pt x="82" y="2298"/>
                  </a:lnTo>
                  <a:lnTo>
                    <a:pt x="88" y="2291"/>
                  </a:lnTo>
                  <a:lnTo>
                    <a:pt x="92" y="2283"/>
                  </a:lnTo>
                  <a:lnTo>
                    <a:pt x="95" y="2273"/>
                  </a:lnTo>
                  <a:lnTo>
                    <a:pt x="96" y="2264"/>
                  </a:lnTo>
                  <a:lnTo>
                    <a:pt x="95" y="2254"/>
                  </a:lnTo>
                  <a:lnTo>
                    <a:pt x="92" y="2245"/>
                  </a:lnTo>
                  <a:lnTo>
                    <a:pt x="88" y="2237"/>
                  </a:lnTo>
                  <a:lnTo>
                    <a:pt x="82" y="2229"/>
                  </a:lnTo>
                  <a:lnTo>
                    <a:pt x="75" y="2224"/>
                  </a:lnTo>
                  <a:lnTo>
                    <a:pt x="67" y="2219"/>
                  </a:lnTo>
                  <a:lnTo>
                    <a:pt x="57" y="2217"/>
                  </a:lnTo>
                  <a:lnTo>
                    <a:pt x="48" y="2216"/>
                  </a:lnTo>
                  <a:close/>
                  <a:moveTo>
                    <a:pt x="1965" y="1773"/>
                  </a:moveTo>
                  <a:lnTo>
                    <a:pt x="1956" y="1774"/>
                  </a:lnTo>
                  <a:lnTo>
                    <a:pt x="1947" y="1776"/>
                  </a:lnTo>
                  <a:lnTo>
                    <a:pt x="1939" y="1781"/>
                  </a:lnTo>
                  <a:lnTo>
                    <a:pt x="1931" y="1786"/>
                  </a:lnTo>
                  <a:lnTo>
                    <a:pt x="1925" y="1793"/>
                  </a:lnTo>
                  <a:lnTo>
                    <a:pt x="1921" y="1802"/>
                  </a:lnTo>
                  <a:lnTo>
                    <a:pt x="1918" y="1811"/>
                  </a:lnTo>
                  <a:lnTo>
                    <a:pt x="1917" y="1821"/>
                  </a:lnTo>
                  <a:lnTo>
                    <a:pt x="1918" y="1830"/>
                  </a:lnTo>
                  <a:lnTo>
                    <a:pt x="1921" y="1840"/>
                  </a:lnTo>
                  <a:lnTo>
                    <a:pt x="1925" y="1848"/>
                  </a:lnTo>
                  <a:lnTo>
                    <a:pt x="1931" y="1855"/>
                  </a:lnTo>
                  <a:lnTo>
                    <a:pt x="1939" y="1860"/>
                  </a:lnTo>
                  <a:lnTo>
                    <a:pt x="1947" y="1865"/>
                  </a:lnTo>
                  <a:lnTo>
                    <a:pt x="1956" y="1868"/>
                  </a:lnTo>
                  <a:lnTo>
                    <a:pt x="1965" y="1869"/>
                  </a:lnTo>
                  <a:lnTo>
                    <a:pt x="1975" y="1868"/>
                  </a:lnTo>
                  <a:lnTo>
                    <a:pt x="1985" y="1865"/>
                  </a:lnTo>
                  <a:lnTo>
                    <a:pt x="1993" y="1860"/>
                  </a:lnTo>
                  <a:lnTo>
                    <a:pt x="2000" y="1855"/>
                  </a:lnTo>
                  <a:lnTo>
                    <a:pt x="2005" y="1848"/>
                  </a:lnTo>
                  <a:lnTo>
                    <a:pt x="2010" y="1840"/>
                  </a:lnTo>
                  <a:lnTo>
                    <a:pt x="2012" y="1830"/>
                  </a:lnTo>
                  <a:lnTo>
                    <a:pt x="2013" y="1821"/>
                  </a:lnTo>
                  <a:lnTo>
                    <a:pt x="2012" y="1811"/>
                  </a:lnTo>
                  <a:lnTo>
                    <a:pt x="2010" y="1802"/>
                  </a:lnTo>
                  <a:lnTo>
                    <a:pt x="2005" y="1793"/>
                  </a:lnTo>
                  <a:lnTo>
                    <a:pt x="2000" y="1786"/>
                  </a:lnTo>
                  <a:lnTo>
                    <a:pt x="1993" y="1781"/>
                  </a:lnTo>
                  <a:lnTo>
                    <a:pt x="1985" y="1776"/>
                  </a:lnTo>
                  <a:lnTo>
                    <a:pt x="1975" y="1774"/>
                  </a:lnTo>
                  <a:lnTo>
                    <a:pt x="1965" y="1773"/>
                  </a:lnTo>
                  <a:close/>
                  <a:moveTo>
                    <a:pt x="1486" y="1773"/>
                  </a:moveTo>
                  <a:lnTo>
                    <a:pt x="1476" y="1774"/>
                  </a:lnTo>
                  <a:lnTo>
                    <a:pt x="1467" y="1776"/>
                  </a:lnTo>
                  <a:lnTo>
                    <a:pt x="1459" y="1781"/>
                  </a:lnTo>
                  <a:lnTo>
                    <a:pt x="1452" y="1786"/>
                  </a:lnTo>
                  <a:lnTo>
                    <a:pt x="1447" y="1793"/>
                  </a:lnTo>
                  <a:lnTo>
                    <a:pt x="1442" y="1802"/>
                  </a:lnTo>
                  <a:lnTo>
                    <a:pt x="1439" y="1811"/>
                  </a:lnTo>
                  <a:lnTo>
                    <a:pt x="1439" y="1821"/>
                  </a:lnTo>
                  <a:lnTo>
                    <a:pt x="1439" y="1830"/>
                  </a:lnTo>
                  <a:lnTo>
                    <a:pt x="1442" y="1840"/>
                  </a:lnTo>
                  <a:lnTo>
                    <a:pt x="1447" y="1848"/>
                  </a:lnTo>
                  <a:lnTo>
                    <a:pt x="1452" y="1855"/>
                  </a:lnTo>
                  <a:lnTo>
                    <a:pt x="1459" y="1860"/>
                  </a:lnTo>
                  <a:lnTo>
                    <a:pt x="1467" y="1865"/>
                  </a:lnTo>
                  <a:lnTo>
                    <a:pt x="1476" y="1868"/>
                  </a:lnTo>
                  <a:lnTo>
                    <a:pt x="1486" y="1869"/>
                  </a:lnTo>
                  <a:lnTo>
                    <a:pt x="1496" y="1868"/>
                  </a:lnTo>
                  <a:lnTo>
                    <a:pt x="1505" y="1865"/>
                  </a:lnTo>
                  <a:lnTo>
                    <a:pt x="1513" y="1860"/>
                  </a:lnTo>
                  <a:lnTo>
                    <a:pt x="1521" y="1855"/>
                  </a:lnTo>
                  <a:lnTo>
                    <a:pt x="1526" y="1848"/>
                  </a:lnTo>
                  <a:lnTo>
                    <a:pt x="1531" y="1840"/>
                  </a:lnTo>
                  <a:lnTo>
                    <a:pt x="1534" y="1830"/>
                  </a:lnTo>
                  <a:lnTo>
                    <a:pt x="1534" y="1821"/>
                  </a:lnTo>
                  <a:lnTo>
                    <a:pt x="1534" y="1811"/>
                  </a:lnTo>
                  <a:lnTo>
                    <a:pt x="1531" y="1802"/>
                  </a:lnTo>
                  <a:lnTo>
                    <a:pt x="1526" y="1793"/>
                  </a:lnTo>
                  <a:lnTo>
                    <a:pt x="1521" y="1786"/>
                  </a:lnTo>
                  <a:lnTo>
                    <a:pt x="1513" y="1781"/>
                  </a:lnTo>
                  <a:lnTo>
                    <a:pt x="1505" y="1776"/>
                  </a:lnTo>
                  <a:lnTo>
                    <a:pt x="1496" y="1774"/>
                  </a:lnTo>
                  <a:lnTo>
                    <a:pt x="1486" y="1773"/>
                  </a:lnTo>
                  <a:close/>
                  <a:moveTo>
                    <a:pt x="1007" y="1773"/>
                  </a:moveTo>
                  <a:lnTo>
                    <a:pt x="997" y="1774"/>
                  </a:lnTo>
                  <a:lnTo>
                    <a:pt x="988" y="1776"/>
                  </a:lnTo>
                  <a:lnTo>
                    <a:pt x="980" y="1781"/>
                  </a:lnTo>
                  <a:lnTo>
                    <a:pt x="972" y="1786"/>
                  </a:lnTo>
                  <a:lnTo>
                    <a:pt x="967" y="1793"/>
                  </a:lnTo>
                  <a:lnTo>
                    <a:pt x="962" y="1802"/>
                  </a:lnTo>
                  <a:lnTo>
                    <a:pt x="960" y="1811"/>
                  </a:lnTo>
                  <a:lnTo>
                    <a:pt x="959" y="1821"/>
                  </a:lnTo>
                  <a:lnTo>
                    <a:pt x="960" y="1830"/>
                  </a:lnTo>
                  <a:lnTo>
                    <a:pt x="962" y="1840"/>
                  </a:lnTo>
                  <a:lnTo>
                    <a:pt x="967" y="1848"/>
                  </a:lnTo>
                  <a:lnTo>
                    <a:pt x="972" y="1855"/>
                  </a:lnTo>
                  <a:lnTo>
                    <a:pt x="980" y="1860"/>
                  </a:lnTo>
                  <a:lnTo>
                    <a:pt x="988" y="1865"/>
                  </a:lnTo>
                  <a:lnTo>
                    <a:pt x="997" y="1868"/>
                  </a:lnTo>
                  <a:lnTo>
                    <a:pt x="1007" y="1869"/>
                  </a:lnTo>
                  <a:lnTo>
                    <a:pt x="1016" y="1868"/>
                  </a:lnTo>
                  <a:lnTo>
                    <a:pt x="1026" y="1865"/>
                  </a:lnTo>
                  <a:lnTo>
                    <a:pt x="1034" y="1860"/>
                  </a:lnTo>
                  <a:lnTo>
                    <a:pt x="1041" y="1855"/>
                  </a:lnTo>
                  <a:lnTo>
                    <a:pt x="1047" y="1848"/>
                  </a:lnTo>
                  <a:lnTo>
                    <a:pt x="1051" y="1840"/>
                  </a:lnTo>
                  <a:lnTo>
                    <a:pt x="1054" y="1830"/>
                  </a:lnTo>
                  <a:lnTo>
                    <a:pt x="1055" y="1821"/>
                  </a:lnTo>
                  <a:lnTo>
                    <a:pt x="1054" y="1811"/>
                  </a:lnTo>
                  <a:lnTo>
                    <a:pt x="1051" y="1802"/>
                  </a:lnTo>
                  <a:lnTo>
                    <a:pt x="1047" y="1793"/>
                  </a:lnTo>
                  <a:lnTo>
                    <a:pt x="1041" y="1786"/>
                  </a:lnTo>
                  <a:lnTo>
                    <a:pt x="1034" y="1781"/>
                  </a:lnTo>
                  <a:lnTo>
                    <a:pt x="1026" y="1776"/>
                  </a:lnTo>
                  <a:lnTo>
                    <a:pt x="1016" y="1774"/>
                  </a:lnTo>
                  <a:lnTo>
                    <a:pt x="1007" y="1773"/>
                  </a:lnTo>
                  <a:close/>
                  <a:moveTo>
                    <a:pt x="528" y="1773"/>
                  </a:moveTo>
                  <a:lnTo>
                    <a:pt x="517" y="1774"/>
                  </a:lnTo>
                  <a:lnTo>
                    <a:pt x="509" y="1776"/>
                  </a:lnTo>
                  <a:lnTo>
                    <a:pt x="501" y="1781"/>
                  </a:lnTo>
                  <a:lnTo>
                    <a:pt x="494" y="1786"/>
                  </a:lnTo>
                  <a:lnTo>
                    <a:pt x="488" y="1793"/>
                  </a:lnTo>
                  <a:lnTo>
                    <a:pt x="484" y="1802"/>
                  </a:lnTo>
                  <a:lnTo>
                    <a:pt x="481" y="1811"/>
                  </a:lnTo>
                  <a:lnTo>
                    <a:pt x="480" y="1821"/>
                  </a:lnTo>
                  <a:lnTo>
                    <a:pt x="481" y="1830"/>
                  </a:lnTo>
                  <a:lnTo>
                    <a:pt x="484" y="1840"/>
                  </a:lnTo>
                  <a:lnTo>
                    <a:pt x="488" y="1848"/>
                  </a:lnTo>
                  <a:lnTo>
                    <a:pt x="494" y="1855"/>
                  </a:lnTo>
                  <a:lnTo>
                    <a:pt x="501" y="1860"/>
                  </a:lnTo>
                  <a:lnTo>
                    <a:pt x="509" y="1865"/>
                  </a:lnTo>
                  <a:lnTo>
                    <a:pt x="517" y="1868"/>
                  </a:lnTo>
                  <a:lnTo>
                    <a:pt x="528" y="1869"/>
                  </a:lnTo>
                  <a:lnTo>
                    <a:pt x="537" y="1868"/>
                  </a:lnTo>
                  <a:lnTo>
                    <a:pt x="546" y="1865"/>
                  </a:lnTo>
                  <a:lnTo>
                    <a:pt x="554" y="1860"/>
                  </a:lnTo>
                  <a:lnTo>
                    <a:pt x="561" y="1855"/>
                  </a:lnTo>
                  <a:lnTo>
                    <a:pt x="568" y="1848"/>
                  </a:lnTo>
                  <a:lnTo>
                    <a:pt x="572" y="1840"/>
                  </a:lnTo>
                  <a:lnTo>
                    <a:pt x="575" y="1830"/>
                  </a:lnTo>
                  <a:lnTo>
                    <a:pt x="576" y="1821"/>
                  </a:lnTo>
                  <a:lnTo>
                    <a:pt x="575" y="1811"/>
                  </a:lnTo>
                  <a:lnTo>
                    <a:pt x="572" y="1802"/>
                  </a:lnTo>
                  <a:lnTo>
                    <a:pt x="568" y="1793"/>
                  </a:lnTo>
                  <a:lnTo>
                    <a:pt x="561" y="1786"/>
                  </a:lnTo>
                  <a:lnTo>
                    <a:pt x="554" y="1781"/>
                  </a:lnTo>
                  <a:lnTo>
                    <a:pt x="546" y="1776"/>
                  </a:lnTo>
                  <a:lnTo>
                    <a:pt x="537" y="1774"/>
                  </a:lnTo>
                  <a:lnTo>
                    <a:pt x="528" y="1773"/>
                  </a:lnTo>
                  <a:close/>
                  <a:moveTo>
                    <a:pt x="48" y="1773"/>
                  </a:moveTo>
                  <a:lnTo>
                    <a:pt x="39" y="1774"/>
                  </a:lnTo>
                  <a:lnTo>
                    <a:pt x="30" y="1776"/>
                  </a:lnTo>
                  <a:lnTo>
                    <a:pt x="22" y="1781"/>
                  </a:lnTo>
                  <a:lnTo>
                    <a:pt x="14" y="1786"/>
                  </a:lnTo>
                  <a:lnTo>
                    <a:pt x="8" y="1793"/>
                  </a:lnTo>
                  <a:lnTo>
                    <a:pt x="4" y="1802"/>
                  </a:lnTo>
                  <a:lnTo>
                    <a:pt x="1" y="1811"/>
                  </a:lnTo>
                  <a:lnTo>
                    <a:pt x="0" y="1821"/>
                  </a:lnTo>
                  <a:lnTo>
                    <a:pt x="1" y="1830"/>
                  </a:lnTo>
                  <a:lnTo>
                    <a:pt x="4" y="1840"/>
                  </a:lnTo>
                  <a:lnTo>
                    <a:pt x="8" y="1848"/>
                  </a:lnTo>
                  <a:lnTo>
                    <a:pt x="14" y="1855"/>
                  </a:lnTo>
                  <a:lnTo>
                    <a:pt x="22" y="1860"/>
                  </a:lnTo>
                  <a:lnTo>
                    <a:pt x="30" y="1865"/>
                  </a:lnTo>
                  <a:lnTo>
                    <a:pt x="39" y="1868"/>
                  </a:lnTo>
                  <a:lnTo>
                    <a:pt x="48" y="1869"/>
                  </a:lnTo>
                  <a:lnTo>
                    <a:pt x="57" y="1868"/>
                  </a:lnTo>
                  <a:lnTo>
                    <a:pt x="67" y="1865"/>
                  </a:lnTo>
                  <a:lnTo>
                    <a:pt x="75" y="1860"/>
                  </a:lnTo>
                  <a:lnTo>
                    <a:pt x="82" y="1855"/>
                  </a:lnTo>
                  <a:lnTo>
                    <a:pt x="88" y="1848"/>
                  </a:lnTo>
                  <a:lnTo>
                    <a:pt x="92" y="1840"/>
                  </a:lnTo>
                  <a:lnTo>
                    <a:pt x="95" y="1830"/>
                  </a:lnTo>
                  <a:lnTo>
                    <a:pt x="96" y="1821"/>
                  </a:lnTo>
                  <a:lnTo>
                    <a:pt x="95" y="1811"/>
                  </a:lnTo>
                  <a:lnTo>
                    <a:pt x="92" y="1802"/>
                  </a:lnTo>
                  <a:lnTo>
                    <a:pt x="88" y="1793"/>
                  </a:lnTo>
                  <a:lnTo>
                    <a:pt x="82" y="1786"/>
                  </a:lnTo>
                  <a:lnTo>
                    <a:pt x="75" y="1781"/>
                  </a:lnTo>
                  <a:lnTo>
                    <a:pt x="67" y="1776"/>
                  </a:lnTo>
                  <a:lnTo>
                    <a:pt x="57" y="1774"/>
                  </a:lnTo>
                  <a:lnTo>
                    <a:pt x="48" y="1773"/>
                  </a:lnTo>
                  <a:close/>
                  <a:moveTo>
                    <a:pt x="1965" y="1329"/>
                  </a:moveTo>
                  <a:lnTo>
                    <a:pt x="1956" y="1330"/>
                  </a:lnTo>
                  <a:lnTo>
                    <a:pt x="1947" y="1333"/>
                  </a:lnTo>
                  <a:lnTo>
                    <a:pt x="1939" y="1337"/>
                  </a:lnTo>
                  <a:lnTo>
                    <a:pt x="1931" y="1343"/>
                  </a:lnTo>
                  <a:lnTo>
                    <a:pt x="1925" y="1350"/>
                  </a:lnTo>
                  <a:lnTo>
                    <a:pt x="1921" y="1359"/>
                  </a:lnTo>
                  <a:lnTo>
                    <a:pt x="1918" y="1368"/>
                  </a:lnTo>
                  <a:lnTo>
                    <a:pt x="1917" y="1377"/>
                  </a:lnTo>
                  <a:lnTo>
                    <a:pt x="1918" y="1387"/>
                  </a:lnTo>
                  <a:lnTo>
                    <a:pt x="1921" y="1397"/>
                  </a:lnTo>
                  <a:lnTo>
                    <a:pt x="1925" y="1405"/>
                  </a:lnTo>
                  <a:lnTo>
                    <a:pt x="1931" y="1412"/>
                  </a:lnTo>
                  <a:lnTo>
                    <a:pt x="1939" y="1417"/>
                  </a:lnTo>
                  <a:lnTo>
                    <a:pt x="1947" y="1422"/>
                  </a:lnTo>
                  <a:lnTo>
                    <a:pt x="1956" y="1424"/>
                  </a:lnTo>
                  <a:lnTo>
                    <a:pt x="1965" y="1425"/>
                  </a:lnTo>
                  <a:lnTo>
                    <a:pt x="1975" y="1424"/>
                  </a:lnTo>
                  <a:lnTo>
                    <a:pt x="1985" y="1422"/>
                  </a:lnTo>
                  <a:lnTo>
                    <a:pt x="1993" y="1417"/>
                  </a:lnTo>
                  <a:lnTo>
                    <a:pt x="2000" y="1412"/>
                  </a:lnTo>
                  <a:lnTo>
                    <a:pt x="2005" y="1405"/>
                  </a:lnTo>
                  <a:lnTo>
                    <a:pt x="2010" y="1397"/>
                  </a:lnTo>
                  <a:lnTo>
                    <a:pt x="2012" y="1387"/>
                  </a:lnTo>
                  <a:lnTo>
                    <a:pt x="2013" y="1377"/>
                  </a:lnTo>
                  <a:lnTo>
                    <a:pt x="2012" y="1368"/>
                  </a:lnTo>
                  <a:lnTo>
                    <a:pt x="2010" y="1359"/>
                  </a:lnTo>
                  <a:lnTo>
                    <a:pt x="2005" y="1350"/>
                  </a:lnTo>
                  <a:lnTo>
                    <a:pt x="2000" y="1343"/>
                  </a:lnTo>
                  <a:lnTo>
                    <a:pt x="1993" y="1337"/>
                  </a:lnTo>
                  <a:lnTo>
                    <a:pt x="1985" y="1333"/>
                  </a:lnTo>
                  <a:lnTo>
                    <a:pt x="1975" y="1330"/>
                  </a:lnTo>
                  <a:lnTo>
                    <a:pt x="1965" y="1329"/>
                  </a:lnTo>
                  <a:close/>
                  <a:moveTo>
                    <a:pt x="1486" y="1329"/>
                  </a:moveTo>
                  <a:lnTo>
                    <a:pt x="1476" y="1330"/>
                  </a:lnTo>
                  <a:lnTo>
                    <a:pt x="1467" y="1333"/>
                  </a:lnTo>
                  <a:lnTo>
                    <a:pt x="1459" y="1337"/>
                  </a:lnTo>
                  <a:lnTo>
                    <a:pt x="1452" y="1343"/>
                  </a:lnTo>
                  <a:lnTo>
                    <a:pt x="1447" y="1350"/>
                  </a:lnTo>
                  <a:lnTo>
                    <a:pt x="1442" y="1359"/>
                  </a:lnTo>
                  <a:lnTo>
                    <a:pt x="1439" y="1368"/>
                  </a:lnTo>
                  <a:lnTo>
                    <a:pt x="1439" y="1377"/>
                  </a:lnTo>
                  <a:lnTo>
                    <a:pt x="1439" y="1387"/>
                  </a:lnTo>
                  <a:lnTo>
                    <a:pt x="1442" y="1397"/>
                  </a:lnTo>
                  <a:lnTo>
                    <a:pt x="1447" y="1405"/>
                  </a:lnTo>
                  <a:lnTo>
                    <a:pt x="1452" y="1412"/>
                  </a:lnTo>
                  <a:lnTo>
                    <a:pt x="1459" y="1417"/>
                  </a:lnTo>
                  <a:lnTo>
                    <a:pt x="1467" y="1422"/>
                  </a:lnTo>
                  <a:lnTo>
                    <a:pt x="1476" y="1424"/>
                  </a:lnTo>
                  <a:lnTo>
                    <a:pt x="1486" y="1425"/>
                  </a:lnTo>
                  <a:lnTo>
                    <a:pt x="1496" y="1424"/>
                  </a:lnTo>
                  <a:lnTo>
                    <a:pt x="1505" y="1422"/>
                  </a:lnTo>
                  <a:lnTo>
                    <a:pt x="1513" y="1417"/>
                  </a:lnTo>
                  <a:lnTo>
                    <a:pt x="1521" y="1412"/>
                  </a:lnTo>
                  <a:lnTo>
                    <a:pt x="1526" y="1405"/>
                  </a:lnTo>
                  <a:lnTo>
                    <a:pt x="1531" y="1397"/>
                  </a:lnTo>
                  <a:lnTo>
                    <a:pt x="1534" y="1387"/>
                  </a:lnTo>
                  <a:lnTo>
                    <a:pt x="1534" y="1377"/>
                  </a:lnTo>
                  <a:lnTo>
                    <a:pt x="1534" y="1368"/>
                  </a:lnTo>
                  <a:lnTo>
                    <a:pt x="1531" y="1359"/>
                  </a:lnTo>
                  <a:lnTo>
                    <a:pt x="1526" y="1350"/>
                  </a:lnTo>
                  <a:lnTo>
                    <a:pt x="1521" y="1343"/>
                  </a:lnTo>
                  <a:lnTo>
                    <a:pt x="1513" y="1337"/>
                  </a:lnTo>
                  <a:lnTo>
                    <a:pt x="1505" y="1333"/>
                  </a:lnTo>
                  <a:lnTo>
                    <a:pt x="1496" y="1330"/>
                  </a:lnTo>
                  <a:lnTo>
                    <a:pt x="1486" y="1329"/>
                  </a:lnTo>
                  <a:close/>
                  <a:moveTo>
                    <a:pt x="1007" y="1329"/>
                  </a:moveTo>
                  <a:lnTo>
                    <a:pt x="997" y="1330"/>
                  </a:lnTo>
                  <a:lnTo>
                    <a:pt x="988" y="1333"/>
                  </a:lnTo>
                  <a:lnTo>
                    <a:pt x="980" y="1337"/>
                  </a:lnTo>
                  <a:lnTo>
                    <a:pt x="972" y="1343"/>
                  </a:lnTo>
                  <a:lnTo>
                    <a:pt x="967" y="1350"/>
                  </a:lnTo>
                  <a:lnTo>
                    <a:pt x="962" y="1359"/>
                  </a:lnTo>
                  <a:lnTo>
                    <a:pt x="960" y="1368"/>
                  </a:lnTo>
                  <a:lnTo>
                    <a:pt x="959" y="1377"/>
                  </a:lnTo>
                  <a:lnTo>
                    <a:pt x="960" y="1387"/>
                  </a:lnTo>
                  <a:lnTo>
                    <a:pt x="962" y="1397"/>
                  </a:lnTo>
                  <a:lnTo>
                    <a:pt x="967" y="1405"/>
                  </a:lnTo>
                  <a:lnTo>
                    <a:pt x="972" y="1412"/>
                  </a:lnTo>
                  <a:lnTo>
                    <a:pt x="980" y="1417"/>
                  </a:lnTo>
                  <a:lnTo>
                    <a:pt x="988" y="1422"/>
                  </a:lnTo>
                  <a:lnTo>
                    <a:pt x="997" y="1424"/>
                  </a:lnTo>
                  <a:lnTo>
                    <a:pt x="1007" y="1425"/>
                  </a:lnTo>
                  <a:lnTo>
                    <a:pt x="1016" y="1424"/>
                  </a:lnTo>
                  <a:lnTo>
                    <a:pt x="1026" y="1422"/>
                  </a:lnTo>
                  <a:lnTo>
                    <a:pt x="1034" y="1417"/>
                  </a:lnTo>
                  <a:lnTo>
                    <a:pt x="1041" y="1412"/>
                  </a:lnTo>
                  <a:lnTo>
                    <a:pt x="1047" y="1405"/>
                  </a:lnTo>
                  <a:lnTo>
                    <a:pt x="1051" y="1397"/>
                  </a:lnTo>
                  <a:lnTo>
                    <a:pt x="1054" y="1387"/>
                  </a:lnTo>
                  <a:lnTo>
                    <a:pt x="1055" y="1377"/>
                  </a:lnTo>
                  <a:lnTo>
                    <a:pt x="1054" y="1368"/>
                  </a:lnTo>
                  <a:lnTo>
                    <a:pt x="1051" y="1359"/>
                  </a:lnTo>
                  <a:lnTo>
                    <a:pt x="1047" y="1350"/>
                  </a:lnTo>
                  <a:lnTo>
                    <a:pt x="1041" y="1343"/>
                  </a:lnTo>
                  <a:lnTo>
                    <a:pt x="1034" y="1337"/>
                  </a:lnTo>
                  <a:lnTo>
                    <a:pt x="1026" y="1333"/>
                  </a:lnTo>
                  <a:lnTo>
                    <a:pt x="1016" y="1330"/>
                  </a:lnTo>
                  <a:lnTo>
                    <a:pt x="1007" y="1329"/>
                  </a:lnTo>
                  <a:close/>
                  <a:moveTo>
                    <a:pt x="528" y="1329"/>
                  </a:moveTo>
                  <a:lnTo>
                    <a:pt x="517" y="1330"/>
                  </a:lnTo>
                  <a:lnTo>
                    <a:pt x="509" y="1333"/>
                  </a:lnTo>
                  <a:lnTo>
                    <a:pt x="501" y="1337"/>
                  </a:lnTo>
                  <a:lnTo>
                    <a:pt x="494" y="1343"/>
                  </a:lnTo>
                  <a:lnTo>
                    <a:pt x="488" y="1350"/>
                  </a:lnTo>
                  <a:lnTo>
                    <a:pt x="484" y="1359"/>
                  </a:lnTo>
                  <a:lnTo>
                    <a:pt x="481" y="1368"/>
                  </a:lnTo>
                  <a:lnTo>
                    <a:pt x="480" y="1377"/>
                  </a:lnTo>
                  <a:lnTo>
                    <a:pt x="481" y="1387"/>
                  </a:lnTo>
                  <a:lnTo>
                    <a:pt x="484" y="1397"/>
                  </a:lnTo>
                  <a:lnTo>
                    <a:pt x="488" y="1405"/>
                  </a:lnTo>
                  <a:lnTo>
                    <a:pt x="494" y="1412"/>
                  </a:lnTo>
                  <a:lnTo>
                    <a:pt x="501" y="1417"/>
                  </a:lnTo>
                  <a:lnTo>
                    <a:pt x="509" y="1422"/>
                  </a:lnTo>
                  <a:lnTo>
                    <a:pt x="517" y="1424"/>
                  </a:lnTo>
                  <a:lnTo>
                    <a:pt x="528" y="1425"/>
                  </a:lnTo>
                  <a:lnTo>
                    <a:pt x="537" y="1424"/>
                  </a:lnTo>
                  <a:lnTo>
                    <a:pt x="546" y="1422"/>
                  </a:lnTo>
                  <a:lnTo>
                    <a:pt x="554" y="1417"/>
                  </a:lnTo>
                  <a:lnTo>
                    <a:pt x="561" y="1412"/>
                  </a:lnTo>
                  <a:lnTo>
                    <a:pt x="568" y="1405"/>
                  </a:lnTo>
                  <a:lnTo>
                    <a:pt x="572" y="1397"/>
                  </a:lnTo>
                  <a:lnTo>
                    <a:pt x="575" y="1387"/>
                  </a:lnTo>
                  <a:lnTo>
                    <a:pt x="576" y="1377"/>
                  </a:lnTo>
                  <a:lnTo>
                    <a:pt x="575" y="1368"/>
                  </a:lnTo>
                  <a:lnTo>
                    <a:pt x="572" y="1359"/>
                  </a:lnTo>
                  <a:lnTo>
                    <a:pt x="568" y="1350"/>
                  </a:lnTo>
                  <a:lnTo>
                    <a:pt x="561" y="1343"/>
                  </a:lnTo>
                  <a:lnTo>
                    <a:pt x="554" y="1337"/>
                  </a:lnTo>
                  <a:lnTo>
                    <a:pt x="546" y="1333"/>
                  </a:lnTo>
                  <a:lnTo>
                    <a:pt x="537" y="1330"/>
                  </a:lnTo>
                  <a:lnTo>
                    <a:pt x="528" y="1329"/>
                  </a:lnTo>
                  <a:close/>
                  <a:moveTo>
                    <a:pt x="48" y="1329"/>
                  </a:moveTo>
                  <a:lnTo>
                    <a:pt x="39" y="1330"/>
                  </a:lnTo>
                  <a:lnTo>
                    <a:pt x="30" y="1333"/>
                  </a:lnTo>
                  <a:lnTo>
                    <a:pt x="22" y="1337"/>
                  </a:lnTo>
                  <a:lnTo>
                    <a:pt x="14" y="1343"/>
                  </a:lnTo>
                  <a:lnTo>
                    <a:pt x="8" y="1350"/>
                  </a:lnTo>
                  <a:lnTo>
                    <a:pt x="4" y="1359"/>
                  </a:lnTo>
                  <a:lnTo>
                    <a:pt x="1" y="1368"/>
                  </a:lnTo>
                  <a:lnTo>
                    <a:pt x="0" y="1377"/>
                  </a:lnTo>
                  <a:lnTo>
                    <a:pt x="1" y="1387"/>
                  </a:lnTo>
                  <a:lnTo>
                    <a:pt x="4" y="1397"/>
                  </a:lnTo>
                  <a:lnTo>
                    <a:pt x="8" y="1405"/>
                  </a:lnTo>
                  <a:lnTo>
                    <a:pt x="14" y="1412"/>
                  </a:lnTo>
                  <a:lnTo>
                    <a:pt x="22" y="1417"/>
                  </a:lnTo>
                  <a:lnTo>
                    <a:pt x="30" y="1422"/>
                  </a:lnTo>
                  <a:lnTo>
                    <a:pt x="39" y="1424"/>
                  </a:lnTo>
                  <a:lnTo>
                    <a:pt x="48" y="1425"/>
                  </a:lnTo>
                  <a:lnTo>
                    <a:pt x="57" y="1424"/>
                  </a:lnTo>
                  <a:lnTo>
                    <a:pt x="67" y="1422"/>
                  </a:lnTo>
                  <a:lnTo>
                    <a:pt x="75" y="1417"/>
                  </a:lnTo>
                  <a:lnTo>
                    <a:pt x="82" y="1412"/>
                  </a:lnTo>
                  <a:lnTo>
                    <a:pt x="88" y="1405"/>
                  </a:lnTo>
                  <a:lnTo>
                    <a:pt x="92" y="1397"/>
                  </a:lnTo>
                  <a:lnTo>
                    <a:pt x="95" y="1387"/>
                  </a:lnTo>
                  <a:lnTo>
                    <a:pt x="96" y="1377"/>
                  </a:lnTo>
                  <a:lnTo>
                    <a:pt x="95" y="1368"/>
                  </a:lnTo>
                  <a:lnTo>
                    <a:pt x="92" y="1359"/>
                  </a:lnTo>
                  <a:lnTo>
                    <a:pt x="88" y="1350"/>
                  </a:lnTo>
                  <a:lnTo>
                    <a:pt x="82" y="1343"/>
                  </a:lnTo>
                  <a:lnTo>
                    <a:pt x="75" y="1337"/>
                  </a:lnTo>
                  <a:lnTo>
                    <a:pt x="67" y="1333"/>
                  </a:lnTo>
                  <a:lnTo>
                    <a:pt x="57" y="1330"/>
                  </a:lnTo>
                  <a:lnTo>
                    <a:pt x="48" y="1329"/>
                  </a:lnTo>
                  <a:close/>
                  <a:moveTo>
                    <a:pt x="1965" y="886"/>
                  </a:moveTo>
                  <a:lnTo>
                    <a:pt x="1956" y="887"/>
                  </a:lnTo>
                  <a:lnTo>
                    <a:pt x="1947" y="890"/>
                  </a:lnTo>
                  <a:lnTo>
                    <a:pt x="1939" y="894"/>
                  </a:lnTo>
                  <a:lnTo>
                    <a:pt x="1931" y="900"/>
                  </a:lnTo>
                  <a:lnTo>
                    <a:pt x="1925" y="907"/>
                  </a:lnTo>
                  <a:lnTo>
                    <a:pt x="1921" y="916"/>
                  </a:lnTo>
                  <a:lnTo>
                    <a:pt x="1918" y="925"/>
                  </a:lnTo>
                  <a:lnTo>
                    <a:pt x="1917" y="934"/>
                  </a:lnTo>
                  <a:lnTo>
                    <a:pt x="1918" y="944"/>
                  </a:lnTo>
                  <a:lnTo>
                    <a:pt x="1921" y="953"/>
                  </a:lnTo>
                  <a:lnTo>
                    <a:pt x="1925" y="961"/>
                  </a:lnTo>
                  <a:lnTo>
                    <a:pt x="1931" y="968"/>
                  </a:lnTo>
                  <a:lnTo>
                    <a:pt x="1939" y="974"/>
                  </a:lnTo>
                  <a:lnTo>
                    <a:pt x="1947" y="978"/>
                  </a:lnTo>
                  <a:lnTo>
                    <a:pt x="1956" y="981"/>
                  </a:lnTo>
                  <a:lnTo>
                    <a:pt x="1965" y="982"/>
                  </a:lnTo>
                  <a:lnTo>
                    <a:pt x="1975" y="981"/>
                  </a:lnTo>
                  <a:lnTo>
                    <a:pt x="1985" y="978"/>
                  </a:lnTo>
                  <a:lnTo>
                    <a:pt x="1993" y="974"/>
                  </a:lnTo>
                  <a:lnTo>
                    <a:pt x="2000" y="968"/>
                  </a:lnTo>
                  <a:lnTo>
                    <a:pt x="2005" y="961"/>
                  </a:lnTo>
                  <a:lnTo>
                    <a:pt x="2010" y="953"/>
                  </a:lnTo>
                  <a:lnTo>
                    <a:pt x="2012" y="944"/>
                  </a:lnTo>
                  <a:lnTo>
                    <a:pt x="2013" y="934"/>
                  </a:lnTo>
                  <a:lnTo>
                    <a:pt x="2012" y="925"/>
                  </a:lnTo>
                  <a:lnTo>
                    <a:pt x="2010" y="916"/>
                  </a:lnTo>
                  <a:lnTo>
                    <a:pt x="2005" y="907"/>
                  </a:lnTo>
                  <a:lnTo>
                    <a:pt x="2000" y="900"/>
                  </a:lnTo>
                  <a:lnTo>
                    <a:pt x="1993" y="894"/>
                  </a:lnTo>
                  <a:lnTo>
                    <a:pt x="1985" y="890"/>
                  </a:lnTo>
                  <a:lnTo>
                    <a:pt x="1975" y="887"/>
                  </a:lnTo>
                  <a:lnTo>
                    <a:pt x="1965" y="886"/>
                  </a:lnTo>
                  <a:close/>
                  <a:moveTo>
                    <a:pt x="1486" y="886"/>
                  </a:moveTo>
                  <a:lnTo>
                    <a:pt x="1476" y="887"/>
                  </a:lnTo>
                  <a:lnTo>
                    <a:pt x="1467" y="890"/>
                  </a:lnTo>
                  <a:lnTo>
                    <a:pt x="1459" y="894"/>
                  </a:lnTo>
                  <a:lnTo>
                    <a:pt x="1452" y="900"/>
                  </a:lnTo>
                  <a:lnTo>
                    <a:pt x="1447" y="907"/>
                  </a:lnTo>
                  <a:lnTo>
                    <a:pt x="1442" y="916"/>
                  </a:lnTo>
                  <a:lnTo>
                    <a:pt x="1439" y="925"/>
                  </a:lnTo>
                  <a:lnTo>
                    <a:pt x="1439" y="934"/>
                  </a:lnTo>
                  <a:lnTo>
                    <a:pt x="1439" y="944"/>
                  </a:lnTo>
                  <a:lnTo>
                    <a:pt x="1442" y="953"/>
                  </a:lnTo>
                  <a:lnTo>
                    <a:pt x="1447" y="961"/>
                  </a:lnTo>
                  <a:lnTo>
                    <a:pt x="1452" y="968"/>
                  </a:lnTo>
                  <a:lnTo>
                    <a:pt x="1459" y="974"/>
                  </a:lnTo>
                  <a:lnTo>
                    <a:pt x="1467" y="978"/>
                  </a:lnTo>
                  <a:lnTo>
                    <a:pt x="1476" y="981"/>
                  </a:lnTo>
                  <a:lnTo>
                    <a:pt x="1486" y="982"/>
                  </a:lnTo>
                  <a:lnTo>
                    <a:pt x="1496" y="981"/>
                  </a:lnTo>
                  <a:lnTo>
                    <a:pt x="1505" y="978"/>
                  </a:lnTo>
                  <a:lnTo>
                    <a:pt x="1513" y="974"/>
                  </a:lnTo>
                  <a:lnTo>
                    <a:pt x="1521" y="968"/>
                  </a:lnTo>
                  <a:lnTo>
                    <a:pt x="1526" y="961"/>
                  </a:lnTo>
                  <a:lnTo>
                    <a:pt x="1531" y="953"/>
                  </a:lnTo>
                  <a:lnTo>
                    <a:pt x="1534" y="944"/>
                  </a:lnTo>
                  <a:lnTo>
                    <a:pt x="1534" y="934"/>
                  </a:lnTo>
                  <a:lnTo>
                    <a:pt x="1534" y="925"/>
                  </a:lnTo>
                  <a:lnTo>
                    <a:pt x="1531" y="916"/>
                  </a:lnTo>
                  <a:lnTo>
                    <a:pt x="1526" y="907"/>
                  </a:lnTo>
                  <a:lnTo>
                    <a:pt x="1521" y="900"/>
                  </a:lnTo>
                  <a:lnTo>
                    <a:pt x="1513" y="894"/>
                  </a:lnTo>
                  <a:lnTo>
                    <a:pt x="1505" y="890"/>
                  </a:lnTo>
                  <a:lnTo>
                    <a:pt x="1496" y="887"/>
                  </a:lnTo>
                  <a:lnTo>
                    <a:pt x="1486" y="886"/>
                  </a:lnTo>
                  <a:close/>
                  <a:moveTo>
                    <a:pt x="1007" y="886"/>
                  </a:moveTo>
                  <a:lnTo>
                    <a:pt x="997" y="887"/>
                  </a:lnTo>
                  <a:lnTo>
                    <a:pt x="988" y="890"/>
                  </a:lnTo>
                  <a:lnTo>
                    <a:pt x="980" y="894"/>
                  </a:lnTo>
                  <a:lnTo>
                    <a:pt x="972" y="900"/>
                  </a:lnTo>
                  <a:lnTo>
                    <a:pt x="967" y="907"/>
                  </a:lnTo>
                  <a:lnTo>
                    <a:pt x="962" y="916"/>
                  </a:lnTo>
                  <a:lnTo>
                    <a:pt x="960" y="925"/>
                  </a:lnTo>
                  <a:lnTo>
                    <a:pt x="959" y="934"/>
                  </a:lnTo>
                  <a:lnTo>
                    <a:pt x="960" y="944"/>
                  </a:lnTo>
                  <a:lnTo>
                    <a:pt x="962" y="953"/>
                  </a:lnTo>
                  <a:lnTo>
                    <a:pt x="967" y="961"/>
                  </a:lnTo>
                  <a:lnTo>
                    <a:pt x="972" y="968"/>
                  </a:lnTo>
                  <a:lnTo>
                    <a:pt x="980" y="974"/>
                  </a:lnTo>
                  <a:lnTo>
                    <a:pt x="988" y="978"/>
                  </a:lnTo>
                  <a:lnTo>
                    <a:pt x="997" y="981"/>
                  </a:lnTo>
                  <a:lnTo>
                    <a:pt x="1007" y="982"/>
                  </a:lnTo>
                  <a:lnTo>
                    <a:pt x="1016" y="981"/>
                  </a:lnTo>
                  <a:lnTo>
                    <a:pt x="1026" y="978"/>
                  </a:lnTo>
                  <a:lnTo>
                    <a:pt x="1034" y="974"/>
                  </a:lnTo>
                  <a:lnTo>
                    <a:pt x="1041" y="968"/>
                  </a:lnTo>
                  <a:lnTo>
                    <a:pt x="1047" y="961"/>
                  </a:lnTo>
                  <a:lnTo>
                    <a:pt x="1051" y="953"/>
                  </a:lnTo>
                  <a:lnTo>
                    <a:pt x="1054" y="944"/>
                  </a:lnTo>
                  <a:lnTo>
                    <a:pt x="1055" y="934"/>
                  </a:lnTo>
                  <a:lnTo>
                    <a:pt x="1054" y="925"/>
                  </a:lnTo>
                  <a:lnTo>
                    <a:pt x="1051" y="916"/>
                  </a:lnTo>
                  <a:lnTo>
                    <a:pt x="1047" y="907"/>
                  </a:lnTo>
                  <a:lnTo>
                    <a:pt x="1041" y="900"/>
                  </a:lnTo>
                  <a:lnTo>
                    <a:pt x="1034" y="894"/>
                  </a:lnTo>
                  <a:lnTo>
                    <a:pt x="1026" y="890"/>
                  </a:lnTo>
                  <a:lnTo>
                    <a:pt x="1016" y="887"/>
                  </a:lnTo>
                  <a:lnTo>
                    <a:pt x="1007" y="886"/>
                  </a:lnTo>
                  <a:close/>
                  <a:moveTo>
                    <a:pt x="528" y="886"/>
                  </a:moveTo>
                  <a:lnTo>
                    <a:pt x="517" y="887"/>
                  </a:lnTo>
                  <a:lnTo>
                    <a:pt x="509" y="890"/>
                  </a:lnTo>
                  <a:lnTo>
                    <a:pt x="501" y="894"/>
                  </a:lnTo>
                  <a:lnTo>
                    <a:pt x="494" y="900"/>
                  </a:lnTo>
                  <a:lnTo>
                    <a:pt x="488" y="907"/>
                  </a:lnTo>
                  <a:lnTo>
                    <a:pt x="484" y="916"/>
                  </a:lnTo>
                  <a:lnTo>
                    <a:pt x="481" y="925"/>
                  </a:lnTo>
                  <a:lnTo>
                    <a:pt x="480" y="934"/>
                  </a:lnTo>
                  <a:lnTo>
                    <a:pt x="481" y="944"/>
                  </a:lnTo>
                  <a:lnTo>
                    <a:pt x="484" y="953"/>
                  </a:lnTo>
                  <a:lnTo>
                    <a:pt x="488" y="961"/>
                  </a:lnTo>
                  <a:lnTo>
                    <a:pt x="494" y="968"/>
                  </a:lnTo>
                  <a:lnTo>
                    <a:pt x="501" y="974"/>
                  </a:lnTo>
                  <a:lnTo>
                    <a:pt x="509" y="978"/>
                  </a:lnTo>
                  <a:lnTo>
                    <a:pt x="517" y="981"/>
                  </a:lnTo>
                  <a:lnTo>
                    <a:pt x="528" y="982"/>
                  </a:lnTo>
                  <a:lnTo>
                    <a:pt x="537" y="981"/>
                  </a:lnTo>
                  <a:lnTo>
                    <a:pt x="546" y="978"/>
                  </a:lnTo>
                  <a:lnTo>
                    <a:pt x="554" y="974"/>
                  </a:lnTo>
                  <a:lnTo>
                    <a:pt x="561" y="968"/>
                  </a:lnTo>
                  <a:lnTo>
                    <a:pt x="568" y="961"/>
                  </a:lnTo>
                  <a:lnTo>
                    <a:pt x="572" y="953"/>
                  </a:lnTo>
                  <a:lnTo>
                    <a:pt x="575" y="944"/>
                  </a:lnTo>
                  <a:lnTo>
                    <a:pt x="576" y="934"/>
                  </a:lnTo>
                  <a:lnTo>
                    <a:pt x="575" y="925"/>
                  </a:lnTo>
                  <a:lnTo>
                    <a:pt x="572" y="916"/>
                  </a:lnTo>
                  <a:lnTo>
                    <a:pt x="568" y="907"/>
                  </a:lnTo>
                  <a:lnTo>
                    <a:pt x="561" y="900"/>
                  </a:lnTo>
                  <a:lnTo>
                    <a:pt x="554" y="894"/>
                  </a:lnTo>
                  <a:lnTo>
                    <a:pt x="546" y="890"/>
                  </a:lnTo>
                  <a:lnTo>
                    <a:pt x="537" y="887"/>
                  </a:lnTo>
                  <a:lnTo>
                    <a:pt x="528" y="886"/>
                  </a:lnTo>
                  <a:close/>
                  <a:moveTo>
                    <a:pt x="48" y="886"/>
                  </a:moveTo>
                  <a:lnTo>
                    <a:pt x="39" y="887"/>
                  </a:lnTo>
                  <a:lnTo>
                    <a:pt x="30" y="890"/>
                  </a:lnTo>
                  <a:lnTo>
                    <a:pt x="22" y="894"/>
                  </a:lnTo>
                  <a:lnTo>
                    <a:pt x="14" y="900"/>
                  </a:lnTo>
                  <a:lnTo>
                    <a:pt x="8" y="907"/>
                  </a:lnTo>
                  <a:lnTo>
                    <a:pt x="4" y="916"/>
                  </a:lnTo>
                  <a:lnTo>
                    <a:pt x="1" y="925"/>
                  </a:lnTo>
                  <a:lnTo>
                    <a:pt x="0" y="934"/>
                  </a:lnTo>
                  <a:lnTo>
                    <a:pt x="1" y="944"/>
                  </a:lnTo>
                  <a:lnTo>
                    <a:pt x="4" y="953"/>
                  </a:lnTo>
                  <a:lnTo>
                    <a:pt x="8" y="961"/>
                  </a:lnTo>
                  <a:lnTo>
                    <a:pt x="14" y="968"/>
                  </a:lnTo>
                  <a:lnTo>
                    <a:pt x="22" y="974"/>
                  </a:lnTo>
                  <a:lnTo>
                    <a:pt x="30" y="978"/>
                  </a:lnTo>
                  <a:lnTo>
                    <a:pt x="39" y="981"/>
                  </a:lnTo>
                  <a:lnTo>
                    <a:pt x="48" y="982"/>
                  </a:lnTo>
                  <a:lnTo>
                    <a:pt x="57" y="981"/>
                  </a:lnTo>
                  <a:lnTo>
                    <a:pt x="67" y="978"/>
                  </a:lnTo>
                  <a:lnTo>
                    <a:pt x="75" y="974"/>
                  </a:lnTo>
                  <a:lnTo>
                    <a:pt x="82" y="968"/>
                  </a:lnTo>
                  <a:lnTo>
                    <a:pt x="88" y="961"/>
                  </a:lnTo>
                  <a:lnTo>
                    <a:pt x="92" y="953"/>
                  </a:lnTo>
                  <a:lnTo>
                    <a:pt x="95" y="944"/>
                  </a:lnTo>
                  <a:lnTo>
                    <a:pt x="96" y="934"/>
                  </a:lnTo>
                  <a:lnTo>
                    <a:pt x="95" y="925"/>
                  </a:lnTo>
                  <a:lnTo>
                    <a:pt x="92" y="916"/>
                  </a:lnTo>
                  <a:lnTo>
                    <a:pt x="88" y="907"/>
                  </a:lnTo>
                  <a:lnTo>
                    <a:pt x="82" y="900"/>
                  </a:lnTo>
                  <a:lnTo>
                    <a:pt x="75" y="894"/>
                  </a:lnTo>
                  <a:lnTo>
                    <a:pt x="67" y="890"/>
                  </a:lnTo>
                  <a:lnTo>
                    <a:pt x="57" y="887"/>
                  </a:lnTo>
                  <a:lnTo>
                    <a:pt x="48" y="886"/>
                  </a:lnTo>
                  <a:close/>
                  <a:moveTo>
                    <a:pt x="1965" y="443"/>
                  </a:moveTo>
                  <a:lnTo>
                    <a:pt x="1956" y="444"/>
                  </a:lnTo>
                  <a:lnTo>
                    <a:pt x="1947" y="447"/>
                  </a:lnTo>
                  <a:lnTo>
                    <a:pt x="1939" y="451"/>
                  </a:lnTo>
                  <a:lnTo>
                    <a:pt x="1931" y="457"/>
                  </a:lnTo>
                  <a:lnTo>
                    <a:pt x="1925" y="464"/>
                  </a:lnTo>
                  <a:lnTo>
                    <a:pt x="1921" y="473"/>
                  </a:lnTo>
                  <a:lnTo>
                    <a:pt x="1918" y="482"/>
                  </a:lnTo>
                  <a:lnTo>
                    <a:pt x="1917" y="491"/>
                  </a:lnTo>
                  <a:lnTo>
                    <a:pt x="1918" y="500"/>
                  </a:lnTo>
                  <a:lnTo>
                    <a:pt x="1921" y="510"/>
                  </a:lnTo>
                  <a:lnTo>
                    <a:pt x="1925" y="518"/>
                  </a:lnTo>
                  <a:lnTo>
                    <a:pt x="1931" y="525"/>
                  </a:lnTo>
                  <a:lnTo>
                    <a:pt x="1939" y="531"/>
                  </a:lnTo>
                  <a:lnTo>
                    <a:pt x="1947" y="535"/>
                  </a:lnTo>
                  <a:lnTo>
                    <a:pt x="1956" y="538"/>
                  </a:lnTo>
                  <a:lnTo>
                    <a:pt x="1965" y="539"/>
                  </a:lnTo>
                  <a:lnTo>
                    <a:pt x="1975" y="538"/>
                  </a:lnTo>
                  <a:lnTo>
                    <a:pt x="1985" y="535"/>
                  </a:lnTo>
                  <a:lnTo>
                    <a:pt x="1993" y="531"/>
                  </a:lnTo>
                  <a:lnTo>
                    <a:pt x="2000" y="525"/>
                  </a:lnTo>
                  <a:lnTo>
                    <a:pt x="2005" y="518"/>
                  </a:lnTo>
                  <a:lnTo>
                    <a:pt x="2010" y="510"/>
                  </a:lnTo>
                  <a:lnTo>
                    <a:pt x="2012" y="500"/>
                  </a:lnTo>
                  <a:lnTo>
                    <a:pt x="2013" y="491"/>
                  </a:lnTo>
                  <a:lnTo>
                    <a:pt x="2012" y="482"/>
                  </a:lnTo>
                  <a:lnTo>
                    <a:pt x="2010" y="473"/>
                  </a:lnTo>
                  <a:lnTo>
                    <a:pt x="2005" y="464"/>
                  </a:lnTo>
                  <a:lnTo>
                    <a:pt x="2000" y="457"/>
                  </a:lnTo>
                  <a:lnTo>
                    <a:pt x="1993" y="451"/>
                  </a:lnTo>
                  <a:lnTo>
                    <a:pt x="1985" y="447"/>
                  </a:lnTo>
                  <a:lnTo>
                    <a:pt x="1975" y="444"/>
                  </a:lnTo>
                  <a:lnTo>
                    <a:pt x="1965" y="443"/>
                  </a:lnTo>
                  <a:close/>
                  <a:moveTo>
                    <a:pt x="1486" y="443"/>
                  </a:moveTo>
                  <a:lnTo>
                    <a:pt x="1476" y="444"/>
                  </a:lnTo>
                  <a:lnTo>
                    <a:pt x="1467" y="447"/>
                  </a:lnTo>
                  <a:lnTo>
                    <a:pt x="1459" y="451"/>
                  </a:lnTo>
                  <a:lnTo>
                    <a:pt x="1452" y="457"/>
                  </a:lnTo>
                  <a:lnTo>
                    <a:pt x="1447" y="464"/>
                  </a:lnTo>
                  <a:lnTo>
                    <a:pt x="1442" y="473"/>
                  </a:lnTo>
                  <a:lnTo>
                    <a:pt x="1439" y="482"/>
                  </a:lnTo>
                  <a:lnTo>
                    <a:pt x="1439" y="491"/>
                  </a:lnTo>
                  <a:lnTo>
                    <a:pt x="1439" y="500"/>
                  </a:lnTo>
                  <a:lnTo>
                    <a:pt x="1442" y="510"/>
                  </a:lnTo>
                  <a:lnTo>
                    <a:pt x="1447" y="518"/>
                  </a:lnTo>
                  <a:lnTo>
                    <a:pt x="1452" y="525"/>
                  </a:lnTo>
                  <a:lnTo>
                    <a:pt x="1459" y="531"/>
                  </a:lnTo>
                  <a:lnTo>
                    <a:pt x="1467" y="535"/>
                  </a:lnTo>
                  <a:lnTo>
                    <a:pt x="1476" y="538"/>
                  </a:lnTo>
                  <a:lnTo>
                    <a:pt x="1486" y="539"/>
                  </a:lnTo>
                  <a:lnTo>
                    <a:pt x="1496" y="538"/>
                  </a:lnTo>
                  <a:lnTo>
                    <a:pt x="1505" y="535"/>
                  </a:lnTo>
                  <a:lnTo>
                    <a:pt x="1513" y="531"/>
                  </a:lnTo>
                  <a:lnTo>
                    <a:pt x="1521" y="525"/>
                  </a:lnTo>
                  <a:lnTo>
                    <a:pt x="1526" y="518"/>
                  </a:lnTo>
                  <a:lnTo>
                    <a:pt x="1531" y="510"/>
                  </a:lnTo>
                  <a:lnTo>
                    <a:pt x="1534" y="500"/>
                  </a:lnTo>
                  <a:lnTo>
                    <a:pt x="1534" y="491"/>
                  </a:lnTo>
                  <a:lnTo>
                    <a:pt x="1534" y="482"/>
                  </a:lnTo>
                  <a:lnTo>
                    <a:pt x="1531" y="473"/>
                  </a:lnTo>
                  <a:lnTo>
                    <a:pt x="1526" y="464"/>
                  </a:lnTo>
                  <a:lnTo>
                    <a:pt x="1521" y="457"/>
                  </a:lnTo>
                  <a:lnTo>
                    <a:pt x="1513" y="451"/>
                  </a:lnTo>
                  <a:lnTo>
                    <a:pt x="1505" y="447"/>
                  </a:lnTo>
                  <a:lnTo>
                    <a:pt x="1496" y="444"/>
                  </a:lnTo>
                  <a:lnTo>
                    <a:pt x="1486" y="443"/>
                  </a:lnTo>
                  <a:close/>
                  <a:moveTo>
                    <a:pt x="1007" y="443"/>
                  </a:moveTo>
                  <a:lnTo>
                    <a:pt x="997" y="444"/>
                  </a:lnTo>
                  <a:lnTo>
                    <a:pt x="988" y="447"/>
                  </a:lnTo>
                  <a:lnTo>
                    <a:pt x="980" y="451"/>
                  </a:lnTo>
                  <a:lnTo>
                    <a:pt x="972" y="457"/>
                  </a:lnTo>
                  <a:lnTo>
                    <a:pt x="967" y="464"/>
                  </a:lnTo>
                  <a:lnTo>
                    <a:pt x="962" y="473"/>
                  </a:lnTo>
                  <a:lnTo>
                    <a:pt x="960" y="482"/>
                  </a:lnTo>
                  <a:lnTo>
                    <a:pt x="959" y="491"/>
                  </a:lnTo>
                  <a:lnTo>
                    <a:pt x="960" y="500"/>
                  </a:lnTo>
                  <a:lnTo>
                    <a:pt x="962" y="510"/>
                  </a:lnTo>
                  <a:lnTo>
                    <a:pt x="967" y="518"/>
                  </a:lnTo>
                  <a:lnTo>
                    <a:pt x="972" y="525"/>
                  </a:lnTo>
                  <a:lnTo>
                    <a:pt x="980" y="531"/>
                  </a:lnTo>
                  <a:lnTo>
                    <a:pt x="988" y="535"/>
                  </a:lnTo>
                  <a:lnTo>
                    <a:pt x="997" y="538"/>
                  </a:lnTo>
                  <a:lnTo>
                    <a:pt x="1007" y="539"/>
                  </a:lnTo>
                  <a:lnTo>
                    <a:pt x="1016" y="538"/>
                  </a:lnTo>
                  <a:lnTo>
                    <a:pt x="1026" y="535"/>
                  </a:lnTo>
                  <a:lnTo>
                    <a:pt x="1034" y="531"/>
                  </a:lnTo>
                  <a:lnTo>
                    <a:pt x="1041" y="525"/>
                  </a:lnTo>
                  <a:lnTo>
                    <a:pt x="1047" y="518"/>
                  </a:lnTo>
                  <a:lnTo>
                    <a:pt x="1051" y="510"/>
                  </a:lnTo>
                  <a:lnTo>
                    <a:pt x="1054" y="500"/>
                  </a:lnTo>
                  <a:lnTo>
                    <a:pt x="1055" y="491"/>
                  </a:lnTo>
                  <a:lnTo>
                    <a:pt x="1054" y="482"/>
                  </a:lnTo>
                  <a:lnTo>
                    <a:pt x="1051" y="473"/>
                  </a:lnTo>
                  <a:lnTo>
                    <a:pt x="1047" y="464"/>
                  </a:lnTo>
                  <a:lnTo>
                    <a:pt x="1041" y="457"/>
                  </a:lnTo>
                  <a:lnTo>
                    <a:pt x="1034" y="451"/>
                  </a:lnTo>
                  <a:lnTo>
                    <a:pt x="1026" y="447"/>
                  </a:lnTo>
                  <a:lnTo>
                    <a:pt x="1016" y="444"/>
                  </a:lnTo>
                  <a:lnTo>
                    <a:pt x="1007" y="443"/>
                  </a:lnTo>
                  <a:close/>
                  <a:moveTo>
                    <a:pt x="528" y="443"/>
                  </a:moveTo>
                  <a:lnTo>
                    <a:pt x="517" y="444"/>
                  </a:lnTo>
                  <a:lnTo>
                    <a:pt x="509" y="447"/>
                  </a:lnTo>
                  <a:lnTo>
                    <a:pt x="501" y="451"/>
                  </a:lnTo>
                  <a:lnTo>
                    <a:pt x="494" y="457"/>
                  </a:lnTo>
                  <a:lnTo>
                    <a:pt x="488" y="464"/>
                  </a:lnTo>
                  <a:lnTo>
                    <a:pt x="484" y="473"/>
                  </a:lnTo>
                  <a:lnTo>
                    <a:pt x="481" y="482"/>
                  </a:lnTo>
                  <a:lnTo>
                    <a:pt x="480" y="491"/>
                  </a:lnTo>
                  <a:lnTo>
                    <a:pt x="481" y="500"/>
                  </a:lnTo>
                  <a:lnTo>
                    <a:pt x="484" y="510"/>
                  </a:lnTo>
                  <a:lnTo>
                    <a:pt x="488" y="518"/>
                  </a:lnTo>
                  <a:lnTo>
                    <a:pt x="494" y="525"/>
                  </a:lnTo>
                  <a:lnTo>
                    <a:pt x="501" y="531"/>
                  </a:lnTo>
                  <a:lnTo>
                    <a:pt x="509" y="535"/>
                  </a:lnTo>
                  <a:lnTo>
                    <a:pt x="517" y="538"/>
                  </a:lnTo>
                  <a:lnTo>
                    <a:pt x="528" y="539"/>
                  </a:lnTo>
                  <a:lnTo>
                    <a:pt x="537" y="538"/>
                  </a:lnTo>
                  <a:lnTo>
                    <a:pt x="546" y="535"/>
                  </a:lnTo>
                  <a:lnTo>
                    <a:pt x="554" y="531"/>
                  </a:lnTo>
                  <a:lnTo>
                    <a:pt x="561" y="525"/>
                  </a:lnTo>
                  <a:lnTo>
                    <a:pt x="568" y="518"/>
                  </a:lnTo>
                  <a:lnTo>
                    <a:pt x="572" y="510"/>
                  </a:lnTo>
                  <a:lnTo>
                    <a:pt x="575" y="500"/>
                  </a:lnTo>
                  <a:lnTo>
                    <a:pt x="576" y="491"/>
                  </a:lnTo>
                  <a:lnTo>
                    <a:pt x="575" y="482"/>
                  </a:lnTo>
                  <a:lnTo>
                    <a:pt x="572" y="473"/>
                  </a:lnTo>
                  <a:lnTo>
                    <a:pt x="568" y="464"/>
                  </a:lnTo>
                  <a:lnTo>
                    <a:pt x="561" y="457"/>
                  </a:lnTo>
                  <a:lnTo>
                    <a:pt x="554" y="451"/>
                  </a:lnTo>
                  <a:lnTo>
                    <a:pt x="546" y="447"/>
                  </a:lnTo>
                  <a:lnTo>
                    <a:pt x="537" y="444"/>
                  </a:lnTo>
                  <a:lnTo>
                    <a:pt x="528" y="443"/>
                  </a:lnTo>
                  <a:close/>
                  <a:moveTo>
                    <a:pt x="48" y="443"/>
                  </a:moveTo>
                  <a:lnTo>
                    <a:pt x="39" y="444"/>
                  </a:lnTo>
                  <a:lnTo>
                    <a:pt x="30" y="447"/>
                  </a:lnTo>
                  <a:lnTo>
                    <a:pt x="22" y="451"/>
                  </a:lnTo>
                  <a:lnTo>
                    <a:pt x="14" y="457"/>
                  </a:lnTo>
                  <a:lnTo>
                    <a:pt x="8" y="464"/>
                  </a:lnTo>
                  <a:lnTo>
                    <a:pt x="4" y="473"/>
                  </a:lnTo>
                  <a:lnTo>
                    <a:pt x="1" y="482"/>
                  </a:lnTo>
                  <a:lnTo>
                    <a:pt x="0" y="491"/>
                  </a:lnTo>
                  <a:lnTo>
                    <a:pt x="1" y="500"/>
                  </a:lnTo>
                  <a:lnTo>
                    <a:pt x="4" y="510"/>
                  </a:lnTo>
                  <a:lnTo>
                    <a:pt x="8" y="518"/>
                  </a:lnTo>
                  <a:lnTo>
                    <a:pt x="14" y="525"/>
                  </a:lnTo>
                  <a:lnTo>
                    <a:pt x="22" y="531"/>
                  </a:lnTo>
                  <a:lnTo>
                    <a:pt x="30" y="535"/>
                  </a:lnTo>
                  <a:lnTo>
                    <a:pt x="39" y="538"/>
                  </a:lnTo>
                  <a:lnTo>
                    <a:pt x="48" y="539"/>
                  </a:lnTo>
                  <a:lnTo>
                    <a:pt x="57" y="538"/>
                  </a:lnTo>
                  <a:lnTo>
                    <a:pt x="67" y="535"/>
                  </a:lnTo>
                  <a:lnTo>
                    <a:pt x="75" y="531"/>
                  </a:lnTo>
                  <a:lnTo>
                    <a:pt x="82" y="525"/>
                  </a:lnTo>
                  <a:lnTo>
                    <a:pt x="88" y="518"/>
                  </a:lnTo>
                  <a:lnTo>
                    <a:pt x="92" y="510"/>
                  </a:lnTo>
                  <a:lnTo>
                    <a:pt x="95" y="500"/>
                  </a:lnTo>
                  <a:lnTo>
                    <a:pt x="96" y="491"/>
                  </a:lnTo>
                  <a:lnTo>
                    <a:pt x="95" y="482"/>
                  </a:lnTo>
                  <a:lnTo>
                    <a:pt x="92" y="473"/>
                  </a:lnTo>
                  <a:lnTo>
                    <a:pt x="88" y="464"/>
                  </a:lnTo>
                  <a:lnTo>
                    <a:pt x="82" y="457"/>
                  </a:lnTo>
                  <a:lnTo>
                    <a:pt x="75" y="451"/>
                  </a:lnTo>
                  <a:lnTo>
                    <a:pt x="67" y="447"/>
                  </a:lnTo>
                  <a:lnTo>
                    <a:pt x="57" y="444"/>
                  </a:lnTo>
                  <a:lnTo>
                    <a:pt x="48" y="443"/>
                  </a:lnTo>
                  <a:close/>
                  <a:moveTo>
                    <a:pt x="1965" y="0"/>
                  </a:moveTo>
                  <a:lnTo>
                    <a:pt x="1956" y="1"/>
                  </a:lnTo>
                  <a:lnTo>
                    <a:pt x="1947" y="4"/>
                  </a:lnTo>
                  <a:lnTo>
                    <a:pt x="1939" y="8"/>
                  </a:lnTo>
                  <a:lnTo>
                    <a:pt x="1931" y="14"/>
                  </a:lnTo>
                  <a:lnTo>
                    <a:pt x="1925" y="21"/>
                  </a:lnTo>
                  <a:lnTo>
                    <a:pt x="1921" y="30"/>
                  </a:lnTo>
                  <a:lnTo>
                    <a:pt x="1918" y="38"/>
                  </a:lnTo>
                  <a:lnTo>
                    <a:pt x="1917" y="48"/>
                  </a:lnTo>
                  <a:lnTo>
                    <a:pt x="1918" y="57"/>
                  </a:lnTo>
                  <a:lnTo>
                    <a:pt x="1921" y="67"/>
                  </a:lnTo>
                  <a:lnTo>
                    <a:pt x="1925" y="75"/>
                  </a:lnTo>
                  <a:lnTo>
                    <a:pt x="1931" y="82"/>
                  </a:lnTo>
                  <a:lnTo>
                    <a:pt x="1939" y="88"/>
                  </a:lnTo>
                  <a:lnTo>
                    <a:pt x="1947" y="92"/>
                  </a:lnTo>
                  <a:lnTo>
                    <a:pt x="1956" y="95"/>
                  </a:lnTo>
                  <a:lnTo>
                    <a:pt x="1965" y="96"/>
                  </a:lnTo>
                  <a:lnTo>
                    <a:pt x="1975" y="95"/>
                  </a:lnTo>
                  <a:lnTo>
                    <a:pt x="1985" y="92"/>
                  </a:lnTo>
                  <a:lnTo>
                    <a:pt x="1993" y="88"/>
                  </a:lnTo>
                  <a:lnTo>
                    <a:pt x="2000" y="82"/>
                  </a:lnTo>
                  <a:lnTo>
                    <a:pt x="2005" y="75"/>
                  </a:lnTo>
                  <a:lnTo>
                    <a:pt x="2010" y="67"/>
                  </a:lnTo>
                  <a:lnTo>
                    <a:pt x="2012" y="57"/>
                  </a:lnTo>
                  <a:lnTo>
                    <a:pt x="2013" y="48"/>
                  </a:lnTo>
                  <a:lnTo>
                    <a:pt x="2012" y="38"/>
                  </a:lnTo>
                  <a:lnTo>
                    <a:pt x="2010" y="30"/>
                  </a:lnTo>
                  <a:lnTo>
                    <a:pt x="2005" y="21"/>
                  </a:lnTo>
                  <a:lnTo>
                    <a:pt x="2000" y="14"/>
                  </a:lnTo>
                  <a:lnTo>
                    <a:pt x="1993" y="8"/>
                  </a:lnTo>
                  <a:lnTo>
                    <a:pt x="1985" y="4"/>
                  </a:lnTo>
                  <a:lnTo>
                    <a:pt x="1975" y="1"/>
                  </a:lnTo>
                  <a:lnTo>
                    <a:pt x="1965" y="0"/>
                  </a:lnTo>
                  <a:close/>
                  <a:moveTo>
                    <a:pt x="1486" y="0"/>
                  </a:moveTo>
                  <a:lnTo>
                    <a:pt x="1476" y="1"/>
                  </a:lnTo>
                  <a:lnTo>
                    <a:pt x="1467" y="4"/>
                  </a:lnTo>
                  <a:lnTo>
                    <a:pt x="1459" y="8"/>
                  </a:lnTo>
                  <a:lnTo>
                    <a:pt x="1452" y="14"/>
                  </a:lnTo>
                  <a:lnTo>
                    <a:pt x="1447" y="21"/>
                  </a:lnTo>
                  <a:lnTo>
                    <a:pt x="1442" y="30"/>
                  </a:lnTo>
                  <a:lnTo>
                    <a:pt x="1439" y="38"/>
                  </a:lnTo>
                  <a:lnTo>
                    <a:pt x="1439" y="48"/>
                  </a:lnTo>
                  <a:lnTo>
                    <a:pt x="1439" y="57"/>
                  </a:lnTo>
                  <a:lnTo>
                    <a:pt x="1442" y="67"/>
                  </a:lnTo>
                  <a:lnTo>
                    <a:pt x="1447" y="75"/>
                  </a:lnTo>
                  <a:lnTo>
                    <a:pt x="1452" y="82"/>
                  </a:lnTo>
                  <a:lnTo>
                    <a:pt x="1459" y="88"/>
                  </a:lnTo>
                  <a:lnTo>
                    <a:pt x="1467" y="92"/>
                  </a:lnTo>
                  <a:lnTo>
                    <a:pt x="1476" y="95"/>
                  </a:lnTo>
                  <a:lnTo>
                    <a:pt x="1486" y="96"/>
                  </a:lnTo>
                  <a:lnTo>
                    <a:pt x="1496" y="95"/>
                  </a:lnTo>
                  <a:lnTo>
                    <a:pt x="1505" y="92"/>
                  </a:lnTo>
                  <a:lnTo>
                    <a:pt x="1513" y="88"/>
                  </a:lnTo>
                  <a:lnTo>
                    <a:pt x="1521" y="82"/>
                  </a:lnTo>
                  <a:lnTo>
                    <a:pt x="1526" y="75"/>
                  </a:lnTo>
                  <a:lnTo>
                    <a:pt x="1531" y="67"/>
                  </a:lnTo>
                  <a:lnTo>
                    <a:pt x="1534" y="57"/>
                  </a:lnTo>
                  <a:lnTo>
                    <a:pt x="1534" y="48"/>
                  </a:lnTo>
                  <a:lnTo>
                    <a:pt x="1534" y="38"/>
                  </a:lnTo>
                  <a:lnTo>
                    <a:pt x="1531" y="30"/>
                  </a:lnTo>
                  <a:lnTo>
                    <a:pt x="1526" y="21"/>
                  </a:lnTo>
                  <a:lnTo>
                    <a:pt x="1521" y="14"/>
                  </a:lnTo>
                  <a:lnTo>
                    <a:pt x="1513" y="8"/>
                  </a:lnTo>
                  <a:lnTo>
                    <a:pt x="1505" y="4"/>
                  </a:lnTo>
                  <a:lnTo>
                    <a:pt x="1496" y="1"/>
                  </a:lnTo>
                  <a:lnTo>
                    <a:pt x="1486" y="0"/>
                  </a:lnTo>
                  <a:close/>
                  <a:moveTo>
                    <a:pt x="1007" y="0"/>
                  </a:moveTo>
                  <a:lnTo>
                    <a:pt x="997" y="1"/>
                  </a:lnTo>
                  <a:lnTo>
                    <a:pt x="988" y="4"/>
                  </a:lnTo>
                  <a:lnTo>
                    <a:pt x="980" y="8"/>
                  </a:lnTo>
                  <a:lnTo>
                    <a:pt x="972" y="14"/>
                  </a:lnTo>
                  <a:lnTo>
                    <a:pt x="967" y="21"/>
                  </a:lnTo>
                  <a:lnTo>
                    <a:pt x="962" y="30"/>
                  </a:lnTo>
                  <a:lnTo>
                    <a:pt x="960" y="38"/>
                  </a:lnTo>
                  <a:lnTo>
                    <a:pt x="959" y="48"/>
                  </a:lnTo>
                  <a:lnTo>
                    <a:pt x="960" y="57"/>
                  </a:lnTo>
                  <a:lnTo>
                    <a:pt x="962" y="67"/>
                  </a:lnTo>
                  <a:lnTo>
                    <a:pt x="967" y="75"/>
                  </a:lnTo>
                  <a:lnTo>
                    <a:pt x="972" y="82"/>
                  </a:lnTo>
                  <a:lnTo>
                    <a:pt x="980" y="88"/>
                  </a:lnTo>
                  <a:lnTo>
                    <a:pt x="988" y="92"/>
                  </a:lnTo>
                  <a:lnTo>
                    <a:pt x="997" y="95"/>
                  </a:lnTo>
                  <a:lnTo>
                    <a:pt x="1007" y="96"/>
                  </a:lnTo>
                  <a:lnTo>
                    <a:pt x="1016" y="95"/>
                  </a:lnTo>
                  <a:lnTo>
                    <a:pt x="1026" y="92"/>
                  </a:lnTo>
                  <a:lnTo>
                    <a:pt x="1034" y="88"/>
                  </a:lnTo>
                  <a:lnTo>
                    <a:pt x="1041" y="82"/>
                  </a:lnTo>
                  <a:lnTo>
                    <a:pt x="1047" y="75"/>
                  </a:lnTo>
                  <a:lnTo>
                    <a:pt x="1051" y="67"/>
                  </a:lnTo>
                  <a:lnTo>
                    <a:pt x="1054" y="57"/>
                  </a:lnTo>
                  <a:lnTo>
                    <a:pt x="1055" y="48"/>
                  </a:lnTo>
                  <a:lnTo>
                    <a:pt x="1054" y="38"/>
                  </a:lnTo>
                  <a:lnTo>
                    <a:pt x="1051" y="30"/>
                  </a:lnTo>
                  <a:lnTo>
                    <a:pt x="1047" y="21"/>
                  </a:lnTo>
                  <a:lnTo>
                    <a:pt x="1041" y="14"/>
                  </a:lnTo>
                  <a:lnTo>
                    <a:pt x="1034" y="8"/>
                  </a:lnTo>
                  <a:lnTo>
                    <a:pt x="1026" y="4"/>
                  </a:lnTo>
                  <a:lnTo>
                    <a:pt x="1016" y="1"/>
                  </a:lnTo>
                  <a:lnTo>
                    <a:pt x="1007" y="0"/>
                  </a:lnTo>
                  <a:close/>
                  <a:moveTo>
                    <a:pt x="528" y="0"/>
                  </a:moveTo>
                  <a:lnTo>
                    <a:pt x="517" y="1"/>
                  </a:lnTo>
                  <a:lnTo>
                    <a:pt x="509" y="4"/>
                  </a:lnTo>
                  <a:lnTo>
                    <a:pt x="501" y="8"/>
                  </a:lnTo>
                  <a:lnTo>
                    <a:pt x="494" y="14"/>
                  </a:lnTo>
                  <a:lnTo>
                    <a:pt x="488" y="21"/>
                  </a:lnTo>
                  <a:lnTo>
                    <a:pt x="484" y="30"/>
                  </a:lnTo>
                  <a:lnTo>
                    <a:pt x="481" y="38"/>
                  </a:lnTo>
                  <a:lnTo>
                    <a:pt x="480" y="48"/>
                  </a:lnTo>
                  <a:lnTo>
                    <a:pt x="481" y="57"/>
                  </a:lnTo>
                  <a:lnTo>
                    <a:pt x="484" y="67"/>
                  </a:lnTo>
                  <a:lnTo>
                    <a:pt x="488" y="75"/>
                  </a:lnTo>
                  <a:lnTo>
                    <a:pt x="494" y="82"/>
                  </a:lnTo>
                  <a:lnTo>
                    <a:pt x="501" y="88"/>
                  </a:lnTo>
                  <a:lnTo>
                    <a:pt x="509" y="92"/>
                  </a:lnTo>
                  <a:lnTo>
                    <a:pt x="517" y="95"/>
                  </a:lnTo>
                  <a:lnTo>
                    <a:pt x="528" y="96"/>
                  </a:lnTo>
                  <a:lnTo>
                    <a:pt x="537" y="95"/>
                  </a:lnTo>
                  <a:lnTo>
                    <a:pt x="546" y="92"/>
                  </a:lnTo>
                  <a:lnTo>
                    <a:pt x="554" y="88"/>
                  </a:lnTo>
                  <a:lnTo>
                    <a:pt x="561" y="82"/>
                  </a:lnTo>
                  <a:lnTo>
                    <a:pt x="568" y="75"/>
                  </a:lnTo>
                  <a:lnTo>
                    <a:pt x="572" y="67"/>
                  </a:lnTo>
                  <a:lnTo>
                    <a:pt x="575" y="57"/>
                  </a:lnTo>
                  <a:lnTo>
                    <a:pt x="576" y="48"/>
                  </a:lnTo>
                  <a:lnTo>
                    <a:pt x="575" y="38"/>
                  </a:lnTo>
                  <a:lnTo>
                    <a:pt x="572" y="30"/>
                  </a:lnTo>
                  <a:lnTo>
                    <a:pt x="568" y="21"/>
                  </a:lnTo>
                  <a:lnTo>
                    <a:pt x="561" y="14"/>
                  </a:lnTo>
                  <a:lnTo>
                    <a:pt x="554" y="8"/>
                  </a:lnTo>
                  <a:lnTo>
                    <a:pt x="546" y="4"/>
                  </a:lnTo>
                  <a:lnTo>
                    <a:pt x="537" y="1"/>
                  </a:lnTo>
                  <a:lnTo>
                    <a:pt x="528" y="0"/>
                  </a:lnTo>
                  <a:close/>
                  <a:moveTo>
                    <a:pt x="48" y="0"/>
                  </a:moveTo>
                  <a:lnTo>
                    <a:pt x="39" y="1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4" y="30"/>
                  </a:lnTo>
                  <a:lnTo>
                    <a:pt x="1" y="38"/>
                  </a:lnTo>
                  <a:lnTo>
                    <a:pt x="0" y="48"/>
                  </a:lnTo>
                  <a:lnTo>
                    <a:pt x="1" y="57"/>
                  </a:lnTo>
                  <a:lnTo>
                    <a:pt x="4" y="67"/>
                  </a:lnTo>
                  <a:lnTo>
                    <a:pt x="8" y="75"/>
                  </a:lnTo>
                  <a:lnTo>
                    <a:pt x="14" y="82"/>
                  </a:lnTo>
                  <a:lnTo>
                    <a:pt x="22" y="88"/>
                  </a:lnTo>
                  <a:lnTo>
                    <a:pt x="30" y="92"/>
                  </a:lnTo>
                  <a:lnTo>
                    <a:pt x="39" y="95"/>
                  </a:lnTo>
                  <a:lnTo>
                    <a:pt x="48" y="96"/>
                  </a:lnTo>
                  <a:lnTo>
                    <a:pt x="57" y="95"/>
                  </a:lnTo>
                  <a:lnTo>
                    <a:pt x="67" y="92"/>
                  </a:lnTo>
                  <a:lnTo>
                    <a:pt x="75" y="88"/>
                  </a:lnTo>
                  <a:lnTo>
                    <a:pt x="82" y="82"/>
                  </a:lnTo>
                  <a:lnTo>
                    <a:pt x="88" y="75"/>
                  </a:lnTo>
                  <a:lnTo>
                    <a:pt x="92" y="67"/>
                  </a:lnTo>
                  <a:lnTo>
                    <a:pt x="95" y="57"/>
                  </a:lnTo>
                  <a:lnTo>
                    <a:pt x="96" y="48"/>
                  </a:lnTo>
                  <a:lnTo>
                    <a:pt x="95" y="38"/>
                  </a:lnTo>
                  <a:lnTo>
                    <a:pt x="92" y="30"/>
                  </a:lnTo>
                  <a:lnTo>
                    <a:pt x="88" y="21"/>
                  </a:lnTo>
                  <a:lnTo>
                    <a:pt x="82" y="14"/>
                  </a:lnTo>
                  <a:lnTo>
                    <a:pt x="75" y="8"/>
                  </a:lnTo>
                  <a:lnTo>
                    <a:pt x="67" y="4"/>
                  </a:lnTo>
                  <a:lnTo>
                    <a:pt x="57" y="1"/>
                  </a:lnTo>
                  <a:lnTo>
                    <a:pt x="48" y="0"/>
                  </a:lnTo>
                  <a:close/>
                  <a:moveTo>
                    <a:pt x="4363" y="6648"/>
                  </a:moveTo>
                  <a:lnTo>
                    <a:pt x="4353" y="6648"/>
                  </a:lnTo>
                  <a:lnTo>
                    <a:pt x="4343" y="6651"/>
                  </a:lnTo>
                  <a:lnTo>
                    <a:pt x="4335" y="6656"/>
                  </a:lnTo>
                  <a:lnTo>
                    <a:pt x="4328" y="6662"/>
                  </a:lnTo>
                  <a:lnTo>
                    <a:pt x="4323" y="6669"/>
                  </a:lnTo>
                  <a:lnTo>
                    <a:pt x="4318" y="6677"/>
                  </a:lnTo>
                  <a:lnTo>
                    <a:pt x="4315" y="6686"/>
                  </a:lnTo>
                  <a:lnTo>
                    <a:pt x="4315" y="6695"/>
                  </a:lnTo>
                  <a:lnTo>
                    <a:pt x="4315" y="6706"/>
                  </a:lnTo>
                  <a:lnTo>
                    <a:pt x="4318" y="6715"/>
                  </a:lnTo>
                  <a:lnTo>
                    <a:pt x="4323" y="6723"/>
                  </a:lnTo>
                  <a:lnTo>
                    <a:pt x="4328" y="6730"/>
                  </a:lnTo>
                  <a:lnTo>
                    <a:pt x="4335" y="6735"/>
                  </a:lnTo>
                  <a:lnTo>
                    <a:pt x="4343" y="6741"/>
                  </a:lnTo>
                  <a:lnTo>
                    <a:pt x="4353" y="6744"/>
                  </a:lnTo>
                  <a:lnTo>
                    <a:pt x="4363" y="6744"/>
                  </a:lnTo>
                  <a:lnTo>
                    <a:pt x="4372" y="6744"/>
                  </a:lnTo>
                  <a:lnTo>
                    <a:pt x="4381" y="6741"/>
                  </a:lnTo>
                  <a:lnTo>
                    <a:pt x="4389" y="6735"/>
                  </a:lnTo>
                  <a:lnTo>
                    <a:pt x="4397" y="6730"/>
                  </a:lnTo>
                  <a:lnTo>
                    <a:pt x="4402" y="6723"/>
                  </a:lnTo>
                  <a:lnTo>
                    <a:pt x="4407" y="6715"/>
                  </a:lnTo>
                  <a:lnTo>
                    <a:pt x="4410" y="6706"/>
                  </a:lnTo>
                  <a:lnTo>
                    <a:pt x="4411" y="6695"/>
                  </a:lnTo>
                  <a:lnTo>
                    <a:pt x="4410" y="6686"/>
                  </a:lnTo>
                  <a:lnTo>
                    <a:pt x="4407" y="6677"/>
                  </a:lnTo>
                  <a:lnTo>
                    <a:pt x="4402" y="6669"/>
                  </a:lnTo>
                  <a:lnTo>
                    <a:pt x="4397" y="6662"/>
                  </a:lnTo>
                  <a:lnTo>
                    <a:pt x="4389" y="6656"/>
                  </a:lnTo>
                  <a:lnTo>
                    <a:pt x="4381" y="6651"/>
                  </a:lnTo>
                  <a:lnTo>
                    <a:pt x="4372" y="6648"/>
                  </a:lnTo>
                  <a:lnTo>
                    <a:pt x="4363" y="6648"/>
                  </a:lnTo>
                  <a:close/>
                  <a:moveTo>
                    <a:pt x="3883" y="6648"/>
                  </a:moveTo>
                  <a:lnTo>
                    <a:pt x="3873" y="6648"/>
                  </a:lnTo>
                  <a:lnTo>
                    <a:pt x="3864" y="6651"/>
                  </a:lnTo>
                  <a:lnTo>
                    <a:pt x="3856" y="6656"/>
                  </a:lnTo>
                  <a:lnTo>
                    <a:pt x="3848" y="6662"/>
                  </a:lnTo>
                  <a:lnTo>
                    <a:pt x="3843" y="6669"/>
                  </a:lnTo>
                  <a:lnTo>
                    <a:pt x="3838" y="6677"/>
                  </a:lnTo>
                  <a:lnTo>
                    <a:pt x="3836" y="6686"/>
                  </a:lnTo>
                  <a:lnTo>
                    <a:pt x="3835" y="6695"/>
                  </a:lnTo>
                  <a:lnTo>
                    <a:pt x="3836" y="6706"/>
                  </a:lnTo>
                  <a:lnTo>
                    <a:pt x="3838" y="6715"/>
                  </a:lnTo>
                  <a:lnTo>
                    <a:pt x="3843" y="6723"/>
                  </a:lnTo>
                  <a:lnTo>
                    <a:pt x="3848" y="6730"/>
                  </a:lnTo>
                  <a:lnTo>
                    <a:pt x="3856" y="6735"/>
                  </a:lnTo>
                  <a:lnTo>
                    <a:pt x="3864" y="6741"/>
                  </a:lnTo>
                  <a:lnTo>
                    <a:pt x="3873" y="6744"/>
                  </a:lnTo>
                  <a:lnTo>
                    <a:pt x="3883" y="6744"/>
                  </a:lnTo>
                  <a:lnTo>
                    <a:pt x="3892" y="6744"/>
                  </a:lnTo>
                  <a:lnTo>
                    <a:pt x="3902" y="6741"/>
                  </a:lnTo>
                  <a:lnTo>
                    <a:pt x="3910" y="6735"/>
                  </a:lnTo>
                  <a:lnTo>
                    <a:pt x="3917" y="6730"/>
                  </a:lnTo>
                  <a:lnTo>
                    <a:pt x="3923" y="6723"/>
                  </a:lnTo>
                  <a:lnTo>
                    <a:pt x="3927" y="6715"/>
                  </a:lnTo>
                  <a:lnTo>
                    <a:pt x="3930" y="6706"/>
                  </a:lnTo>
                  <a:lnTo>
                    <a:pt x="3931" y="6695"/>
                  </a:lnTo>
                  <a:lnTo>
                    <a:pt x="3930" y="6686"/>
                  </a:lnTo>
                  <a:lnTo>
                    <a:pt x="3927" y="6677"/>
                  </a:lnTo>
                  <a:lnTo>
                    <a:pt x="3923" y="6669"/>
                  </a:lnTo>
                  <a:lnTo>
                    <a:pt x="3917" y="6662"/>
                  </a:lnTo>
                  <a:lnTo>
                    <a:pt x="3910" y="6656"/>
                  </a:lnTo>
                  <a:lnTo>
                    <a:pt x="3902" y="6651"/>
                  </a:lnTo>
                  <a:lnTo>
                    <a:pt x="3892" y="6648"/>
                  </a:lnTo>
                  <a:lnTo>
                    <a:pt x="3883" y="6648"/>
                  </a:lnTo>
                  <a:close/>
                  <a:moveTo>
                    <a:pt x="3404" y="6648"/>
                  </a:moveTo>
                  <a:lnTo>
                    <a:pt x="3394" y="6648"/>
                  </a:lnTo>
                  <a:lnTo>
                    <a:pt x="3385" y="6651"/>
                  </a:lnTo>
                  <a:lnTo>
                    <a:pt x="3377" y="6656"/>
                  </a:lnTo>
                  <a:lnTo>
                    <a:pt x="3370" y="6662"/>
                  </a:lnTo>
                  <a:lnTo>
                    <a:pt x="3364" y="6669"/>
                  </a:lnTo>
                  <a:lnTo>
                    <a:pt x="3360" y="6677"/>
                  </a:lnTo>
                  <a:lnTo>
                    <a:pt x="3357" y="6686"/>
                  </a:lnTo>
                  <a:lnTo>
                    <a:pt x="3356" y="6695"/>
                  </a:lnTo>
                  <a:lnTo>
                    <a:pt x="3357" y="6706"/>
                  </a:lnTo>
                  <a:lnTo>
                    <a:pt x="3360" y="6715"/>
                  </a:lnTo>
                  <a:lnTo>
                    <a:pt x="3364" y="6723"/>
                  </a:lnTo>
                  <a:lnTo>
                    <a:pt x="3370" y="6730"/>
                  </a:lnTo>
                  <a:lnTo>
                    <a:pt x="3377" y="6735"/>
                  </a:lnTo>
                  <a:lnTo>
                    <a:pt x="3385" y="6741"/>
                  </a:lnTo>
                  <a:lnTo>
                    <a:pt x="3394" y="6744"/>
                  </a:lnTo>
                  <a:lnTo>
                    <a:pt x="3404" y="6744"/>
                  </a:lnTo>
                  <a:lnTo>
                    <a:pt x="3413" y="6744"/>
                  </a:lnTo>
                  <a:lnTo>
                    <a:pt x="3422" y="6741"/>
                  </a:lnTo>
                  <a:lnTo>
                    <a:pt x="3430" y="6735"/>
                  </a:lnTo>
                  <a:lnTo>
                    <a:pt x="3438" y="6730"/>
                  </a:lnTo>
                  <a:lnTo>
                    <a:pt x="3444" y="6723"/>
                  </a:lnTo>
                  <a:lnTo>
                    <a:pt x="3448" y="6715"/>
                  </a:lnTo>
                  <a:lnTo>
                    <a:pt x="3451" y="6706"/>
                  </a:lnTo>
                  <a:lnTo>
                    <a:pt x="3452" y="6695"/>
                  </a:lnTo>
                  <a:lnTo>
                    <a:pt x="3451" y="6686"/>
                  </a:lnTo>
                  <a:lnTo>
                    <a:pt x="3448" y="6677"/>
                  </a:lnTo>
                  <a:lnTo>
                    <a:pt x="3444" y="6669"/>
                  </a:lnTo>
                  <a:lnTo>
                    <a:pt x="3438" y="6662"/>
                  </a:lnTo>
                  <a:lnTo>
                    <a:pt x="3430" y="6656"/>
                  </a:lnTo>
                  <a:lnTo>
                    <a:pt x="3422" y="6651"/>
                  </a:lnTo>
                  <a:lnTo>
                    <a:pt x="3413" y="6648"/>
                  </a:lnTo>
                  <a:lnTo>
                    <a:pt x="3404" y="6648"/>
                  </a:lnTo>
                  <a:close/>
                  <a:moveTo>
                    <a:pt x="2924" y="6648"/>
                  </a:moveTo>
                  <a:lnTo>
                    <a:pt x="2915" y="6648"/>
                  </a:lnTo>
                  <a:lnTo>
                    <a:pt x="2906" y="6651"/>
                  </a:lnTo>
                  <a:lnTo>
                    <a:pt x="2898" y="6656"/>
                  </a:lnTo>
                  <a:lnTo>
                    <a:pt x="2890" y="6662"/>
                  </a:lnTo>
                  <a:lnTo>
                    <a:pt x="2884" y="6669"/>
                  </a:lnTo>
                  <a:lnTo>
                    <a:pt x="2880" y="6677"/>
                  </a:lnTo>
                  <a:lnTo>
                    <a:pt x="2877" y="6686"/>
                  </a:lnTo>
                  <a:lnTo>
                    <a:pt x="2876" y="6695"/>
                  </a:lnTo>
                  <a:lnTo>
                    <a:pt x="2877" y="6706"/>
                  </a:lnTo>
                  <a:lnTo>
                    <a:pt x="2880" y="6715"/>
                  </a:lnTo>
                  <a:lnTo>
                    <a:pt x="2884" y="6723"/>
                  </a:lnTo>
                  <a:lnTo>
                    <a:pt x="2890" y="6730"/>
                  </a:lnTo>
                  <a:lnTo>
                    <a:pt x="2898" y="6735"/>
                  </a:lnTo>
                  <a:lnTo>
                    <a:pt x="2906" y="6741"/>
                  </a:lnTo>
                  <a:lnTo>
                    <a:pt x="2915" y="6744"/>
                  </a:lnTo>
                  <a:lnTo>
                    <a:pt x="2924" y="6744"/>
                  </a:lnTo>
                  <a:lnTo>
                    <a:pt x="2933" y="6744"/>
                  </a:lnTo>
                  <a:lnTo>
                    <a:pt x="2943" y="6741"/>
                  </a:lnTo>
                  <a:lnTo>
                    <a:pt x="2951" y="6735"/>
                  </a:lnTo>
                  <a:lnTo>
                    <a:pt x="2958" y="6730"/>
                  </a:lnTo>
                  <a:lnTo>
                    <a:pt x="2964" y="6723"/>
                  </a:lnTo>
                  <a:lnTo>
                    <a:pt x="2968" y="6715"/>
                  </a:lnTo>
                  <a:lnTo>
                    <a:pt x="2971" y="6706"/>
                  </a:lnTo>
                  <a:lnTo>
                    <a:pt x="2972" y="6695"/>
                  </a:lnTo>
                  <a:lnTo>
                    <a:pt x="2971" y="6686"/>
                  </a:lnTo>
                  <a:lnTo>
                    <a:pt x="2968" y="6677"/>
                  </a:lnTo>
                  <a:lnTo>
                    <a:pt x="2964" y="6669"/>
                  </a:lnTo>
                  <a:lnTo>
                    <a:pt x="2958" y="6662"/>
                  </a:lnTo>
                  <a:lnTo>
                    <a:pt x="2951" y="6656"/>
                  </a:lnTo>
                  <a:lnTo>
                    <a:pt x="2943" y="6651"/>
                  </a:lnTo>
                  <a:lnTo>
                    <a:pt x="2933" y="6648"/>
                  </a:lnTo>
                  <a:lnTo>
                    <a:pt x="2924" y="6648"/>
                  </a:lnTo>
                  <a:close/>
                  <a:moveTo>
                    <a:pt x="2445" y="6648"/>
                  </a:moveTo>
                  <a:lnTo>
                    <a:pt x="2435" y="6648"/>
                  </a:lnTo>
                  <a:lnTo>
                    <a:pt x="2426" y="6651"/>
                  </a:lnTo>
                  <a:lnTo>
                    <a:pt x="2418" y="6656"/>
                  </a:lnTo>
                  <a:lnTo>
                    <a:pt x="2411" y="6662"/>
                  </a:lnTo>
                  <a:lnTo>
                    <a:pt x="2405" y="6669"/>
                  </a:lnTo>
                  <a:lnTo>
                    <a:pt x="2401" y="6677"/>
                  </a:lnTo>
                  <a:lnTo>
                    <a:pt x="2398" y="6686"/>
                  </a:lnTo>
                  <a:lnTo>
                    <a:pt x="2397" y="6695"/>
                  </a:lnTo>
                  <a:lnTo>
                    <a:pt x="2398" y="6706"/>
                  </a:lnTo>
                  <a:lnTo>
                    <a:pt x="2401" y="6715"/>
                  </a:lnTo>
                  <a:lnTo>
                    <a:pt x="2405" y="6723"/>
                  </a:lnTo>
                  <a:lnTo>
                    <a:pt x="2411" y="6730"/>
                  </a:lnTo>
                  <a:lnTo>
                    <a:pt x="2418" y="6735"/>
                  </a:lnTo>
                  <a:lnTo>
                    <a:pt x="2426" y="6741"/>
                  </a:lnTo>
                  <a:lnTo>
                    <a:pt x="2435" y="6744"/>
                  </a:lnTo>
                  <a:lnTo>
                    <a:pt x="2445" y="6744"/>
                  </a:lnTo>
                  <a:lnTo>
                    <a:pt x="2455" y="6744"/>
                  </a:lnTo>
                  <a:lnTo>
                    <a:pt x="2463" y="6741"/>
                  </a:lnTo>
                  <a:lnTo>
                    <a:pt x="2471" y="6735"/>
                  </a:lnTo>
                  <a:lnTo>
                    <a:pt x="2479" y="6730"/>
                  </a:lnTo>
                  <a:lnTo>
                    <a:pt x="2485" y="6723"/>
                  </a:lnTo>
                  <a:lnTo>
                    <a:pt x="2489" y="6715"/>
                  </a:lnTo>
                  <a:lnTo>
                    <a:pt x="2492" y="6706"/>
                  </a:lnTo>
                  <a:lnTo>
                    <a:pt x="2493" y="6695"/>
                  </a:lnTo>
                  <a:lnTo>
                    <a:pt x="2492" y="6686"/>
                  </a:lnTo>
                  <a:lnTo>
                    <a:pt x="2489" y="6677"/>
                  </a:lnTo>
                  <a:lnTo>
                    <a:pt x="2485" y="6669"/>
                  </a:lnTo>
                  <a:lnTo>
                    <a:pt x="2479" y="6662"/>
                  </a:lnTo>
                  <a:lnTo>
                    <a:pt x="2471" y="6656"/>
                  </a:lnTo>
                  <a:lnTo>
                    <a:pt x="2463" y="6651"/>
                  </a:lnTo>
                  <a:lnTo>
                    <a:pt x="2455" y="6648"/>
                  </a:lnTo>
                  <a:lnTo>
                    <a:pt x="2445" y="6648"/>
                  </a:lnTo>
                  <a:close/>
                  <a:moveTo>
                    <a:pt x="4841" y="6204"/>
                  </a:moveTo>
                  <a:lnTo>
                    <a:pt x="4832" y="6205"/>
                  </a:lnTo>
                  <a:lnTo>
                    <a:pt x="4823" y="6208"/>
                  </a:lnTo>
                  <a:lnTo>
                    <a:pt x="4815" y="6212"/>
                  </a:lnTo>
                  <a:lnTo>
                    <a:pt x="4807" y="6219"/>
                  </a:lnTo>
                  <a:lnTo>
                    <a:pt x="4801" y="6226"/>
                  </a:lnTo>
                  <a:lnTo>
                    <a:pt x="4797" y="6234"/>
                  </a:lnTo>
                  <a:lnTo>
                    <a:pt x="4794" y="6243"/>
                  </a:lnTo>
                  <a:lnTo>
                    <a:pt x="4793" y="6252"/>
                  </a:lnTo>
                  <a:lnTo>
                    <a:pt x="4794" y="6263"/>
                  </a:lnTo>
                  <a:lnTo>
                    <a:pt x="4797" y="6272"/>
                  </a:lnTo>
                  <a:lnTo>
                    <a:pt x="4801" y="6280"/>
                  </a:lnTo>
                  <a:lnTo>
                    <a:pt x="4807" y="6287"/>
                  </a:lnTo>
                  <a:lnTo>
                    <a:pt x="4815" y="6292"/>
                  </a:lnTo>
                  <a:lnTo>
                    <a:pt x="4823" y="6297"/>
                  </a:lnTo>
                  <a:lnTo>
                    <a:pt x="4832" y="6300"/>
                  </a:lnTo>
                  <a:lnTo>
                    <a:pt x="4841" y="6301"/>
                  </a:lnTo>
                  <a:lnTo>
                    <a:pt x="4852" y="6300"/>
                  </a:lnTo>
                  <a:lnTo>
                    <a:pt x="4861" y="6297"/>
                  </a:lnTo>
                  <a:lnTo>
                    <a:pt x="4869" y="6292"/>
                  </a:lnTo>
                  <a:lnTo>
                    <a:pt x="4876" y="6287"/>
                  </a:lnTo>
                  <a:lnTo>
                    <a:pt x="4881" y="6280"/>
                  </a:lnTo>
                  <a:lnTo>
                    <a:pt x="4886" y="6272"/>
                  </a:lnTo>
                  <a:lnTo>
                    <a:pt x="4888" y="6263"/>
                  </a:lnTo>
                  <a:lnTo>
                    <a:pt x="4889" y="6252"/>
                  </a:lnTo>
                  <a:lnTo>
                    <a:pt x="4888" y="6243"/>
                  </a:lnTo>
                  <a:lnTo>
                    <a:pt x="4886" y="6234"/>
                  </a:lnTo>
                  <a:lnTo>
                    <a:pt x="4881" y="6226"/>
                  </a:lnTo>
                  <a:lnTo>
                    <a:pt x="4876" y="6219"/>
                  </a:lnTo>
                  <a:lnTo>
                    <a:pt x="4869" y="6212"/>
                  </a:lnTo>
                  <a:lnTo>
                    <a:pt x="4861" y="6208"/>
                  </a:lnTo>
                  <a:lnTo>
                    <a:pt x="4852" y="6205"/>
                  </a:lnTo>
                  <a:lnTo>
                    <a:pt x="4841" y="6204"/>
                  </a:lnTo>
                  <a:close/>
                  <a:moveTo>
                    <a:pt x="4363" y="6204"/>
                  </a:moveTo>
                  <a:lnTo>
                    <a:pt x="4353" y="6205"/>
                  </a:lnTo>
                  <a:lnTo>
                    <a:pt x="4343" y="6208"/>
                  </a:lnTo>
                  <a:lnTo>
                    <a:pt x="4335" y="6212"/>
                  </a:lnTo>
                  <a:lnTo>
                    <a:pt x="4328" y="6219"/>
                  </a:lnTo>
                  <a:lnTo>
                    <a:pt x="4323" y="6226"/>
                  </a:lnTo>
                  <a:lnTo>
                    <a:pt x="4318" y="6234"/>
                  </a:lnTo>
                  <a:lnTo>
                    <a:pt x="4315" y="6243"/>
                  </a:lnTo>
                  <a:lnTo>
                    <a:pt x="4315" y="6252"/>
                  </a:lnTo>
                  <a:lnTo>
                    <a:pt x="4315" y="6263"/>
                  </a:lnTo>
                  <a:lnTo>
                    <a:pt x="4318" y="6272"/>
                  </a:lnTo>
                  <a:lnTo>
                    <a:pt x="4323" y="6280"/>
                  </a:lnTo>
                  <a:lnTo>
                    <a:pt x="4328" y="6287"/>
                  </a:lnTo>
                  <a:lnTo>
                    <a:pt x="4335" y="6292"/>
                  </a:lnTo>
                  <a:lnTo>
                    <a:pt x="4343" y="6297"/>
                  </a:lnTo>
                  <a:lnTo>
                    <a:pt x="4353" y="6300"/>
                  </a:lnTo>
                  <a:lnTo>
                    <a:pt x="4363" y="6301"/>
                  </a:lnTo>
                  <a:lnTo>
                    <a:pt x="4372" y="6300"/>
                  </a:lnTo>
                  <a:lnTo>
                    <a:pt x="4381" y="6297"/>
                  </a:lnTo>
                  <a:lnTo>
                    <a:pt x="4389" y="6292"/>
                  </a:lnTo>
                  <a:lnTo>
                    <a:pt x="4397" y="6287"/>
                  </a:lnTo>
                  <a:lnTo>
                    <a:pt x="4402" y="6280"/>
                  </a:lnTo>
                  <a:lnTo>
                    <a:pt x="4407" y="6272"/>
                  </a:lnTo>
                  <a:lnTo>
                    <a:pt x="4410" y="6263"/>
                  </a:lnTo>
                  <a:lnTo>
                    <a:pt x="4411" y="6252"/>
                  </a:lnTo>
                  <a:lnTo>
                    <a:pt x="4410" y="6243"/>
                  </a:lnTo>
                  <a:lnTo>
                    <a:pt x="4407" y="6234"/>
                  </a:lnTo>
                  <a:lnTo>
                    <a:pt x="4402" y="6226"/>
                  </a:lnTo>
                  <a:lnTo>
                    <a:pt x="4397" y="6219"/>
                  </a:lnTo>
                  <a:lnTo>
                    <a:pt x="4389" y="6212"/>
                  </a:lnTo>
                  <a:lnTo>
                    <a:pt x="4381" y="6208"/>
                  </a:lnTo>
                  <a:lnTo>
                    <a:pt x="4372" y="6205"/>
                  </a:lnTo>
                  <a:lnTo>
                    <a:pt x="4363" y="6204"/>
                  </a:lnTo>
                  <a:close/>
                  <a:moveTo>
                    <a:pt x="3883" y="6204"/>
                  </a:moveTo>
                  <a:lnTo>
                    <a:pt x="3873" y="6205"/>
                  </a:lnTo>
                  <a:lnTo>
                    <a:pt x="3864" y="6208"/>
                  </a:lnTo>
                  <a:lnTo>
                    <a:pt x="3856" y="6212"/>
                  </a:lnTo>
                  <a:lnTo>
                    <a:pt x="3848" y="6219"/>
                  </a:lnTo>
                  <a:lnTo>
                    <a:pt x="3843" y="6226"/>
                  </a:lnTo>
                  <a:lnTo>
                    <a:pt x="3838" y="6234"/>
                  </a:lnTo>
                  <a:lnTo>
                    <a:pt x="3836" y="6243"/>
                  </a:lnTo>
                  <a:lnTo>
                    <a:pt x="3835" y="6252"/>
                  </a:lnTo>
                  <a:lnTo>
                    <a:pt x="3836" y="6263"/>
                  </a:lnTo>
                  <a:lnTo>
                    <a:pt x="3838" y="6272"/>
                  </a:lnTo>
                  <a:lnTo>
                    <a:pt x="3843" y="6280"/>
                  </a:lnTo>
                  <a:lnTo>
                    <a:pt x="3848" y="6287"/>
                  </a:lnTo>
                  <a:lnTo>
                    <a:pt x="3856" y="6292"/>
                  </a:lnTo>
                  <a:lnTo>
                    <a:pt x="3864" y="6297"/>
                  </a:lnTo>
                  <a:lnTo>
                    <a:pt x="3873" y="6300"/>
                  </a:lnTo>
                  <a:lnTo>
                    <a:pt x="3883" y="6301"/>
                  </a:lnTo>
                  <a:lnTo>
                    <a:pt x="3892" y="6300"/>
                  </a:lnTo>
                  <a:lnTo>
                    <a:pt x="3902" y="6297"/>
                  </a:lnTo>
                  <a:lnTo>
                    <a:pt x="3910" y="6292"/>
                  </a:lnTo>
                  <a:lnTo>
                    <a:pt x="3917" y="6287"/>
                  </a:lnTo>
                  <a:lnTo>
                    <a:pt x="3923" y="6280"/>
                  </a:lnTo>
                  <a:lnTo>
                    <a:pt x="3927" y="6272"/>
                  </a:lnTo>
                  <a:lnTo>
                    <a:pt x="3930" y="6263"/>
                  </a:lnTo>
                  <a:lnTo>
                    <a:pt x="3931" y="6252"/>
                  </a:lnTo>
                  <a:lnTo>
                    <a:pt x="3930" y="6243"/>
                  </a:lnTo>
                  <a:lnTo>
                    <a:pt x="3927" y="6234"/>
                  </a:lnTo>
                  <a:lnTo>
                    <a:pt x="3923" y="6226"/>
                  </a:lnTo>
                  <a:lnTo>
                    <a:pt x="3917" y="6219"/>
                  </a:lnTo>
                  <a:lnTo>
                    <a:pt x="3910" y="6212"/>
                  </a:lnTo>
                  <a:lnTo>
                    <a:pt x="3902" y="6208"/>
                  </a:lnTo>
                  <a:lnTo>
                    <a:pt x="3892" y="6205"/>
                  </a:lnTo>
                  <a:lnTo>
                    <a:pt x="3883" y="6204"/>
                  </a:lnTo>
                  <a:close/>
                  <a:moveTo>
                    <a:pt x="3404" y="6204"/>
                  </a:moveTo>
                  <a:lnTo>
                    <a:pt x="3394" y="6205"/>
                  </a:lnTo>
                  <a:lnTo>
                    <a:pt x="3385" y="6208"/>
                  </a:lnTo>
                  <a:lnTo>
                    <a:pt x="3377" y="6212"/>
                  </a:lnTo>
                  <a:lnTo>
                    <a:pt x="3370" y="6219"/>
                  </a:lnTo>
                  <a:lnTo>
                    <a:pt x="3364" y="6226"/>
                  </a:lnTo>
                  <a:lnTo>
                    <a:pt x="3360" y="6234"/>
                  </a:lnTo>
                  <a:lnTo>
                    <a:pt x="3357" y="6243"/>
                  </a:lnTo>
                  <a:lnTo>
                    <a:pt x="3356" y="6252"/>
                  </a:lnTo>
                  <a:lnTo>
                    <a:pt x="3357" y="6263"/>
                  </a:lnTo>
                  <a:lnTo>
                    <a:pt x="3360" y="6272"/>
                  </a:lnTo>
                  <a:lnTo>
                    <a:pt x="3364" y="6280"/>
                  </a:lnTo>
                  <a:lnTo>
                    <a:pt x="3370" y="6287"/>
                  </a:lnTo>
                  <a:lnTo>
                    <a:pt x="3377" y="6292"/>
                  </a:lnTo>
                  <a:lnTo>
                    <a:pt x="3385" y="6297"/>
                  </a:lnTo>
                  <a:lnTo>
                    <a:pt x="3394" y="6300"/>
                  </a:lnTo>
                  <a:lnTo>
                    <a:pt x="3404" y="6301"/>
                  </a:lnTo>
                  <a:lnTo>
                    <a:pt x="3413" y="6300"/>
                  </a:lnTo>
                  <a:lnTo>
                    <a:pt x="3422" y="6297"/>
                  </a:lnTo>
                  <a:lnTo>
                    <a:pt x="3430" y="6292"/>
                  </a:lnTo>
                  <a:lnTo>
                    <a:pt x="3438" y="6287"/>
                  </a:lnTo>
                  <a:lnTo>
                    <a:pt x="3444" y="6280"/>
                  </a:lnTo>
                  <a:lnTo>
                    <a:pt x="3448" y="6272"/>
                  </a:lnTo>
                  <a:lnTo>
                    <a:pt x="3451" y="6263"/>
                  </a:lnTo>
                  <a:lnTo>
                    <a:pt x="3452" y="6252"/>
                  </a:lnTo>
                  <a:lnTo>
                    <a:pt x="3451" y="6243"/>
                  </a:lnTo>
                  <a:lnTo>
                    <a:pt x="3448" y="6234"/>
                  </a:lnTo>
                  <a:lnTo>
                    <a:pt x="3444" y="6226"/>
                  </a:lnTo>
                  <a:lnTo>
                    <a:pt x="3438" y="6219"/>
                  </a:lnTo>
                  <a:lnTo>
                    <a:pt x="3430" y="6212"/>
                  </a:lnTo>
                  <a:lnTo>
                    <a:pt x="3422" y="6208"/>
                  </a:lnTo>
                  <a:lnTo>
                    <a:pt x="3413" y="6205"/>
                  </a:lnTo>
                  <a:lnTo>
                    <a:pt x="3404" y="6204"/>
                  </a:lnTo>
                  <a:close/>
                  <a:moveTo>
                    <a:pt x="2924" y="6204"/>
                  </a:moveTo>
                  <a:lnTo>
                    <a:pt x="2915" y="6205"/>
                  </a:lnTo>
                  <a:lnTo>
                    <a:pt x="2906" y="6208"/>
                  </a:lnTo>
                  <a:lnTo>
                    <a:pt x="2898" y="6212"/>
                  </a:lnTo>
                  <a:lnTo>
                    <a:pt x="2890" y="6219"/>
                  </a:lnTo>
                  <a:lnTo>
                    <a:pt x="2884" y="6226"/>
                  </a:lnTo>
                  <a:lnTo>
                    <a:pt x="2880" y="6234"/>
                  </a:lnTo>
                  <a:lnTo>
                    <a:pt x="2877" y="6243"/>
                  </a:lnTo>
                  <a:lnTo>
                    <a:pt x="2876" y="6252"/>
                  </a:lnTo>
                  <a:lnTo>
                    <a:pt x="2877" y="6263"/>
                  </a:lnTo>
                  <a:lnTo>
                    <a:pt x="2880" y="6272"/>
                  </a:lnTo>
                  <a:lnTo>
                    <a:pt x="2884" y="6280"/>
                  </a:lnTo>
                  <a:lnTo>
                    <a:pt x="2890" y="6287"/>
                  </a:lnTo>
                  <a:lnTo>
                    <a:pt x="2898" y="6292"/>
                  </a:lnTo>
                  <a:lnTo>
                    <a:pt x="2906" y="6297"/>
                  </a:lnTo>
                  <a:lnTo>
                    <a:pt x="2915" y="6300"/>
                  </a:lnTo>
                  <a:lnTo>
                    <a:pt x="2924" y="6301"/>
                  </a:lnTo>
                  <a:lnTo>
                    <a:pt x="2933" y="6300"/>
                  </a:lnTo>
                  <a:lnTo>
                    <a:pt x="2943" y="6297"/>
                  </a:lnTo>
                  <a:lnTo>
                    <a:pt x="2951" y="6292"/>
                  </a:lnTo>
                  <a:lnTo>
                    <a:pt x="2958" y="6287"/>
                  </a:lnTo>
                  <a:lnTo>
                    <a:pt x="2964" y="6280"/>
                  </a:lnTo>
                  <a:lnTo>
                    <a:pt x="2968" y="6272"/>
                  </a:lnTo>
                  <a:lnTo>
                    <a:pt x="2971" y="6263"/>
                  </a:lnTo>
                  <a:lnTo>
                    <a:pt x="2972" y="6252"/>
                  </a:lnTo>
                  <a:lnTo>
                    <a:pt x="2971" y="6243"/>
                  </a:lnTo>
                  <a:lnTo>
                    <a:pt x="2968" y="6234"/>
                  </a:lnTo>
                  <a:lnTo>
                    <a:pt x="2964" y="6226"/>
                  </a:lnTo>
                  <a:lnTo>
                    <a:pt x="2958" y="6219"/>
                  </a:lnTo>
                  <a:lnTo>
                    <a:pt x="2951" y="6212"/>
                  </a:lnTo>
                  <a:lnTo>
                    <a:pt x="2943" y="6208"/>
                  </a:lnTo>
                  <a:lnTo>
                    <a:pt x="2933" y="6205"/>
                  </a:lnTo>
                  <a:lnTo>
                    <a:pt x="2924" y="6204"/>
                  </a:lnTo>
                  <a:close/>
                  <a:moveTo>
                    <a:pt x="2445" y="6204"/>
                  </a:moveTo>
                  <a:lnTo>
                    <a:pt x="2435" y="6205"/>
                  </a:lnTo>
                  <a:lnTo>
                    <a:pt x="2426" y="6208"/>
                  </a:lnTo>
                  <a:lnTo>
                    <a:pt x="2418" y="6212"/>
                  </a:lnTo>
                  <a:lnTo>
                    <a:pt x="2411" y="6219"/>
                  </a:lnTo>
                  <a:lnTo>
                    <a:pt x="2405" y="6226"/>
                  </a:lnTo>
                  <a:lnTo>
                    <a:pt x="2401" y="6234"/>
                  </a:lnTo>
                  <a:lnTo>
                    <a:pt x="2398" y="6243"/>
                  </a:lnTo>
                  <a:lnTo>
                    <a:pt x="2397" y="6252"/>
                  </a:lnTo>
                  <a:lnTo>
                    <a:pt x="2398" y="6263"/>
                  </a:lnTo>
                  <a:lnTo>
                    <a:pt x="2401" y="6272"/>
                  </a:lnTo>
                  <a:lnTo>
                    <a:pt x="2405" y="6280"/>
                  </a:lnTo>
                  <a:lnTo>
                    <a:pt x="2411" y="6287"/>
                  </a:lnTo>
                  <a:lnTo>
                    <a:pt x="2418" y="6292"/>
                  </a:lnTo>
                  <a:lnTo>
                    <a:pt x="2426" y="6297"/>
                  </a:lnTo>
                  <a:lnTo>
                    <a:pt x="2435" y="6300"/>
                  </a:lnTo>
                  <a:lnTo>
                    <a:pt x="2445" y="6301"/>
                  </a:lnTo>
                  <a:lnTo>
                    <a:pt x="2455" y="6300"/>
                  </a:lnTo>
                  <a:lnTo>
                    <a:pt x="2463" y="6297"/>
                  </a:lnTo>
                  <a:lnTo>
                    <a:pt x="2471" y="6292"/>
                  </a:lnTo>
                  <a:lnTo>
                    <a:pt x="2479" y="6287"/>
                  </a:lnTo>
                  <a:lnTo>
                    <a:pt x="2485" y="6280"/>
                  </a:lnTo>
                  <a:lnTo>
                    <a:pt x="2489" y="6272"/>
                  </a:lnTo>
                  <a:lnTo>
                    <a:pt x="2492" y="6263"/>
                  </a:lnTo>
                  <a:lnTo>
                    <a:pt x="2493" y="6252"/>
                  </a:lnTo>
                  <a:lnTo>
                    <a:pt x="2492" y="6243"/>
                  </a:lnTo>
                  <a:lnTo>
                    <a:pt x="2489" y="6234"/>
                  </a:lnTo>
                  <a:lnTo>
                    <a:pt x="2485" y="6226"/>
                  </a:lnTo>
                  <a:lnTo>
                    <a:pt x="2479" y="6219"/>
                  </a:lnTo>
                  <a:lnTo>
                    <a:pt x="2471" y="6212"/>
                  </a:lnTo>
                  <a:lnTo>
                    <a:pt x="2463" y="6208"/>
                  </a:lnTo>
                  <a:lnTo>
                    <a:pt x="2455" y="6205"/>
                  </a:lnTo>
                  <a:lnTo>
                    <a:pt x="2445" y="6204"/>
                  </a:lnTo>
                  <a:close/>
                  <a:moveTo>
                    <a:pt x="4841" y="5761"/>
                  </a:moveTo>
                  <a:lnTo>
                    <a:pt x="4832" y="5762"/>
                  </a:lnTo>
                  <a:lnTo>
                    <a:pt x="4823" y="5765"/>
                  </a:lnTo>
                  <a:lnTo>
                    <a:pt x="4815" y="5769"/>
                  </a:lnTo>
                  <a:lnTo>
                    <a:pt x="4807" y="5776"/>
                  </a:lnTo>
                  <a:lnTo>
                    <a:pt x="4801" y="5783"/>
                  </a:lnTo>
                  <a:lnTo>
                    <a:pt x="4797" y="5791"/>
                  </a:lnTo>
                  <a:lnTo>
                    <a:pt x="4794" y="5800"/>
                  </a:lnTo>
                  <a:lnTo>
                    <a:pt x="4793" y="5809"/>
                  </a:lnTo>
                  <a:lnTo>
                    <a:pt x="4794" y="5820"/>
                  </a:lnTo>
                  <a:lnTo>
                    <a:pt x="4797" y="5828"/>
                  </a:lnTo>
                  <a:lnTo>
                    <a:pt x="4801" y="5836"/>
                  </a:lnTo>
                  <a:lnTo>
                    <a:pt x="4807" y="5843"/>
                  </a:lnTo>
                  <a:lnTo>
                    <a:pt x="4815" y="5849"/>
                  </a:lnTo>
                  <a:lnTo>
                    <a:pt x="4823" y="5853"/>
                  </a:lnTo>
                  <a:lnTo>
                    <a:pt x="4832" y="5857"/>
                  </a:lnTo>
                  <a:lnTo>
                    <a:pt x="4841" y="5858"/>
                  </a:lnTo>
                  <a:lnTo>
                    <a:pt x="4852" y="5857"/>
                  </a:lnTo>
                  <a:lnTo>
                    <a:pt x="4861" y="5853"/>
                  </a:lnTo>
                  <a:lnTo>
                    <a:pt x="4869" y="5849"/>
                  </a:lnTo>
                  <a:lnTo>
                    <a:pt x="4876" y="5843"/>
                  </a:lnTo>
                  <a:lnTo>
                    <a:pt x="4881" y="5836"/>
                  </a:lnTo>
                  <a:lnTo>
                    <a:pt x="4886" y="5828"/>
                  </a:lnTo>
                  <a:lnTo>
                    <a:pt x="4888" y="5820"/>
                  </a:lnTo>
                  <a:lnTo>
                    <a:pt x="4889" y="5809"/>
                  </a:lnTo>
                  <a:lnTo>
                    <a:pt x="4888" y="5800"/>
                  </a:lnTo>
                  <a:lnTo>
                    <a:pt x="4886" y="5791"/>
                  </a:lnTo>
                  <a:lnTo>
                    <a:pt x="4881" y="5783"/>
                  </a:lnTo>
                  <a:lnTo>
                    <a:pt x="4876" y="5776"/>
                  </a:lnTo>
                  <a:lnTo>
                    <a:pt x="4869" y="5769"/>
                  </a:lnTo>
                  <a:lnTo>
                    <a:pt x="4861" y="5765"/>
                  </a:lnTo>
                  <a:lnTo>
                    <a:pt x="4852" y="5762"/>
                  </a:lnTo>
                  <a:lnTo>
                    <a:pt x="4841" y="5761"/>
                  </a:lnTo>
                  <a:close/>
                  <a:moveTo>
                    <a:pt x="4363" y="5761"/>
                  </a:moveTo>
                  <a:lnTo>
                    <a:pt x="4353" y="5762"/>
                  </a:lnTo>
                  <a:lnTo>
                    <a:pt x="4343" y="5765"/>
                  </a:lnTo>
                  <a:lnTo>
                    <a:pt x="4335" y="5769"/>
                  </a:lnTo>
                  <a:lnTo>
                    <a:pt x="4328" y="5776"/>
                  </a:lnTo>
                  <a:lnTo>
                    <a:pt x="4323" y="5783"/>
                  </a:lnTo>
                  <a:lnTo>
                    <a:pt x="4318" y="5791"/>
                  </a:lnTo>
                  <a:lnTo>
                    <a:pt x="4315" y="5800"/>
                  </a:lnTo>
                  <a:lnTo>
                    <a:pt x="4315" y="5809"/>
                  </a:lnTo>
                  <a:lnTo>
                    <a:pt x="4315" y="5820"/>
                  </a:lnTo>
                  <a:lnTo>
                    <a:pt x="4318" y="5828"/>
                  </a:lnTo>
                  <a:lnTo>
                    <a:pt x="4323" y="5836"/>
                  </a:lnTo>
                  <a:lnTo>
                    <a:pt x="4328" y="5843"/>
                  </a:lnTo>
                  <a:lnTo>
                    <a:pt x="4335" y="5849"/>
                  </a:lnTo>
                  <a:lnTo>
                    <a:pt x="4343" y="5853"/>
                  </a:lnTo>
                  <a:lnTo>
                    <a:pt x="4353" y="5857"/>
                  </a:lnTo>
                  <a:lnTo>
                    <a:pt x="4363" y="5858"/>
                  </a:lnTo>
                  <a:lnTo>
                    <a:pt x="4372" y="5857"/>
                  </a:lnTo>
                  <a:lnTo>
                    <a:pt x="4381" y="5853"/>
                  </a:lnTo>
                  <a:lnTo>
                    <a:pt x="4389" y="5849"/>
                  </a:lnTo>
                  <a:lnTo>
                    <a:pt x="4397" y="5843"/>
                  </a:lnTo>
                  <a:lnTo>
                    <a:pt x="4402" y="5836"/>
                  </a:lnTo>
                  <a:lnTo>
                    <a:pt x="4407" y="5828"/>
                  </a:lnTo>
                  <a:lnTo>
                    <a:pt x="4410" y="5820"/>
                  </a:lnTo>
                  <a:lnTo>
                    <a:pt x="4411" y="5809"/>
                  </a:lnTo>
                  <a:lnTo>
                    <a:pt x="4410" y="5800"/>
                  </a:lnTo>
                  <a:lnTo>
                    <a:pt x="4407" y="5791"/>
                  </a:lnTo>
                  <a:lnTo>
                    <a:pt x="4402" y="5783"/>
                  </a:lnTo>
                  <a:lnTo>
                    <a:pt x="4397" y="5776"/>
                  </a:lnTo>
                  <a:lnTo>
                    <a:pt x="4389" y="5769"/>
                  </a:lnTo>
                  <a:lnTo>
                    <a:pt x="4381" y="5765"/>
                  </a:lnTo>
                  <a:lnTo>
                    <a:pt x="4372" y="5762"/>
                  </a:lnTo>
                  <a:lnTo>
                    <a:pt x="4363" y="5761"/>
                  </a:lnTo>
                  <a:close/>
                  <a:moveTo>
                    <a:pt x="3883" y="5761"/>
                  </a:moveTo>
                  <a:lnTo>
                    <a:pt x="3873" y="5762"/>
                  </a:lnTo>
                  <a:lnTo>
                    <a:pt x="3864" y="5765"/>
                  </a:lnTo>
                  <a:lnTo>
                    <a:pt x="3856" y="5769"/>
                  </a:lnTo>
                  <a:lnTo>
                    <a:pt x="3848" y="5776"/>
                  </a:lnTo>
                  <a:lnTo>
                    <a:pt x="3843" y="5783"/>
                  </a:lnTo>
                  <a:lnTo>
                    <a:pt x="3838" y="5791"/>
                  </a:lnTo>
                  <a:lnTo>
                    <a:pt x="3836" y="5800"/>
                  </a:lnTo>
                  <a:lnTo>
                    <a:pt x="3835" y="5809"/>
                  </a:lnTo>
                  <a:lnTo>
                    <a:pt x="3836" y="5820"/>
                  </a:lnTo>
                  <a:lnTo>
                    <a:pt x="3838" y="5828"/>
                  </a:lnTo>
                  <a:lnTo>
                    <a:pt x="3843" y="5836"/>
                  </a:lnTo>
                  <a:lnTo>
                    <a:pt x="3848" y="5843"/>
                  </a:lnTo>
                  <a:lnTo>
                    <a:pt x="3856" y="5849"/>
                  </a:lnTo>
                  <a:lnTo>
                    <a:pt x="3864" y="5853"/>
                  </a:lnTo>
                  <a:lnTo>
                    <a:pt x="3873" y="5857"/>
                  </a:lnTo>
                  <a:lnTo>
                    <a:pt x="3883" y="5858"/>
                  </a:lnTo>
                  <a:lnTo>
                    <a:pt x="3892" y="5857"/>
                  </a:lnTo>
                  <a:lnTo>
                    <a:pt x="3902" y="5853"/>
                  </a:lnTo>
                  <a:lnTo>
                    <a:pt x="3910" y="5849"/>
                  </a:lnTo>
                  <a:lnTo>
                    <a:pt x="3917" y="5843"/>
                  </a:lnTo>
                  <a:lnTo>
                    <a:pt x="3923" y="5836"/>
                  </a:lnTo>
                  <a:lnTo>
                    <a:pt x="3927" y="5828"/>
                  </a:lnTo>
                  <a:lnTo>
                    <a:pt x="3930" y="5820"/>
                  </a:lnTo>
                  <a:lnTo>
                    <a:pt x="3931" y="5809"/>
                  </a:lnTo>
                  <a:lnTo>
                    <a:pt x="3930" y="5800"/>
                  </a:lnTo>
                  <a:lnTo>
                    <a:pt x="3927" y="5791"/>
                  </a:lnTo>
                  <a:lnTo>
                    <a:pt x="3923" y="5783"/>
                  </a:lnTo>
                  <a:lnTo>
                    <a:pt x="3917" y="5776"/>
                  </a:lnTo>
                  <a:lnTo>
                    <a:pt x="3910" y="5769"/>
                  </a:lnTo>
                  <a:lnTo>
                    <a:pt x="3902" y="5765"/>
                  </a:lnTo>
                  <a:lnTo>
                    <a:pt x="3892" y="5762"/>
                  </a:lnTo>
                  <a:lnTo>
                    <a:pt x="3883" y="5761"/>
                  </a:lnTo>
                  <a:close/>
                  <a:moveTo>
                    <a:pt x="3404" y="5761"/>
                  </a:moveTo>
                  <a:lnTo>
                    <a:pt x="3394" y="5762"/>
                  </a:lnTo>
                  <a:lnTo>
                    <a:pt x="3385" y="5765"/>
                  </a:lnTo>
                  <a:lnTo>
                    <a:pt x="3377" y="5769"/>
                  </a:lnTo>
                  <a:lnTo>
                    <a:pt x="3370" y="5776"/>
                  </a:lnTo>
                  <a:lnTo>
                    <a:pt x="3364" y="5783"/>
                  </a:lnTo>
                  <a:lnTo>
                    <a:pt x="3360" y="5791"/>
                  </a:lnTo>
                  <a:lnTo>
                    <a:pt x="3357" y="5800"/>
                  </a:lnTo>
                  <a:lnTo>
                    <a:pt x="3356" y="5809"/>
                  </a:lnTo>
                  <a:lnTo>
                    <a:pt x="3357" y="5820"/>
                  </a:lnTo>
                  <a:lnTo>
                    <a:pt x="3360" y="5828"/>
                  </a:lnTo>
                  <a:lnTo>
                    <a:pt x="3364" y="5836"/>
                  </a:lnTo>
                  <a:lnTo>
                    <a:pt x="3370" y="5843"/>
                  </a:lnTo>
                  <a:lnTo>
                    <a:pt x="3377" y="5849"/>
                  </a:lnTo>
                  <a:lnTo>
                    <a:pt x="3385" y="5853"/>
                  </a:lnTo>
                  <a:lnTo>
                    <a:pt x="3394" y="5857"/>
                  </a:lnTo>
                  <a:lnTo>
                    <a:pt x="3404" y="5858"/>
                  </a:lnTo>
                  <a:lnTo>
                    <a:pt x="3413" y="5857"/>
                  </a:lnTo>
                  <a:lnTo>
                    <a:pt x="3422" y="5853"/>
                  </a:lnTo>
                  <a:lnTo>
                    <a:pt x="3430" y="5849"/>
                  </a:lnTo>
                  <a:lnTo>
                    <a:pt x="3438" y="5843"/>
                  </a:lnTo>
                  <a:lnTo>
                    <a:pt x="3444" y="5836"/>
                  </a:lnTo>
                  <a:lnTo>
                    <a:pt x="3448" y="5828"/>
                  </a:lnTo>
                  <a:lnTo>
                    <a:pt x="3451" y="5820"/>
                  </a:lnTo>
                  <a:lnTo>
                    <a:pt x="3452" y="5809"/>
                  </a:lnTo>
                  <a:lnTo>
                    <a:pt x="3451" y="5800"/>
                  </a:lnTo>
                  <a:lnTo>
                    <a:pt x="3448" y="5791"/>
                  </a:lnTo>
                  <a:lnTo>
                    <a:pt x="3444" y="5783"/>
                  </a:lnTo>
                  <a:lnTo>
                    <a:pt x="3438" y="5776"/>
                  </a:lnTo>
                  <a:lnTo>
                    <a:pt x="3430" y="5769"/>
                  </a:lnTo>
                  <a:lnTo>
                    <a:pt x="3422" y="5765"/>
                  </a:lnTo>
                  <a:lnTo>
                    <a:pt x="3413" y="5762"/>
                  </a:lnTo>
                  <a:lnTo>
                    <a:pt x="3404" y="5761"/>
                  </a:lnTo>
                  <a:close/>
                  <a:moveTo>
                    <a:pt x="2924" y="5761"/>
                  </a:moveTo>
                  <a:lnTo>
                    <a:pt x="2915" y="5762"/>
                  </a:lnTo>
                  <a:lnTo>
                    <a:pt x="2906" y="5765"/>
                  </a:lnTo>
                  <a:lnTo>
                    <a:pt x="2898" y="5769"/>
                  </a:lnTo>
                  <a:lnTo>
                    <a:pt x="2890" y="5776"/>
                  </a:lnTo>
                  <a:lnTo>
                    <a:pt x="2884" y="5783"/>
                  </a:lnTo>
                  <a:lnTo>
                    <a:pt x="2880" y="5791"/>
                  </a:lnTo>
                  <a:lnTo>
                    <a:pt x="2877" y="5800"/>
                  </a:lnTo>
                  <a:lnTo>
                    <a:pt x="2876" y="5809"/>
                  </a:lnTo>
                  <a:lnTo>
                    <a:pt x="2877" y="5820"/>
                  </a:lnTo>
                  <a:lnTo>
                    <a:pt x="2880" y="5828"/>
                  </a:lnTo>
                  <a:lnTo>
                    <a:pt x="2884" y="5836"/>
                  </a:lnTo>
                  <a:lnTo>
                    <a:pt x="2890" y="5843"/>
                  </a:lnTo>
                  <a:lnTo>
                    <a:pt x="2898" y="5849"/>
                  </a:lnTo>
                  <a:lnTo>
                    <a:pt x="2906" y="5853"/>
                  </a:lnTo>
                  <a:lnTo>
                    <a:pt x="2915" y="5857"/>
                  </a:lnTo>
                  <a:lnTo>
                    <a:pt x="2924" y="5858"/>
                  </a:lnTo>
                  <a:lnTo>
                    <a:pt x="2933" y="5857"/>
                  </a:lnTo>
                  <a:lnTo>
                    <a:pt x="2943" y="5853"/>
                  </a:lnTo>
                  <a:lnTo>
                    <a:pt x="2951" y="5849"/>
                  </a:lnTo>
                  <a:lnTo>
                    <a:pt x="2958" y="5843"/>
                  </a:lnTo>
                  <a:lnTo>
                    <a:pt x="2964" y="5836"/>
                  </a:lnTo>
                  <a:lnTo>
                    <a:pt x="2968" y="5828"/>
                  </a:lnTo>
                  <a:lnTo>
                    <a:pt x="2971" y="5820"/>
                  </a:lnTo>
                  <a:lnTo>
                    <a:pt x="2972" y="5809"/>
                  </a:lnTo>
                  <a:lnTo>
                    <a:pt x="2971" y="5800"/>
                  </a:lnTo>
                  <a:lnTo>
                    <a:pt x="2968" y="5791"/>
                  </a:lnTo>
                  <a:lnTo>
                    <a:pt x="2964" y="5783"/>
                  </a:lnTo>
                  <a:lnTo>
                    <a:pt x="2958" y="5776"/>
                  </a:lnTo>
                  <a:lnTo>
                    <a:pt x="2951" y="5769"/>
                  </a:lnTo>
                  <a:lnTo>
                    <a:pt x="2943" y="5765"/>
                  </a:lnTo>
                  <a:lnTo>
                    <a:pt x="2933" y="5762"/>
                  </a:lnTo>
                  <a:lnTo>
                    <a:pt x="2924" y="5761"/>
                  </a:lnTo>
                  <a:close/>
                  <a:moveTo>
                    <a:pt x="2445" y="5761"/>
                  </a:moveTo>
                  <a:lnTo>
                    <a:pt x="2435" y="5762"/>
                  </a:lnTo>
                  <a:lnTo>
                    <a:pt x="2426" y="5765"/>
                  </a:lnTo>
                  <a:lnTo>
                    <a:pt x="2418" y="5769"/>
                  </a:lnTo>
                  <a:lnTo>
                    <a:pt x="2411" y="5776"/>
                  </a:lnTo>
                  <a:lnTo>
                    <a:pt x="2405" y="5783"/>
                  </a:lnTo>
                  <a:lnTo>
                    <a:pt x="2401" y="5791"/>
                  </a:lnTo>
                  <a:lnTo>
                    <a:pt x="2398" y="5800"/>
                  </a:lnTo>
                  <a:lnTo>
                    <a:pt x="2397" y="5809"/>
                  </a:lnTo>
                  <a:lnTo>
                    <a:pt x="2398" y="5820"/>
                  </a:lnTo>
                  <a:lnTo>
                    <a:pt x="2401" y="5828"/>
                  </a:lnTo>
                  <a:lnTo>
                    <a:pt x="2405" y="5836"/>
                  </a:lnTo>
                  <a:lnTo>
                    <a:pt x="2411" y="5843"/>
                  </a:lnTo>
                  <a:lnTo>
                    <a:pt x="2418" y="5849"/>
                  </a:lnTo>
                  <a:lnTo>
                    <a:pt x="2426" y="5853"/>
                  </a:lnTo>
                  <a:lnTo>
                    <a:pt x="2435" y="5857"/>
                  </a:lnTo>
                  <a:lnTo>
                    <a:pt x="2445" y="5858"/>
                  </a:lnTo>
                  <a:lnTo>
                    <a:pt x="2455" y="5857"/>
                  </a:lnTo>
                  <a:lnTo>
                    <a:pt x="2463" y="5853"/>
                  </a:lnTo>
                  <a:lnTo>
                    <a:pt x="2471" y="5849"/>
                  </a:lnTo>
                  <a:lnTo>
                    <a:pt x="2479" y="5843"/>
                  </a:lnTo>
                  <a:lnTo>
                    <a:pt x="2485" y="5836"/>
                  </a:lnTo>
                  <a:lnTo>
                    <a:pt x="2489" y="5828"/>
                  </a:lnTo>
                  <a:lnTo>
                    <a:pt x="2492" y="5820"/>
                  </a:lnTo>
                  <a:lnTo>
                    <a:pt x="2493" y="5809"/>
                  </a:lnTo>
                  <a:lnTo>
                    <a:pt x="2492" y="5800"/>
                  </a:lnTo>
                  <a:lnTo>
                    <a:pt x="2489" y="5791"/>
                  </a:lnTo>
                  <a:lnTo>
                    <a:pt x="2485" y="5783"/>
                  </a:lnTo>
                  <a:lnTo>
                    <a:pt x="2479" y="5776"/>
                  </a:lnTo>
                  <a:lnTo>
                    <a:pt x="2471" y="5769"/>
                  </a:lnTo>
                  <a:lnTo>
                    <a:pt x="2463" y="5765"/>
                  </a:lnTo>
                  <a:lnTo>
                    <a:pt x="2455" y="5762"/>
                  </a:lnTo>
                  <a:lnTo>
                    <a:pt x="2445" y="5761"/>
                  </a:lnTo>
                  <a:close/>
                  <a:moveTo>
                    <a:pt x="4841" y="5318"/>
                  </a:moveTo>
                  <a:lnTo>
                    <a:pt x="4832" y="5319"/>
                  </a:lnTo>
                  <a:lnTo>
                    <a:pt x="4823" y="5322"/>
                  </a:lnTo>
                  <a:lnTo>
                    <a:pt x="4815" y="5326"/>
                  </a:lnTo>
                  <a:lnTo>
                    <a:pt x="4807" y="5332"/>
                  </a:lnTo>
                  <a:lnTo>
                    <a:pt x="4801" y="5340"/>
                  </a:lnTo>
                  <a:lnTo>
                    <a:pt x="4797" y="5348"/>
                  </a:lnTo>
                  <a:lnTo>
                    <a:pt x="4794" y="5356"/>
                  </a:lnTo>
                  <a:lnTo>
                    <a:pt x="4793" y="5366"/>
                  </a:lnTo>
                  <a:lnTo>
                    <a:pt x="4794" y="5376"/>
                  </a:lnTo>
                  <a:lnTo>
                    <a:pt x="4797" y="5385"/>
                  </a:lnTo>
                  <a:lnTo>
                    <a:pt x="4801" y="5393"/>
                  </a:lnTo>
                  <a:lnTo>
                    <a:pt x="4807" y="5400"/>
                  </a:lnTo>
                  <a:lnTo>
                    <a:pt x="4815" y="5406"/>
                  </a:lnTo>
                  <a:lnTo>
                    <a:pt x="4823" y="5410"/>
                  </a:lnTo>
                  <a:lnTo>
                    <a:pt x="4832" y="5414"/>
                  </a:lnTo>
                  <a:lnTo>
                    <a:pt x="4841" y="5415"/>
                  </a:lnTo>
                  <a:lnTo>
                    <a:pt x="4852" y="5414"/>
                  </a:lnTo>
                  <a:lnTo>
                    <a:pt x="4861" y="5410"/>
                  </a:lnTo>
                  <a:lnTo>
                    <a:pt x="4869" y="5406"/>
                  </a:lnTo>
                  <a:lnTo>
                    <a:pt x="4876" y="5400"/>
                  </a:lnTo>
                  <a:lnTo>
                    <a:pt x="4881" y="5393"/>
                  </a:lnTo>
                  <a:lnTo>
                    <a:pt x="4886" y="5385"/>
                  </a:lnTo>
                  <a:lnTo>
                    <a:pt x="4888" y="5376"/>
                  </a:lnTo>
                  <a:lnTo>
                    <a:pt x="4889" y="5366"/>
                  </a:lnTo>
                  <a:lnTo>
                    <a:pt x="4888" y="5356"/>
                  </a:lnTo>
                  <a:lnTo>
                    <a:pt x="4886" y="5348"/>
                  </a:lnTo>
                  <a:lnTo>
                    <a:pt x="4881" y="5340"/>
                  </a:lnTo>
                  <a:lnTo>
                    <a:pt x="4876" y="5332"/>
                  </a:lnTo>
                  <a:lnTo>
                    <a:pt x="4869" y="5326"/>
                  </a:lnTo>
                  <a:lnTo>
                    <a:pt x="4861" y="5322"/>
                  </a:lnTo>
                  <a:lnTo>
                    <a:pt x="4852" y="5319"/>
                  </a:lnTo>
                  <a:lnTo>
                    <a:pt x="4841" y="5318"/>
                  </a:lnTo>
                  <a:close/>
                  <a:moveTo>
                    <a:pt x="4363" y="5318"/>
                  </a:moveTo>
                  <a:lnTo>
                    <a:pt x="4353" y="5319"/>
                  </a:lnTo>
                  <a:lnTo>
                    <a:pt x="4343" y="5322"/>
                  </a:lnTo>
                  <a:lnTo>
                    <a:pt x="4335" y="5326"/>
                  </a:lnTo>
                  <a:lnTo>
                    <a:pt x="4328" y="5332"/>
                  </a:lnTo>
                  <a:lnTo>
                    <a:pt x="4323" y="5340"/>
                  </a:lnTo>
                  <a:lnTo>
                    <a:pt x="4318" y="5348"/>
                  </a:lnTo>
                  <a:lnTo>
                    <a:pt x="4315" y="5356"/>
                  </a:lnTo>
                  <a:lnTo>
                    <a:pt x="4315" y="5366"/>
                  </a:lnTo>
                  <a:lnTo>
                    <a:pt x="4315" y="5376"/>
                  </a:lnTo>
                  <a:lnTo>
                    <a:pt x="4318" y="5385"/>
                  </a:lnTo>
                  <a:lnTo>
                    <a:pt x="4323" y="5393"/>
                  </a:lnTo>
                  <a:lnTo>
                    <a:pt x="4328" y="5400"/>
                  </a:lnTo>
                  <a:lnTo>
                    <a:pt x="4335" y="5406"/>
                  </a:lnTo>
                  <a:lnTo>
                    <a:pt x="4343" y="5410"/>
                  </a:lnTo>
                  <a:lnTo>
                    <a:pt x="4353" y="5414"/>
                  </a:lnTo>
                  <a:lnTo>
                    <a:pt x="4363" y="5415"/>
                  </a:lnTo>
                  <a:lnTo>
                    <a:pt x="4372" y="5414"/>
                  </a:lnTo>
                  <a:lnTo>
                    <a:pt x="4381" y="5410"/>
                  </a:lnTo>
                  <a:lnTo>
                    <a:pt x="4389" y="5406"/>
                  </a:lnTo>
                  <a:lnTo>
                    <a:pt x="4397" y="5400"/>
                  </a:lnTo>
                  <a:lnTo>
                    <a:pt x="4402" y="5393"/>
                  </a:lnTo>
                  <a:lnTo>
                    <a:pt x="4407" y="5385"/>
                  </a:lnTo>
                  <a:lnTo>
                    <a:pt x="4410" y="5376"/>
                  </a:lnTo>
                  <a:lnTo>
                    <a:pt x="4411" y="5366"/>
                  </a:lnTo>
                  <a:lnTo>
                    <a:pt x="4410" y="5356"/>
                  </a:lnTo>
                  <a:lnTo>
                    <a:pt x="4407" y="5348"/>
                  </a:lnTo>
                  <a:lnTo>
                    <a:pt x="4402" y="5340"/>
                  </a:lnTo>
                  <a:lnTo>
                    <a:pt x="4397" y="5332"/>
                  </a:lnTo>
                  <a:lnTo>
                    <a:pt x="4389" y="5326"/>
                  </a:lnTo>
                  <a:lnTo>
                    <a:pt x="4381" y="5322"/>
                  </a:lnTo>
                  <a:lnTo>
                    <a:pt x="4372" y="5319"/>
                  </a:lnTo>
                  <a:lnTo>
                    <a:pt x="4363" y="5318"/>
                  </a:lnTo>
                  <a:close/>
                  <a:moveTo>
                    <a:pt x="3883" y="5318"/>
                  </a:moveTo>
                  <a:lnTo>
                    <a:pt x="3873" y="5319"/>
                  </a:lnTo>
                  <a:lnTo>
                    <a:pt x="3864" y="5322"/>
                  </a:lnTo>
                  <a:lnTo>
                    <a:pt x="3856" y="5326"/>
                  </a:lnTo>
                  <a:lnTo>
                    <a:pt x="3848" y="5332"/>
                  </a:lnTo>
                  <a:lnTo>
                    <a:pt x="3843" y="5340"/>
                  </a:lnTo>
                  <a:lnTo>
                    <a:pt x="3838" y="5348"/>
                  </a:lnTo>
                  <a:lnTo>
                    <a:pt x="3836" y="5356"/>
                  </a:lnTo>
                  <a:lnTo>
                    <a:pt x="3835" y="5366"/>
                  </a:lnTo>
                  <a:lnTo>
                    <a:pt x="3836" y="5376"/>
                  </a:lnTo>
                  <a:lnTo>
                    <a:pt x="3838" y="5385"/>
                  </a:lnTo>
                  <a:lnTo>
                    <a:pt x="3843" y="5393"/>
                  </a:lnTo>
                  <a:lnTo>
                    <a:pt x="3848" y="5400"/>
                  </a:lnTo>
                  <a:lnTo>
                    <a:pt x="3856" y="5406"/>
                  </a:lnTo>
                  <a:lnTo>
                    <a:pt x="3864" y="5410"/>
                  </a:lnTo>
                  <a:lnTo>
                    <a:pt x="3873" y="5414"/>
                  </a:lnTo>
                  <a:lnTo>
                    <a:pt x="3883" y="5415"/>
                  </a:lnTo>
                  <a:lnTo>
                    <a:pt x="3892" y="5414"/>
                  </a:lnTo>
                  <a:lnTo>
                    <a:pt x="3902" y="5410"/>
                  </a:lnTo>
                  <a:lnTo>
                    <a:pt x="3910" y="5406"/>
                  </a:lnTo>
                  <a:lnTo>
                    <a:pt x="3917" y="5400"/>
                  </a:lnTo>
                  <a:lnTo>
                    <a:pt x="3923" y="5393"/>
                  </a:lnTo>
                  <a:lnTo>
                    <a:pt x="3927" y="5385"/>
                  </a:lnTo>
                  <a:lnTo>
                    <a:pt x="3930" y="5376"/>
                  </a:lnTo>
                  <a:lnTo>
                    <a:pt x="3931" y="5366"/>
                  </a:lnTo>
                  <a:lnTo>
                    <a:pt x="3930" y="5356"/>
                  </a:lnTo>
                  <a:lnTo>
                    <a:pt x="3927" y="5348"/>
                  </a:lnTo>
                  <a:lnTo>
                    <a:pt x="3923" y="5340"/>
                  </a:lnTo>
                  <a:lnTo>
                    <a:pt x="3917" y="5332"/>
                  </a:lnTo>
                  <a:lnTo>
                    <a:pt x="3910" y="5326"/>
                  </a:lnTo>
                  <a:lnTo>
                    <a:pt x="3902" y="5322"/>
                  </a:lnTo>
                  <a:lnTo>
                    <a:pt x="3892" y="5319"/>
                  </a:lnTo>
                  <a:lnTo>
                    <a:pt x="3883" y="5318"/>
                  </a:lnTo>
                  <a:close/>
                  <a:moveTo>
                    <a:pt x="3404" y="5318"/>
                  </a:moveTo>
                  <a:lnTo>
                    <a:pt x="3394" y="5319"/>
                  </a:lnTo>
                  <a:lnTo>
                    <a:pt x="3385" y="5322"/>
                  </a:lnTo>
                  <a:lnTo>
                    <a:pt x="3377" y="5326"/>
                  </a:lnTo>
                  <a:lnTo>
                    <a:pt x="3370" y="5332"/>
                  </a:lnTo>
                  <a:lnTo>
                    <a:pt x="3364" y="5340"/>
                  </a:lnTo>
                  <a:lnTo>
                    <a:pt x="3360" y="5348"/>
                  </a:lnTo>
                  <a:lnTo>
                    <a:pt x="3357" y="5356"/>
                  </a:lnTo>
                  <a:lnTo>
                    <a:pt x="3356" y="5366"/>
                  </a:lnTo>
                  <a:lnTo>
                    <a:pt x="3357" y="5376"/>
                  </a:lnTo>
                  <a:lnTo>
                    <a:pt x="3360" y="5385"/>
                  </a:lnTo>
                  <a:lnTo>
                    <a:pt x="3364" y="5393"/>
                  </a:lnTo>
                  <a:lnTo>
                    <a:pt x="3370" y="5400"/>
                  </a:lnTo>
                  <a:lnTo>
                    <a:pt x="3377" y="5406"/>
                  </a:lnTo>
                  <a:lnTo>
                    <a:pt x="3385" y="5410"/>
                  </a:lnTo>
                  <a:lnTo>
                    <a:pt x="3394" y="5414"/>
                  </a:lnTo>
                  <a:lnTo>
                    <a:pt x="3404" y="5415"/>
                  </a:lnTo>
                  <a:lnTo>
                    <a:pt x="3413" y="5414"/>
                  </a:lnTo>
                  <a:lnTo>
                    <a:pt x="3422" y="5410"/>
                  </a:lnTo>
                  <a:lnTo>
                    <a:pt x="3430" y="5406"/>
                  </a:lnTo>
                  <a:lnTo>
                    <a:pt x="3438" y="5400"/>
                  </a:lnTo>
                  <a:lnTo>
                    <a:pt x="3444" y="5393"/>
                  </a:lnTo>
                  <a:lnTo>
                    <a:pt x="3448" y="5385"/>
                  </a:lnTo>
                  <a:lnTo>
                    <a:pt x="3451" y="5376"/>
                  </a:lnTo>
                  <a:lnTo>
                    <a:pt x="3452" y="5366"/>
                  </a:lnTo>
                  <a:lnTo>
                    <a:pt x="3451" y="5356"/>
                  </a:lnTo>
                  <a:lnTo>
                    <a:pt x="3448" y="5348"/>
                  </a:lnTo>
                  <a:lnTo>
                    <a:pt x="3444" y="5340"/>
                  </a:lnTo>
                  <a:lnTo>
                    <a:pt x="3438" y="5332"/>
                  </a:lnTo>
                  <a:lnTo>
                    <a:pt x="3430" y="5326"/>
                  </a:lnTo>
                  <a:lnTo>
                    <a:pt x="3422" y="5322"/>
                  </a:lnTo>
                  <a:lnTo>
                    <a:pt x="3413" y="5319"/>
                  </a:lnTo>
                  <a:lnTo>
                    <a:pt x="3404" y="5318"/>
                  </a:lnTo>
                  <a:close/>
                  <a:moveTo>
                    <a:pt x="2924" y="5318"/>
                  </a:moveTo>
                  <a:lnTo>
                    <a:pt x="2915" y="5319"/>
                  </a:lnTo>
                  <a:lnTo>
                    <a:pt x="2906" y="5322"/>
                  </a:lnTo>
                  <a:lnTo>
                    <a:pt x="2898" y="5326"/>
                  </a:lnTo>
                  <a:lnTo>
                    <a:pt x="2890" y="5332"/>
                  </a:lnTo>
                  <a:lnTo>
                    <a:pt x="2884" y="5340"/>
                  </a:lnTo>
                  <a:lnTo>
                    <a:pt x="2880" y="5348"/>
                  </a:lnTo>
                  <a:lnTo>
                    <a:pt x="2877" y="5356"/>
                  </a:lnTo>
                  <a:lnTo>
                    <a:pt x="2876" y="5366"/>
                  </a:lnTo>
                  <a:lnTo>
                    <a:pt x="2877" y="5376"/>
                  </a:lnTo>
                  <a:lnTo>
                    <a:pt x="2880" y="5385"/>
                  </a:lnTo>
                  <a:lnTo>
                    <a:pt x="2884" y="5393"/>
                  </a:lnTo>
                  <a:lnTo>
                    <a:pt x="2890" y="5400"/>
                  </a:lnTo>
                  <a:lnTo>
                    <a:pt x="2898" y="5406"/>
                  </a:lnTo>
                  <a:lnTo>
                    <a:pt x="2906" y="5410"/>
                  </a:lnTo>
                  <a:lnTo>
                    <a:pt x="2915" y="5414"/>
                  </a:lnTo>
                  <a:lnTo>
                    <a:pt x="2924" y="5415"/>
                  </a:lnTo>
                  <a:lnTo>
                    <a:pt x="2933" y="5414"/>
                  </a:lnTo>
                  <a:lnTo>
                    <a:pt x="2943" y="5410"/>
                  </a:lnTo>
                  <a:lnTo>
                    <a:pt x="2951" y="5406"/>
                  </a:lnTo>
                  <a:lnTo>
                    <a:pt x="2958" y="5400"/>
                  </a:lnTo>
                  <a:lnTo>
                    <a:pt x="2964" y="5393"/>
                  </a:lnTo>
                  <a:lnTo>
                    <a:pt x="2968" y="5385"/>
                  </a:lnTo>
                  <a:lnTo>
                    <a:pt x="2971" y="5376"/>
                  </a:lnTo>
                  <a:lnTo>
                    <a:pt x="2972" y="5366"/>
                  </a:lnTo>
                  <a:lnTo>
                    <a:pt x="2971" y="5356"/>
                  </a:lnTo>
                  <a:lnTo>
                    <a:pt x="2968" y="5348"/>
                  </a:lnTo>
                  <a:lnTo>
                    <a:pt x="2964" y="5340"/>
                  </a:lnTo>
                  <a:lnTo>
                    <a:pt x="2958" y="5332"/>
                  </a:lnTo>
                  <a:lnTo>
                    <a:pt x="2951" y="5326"/>
                  </a:lnTo>
                  <a:lnTo>
                    <a:pt x="2943" y="5322"/>
                  </a:lnTo>
                  <a:lnTo>
                    <a:pt x="2933" y="5319"/>
                  </a:lnTo>
                  <a:lnTo>
                    <a:pt x="2924" y="5318"/>
                  </a:lnTo>
                  <a:close/>
                  <a:moveTo>
                    <a:pt x="2445" y="5318"/>
                  </a:moveTo>
                  <a:lnTo>
                    <a:pt x="2435" y="5319"/>
                  </a:lnTo>
                  <a:lnTo>
                    <a:pt x="2426" y="5322"/>
                  </a:lnTo>
                  <a:lnTo>
                    <a:pt x="2418" y="5326"/>
                  </a:lnTo>
                  <a:lnTo>
                    <a:pt x="2411" y="5332"/>
                  </a:lnTo>
                  <a:lnTo>
                    <a:pt x="2405" y="5340"/>
                  </a:lnTo>
                  <a:lnTo>
                    <a:pt x="2401" y="5348"/>
                  </a:lnTo>
                  <a:lnTo>
                    <a:pt x="2398" y="5356"/>
                  </a:lnTo>
                  <a:lnTo>
                    <a:pt x="2397" y="5366"/>
                  </a:lnTo>
                  <a:lnTo>
                    <a:pt x="2398" y="5376"/>
                  </a:lnTo>
                  <a:lnTo>
                    <a:pt x="2401" y="5385"/>
                  </a:lnTo>
                  <a:lnTo>
                    <a:pt x="2405" y="5393"/>
                  </a:lnTo>
                  <a:lnTo>
                    <a:pt x="2411" y="5400"/>
                  </a:lnTo>
                  <a:lnTo>
                    <a:pt x="2418" y="5406"/>
                  </a:lnTo>
                  <a:lnTo>
                    <a:pt x="2426" y="5410"/>
                  </a:lnTo>
                  <a:lnTo>
                    <a:pt x="2435" y="5414"/>
                  </a:lnTo>
                  <a:lnTo>
                    <a:pt x="2445" y="5415"/>
                  </a:lnTo>
                  <a:lnTo>
                    <a:pt x="2455" y="5414"/>
                  </a:lnTo>
                  <a:lnTo>
                    <a:pt x="2463" y="5410"/>
                  </a:lnTo>
                  <a:lnTo>
                    <a:pt x="2471" y="5406"/>
                  </a:lnTo>
                  <a:lnTo>
                    <a:pt x="2479" y="5400"/>
                  </a:lnTo>
                  <a:lnTo>
                    <a:pt x="2485" y="5393"/>
                  </a:lnTo>
                  <a:lnTo>
                    <a:pt x="2489" y="5385"/>
                  </a:lnTo>
                  <a:lnTo>
                    <a:pt x="2492" y="5376"/>
                  </a:lnTo>
                  <a:lnTo>
                    <a:pt x="2493" y="5366"/>
                  </a:lnTo>
                  <a:lnTo>
                    <a:pt x="2492" y="5356"/>
                  </a:lnTo>
                  <a:lnTo>
                    <a:pt x="2489" y="5348"/>
                  </a:lnTo>
                  <a:lnTo>
                    <a:pt x="2485" y="5340"/>
                  </a:lnTo>
                  <a:lnTo>
                    <a:pt x="2479" y="5332"/>
                  </a:lnTo>
                  <a:lnTo>
                    <a:pt x="2471" y="5326"/>
                  </a:lnTo>
                  <a:lnTo>
                    <a:pt x="2463" y="5322"/>
                  </a:lnTo>
                  <a:lnTo>
                    <a:pt x="2455" y="5319"/>
                  </a:lnTo>
                  <a:lnTo>
                    <a:pt x="2445" y="5318"/>
                  </a:lnTo>
                  <a:close/>
                  <a:moveTo>
                    <a:pt x="4841" y="4875"/>
                  </a:moveTo>
                  <a:lnTo>
                    <a:pt x="4832" y="4876"/>
                  </a:lnTo>
                  <a:lnTo>
                    <a:pt x="4823" y="4878"/>
                  </a:lnTo>
                  <a:lnTo>
                    <a:pt x="4815" y="4883"/>
                  </a:lnTo>
                  <a:lnTo>
                    <a:pt x="4807" y="4889"/>
                  </a:lnTo>
                  <a:lnTo>
                    <a:pt x="4801" y="4897"/>
                  </a:lnTo>
                  <a:lnTo>
                    <a:pt x="4797" y="4904"/>
                  </a:lnTo>
                  <a:lnTo>
                    <a:pt x="4794" y="4913"/>
                  </a:lnTo>
                  <a:lnTo>
                    <a:pt x="4793" y="4923"/>
                  </a:lnTo>
                  <a:lnTo>
                    <a:pt x="4794" y="4933"/>
                  </a:lnTo>
                  <a:lnTo>
                    <a:pt x="4797" y="4942"/>
                  </a:lnTo>
                  <a:lnTo>
                    <a:pt x="4801" y="4950"/>
                  </a:lnTo>
                  <a:lnTo>
                    <a:pt x="4807" y="4957"/>
                  </a:lnTo>
                  <a:lnTo>
                    <a:pt x="4815" y="4963"/>
                  </a:lnTo>
                  <a:lnTo>
                    <a:pt x="4823" y="4967"/>
                  </a:lnTo>
                  <a:lnTo>
                    <a:pt x="4832" y="4970"/>
                  </a:lnTo>
                  <a:lnTo>
                    <a:pt x="4841" y="4972"/>
                  </a:lnTo>
                  <a:lnTo>
                    <a:pt x="4852" y="4970"/>
                  </a:lnTo>
                  <a:lnTo>
                    <a:pt x="4861" y="4967"/>
                  </a:lnTo>
                  <a:lnTo>
                    <a:pt x="4869" y="4963"/>
                  </a:lnTo>
                  <a:lnTo>
                    <a:pt x="4876" y="4957"/>
                  </a:lnTo>
                  <a:lnTo>
                    <a:pt x="4881" y="4950"/>
                  </a:lnTo>
                  <a:lnTo>
                    <a:pt x="4886" y="4942"/>
                  </a:lnTo>
                  <a:lnTo>
                    <a:pt x="4888" y="4933"/>
                  </a:lnTo>
                  <a:lnTo>
                    <a:pt x="4889" y="4923"/>
                  </a:lnTo>
                  <a:lnTo>
                    <a:pt x="4888" y="4913"/>
                  </a:lnTo>
                  <a:lnTo>
                    <a:pt x="4886" y="4904"/>
                  </a:lnTo>
                  <a:lnTo>
                    <a:pt x="4881" y="4897"/>
                  </a:lnTo>
                  <a:lnTo>
                    <a:pt x="4876" y="4889"/>
                  </a:lnTo>
                  <a:lnTo>
                    <a:pt x="4869" y="4883"/>
                  </a:lnTo>
                  <a:lnTo>
                    <a:pt x="4861" y="4878"/>
                  </a:lnTo>
                  <a:lnTo>
                    <a:pt x="4852" y="4876"/>
                  </a:lnTo>
                  <a:lnTo>
                    <a:pt x="4841" y="4875"/>
                  </a:lnTo>
                  <a:close/>
                  <a:moveTo>
                    <a:pt x="4363" y="4875"/>
                  </a:moveTo>
                  <a:lnTo>
                    <a:pt x="4353" y="4876"/>
                  </a:lnTo>
                  <a:lnTo>
                    <a:pt x="4343" y="4878"/>
                  </a:lnTo>
                  <a:lnTo>
                    <a:pt x="4335" y="4883"/>
                  </a:lnTo>
                  <a:lnTo>
                    <a:pt x="4328" y="4889"/>
                  </a:lnTo>
                  <a:lnTo>
                    <a:pt x="4323" y="4897"/>
                  </a:lnTo>
                  <a:lnTo>
                    <a:pt x="4318" y="4904"/>
                  </a:lnTo>
                  <a:lnTo>
                    <a:pt x="4315" y="4913"/>
                  </a:lnTo>
                  <a:lnTo>
                    <a:pt x="4315" y="4923"/>
                  </a:lnTo>
                  <a:lnTo>
                    <a:pt x="4315" y="4933"/>
                  </a:lnTo>
                  <a:lnTo>
                    <a:pt x="4318" y="4942"/>
                  </a:lnTo>
                  <a:lnTo>
                    <a:pt x="4323" y="4950"/>
                  </a:lnTo>
                  <a:lnTo>
                    <a:pt x="4328" y="4957"/>
                  </a:lnTo>
                  <a:lnTo>
                    <a:pt x="4335" y="4963"/>
                  </a:lnTo>
                  <a:lnTo>
                    <a:pt x="4343" y="4967"/>
                  </a:lnTo>
                  <a:lnTo>
                    <a:pt x="4353" y="4970"/>
                  </a:lnTo>
                  <a:lnTo>
                    <a:pt x="4363" y="4972"/>
                  </a:lnTo>
                  <a:lnTo>
                    <a:pt x="4372" y="4970"/>
                  </a:lnTo>
                  <a:lnTo>
                    <a:pt x="4381" y="4967"/>
                  </a:lnTo>
                  <a:lnTo>
                    <a:pt x="4389" y="4963"/>
                  </a:lnTo>
                  <a:lnTo>
                    <a:pt x="4397" y="4957"/>
                  </a:lnTo>
                  <a:lnTo>
                    <a:pt x="4402" y="4950"/>
                  </a:lnTo>
                  <a:lnTo>
                    <a:pt x="4407" y="4942"/>
                  </a:lnTo>
                  <a:lnTo>
                    <a:pt x="4410" y="4933"/>
                  </a:lnTo>
                  <a:lnTo>
                    <a:pt x="4411" y="4923"/>
                  </a:lnTo>
                  <a:lnTo>
                    <a:pt x="4410" y="4913"/>
                  </a:lnTo>
                  <a:lnTo>
                    <a:pt x="4407" y="4904"/>
                  </a:lnTo>
                  <a:lnTo>
                    <a:pt x="4402" y="4897"/>
                  </a:lnTo>
                  <a:lnTo>
                    <a:pt x="4397" y="4889"/>
                  </a:lnTo>
                  <a:lnTo>
                    <a:pt x="4389" y="4883"/>
                  </a:lnTo>
                  <a:lnTo>
                    <a:pt x="4381" y="4878"/>
                  </a:lnTo>
                  <a:lnTo>
                    <a:pt x="4372" y="4876"/>
                  </a:lnTo>
                  <a:lnTo>
                    <a:pt x="4363" y="4875"/>
                  </a:lnTo>
                  <a:close/>
                  <a:moveTo>
                    <a:pt x="3883" y="4875"/>
                  </a:moveTo>
                  <a:lnTo>
                    <a:pt x="3873" y="4876"/>
                  </a:lnTo>
                  <a:lnTo>
                    <a:pt x="3864" y="4878"/>
                  </a:lnTo>
                  <a:lnTo>
                    <a:pt x="3856" y="4883"/>
                  </a:lnTo>
                  <a:lnTo>
                    <a:pt x="3848" y="4889"/>
                  </a:lnTo>
                  <a:lnTo>
                    <a:pt x="3843" y="4897"/>
                  </a:lnTo>
                  <a:lnTo>
                    <a:pt x="3838" y="4904"/>
                  </a:lnTo>
                  <a:lnTo>
                    <a:pt x="3836" y="4913"/>
                  </a:lnTo>
                  <a:lnTo>
                    <a:pt x="3835" y="4923"/>
                  </a:lnTo>
                  <a:lnTo>
                    <a:pt x="3836" y="4933"/>
                  </a:lnTo>
                  <a:lnTo>
                    <a:pt x="3838" y="4942"/>
                  </a:lnTo>
                  <a:lnTo>
                    <a:pt x="3843" y="4950"/>
                  </a:lnTo>
                  <a:lnTo>
                    <a:pt x="3848" y="4957"/>
                  </a:lnTo>
                  <a:lnTo>
                    <a:pt x="3856" y="4963"/>
                  </a:lnTo>
                  <a:lnTo>
                    <a:pt x="3864" y="4967"/>
                  </a:lnTo>
                  <a:lnTo>
                    <a:pt x="3873" y="4970"/>
                  </a:lnTo>
                  <a:lnTo>
                    <a:pt x="3883" y="4972"/>
                  </a:lnTo>
                  <a:lnTo>
                    <a:pt x="3892" y="4970"/>
                  </a:lnTo>
                  <a:lnTo>
                    <a:pt x="3902" y="4967"/>
                  </a:lnTo>
                  <a:lnTo>
                    <a:pt x="3910" y="4963"/>
                  </a:lnTo>
                  <a:lnTo>
                    <a:pt x="3917" y="4957"/>
                  </a:lnTo>
                  <a:lnTo>
                    <a:pt x="3923" y="4950"/>
                  </a:lnTo>
                  <a:lnTo>
                    <a:pt x="3927" y="4942"/>
                  </a:lnTo>
                  <a:lnTo>
                    <a:pt x="3930" y="4933"/>
                  </a:lnTo>
                  <a:lnTo>
                    <a:pt x="3931" y="4923"/>
                  </a:lnTo>
                  <a:lnTo>
                    <a:pt x="3930" y="4913"/>
                  </a:lnTo>
                  <a:lnTo>
                    <a:pt x="3927" y="4904"/>
                  </a:lnTo>
                  <a:lnTo>
                    <a:pt x="3923" y="4897"/>
                  </a:lnTo>
                  <a:lnTo>
                    <a:pt x="3917" y="4889"/>
                  </a:lnTo>
                  <a:lnTo>
                    <a:pt x="3910" y="4883"/>
                  </a:lnTo>
                  <a:lnTo>
                    <a:pt x="3902" y="4878"/>
                  </a:lnTo>
                  <a:lnTo>
                    <a:pt x="3892" y="4876"/>
                  </a:lnTo>
                  <a:lnTo>
                    <a:pt x="3883" y="4875"/>
                  </a:lnTo>
                  <a:close/>
                  <a:moveTo>
                    <a:pt x="3404" y="4875"/>
                  </a:moveTo>
                  <a:lnTo>
                    <a:pt x="3394" y="4876"/>
                  </a:lnTo>
                  <a:lnTo>
                    <a:pt x="3385" y="4878"/>
                  </a:lnTo>
                  <a:lnTo>
                    <a:pt x="3377" y="4883"/>
                  </a:lnTo>
                  <a:lnTo>
                    <a:pt x="3370" y="4889"/>
                  </a:lnTo>
                  <a:lnTo>
                    <a:pt x="3364" y="4897"/>
                  </a:lnTo>
                  <a:lnTo>
                    <a:pt x="3360" y="4904"/>
                  </a:lnTo>
                  <a:lnTo>
                    <a:pt x="3357" y="4913"/>
                  </a:lnTo>
                  <a:lnTo>
                    <a:pt x="3356" y="4923"/>
                  </a:lnTo>
                  <a:lnTo>
                    <a:pt x="3357" y="4933"/>
                  </a:lnTo>
                  <a:lnTo>
                    <a:pt x="3360" y="4942"/>
                  </a:lnTo>
                  <a:lnTo>
                    <a:pt x="3364" y="4950"/>
                  </a:lnTo>
                  <a:lnTo>
                    <a:pt x="3370" y="4957"/>
                  </a:lnTo>
                  <a:lnTo>
                    <a:pt x="3377" y="4963"/>
                  </a:lnTo>
                  <a:lnTo>
                    <a:pt x="3385" y="4967"/>
                  </a:lnTo>
                  <a:lnTo>
                    <a:pt x="3394" y="4970"/>
                  </a:lnTo>
                  <a:lnTo>
                    <a:pt x="3404" y="4972"/>
                  </a:lnTo>
                  <a:lnTo>
                    <a:pt x="3413" y="4970"/>
                  </a:lnTo>
                  <a:lnTo>
                    <a:pt x="3422" y="4967"/>
                  </a:lnTo>
                  <a:lnTo>
                    <a:pt x="3430" y="4963"/>
                  </a:lnTo>
                  <a:lnTo>
                    <a:pt x="3438" y="4957"/>
                  </a:lnTo>
                  <a:lnTo>
                    <a:pt x="3444" y="4950"/>
                  </a:lnTo>
                  <a:lnTo>
                    <a:pt x="3448" y="4942"/>
                  </a:lnTo>
                  <a:lnTo>
                    <a:pt x="3451" y="4933"/>
                  </a:lnTo>
                  <a:lnTo>
                    <a:pt x="3452" y="4923"/>
                  </a:lnTo>
                  <a:lnTo>
                    <a:pt x="3451" y="4913"/>
                  </a:lnTo>
                  <a:lnTo>
                    <a:pt x="3448" y="4904"/>
                  </a:lnTo>
                  <a:lnTo>
                    <a:pt x="3444" y="4897"/>
                  </a:lnTo>
                  <a:lnTo>
                    <a:pt x="3438" y="4889"/>
                  </a:lnTo>
                  <a:lnTo>
                    <a:pt x="3430" y="4883"/>
                  </a:lnTo>
                  <a:lnTo>
                    <a:pt x="3422" y="4878"/>
                  </a:lnTo>
                  <a:lnTo>
                    <a:pt x="3413" y="4876"/>
                  </a:lnTo>
                  <a:lnTo>
                    <a:pt x="3404" y="4875"/>
                  </a:lnTo>
                  <a:close/>
                  <a:moveTo>
                    <a:pt x="2924" y="4875"/>
                  </a:moveTo>
                  <a:lnTo>
                    <a:pt x="2915" y="4876"/>
                  </a:lnTo>
                  <a:lnTo>
                    <a:pt x="2906" y="4878"/>
                  </a:lnTo>
                  <a:lnTo>
                    <a:pt x="2898" y="4883"/>
                  </a:lnTo>
                  <a:lnTo>
                    <a:pt x="2890" y="4889"/>
                  </a:lnTo>
                  <a:lnTo>
                    <a:pt x="2884" y="4897"/>
                  </a:lnTo>
                  <a:lnTo>
                    <a:pt x="2880" y="4904"/>
                  </a:lnTo>
                  <a:lnTo>
                    <a:pt x="2877" y="4913"/>
                  </a:lnTo>
                  <a:lnTo>
                    <a:pt x="2876" y="4923"/>
                  </a:lnTo>
                  <a:lnTo>
                    <a:pt x="2877" y="4933"/>
                  </a:lnTo>
                  <a:lnTo>
                    <a:pt x="2880" y="4942"/>
                  </a:lnTo>
                  <a:lnTo>
                    <a:pt x="2884" y="4950"/>
                  </a:lnTo>
                  <a:lnTo>
                    <a:pt x="2890" y="4957"/>
                  </a:lnTo>
                  <a:lnTo>
                    <a:pt x="2898" y="4963"/>
                  </a:lnTo>
                  <a:lnTo>
                    <a:pt x="2906" y="4967"/>
                  </a:lnTo>
                  <a:lnTo>
                    <a:pt x="2915" y="4970"/>
                  </a:lnTo>
                  <a:lnTo>
                    <a:pt x="2924" y="4972"/>
                  </a:lnTo>
                  <a:lnTo>
                    <a:pt x="2933" y="4970"/>
                  </a:lnTo>
                  <a:lnTo>
                    <a:pt x="2943" y="4967"/>
                  </a:lnTo>
                  <a:lnTo>
                    <a:pt x="2951" y="4963"/>
                  </a:lnTo>
                  <a:lnTo>
                    <a:pt x="2958" y="4957"/>
                  </a:lnTo>
                  <a:lnTo>
                    <a:pt x="2964" y="4950"/>
                  </a:lnTo>
                  <a:lnTo>
                    <a:pt x="2968" y="4942"/>
                  </a:lnTo>
                  <a:lnTo>
                    <a:pt x="2971" y="4933"/>
                  </a:lnTo>
                  <a:lnTo>
                    <a:pt x="2972" y="4923"/>
                  </a:lnTo>
                  <a:lnTo>
                    <a:pt x="2971" y="4913"/>
                  </a:lnTo>
                  <a:lnTo>
                    <a:pt x="2968" y="4904"/>
                  </a:lnTo>
                  <a:lnTo>
                    <a:pt x="2964" y="4897"/>
                  </a:lnTo>
                  <a:lnTo>
                    <a:pt x="2958" y="4889"/>
                  </a:lnTo>
                  <a:lnTo>
                    <a:pt x="2951" y="4883"/>
                  </a:lnTo>
                  <a:lnTo>
                    <a:pt x="2943" y="4878"/>
                  </a:lnTo>
                  <a:lnTo>
                    <a:pt x="2933" y="4876"/>
                  </a:lnTo>
                  <a:lnTo>
                    <a:pt x="2924" y="4875"/>
                  </a:lnTo>
                  <a:close/>
                  <a:moveTo>
                    <a:pt x="2445" y="4875"/>
                  </a:moveTo>
                  <a:lnTo>
                    <a:pt x="2435" y="4876"/>
                  </a:lnTo>
                  <a:lnTo>
                    <a:pt x="2426" y="4878"/>
                  </a:lnTo>
                  <a:lnTo>
                    <a:pt x="2418" y="4883"/>
                  </a:lnTo>
                  <a:lnTo>
                    <a:pt x="2411" y="4889"/>
                  </a:lnTo>
                  <a:lnTo>
                    <a:pt x="2405" y="4897"/>
                  </a:lnTo>
                  <a:lnTo>
                    <a:pt x="2401" y="4904"/>
                  </a:lnTo>
                  <a:lnTo>
                    <a:pt x="2398" y="4913"/>
                  </a:lnTo>
                  <a:lnTo>
                    <a:pt x="2397" y="4923"/>
                  </a:lnTo>
                  <a:lnTo>
                    <a:pt x="2398" y="4933"/>
                  </a:lnTo>
                  <a:lnTo>
                    <a:pt x="2401" y="4942"/>
                  </a:lnTo>
                  <a:lnTo>
                    <a:pt x="2405" y="4950"/>
                  </a:lnTo>
                  <a:lnTo>
                    <a:pt x="2411" y="4957"/>
                  </a:lnTo>
                  <a:lnTo>
                    <a:pt x="2418" y="4963"/>
                  </a:lnTo>
                  <a:lnTo>
                    <a:pt x="2426" y="4967"/>
                  </a:lnTo>
                  <a:lnTo>
                    <a:pt x="2435" y="4970"/>
                  </a:lnTo>
                  <a:lnTo>
                    <a:pt x="2445" y="4972"/>
                  </a:lnTo>
                  <a:lnTo>
                    <a:pt x="2455" y="4970"/>
                  </a:lnTo>
                  <a:lnTo>
                    <a:pt x="2463" y="4967"/>
                  </a:lnTo>
                  <a:lnTo>
                    <a:pt x="2471" y="4963"/>
                  </a:lnTo>
                  <a:lnTo>
                    <a:pt x="2479" y="4957"/>
                  </a:lnTo>
                  <a:lnTo>
                    <a:pt x="2485" y="4950"/>
                  </a:lnTo>
                  <a:lnTo>
                    <a:pt x="2489" y="4942"/>
                  </a:lnTo>
                  <a:lnTo>
                    <a:pt x="2492" y="4933"/>
                  </a:lnTo>
                  <a:lnTo>
                    <a:pt x="2493" y="4923"/>
                  </a:lnTo>
                  <a:lnTo>
                    <a:pt x="2492" y="4913"/>
                  </a:lnTo>
                  <a:lnTo>
                    <a:pt x="2489" y="4904"/>
                  </a:lnTo>
                  <a:lnTo>
                    <a:pt x="2485" y="4897"/>
                  </a:lnTo>
                  <a:lnTo>
                    <a:pt x="2479" y="4889"/>
                  </a:lnTo>
                  <a:lnTo>
                    <a:pt x="2471" y="4883"/>
                  </a:lnTo>
                  <a:lnTo>
                    <a:pt x="2463" y="4878"/>
                  </a:lnTo>
                  <a:lnTo>
                    <a:pt x="2455" y="4876"/>
                  </a:lnTo>
                  <a:lnTo>
                    <a:pt x="2445" y="4875"/>
                  </a:lnTo>
                  <a:close/>
                  <a:moveTo>
                    <a:pt x="4841" y="4432"/>
                  </a:moveTo>
                  <a:lnTo>
                    <a:pt x="4832" y="4433"/>
                  </a:lnTo>
                  <a:lnTo>
                    <a:pt x="4823" y="4435"/>
                  </a:lnTo>
                  <a:lnTo>
                    <a:pt x="4815" y="4440"/>
                  </a:lnTo>
                  <a:lnTo>
                    <a:pt x="4807" y="4445"/>
                  </a:lnTo>
                  <a:lnTo>
                    <a:pt x="4801" y="4453"/>
                  </a:lnTo>
                  <a:lnTo>
                    <a:pt x="4797" y="4461"/>
                  </a:lnTo>
                  <a:lnTo>
                    <a:pt x="4794" y="4470"/>
                  </a:lnTo>
                  <a:lnTo>
                    <a:pt x="4793" y="4480"/>
                  </a:lnTo>
                  <a:lnTo>
                    <a:pt x="4794" y="4490"/>
                  </a:lnTo>
                  <a:lnTo>
                    <a:pt x="4797" y="4499"/>
                  </a:lnTo>
                  <a:lnTo>
                    <a:pt x="4801" y="4507"/>
                  </a:lnTo>
                  <a:lnTo>
                    <a:pt x="4807" y="4514"/>
                  </a:lnTo>
                  <a:lnTo>
                    <a:pt x="4815" y="4520"/>
                  </a:lnTo>
                  <a:lnTo>
                    <a:pt x="4823" y="4524"/>
                  </a:lnTo>
                  <a:lnTo>
                    <a:pt x="4832" y="4527"/>
                  </a:lnTo>
                  <a:lnTo>
                    <a:pt x="4841" y="4528"/>
                  </a:lnTo>
                  <a:lnTo>
                    <a:pt x="4852" y="4527"/>
                  </a:lnTo>
                  <a:lnTo>
                    <a:pt x="4861" y="4524"/>
                  </a:lnTo>
                  <a:lnTo>
                    <a:pt x="4869" y="4520"/>
                  </a:lnTo>
                  <a:lnTo>
                    <a:pt x="4876" y="4514"/>
                  </a:lnTo>
                  <a:lnTo>
                    <a:pt x="4881" y="4507"/>
                  </a:lnTo>
                  <a:lnTo>
                    <a:pt x="4886" y="4499"/>
                  </a:lnTo>
                  <a:lnTo>
                    <a:pt x="4888" y="4490"/>
                  </a:lnTo>
                  <a:lnTo>
                    <a:pt x="4889" y="4480"/>
                  </a:lnTo>
                  <a:lnTo>
                    <a:pt x="4888" y="4470"/>
                  </a:lnTo>
                  <a:lnTo>
                    <a:pt x="4886" y="4461"/>
                  </a:lnTo>
                  <a:lnTo>
                    <a:pt x="4881" y="4453"/>
                  </a:lnTo>
                  <a:lnTo>
                    <a:pt x="4876" y="4445"/>
                  </a:lnTo>
                  <a:lnTo>
                    <a:pt x="4869" y="4440"/>
                  </a:lnTo>
                  <a:lnTo>
                    <a:pt x="4861" y="4435"/>
                  </a:lnTo>
                  <a:lnTo>
                    <a:pt x="4852" y="4433"/>
                  </a:lnTo>
                  <a:lnTo>
                    <a:pt x="4841" y="4432"/>
                  </a:lnTo>
                  <a:close/>
                  <a:moveTo>
                    <a:pt x="4363" y="4432"/>
                  </a:moveTo>
                  <a:lnTo>
                    <a:pt x="4353" y="4433"/>
                  </a:lnTo>
                  <a:lnTo>
                    <a:pt x="4343" y="4435"/>
                  </a:lnTo>
                  <a:lnTo>
                    <a:pt x="4335" y="4440"/>
                  </a:lnTo>
                  <a:lnTo>
                    <a:pt x="4328" y="4445"/>
                  </a:lnTo>
                  <a:lnTo>
                    <a:pt x="4323" y="4453"/>
                  </a:lnTo>
                  <a:lnTo>
                    <a:pt x="4318" y="4461"/>
                  </a:lnTo>
                  <a:lnTo>
                    <a:pt x="4315" y="4470"/>
                  </a:lnTo>
                  <a:lnTo>
                    <a:pt x="4315" y="4480"/>
                  </a:lnTo>
                  <a:lnTo>
                    <a:pt x="4315" y="4490"/>
                  </a:lnTo>
                  <a:lnTo>
                    <a:pt x="4318" y="4499"/>
                  </a:lnTo>
                  <a:lnTo>
                    <a:pt x="4323" y="4507"/>
                  </a:lnTo>
                  <a:lnTo>
                    <a:pt x="4328" y="4514"/>
                  </a:lnTo>
                  <a:lnTo>
                    <a:pt x="4335" y="4520"/>
                  </a:lnTo>
                  <a:lnTo>
                    <a:pt x="4343" y="4524"/>
                  </a:lnTo>
                  <a:lnTo>
                    <a:pt x="4353" y="4527"/>
                  </a:lnTo>
                  <a:lnTo>
                    <a:pt x="4363" y="4528"/>
                  </a:lnTo>
                  <a:lnTo>
                    <a:pt x="4372" y="4527"/>
                  </a:lnTo>
                  <a:lnTo>
                    <a:pt x="4381" y="4524"/>
                  </a:lnTo>
                  <a:lnTo>
                    <a:pt x="4389" y="4520"/>
                  </a:lnTo>
                  <a:lnTo>
                    <a:pt x="4397" y="4514"/>
                  </a:lnTo>
                  <a:lnTo>
                    <a:pt x="4402" y="4507"/>
                  </a:lnTo>
                  <a:lnTo>
                    <a:pt x="4407" y="4499"/>
                  </a:lnTo>
                  <a:lnTo>
                    <a:pt x="4410" y="4490"/>
                  </a:lnTo>
                  <a:lnTo>
                    <a:pt x="4411" y="4480"/>
                  </a:lnTo>
                  <a:lnTo>
                    <a:pt x="4410" y="4470"/>
                  </a:lnTo>
                  <a:lnTo>
                    <a:pt x="4407" y="4461"/>
                  </a:lnTo>
                  <a:lnTo>
                    <a:pt x="4402" y="4453"/>
                  </a:lnTo>
                  <a:lnTo>
                    <a:pt x="4397" y="4445"/>
                  </a:lnTo>
                  <a:lnTo>
                    <a:pt x="4389" y="4440"/>
                  </a:lnTo>
                  <a:lnTo>
                    <a:pt x="4381" y="4435"/>
                  </a:lnTo>
                  <a:lnTo>
                    <a:pt x="4372" y="4433"/>
                  </a:lnTo>
                  <a:lnTo>
                    <a:pt x="4363" y="4432"/>
                  </a:lnTo>
                  <a:close/>
                  <a:moveTo>
                    <a:pt x="3883" y="4432"/>
                  </a:moveTo>
                  <a:lnTo>
                    <a:pt x="3873" y="4433"/>
                  </a:lnTo>
                  <a:lnTo>
                    <a:pt x="3864" y="4435"/>
                  </a:lnTo>
                  <a:lnTo>
                    <a:pt x="3856" y="4440"/>
                  </a:lnTo>
                  <a:lnTo>
                    <a:pt x="3848" y="4445"/>
                  </a:lnTo>
                  <a:lnTo>
                    <a:pt x="3843" y="4453"/>
                  </a:lnTo>
                  <a:lnTo>
                    <a:pt x="3838" y="4461"/>
                  </a:lnTo>
                  <a:lnTo>
                    <a:pt x="3836" y="4470"/>
                  </a:lnTo>
                  <a:lnTo>
                    <a:pt x="3835" y="4480"/>
                  </a:lnTo>
                  <a:lnTo>
                    <a:pt x="3836" y="4490"/>
                  </a:lnTo>
                  <a:lnTo>
                    <a:pt x="3838" y="4499"/>
                  </a:lnTo>
                  <a:lnTo>
                    <a:pt x="3843" y="4507"/>
                  </a:lnTo>
                  <a:lnTo>
                    <a:pt x="3848" y="4514"/>
                  </a:lnTo>
                  <a:lnTo>
                    <a:pt x="3856" y="4520"/>
                  </a:lnTo>
                  <a:lnTo>
                    <a:pt x="3864" y="4524"/>
                  </a:lnTo>
                  <a:lnTo>
                    <a:pt x="3873" y="4527"/>
                  </a:lnTo>
                  <a:lnTo>
                    <a:pt x="3883" y="4528"/>
                  </a:lnTo>
                  <a:lnTo>
                    <a:pt x="3892" y="4527"/>
                  </a:lnTo>
                  <a:lnTo>
                    <a:pt x="3902" y="4524"/>
                  </a:lnTo>
                  <a:lnTo>
                    <a:pt x="3910" y="4520"/>
                  </a:lnTo>
                  <a:lnTo>
                    <a:pt x="3917" y="4514"/>
                  </a:lnTo>
                  <a:lnTo>
                    <a:pt x="3923" y="4507"/>
                  </a:lnTo>
                  <a:lnTo>
                    <a:pt x="3927" y="4499"/>
                  </a:lnTo>
                  <a:lnTo>
                    <a:pt x="3930" y="4490"/>
                  </a:lnTo>
                  <a:lnTo>
                    <a:pt x="3931" y="4480"/>
                  </a:lnTo>
                  <a:lnTo>
                    <a:pt x="3930" y="4470"/>
                  </a:lnTo>
                  <a:lnTo>
                    <a:pt x="3927" y="4461"/>
                  </a:lnTo>
                  <a:lnTo>
                    <a:pt x="3923" y="4453"/>
                  </a:lnTo>
                  <a:lnTo>
                    <a:pt x="3917" y="4445"/>
                  </a:lnTo>
                  <a:lnTo>
                    <a:pt x="3910" y="4440"/>
                  </a:lnTo>
                  <a:lnTo>
                    <a:pt x="3902" y="4435"/>
                  </a:lnTo>
                  <a:lnTo>
                    <a:pt x="3892" y="4433"/>
                  </a:lnTo>
                  <a:lnTo>
                    <a:pt x="3883" y="4432"/>
                  </a:lnTo>
                  <a:close/>
                  <a:moveTo>
                    <a:pt x="3404" y="4432"/>
                  </a:moveTo>
                  <a:lnTo>
                    <a:pt x="3394" y="4433"/>
                  </a:lnTo>
                  <a:lnTo>
                    <a:pt x="3385" y="4435"/>
                  </a:lnTo>
                  <a:lnTo>
                    <a:pt x="3377" y="4440"/>
                  </a:lnTo>
                  <a:lnTo>
                    <a:pt x="3370" y="4445"/>
                  </a:lnTo>
                  <a:lnTo>
                    <a:pt x="3364" y="4453"/>
                  </a:lnTo>
                  <a:lnTo>
                    <a:pt x="3360" y="4461"/>
                  </a:lnTo>
                  <a:lnTo>
                    <a:pt x="3357" y="4470"/>
                  </a:lnTo>
                  <a:lnTo>
                    <a:pt x="3356" y="4480"/>
                  </a:lnTo>
                  <a:lnTo>
                    <a:pt x="3357" y="4490"/>
                  </a:lnTo>
                  <a:lnTo>
                    <a:pt x="3360" y="4499"/>
                  </a:lnTo>
                  <a:lnTo>
                    <a:pt x="3364" y="4507"/>
                  </a:lnTo>
                  <a:lnTo>
                    <a:pt x="3370" y="4514"/>
                  </a:lnTo>
                  <a:lnTo>
                    <a:pt x="3377" y="4520"/>
                  </a:lnTo>
                  <a:lnTo>
                    <a:pt x="3385" y="4524"/>
                  </a:lnTo>
                  <a:lnTo>
                    <a:pt x="3394" y="4527"/>
                  </a:lnTo>
                  <a:lnTo>
                    <a:pt x="3404" y="4528"/>
                  </a:lnTo>
                  <a:lnTo>
                    <a:pt x="3413" y="4527"/>
                  </a:lnTo>
                  <a:lnTo>
                    <a:pt x="3422" y="4524"/>
                  </a:lnTo>
                  <a:lnTo>
                    <a:pt x="3430" y="4520"/>
                  </a:lnTo>
                  <a:lnTo>
                    <a:pt x="3438" y="4514"/>
                  </a:lnTo>
                  <a:lnTo>
                    <a:pt x="3444" y="4507"/>
                  </a:lnTo>
                  <a:lnTo>
                    <a:pt x="3448" y="4499"/>
                  </a:lnTo>
                  <a:lnTo>
                    <a:pt x="3451" y="4490"/>
                  </a:lnTo>
                  <a:lnTo>
                    <a:pt x="3452" y="4480"/>
                  </a:lnTo>
                  <a:lnTo>
                    <a:pt x="3451" y="4470"/>
                  </a:lnTo>
                  <a:lnTo>
                    <a:pt x="3448" y="4461"/>
                  </a:lnTo>
                  <a:lnTo>
                    <a:pt x="3444" y="4453"/>
                  </a:lnTo>
                  <a:lnTo>
                    <a:pt x="3438" y="4445"/>
                  </a:lnTo>
                  <a:lnTo>
                    <a:pt x="3430" y="4440"/>
                  </a:lnTo>
                  <a:lnTo>
                    <a:pt x="3422" y="4435"/>
                  </a:lnTo>
                  <a:lnTo>
                    <a:pt x="3413" y="4433"/>
                  </a:lnTo>
                  <a:lnTo>
                    <a:pt x="3404" y="4432"/>
                  </a:lnTo>
                  <a:close/>
                  <a:moveTo>
                    <a:pt x="2924" y="4432"/>
                  </a:moveTo>
                  <a:lnTo>
                    <a:pt x="2915" y="4433"/>
                  </a:lnTo>
                  <a:lnTo>
                    <a:pt x="2906" y="4435"/>
                  </a:lnTo>
                  <a:lnTo>
                    <a:pt x="2898" y="4440"/>
                  </a:lnTo>
                  <a:lnTo>
                    <a:pt x="2890" y="4445"/>
                  </a:lnTo>
                  <a:lnTo>
                    <a:pt x="2884" y="4453"/>
                  </a:lnTo>
                  <a:lnTo>
                    <a:pt x="2880" y="4461"/>
                  </a:lnTo>
                  <a:lnTo>
                    <a:pt x="2877" y="4470"/>
                  </a:lnTo>
                  <a:lnTo>
                    <a:pt x="2876" y="4480"/>
                  </a:lnTo>
                  <a:lnTo>
                    <a:pt x="2877" y="4490"/>
                  </a:lnTo>
                  <a:lnTo>
                    <a:pt x="2880" y="4499"/>
                  </a:lnTo>
                  <a:lnTo>
                    <a:pt x="2884" y="4507"/>
                  </a:lnTo>
                  <a:lnTo>
                    <a:pt x="2890" y="4514"/>
                  </a:lnTo>
                  <a:lnTo>
                    <a:pt x="2898" y="4520"/>
                  </a:lnTo>
                  <a:lnTo>
                    <a:pt x="2906" y="4524"/>
                  </a:lnTo>
                  <a:lnTo>
                    <a:pt x="2915" y="4527"/>
                  </a:lnTo>
                  <a:lnTo>
                    <a:pt x="2924" y="4528"/>
                  </a:lnTo>
                  <a:lnTo>
                    <a:pt x="2933" y="4527"/>
                  </a:lnTo>
                  <a:lnTo>
                    <a:pt x="2943" y="4524"/>
                  </a:lnTo>
                  <a:lnTo>
                    <a:pt x="2951" y="4520"/>
                  </a:lnTo>
                  <a:lnTo>
                    <a:pt x="2958" y="4514"/>
                  </a:lnTo>
                  <a:lnTo>
                    <a:pt x="2964" y="4507"/>
                  </a:lnTo>
                  <a:lnTo>
                    <a:pt x="2968" y="4499"/>
                  </a:lnTo>
                  <a:lnTo>
                    <a:pt x="2971" y="4490"/>
                  </a:lnTo>
                  <a:lnTo>
                    <a:pt x="2972" y="4480"/>
                  </a:lnTo>
                  <a:lnTo>
                    <a:pt x="2971" y="4470"/>
                  </a:lnTo>
                  <a:lnTo>
                    <a:pt x="2968" y="4461"/>
                  </a:lnTo>
                  <a:lnTo>
                    <a:pt x="2964" y="4453"/>
                  </a:lnTo>
                  <a:lnTo>
                    <a:pt x="2958" y="4445"/>
                  </a:lnTo>
                  <a:lnTo>
                    <a:pt x="2951" y="4440"/>
                  </a:lnTo>
                  <a:lnTo>
                    <a:pt x="2943" y="4435"/>
                  </a:lnTo>
                  <a:lnTo>
                    <a:pt x="2933" y="4433"/>
                  </a:lnTo>
                  <a:lnTo>
                    <a:pt x="2924" y="4432"/>
                  </a:lnTo>
                  <a:close/>
                  <a:moveTo>
                    <a:pt x="2445" y="4432"/>
                  </a:moveTo>
                  <a:lnTo>
                    <a:pt x="2435" y="4433"/>
                  </a:lnTo>
                  <a:lnTo>
                    <a:pt x="2426" y="4435"/>
                  </a:lnTo>
                  <a:lnTo>
                    <a:pt x="2418" y="4440"/>
                  </a:lnTo>
                  <a:lnTo>
                    <a:pt x="2411" y="4445"/>
                  </a:lnTo>
                  <a:lnTo>
                    <a:pt x="2405" y="4453"/>
                  </a:lnTo>
                  <a:lnTo>
                    <a:pt x="2401" y="4461"/>
                  </a:lnTo>
                  <a:lnTo>
                    <a:pt x="2398" y="4470"/>
                  </a:lnTo>
                  <a:lnTo>
                    <a:pt x="2397" y="4480"/>
                  </a:lnTo>
                  <a:lnTo>
                    <a:pt x="2398" y="4490"/>
                  </a:lnTo>
                  <a:lnTo>
                    <a:pt x="2401" y="4499"/>
                  </a:lnTo>
                  <a:lnTo>
                    <a:pt x="2405" y="4507"/>
                  </a:lnTo>
                  <a:lnTo>
                    <a:pt x="2411" y="4514"/>
                  </a:lnTo>
                  <a:lnTo>
                    <a:pt x="2418" y="4520"/>
                  </a:lnTo>
                  <a:lnTo>
                    <a:pt x="2426" y="4524"/>
                  </a:lnTo>
                  <a:lnTo>
                    <a:pt x="2435" y="4527"/>
                  </a:lnTo>
                  <a:lnTo>
                    <a:pt x="2445" y="4528"/>
                  </a:lnTo>
                  <a:lnTo>
                    <a:pt x="2455" y="4527"/>
                  </a:lnTo>
                  <a:lnTo>
                    <a:pt x="2463" y="4524"/>
                  </a:lnTo>
                  <a:lnTo>
                    <a:pt x="2471" y="4520"/>
                  </a:lnTo>
                  <a:lnTo>
                    <a:pt x="2479" y="4514"/>
                  </a:lnTo>
                  <a:lnTo>
                    <a:pt x="2485" y="4507"/>
                  </a:lnTo>
                  <a:lnTo>
                    <a:pt x="2489" y="4499"/>
                  </a:lnTo>
                  <a:lnTo>
                    <a:pt x="2492" y="4490"/>
                  </a:lnTo>
                  <a:lnTo>
                    <a:pt x="2493" y="4480"/>
                  </a:lnTo>
                  <a:lnTo>
                    <a:pt x="2492" y="4470"/>
                  </a:lnTo>
                  <a:lnTo>
                    <a:pt x="2489" y="4461"/>
                  </a:lnTo>
                  <a:lnTo>
                    <a:pt x="2485" y="4453"/>
                  </a:lnTo>
                  <a:lnTo>
                    <a:pt x="2479" y="4445"/>
                  </a:lnTo>
                  <a:lnTo>
                    <a:pt x="2471" y="4440"/>
                  </a:lnTo>
                  <a:lnTo>
                    <a:pt x="2463" y="4435"/>
                  </a:lnTo>
                  <a:lnTo>
                    <a:pt x="2455" y="4433"/>
                  </a:lnTo>
                  <a:lnTo>
                    <a:pt x="2445" y="4432"/>
                  </a:lnTo>
                  <a:close/>
                  <a:moveTo>
                    <a:pt x="4841" y="3988"/>
                  </a:moveTo>
                  <a:lnTo>
                    <a:pt x="4832" y="3989"/>
                  </a:lnTo>
                  <a:lnTo>
                    <a:pt x="4823" y="3992"/>
                  </a:lnTo>
                  <a:lnTo>
                    <a:pt x="4815" y="3996"/>
                  </a:lnTo>
                  <a:lnTo>
                    <a:pt x="4807" y="4002"/>
                  </a:lnTo>
                  <a:lnTo>
                    <a:pt x="4801" y="4010"/>
                  </a:lnTo>
                  <a:lnTo>
                    <a:pt x="4797" y="4018"/>
                  </a:lnTo>
                  <a:lnTo>
                    <a:pt x="4794" y="4027"/>
                  </a:lnTo>
                  <a:lnTo>
                    <a:pt x="4793" y="4036"/>
                  </a:lnTo>
                  <a:lnTo>
                    <a:pt x="4794" y="4047"/>
                  </a:lnTo>
                  <a:lnTo>
                    <a:pt x="4797" y="4056"/>
                  </a:lnTo>
                  <a:lnTo>
                    <a:pt x="4801" y="4064"/>
                  </a:lnTo>
                  <a:lnTo>
                    <a:pt x="4807" y="4071"/>
                  </a:lnTo>
                  <a:lnTo>
                    <a:pt x="4815" y="4076"/>
                  </a:lnTo>
                  <a:lnTo>
                    <a:pt x="4823" y="4081"/>
                  </a:lnTo>
                  <a:lnTo>
                    <a:pt x="4832" y="4083"/>
                  </a:lnTo>
                  <a:lnTo>
                    <a:pt x="4841" y="4084"/>
                  </a:lnTo>
                  <a:lnTo>
                    <a:pt x="4852" y="4083"/>
                  </a:lnTo>
                  <a:lnTo>
                    <a:pt x="4861" y="4081"/>
                  </a:lnTo>
                  <a:lnTo>
                    <a:pt x="4869" y="4076"/>
                  </a:lnTo>
                  <a:lnTo>
                    <a:pt x="4876" y="4071"/>
                  </a:lnTo>
                  <a:lnTo>
                    <a:pt x="4881" y="4064"/>
                  </a:lnTo>
                  <a:lnTo>
                    <a:pt x="4886" y="4056"/>
                  </a:lnTo>
                  <a:lnTo>
                    <a:pt x="4888" y="4047"/>
                  </a:lnTo>
                  <a:lnTo>
                    <a:pt x="4889" y="4036"/>
                  </a:lnTo>
                  <a:lnTo>
                    <a:pt x="4888" y="4027"/>
                  </a:lnTo>
                  <a:lnTo>
                    <a:pt x="4886" y="4018"/>
                  </a:lnTo>
                  <a:lnTo>
                    <a:pt x="4881" y="4010"/>
                  </a:lnTo>
                  <a:lnTo>
                    <a:pt x="4876" y="4002"/>
                  </a:lnTo>
                  <a:lnTo>
                    <a:pt x="4869" y="3996"/>
                  </a:lnTo>
                  <a:lnTo>
                    <a:pt x="4861" y="3992"/>
                  </a:lnTo>
                  <a:lnTo>
                    <a:pt x="4852" y="3989"/>
                  </a:lnTo>
                  <a:lnTo>
                    <a:pt x="4841" y="3988"/>
                  </a:lnTo>
                  <a:close/>
                  <a:moveTo>
                    <a:pt x="4363" y="3988"/>
                  </a:moveTo>
                  <a:lnTo>
                    <a:pt x="4353" y="3989"/>
                  </a:lnTo>
                  <a:lnTo>
                    <a:pt x="4343" y="3992"/>
                  </a:lnTo>
                  <a:lnTo>
                    <a:pt x="4335" y="3996"/>
                  </a:lnTo>
                  <a:lnTo>
                    <a:pt x="4328" y="4002"/>
                  </a:lnTo>
                  <a:lnTo>
                    <a:pt x="4323" y="4010"/>
                  </a:lnTo>
                  <a:lnTo>
                    <a:pt x="4318" y="4018"/>
                  </a:lnTo>
                  <a:lnTo>
                    <a:pt x="4315" y="4027"/>
                  </a:lnTo>
                  <a:lnTo>
                    <a:pt x="4315" y="4036"/>
                  </a:lnTo>
                  <a:lnTo>
                    <a:pt x="4315" y="4047"/>
                  </a:lnTo>
                  <a:lnTo>
                    <a:pt x="4318" y="4056"/>
                  </a:lnTo>
                  <a:lnTo>
                    <a:pt x="4323" y="4064"/>
                  </a:lnTo>
                  <a:lnTo>
                    <a:pt x="4328" y="4071"/>
                  </a:lnTo>
                  <a:lnTo>
                    <a:pt x="4335" y="4076"/>
                  </a:lnTo>
                  <a:lnTo>
                    <a:pt x="4343" y="4081"/>
                  </a:lnTo>
                  <a:lnTo>
                    <a:pt x="4353" y="4083"/>
                  </a:lnTo>
                  <a:lnTo>
                    <a:pt x="4363" y="4084"/>
                  </a:lnTo>
                  <a:lnTo>
                    <a:pt x="4372" y="4083"/>
                  </a:lnTo>
                  <a:lnTo>
                    <a:pt x="4381" y="4081"/>
                  </a:lnTo>
                  <a:lnTo>
                    <a:pt x="4389" y="4076"/>
                  </a:lnTo>
                  <a:lnTo>
                    <a:pt x="4397" y="4071"/>
                  </a:lnTo>
                  <a:lnTo>
                    <a:pt x="4402" y="4064"/>
                  </a:lnTo>
                  <a:lnTo>
                    <a:pt x="4407" y="4056"/>
                  </a:lnTo>
                  <a:lnTo>
                    <a:pt x="4410" y="4047"/>
                  </a:lnTo>
                  <a:lnTo>
                    <a:pt x="4411" y="4036"/>
                  </a:lnTo>
                  <a:lnTo>
                    <a:pt x="4410" y="4027"/>
                  </a:lnTo>
                  <a:lnTo>
                    <a:pt x="4407" y="4018"/>
                  </a:lnTo>
                  <a:lnTo>
                    <a:pt x="4402" y="4010"/>
                  </a:lnTo>
                  <a:lnTo>
                    <a:pt x="4397" y="4002"/>
                  </a:lnTo>
                  <a:lnTo>
                    <a:pt x="4389" y="3996"/>
                  </a:lnTo>
                  <a:lnTo>
                    <a:pt x="4381" y="3992"/>
                  </a:lnTo>
                  <a:lnTo>
                    <a:pt x="4372" y="3989"/>
                  </a:lnTo>
                  <a:lnTo>
                    <a:pt x="4363" y="3988"/>
                  </a:lnTo>
                  <a:close/>
                  <a:moveTo>
                    <a:pt x="3883" y="3988"/>
                  </a:moveTo>
                  <a:lnTo>
                    <a:pt x="3873" y="3989"/>
                  </a:lnTo>
                  <a:lnTo>
                    <a:pt x="3864" y="3992"/>
                  </a:lnTo>
                  <a:lnTo>
                    <a:pt x="3856" y="3996"/>
                  </a:lnTo>
                  <a:lnTo>
                    <a:pt x="3848" y="4002"/>
                  </a:lnTo>
                  <a:lnTo>
                    <a:pt x="3843" y="4010"/>
                  </a:lnTo>
                  <a:lnTo>
                    <a:pt x="3838" y="4018"/>
                  </a:lnTo>
                  <a:lnTo>
                    <a:pt x="3836" y="4027"/>
                  </a:lnTo>
                  <a:lnTo>
                    <a:pt x="3835" y="4036"/>
                  </a:lnTo>
                  <a:lnTo>
                    <a:pt x="3836" y="4047"/>
                  </a:lnTo>
                  <a:lnTo>
                    <a:pt x="3838" y="4056"/>
                  </a:lnTo>
                  <a:lnTo>
                    <a:pt x="3843" y="4064"/>
                  </a:lnTo>
                  <a:lnTo>
                    <a:pt x="3848" y="4071"/>
                  </a:lnTo>
                  <a:lnTo>
                    <a:pt x="3856" y="4076"/>
                  </a:lnTo>
                  <a:lnTo>
                    <a:pt x="3864" y="4081"/>
                  </a:lnTo>
                  <a:lnTo>
                    <a:pt x="3873" y="4083"/>
                  </a:lnTo>
                  <a:lnTo>
                    <a:pt x="3883" y="4084"/>
                  </a:lnTo>
                  <a:lnTo>
                    <a:pt x="3892" y="4083"/>
                  </a:lnTo>
                  <a:lnTo>
                    <a:pt x="3902" y="4081"/>
                  </a:lnTo>
                  <a:lnTo>
                    <a:pt x="3910" y="4076"/>
                  </a:lnTo>
                  <a:lnTo>
                    <a:pt x="3917" y="4071"/>
                  </a:lnTo>
                  <a:lnTo>
                    <a:pt x="3923" y="4064"/>
                  </a:lnTo>
                  <a:lnTo>
                    <a:pt x="3927" y="4056"/>
                  </a:lnTo>
                  <a:lnTo>
                    <a:pt x="3930" y="4047"/>
                  </a:lnTo>
                  <a:lnTo>
                    <a:pt x="3931" y="4036"/>
                  </a:lnTo>
                  <a:lnTo>
                    <a:pt x="3930" y="4027"/>
                  </a:lnTo>
                  <a:lnTo>
                    <a:pt x="3927" y="4018"/>
                  </a:lnTo>
                  <a:lnTo>
                    <a:pt x="3923" y="4010"/>
                  </a:lnTo>
                  <a:lnTo>
                    <a:pt x="3917" y="4002"/>
                  </a:lnTo>
                  <a:lnTo>
                    <a:pt x="3910" y="3996"/>
                  </a:lnTo>
                  <a:lnTo>
                    <a:pt x="3902" y="3992"/>
                  </a:lnTo>
                  <a:lnTo>
                    <a:pt x="3892" y="3989"/>
                  </a:lnTo>
                  <a:lnTo>
                    <a:pt x="3883" y="3988"/>
                  </a:lnTo>
                  <a:close/>
                  <a:moveTo>
                    <a:pt x="3404" y="3988"/>
                  </a:moveTo>
                  <a:lnTo>
                    <a:pt x="3394" y="3989"/>
                  </a:lnTo>
                  <a:lnTo>
                    <a:pt x="3385" y="3992"/>
                  </a:lnTo>
                  <a:lnTo>
                    <a:pt x="3377" y="3996"/>
                  </a:lnTo>
                  <a:lnTo>
                    <a:pt x="3370" y="4002"/>
                  </a:lnTo>
                  <a:lnTo>
                    <a:pt x="3364" y="4010"/>
                  </a:lnTo>
                  <a:lnTo>
                    <a:pt x="3360" y="4018"/>
                  </a:lnTo>
                  <a:lnTo>
                    <a:pt x="3357" y="4027"/>
                  </a:lnTo>
                  <a:lnTo>
                    <a:pt x="3356" y="4036"/>
                  </a:lnTo>
                  <a:lnTo>
                    <a:pt x="3357" y="4047"/>
                  </a:lnTo>
                  <a:lnTo>
                    <a:pt x="3360" y="4056"/>
                  </a:lnTo>
                  <a:lnTo>
                    <a:pt x="3364" y="4064"/>
                  </a:lnTo>
                  <a:lnTo>
                    <a:pt x="3370" y="4071"/>
                  </a:lnTo>
                  <a:lnTo>
                    <a:pt x="3377" y="4076"/>
                  </a:lnTo>
                  <a:lnTo>
                    <a:pt x="3385" y="4081"/>
                  </a:lnTo>
                  <a:lnTo>
                    <a:pt x="3394" y="4083"/>
                  </a:lnTo>
                  <a:lnTo>
                    <a:pt x="3404" y="4084"/>
                  </a:lnTo>
                  <a:lnTo>
                    <a:pt x="3413" y="4083"/>
                  </a:lnTo>
                  <a:lnTo>
                    <a:pt x="3422" y="4081"/>
                  </a:lnTo>
                  <a:lnTo>
                    <a:pt x="3430" y="4076"/>
                  </a:lnTo>
                  <a:lnTo>
                    <a:pt x="3438" y="4071"/>
                  </a:lnTo>
                  <a:lnTo>
                    <a:pt x="3444" y="4064"/>
                  </a:lnTo>
                  <a:lnTo>
                    <a:pt x="3448" y="4056"/>
                  </a:lnTo>
                  <a:lnTo>
                    <a:pt x="3451" y="4047"/>
                  </a:lnTo>
                  <a:lnTo>
                    <a:pt x="3452" y="4036"/>
                  </a:lnTo>
                  <a:lnTo>
                    <a:pt x="3451" y="4027"/>
                  </a:lnTo>
                  <a:lnTo>
                    <a:pt x="3448" y="4018"/>
                  </a:lnTo>
                  <a:lnTo>
                    <a:pt x="3444" y="4010"/>
                  </a:lnTo>
                  <a:lnTo>
                    <a:pt x="3438" y="4002"/>
                  </a:lnTo>
                  <a:lnTo>
                    <a:pt x="3430" y="3996"/>
                  </a:lnTo>
                  <a:lnTo>
                    <a:pt x="3422" y="3992"/>
                  </a:lnTo>
                  <a:lnTo>
                    <a:pt x="3413" y="3989"/>
                  </a:lnTo>
                  <a:lnTo>
                    <a:pt x="3404" y="3988"/>
                  </a:lnTo>
                  <a:close/>
                  <a:moveTo>
                    <a:pt x="2924" y="3988"/>
                  </a:moveTo>
                  <a:lnTo>
                    <a:pt x="2915" y="3989"/>
                  </a:lnTo>
                  <a:lnTo>
                    <a:pt x="2906" y="3992"/>
                  </a:lnTo>
                  <a:lnTo>
                    <a:pt x="2898" y="3996"/>
                  </a:lnTo>
                  <a:lnTo>
                    <a:pt x="2890" y="4002"/>
                  </a:lnTo>
                  <a:lnTo>
                    <a:pt x="2884" y="4010"/>
                  </a:lnTo>
                  <a:lnTo>
                    <a:pt x="2880" y="4018"/>
                  </a:lnTo>
                  <a:lnTo>
                    <a:pt x="2877" y="4027"/>
                  </a:lnTo>
                  <a:lnTo>
                    <a:pt x="2876" y="4036"/>
                  </a:lnTo>
                  <a:lnTo>
                    <a:pt x="2877" y="4047"/>
                  </a:lnTo>
                  <a:lnTo>
                    <a:pt x="2880" y="4056"/>
                  </a:lnTo>
                  <a:lnTo>
                    <a:pt x="2884" y="4064"/>
                  </a:lnTo>
                  <a:lnTo>
                    <a:pt x="2890" y="4071"/>
                  </a:lnTo>
                  <a:lnTo>
                    <a:pt x="2898" y="4076"/>
                  </a:lnTo>
                  <a:lnTo>
                    <a:pt x="2906" y="4081"/>
                  </a:lnTo>
                  <a:lnTo>
                    <a:pt x="2915" y="4083"/>
                  </a:lnTo>
                  <a:lnTo>
                    <a:pt x="2924" y="4084"/>
                  </a:lnTo>
                  <a:lnTo>
                    <a:pt x="2933" y="4083"/>
                  </a:lnTo>
                  <a:lnTo>
                    <a:pt x="2943" y="4081"/>
                  </a:lnTo>
                  <a:lnTo>
                    <a:pt x="2951" y="4076"/>
                  </a:lnTo>
                  <a:lnTo>
                    <a:pt x="2958" y="4071"/>
                  </a:lnTo>
                  <a:lnTo>
                    <a:pt x="2964" y="4064"/>
                  </a:lnTo>
                  <a:lnTo>
                    <a:pt x="2968" y="4056"/>
                  </a:lnTo>
                  <a:lnTo>
                    <a:pt x="2971" y="4047"/>
                  </a:lnTo>
                  <a:lnTo>
                    <a:pt x="2972" y="4036"/>
                  </a:lnTo>
                  <a:lnTo>
                    <a:pt x="2971" y="4027"/>
                  </a:lnTo>
                  <a:lnTo>
                    <a:pt x="2968" y="4018"/>
                  </a:lnTo>
                  <a:lnTo>
                    <a:pt x="2964" y="4010"/>
                  </a:lnTo>
                  <a:lnTo>
                    <a:pt x="2958" y="4002"/>
                  </a:lnTo>
                  <a:lnTo>
                    <a:pt x="2951" y="3996"/>
                  </a:lnTo>
                  <a:lnTo>
                    <a:pt x="2943" y="3992"/>
                  </a:lnTo>
                  <a:lnTo>
                    <a:pt x="2933" y="3989"/>
                  </a:lnTo>
                  <a:lnTo>
                    <a:pt x="2924" y="3988"/>
                  </a:lnTo>
                  <a:close/>
                  <a:moveTo>
                    <a:pt x="2445" y="3988"/>
                  </a:moveTo>
                  <a:lnTo>
                    <a:pt x="2435" y="3989"/>
                  </a:lnTo>
                  <a:lnTo>
                    <a:pt x="2426" y="3992"/>
                  </a:lnTo>
                  <a:lnTo>
                    <a:pt x="2418" y="3996"/>
                  </a:lnTo>
                  <a:lnTo>
                    <a:pt x="2411" y="4002"/>
                  </a:lnTo>
                  <a:lnTo>
                    <a:pt x="2405" y="4010"/>
                  </a:lnTo>
                  <a:lnTo>
                    <a:pt x="2401" y="4018"/>
                  </a:lnTo>
                  <a:lnTo>
                    <a:pt x="2398" y="4027"/>
                  </a:lnTo>
                  <a:lnTo>
                    <a:pt x="2397" y="4036"/>
                  </a:lnTo>
                  <a:lnTo>
                    <a:pt x="2398" y="4047"/>
                  </a:lnTo>
                  <a:lnTo>
                    <a:pt x="2401" y="4056"/>
                  </a:lnTo>
                  <a:lnTo>
                    <a:pt x="2405" y="4064"/>
                  </a:lnTo>
                  <a:lnTo>
                    <a:pt x="2411" y="4071"/>
                  </a:lnTo>
                  <a:lnTo>
                    <a:pt x="2418" y="4076"/>
                  </a:lnTo>
                  <a:lnTo>
                    <a:pt x="2426" y="4081"/>
                  </a:lnTo>
                  <a:lnTo>
                    <a:pt x="2435" y="4083"/>
                  </a:lnTo>
                  <a:lnTo>
                    <a:pt x="2445" y="4084"/>
                  </a:lnTo>
                  <a:lnTo>
                    <a:pt x="2455" y="4083"/>
                  </a:lnTo>
                  <a:lnTo>
                    <a:pt x="2463" y="4081"/>
                  </a:lnTo>
                  <a:lnTo>
                    <a:pt x="2471" y="4076"/>
                  </a:lnTo>
                  <a:lnTo>
                    <a:pt x="2479" y="4071"/>
                  </a:lnTo>
                  <a:lnTo>
                    <a:pt x="2485" y="4064"/>
                  </a:lnTo>
                  <a:lnTo>
                    <a:pt x="2489" y="4056"/>
                  </a:lnTo>
                  <a:lnTo>
                    <a:pt x="2492" y="4047"/>
                  </a:lnTo>
                  <a:lnTo>
                    <a:pt x="2493" y="4036"/>
                  </a:lnTo>
                  <a:lnTo>
                    <a:pt x="2492" y="4027"/>
                  </a:lnTo>
                  <a:lnTo>
                    <a:pt x="2489" y="4018"/>
                  </a:lnTo>
                  <a:lnTo>
                    <a:pt x="2485" y="4010"/>
                  </a:lnTo>
                  <a:lnTo>
                    <a:pt x="2479" y="4002"/>
                  </a:lnTo>
                  <a:lnTo>
                    <a:pt x="2471" y="3996"/>
                  </a:lnTo>
                  <a:lnTo>
                    <a:pt x="2463" y="3992"/>
                  </a:lnTo>
                  <a:lnTo>
                    <a:pt x="2455" y="3989"/>
                  </a:lnTo>
                  <a:lnTo>
                    <a:pt x="2445" y="3988"/>
                  </a:lnTo>
                  <a:close/>
                  <a:moveTo>
                    <a:pt x="4841" y="3545"/>
                  </a:moveTo>
                  <a:lnTo>
                    <a:pt x="4832" y="3546"/>
                  </a:lnTo>
                  <a:lnTo>
                    <a:pt x="4823" y="3549"/>
                  </a:lnTo>
                  <a:lnTo>
                    <a:pt x="4815" y="3553"/>
                  </a:lnTo>
                  <a:lnTo>
                    <a:pt x="4807" y="3559"/>
                  </a:lnTo>
                  <a:lnTo>
                    <a:pt x="4801" y="3567"/>
                  </a:lnTo>
                  <a:lnTo>
                    <a:pt x="4797" y="3575"/>
                  </a:lnTo>
                  <a:lnTo>
                    <a:pt x="4794" y="3584"/>
                  </a:lnTo>
                  <a:lnTo>
                    <a:pt x="4793" y="3593"/>
                  </a:lnTo>
                  <a:lnTo>
                    <a:pt x="4794" y="3603"/>
                  </a:lnTo>
                  <a:lnTo>
                    <a:pt x="4797" y="3613"/>
                  </a:lnTo>
                  <a:lnTo>
                    <a:pt x="4801" y="3621"/>
                  </a:lnTo>
                  <a:lnTo>
                    <a:pt x="4807" y="3627"/>
                  </a:lnTo>
                  <a:lnTo>
                    <a:pt x="4815" y="3633"/>
                  </a:lnTo>
                  <a:lnTo>
                    <a:pt x="4823" y="3638"/>
                  </a:lnTo>
                  <a:lnTo>
                    <a:pt x="4832" y="3640"/>
                  </a:lnTo>
                  <a:lnTo>
                    <a:pt x="4841" y="3641"/>
                  </a:lnTo>
                  <a:lnTo>
                    <a:pt x="4852" y="3640"/>
                  </a:lnTo>
                  <a:lnTo>
                    <a:pt x="4861" y="3638"/>
                  </a:lnTo>
                  <a:lnTo>
                    <a:pt x="4869" y="3633"/>
                  </a:lnTo>
                  <a:lnTo>
                    <a:pt x="4876" y="3627"/>
                  </a:lnTo>
                  <a:lnTo>
                    <a:pt x="4881" y="3621"/>
                  </a:lnTo>
                  <a:lnTo>
                    <a:pt x="4886" y="3613"/>
                  </a:lnTo>
                  <a:lnTo>
                    <a:pt x="4888" y="3603"/>
                  </a:lnTo>
                  <a:lnTo>
                    <a:pt x="4889" y="3593"/>
                  </a:lnTo>
                  <a:lnTo>
                    <a:pt x="4888" y="3584"/>
                  </a:lnTo>
                  <a:lnTo>
                    <a:pt x="4886" y="3575"/>
                  </a:lnTo>
                  <a:lnTo>
                    <a:pt x="4881" y="3567"/>
                  </a:lnTo>
                  <a:lnTo>
                    <a:pt x="4876" y="3559"/>
                  </a:lnTo>
                  <a:lnTo>
                    <a:pt x="4869" y="3553"/>
                  </a:lnTo>
                  <a:lnTo>
                    <a:pt x="4861" y="3549"/>
                  </a:lnTo>
                  <a:lnTo>
                    <a:pt x="4852" y="3546"/>
                  </a:lnTo>
                  <a:lnTo>
                    <a:pt x="4841" y="3545"/>
                  </a:lnTo>
                  <a:close/>
                  <a:moveTo>
                    <a:pt x="4363" y="3545"/>
                  </a:moveTo>
                  <a:lnTo>
                    <a:pt x="4353" y="3546"/>
                  </a:lnTo>
                  <a:lnTo>
                    <a:pt x="4343" y="3549"/>
                  </a:lnTo>
                  <a:lnTo>
                    <a:pt x="4335" y="3553"/>
                  </a:lnTo>
                  <a:lnTo>
                    <a:pt x="4328" y="3559"/>
                  </a:lnTo>
                  <a:lnTo>
                    <a:pt x="4323" y="3567"/>
                  </a:lnTo>
                  <a:lnTo>
                    <a:pt x="4318" y="3575"/>
                  </a:lnTo>
                  <a:lnTo>
                    <a:pt x="4315" y="3584"/>
                  </a:lnTo>
                  <a:lnTo>
                    <a:pt x="4315" y="3593"/>
                  </a:lnTo>
                  <a:lnTo>
                    <a:pt x="4315" y="3603"/>
                  </a:lnTo>
                  <a:lnTo>
                    <a:pt x="4318" y="3613"/>
                  </a:lnTo>
                  <a:lnTo>
                    <a:pt x="4323" y="3621"/>
                  </a:lnTo>
                  <a:lnTo>
                    <a:pt x="4328" y="3627"/>
                  </a:lnTo>
                  <a:lnTo>
                    <a:pt x="4335" y="3633"/>
                  </a:lnTo>
                  <a:lnTo>
                    <a:pt x="4343" y="3638"/>
                  </a:lnTo>
                  <a:lnTo>
                    <a:pt x="4353" y="3640"/>
                  </a:lnTo>
                  <a:lnTo>
                    <a:pt x="4363" y="3641"/>
                  </a:lnTo>
                  <a:lnTo>
                    <a:pt x="4372" y="3640"/>
                  </a:lnTo>
                  <a:lnTo>
                    <a:pt x="4381" y="3638"/>
                  </a:lnTo>
                  <a:lnTo>
                    <a:pt x="4389" y="3633"/>
                  </a:lnTo>
                  <a:lnTo>
                    <a:pt x="4397" y="3627"/>
                  </a:lnTo>
                  <a:lnTo>
                    <a:pt x="4402" y="3621"/>
                  </a:lnTo>
                  <a:lnTo>
                    <a:pt x="4407" y="3613"/>
                  </a:lnTo>
                  <a:lnTo>
                    <a:pt x="4410" y="3603"/>
                  </a:lnTo>
                  <a:lnTo>
                    <a:pt x="4411" y="3593"/>
                  </a:lnTo>
                  <a:lnTo>
                    <a:pt x="4410" y="3584"/>
                  </a:lnTo>
                  <a:lnTo>
                    <a:pt x="4407" y="3575"/>
                  </a:lnTo>
                  <a:lnTo>
                    <a:pt x="4402" y="3567"/>
                  </a:lnTo>
                  <a:lnTo>
                    <a:pt x="4397" y="3559"/>
                  </a:lnTo>
                  <a:lnTo>
                    <a:pt x="4389" y="3553"/>
                  </a:lnTo>
                  <a:lnTo>
                    <a:pt x="4381" y="3549"/>
                  </a:lnTo>
                  <a:lnTo>
                    <a:pt x="4372" y="3546"/>
                  </a:lnTo>
                  <a:lnTo>
                    <a:pt x="4363" y="3545"/>
                  </a:lnTo>
                  <a:close/>
                  <a:moveTo>
                    <a:pt x="3883" y="3545"/>
                  </a:moveTo>
                  <a:lnTo>
                    <a:pt x="3873" y="3546"/>
                  </a:lnTo>
                  <a:lnTo>
                    <a:pt x="3864" y="3549"/>
                  </a:lnTo>
                  <a:lnTo>
                    <a:pt x="3856" y="3553"/>
                  </a:lnTo>
                  <a:lnTo>
                    <a:pt x="3848" y="3559"/>
                  </a:lnTo>
                  <a:lnTo>
                    <a:pt x="3843" y="3567"/>
                  </a:lnTo>
                  <a:lnTo>
                    <a:pt x="3838" y="3575"/>
                  </a:lnTo>
                  <a:lnTo>
                    <a:pt x="3836" y="3584"/>
                  </a:lnTo>
                  <a:lnTo>
                    <a:pt x="3835" y="3593"/>
                  </a:lnTo>
                  <a:lnTo>
                    <a:pt x="3836" y="3603"/>
                  </a:lnTo>
                  <a:lnTo>
                    <a:pt x="3838" y="3613"/>
                  </a:lnTo>
                  <a:lnTo>
                    <a:pt x="3843" y="3621"/>
                  </a:lnTo>
                  <a:lnTo>
                    <a:pt x="3848" y="3627"/>
                  </a:lnTo>
                  <a:lnTo>
                    <a:pt x="3856" y="3633"/>
                  </a:lnTo>
                  <a:lnTo>
                    <a:pt x="3864" y="3638"/>
                  </a:lnTo>
                  <a:lnTo>
                    <a:pt x="3873" y="3640"/>
                  </a:lnTo>
                  <a:lnTo>
                    <a:pt x="3883" y="3641"/>
                  </a:lnTo>
                  <a:lnTo>
                    <a:pt x="3892" y="3640"/>
                  </a:lnTo>
                  <a:lnTo>
                    <a:pt x="3902" y="3638"/>
                  </a:lnTo>
                  <a:lnTo>
                    <a:pt x="3910" y="3633"/>
                  </a:lnTo>
                  <a:lnTo>
                    <a:pt x="3917" y="3627"/>
                  </a:lnTo>
                  <a:lnTo>
                    <a:pt x="3923" y="3621"/>
                  </a:lnTo>
                  <a:lnTo>
                    <a:pt x="3927" y="3613"/>
                  </a:lnTo>
                  <a:lnTo>
                    <a:pt x="3930" y="3603"/>
                  </a:lnTo>
                  <a:lnTo>
                    <a:pt x="3931" y="3593"/>
                  </a:lnTo>
                  <a:lnTo>
                    <a:pt x="3930" y="3584"/>
                  </a:lnTo>
                  <a:lnTo>
                    <a:pt x="3927" y="3575"/>
                  </a:lnTo>
                  <a:lnTo>
                    <a:pt x="3923" y="3567"/>
                  </a:lnTo>
                  <a:lnTo>
                    <a:pt x="3917" y="3559"/>
                  </a:lnTo>
                  <a:lnTo>
                    <a:pt x="3910" y="3553"/>
                  </a:lnTo>
                  <a:lnTo>
                    <a:pt x="3902" y="3549"/>
                  </a:lnTo>
                  <a:lnTo>
                    <a:pt x="3892" y="3546"/>
                  </a:lnTo>
                  <a:lnTo>
                    <a:pt x="3883" y="3545"/>
                  </a:lnTo>
                  <a:close/>
                  <a:moveTo>
                    <a:pt x="3404" y="3545"/>
                  </a:moveTo>
                  <a:lnTo>
                    <a:pt x="3394" y="3546"/>
                  </a:lnTo>
                  <a:lnTo>
                    <a:pt x="3385" y="3549"/>
                  </a:lnTo>
                  <a:lnTo>
                    <a:pt x="3377" y="3553"/>
                  </a:lnTo>
                  <a:lnTo>
                    <a:pt x="3370" y="3559"/>
                  </a:lnTo>
                  <a:lnTo>
                    <a:pt x="3364" y="3567"/>
                  </a:lnTo>
                  <a:lnTo>
                    <a:pt x="3360" y="3575"/>
                  </a:lnTo>
                  <a:lnTo>
                    <a:pt x="3357" y="3584"/>
                  </a:lnTo>
                  <a:lnTo>
                    <a:pt x="3356" y="3593"/>
                  </a:lnTo>
                  <a:lnTo>
                    <a:pt x="3357" y="3603"/>
                  </a:lnTo>
                  <a:lnTo>
                    <a:pt x="3360" y="3613"/>
                  </a:lnTo>
                  <a:lnTo>
                    <a:pt x="3364" y="3621"/>
                  </a:lnTo>
                  <a:lnTo>
                    <a:pt x="3370" y="3627"/>
                  </a:lnTo>
                  <a:lnTo>
                    <a:pt x="3377" y="3633"/>
                  </a:lnTo>
                  <a:lnTo>
                    <a:pt x="3385" y="3638"/>
                  </a:lnTo>
                  <a:lnTo>
                    <a:pt x="3394" y="3640"/>
                  </a:lnTo>
                  <a:lnTo>
                    <a:pt x="3404" y="3641"/>
                  </a:lnTo>
                  <a:lnTo>
                    <a:pt x="3413" y="3640"/>
                  </a:lnTo>
                  <a:lnTo>
                    <a:pt x="3422" y="3638"/>
                  </a:lnTo>
                  <a:lnTo>
                    <a:pt x="3430" y="3633"/>
                  </a:lnTo>
                  <a:lnTo>
                    <a:pt x="3438" y="3627"/>
                  </a:lnTo>
                  <a:lnTo>
                    <a:pt x="3444" y="3621"/>
                  </a:lnTo>
                  <a:lnTo>
                    <a:pt x="3448" y="3613"/>
                  </a:lnTo>
                  <a:lnTo>
                    <a:pt x="3451" y="3603"/>
                  </a:lnTo>
                  <a:lnTo>
                    <a:pt x="3452" y="3593"/>
                  </a:lnTo>
                  <a:lnTo>
                    <a:pt x="3451" y="3584"/>
                  </a:lnTo>
                  <a:lnTo>
                    <a:pt x="3448" y="3575"/>
                  </a:lnTo>
                  <a:lnTo>
                    <a:pt x="3444" y="3567"/>
                  </a:lnTo>
                  <a:lnTo>
                    <a:pt x="3438" y="3559"/>
                  </a:lnTo>
                  <a:lnTo>
                    <a:pt x="3430" y="3553"/>
                  </a:lnTo>
                  <a:lnTo>
                    <a:pt x="3422" y="3549"/>
                  </a:lnTo>
                  <a:lnTo>
                    <a:pt x="3413" y="3546"/>
                  </a:lnTo>
                  <a:lnTo>
                    <a:pt x="3404" y="3545"/>
                  </a:lnTo>
                  <a:close/>
                  <a:moveTo>
                    <a:pt x="2924" y="3545"/>
                  </a:moveTo>
                  <a:lnTo>
                    <a:pt x="2915" y="3546"/>
                  </a:lnTo>
                  <a:lnTo>
                    <a:pt x="2906" y="3549"/>
                  </a:lnTo>
                  <a:lnTo>
                    <a:pt x="2898" y="3553"/>
                  </a:lnTo>
                  <a:lnTo>
                    <a:pt x="2890" y="3559"/>
                  </a:lnTo>
                  <a:lnTo>
                    <a:pt x="2884" y="3567"/>
                  </a:lnTo>
                  <a:lnTo>
                    <a:pt x="2880" y="3575"/>
                  </a:lnTo>
                  <a:lnTo>
                    <a:pt x="2877" y="3584"/>
                  </a:lnTo>
                  <a:lnTo>
                    <a:pt x="2876" y="3593"/>
                  </a:lnTo>
                  <a:lnTo>
                    <a:pt x="2877" y="3603"/>
                  </a:lnTo>
                  <a:lnTo>
                    <a:pt x="2880" y="3613"/>
                  </a:lnTo>
                  <a:lnTo>
                    <a:pt x="2884" y="3621"/>
                  </a:lnTo>
                  <a:lnTo>
                    <a:pt x="2890" y="3627"/>
                  </a:lnTo>
                  <a:lnTo>
                    <a:pt x="2898" y="3633"/>
                  </a:lnTo>
                  <a:lnTo>
                    <a:pt x="2906" y="3638"/>
                  </a:lnTo>
                  <a:lnTo>
                    <a:pt x="2915" y="3640"/>
                  </a:lnTo>
                  <a:lnTo>
                    <a:pt x="2924" y="3641"/>
                  </a:lnTo>
                  <a:lnTo>
                    <a:pt x="2933" y="3640"/>
                  </a:lnTo>
                  <a:lnTo>
                    <a:pt x="2943" y="3638"/>
                  </a:lnTo>
                  <a:lnTo>
                    <a:pt x="2951" y="3633"/>
                  </a:lnTo>
                  <a:lnTo>
                    <a:pt x="2958" y="3627"/>
                  </a:lnTo>
                  <a:lnTo>
                    <a:pt x="2964" y="3621"/>
                  </a:lnTo>
                  <a:lnTo>
                    <a:pt x="2968" y="3613"/>
                  </a:lnTo>
                  <a:lnTo>
                    <a:pt x="2971" y="3603"/>
                  </a:lnTo>
                  <a:lnTo>
                    <a:pt x="2972" y="3593"/>
                  </a:lnTo>
                  <a:lnTo>
                    <a:pt x="2971" y="3584"/>
                  </a:lnTo>
                  <a:lnTo>
                    <a:pt x="2968" y="3575"/>
                  </a:lnTo>
                  <a:lnTo>
                    <a:pt x="2964" y="3567"/>
                  </a:lnTo>
                  <a:lnTo>
                    <a:pt x="2958" y="3559"/>
                  </a:lnTo>
                  <a:lnTo>
                    <a:pt x="2951" y="3553"/>
                  </a:lnTo>
                  <a:lnTo>
                    <a:pt x="2943" y="3549"/>
                  </a:lnTo>
                  <a:lnTo>
                    <a:pt x="2933" y="3546"/>
                  </a:lnTo>
                  <a:lnTo>
                    <a:pt x="2924" y="3545"/>
                  </a:lnTo>
                  <a:close/>
                  <a:moveTo>
                    <a:pt x="2445" y="3545"/>
                  </a:moveTo>
                  <a:lnTo>
                    <a:pt x="2435" y="3546"/>
                  </a:lnTo>
                  <a:lnTo>
                    <a:pt x="2426" y="3549"/>
                  </a:lnTo>
                  <a:lnTo>
                    <a:pt x="2418" y="3553"/>
                  </a:lnTo>
                  <a:lnTo>
                    <a:pt x="2411" y="3559"/>
                  </a:lnTo>
                  <a:lnTo>
                    <a:pt x="2405" y="3567"/>
                  </a:lnTo>
                  <a:lnTo>
                    <a:pt x="2401" y="3575"/>
                  </a:lnTo>
                  <a:lnTo>
                    <a:pt x="2398" y="3584"/>
                  </a:lnTo>
                  <a:lnTo>
                    <a:pt x="2397" y="3593"/>
                  </a:lnTo>
                  <a:lnTo>
                    <a:pt x="2398" y="3603"/>
                  </a:lnTo>
                  <a:lnTo>
                    <a:pt x="2401" y="3613"/>
                  </a:lnTo>
                  <a:lnTo>
                    <a:pt x="2405" y="3621"/>
                  </a:lnTo>
                  <a:lnTo>
                    <a:pt x="2411" y="3627"/>
                  </a:lnTo>
                  <a:lnTo>
                    <a:pt x="2418" y="3633"/>
                  </a:lnTo>
                  <a:lnTo>
                    <a:pt x="2426" y="3638"/>
                  </a:lnTo>
                  <a:lnTo>
                    <a:pt x="2435" y="3640"/>
                  </a:lnTo>
                  <a:lnTo>
                    <a:pt x="2445" y="3641"/>
                  </a:lnTo>
                  <a:lnTo>
                    <a:pt x="2455" y="3640"/>
                  </a:lnTo>
                  <a:lnTo>
                    <a:pt x="2463" y="3638"/>
                  </a:lnTo>
                  <a:lnTo>
                    <a:pt x="2471" y="3633"/>
                  </a:lnTo>
                  <a:lnTo>
                    <a:pt x="2479" y="3627"/>
                  </a:lnTo>
                  <a:lnTo>
                    <a:pt x="2485" y="3621"/>
                  </a:lnTo>
                  <a:lnTo>
                    <a:pt x="2489" y="3613"/>
                  </a:lnTo>
                  <a:lnTo>
                    <a:pt x="2492" y="3603"/>
                  </a:lnTo>
                  <a:lnTo>
                    <a:pt x="2493" y="3593"/>
                  </a:lnTo>
                  <a:lnTo>
                    <a:pt x="2492" y="3584"/>
                  </a:lnTo>
                  <a:lnTo>
                    <a:pt x="2489" y="3575"/>
                  </a:lnTo>
                  <a:lnTo>
                    <a:pt x="2485" y="3567"/>
                  </a:lnTo>
                  <a:lnTo>
                    <a:pt x="2479" y="3559"/>
                  </a:lnTo>
                  <a:lnTo>
                    <a:pt x="2471" y="3553"/>
                  </a:lnTo>
                  <a:lnTo>
                    <a:pt x="2463" y="3549"/>
                  </a:lnTo>
                  <a:lnTo>
                    <a:pt x="2455" y="3546"/>
                  </a:lnTo>
                  <a:lnTo>
                    <a:pt x="2445" y="3545"/>
                  </a:lnTo>
                  <a:close/>
                  <a:moveTo>
                    <a:pt x="4841" y="3102"/>
                  </a:moveTo>
                  <a:lnTo>
                    <a:pt x="4832" y="3103"/>
                  </a:lnTo>
                  <a:lnTo>
                    <a:pt x="4823" y="3106"/>
                  </a:lnTo>
                  <a:lnTo>
                    <a:pt x="4815" y="3110"/>
                  </a:lnTo>
                  <a:lnTo>
                    <a:pt x="4807" y="3116"/>
                  </a:lnTo>
                  <a:lnTo>
                    <a:pt x="4801" y="3124"/>
                  </a:lnTo>
                  <a:lnTo>
                    <a:pt x="4797" y="3132"/>
                  </a:lnTo>
                  <a:lnTo>
                    <a:pt x="4794" y="3141"/>
                  </a:lnTo>
                  <a:lnTo>
                    <a:pt x="4793" y="3150"/>
                  </a:lnTo>
                  <a:lnTo>
                    <a:pt x="4794" y="3160"/>
                  </a:lnTo>
                  <a:lnTo>
                    <a:pt x="4797" y="3169"/>
                  </a:lnTo>
                  <a:lnTo>
                    <a:pt x="4801" y="3177"/>
                  </a:lnTo>
                  <a:lnTo>
                    <a:pt x="4807" y="3184"/>
                  </a:lnTo>
                  <a:lnTo>
                    <a:pt x="4815" y="3190"/>
                  </a:lnTo>
                  <a:lnTo>
                    <a:pt x="4823" y="3194"/>
                  </a:lnTo>
                  <a:lnTo>
                    <a:pt x="4832" y="3197"/>
                  </a:lnTo>
                  <a:lnTo>
                    <a:pt x="4841" y="3198"/>
                  </a:lnTo>
                  <a:lnTo>
                    <a:pt x="4852" y="3197"/>
                  </a:lnTo>
                  <a:lnTo>
                    <a:pt x="4861" y="3194"/>
                  </a:lnTo>
                  <a:lnTo>
                    <a:pt x="4869" y="3190"/>
                  </a:lnTo>
                  <a:lnTo>
                    <a:pt x="4876" y="3184"/>
                  </a:lnTo>
                  <a:lnTo>
                    <a:pt x="4881" y="3177"/>
                  </a:lnTo>
                  <a:lnTo>
                    <a:pt x="4886" y="3169"/>
                  </a:lnTo>
                  <a:lnTo>
                    <a:pt x="4888" y="3160"/>
                  </a:lnTo>
                  <a:lnTo>
                    <a:pt x="4889" y="3150"/>
                  </a:lnTo>
                  <a:lnTo>
                    <a:pt x="4888" y="3141"/>
                  </a:lnTo>
                  <a:lnTo>
                    <a:pt x="4886" y="3132"/>
                  </a:lnTo>
                  <a:lnTo>
                    <a:pt x="4881" y="3124"/>
                  </a:lnTo>
                  <a:lnTo>
                    <a:pt x="4876" y="3116"/>
                  </a:lnTo>
                  <a:lnTo>
                    <a:pt x="4869" y="3110"/>
                  </a:lnTo>
                  <a:lnTo>
                    <a:pt x="4861" y="3106"/>
                  </a:lnTo>
                  <a:lnTo>
                    <a:pt x="4852" y="3103"/>
                  </a:lnTo>
                  <a:lnTo>
                    <a:pt x="4841" y="3102"/>
                  </a:lnTo>
                  <a:close/>
                  <a:moveTo>
                    <a:pt x="4363" y="3102"/>
                  </a:moveTo>
                  <a:lnTo>
                    <a:pt x="4353" y="3103"/>
                  </a:lnTo>
                  <a:lnTo>
                    <a:pt x="4343" y="3106"/>
                  </a:lnTo>
                  <a:lnTo>
                    <a:pt x="4335" y="3110"/>
                  </a:lnTo>
                  <a:lnTo>
                    <a:pt x="4328" y="3116"/>
                  </a:lnTo>
                  <a:lnTo>
                    <a:pt x="4323" y="3124"/>
                  </a:lnTo>
                  <a:lnTo>
                    <a:pt x="4318" y="3132"/>
                  </a:lnTo>
                  <a:lnTo>
                    <a:pt x="4315" y="3141"/>
                  </a:lnTo>
                  <a:lnTo>
                    <a:pt x="4315" y="3150"/>
                  </a:lnTo>
                  <a:lnTo>
                    <a:pt x="4315" y="3160"/>
                  </a:lnTo>
                  <a:lnTo>
                    <a:pt x="4318" y="3169"/>
                  </a:lnTo>
                  <a:lnTo>
                    <a:pt x="4323" y="3177"/>
                  </a:lnTo>
                  <a:lnTo>
                    <a:pt x="4328" y="3184"/>
                  </a:lnTo>
                  <a:lnTo>
                    <a:pt x="4335" y="3190"/>
                  </a:lnTo>
                  <a:lnTo>
                    <a:pt x="4343" y="3194"/>
                  </a:lnTo>
                  <a:lnTo>
                    <a:pt x="4353" y="3197"/>
                  </a:lnTo>
                  <a:lnTo>
                    <a:pt x="4363" y="3198"/>
                  </a:lnTo>
                  <a:lnTo>
                    <a:pt x="4372" y="3197"/>
                  </a:lnTo>
                  <a:lnTo>
                    <a:pt x="4381" y="3194"/>
                  </a:lnTo>
                  <a:lnTo>
                    <a:pt x="4389" y="3190"/>
                  </a:lnTo>
                  <a:lnTo>
                    <a:pt x="4397" y="3184"/>
                  </a:lnTo>
                  <a:lnTo>
                    <a:pt x="4402" y="3177"/>
                  </a:lnTo>
                  <a:lnTo>
                    <a:pt x="4407" y="3169"/>
                  </a:lnTo>
                  <a:lnTo>
                    <a:pt x="4410" y="3160"/>
                  </a:lnTo>
                  <a:lnTo>
                    <a:pt x="4411" y="3150"/>
                  </a:lnTo>
                  <a:lnTo>
                    <a:pt x="4410" y="3141"/>
                  </a:lnTo>
                  <a:lnTo>
                    <a:pt x="4407" y="3132"/>
                  </a:lnTo>
                  <a:lnTo>
                    <a:pt x="4402" y="3124"/>
                  </a:lnTo>
                  <a:lnTo>
                    <a:pt x="4397" y="3116"/>
                  </a:lnTo>
                  <a:lnTo>
                    <a:pt x="4389" y="3110"/>
                  </a:lnTo>
                  <a:lnTo>
                    <a:pt x="4381" y="3106"/>
                  </a:lnTo>
                  <a:lnTo>
                    <a:pt x="4372" y="3103"/>
                  </a:lnTo>
                  <a:lnTo>
                    <a:pt x="4363" y="3102"/>
                  </a:lnTo>
                  <a:close/>
                  <a:moveTo>
                    <a:pt x="3883" y="3102"/>
                  </a:moveTo>
                  <a:lnTo>
                    <a:pt x="3873" y="3103"/>
                  </a:lnTo>
                  <a:lnTo>
                    <a:pt x="3864" y="3106"/>
                  </a:lnTo>
                  <a:lnTo>
                    <a:pt x="3856" y="3110"/>
                  </a:lnTo>
                  <a:lnTo>
                    <a:pt x="3848" y="3116"/>
                  </a:lnTo>
                  <a:lnTo>
                    <a:pt x="3843" y="3124"/>
                  </a:lnTo>
                  <a:lnTo>
                    <a:pt x="3838" y="3132"/>
                  </a:lnTo>
                  <a:lnTo>
                    <a:pt x="3836" y="3141"/>
                  </a:lnTo>
                  <a:lnTo>
                    <a:pt x="3835" y="3150"/>
                  </a:lnTo>
                  <a:lnTo>
                    <a:pt x="3836" y="3160"/>
                  </a:lnTo>
                  <a:lnTo>
                    <a:pt x="3838" y="3169"/>
                  </a:lnTo>
                  <a:lnTo>
                    <a:pt x="3843" y="3177"/>
                  </a:lnTo>
                  <a:lnTo>
                    <a:pt x="3848" y="3184"/>
                  </a:lnTo>
                  <a:lnTo>
                    <a:pt x="3856" y="3190"/>
                  </a:lnTo>
                  <a:lnTo>
                    <a:pt x="3864" y="3194"/>
                  </a:lnTo>
                  <a:lnTo>
                    <a:pt x="3873" y="3197"/>
                  </a:lnTo>
                  <a:lnTo>
                    <a:pt x="3883" y="3198"/>
                  </a:lnTo>
                  <a:lnTo>
                    <a:pt x="3892" y="3197"/>
                  </a:lnTo>
                  <a:lnTo>
                    <a:pt x="3902" y="3194"/>
                  </a:lnTo>
                  <a:lnTo>
                    <a:pt x="3910" y="3190"/>
                  </a:lnTo>
                  <a:lnTo>
                    <a:pt x="3917" y="3184"/>
                  </a:lnTo>
                  <a:lnTo>
                    <a:pt x="3923" y="3177"/>
                  </a:lnTo>
                  <a:lnTo>
                    <a:pt x="3927" y="3169"/>
                  </a:lnTo>
                  <a:lnTo>
                    <a:pt x="3930" y="3160"/>
                  </a:lnTo>
                  <a:lnTo>
                    <a:pt x="3931" y="3150"/>
                  </a:lnTo>
                  <a:lnTo>
                    <a:pt x="3930" y="3141"/>
                  </a:lnTo>
                  <a:lnTo>
                    <a:pt x="3927" y="3132"/>
                  </a:lnTo>
                  <a:lnTo>
                    <a:pt x="3923" y="3124"/>
                  </a:lnTo>
                  <a:lnTo>
                    <a:pt x="3917" y="3116"/>
                  </a:lnTo>
                  <a:lnTo>
                    <a:pt x="3910" y="3110"/>
                  </a:lnTo>
                  <a:lnTo>
                    <a:pt x="3902" y="3106"/>
                  </a:lnTo>
                  <a:lnTo>
                    <a:pt x="3892" y="3103"/>
                  </a:lnTo>
                  <a:lnTo>
                    <a:pt x="3883" y="3102"/>
                  </a:lnTo>
                  <a:close/>
                  <a:moveTo>
                    <a:pt x="3404" y="3102"/>
                  </a:moveTo>
                  <a:lnTo>
                    <a:pt x="3394" y="3103"/>
                  </a:lnTo>
                  <a:lnTo>
                    <a:pt x="3385" y="3106"/>
                  </a:lnTo>
                  <a:lnTo>
                    <a:pt x="3377" y="3110"/>
                  </a:lnTo>
                  <a:lnTo>
                    <a:pt x="3370" y="3116"/>
                  </a:lnTo>
                  <a:lnTo>
                    <a:pt x="3364" y="3124"/>
                  </a:lnTo>
                  <a:lnTo>
                    <a:pt x="3360" y="3132"/>
                  </a:lnTo>
                  <a:lnTo>
                    <a:pt x="3357" y="3141"/>
                  </a:lnTo>
                  <a:lnTo>
                    <a:pt x="3356" y="3150"/>
                  </a:lnTo>
                  <a:lnTo>
                    <a:pt x="3357" y="3160"/>
                  </a:lnTo>
                  <a:lnTo>
                    <a:pt x="3360" y="3169"/>
                  </a:lnTo>
                  <a:lnTo>
                    <a:pt x="3364" y="3177"/>
                  </a:lnTo>
                  <a:lnTo>
                    <a:pt x="3370" y="3184"/>
                  </a:lnTo>
                  <a:lnTo>
                    <a:pt x="3377" y="3190"/>
                  </a:lnTo>
                  <a:lnTo>
                    <a:pt x="3385" y="3194"/>
                  </a:lnTo>
                  <a:lnTo>
                    <a:pt x="3394" y="3197"/>
                  </a:lnTo>
                  <a:lnTo>
                    <a:pt x="3404" y="3198"/>
                  </a:lnTo>
                  <a:lnTo>
                    <a:pt x="3413" y="3197"/>
                  </a:lnTo>
                  <a:lnTo>
                    <a:pt x="3422" y="3194"/>
                  </a:lnTo>
                  <a:lnTo>
                    <a:pt x="3430" y="3190"/>
                  </a:lnTo>
                  <a:lnTo>
                    <a:pt x="3438" y="3184"/>
                  </a:lnTo>
                  <a:lnTo>
                    <a:pt x="3444" y="3177"/>
                  </a:lnTo>
                  <a:lnTo>
                    <a:pt x="3448" y="3169"/>
                  </a:lnTo>
                  <a:lnTo>
                    <a:pt x="3451" y="3160"/>
                  </a:lnTo>
                  <a:lnTo>
                    <a:pt x="3452" y="3150"/>
                  </a:lnTo>
                  <a:lnTo>
                    <a:pt x="3451" y="3141"/>
                  </a:lnTo>
                  <a:lnTo>
                    <a:pt x="3448" y="3132"/>
                  </a:lnTo>
                  <a:lnTo>
                    <a:pt x="3444" y="3124"/>
                  </a:lnTo>
                  <a:lnTo>
                    <a:pt x="3438" y="3116"/>
                  </a:lnTo>
                  <a:lnTo>
                    <a:pt x="3430" y="3110"/>
                  </a:lnTo>
                  <a:lnTo>
                    <a:pt x="3422" y="3106"/>
                  </a:lnTo>
                  <a:lnTo>
                    <a:pt x="3413" y="3103"/>
                  </a:lnTo>
                  <a:lnTo>
                    <a:pt x="3404" y="3102"/>
                  </a:lnTo>
                  <a:close/>
                  <a:moveTo>
                    <a:pt x="2924" y="3102"/>
                  </a:moveTo>
                  <a:lnTo>
                    <a:pt x="2915" y="3103"/>
                  </a:lnTo>
                  <a:lnTo>
                    <a:pt x="2906" y="3106"/>
                  </a:lnTo>
                  <a:lnTo>
                    <a:pt x="2898" y="3110"/>
                  </a:lnTo>
                  <a:lnTo>
                    <a:pt x="2890" y="3116"/>
                  </a:lnTo>
                  <a:lnTo>
                    <a:pt x="2884" y="3124"/>
                  </a:lnTo>
                  <a:lnTo>
                    <a:pt x="2880" y="3132"/>
                  </a:lnTo>
                  <a:lnTo>
                    <a:pt x="2877" y="3141"/>
                  </a:lnTo>
                  <a:lnTo>
                    <a:pt x="2876" y="3150"/>
                  </a:lnTo>
                  <a:lnTo>
                    <a:pt x="2877" y="3160"/>
                  </a:lnTo>
                  <a:lnTo>
                    <a:pt x="2880" y="3169"/>
                  </a:lnTo>
                  <a:lnTo>
                    <a:pt x="2884" y="3177"/>
                  </a:lnTo>
                  <a:lnTo>
                    <a:pt x="2890" y="3184"/>
                  </a:lnTo>
                  <a:lnTo>
                    <a:pt x="2898" y="3190"/>
                  </a:lnTo>
                  <a:lnTo>
                    <a:pt x="2906" y="3194"/>
                  </a:lnTo>
                  <a:lnTo>
                    <a:pt x="2915" y="3197"/>
                  </a:lnTo>
                  <a:lnTo>
                    <a:pt x="2924" y="3198"/>
                  </a:lnTo>
                  <a:lnTo>
                    <a:pt x="2933" y="3197"/>
                  </a:lnTo>
                  <a:lnTo>
                    <a:pt x="2943" y="3194"/>
                  </a:lnTo>
                  <a:lnTo>
                    <a:pt x="2951" y="3190"/>
                  </a:lnTo>
                  <a:lnTo>
                    <a:pt x="2958" y="3184"/>
                  </a:lnTo>
                  <a:lnTo>
                    <a:pt x="2964" y="3177"/>
                  </a:lnTo>
                  <a:lnTo>
                    <a:pt x="2968" y="3169"/>
                  </a:lnTo>
                  <a:lnTo>
                    <a:pt x="2971" y="3160"/>
                  </a:lnTo>
                  <a:lnTo>
                    <a:pt x="2972" y="3150"/>
                  </a:lnTo>
                  <a:lnTo>
                    <a:pt x="2971" y="3141"/>
                  </a:lnTo>
                  <a:lnTo>
                    <a:pt x="2968" y="3132"/>
                  </a:lnTo>
                  <a:lnTo>
                    <a:pt x="2964" y="3124"/>
                  </a:lnTo>
                  <a:lnTo>
                    <a:pt x="2958" y="3116"/>
                  </a:lnTo>
                  <a:lnTo>
                    <a:pt x="2951" y="3110"/>
                  </a:lnTo>
                  <a:lnTo>
                    <a:pt x="2943" y="3106"/>
                  </a:lnTo>
                  <a:lnTo>
                    <a:pt x="2933" y="3103"/>
                  </a:lnTo>
                  <a:lnTo>
                    <a:pt x="2924" y="3102"/>
                  </a:lnTo>
                  <a:close/>
                  <a:moveTo>
                    <a:pt x="2445" y="3102"/>
                  </a:moveTo>
                  <a:lnTo>
                    <a:pt x="2435" y="3103"/>
                  </a:lnTo>
                  <a:lnTo>
                    <a:pt x="2426" y="3106"/>
                  </a:lnTo>
                  <a:lnTo>
                    <a:pt x="2418" y="3110"/>
                  </a:lnTo>
                  <a:lnTo>
                    <a:pt x="2411" y="3116"/>
                  </a:lnTo>
                  <a:lnTo>
                    <a:pt x="2405" y="3124"/>
                  </a:lnTo>
                  <a:lnTo>
                    <a:pt x="2401" y="3132"/>
                  </a:lnTo>
                  <a:lnTo>
                    <a:pt x="2398" y="3141"/>
                  </a:lnTo>
                  <a:lnTo>
                    <a:pt x="2397" y="3150"/>
                  </a:lnTo>
                  <a:lnTo>
                    <a:pt x="2398" y="3160"/>
                  </a:lnTo>
                  <a:lnTo>
                    <a:pt x="2401" y="3169"/>
                  </a:lnTo>
                  <a:lnTo>
                    <a:pt x="2405" y="3177"/>
                  </a:lnTo>
                  <a:lnTo>
                    <a:pt x="2411" y="3184"/>
                  </a:lnTo>
                  <a:lnTo>
                    <a:pt x="2418" y="3190"/>
                  </a:lnTo>
                  <a:lnTo>
                    <a:pt x="2426" y="3194"/>
                  </a:lnTo>
                  <a:lnTo>
                    <a:pt x="2435" y="3197"/>
                  </a:lnTo>
                  <a:lnTo>
                    <a:pt x="2445" y="3198"/>
                  </a:lnTo>
                  <a:lnTo>
                    <a:pt x="2455" y="3197"/>
                  </a:lnTo>
                  <a:lnTo>
                    <a:pt x="2463" y="3194"/>
                  </a:lnTo>
                  <a:lnTo>
                    <a:pt x="2471" y="3190"/>
                  </a:lnTo>
                  <a:lnTo>
                    <a:pt x="2479" y="3184"/>
                  </a:lnTo>
                  <a:lnTo>
                    <a:pt x="2485" y="3177"/>
                  </a:lnTo>
                  <a:lnTo>
                    <a:pt x="2489" y="3169"/>
                  </a:lnTo>
                  <a:lnTo>
                    <a:pt x="2492" y="3160"/>
                  </a:lnTo>
                  <a:lnTo>
                    <a:pt x="2493" y="3150"/>
                  </a:lnTo>
                  <a:lnTo>
                    <a:pt x="2492" y="3141"/>
                  </a:lnTo>
                  <a:lnTo>
                    <a:pt x="2489" y="3132"/>
                  </a:lnTo>
                  <a:lnTo>
                    <a:pt x="2485" y="3124"/>
                  </a:lnTo>
                  <a:lnTo>
                    <a:pt x="2479" y="3116"/>
                  </a:lnTo>
                  <a:lnTo>
                    <a:pt x="2471" y="3110"/>
                  </a:lnTo>
                  <a:lnTo>
                    <a:pt x="2463" y="3106"/>
                  </a:lnTo>
                  <a:lnTo>
                    <a:pt x="2455" y="3103"/>
                  </a:lnTo>
                  <a:lnTo>
                    <a:pt x="2445" y="3102"/>
                  </a:lnTo>
                  <a:close/>
                  <a:moveTo>
                    <a:pt x="4841" y="2659"/>
                  </a:moveTo>
                  <a:lnTo>
                    <a:pt x="4832" y="2660"/>
                  </a:lnTo>
                  <a:lnTo>
                    <a:pt x="4823" y="2663"/>
                  </a:lnTo>
                  <a:lnTo>
                    <a:pt x="4815" y="2667"/>
                  </a:lnTo>
                  <a:lnTo>
                    <a:pt x="4807" y="2673"/>
                  </a:lnTo>
                  <a:lnTo>
                    <a:pt x="4801" y="2681"/>
                  </a:lnTo>
                  <a:lnTo>
                    <a:pt x="4797" y="2689"/>
                  </a:lnTo>
                  <a:lnTo>
                    <a:pt x="4794" y="2697"/>
                  </a:lnTo>
                  <a:lnTo>
                    <a:pt x="4793" y="2707"/>
                  </a:lnTo>
                  <a:lnTo>
                    <a:pt x="4794" y="2716"/>
                  </a:lnTo>
                  <a:lnTo>
                    <a:pt x="4797" y="2726"/>
                  </a:lnTo>
                  <a:lnTo>
                    <a:pt x="4801" y="2734"/>
                  </a:lnTo>
                  <a:lnTo>
                    <a:pt x="4807" y="2741"/>
                  </a:lnTo>
                  <a:lnTo>
                    <a:pt x="4815" y="2747"/>
                  </a:lnTo>
                  <a:lnTo>
                    <a:pt x="4823" y="2751"/>
                  </a:lnTo>
                  <a:lnTo>
                    <a:pt x="4832" y="2754"/>
                  </a:lnTo>
                  <a:lnTo>
                    <a:pt x="4841" y="2755"/>
                  </a:lnTo>
                  <a:lnTo>
                    <a:pt x="4852" y="2754"/>
                  </a:lnTo>
                  <a:lnTo>
                    <a:pt x="4861" y="2751"/>
                  </a:lnTo>
                  <a:lnTo>
                    <a:pt x="4869" y="2747"/>
                  </a:lnTo>
                  <a:lnTo>
                    <a:pt x="4876" y="2741"/>
                  </a:lnTo>
                  <a:lnTo>
                    <a:pt x="4881" y="2734"/>
                  </a:lnTo>
                  <a:lnTo>
                    <a:pt x="4886" y="2726"/>
                  </a:lnTo>
                  <a:lnTo>
                    <a:pt x="4888" y="2716"/>
                  </a:lnTo>
                  <a:lnTo>
                    <a:pt x="4889" y="2707"/>
                  </a:lnTo>
                  <a:lnTo>
                    <a:pt x="4888" y="2697"/>
                  </a:lnTo>
                  <a:lnTo>
                    <a:pt x="4886" y="2689"/>
                  </a:lnTo>
                  <a:lnTo>
                    <a:pt x="4881" y="2681"/>
                  </a:lnTo>
                  <a:lnTo>
                    <a:pt x="4876" y="2673"/>
                  </a:lnTo>
                  <a:lnTo>
                    <a:pt x="4869" y="2667"/>
                  </a:lnTo>
                  <a:lnTo>
                    <a:pt x="4861" y="2663"/>
                  </a:lnTo>
                  <a:lnTo>
                    <a:pt x="4852" y="2660"/>
                  </a:lnTo>
                  <a:lnTo>
                    <a:pt x="4841" y="2659"/>
                  </a:lnTo>
                  <a:close/>
                  <a:moveTo>
                    <a:pt x="4363" y="2659"/>
                  </a:moveTo>
                  <a:lnTo>
                    <a:pt x="4353" y="2660"/>
                  </a:lnTo>
                  <a:lnTo>
                    <a:pt x="4343" y="2663"/>
                  </a:lnTo>
                  <a:lnTo>
                    <a:pt x="4335" y="2667"/>
                  </a:lnTo>
                  <a:lnTo>
                    <a:pt x="4328" y="2673"/>
                  </a:lnTo>
                  <a:lnTo>
                    <a:pt x="4323" y="2681"/>
                  </a:lnTo>
                  <a:lnTo>
                    <a:pt x="4318" y="2689"/>
                  </a:lnTo>
                  <a:lnTo>
                    <a:pt x="4315" y="2697"/>
                  </a:lnTo>
                  <a:lnTo>
                    <a:pt x="4315" y="2707"/>
                  </a:lnTo>
                  <a:lnTo>
                    <a:pt x="4315" y="2716"/>
                  </a:lnTo>
                  <a:lnTo>
                    <a:pt x="4318" y="2726"/>
                  </a:lnTo>
                  <a:lnTo>
                    <a:pt x="4323" y="2734"/>
                  </a:lnTo>
                  <a:lnTo>
                    <a:pt x="4328" y="2741"/>
                  </a:lnTo>
                  <a:lnTo>
                    <a:pt x="4335" y="2747"/>
                  </a:lnTo>
                  <a:lnTo>
                    <a:pt x="4343" y="2751"/>
                  </a:lnTo>
                  <a:lnTo>
                    <a:pt x="4353" y="2754"/>
                  </a:lnTo>
                  <a:lnTo>
                    <a:pt x="4363" y="2755"/>
                  </a:lnTo>
                  <a:lnTo>
                    <a:pt x="4372" y="2754"/>
                  </a:lnTo>
                  <a:lnTo>
                    <a:pt x="4381" y="2751"/>
                  </a:lnTo>
                  <a:lnTo>
                    <a:pt x="4389" y="2747"/>
                  </a:lnTo>
                  <a:lnTo>
                    <a:pt x="4397" y="2741"/>
                  </a:lnTo>
                  <a:lnTo>
                    <a:pt x="4402" y="2734"/>
                  </a:lnTo>
                  <a:lnTo>
                    <a:pt x="4407" y="2726"/>
                  </a:lnTo>
                  <a:lnTo>
                    <a:pt x="4410" y="2716"/>
                  </a:lnTo>
                  <a:lnTo>
                    <a:pt x="4411" y="2707"/>
                  </a:lnTo>
                  <a:lnTo>
                    <a:pt x="4410" y="2697"/>
                  </a:lnTo>
                  <a:lnTo>
                    <a:pt x="4407" y="2689"/>
                  </a:lnTo>
                  <a:lnTo>
                    <a:pt x="4402" y="2681"/>
                  </a:lnTo>
                  <a:lnTo>
                    <a:pt x="4397" y="2673"/>
                  </a:lnTo>
                  <a:lnTo>
                    <a:pt x="4389" y="2667"/>
                  </a:lnTo>
                  <a:lnTo>
                    <a:pt x="4381" y="2663"/>
                  </a:lnTo>
                  <a:lnTo>
                    <a:pt x="4372" y="2660"/>
                  </a:lnTo>
                  <a:lnTo>
                    <a:pt x="4363" y="2659"/>
                  </a:lnTo>
                  <a:close/>
                  <a:moveTo>
                    <a:pt x="3883" y="2659"/>
                  </a:moveTo>
                  <a:lnTo>
                    <a:pt x="3873" y="2660"/>
                  </a:lnTo>
                  <a:lnTo>
                    <a:pt x="3864" y="2663"/>
                  </a:lnTo>
                  <a:lnTo>
                    <a:pt x="3856" y="2667"/>
                  </a:lnTo>
                  <a:lnTo>
                    <a:pt x="3848" y="2673"/>
                  </a:lnTo>
                  <a:lnTo>
                    <a:pt x="3843" y="2681"/>
                  </a:lnTo>
                  <a:lnTo>
                    <a:pt x="3838" y="2689"/>
                  </a:lnTo>
                  <a:lnTo>
                    <a:pt x="3836" y="2697"/>
                  </a:lnTo>
                  <a:lnTo>
                    <a:pt x="3835" y="2707"/>
                  </a:lnTo>
                  <a:lnTo>
                    <a:pt x="3836" y="2716"/>
                  </a:lnTo>
                  <a:lnTo>
                    <a:pt x="3838" y="2726"/>
                  </a:lnTo>
                  <a:lnTo>
                    <a:pt x="3843" y="2734"/>
                  </a:lnTo>
                  <a:lnTo>
                    <a:pt x="3848" y="2741"/>
                  </a:lnTo>
                  <a:lnTo>
                    <a:pt x="3856" y="2747"/>
                  </a:lnTo>
                  <a:lnTo>
                    <a:pt x="3864" y="2751"/>
                  </a:lnTo>
                  <a:lnTo>
                    <a:pt x="3873" y="2754"/>
                  </a:lnTo>
                  <a:lnTo>
                    <a:pt x="3883" y="2755"/>
                  </a:lnTo>
                  <a:lnTo>
                    <a:pt x="3892" y="2754"/>
                  </a:lnTo>
                  <a:lnTo>
                    <a:pt x="3902" y="2751"/>
                  </a:lnTo>
                  <a:lnTo>
                    <a:pt x="3910" y="2747"/>
                  </a:lnTo>
                  <a:lnTo>
                    <a:pt x="3917" y="2741"/>
                  </a:lnTo>
                  <a:lnTo>
                    <a:pt x="3923" y="2734"/>
                  </a:lnTo>
                  <a:lnTo>
                    <a:pt x="3927" y="2726"/>
                  </a:lnTo>
                  <a:lnTo>
                    <a:pt x="3930" y="2716"/>
                  </a:lnTo>
                  <a:lnTo>
                    <a:pt x="3931" y="2707"/>
                  </a:lnTo>
                  <a:lnTo>
                    <a:pt x="3930" y="2697"/>
                  </a:lnTo>
                  <a:lnTo>
                    <a:pt x="3927" y="2689"/>
                  </a:lnTo>
                  <a:lnTo>
                    <a:pt x="3923" y="2681"/>
                  </a:lnTo>
                  <a:lnTo>
                    <a:pt x="3917" y="2673"/>
                  </a:lnTo>
                  <a:lnTo>
                    <a:pt x="3910" y="2667"/>
                  </a:lnTo>
                  <a:lnTo>
                    <a:pt x="3902" y="2663"/>
                  </a:lnTo>
                  <a:lnTo>
                    <a:pt x="3892" y="2660"/>
                  </a:lnTo>
                  <a:lnTo>
                    <a:pt x="3883" y="2659"/>
                  </a:lnTo>
                  <a:close/>
                  <a:moveTo>
                    <a:pt x="3404" y="2659"/>
                  </a:moveTo>
                  <a:lnTo>
                    <a:pt x="3394" y="2660"/>
                  </a:lnTo>
                  <a:lnTo>
                    <a:pt x="3385" y="2663"/>
                  </a:lnTo>
                  <a:lnTo>
                    <a:pt x="3377" y="2667"/>
                  </a:lnTo>
                  <a:lnTo>
                    <a:pt x="3370" y="2673"/>
                  </a:lnTo>
                  <a:lnTo>
                    <a:pt x="3364" y="2681"/>
                  </a:lnTo>
                  <a:lnTo>
                    <a:pt x="3360" y="2689"/>
                  </a:lnTo>
                  <a:lnTo>
                    <a:pt x="3357" y="2697"/>
                  </a:lnTo>
                  <a:lnTo>
                    <a:pt x="3356" y="2707"/>
                  </a:lnTo>
                  <a:lnTo>
                    <a:pt x="3357" y="2716"/>
                  </a:lnTo>
                  <a:lnTo>
                    <a:pt x="3360" y="2726"/>
                  </a:lnTo>
                  <a:lnTo>
                    <a:pt x="3364" y="2734"/>
                  </a:lnTo>
                  <a:lnTo>
                    <a:pt x="3370" y="2741"/>
                  </a:lnTo>
                  <a:lnTo>
                    <a:pt x="3377" y="2747"/>
                  </a:lnTo>
                  <a:lnTo>
                    <a:pt x="3385" y="2751"/>
                  </a:lnTo>
                  <a:lnTo>
                    <a:pt x="3394" y="2754"/>
                  </a:lnTo>
                  <a:lnTo>
                    <a:pt x="3404" y="2755"/>
                  </a:lnTo>
                  <a:lnTo>
                    <a:pt x="3413" y="2754"/>
                  </a:lnTo>
                  <a:lnTo>
                    <a:pt x="3422" y="2751"/>
                  </a:lnTo>
                  <a:lnTo>
                    <a:pt x="3430" y="2747"/>
                  </a:lnTo>
                  <a:lnTo>
                    <a:pt x="3438" y="2741"/>
                  </a:lnTo>
                  <a:lnTo>
                    <a:pt x="3444" y="2734"/>
                  </a:lnTo>
                  <a:lnTo>
                    <a:pt x="3448" y="2726"/>
                  </a:lnTo>
                  <a:lnTo>
                    <a:pt x="3451" y="2716"/>
                  </a:lnTo>
                  <a:lnTo>
                    <a:pt x="3452" y="2707"/>
                  </a:lnTo>
                  <a:lnTo>
                    <a:pt x="3451" y="2697"/>
                  </a:lnTo>
                  <a:lnTo>
                    <a:pt x="3448" y="2689"/>
                  </a:lnTo>
                  <a:lnTo>
                    <a:pt x="3444" y="2681"/>
                  </a:lnTo>
                  <a:lnTo>
                    <a:pt x="3438" y="2673"/>
                  </a:lnTo>
                  <a:lnTo>
                    <a:pt x="3430" y="2667"/>
                  </a:lnTo>
                  <a:lnTo>
                    <a:pt x="3422" y="2663"/>
                  </a:lnTo>
                  <a:lnTo>
                    <a:pt x="3413" y="2660"/>
                  </a:lnTo>
                  <a:lnTo>
                    <a:pt x="3404" y="2659"/>
                  </a:lnTo>
                  <a:close/>
                  <a:moveTo>
                    <a:pt x="2924" y="2659"/>
                  </a:moveTo>
                  <a:lnTo>
                    <a:pt x="2915" y="2660"/>
                  </a:lnTo>
                  <a:lnTo>
                    <a:pt x="2906" y="2663"/>
                  </a:lnTo>
                  <a:lnTo>
                    <a:pt x="2898" y="2667"/>
                  </a:lnTo>
                  <a:lnTo>
                    <a:pt x="2890" y="2673"/>
                  </a:lnTo>
                  <a:lnTo>
                    <a:pt x="2884" y="2681"/>
                  </a:lnTo>
                  <a:lnTo>
                    <a:pt x="2880" y="2689"/>
                  </a:lnTo>
                  <a:lnTo>
                    <a:pt x="2877" y="2697"/>
                  </a:lnTo>
                  <a:lnTo>
                    <a:pt x="2876" y="2707"/>
                  </a:lnTo>
                  <a:lnTo>
                    <a:pt x="2877" y="2716"/>
                  </a:lnTo>
                  <a:lnTo>
                    <a:pt x="2880" y="2726"/>
                  </a:lnTo>
                  <a:lnTo>
                    <a:pt x="2884" y="2734"/>
                  </a:lnTo>
                  <a:lnTo>
                    <a:pt x="2890" y="2741"/>
                  </a:lnTo>
                  <a:lnTo>
                    <a:pt x="2898" y="2747"/>
                  </a:lnTo>
                  <a:lnTo>
                    <a:pt x="2906" y="2751"/>
                  </a:lnTo>
                  <a:lnTo>
                    <a:pt x="2915" y="2754"/>
                  </a:lnTo>
                  <a:lnTo>
                    <a:pt x="2924" y="2755"/>
                  </a:lnTo>
                  <a:lnTo>
                    <a:pt x="2933" y="2754"/>
                  </a:lnTo>
                  <a:lnTo>
                    <a:pt x="2943" y="2751"/>
                  </a:lnTo>
                  <a:lnTo>
                    <a:pt x="2951" y="2747"/>
                  </a:lnTo>
                  <a:lnTo>
                    <a:pt x="2958" y="2741"/>
                  </a:lnTo>
                  <a:lnTo>
                    <a:pt x="2964" y="2734"/>
                  </a:lnTo>
                  <a:lnTo>
                    <a:pt x="2968" y="2726"/>
                  </a:lnTo>
                  <a:lnTo>
                    <a:pt x="2971" y="2716"/>
                  </a:lnTo>
                  <a:lnTo>
                    <a:pt x="2972" y="2707"/>
                  </a:lnTo>
                  <a:lnTo>
                    <a:pt x="2971" y="2697"/>
                  </a:lnTo>
                  <a:lnTo>
                    <a:pt x="2968" y="2689"/>
                  </a:lnTo>
                  <a:lnTo>
                    <a:pt x="2964" y="2681"/>
                  </a:lnTo>
                  <a:lnTo>
                    <a:pt x="2958" y="2673"/>
                  </a:lnTo>
                  <a:lnTo>
                    <a:pt x="2951" y="2667"/>
                  </a:lnTo>
                  <a:lnTo>
                    <a:pt x="2943" y="2663"/>
                  </a:lnTo>
                  <a:lnTo>
                    <a:pt x="2933" y="2660"/>
                  </a:lnTo>
                  <a:lnTo>
                    <a:pt x="2924" y="2659"/>
                  </a:lnTo>
                  <a:close/>
                  <a:moveTo>
                    <a:pt x="2445" y="2659"/>
                  </a:moveTo>
                  <a:lnTo>
                    <a:pt x="2435" y="2660"/>
                  </a:lnTo>
                  <a:lnTo>
                    <a:pt x="2426" y="2663"/>
                  </a:lnTo>
                  <a:lnTo>
                    <a:pt x="2418" y="2667"/>
                  </a:lnTo>
                  <a:lnTo>
                    <a:pt x="2411" y="2673"/>
                  </a:lnTo>
                  <a:lnTo>
                    <a:pt x="2405" y="2681"/>
                  </a:lnTo>
                  <a:lnTo>
                    <a:pt x="2401" y="2689"/>
                  </a:lnTo>
                  <a:lnTo>
                    <a:pt x="2398" y="2697"/>
                  </a:lnTo>
                  <a:lnTo>
                    <a:pt x="2397" y="2707"/>
                  </a:lnTo>
                  <a:lnTo>
                    <a:pt x="2398" y="2716"/>
                  </a:lnTo>
                  <a:lnTo>
                    <a:pt x="2401" y="2726"/>
                  </a:lnTo>
                  <a:lnTo>
                    <a:pt x="2405" y="2734"/>
                  </a:lnTo>
                  <a:lnTo>
                    <a:pt x="2411" y="2741"/>
                  </a:lnTo>
                  <a:lnTo>
                    <a:pt x="2418" y="2747"/>
                  </a:lnTo>
                  <a:lnTo>
                    <a:pt x="2426" y="2751"/>
                  </a:lnTo>
                  <a:lnTo>
                    <a:pt x="2435" y="2754"/>
                  </a:lnTo>
                  <a:lnTo>
                    <a:pt x="2445" y="2755"/>
                  </a:lnTo>
                  <a:lnTo>
                    <a:pt x="2455" y="2754"/>
                  </a:lnTo>
                  <a:lnTo>
                    <a:pt x="2463" y="2751"/>
                  </a:lnTo>
                  <a:lnTo>
                    <a:pt x="2471" y="2747"/>
                  </a:lnTo>
                  <a:lnTo>
                    <a:pt x="2479" y="2741"/>
                  </a:lnTo>
                  <a:lnTo>
                    <a:pt x="2485" y="2734"/>
                  </a:lnTo>
                  <a:lnTo>
                    <a:pt x="2489" y="2726"/>
                  </a:lnTo>
                  <a:lnTo>
                    <a:pt x="2492" y="2716"/>
                  </a:lnTo>
                  <a:lnTo>
                    <a:pt x="2493" y="2707"/>
                  </a:lnTo>
                  <a:lnTo>
                    <a:pt x="2492" y="2697"/>
                  </a:lnTo>
                  <a:lnTo>
                    <a:pt x="2489" y="2689"/>
                  </a:lnTo>
                  <a:lnTo>
                    <a:pt x="2485" y="2681"/>
                  </a:lnTo>
                  <a:lnTo>
                    <a:pt x="2479" y="2673"/>
                  </a:lnTo>
                  <a:lnTo>
                    <a:pt x="2471" y="2667"/>
                  </a:lnTo>
                  <a:lnTo>
                    <a:pt x="2463" y="2663"/>
                  </a:lnTo>
                  <a:lnTo>
                    <a:pt x="2455" y="2660"/>
                  </a:lnTo>
                  <a:lnTo>
                    <a:pt x="2445" y="2659"/>
                  </a:lnTo>
                  <a:close/>
                  <a:moveTo>
                    <a:pt x="4841" y="2216"/>
                  </a:moveTo>
                  <a:lnTo>
                    <a:pt x="4832" y="2217"/>
                  </a:lnTo>
                  <a:lnTo>
                    <a:pt x="4823" y="2219"/>
                  </a:lnTo>
                  <a:lnTo>
                    <a:pt x="4815" y="2224"/>
                  </a:lnTo>
                  <a:lnTo>
                    <a:pt x="4807" y="2229"/>
                  </a:lnTo>
                  <a:lnTo>
                    <a:pt x="4801" y="2237"/>
                  </a:lnTo>
                  <a:lnTo>
                    <a:pt x="4797" y="2245"/>
                  </a:lnTo>
                  <a:lnTo>
                    <a:pt x="4794" y="2254"/>
                  </a:lnTo>
                  <a:lnTo>
                    <a:pt x="4793" y="2264"/>
                  </a:lnTo>
                  <a:lnTo>
                    <a:pt x="4794" y="2273"/>
                  </a:lnTo>
                  <a:lnTo>
                    <a:pt x="4797" y="2283"/>
                  </a:lnTo>
                  <a:lnTo>
                    <a:pt x="4801" y="2291"/>
                  </a:lnTo>
                  <a:lnTo>
                    <a:pt x="4807" y="2298"/>
                  </a:lnTo>
                  <a:lnTo>
                    <a:pt x="4815" y="2304"/>
                  </a:lnTo>
                  <a:lnTo>
                    <a:pt x="4823" y="2308"/>
                  </a:lnTo>
                  <a:lnTo>
                    <a:pt x="4832" y="2311"/>
                  </a:lnTo>
                  <a:lnTo>
                    <a:pt x="4841" y="2312"/>
                  </a:lnTo>
                  <a:lnTo>
                    <a:pt x="4852" y="2311"/>
                  </a:lnTo>
                  <a:lnTo>
                    <a:pt x="4861" y="2308"/>
                  </a:lnTo>
                  <a:lnTo>
                    <a:pt x="4869" y="2304"/>
                  </a:lnTo>
                  <a:lnTo>
                    <a:pt x="4876" y="2298"/>
                  </a:lnTo>
                  <a:lnTo>
                    <a:pt x="4881" y="2291"/>
                  </a:lnTo>
                  <a:lnTo>
                    <a:pt x="4886" y="2283"/>
                  </a:lnTo>
                  <a:lnTo>
                    <a:pt x="4888" y="2273"/>
                  </a:lnTo>
                  <a:lnTo>
                    <a:pt x="4889" y="2264"/>
                  </a:lnTo>
                  <a:lnTo>
                    <a:pt x="4888" y="2254"/>
                  </a:lnTo>
                  <a:lnTo>
                    <a:pt x="4886" y="2245"/>
                  </a:lnTo>
                  <a:lnTo>
                    <a:pt x="4881" y="2237"/>
                  </a:lnTo>
                  <a:lnTo>
                    <a:pt x="4876" y="2229"/>
                  </a:lnTo>
                  <a:lnTo>
                    <a:pt x="4869" y="2224"/>
                  </a:lnTo>
                  <a:lnTo>
                    <a:pt x="4861" y="2219"/>
                  </a:lnTo>
                  <a:lnTo>
                    <a:pt x="4852" y="2217"/>
                  </a:lnTo>
                  <a:lnTo>
                    <a:pt x="4841" y="2216"/>
                  </a:lnTo>
                  <a:close/>
                  <a:moveTo>
                    <a:pt x="4363" y="2216"/>
                  </a:moveTo>
                  <a:lnTo>
                    <a:pt x="4353" y="2217"/>
                  </a:lnTo>
                  <a:lnTo>
                    <a:pt x="4343" y="2219"/>
                  </a:lnTo>
                  <a:lnTo>
                    <a:pt x="4335" y="2224"/>
                  </a:lnTo>
                  <a:lnTo>
                    <a:pt x="4328" y="2229"/>
                  </a:lnTo>
                  <a:lnTo>
                    <a:pt x="4323" y="2237"/>
                  </a:lnTo>
                  <a:lnTo>
                    <a:pt x="4318" y="2245"/>
                  </a:lnTo>
                  <a:lnTo>
                    <a:pt x="4315" y="2254"/>
                  </a:lnTo>
                  <a:lnTo>
                    <a:pt x="4315" y="2264"/>
                  </a:lnTo>
                  <a:lnTo>
                    <a:pt x="4315" y="2273"/>
                  </a:lnTo>
                  <a:lnTo>
                    <a:pt x="4318" y="2283"/>
                  </a:lnTo>
                  <a:lnTo>
                    <a:pt x="4323" y="2291"/>
                  </a:lnTo>
                  <a:lnTo>
                    <a:pt x="4328" y="2298"/>
                  </a:lnTo>
                  <a:lnTo>
                    <a:pt x="4335" y="2304"/>
                  </a:lnTo>
                  <a:lnTo>
                    <a:pt x="4343" y="2308"/>
                  </a:lnTo>
                  <a:lnTo>
                    <a:pt x="4353" y="2311"/>
                  </a:lnTo>
                  <a:lnTo>
                    <a:pt x="4363" y="2312"/>
                  </a:lnTo>
                  <a:lnTo>
                    <a:pt x="4372" y="2311"/>
                  </a:lnTo>
                  <a:lnTo>
                    <a:pt x="4381" y="2308"/>
                  </a:lnTo>
                  <a:lnTo>
                    <a:pt x="4389" y="2304"/>
                  </a:lnTo>
                  <a:lnTo>
                    <a:pt x="4397" y="2298"/>
                  </a:lnTo>
                  <a:lnTo>
                    <a:pt x="4402" y="2291"/>
                  </a:lnTo>
                  <a:lnTo>
                    <a:pt x="4407" y="2283"/>
                  </a:lnTo>
                  <a:lnTo>
                    <a:pt x="4410" y="2273"/>
                  </a:lnTo>
                  <a:lnTo>
                    <a:pt x="4411" y="2264"/>
                  </a:lnTo>
                  <a:lnTo>
                    <a:pt x="4410" y="2254"/>
                  </a:lnTo>
                  <a:lnTo>
                    <a:pt x="4407" y="2245"/>
                  </a:lnTo>
                  <a:lnTo>
                    <a:pt x="4402" y="2237"/>
                  </a:lnTo>
                  <a:lnTo>
                    <a:pt x="4397" y="2229"/>
                  </a:lnTo>
                  <a:lnTo>
                    <a:pt x="4389" y="2224"/>
                  </a:lnTo>
                  <a:lnTo>
                    <a:pt x="4381" y="2219"/>
                  </a:lnTo>
                  <a:lnTo>
                    <a:pt x="4372" y="2217"/>
                  </a:lnTo>
                  <a:lnTo>
                    <a:pt x="4363" y="2216"/>
                  </a:lnTo>
                  <a:close/>
                  <a:moveTo>
                    <a:pt x="3883" y="2216"/>
                  </a:moveTo>
                  <a:lnTo>
                    <a:pt x="3873" y="2217"/>
                  </a:lnTo>
                  <a:lnTo>
                    <a:pt x="3864" y="2219"/>
                  </a:lnTo>
                  <a:lnTo>
                    <a:pt x="3856" y="2224"/>
                  </a:lnTo>
                  <a:lnTo>
                    <a:pt x="3848" y="2229"/>
                  </a:lnTo>
                  <a:lnTo>
                    <a:pt x="3843" y="2237"/>
                  </a:lnTo>
                  <a:lnTo>
                    <a:pt x="3838" y="2245"/>
                  </a:lnTo>
                  <a:lnTo>
                    <a:pt x="3836" y="2254"/>
                  </a:lnTo>
                  <a:lnTo>
                    <a:pt x="3835" y="2264"/>
                  </a:lnTo>
                  <a:lnTo>
                    <a:pt x="3836" y="2273"/>
                  </a:lnTo>
                  <a:lnTo>
                    <a:pt x="3838" y="2283"/>
                  </a:lnTo>
                  <a:lnTo>
                    <a:pt x="3843" y="2291"/>
                  </a:lnTo>
                  <a:lnTo>
                    <a:pt x="3848" y="2298"/>
                  </a:lnTo>
                  <a:lnTo>
                    <a:pt x="3856" y="2304"/>
                  </a:lnTo>
                  <a:lnTo>
                    <a:pt x="3864" y="2308"/>
                  </a:lnTo>
                  <a:lnTo>
                    <a:pt x="3873" y="2311"/>
                  </a:lnTo>
                  <a:lnTo>
                    <a:pt x="3883" y="2312"/>
                  </a:lnTo>
                  <a:lnTo>
                    <a:pt x="3892" y="2311"/>
                  </a:lnTo>
                  <a:lnTo>
                    <a:pt x="3902" y="2308"/>
                  </a:lnTo>
                  <a:lnTo>
                    <a:pt x="3910" y="2304"/>
                  </a:lnTo>
                  <a:lnTo>
                    <a:pt x="3917" y="2298"/>
                  </a:lnTo>
                  <a:lnTo>
                    <a:pt x="3923" y="2291"/>
                  </a:lnTo>
                  <a:lnTo>
                    <a:pt x="3927" y="2283"/>
                  </a:lnTo>
                  <a:lnTo>
                    <a:pt x="3930" y="2273"/>
                  </a:lnTo>
                  <a:lnTo>
                    <a:pt x="3931" y="2264"/>
                  </a:lnTo>
                  <a:lnTo>
                    <a:pt x="3930" y="2254"/>
                  </a:lnTo>
                  <a:lnTo>
                    <a:pt x="3927" y="2245"/>
                  </a:lnTo>
                  <a:lnTo>
                    <a:pt x="3923" y="2237"/>
                  </a:lnTo>
                  <a:lnTo>
                    <a:pt x="3917" y="2229"/>
                  </a:lnTo>
                  <a:lnTo>
                    <a:pt x="3910" y="2224"/>
                  </a:lnTo>
                  <a:lnTo>
                    <a:pt x="3902" y="2219"/>
                  </a:lnTo>
                  <a:lnTo>
                    <a:pt x="3892" y="2217"/>
                  </a:lnTo>
                  <a:lnTo>
                    <a:pt x="3883" y="2216"/>
                  </a:lnTo>
                  <a:close/>
                  <a:moveTo>
                    <a:pt x="3404" y="2216"/>
                  </a:moveTo>
                  <a:lnTo>
                    <a:pt x="3394" y="2217"/>
                  </a:lnTo>
                  <a:lnTo>
                    <a:pt x="3385" y="2219"/>
                  </a:lnTo>
                  <a:lnTo>
                    <a:pt x="3377" y="2224"/>
                  </a:lnTo>
                  <a:lnTo>
                    <a:pt x="3370" y="2229"/>
                  </a:lnTo>
                  <a:lnTo>
                    <a:pt x="3364" y="2237"/>
                  </a:lnTo>
                  <a:lnTo>
                    <a:pt x="3360" y="2245"/>
                  </a:lnTo>
                  <a:lnTo>
                    <a:pt x="3357" y="2254"/>
                  </a:lnTo>
                  <a:lnTo>
                    <a:pt x="3356" y="2264"/>
                  </a:lnTo>
                  <a:lnTo>
                    <a:pt x="3357" y="2273"/>
                  </a:lnTo>
                  <a:lnTo>
                    <a:pt x="3360" y="2283"/>
                  </a:lnTo>
                  <a:lnTo>
                    <a:pt x="3364" y="2291"/>
                  </a:lnTo>
                  <a:lnTo>
                    <a:pt x="3370" y="2298"/>
                  </a:lnTo>
                  <a:lnTo>
                    <a:pt x="3377" y="2304"/>
                  </a:lnTo>
                  <a:lnTo>
                    <a:pt x="3385" y="2308"/>
                  </a:lnTo>
                  <a:lnTo>
                    <a:pt x="3394" y="2311"/>
                  </a:lnTo>
                  <a:lnTo>
                    <a:pt x="3404" y="2312"/>
                  </a:lnTo>
                  <a:lnTo>
                    <a:pt x="3413" y="2311"/>
                  </a:lnTo>
                  <a:lnTo>
                    <a:pt x="3422" y="2308"/>
                  </a:lnTo>
                  <a:lnTo>
                    <a:pt x="3430" y="2304"/>
                  </a:lnTo>
                  <a:lnTo>
                    <a:pt x="3438" y="2298"/>
                  </a:lnTo>
                  <a:lnTo>
                    <a:pt x="3444" y="2291"/>
                  </a:lnTo>
                  <a:lnTo>
                    <a:pt x="3448" y="2283"/>
                  </a:lnTo>
                  <a:lnTo>
                    <a:pt x="3451" y="2273"/>
                  </a:lnTo>
                  <a:lnTo>
                    <a:pt x="3452" y="2264"/>
                  </a:lnTo>
                  <a:lnTo>
                    <a:pt x="3451" y="2254"/>
                  </a:lnTo>
                  <a:lnTo>
                    <a:pt x="3448" y="2245"/>
                  </a:lnTo>
                  <a:lnTo>
                    <a:pt x="3444" y="2237"/>
                  </a:lnTo>
                  <a:lnTo>
                    <a:pt x="3438" y="2229"/>
                  </a:lnTo>
                  <a:lnTo>
                    <a:pt x="3430" y="2224"/>
                  </a:lnTo>
                  <a:lnTo>
                    <a:pt x="3422" y="2219"/>
                  </a:lnTo>
                  <a:lnTo>
                    <a:pt x="3413" y="2217"/>
                  </a:lnTo>
                  <a:lnTo>
                    <a:pt x="3404" y="2216"/>
                  </a:lnTo>
                  <a:close/>
                  <a:moveTo>
                    <a:pt x="2924" y="2216"/>
                  </a:moveTo>
                  <a:lnTo>
                    <a:pt x="2915" y="2217"/>
                  </a:lnTo>
                  <a:lnTo>
                    <a:pt x="2906" y="2219"/>
                  </a:lnTo>
                  <a:lnTo>
                    <a:pt x="2898" y="2224"/>
                  </a:lnTo>
                  <a:lnTo>
                    <a:pt x="2890" y="2229"/>
                  </a:lnTo>
                  <a:lnTo>
                    <a:pt x="2884" y="2237"/>
                  </a:lnTo>
                  <a:lnTo>
                    <a:pt x="2880" y="2245"/>
                  </a:lnTo>
                  <a:lnTo>
                    <a:pt x="2877" y="2254"/>
                  </a:lnTo>
                  <a:lnTo>
                    <a:pt x="2876" y="2264"/>
                  </a:lnTo>
                  <a:lnTo>
                    <a:pt x="2877" y="2273"/>
                  </a:lnTo>
                  <a:lnTo>
                    <a:pt x="2880" y="2283"/>
                  </a:lnTo>
                  <a:lnTo>
                    <a:pt x="2884" y="2291"/>
                  </a:lnTo>
                  <a:lnTo>
                    <a:pt x="2890" y="2298"/>
                  </a:lnTo>
                  <a:lnTo>
                    <a:pt x="2898" y="2304"/>
                  </a:lnTo>
                  <a:lnTo>
                    <a:pt x="2906" y="2308"/>
                  </a:lnTo>
                  <a:lnTo>
                    <a:pt x="2915" y="2311"/>
                  </a:lnTo>
                  <a:lnTo>
                    <a:pt x="2924" y="2312"/>
                  </a:lnTo>
                  <a:lnTo>
                    <a:pt x="2933" y="2311"/>
                  </a:lnTo>
                  <a:lnTo>
                    <a:pt x="2943" y="2308"/>
                  </a:lnTo>
                  <a:lnTo>
                    <a:pt x="2951" y="2304"/>
                  </a:lnTo>
                  <a:lnTo>
                    <a:pt x="2958" y="2298"/>
                  </a:lnTo>
                  <a:lnTo>
                    <a:pt x="2964" y="2291"/>
                  </a:lnTo>
                  <a:lnTo>
                    <a:pt x="2968" y="2283"/>
                  </a:lnTo>
                  <a:lnTo>
                    <a:pt x="2971" y="2273"/>
                  </a:lnTo>
                  <a:lnTo>
                    <a:pt x="2972" y="2264"/>
                  </a:lnTo>
                  <a:lnTo>
                    <a:pt x="2971" y="2254"/>
                  </a:lnTo>
                  <a:lnTo>
                    <a:pt x="2968" y="2245"/>
                  </a:lnTo>
                  <a:lnTo>
                    <a:pt x="2964" y="2237"/>
                  </a:lnTo>
                  <a:lnTo>
                    <a:pt x="2958" y="2229"/>
                  </a:lnTo>
                  <a:lnTo>
                    <a:pt x="2951" y="2224"/>
                  </a:lnTo>
                  <a:lnTo>
                    <a:pt x="2943" y="2219"/>
                  </a:lnTo>
                  <a:lnTo>
                    <a:pt x="2933" y="2217"/>
                  </a:lnTo>
                  <a:lnTo>
                    <a:pt x="2924" y="2216"/>
                  </a:lnTo>
                  <a:close/>
                  <a:moveTo>
                    <a:pt x="2445" y="2216"/>
                  </a:moveTo>
                  <a:lnTo>
                    <a:pt x="2435" y="2217"/>
                  </a:lnTo>
                  <a:lnTo>
                    <a:pt x="2426" y="2219"/>
                  </a:lnTo>
                  <a:lnTo>
                    <a:pt x="2418" y="2224"/>
                  </a:lnTo>
                  <a:lnTo>
                    <a:pt x="2411" y="2229"/>
                  </a:lnTo>
                  <a:lnTo>
                    <a:pt x="2405" y="2237"/>
                  </a:lnTo>
                  <a:lnTo>
                    <a:pt x="2401" y="2245"/>
                  </a:lnTo>
                  <a:lnTo>
                    <a:pt x="2398" y="2254"/>
                  </a:lnTo>
                  <a:lnTo>
                    <a:pt x="2397" y="2264"/>
                  </a:lnTo>
                  <a:lnTo>
                    <a:pt x="2398" y="2273"/>
                  </a:lnTo>
                  <a:lnTo>
                    <a:pt x="2401" y="2283"/>
                  </a:lnTo>
                  <a:lnTo>
                    <a:pt x="2405" y="2291"/>
                  </a:lnTo>
                  <a:lnTo>
                    <a:pt x="2411" y="2298"/>
                  </a:lnTo>
                  <a:lnTo>
                    <a:pt x="2418" y="2304"/>
                  </a:lnTo>
                  <a:lnTo>
                    <a:pt x="2426" y="2308"/>
                  </a:lnTo>
                  <a:lnTo>
                    <a:pt x="2435" y="2311"/>
                  </a:lnTo>
                  <a:lnTo>
                    <a:pt x="2445" y="2312"/>
                  </a:lnTo>
                  <a:lnTo>
                    <a:pt x="2455" y="2311"/>
                  </a:lnTo>
                  <a:lnTo>
                    <a:pt x="2463" y="2308"/>
                  </a:lnTo>
                  <a:lnTo>
                    <a:pt x="2471" y="2304"/>
                  </a:lnTo>
                  <a:lnTo>
                    <a:pt x="2479" y="2298"/>
                  </a:lnTo>
                  <a:lnTo>
                    <a:pt x="2485" y="2291"/>
                  </a:lnTo>
                  <a:lnTo>
                    <a:pt x="2489" y="2283"/>
                  </a:lnTo>
                  <a:lnTo>
                    <a:pt x="2492" y="2273"/>
                  </a:lnTo>
                  <a:lnTo>
                    <a:pt x="2493" y="2264"/>
                  </a:lnTo>
                  <a:lnTo>
                    <a:pt x="2492" y="2254"/>
                  </a:lnTo>
                  <a:lnTo>
                    <a:pt x="2489" y="2245"/>
                  </a:lnTo>
                  <a:lnTo>
                    <a:pt x="2485" y="2237"/>
                  </a:lnTo>
                  <a:lnTo>
                    <a:pt x="2479" y="2229"/>
                  </a:lnTo>
                  <a:lnTo>
                    <a:pt x="2471" y="2224"/>
                  </a:lnTo>
                  <a:lnTo>
                    <a:pt x="2463" y="2219"/>
                  </a:lnTo>
                  <a:lnTo>
                    <a:pt x="2455" y="2217"/>
                  </a:lnTo>
                  <a:lnTo>
                    <a:pt x="2445" y="2216"/>
                  </a:lnTo>
                  <a:close/>
                  <a:moveTo>
                    <a:pt x="4841" y="1773"/>
                  </a:moveTo>
                  <a:lnTo>
                    <a:pt x="4832" y="1774"/>
                  </a:lnTo>
                  <a:lnTo>
                    <a:pt x="4823" y="1776"/>
                  </a:lnTo>
                  <a:lnTo>
                    <a:pt x="4815" y="1781"/>
                  </a:lnTo>
                  <a:lnTo>
                    <a:pt x="4807" y="1786"/>
                  </a:lnTo>
                  <a:lnTo>
                    <a:pt x="4801" y="1793"/>
                  </a:lnTo>
                  <a:lnTo>
                    <a:pt x="4797" y="1802"/>
                  </a:lnTo>
                  <a:lnTo>
                    <a:pt x="4794" y="1811"/>
                  </a:lnTo>
                  <a:lnTo>
                    <a:pt x="4793" y="1821"/>
                  </a:lnTo>
                  <a:lnTo>
                    <a:pt x="4794" y="1830"/>
                  </a:lnTo>
                  <a:lnTo>
                    <a:pt x="4797" y="1840"/>
                  </a:lnTo>
                  <a:lnTo>
                    <a:pt x="4801" y="1848"/>
                  </a:lnTo>
                  <a:lnTo>
                    <a:pt x="4807" y="1855"/>
                  </a:lnTo>
                  <a:lnTo>
                    <a:pt x="4815" y="1860"/>
                  </a:lnTo>
                  <a:lnTo>
                    <a:pt x="4823" y="1865"/>
                  </a:lnTo>
                  <a:lnTo>
                    <a:pt x="4832" y="1868"/>
                  </a:lnTo>
                  <a:lnTo>
                    <a:pt x="4841" y="1869"/>
                  </a:lnTo>
                  <a:lnTo>
                    <a:pt x="4852" y="1868"/>
                  </a:lnTo>
                  <a:lnTo>
                    <a:pt x="4861" y="1865"/>
                  </a:lnTo>
                  <a:lnTo>
                    <a:pt x="4869" y="1860"/>
                  </a:lnTo>
                  <a:lnTo>
                    <a:pt x="4876" y="1855"/>
                  </a:lnTo>
                  <a:lnTo>
                    <a:pt x="4881" y="1848"/>
                  </a:lnTo>
                  <a:lnTo>
                    <a:pt x="4886" y="1840"/>
                  </a:lnTo>
                  <a:lnTo>
                    <a:pt x="4888" y="1830"/>
                  </a:lnTo>
                  <a:lnTo>
                    <a:pt x="4889" y="1821"/>
                  </a:lnTo>
                  <a:lnTo>
                    <a:pt x="4888" y="1811"/>
                  </a:lnTo>
                  <a:lnTo>
                    <a:pt x="4886" y="1802"/>
                  </a:lnTo>
                  <a:lnTo>
                    <a:pt x="4881" y="1793"/>
                  </a:lnTo>
                  <a:lnTo>
                    <a:pt x="4876" y="1786"/>
                  </a:lnTo>
                  <a:lnTo>
                    <a:pt x="4869" y="1781"/>
                  </a:lnTo>
                  <a:lnTo>
                    <a:pt x="4861" y="1776"/>
                  </a:lnTo>
                  <a:lnTo>
                    <a:pt x="4852" y="1774"/>
                  </a:lnTo>
                  <a:lnTo>
                    <a:pt x="4841" y="1773"/>
                  </a:lnTo>
                  <a:close/>
                  <a:moveTo>
                    <a:pt x="4363" y="1773"/>
                  </a:moveTo>
                  <a:lnTo>
                    <a:pt x="4353" y="1774"/>
                  </a:lnTo>
                  <a:lnTo>
                    <a:pt x="4343" y="1776"/>
                  </a:lnTo>
                  <a:lnTo>
                    <a:pt x="4335" y="1781"/>
                  </a:lnTo>
                  <a:lnTo>
                    <a:pt x="4328" y="1786"/>
                  </a:lnTo>
                  <a:lnTo>
                    <a:pt x="4323" y="1793"/>
                  </a:lnTo>
                  <a:lnTo>
                    <a:pt x="4318" y="1802"/>
                  </a:lnTo>
                  <a:lnTo>
                    <a:pt x="4315" y="1811"/>
                  </a:lnTo>
                  <a:lnTo>
                    <a:pt x="4315" y="1821"/>
                  </a:lnTo>
                  <a:lnTo>
                    <a:pt x="4315" y="1830"/>
                  </a:lnTo>
                  <a:lnTo>
                    <a:pt x="4318" y="1840"/>
                  </a:lnTo>
                  <a:lnTo>
                    <a:pt x="4323" y="1848"/>
                  </a:lnTo>
                  <a:lnTo>
                    <a:pt x="4328" y="1855"/>
                  </a:lnTo>
                  <a:lnTo>
                    <a:pt x="4335" y="1860"/>
                  </a:lnTo>
                  <a:lnTo>
                    <a:pt x="4343" y="1865"/>
                  </a:lnTo>
                  <a:lnTo>
                    <a:pt x="4353" y="1868"/>
                  </a:lnTo>
                  <a:lnTo>
                    <a:pt x="4363" y="1869"/>
                  </a:lnTo>
                  <a:lnTo>
                    <a:pt x="4372" y="1868"/>
                  </a:lnTo>
                  <a:lnTo>
                    <a:pt x="4381" y="1865"/>
                  </a:lnTo>
                  <a:lnTo>
                    <a:pt x="4389" y="1860"/>
                  </a:lnTo>
                  <a:lnTo>
                    <a:pt x="4397" y="1855"/>
                  </a:lnTo>
                  <a:lnTo>
                    <a:pt x="4402" y="1848"/>
                  </a:lnTo>
                  <a:lnTo>
                    <a:pt x="4407" y="1840"/>
                  </a:lnTo>
                  <a:lnTo>
                    <a:pt x="4410" y="1830"/>
                  </a:lnTo>
                  <a:lnTo>
                    <a:pt x="4411" y="1821"/>
                  </a:lnTo>
                  <a:lnTo>
                    <a:pt x="4410" y="1811"/>
                  </a:lnTo>
                  <a:lnTo>
                    <a:pt x="4407" y="1802"/>
                  </a:lnTo>
                  <a:lnTo>
                    <a:pt x="4402" y="1793"/>
                  </a:lnTo>
                  <a:lnTo>
                    <a:pt x="4397" y="1786"/>
                  </a:lnTo>
                  <a:lnTo>
                    <a:pt x="4389" y="1781"/>
                  </a:lnTo>
                  <a:lnTo>
                    <a:pt x="4381" y="1776"/>
                  </a:lnTo>
                  <a:lnTo>
                    <a:pt x="4372" y="1774"/>
                  </a:lnTo>
                  <a:lnTo>
                    <a:pt x="4363" y="1773"/>
                  </a:lnTo>
                  <a:close/>
                  <a:moveTo>
                    <a:pt x="3883" y="1773"/>
                  </a:moveTo>
                  <a:lnTo>
                    <a:pt x="3873" y="1774"/>
                  </a:lnTo>
                  <a:lnTo>
                    <a:pt x="3864" y="1776"/>
                  </a:lnTo>
                  <a:lnTo>
                    <a:pt x="3856" y="1781"/>
                  </a:lnTo>
                  <a:lnTo>
                    <a:pt x="3848" y="1786"/>
                  </a:lnTo>
                  <a:lnTo>
                    <a:pt x="3843" y="1793"/>
                  </a:lnTo>
                  <a:lnTo>
                    <a:pt x="3838" y="1802"/>
                  </a:lnTo>
                  <a:lnTo>
                    <a:pt x="3836" y="1811"/>
                  </a:lnTo>
                  <a:lnTo>
                    <a:pt x="3835" y="1821"/>
                  </a:lnTo>
                  <a:lnTo>
                    <a:pt x="3836" y="1830"/>
                  </a:lnTo>
                  <a:lnTo>
                    <a:pt x="3838" y="1840"/>
                  </a:lnTo>
                  <a:lnTo>
                    <a:pt x="3843" y="1848"/>
                  </a:lnTo>
                  <a:lnTo>
                    <a:pt x="3848" y="1855"/>
                  </a:lnTo>
                  <a:lnTo>
                    <a:pt x="3856" y="1860"/>
                  </a:lnTo>
                  <a:lnTo>
                    <a:pt x="3864" y="1865"/>
                  </a:lnTo>
                  <a:lnTo>
                    <a:pt x="3873" y="1868"/>
                  </a:lnTo>
                  <a:lnTo>
                    <a:pt x="3883" y="1869"/>
                  </a:lnTo>
                  <a:lnTo>
                    <a:pt x="3892" y="1868"/>
                  </a:lnTo>
                  <a:lnTo>
                    <a:pt x="3902" y="1865"/>
                  </a:lnTo>
                  <a:lnTo>
                    <a:pt x="3910" y="1860"/>
                  </a:lnTo>
                  <a:lnTo>
                    <a:pt x="3917" y="1855"/>
                  </a:lnTo>
                  <a:lnTo>
                    <a:pt x="3923" y="1848"/>
                  </a:lnTo>
                  <a:lnTo>
                    <a:pt x="3927" y="1840"/>
                  </a:lnTo>
                  <a:lnTo>
                    <a:pt x="3930" y="1830"/>
                  </a:lnTo>
                  <a:lnTo>
                    <a:pt x="3931" y="1821"/>
                  </a:lnTo>
                  <a:lnTo>
                    <a:pt x="3930" y="1811"/>
                  </a:lnTo>
                  <a:lnTo>
                    <a:pt x="3927" y="1802"/>
                  </a:lnTo>
                  <a:lnTo>
                    <a:pt x="3923" y="1793"/>
                  </a:lnTo>
                  <a:lnTo>
                    <a:pt x="3917" y="1786"/>
                  </a:lnTo>
                  <a:lnTo>
                    <a:pt x="3910" y="1781"/>
                  </a:lnTo>
                  <a:lnTo>
                    <a:pt x="3902" y="1776"/>
                  </a:lnTo>
                  <a:lnTo>
                    <a:pt x="3892" y="1774"/>
                  </a:lnTo>
                  <a:lnTo>
                    <a:pt x="3883" y="1773"/>
                  </a:lnTo>
                  <a:close/>
                  <a:moveTo>
                    <a:pt x="3404" y="1773"/>
                  </a:moveTo>
                  <a:lnTo>
                    <a:pt x="3394" y="1774"/>
                  </a:lnTo>
                  <a:lnTo>
                    <a:pt x="3385" y="1776"/>
                  </a:lnTo>
                  <a:lnTo>
                    <a:pt x="3377" y="1781"/>
                  </a:lnTo>
                  <a:lnTo>
                    <a:pt x="3370" y="1786"/>
                  </a:lnTo>
                  <a:lnTo>
                    <a:pt x="3364" y="1793"/>
                  </a:lnTo>
                  <a:lnTo>
                    <a:pt x="3360" y="1802"/>
                  </a:lnTo>
                  <a:lnTo>
                    <a:pt x="3357" y="1811"/>
                  </a:lnTo>
                  <a:lnTo>
                    <a:pt x="3356" y="1821"/>
                  </a:lnTo>
                  <a:lnTo>
                    <a:pt x="3357" y="1830"/>
                  </a:lnTo>
                  <a:lnTo>
                    <a:pt x="3360" y="1840"/>
                  </a:lnTo>
                  <a:lnTo>
                    <a:pt x="3364" y="1848"/>
                  </a:lnTo>
                  <a:lnTo>
                    <a:pt x="3370" y="1855"/>
                  </a:lnTo>
                  <a:lnTo>
                    <a:pt x="3377" y="1860"/>
                  </a:lnTo>
                  <a:lnTo>
                    <a:pt x="3385" y="1865"/>
                  </a:lnTo>
                  <a:lnTo>
                    <a:pt x="3394" y="1868"/>
                  </a:lnTo>
                  <a:lnTo>
                    <a:pt x="3404" y="1869"/>
                  </a:lnTo>
                  <a:lnTo>
                    <a:pt x="3413" y="1868"/>
                  </a:lnTo>
                  <a:lnTo>
                    <a:pt x="3422" y="1865"/>
                  </a:lnTo>
                  <a:lnTo>
                    <a:pt x="3430" y="1860"/>
                  </a:lnTo>
                  <a:lnTo>
                    <a:pt x="3438" y="1855"/>
                  </a:lnTo>
                  <a:lnTo>
                    <a:pt x="3444" y="1848"/>
                  </a:lnTo>
                  <a:lnTo>
                    <a:pt x="3448" y="1840"/>
                  </a:lnTo>
                  <a:lnTo>
                    <a:pt x="3451" y="1830"/>
                  </a:lnTo>
                  <a:lnTo>
                    <a:pt x="3452" y="1821"/>
                  </a:lnTo>
                  <a:lnTo>
                    <a:pt x="3451" y="1811"/>
                  </a:lnTo>
                  <a:lnTo>
                    <a:pt x="3448" y="1802"/>
                  </a:lnTo>
                  <a:lnTo>
                    <a:pt x="3444" y="1793"/>
                  </a:lnTo>
                  <a:lnTo>
                    <a:pt x="3438" y="1786"/>
                  </a:lnTo>
                  <a:lnTo>
                    <a:pt x="3430" y="1781"/>
                  </a:lnTo>
                  <a:lnTo>
                    <a:pt x="3422" y="1776"/>
                  </a:lnTo>
                  <a:lnTo>
                    <a:pt x="3413" y="1774"/>
                  </a:lnTo>
                  <a:lnTo>
                    <a:pt x="3404" y="1773"/>
                  </a:lnTo>
                  <a:close/>
                  <a:moveTo>
                    <a:pt x="2924" y="1773"/>
                  </a:moveTo>
                  <a:lnTo>
                    <a:pt x="2915" y="1774"/>
                  </a:lnTo>
                  <a:lnTo>
                    <a:pt x="2906" y="1776"/>
                  </a:lnTo>
                  <a:lnTo>
                    <a:pt x="2898" y="1781"/>
                  </a:lnTo>
                  <a:lnTo>
                    <a:pt x="2890" y="1786"/>
                  </a:lnTo>
                  <a:lnTo>
                    <a:pt x="2884" y="1793"/>
                  </a:lnTo>
                  <a:lnTo>
                    <a:pt x="2880" y="1802"/>
                  </a:lnTo>
                  <a:lnTo>
                    <a:pt x="2877" y="1811"/>
                  </a:lnTo>
                  <a:lnTo>
                    <a:pt x="2876" y="1821"/>
                  </a:lnTo>
                  <a:lnTo>
                    <a:pt x="2877" y="1830"/>
                  </a:lnTo>
                  <a:lnTo>
                    <a:pt x="2880" y="1840"/>
                  </a:lnTo>
                  <a:lnTo>
                    <a:pt x="2884" y="1848"/>
                  </a:lnTo>
                  <a:lnTo>
                    <a:pt x="2890" y="1855"/>
                  </a:lnTo>
                  <a:lnTo>
                    <a:pt x="2898" y="1860"/>
                  </a:lnTo>
                  <a:lnTo>
                    <a:pt x="2906" y="1865"/>
                  </a:lnTo>
                  <a:lnTo>
                    <a:pt x="2915" y="1868"/>
                  </a:lnTo>
                  <a:lnTo>
                    <a:pt x="2924" y="1869"/>
                  </a:lnTo>
                  <a:lnTo>
                    <a:pt x="2933" y="1868"/>
                  </a:lnTo>
                  <a:lnTo>
                    <a:pt x="2943" y="1865"/>
                  </a:lnTo>
                  <a:lnTo>
                    <a:pt x="2951" y="1860"/>
                  </a:lnTo>
                  <a:lnTo>
                    <a:pt x="2958" y="1855"/>
                  </a:lnTo>
                  <a:lnTo>
                    <a:pt x="2964" y="1848"/>
                  </a:lnTo>
                  <a:lnTo>
                    <a:pt x="2968" y="1840"/>
                  </a:lnTo>
                  <a:lnTo>
                    <a:pt x="2971" y="1830"/>
                  </a:lnTo>
                  <a:lnTo>
                    <a:pt x="2972" y="1821"/>
                  </a:lnTo>
                  <a:lnTo>
                    <a:pt x="2971" y="1811"/>
                  </a:lnTo>
                  <a:lnTo>
                    <a:pt x="2968" y="1802"/>
                  </a:lnTo>
                  <a:lnTo>
                    <a:pt x="2964" y="1793"/>
                  </a:lnTo>
                  <a:lnTo>
                    <a:pt x="2958" y="1786"/>
                  </a:lnTo>
                  <a:lnTo>
                    <a:pt x="2951" y="1781"/>
                  </a:lnTo>
                  <a:lnTo>
                    <a:pt x="2943" y="1776"/>
                  </a:lnTo>
                  <a:lnTo>
                    <a:pt x="2933" y="1774"/>
                  </a:lnTo>
                  <a:lnTo>
                    <a:pt x="2924" y="1773"/>
                  </a:lnTo>
                  <a:close/>
                  <a:moveTo>
                    <a:pt x="2445" y="1773"/>
                  </a:moveTo>
                  <a:lnTo>
                    <a:pt x="2435" y="1774"/>
                  </a:lnTo>
                  <a:lnTo>
                    <a:pt x="2426" y="1776"/>
                  </a:lnTo>
                  <a:lnTo>
                    <a:pt x="2418" y="1781"/>
                  </a:lnTo>
                  <a:lnTo>
                    <a:pt x="2411" y="1786"/>
                  </a:lnTo>
                  <a:lnTo>
                    <a:pt x="2405" y="1793"/>
                  </a:lnTo>
                  <a:lnTo>
                    <a:pt x="2401" y="1802"/>
                  </a:lnTo>
                  <a:lnTo>
                    <a:pt x="2398" y="1811"/>
                  </a:lnTo>
                  <a:lnTo>
                    <a:pt x="2397" y="1821"/>
                  </a:lnTo>
                  <a:lnTo>
                    <a:pt x="2398" y="1830"/>
                  </a:lnTo>
                  <a:lnTo>
                    <a:pt x="2401" y="1840"/>
                  </a:lnTo>
                  <a:lnTo>
                    <a:pt x="2405" y="1848"/>
                  </a:lnTo>
                  <a:lnTo>
                    <a:pt x="2411" y="1855"/>
                  </a:lnTo>
                  <a:lnTo>
                    <a:pt x="2418" y="1860"/>
                  </a:lnTo>
                  <a:lnTo>
                    <a:pt x="2426" y="1865"/>
                  </a:lnTo>
                  <a:lnTo>
                    <a:pt x="2435" y="1868"/>
                  </a:lnTo>
                  <a:lnTo>
                    <a:pt x="2445" y="1869"/>
                  </a:lnTo>
                  <a:lnTo>
                    <a:pt x="2455" y="1868"/>
                  </a:lnTo>
                  <a:lnTo>
                    <a:pt x="2463" y="1865"/>
                  </a:lnTo>
                  <a:lnTo>
                    <a:pt x="2471" y="1860"/>
                  </a:lnTo>
                  <a:lnTo>
                    <a:pt x="2479" y="1855"/>
                  </a:lnTo>
                  <a:lnTo>
                    <a:pt x="2485" y="1848"/>
                  </a:lnTo>
                  <a:lnTo>
                    <a:pt x="2489" y="1840"/>
                  </a:lnTo>
                  <a:lnTo>
                    <a:pt x="2492" y="1830"/>
                  </a:lnTo>
                  <a:lnTo>
                    <a:pt x="2493" y="1821"/>
                  </a:lnTo>
                  <a:lnTo>
                    <a:pt x="2492" y="1811"/>
                  </a:lnTo>
                  <a:lnTo>
                    <a:pt x="2489" y="1802"/>
                  </a:lnTo>
                  <a:lnTo>
                    <a:pt x="2485" y="1793"/>
                  </a:lnTo>
                  <a:lnTo>
                    <a:pt x="2479" y="1786"/>
                  </a:lnTo>
                  <a:lnTo>
                    <a:pt x="2471" y="1781"/>
                  </a:lnTo>
                  <a:lnTo>
                    <a:pt x="2463" y="1776"/>
                  </a:lnTo>
                  <a:lnTo>
                    <a:pt x="2455" y="1774"/>
                  </a:lnTo>
                  <a:lnTo>
                    <a:pt x="2445" y="1773"/>
                  </a:lnTo>
                  <a:close/>
                  <a:moveTo>
                    <a:pt x="4841" y="1329"/>
                  </a:moveTo>
                  <a:lnTo>
                    <a:pt x="4832" y="1330"/>
                  </a:lnTo>
                  <a:lnTo>
                    <a:pt x="4823" y="1333"/>
                  </a:lnTo>
                  <a:lnTo>
                    <a:pt x="4815" y="1337"/>
                  </a:lnTo>
                  <a:lnTo>
                    <a:pt x="4807" y="1343"/>
                  </a:lnTo>
                  <a:lnTo>
                    <a:pt x="4801" y="1350"/>
                  </a:lnTo>
                  <a:lnTo>
                    <a:pt x="4797" y="1359"/>
                  </a:lnTo>
                  <a:lnTo>
                    <a:pt x="4794" y="1368"/>
                  </a:lnTo>
                  <a:lnTo>
                    <a:pt x="4793" y="1377"/>
                  </a:lnTo>
                  <a:lnTo>
                    <a:pt x="4794" y="1387"/>
                  </a:lnTo>
                  <a:lnTo>
                    <a:pt x="4797" y="1397"/>
                  </a:lnTo>
                  <a:lnTo>
                    <a:pt x="4801" y="1405"/>
                  </a:lnTo>
                  <a:lnTo>
                    <a:pt x="4807" y="1412"/>
                  </a:lnTo>
                  <a:lnTo>
                    <a:pt x="4815" y="1417"/>
                  </a:lnTo>
                  <a:lnTo>
                    <a:pt x="4823" y="1422"/>
                  </a:lnTo>
                  <a:lnTo>
                    <a:pt x="4832" y="1424"/>
                  </a:lnTo>
                  <a:lnTo>
                    <a:pt x="4841" y="1425"/>
                  </a:lnTo>
                  <a:lnTo>
                    <a:pt x="4852" y="1424"/>
                  </a:lnTo>
                  <a:lnTo>
                    <a:pt x="4861" y="1422"/>
                  </a:lnTo>
                  <a:lnTo>
                    <a:pt x="4869" y="1417"/>
                  </a:lnTo>
                  <a:lnTo>
                    <a:pt x="4876" y="1412"/>
                  </a:lnTo>
                  <a:lnTo>
                    <a:pt x="4881" y="1405"/>
                  </a:lnTo>
                  <a:lnTo>
                    <a:pt x="4886" y="1397"/>
                  </a:lnTo>
                  <a:lnTo>
                    <a:pt x="4888" y="1387"/>
                  </a:lnTo>
                  <a:lnTo>
                    <a:pt x="4889" y="1377"/>
                  </a:lnTo>
                  <a:lnTo>
                    <a:pt x="4888" y="1368"/>
                  </a:lnTo>
                  <a:lnTo>
                    <a:pt x="4886" y="1359"/>
                  </a:lnTo>
                  <a:lnTo>
                    <a:pt x="4881" y="1350"/>
                  </a:lnTo>
                  <a:lnTo>
                    <a:pt x="4876" y="1343"/>
                  </a:lnTo>
                  <a:lnTo>
                    <a:pt x="4869" y="1337"/>
                  </a:lnTo>
                  <a:lnTo>
                    <a:pt x="4861" y="1333"/>
                  </a:lnTo>
                  <a:lnTo>
                    <a:pt x="4852" y="1330"/>
                  </a:lnTo>
                  <a:lnTo>
                    <a:pt x="4841" y="1329"/>
                  </a:lnTo>
                  <a:close/>
                  <a:moveTo>
                    <a:pt x="4363" y="1329"/>
                  </a:moveTo>
                  <a:lnTo>
                    <a:pt x="4353" y="1330"/>
                  </a:lnTo>
                  <a:lnTo>
                    <a:pt x="4343" y="1333"/>
                  </a:lnTo>
                  <a:lnTo>
                    <a:pt x="4335" y="1337"/>
                  </a:lnTo>
                  <a:lnTo>
                    <a:pt x="4328" y="1343"/>
                  </a:lnTo>
                  <a:lnTo>
                    <a:pt x="4323" y="1350"/>
                  </a:lnTo>
                  <a:lnTo>
                    <a:pt x="4318" y="1359"/>
                  </a:lnTo>
                  <a:lnTo>
                    <a:pt x="4315" y="1368"/>
                  </a:lnTo>
                  <a:lnTo>
                    <a:pt x="4315" y="1377"/>
                  </a:lnTo>
                  <a:lnTo>
                    <a:pt x="4315" y="1387"/>
                  </a:lnTo>
                  <a:lnTo>
                    <a:pt x="4318" y="1397"/>
                  </a:lnTo>
                  <a:lnTo>
                    <a:pt x="4323" y="1405"/>
                  </a:lnTo>
                  <a:lnTo>
                    <a:pt x="4328" y="1412"/>
                  </a:lnTo>
                  <a:lnTo>
                    <a:pt x="4335" y="1417"/>
                  </a:lnTo>
                  <a:lnTo>
                    <a:pt x="4343" y="1422"/>
                  </a:lnTo>
                  <a:lnTo>
                    <a:pt x="4353" y="1424"/>
                  </a:lnTo>
                  <a:lnTo>
                    <a:pt x="4363" y="1425"/>
                  </a:lnTo>
                  <a:lnTo>
                    <a:pt x="4372" y="1424"/>
                  </a:lnTo>
                  <a:lnTo>
                    <a:pt x="4381" y="1422"/>
                  </a:lnTo>
                  <a:lnTo>
                    <a:pt x="4389" y="1417"/>
                  </a:lnTo>
                  <a:lnTo>
                    <a:pt x="4397" y="1412"/>
                  </a:lnTo>
                  <a:lnTo>
                    <a:pt x="4402" y="1405"/>
                  </a:lnTo>
                  <a:lnTo>
                    <a:pt x="4407" y="1397"/>
                  </a:lnTo>
                  <a:lnTo>
                    <a:pt x="4410" y="1387"/>
                  </a:lnTo>
                  <a:lnTo>
                    <a:pt x="4411" y="1377"/>
                  </a:lnTo>
                  <a:lnTo>
                    <a:pt x="4410" y="1368"/>
                  </a:lnTo>
                  <a:lnTo>
                    <a:pt x="4407" y="1359"/>
                  </a:lnTo>
                  <a:lnTo>
                    <a:pt x="4402" y="1350"/>
                  </a:lnTo>
                  <a:lnTo>
                    <a:pt x="4397" y="1343"/>
                  </a:lnTo>
                  <a:lnTo>
                    <a:pt x="4389" y="1337"/>
                  </a:lnTo>
                  <a:lnTo>
                    <a:pt x="4381" y="1333"/>
                  </a:lnTo>
                  <a:lnTo>
                    <a:pt x="4372" y="1330"/>
                  </a:lnTo>
                  <a:lnTo>
                    <a:pt x="4363" y="1329"/>
                  </a:lnTo>
                  <a:close/>
                  <a:moveTo>
                    <a:pt x="3883" y="1329"/>
                  </a:moveTo>
                  <a:lnTo>
                    <a:pt x="3873" y="1330"/>
                  </a:lnTo>
                  <a:lnTo>
                    <a:pt x="3864" y="1333"/>
                  </a:lnTo>
                  <a:lnTo>
                    <a:pt x="3856" y="1337"/>
                  </a:lnTo>
                  <a:lnTo>
                    <a:pt x="3848" y="1343"/>
                  </a:lnTo>
                  <a:lnTo>
                    <a:pt x="3843" y="1350"/>
                  </a:lnTo>
                  <a:lnTo>
                    <a:pt x="3838" y="1359"/>
                  </a:lnTo>
                  <a:lnTo>
                    <a:pt x="3836" y="1368"/>
                  </a:lnTo>
                  <a:lnTo>
                    <a:pt x="3835" y="1377"/>
                  </a:lnTo>
                  <a:lnTo>
                    <a:pt x="3836" y="1387"/>
                  </a:lnTo>
                  <a:lnTo>
                    <a:pt x="3838" y="1397"/>
                  </a:lnTo>
                  <a:lnTo>
                    <a:pt x="3843" y="1405"/>
                  </a:lnTo>
                  <a:lnTo>
                    <a:pt x="3848" y="1412"/>
                  </a:lnTo>
                  <a:lnTo>
                    <a:pt x="3856" y="1417"/>
                  </a:lnTo>
                  <a:lnTo>
                    <a:pt x="3864" y="1422"/>
                  </a:lnTo>
                  <a:lnTo>
                    <a:pt x="3873" y="1424"/>
                  </a:lnTo>
                  <a:lnTo>
                    <a:pt x="3883" y="1425"/>
                  </a:lnTo>
                  <a:lnTo>
                    <a:pt x="3892" y="1424"/>
                  </a:lnTo>
                  <a:lnTo>
                    <a:pt x="3902" y="1422"/>
                  </a:lnTo>
                  <a:lnTo>
                    <a:pt x="3910" y="1417"/>
                  </a:lnTo>
                  <a:lnTo>
                    <a:pt x="3917" y="1412"/>
                  </a:lnTo>
                  <a:lnTo>
                    <a:pt x="3923" y="1405"/>
                  </a:lnTo>
                  <a:lnTo>
                    <a:pt x="3927" y="1397"/>
                  </a:lnTo>
                  <a:lnTo>
                    <a:pt x="3930" y="1387"/>
                  </a:lnTo>
                  <a:lnTo>
                    <a:pt x="3931" y="1377"/>
                  </a:lnTo>
                  <a:lnTo>
                    <a:pt x="3930" y="1368"/>
                  </a:lnTo>
                  <a:lnTo>
                    <a:pt x="3927" y="1359"/>
                  </a:lnTo>
                  <a:lnTo>
                    <a:pt x="3923" y="1350"/>
                  </a:lnTo>
                  <a:lnTo>
                    <a:pt x="3917" y="1343"/>
                  </a:lnTo>
                  <a:lnTo>
                    <a:pt x="3910" y="1337"/>
                  </a:lnTo>
                  <a:lnTo>
                    <a:pt x="3902" y="1333"/>
                  </a:lnTo>
                  <a:lnTo>
                    <a:pt x="3892" y="1330"/>
                  </a:lnTo>
                  <a:lnTo>
                    <a:pt x="3883" y="1329"/>
                  </a:lnTo>
                  <a:close/>
                  <a:moveTo>
                    <a:pt x="3404" y="1329"/>
                  </a:moveTo>
                  <a:lnTo>
                    <a:pt x="3394" y="1330"/>
                  </a:lnTo>
                  <a:lnTo>
                    <a:pt x="3385" y="1333"/>
                  </a:lnTo>
                  <a:lnTo>
                    <a:pt x="3377" y="1337"/>
                  </a:lnTo>
                  <a:lnTo>
                    <a:pt x="3370" y="1343"/>
                  </a:lnTo>
                  <a:lnTo>
                    <a:pt x="3364" y="1350"/>
                  </a:lnTo>
                  <a:lnTo>
                    <a:pt x="3360" y="1359"/>
                  </a:lnTo>
                  <a:lnTo>
                    <a:pt x="3357" y="1368"/>
                  </a:lnTo>
                  <a:lnTo>
                    <a:pt x="3356" y="1377"/>
                  </a:lnTo>
                  <a:lnTo>
                    <a:pt x="3357" y="1387"/>
                  </a:lnTo>
                  <a:lnTo>
                    <a:pt x="3360" y="1397"/>
                  </a:lnTo>
                  <a:lnTo>
                    <a:pt x="3364" y="1405"/>
                  </a:lnTo>
                  <a:lnTo>
                    <a:pt x="3370" y="1412"/>
                  </a:lnTo>
                  <a:lnTo>
                    <a:pt x="3377" y="1417"/>
                  </a:lnTo>
                  <a:lnTo>
                    <a:pt x="3385" y="1422"/>
                  </a:lnTo>
                  <a:lnTo>
                    <a:pt x="3394" y="1424"/>
                  </a:lnTo>
                  <a:lnTo>
                    <a:pt x="3404" y="1425"/>
                  </a:lnTo>
                  <a:lnTo>
                    <a:pt x="3413" y="1424"/>
                  </a:lnTo>
                  <a:lnTo>
                    <a:pt x="3422" y="1422"/>
                  </a:lnTo>
                  <a:lnTo>
                    <a:pt x="3430" y="1417"/>
                  </a:lnTo>
                  <a:lnTo>
                    <a:pt x="3438" y="1412"/>
                  </a:lnTo>
                  <a:lnTo>
                    <a:pt x="3444" y="1405"/>
                  </a:lnTo>
                  <a:lnTo>
                    <a:pt x="3448" y="1397"/>
                  </a:lnTo>
                  <a:lnTo>
                    <a:pt x="3451" y="1387"/>
                  </a:lnTo>
                  <a:lnTo>
                    <a:pt x="3452" y="1377"/>
                  </a:lnTo>
                  <a:lnTo>
                    <a:pt x="3451" y="1368"/>
                  </a:lnTo>
                  <a:lnTo>
                    <a:pt x="3448" y="1359"/>
                  </a:lnTo>
                  <a:lnTo>
                    <a:pt x="3444" y="1350"/>
                  </a:lnTo>
                  <a:lnTo>
                    <a:pt x="3438" y="1343"/>
                  </a:lnTo>
                  <a:lnTo>
                    <a:pt x="3430" y="1337"/>
                  </a:lnTo>
                  <a:lnTo>
                    <a:pt x="3422" y="1333"/>
                  </a:lnTo>
                  <a:lnTo>
                    <a:pt x="3413" y="1330"/>
                  </a:lnTo>
                  <a:lnTo>
                    <a:pt x="3404" y="1329"/>
                  </a:lnTo>
                  <a:close/>
                  <a:moveTo>
                    <a:pt x="2924" y="1329"/>
                  </a:moveTo>
                  <a:lnTo>
                    <a:pt x="2915" y="1330"/>
                  </a:lnTo>
                  <a:lnTo>
                    <a:pt x="2906" y="1333"/>
                  </a:lnTo>
                  <a:lnTo>
                    <a:pt x="2898" y="1337"/>
                  </a:lnTo>
                  <a:lnTo>
                    <a:pt x="2890" y="1343"/>
                  </a:lnTo>
                  <a:lnTo>
                    <a:pt x="2884" y="1350"/>
                  </a:lnTo>
                  <a:lnTo>
                    <a:pt x="2880" y="1359"/>
                  </a:lnTo>
                  <a:lnTo>
                    <a:pt x="2877" y="1368"/>
                  </a:lnTo>
                  <a:lnTo>
                    <a:pt x="2876" y="1377"/>
                  </a:lnTo>
                  <a:lnTo>
                    <a:pt x="2877" y="1387"/>
                  </a:lnTo>
                  <a:lnTo>
                    <a:pt x="2880" y="1397"/>
                  </a:lnTo>
                  <a:lnTo>
                    <a:pt x="2884" y="1405"/>
                  </a:lnTo>
                  <a:lnTo>
                    <a:pt x="2890" y="1412"/>
                  </a:lnTo>
                  <a:lnTo>
                    <a:pt x="2898" y="1417"/>
                  </a:lnTo>
                  <a:lnTo>
                    <a:pt x="2906" y="1422"/>
                  </a:lnTo>
                  <a:lnTo>
                    <a:pt x="2915" y="1424"/>
                  </a:lnTo>
                  <a:lnTo>
                    <a:pt x="2924" y="1425"/>
                  </a:lnTo>
                  <a:lnTo>
                    <a:pt x="2933" y="1424"/>
                  </a:lnTo>
                  <a:lnTo>
                    <a:pt x="2943" y="1422"/>
                  </a:lnTo>
                  <a:lnTo>
                    <a:pt x="2951" y="1417"/>
                  </a:lnTo>
                  <a:lnTo>
                    <a:pt x="2958" y="1412"/>
                  </a:lnTo>
                  <a:lnTo>
                    <a:pt x="2964" y="1405"/>
                  </a:lnTo>
                  <a:lnTo>
                    <a:pt x="2968" y="1397"/>
                  </a:lnTo>
                  <a:lnTo>
                    <a:pt x="2971" y="1387"/>
                  </a:lnTo>
                  <a:lnTo>
                    <a:pt x="2972" y="1377"/>
                  </a:lnTo>
                  <a:lnTo>
                    <a:pt x="2971" y="1368"/>
                  </a:lnTo>
                  <a:lnTo>
                    <a:pt x="2968" y="1359"/>
                  </a:lnTo>
                  <a:lnTo>
                    <a:pt x="2964" y="1350"/>
                  </a:lnTo>
                  <a:lnTo>
                    <a:pt x="2958" y="1343"/>
                  </a:lnTo>
                  <a:lnTo>
                    <a:pt x="2951" y="1337"/>
                  </a:lnTo>
                  <a:lnTo>
                    <a:pt x="2943" y="1333"/>
                  </a:lnTo>
                  <a:lnTo>
                    <a:pt x="2933" y="1330"/>
                  </a:lnTo>
                  <a:lnTo>
                    <a:pt x="2924" y="1329"/>
                  </a:lnTo>
                  <a:close/>
                  <a:moveTo>
                    <a:pt x="2445" y="1329"/>
                  </a:moveTo>
                  <a:lnTo>
                    <a:pt x="2435" y="1330"/>
                  </a:lnTo>
                  <a:lnTo>
                    <a:pt x="2426" y="1333"/>
                  </a:lnTo>
                  <a:lnTo>
                    <a:pt x="2418" y="1337"/>
                  </a:lnTo>
                  <a:lnTo>
                    <a:pt x="2411" y="1343"/>
                  </a:lnTo>
                  <a:lnTo>
                    <a:pt x="2405" y="1350"/>
                  </a:lnTo>
                  <a:lnTo>
                    <a:pt x="2401" y="1359"/>
                  </a:lnTo>
                  <a:lnTo>
                    <a:pt x="2398" y="1368"/>
                  </a:lnTo>
                  <a:lnTo>
                    <a:pt x="2397" y="1377"/>
                  </a:lnTo>
                  <a:lnTo>
                    <a:pt x="2398" y="1387"/>
                  </a:lnTo>
                  <a:lnTo>
                    <a:pt x="2401" y="1397"/>
                  </a:lnTo>
                  <a:lnTo>
                    <a:pt x="2405" y="1405"/>
                  </a:lnTo>
                  <a:lnTo>
                    <a:pt x="2411" y="1412"/>
                  </a:lnTo>
                  <a:lnTo>
                    <a:pt x="2418" y="1417"/>
                  </a:lnTo>
                  <a:lnTo>
                    <a:pt x="2426" y="1422"/>
                  </a:lnTo>
                  <a:lnTo>
                    <a:pt x="2435" y="1424"/>
                  </a:lnTo>
                  <a:lnTo>
                    <a:pt x="2445" y="1425"/>
                  </a:lnTo>
                  <a:lnTo>
                    <a:pt x="2455" y="1424"/>
                  </a:lnTo>
                  <a:lnTo>
                    <a:pt x="2463" y="1422"/>
                  </a:lnTo>
                  <a:lnTo>
                    <a:pt x="2471" y="1417"/>
                  </a:lnTo>
                  <a:lnTo>
                    <a:pt x="2479" y="1412"/>
                  </a:lnTo>
                  <a:lnTo>
                    <a:pt x="2485" y="1405"/>
                  </a:lnTo>
                  <a:lnTo>
                    <a:pt x="2489" y="1397"/>
                  </a:lnTo>
                  <a:lnTo>
                    <a:pt x="2492" y="1387"/>
                  </a:lnTo>
                  <a:lnTo>
                    <a:pt x="2493" y="1377"/>
                  </a:lnTo>
                  <a:lnTo>
                    <a:pt x="2492" y="1368"/>
                  </a:lnTo>
                  <a:lnTo>
                    <a:pt x="2489" y="1359"/>
                  </a:lnTo>
                  <a:lnTo>
                    <a:pt x="2485" y="1350"/>
                  </a:lnTo>
                  <a:lnTo>
                    <a:pt x="2479" y="1343"/>
                  </a:lnTo>
                  <a:lnTo>
                    <a:pt x="2471" y="1337"/>
                  </a:lnTo>
                  <a:lnTo>
                    <a:pt x="2463" y="1333"/>
                  </a:lnTo>
                  <a:lnTo>
                    <a:pt x="2455" y="1330"/>
                  </a:lnTo>
                  <a:lnTo>
                    <a:pt x="2445" y="1329"/>
                  </a:lnTo>
                  <a:close/>
                  <a:moveTo>
                    <a:pt x="4841" y="886"/>
                  </a:moveTo>
                  <a:lnTo>
                    <a:pt x="4832" y="887"/>
                  </a:lnTo>
                  <a:lnTo>
                    <a:pt x="4823" y="890"/>
                  </a:lnTo>
                  <a:lnTo>
                    <a:pt x="4815" y="894"/>
                  </a:lnTo>
                  <a:lnTo>
                    <a:pt x="4807" y="900"/>
                  </a:lnTo>
                  <a:lnTo>
                    <a:pt x="4801" y="907"/>
                  </a:lnTo>
                  <a:lnTo>
                    <a:pt x="4797" y="916"/>
                  </a:lnTo>
                  <a:lnTo>
                    <a:pt x="4794" y="925"/>
                  </a:lnTo>
                  <a:lnTo>
                    <a:pt x="4793" y="934"/>
                  </a:lnTo>
                  <a:lnTo>
                    <a:pt x="4794" y="944"/>
                  </a:lnTo>
                  <a:lnTo>
                    <a:pt x="4797" y="953"/>
                  </a:lnTo>
                  <a:lnTo>
                    <a:pt x="4801" y="961"/>
                  </a:lnTo>
                  <a:lnTo>
                    <a:pt x="4807" y="968"/>
                  </a:lnTo>
                  <a:lnTo>
                    <a:pt x="4815" y="974"/>
                  </a:lnTo>
                  <a:lnTo>
                    <a:pt x="4823" y="978"/>
                  </a:lnTo>
                  <a:lnTo>
                    <a:pt x="4832" y="981"/>
                  </a:lnTo>
                  <a:lnTo>
                    <a:pt x="4841" y="982"/>
                  </a:lnTo>
                  <a:lnTo>
                    <a:pt x="4852" y="981"/>
                  </a:lnTo>
                  <a:lnTo>
                    <a:pt x="4861" y="978"/>
                  </a:lnTo>
                  <a:lnTo>
                    <a:pt x="4869" y="974"/>
                  </a:lnTo>
                  <a:lnTo>
                    <a:pt x="4876" y="968"/>
                  </a:lnTo>
                  <a:lnTo>
                    <a:pt x="4881" y="961"/>
                  </a:lnTo>
                  <a:lnTo>
                    <a:pt x="4886" y="953"/>
                  </a:lnTo>
                  <a:lnTo>
                    <a:pt x="4888" y="944"/>
                  </a:lnTo>
                  <a:lnTo>
                    <a:pt x="4889" y="934"/>
                  </a:lnTo>
                  <a:lnTo>
                    <a:pt x="4888" y="925"/>
                  </a:lnTo>
                  <a:lnTo>
                    <a:pt x="4886" y="916"/>
                  </a:lnTo>
                  <a:lnTo>
                    <a:pt x="4881" y="907"/>
                  </a:lnTo>
                  <a:lnTo>
                    <a:pt x="4876" y="900"/>
                  </a:lnTo>
                  <a:lnTo>
                    <a:pt x="4869" y="894"/>
                  </a:lnTo>
                  <a:lnTo>
                    <a:pt x="4861" y="890"/>
                  </a:lnTo>
                  <a:lnTo>
                    <a:pt x="4852" y="887"/>
                  </a:lnTo>
                  <a:lnTo>
                    <a:pt x="4841" y="886"/>
                  </a:lnTo>
                  <a:close/>
                  <a:moveTo>
                    <a:pt x="4363" y="886"/>
                  </a:moveTo>
                  <a:lnTo>
                    <a:pt x="4353" y="887"/>
                  </a:lnTo>
                  <a:lnTo>
                    <a:pt x="4343" y="890"/>
                  </a:lnTo>
                  <a:lnTo>
                    <a:pt x="4335" y="894"/>
                  </a:lnTo>
                  <a:lnTo>
                    <a:pt x="4328" y="900"/>
                  </a:lnTo>
                  <a:lnTo>
                    <a:pt x="4323" y="907"/>
                  </a:lnTo>
                  <a:lnTo>
                    <a:pt x="4318" y="916"/>
                  </a:lnTo>
                  <a:lnTo>
                    <a:pt x="4315" y="925"/>
                  </a:lnTo>
                  <a:lnTo>
                    <a:pt x="4315" y="934"/>
                  </a:lnTo>
                  <a:lnTo>
                    <a:pt x="4315" y="944"/>
                  </a:lnTo>
                  <a:lnTo>
                    <a:pt x="4318" y="953"/>
                  </a:lnTo>
                  <a:lnTo>
                    <a:pt x="4323" y="961"/>
                  </a:lnTo>
                  <a:lnTo>
                    <a:pt x="4328" y="968"/>
                  </a:lnTo>
                  <a:lnTo>
                    <a:pt x="4335" y="974"/>
                  </a:lnTo>
                  <a:lnTo>
                    <a:pt x="4343" y="978"/>
                  </a:lnTo>
                  <a:lnTo>
                    <a:pt x="4353" y="981"/>
                  </a:lnTo>
                  <a:lnTo>
                    <a:pt x="4363" y="982"/>
                  </a:lnTo>
                  <a:lnTo>
                    <a:pt x="4372" y="981"/>
                  </a:lnTo>
                  <a:lnTo>
                    <a:pt x="4381" y="978"/>
                  </a:lnTo>
                  <a:lnTo>
                    <a:pt x="4389" y="974"/>
                  </a:lnTo>
                  <a:lnTo>
                    <a:pt x="4397" y="968"/>
                  </a:lnTo>
                  <a:lnTo>
                    <a:pt x="4402" y="961"/>
                  </a:lnTo>
                  <a:lnTo>
                    <a:pt x="4407" y="953"/>
                  </a:lnTo>
                  <a:lnTo>
                    <a:pt x="4410" y="944"/>
                  </a:lnTo>
                  <a:lnTo>
                    <a:pt x="4411" y="934"/>
                  </a:lnTo>
                  <a:lnTo>
                    <a:pt x="4410" y="925"/>
                  </a:lnTo>
                  <a:lnTo>
                    <a:pt x="4407" y="916"/>
                  </a:lnTo>
                  <a:lnTo>
                    <a:pt x="4402" y="907"/>
                  </a:lnTo>
                  <a:lnTo>
                    <a:pt x="4397" y="900"/>
                  </a:lnTo>
                  <a:lnTo>
                    <a:pt x="4389" y="894"/>
                  </a:lnTo>
                  <a:lnTo>
                    <a:pt x="4381" y="890"/>
                  </a:lnTo>
                  <a:lnTo>
                    <a:pt x="4372" y="887"/>
                  </a:lnTo>
                  <a:lnTo>
                    <a:pt x="4363" y="886"/>
                  </a:lnTo>
                  <a:close/>
                  <a:moveTo>
                    <a:pt x="3883" y="886"/>
                  </a:moveTo>
                  <a:lnTo>
                    <a:pt x="3873" y="887"/>
                  </a:lnTo>
                  <a:lnTo>
                    <a:pt x="3864" y="890"/>
                  </a:lnTo>
                  <a:lnTo>
                    <a:pt x="3856" y="894"/>
                  </a:lnTo>
                  <a:lnTo>
                    <a:pt x="3848" y="900"/>
                  </a:lnTo>
                  <a:lnTo>
                    <a:pt x="3843" y="907"/>
                  </a:lnTo>
                  <a:lnTo>
                    <a:pt x="3838" y="916"/>
                  </a:lnTo>
                  <a:lnTo>
                    <a:pt x="3836" y="925"/>
                  </a:lnTo>
                  <a:lnTo>
                    <a:pt x="3835" y="934"/>
                  </a:lnTo>
                  <a:lnTo>
                    <a:pt x="3836" y="944"/>
                  </a:lnTo>
                  <a:lnTo>
                    <a:pt x="3838" y="953"/>
                  </a:lnTo>
                  <a:lnTo>
                    <a:pt x="3843" y="961"/>
                  </a:lnTo>
                  <a:lnTo>
                    <a:pt x="3848" y="968"/>
                  </a:lnTo>
                  <a:lnTo>
                    <a:pt x="3856" y="974"/>
                  </a:lnTo>
                  <a:lnTo>
                    <a:pt x="3864" y="978"/>
                  </a:lnTo>
                  <a:lnTo>
                    <a:pt x="3873" y="981"/>
                  </a:lnTo>
                  <a:lnTo>
                    <a:pt x="3883" y="982"/>
                  </a:lnTo>
                  <a:lnTo>
                    <a:pt x="3892" y="981"/>
                  </a:lnTo>
                  <a:lnTo>
                    <a:pt x="3902" y="978"/>
                  </a:lnTo>
                  <a:lnTo>
                    <a:pt x="3910" y="974"/>
                  </a:lnTo>
                  <a:lnTo>
                    <a:pt x="3917" y="968"/>
                  </a:lnTo>
                  <a:lnTo>
                    <a:pt x="3923" y="961"/>
                  </a:lnTo>
                  <a:lnTo>
                    <a:pt x="3927" y="953"/>
                  </a:lnTo>
                  <a:lnTo>
                    <a:pt x="3930" y="944"/>
                  </a:lnTo>
                  <a:lnTo>
                    <a:pt x="3931" y="934"/>
                  </a:lnTo>
                  <a:lnTo>
                    <a:pt x="3930" y="925"/>
                  </a:lnTo>
                  <a:lnTo>
                    <a:pt x="3927" y="916"/>
                  </a:lnTo>
                  <a:lnTo>
                    <a:pt x="3923" y="907"/>
                  </a:lnTo>
                  <a:lnTo>
                    <a:pt x="3917" y="900"/>
                  </a:lnTo>
                  <a:lnTo>
                    <a:pt x="3910" y="894"/>
                  </a:lnTo>
                  <a:lnTo>
                    <a:pt x="3902" y="890"/>
                  </a:lnTo>
                  <a:lnTo>
                    <a:pt x="3892" y="887"/>
                  </a:lnTo>
                  <a:lnTo>
                    <a:pt x="3883" y="886"/>
                  </a:lnTo>
                  <a:close/>
                  <a:moveTo>
                    <a:pt x="3404" y="886"/>
                  </a:moveTo>
                  <a:lnTo>
                    <a:pt x="3394" y="887"/>
                  </a:lnTo>
                  <a:lnTo>
                    <a:pt x="3385" y="890"/>
                  </a:lnTo>
                  <a:lnTo>
                    <a:pt x="3377" y="894"/>
                  </a:lnTo>
                  <a:lnTo>
                    <a:pt x="3370" y="900"/>
                  </a:lnTo>
                  <a:lnTo>
                    <a:pt x="3364" y="907"/>
                  </a:lnTo>
                  <a:lnTo>
                    <a:pt x="3360" y="916"/>
                  </a:lnTo>
                  <a:lnTo>
                    <a:pt x="3357" y="925"/>
                  </a:lnTo>
                  <a:lnTo>
                    <a:pt x="3356" y="934"/>
                  </a:lnTo>
                  <a:lnTo>
                    <a:pt x="3357" y="944"/>
                  </a:lnTo>
                  <a:lnTo>
                    <a:pt x="3360" y="953"/>
                  </a:lnTo>
                  <a:lnTo>
                    <a:pt x="3364" y="961"/>
                  </a:lnTo>
                  <a:lnTo>
                    <a:pt x="3370" y="968"/>
                  </a:lnTo>
                  <a:lnTo>
                    <a:pt x="3377" y="974"/>
                  </a:lnTo>
                  <a:lnTo>
                    <a:pt x="3385" y="978"/>
                  </a:lnTo>
                  <a:lnTo>
                    <a:pt x="3394" y="981"/>
                  </a:lnTo>
                  <a:lnTo>
                    <a:pt x="3404" y="982"/>
                  </a:lnTo>
                  <a:lnTo>
                    <a:pt x="3413" y="981"/>
                  </a:lnTo>
                  <a:lnTo>
                    <a:pt x="3422" y="978"/>
                  </a:lnTo>
                  <a:lnTo>
                    <a:pt x="3430" y="974"/>
                  </a:lnTo>
                  <a:lnTo>
                    <a:pt x="3438" y="968"/>
                  </a:lnTo>
                  <a:lnTo>
                    <a:pt x="3444" y="961"/>
                  </a:lnTo>
                  <a:lnTo>
                    <a:pt x="3448" y="953"/>
                  </a:lnTo>
                  <a:lnTo>
                    <a:pt x="3451" y="944"/>
                  </a:lnTo>
                  <a:lnTo>
                    <a:pt x="3452" y="934"/>
                  </a:lnTo>
                  <a:lnTo>
                    <a:pt x="3451" y="925"/>
                  </a:lnTo>
                  <a:lnTo>
                    <a:pt x="3448" y="916"/>
                  </a:lnTo>
                  <a:lnTo>
                    <a:pt x="3444" y="907"/>
                  </a:lnTo>
                  <a:lnTo>
                    <a:pt x="3438" y="900"/>
                  </a:lnTo>
                  <a:lnTo>
                    <a:pt x="3430" y="894"/>
                  </a:lnTo>
                  <a:lnTo>
                    <a:pt x="3422" y="890"/>
                  </a:lnTo>
                  <a:lnTo>
                    <a:pt x="3413" y="887"/>
                  </a:lnTo>
                  <a:lnTo>
                    <a:pt x="3404" y="886"/>
                  </a:lnTo>
                  <a:close/>
                  <a:moveTo>
                    <a:pt x="2924" y="886"/>
                  </a:moveTo>
                  <a:lnTo>
                    <a:pt x="2915" y="887"/>
                  </a:lnTo>
                  <a:lnTo>
                    <a:pt x="2906" y="890"/>
                  </a:lnTo>
                  <a:lnTo>
                    <a:pt x="2898" y="894"/>
                  </a:lnTo>
                  <a:lnTo>
                    <a:pt x="2890" y="900"/>
                  </a:lnTo>
                  <a:lnTo>
                    <a:pt x="2884" y="907"/>
                  </a:lnTo>
                  <a:lnTo>
                    <a:pt x="2880" y="916"/>
                  </a:lnTo>
                  <a:lnTo>
                    <a:pt x="2877" y="925"/>
                  </a:lnTo>
                  <a:lnTo>
                    <a:pt x="2876" y="934"/>
                  </a:lnTo>
                  <a:lnTo>
                    <a:pt x="2877" y="944"/>
                  </a:lnTo>
                  <a:lnTo>
                    <a:pt x="2880" y="953"/>
                  </a:lnTo>
                  <a:lnTo>
                    <a:pt x="2884" y="961"/>
                  </a:lnTo>
                  <a:lnTo>
                    <a:pt x="2890" y="968"/>
                  </a:lnTo>
                  <a:lnTo>
                    <a:pt x="2898" y="974"/>
                  </a:lnTo>
                  <a:lnTo>
                    <a:pt x="2906" y="978"/>
                  </a:lnTo>
                  <a:lnTo>
                    <a:pt x="2915" y="981"/>
                  </a:lnTo>
                  <a:lnTo>
                    <a:pt x="2924" y="982"/>
                  </a:lnTo>
                  <a:lnTo>
                    <a:pt x="2933" y="981"/>
                  </a:lnTo>
                  <a:lnTo>
                    <a:pt x="2943" y="978"/>
                  </a:lnTo>
                  <a:lnTo>
                    <a:pt x="2951" y="974"/>
                  </a:lnTo>
                  <a:lnTo>
                    <a:pt x="2958" y="968"/>
                  </a:lnTo>
                  <a:lnTo>
                    <a:pt x="2964" y="961"/>
                  </a:lnTo>
                  <a:lnTo>
                    <a:pt x="2968" y="953"/>
                  </a:lnTo>
                  <a:lnTo>
                    <a:pt x="2971" y="944"/>
                  </a:lnTo>
                  <a:lnTo>
                    <a:pt x="2972" y="934"/>
                  </a:lnTo>
                  <a:lnTo>
                    <a:pt x="2971" y="925"/>
                  </a:lnTo>
                  <a:lnTo>
                    <a:pt x="2968" y="916"/>
                  </a:lnTo>
                  <a:lnTo>
                    <a:pt x="2964" y="907"/>
                  </a:lnTo>
                  <a:lnTo>
                    <a:pt x="2958" y="900"/>
                  </a:lnTo>
                  <a:lnTo>
                    <a:pt x="2951" y="894"/>
                  </a:lnTo>
                  <a:lnTo>
                    <a:pt x="2943" y="890"/>
                  </a:lnTo>
                  <a:lnTo>
                    <a:pt x="2933" y="887"/>
                  </a:lnTo>
                  <a:lnTo>
                    <a:pt x="2924" y="886"/>
                  </a:lnTo>
                  <a:close/>
                  <a:moveTo>
                    <a:pt x="2445" y="886"/>
                  </a:moveTo>
                  <a:lnTo>
                    <a:pt x="2435" y="887"/>
                  </a:lnTo>
                  <a:lnTo>
                    <a:pt x="2426" y="890"/>
                  </a:lnTo>
                  <a:lnTo>
                    <a:pt x="2418" y="894"/>
                  </a:lnTo>
                  <a:lnTo>
                    <a:pt x="2411" y="900"/>
                  </a:lnTo>
                  <a:lnTo>
                    <a:pt x="2405" y="907"/>
                  </a:lnTo>
                  <a:lnTo>
                    <a:pt x="2401" y="916"/>
                  </a:lnTo>
                  <a:lnTo>
                    <a:pt x="2398" y="925"/>
                  </a:lnTo>
                  <a:lnTo>
                    <a:pt x="2397" y="934"/>
                  </a:lnTo>
                  <a:lnTo>
                    <a:pt x="2398" y="944"/>
                  </a:lnTo>
                  <a:lnTo>
                    <a:pt x="2401" y="953"/>
                  </a:lnTo>
                  <a:lnTo>
                    <a:pt x="2405" y="961"/>
                  </a:lnTo>
                  <a:lnTo>
                    <a:pt x="2411" y="968"/>
                  </a:lnTo>
                  <a:lnTo>
                    <a:pt x="2418" y="974"/>
                  </a:lnTo>
                  <a:lnTo>
                    <a:pt x="2426" y="978"/>
                  </a:lnTo>
                  <a:lnTo>
                    <a:pt x="2435" y="981"/>
                  </a:lnTo>
                  <a:lnTo>
                    <a:pt x="2445" y="982"/>
                  </a:lnTo>
                  <a:lnTo>
                    <a:pt x="2455" y="981"/>
                  </a:lnTo>
                  <a:lnTo>
                    <a:pt x="2463" y="978"/>
                  </a:lnTo>
                  <a:lnTo>
                    <a:pt x="2471" y="974"/>
                  </a:lnTo>
                  <a:lnTo>
                    <a:pt x="2479" y="968"/>
                  </a:lnTo>
                  <a:lnTo>
                    <a:pt x="2485" y="961"/>
                  </a:lnTo>
                  <a:lnTo>
                    <a:pt x="2489" y="953"/>
                  </a:lnTo>
                  <a:lnTo>
                    <a:pt x="2492" y="944"/>
                  </a:lnTo>
                  <a:lnTo>
                    <a:pt x="2493" y="934"/>
                  </a:lnTo>
                  <a:lnTo>
                    <a:pt x="2492" y="925"/>
                  </a:lnTo>
                  <a:lnTo>
                    <a:pt x="2489" y="916"/>
                  </a:lnTo>
                  <a:lnTo>
                    <a:pt x="2485" y="907"/>
                  </a:lnTo>
                  <a:lnTo>
                    <a:pt x="2479" y="900"/>
                  </a:lnTo>
                  <a:lnTo>
                    <a:pt x="2471" y="894"/>
                  </a:lnTo>
                  <a:lnTo>
                    <a:pt x="2463" y="890"/>
                  </a:lnTo>
                  <a:lnTo>
                    <a:pt x="2455" y="887"/>
                  </a:lnTo>
                  <a:lnTo>
                    <a:pt x="2445" y="886"/>
                  </a:lnTo>
                  <a:close/>
                  <a:moveTo>
                    <a:pt x="4841" y="443"/>
                  </a:moveTo>
                  <a:lnTo>
                    <a:pt x="4832" y="444"/>
                  </a:lnTo>
                  <a:lnTo>
                    <a:pt x="4823" y="447"/>
                  </a:lnTo>
                  <a:lnTo>
                    <a:pt x="4815" y="451"/>
                  </a:lnTo>
                  <a:lnTo>
                    <a:pt x="4807" y="457"/>
                  </a:lnTo>
                  <a:lnTo>
                    <a:pt x="4801" y="464"/>
                  </a:lnTo>
                  <a:lnTo>
                    <a:pt x="4797" y="473"/>
                  </a:lnTo>
                  <a:lnTo>
                    <a:pt x="4794" y="482"/>
                  </a:lnTo>
                  <a:lnTo>
                    <a:pt x="4793" y="491"/>
                  </a:lnTo>
                  <a:lnTo>
                    <a:pt x="4794" y="500"/>
                  </a:lnTo>
                  <a:lnTo>
                    <a:pt x="4797" y="510"/>
                  </a:lnTo>
                  <a:lnTo>
                    <a:pt x="4801" y="518"/>
                  </a:lnTo>
                  <a:lnTo>
                    <a:pt x="4807" y="525"/>
                  </a:lnTo>
                  <a:lnTo>
                    <a:pt x="4815" y="531"/>
                  </a:lnTo>
                  <a:lnTo>
                    <a:pt x="4823" y="535"/>
                  </a:lnTo>
                  <a:lnTo>
                    <a:pt x="4832" y="538"/>
                  </a:lnTo>
                  <a:lnTo>
                    <a:pt x="4841" y="539"/>
                  </a:lnTo>
                  <a:lnTo>
                    <a:pt x="4852" y="538"/>
                  </a:lnTo>
                  <a:lnTo>
                    <a:pt x="4861" y="535"/>
                  </a:lnTo>
                  <a:lnTo>
                    <a:pt x="4869" y="531"/>
                  </a:lnTo>
                  <a:lnTo>
                    <a:pt x="4876" y="525"/>
                  </a:lnTo>
                  <a:lnTo>
                    <a:pt x="4881" y="518"/>
                  </a:lnTo>
                  <a:lnTo>
                    <a:pt x="4886" y="510"/>
                  </a:lnTo>
                  <a:lnTo>
                    <a:pt x="4888" y="500"/>
                  </a:lnTo>
                  <a:lnTo>
                    <a:pt x="4889" y="491"/>
                  </a:lnTo>
                  <a:lnTo>
                    <a:pt x="4888" y="482"/>
                  </a:lnTo>
                  <a:lnTo>
                    <a:pt x="4886" y="473"/>
                  </a:lnTo>
                  <a:lnTo>
                    <a:pt x="4881" y="464"/>
                  </a:lnTo>
                  <a:lnTo>
                    <a:pt x="4876" y="457"/>
                  </a:lnTo>
                  <a:lnTo>
                    <a:pt x="4869" y="451"/>
                  </a:lnTo>
                  <a:lnTo>
                    <a:pt x="4861" y="447"/>
                  </a:lnTo>
                  <a:lnTo>
                    <a:pt x="4852" y="444"/>
                  </a:lnTo>
                  <a:lnTo>
                    <a:pt x="4841" y="443"/>
                  </a:lnTo>
                  <a:close/>
                  <a:moveTo>
                    <a:pt x="4363" y="443"/>
                  </a:moveTo>
                  <a:lnTo>
                    <a:pt x="4353" y="444"/>
                  </a:lnTo>
                  <a:lnTo>
                    <a:pt x="4343" y="447"/>
                  </a:lnTo>
                  <a:lnTo>
                    <a:pt x="4335" y="451"/>
                  </a:lnTo>
                  <a:lnTo>
                    <a:pt x="4328" y="457"/>
                  </a:lnTo>
                  <a:lnTo>
                    <a:pt x="4323" y="464"/>
                  </a:lnTo>
                  <a:lnTo>
                    <a:pt x="4318" y="473"/>
                  </a:lnTo>
                  <a:lnTo>
                    <a:pt x="4315" y="482"/>
                  </a:lnTo>
                  <a:lnTo>
                    <a:pt x="4315" y="491"/>
                  </a:lnTo>
                  <a:lnTo>
                    <a:pt x="4315" y="500"/>
                  </a:lnTo>
                  <a:lnTo>
                    <a:pt x="4318" y="510"/>
                  </a:lnTo>
                  <a:lnTo>
                    <a:pt x="4323" y="518"/>
                  </a:lnTo>
                  <a:lnTo>
                    <a:pt x="4328" y="525"/>
                  </a:lnTo>
                  <a:lnTo>
                    <a:pt x="4335" y="531"/>
                  </a:lnTo>
                  <a:lnTo>
                    <a:pt x="4343" y="535"/>
                  </a:lnTo>
                  <a:lnTo>
                    <a:pt x="4353" y="538"/>
                  </a:lnTo>
                  <a:lnTo>
                    <a:pt x="4363" y="539"/>
                  </a:lnTo>
                  <a:lnTo>
                    <a:pt x="4372" y="538"/>
                  </a:lnTo>
                  <a:lnTo>
                    <a:pt x="4381" y="535"/>
                  </a:lnTo>
                  <a:lnTo>
                    <a:pt x="4389" y="531"/>
                  </a:lnTo>
                  <a:lnTo>
                    <a:pt x="4397" y="525"/>
                  </a:lnTo>
                  <a:lnTo>
                    <a:pt x="4402" y="518"/>
                  </a:lnTo>
                  <a:lnTo>
                    <a:pt x="4407" y="510"/>
                  </a:lnTo>
                  <a:lnTo>
                    <a:pt x="4410" y="500"/>
                  </a:lnTo>
                  <a:lnTo>
                    <a:pt x="4411" y="491"/>
                  </a:lnTo>
                  <a:lnTo>
                    <a:pt x="4410" y="482"/>
                  </a:lnTo>
                  <a:lnTo>
                    <a:pt x="4407" y="473"/>
                  </a:lnTo>
                  <a:lnTo>
                    <a:pt x="4402" y="464"/>
                  </a:lnTo>
                  <a:lnTo>
                    <a:pt x="4397" y="457"/>
                  </a:lnTo>
                  <a:lnTo>
                    <a:pt x="4389" y="451"/>
                  </a:lnTo>
                  <a:lnTo>
                    <a:pt x="4381" y="447"/>
                  </a:lnTo>
                  <a:lnTo>
                    <a:pt x="4372" y="444"/>
                  </a:lnTo>
                  <a:lnTo>
                    <a:pt x="4363" y="443"/>
                  </a:lnTo>
                  <a:close/>
                  <a:moveTo>
                    <a:pt x="3883" y="443"/>
                  </a:moveTo>
                  <a:lnTo>
                    <a:pt x="3873" y="444"/>
                  </a:lnTo>
                  <a:lnTo>
                    <a:pt x="3864" y="447"/>
                  </a:lnTo>
                  <a:lnTo>
                    <a:pt x="3856" y="451"/>
                  </a:lnTo>
                  <a:lnTo>
                    <a:pt x="3848" y="457"/>
                  </a:lnTo>
                  <a:lnTo>
                    <a:pt x="3843" y="464"/>
                  </a:lnTo>
                  <a:lnTo>
                    <a:pt x="3838" y="473"/>
                  </a:lnTo>
                  <a:lnTo>
                    <a:pt x="3836" y="482"/>
                  </a:lnTo>
                  <a:lnTo>
                    <a:pt x="3835" y="491"/>
                  </a:lnTo>
                  <a:lnTo>
                    <a:pt x="3836" y="500"/>
                  </a:lnTo>
                  <a:lnTo>
                    <a:pt x="3838" y="510"/>
                  </a:lnTo>
                  <a:lnTo>
                    <a:pt x="3843" y="518"/>
                  </a:lnTo>
                  <a:lnTo>
                    <a:pt x="3848" y="525"/>
                  </a:lnTo>
                  <a:lnTo>
                    <a:pt x="3856" y="531"/>
                  </a:lnTo>
                  <a:lnTo>
                    <a:pt x="3864" y="535"/>
                  </a:lnTo>
                  <a:lnTo>
                    <a:pt x="3873" y="538"/>
                  </a:lnTo>
                  <a:lnTo>
                    <a:pt x="3883" y="539"/>
                  </a:lnTo>
                  <a:lnTo>
                    <a:pt x="3892" y="538"/>
                  </a:lnTo>
                  <a:lnTo>
                    <a:pt x="3902" y="535"/>
                  </a:lnTo>
                  <a:lnTo>
                    <a:pt x="3910" y="531"/>
                  </a:lnTo>
                  <a:lnTo>
                    <a:pt x="3917" y="525"/>
                  </a:lnTo>
                  <a:lnTo>
                    <a:pt x="3923" y="518"/>
                  </a:lnTo>
                  <a:lnTo>
                    <a:pt x="3927" y="510"/>
                  </a:lnTo>
                  <a:lnTo>
                    <a:pt x="3930" y="500"/>
                  </a:lnTo>
                  <a:lnTo>
                    <a:pt x="3931" y="491"/>
                  </a:lnTo>
                  <a:lnTo>
                    <a:pt x="3930" y="482"/>
                  </a:lnTo>
                  <a:lnTo>
                    <a:pt x="3927" y="473"/>
                  </a:lnTo>
                  <a:lnTo>
                    <a:pt x="3923" y="464"/>
                  </a:lnTo>
                  <a:lnTo>
                    <a:pt x="3917" y="457"/>
                  </a:lnTo>
                  <a:lnTo>
                    <a:pt x="3910" y="451"/>
                  </a:lnTo>
                  <a:lnTo>
                    <a:pt x="3902" y="447"/>
                  </a:lnTo>
                  <a:lnTo>
                    <a:pt x="3892" y="444"/>
                  </a:lnTo>
                  <a:lnTo>
                    <a:pt x="3883" y="443"/>
                  </a:lnTo>
                  <a:close/>
                  <a:moveTo>
                    <a:pt x="3404" y="443"/>
                  </a:moveTo>
                  <a:lnTo>
                    <a:pt x="3394" y="444"/>
                  </a:lnTo>
                  <a:lnTo>
                    <a:pt x="3385" y="447"/>
                  </a:lnTo>
                  <a:lnTo>
                    <a:pt x="3377" y="451"/>
                  </a:lnTo>
                  <a:lnTo>
                    <a:pt x="3370" y="457"/>
                  </a:lnTo>
                  <a:lnTo>
                    <a:pt x="3364" y="464"/>
                  </a:lnTo>
                  <a:lnTo>
                    <a:pt x="3360" y="473"/>
                  </a:lnTo>
                  <a:lnTo>
                    <a:pt x="3357" y="482"/>
                  </a:lnTo>
                  <a:lnTo>
                    <a:pt x="3356" y="491"/>
                  </a:lnTo>
                  <a:lnTo>
                    <a:pt x="3357" y="500"/>
                  </a:lnTo>
                  <a:lnTo>
                    <a:pt x="3360" y="510"/>
                  </a:lnTo>
                  <a:lnTo>
                    <a:pt x="3364" y="518"/>
                  </a:lnTo>
                  <a:lnTo>
                    <a:pt x="3370" y="525"/>
                  </a:lnTo>
                  <a:lnTo>
                    <a:pt x="3377" y="531"/>
                  </a:lnTo>
                  <a:lnTo>
                    <a:pt x="3385" y="535"/>
                  </a:lnTo>
                  <a:lnTo>
                    <a:pt x="3394" y="538"/>
                  </a:lnTo>
                  <a:lnTo>
                    <a:pt x="3404" y="539"/>
                  </a:lnTo>
                  <a:lnTo>
                    <a:pt x="3413" y="538"/>
                  </a:lnTo>
                  <a:lnTo>
                    <a:pt x="3422" y="535"/>
                  </a:lnTo>
                  <a:lnTo>
                    <a:pt x="3430" y="531"/>
                  </a:lnTo>
                  <a:lnTo>
                    <a:pt x="3438" y="525"/>
                  </a:lnTo>
                  <a:lnTo>
                    <a:pt x="3444" y="518"/>
                  </a:lnTo>
                  <a:lnTo>
                    <a:pt x="3448" y="510"/>
                  </a:lnTo>
                  <a:lnTo>
                    <a:pt x="3451" y="500"/>
                  </a:lnTo>
                  <a:lnTo>
                    <a:pt x="3452" y="491"/>
                  </a:lnTo>
                  <a:lnTo>
                    <a:pt x="3451" y="482"/>
                  </a:lnTo>
                  <a:lnTo>
                    <a:pt x="3448" y="473"/>
                  </a:lnTo>
                  <a:lnTo>
                    <a:pt x="3444" y="464"/>
                  </a:lnTo>
                  <a:lnTo>
                    <a:pt x="3438" y="457"/>
                  </a:lnTo>
                  <a:lnTo>
                    <a:pt x="3430" y="451"/>
                  </a:lnTo>
                  <a:lnTo>
                    <a:pt x="3422" y="447"/>
                  </a:lnTo>
                  <a:lnTo>
                    <a:pt x="3413" y="444"/>
                  </a:lnTo>
                  <a:lnTo>
                    <a:pt x="3404" y="443"/>
                  </a:lnTo>
                  <a:close/>
                  <a:moveTo>
                    <a:pt x="2924" y="443"/>
                  </a:moveTo>
                  <a:lnTo>
                    <a:pt x="2915" y="444"/>
                  </a:lnTo>
                  <a:lnTo>
                    <a:pt x="2906" y="447"/>
                  </a:lnTo>
                  <a:lnTo>
                    <a:pt x="2898" y="451"/>
                  </a:lnTo>
                  <a:lnTo>
                    <a:pt x="2890" y="457"/>
                  </a:lnTo>
                  <a:lnTo>
                    <a:pt x="2884" y="464"/>
                  </a:lnTo>
                  <a:lnTo>
                    <a:pt x="2880" y="473"/>
                  </a:lnTo>
                  <a:lnTo>
                    <a:pt x="2877" y="482"/>
                  </a:lnTo>
                  <a:lnTo>
                    <a:pt x="2876" y="491"/>
                  </a:lnTo>
                  <a:lnTo>
                    <a:pt x="2877" y="500"/>
                  </a:lnTo>
                  <a:lnTo>
                    <a:pt x="2880" y="510"/>
                  </a:lnTo>
                  <a:lnTo>
                    <a:pt x="2884" y="518"/>
                  </a:lnTo>
                  <a:lnTo>
                    <a:pt x="2890" y="525"/>
                  </a:lnTo>
                  <a:lnTo>
                    <a:pt x="2898" y="531"/>
                  </a:lnTo>
                  <a:lnTo>
                    <a:pt x="2906" y="535"/>
                  </a:lnTo>
                  <a:lnTo>
                    <a:pt x="2915" y="538"/>
                  </a:lnTo>
                  <a:lnTo>
                    <a:pt x="2924" y="539"/>
                  </a:lnTo>
                  <a:lnTo>
                    <a:pt x="2933" y="538"/>
                  </a:lnTo>
                  <a:lnTo>
                    <a:pt x="2943" y="535"/>
                  </a:lnTo>
                  <a:lnTo>
                    <a:pt x="2951" y="531"/>
                  </a:lnTo>
                  <a:lnTo>
                    <a:pt x="2958" y="525"/>
                  </a:lnTo>
                  <a:lnTo>
                    <a:pt x="2964" y="518"/>
                  </a:lnTo>
                  <a:lnTo>
                    <a:pt x="2968" y="510"/>
                  </a:lnTo>
                  <a:lnTo>
                    <a:pt x="2971" y="500"/>
                  </a:lnTo>
                  <a:lnTo>
                    <a:pt x="2972" y="491"/>
                  </a:lnTo>
                  <a:lnTo>
                    <a:pt x="2971" y="482"/>
                  </a:lnTo>
                  <a:lnTo>
                    <a:pt x="2968" y="473"/>
                  </a:lnTo>
                  <a:lnTo>
                    <a:pt x="2964" y="464"/>
                  </a:lnTo>
                  <a:lnTo>
                    <a:pt x="2958" y="457"/>
                  </a:lnTo>
                  <a:lnTo>
                    <a:pt x="2951" y="451"/>
                  </a:lnTo>
                  <a:lnTo>
                    <a:pt x="2943" y="447"/>
                  </a:lnTo>
                  <a:lnTo>
                    <a:pt x="2933" y="444"/>
                  </a:lnTo>
                  <a:lnTo>
                    <a:pt x="2924" y="443"/>
                  </a:lnTo>
                  <a:close/>
                  <a:moveTo>
                    <a:pt x="2445" y="443"/>
                  </a:moveTo>
                  <a:lnTo>
                    <a:pt x="2435" y="444"/>
                  </a:lnTo>
                  <a:lnTo>
                    <a:pt x="2426" y="447"/>
                  </a:lnTo>
                  <a:lnTo>
                    <a:pt x="2418" y="451"/>
                  </a:lnTo>
                  <a:lnTo>
                    <a:pt x="2411" y="457"/>
                  </a:lnTo>
                  <a:lnTo>
                    <a:pt x="2405" y="464"/>
                  </a:lnTo>
                  <a:lnTo>
                    <a:pt x="2401" y="473"/>
                  </a:lnTo>
                  <a:lnTo>
                    <a:pt x="2398" y="482"/>
                  </a:lnTo>
                  <a:lnTo>
                    <a:pt x="2397" y="491"/>
                  </a:lnTo>
                  <a:lnTo>
                    <a:pt x="2398" y="500"/>
                  </a:lnTo>
                  <a:lnTo>
                    <a:pt x="2401" y="510"/>
                  </a:lnTo>
                  <a:lnTo>
                    <a:pt x="2405" y="518"/>
                  </a:lnTo>
                  <a:lnTo>
                    <a:pt x="2411" y="525"/>
                  </a:lnTo>
                  <a:lnTo>
                    <a:pt x="2418" y="531"/>
                  </a:lnTo>
                  <a:lnTo>
                    <a:pt x="2426" y="535"/>
                  </a:lnTo>
                  <a:lnTo>
                    <a:pt x="2435" y="538"/>
                  </a:lnTo>
                  <a:lnTo>
                    <a:pt x="2445" y="539"/>
                  </a:lnTo>
                  <a:lnTo>
                    <a:pt x="2455" y="538"/>
                  </a:lnTo>
                  <a:lnTo>
                    <a:pt x="2463" y="535"/>
                  </a:lnTo>
                  <a:lnTo>
                    <a:pt x="2471" y="531"/>
                  </a:lnTo>
                  <a:lnTo>
                    <a:pt x="2479" y="525"/>
                  </a:lnTo>
                  <a:lnTo>
                    <a:pt x="2485" y="518"/>
                  </a:lnTo>
                  <a:lnTo>
                    <a:pt x="2489" y="510"/>
                  </a:lnTo>
                  <a:lnTo>
                    <a:pt x="2492" y="500"/>
                  </a:lnTo>
                  <a:lnTo>
                    <a:pt x="2493" y="491"/>
                  </a:lnTo>
                  <a:lnTo>
                    <a:pt x="2492" y="482"/>
                  </a:lnTo>
                  <a:lnTo>
                    <a:pt x="2489" y="473"/>
                  </a:lnTo>
                  <a:lnTo>
                    <a:pt x="2485" y="464"/>
                  </a:lnTo>
                  <a:lnTo>
                    <a:pt x="2479" y="457"/>
                  </a:lnTo>
                  <a:lnTo>
                    <a:pt x="2471" y="451"/>
                  </a:lnTo>
                  <a:lnTo>
                    <a:pt x="2463" y="447"/>
                  </a:lnTo>
                  <a:lnTo>
                    <a:pt x="2455" y="444"/>
                  </a:lnTo>
                  <a:lnTo>
                    <a:pt x="2445" y="443"/>
                  </a:lnTo>
                  <a:close/>
                  <a:moveTo>
                    <a:pt x="4841" y="0"/>
                  </a:moveTo>
                  <a:lnTo>
                    <a:pt x="4832" y="1"/>
                  </a:lnTo>
                  <a:lnTo>
                    <a:pt x="4823" y="4"/>
                  </a:lnTo>
                  <a:lnTo>
                    <a:pt x="4815" y="8"/>
                  </a:lnTo>
                  <a:lnTo>
                    <a:pt x="4807" y="14"/>
                  </a:lnTo>
                  <a:lnTo>
                    <a:pt x="4801" y="21"/>
                  </a:lnTo>
                  <a:lnTo>
                    <a:pt x="4797" y="30"/>
                  </a:lnTo>
                  <a:lnTo>
                    <a:pt x="4794" y="38"/>
                  </a:lnTo>
                  <a:lnTo>
                    <a:pt x="4793" y="48"/>
                  </a:lnTo>
                  <a:lnTo>
                    <a:pt x="4794" y="57"/>
                  </a:lnTo>
                  <a:lnTo>
                    <a:pt x="4797" y="67"/>
                  </a:lnTo>
                  <a:lnTo>
                    <a:pt x="4801" y="75"/>
                  </a:lnTo>
                  <a:lnTo>
                    <a:pt x="4807" y="82"/>
                  </a:lnTo>
                  <a:lnTo>
                    <a:pt x="4815" y="88"/>
                  </a:lnTo>
                  <a:lnTo>
                    <a:pt x="4823" y="92"/>
                  </a:lnTo>
                  <a:lnTo>
                    <a:pt x="4832" y="95"/>
                  </a:lnTo>
                  <a:lnTo>
                    <a:pt x="4841" y="96"/>
                  </a:lnTo>
                  <a:lnTo>
                    <a:pt x="4852" y="95"/>
                  </a:lnTo>
                  <a:lnTo>
                    <a:pt x="4861" y="92"/>
                  </a:lnTo>
                  <a:lnTo>
                    <a:pt x="4869" y="88"/>
                  </a:lnTo>
                  <a:lnTo>
                    <a:pt x="4876" y="82"/>
                  </a:lnTo>
                  <a:lnTo>
                    <a:pt x="4881" y="75"/>
                  </a:lnTo>
                  <a:lnTo>
                    <a:pt x="4886" y="67"/>
                  </a:lnTo>
                  <a:lnTo>
                    <a:pt x="4888" y="57"/>
                  </a:lnTo>
                  <a:lnTo>
                    <a:pt x="4889" y="48"/>
                  </a:lnTo>
                  <a:lnTo>
                    <a:pt x="4888" y="38"/>
                  </a:lnTo>
                  <a:lnTo>
                    <a:pt x="4886" y="30"/>
                  </a:lnTo>
                  <a:lnTo>
                    <a:pt x="4881" y="21"/>
                  </a:lnTo>
                  <a:lnTo>
                    <a:pt x="4876" y="14"/>
                  </a:lnTo>
                  <a:lnTo>
                    <a:pt x="4869" y="8"/>
                  </a:lnTo>
                  <a:lnTo>
                    <a:pt x="4861" y="4"/>
                  </a:lnTo>
                  <a:lnTo>
                    <a:pt x="4852" y="1"/>
                  </a:lnTo>
                  <a:lnTo>
                    <a:pt x="4841" y="0"/>
                  </a:lnTo>
                  <a:close/>
                  <a:moveTo>
                    <a:pt x="4363" y="0"/>
                  </a:moveTo>
                  <a:lnTo>
                    <a:pt x="4353" y="1"/>
                  </a:lnTo>
                  <a:lnTo>
                    <a:pt x="4343" y="4"/>
                  </a:lnTo>
                  <a:lnTo>
                    <a:pt x="4335" y="8"/>
                  </a:lnTo>
                  <a:lnTo>
                    <a:pt x="4328" y="14"/>
                  </a:lnTo>
                  <a:lnTo>
                    <a:pt x="4323" y="21"/>
                  </a:lnTo>
                  <a:lnTo>
                    <a:pt x="4318" y="30"/>
                  </a:lnTo>
                  <a:lnTo>
                    <a:pt x="4315" y="38"/>
                  </a:lnTo>
                  <a:lnTo>
                    <a:pt x="4315" y="48"/>
                  </a:lnTo>
                  <a:lnTo>
                    <a:pt x="4315" y="57"/>
                  </a:lnTo>
                  <a:lnTo>
                    <a:pt x="4318" y="67"/>
                  </a:lnTo>
                  <a:lnTo>
                    <a:pt x="4323" y="75"/>
                  </a:lnTo>
                  <a:lnTo>
                    <a:pt x="4328" y="82"/>
                  </a:lnTo>
                  <a:lnTo>
                    <a:pt x="4335" y="88"/>
                  </a:lnTo>
                  <a:lnTo>
                    <a:pt x="4343" y="92"/>
                  </a:lnTo>
                  <a:lnTo>
                    <a:pt x="4353" y="95"/>
                  </a:lnTo>
                  <a:lnTo>
                    <a:pt x="4363" y="96"/>
                  </a:lnTo>
                  <a:lnTo>
                    <a:pt x="4372" y="95"/>
                  </a:lnTo>
                  <a:lnTo>
                    <a:pt x="4381" y="92"/>
                  </a:lnTo>
                  <a:lnTo>
                    <a:pt x="4389" y="88"/>
                  </a:lnTo>
                  <a:lnTo>
                    <a:pt x="4397" y="82"/>
                  </a:lnTo>
                  <a:lnTo>
                    <a:pt x="4402" y="75"/>
                  </a:lnTo>
                  <a:lnTo>
                    <a:pt x="4407" y="67"/>
                  </a:lnTo>
                  <a:lnTo>
                    <a:pt x="4410" y="57"/>
                  </a:lnTo>
                  <a:lnTo>
                    <a:pt x="4411" y="48"/>
                  </a:lnTo>
                  <a:lnTo>
                    <a:pt x="4410" y="38"/>
                  </a:lnTo>
                  <a:lnTo>
                    <a:pt x="4407" y="30"/>
                  </a:lnTo>
                  <a:lnTo>
                    <a:pt x="4402" y="21"/>
                  </a:lnTo>
                  <a:lnTo>
                    <a:pt x="4397" y="14"/>
                  </a:lnTo>
                  <a:lnTo>
                    <a:pt x="4389" y="8"/>
                  </a:lnTo>
                  <a:lnTo>
                    <a:pt x="4381" y="4"/>
                  </a:lnTo>
                  <a:lnTo>
                    <a:pt x="4372" y="1"/>
                  </a:lnTo>
                  <a:lnTo>
                    <a:pt x="4363" y="0"/>
                  </a:lnTo>
                  <a:close/>
                  <a:moveTo>
                    <a:pt x="3883" y="0"/>
                  </a:moveTo>
                  <a:lnTo>
                    <a:pt x="3873" y="1"/>
                  </a:lnTo>
                  <a:lnTo>
                    <a:pt x="3864" y="4"/>
                  </a:lnTo>
                  <a:lnTo>
                    <a:pt x="3856" y="8"/>
                  </a:lnTo>
                  <a:lnTo>
                    <a:pt x="3848" y="14"/>
                  </a:lnTo>
                  <a:lnTo>
                    <a:pt x="3843" y="21"/>
                  </a:lnTo>
                  <a:lnTo>
                    <a:pt x="3838" y="30"/>
                  </a:lnTo>
                  <a:lnTo>
                    <a:pt x="3836" y="38"/>
                  </a:lnTo>
                  <a:lnTo>
                    <a:pt x="3835" y="48"/>
                  </a:lnTo>
                  <a:lnTo>
                    <a:pt x="3836" y="57"/>
                  </a:lnTo>
                  <a:lnTo>
                    <a:pt x="3838" y="67"/>
                  </a:lnTo>
                  <a:lnTo>
                    <a:pt x="3843" y="75"/>
                  </a:lnTo>
                  <a:lnTo>
                    <a:pt x="3848" y="82"/>
                  </a:lnTo>
                  <a:lnTo>
                    <a:pt x="3856" y="88"/>
                  </a:lnTo>
                  <a:lnTo>
                    <a:pt x="3864" y="92"/>
                  </a:lnTo>
                  <a:lnTo>
                    <a:pt x="3873" y="95"/>
                  </a:lnTo>
                  <a:lnTo>
                    <a:pt x="3883" y="96"/>
                  </a:lnTo>
                  <a:lnTo>
                    <a:pt x="3892" y="95"/>
                  </a:lnTo>
                  <a:lnTo>
                    <a:pt x="3902" y="92"/>
                  </a:lnTo>
                  <a:lnTo>
                    <a:pt x="3910" y="88"/>
                  </a:lnTo>
                  <a:lnTo>
                    <a:pt x="3917" y="82"/>
                  </a:lnTo>
                  <a:lnTo>
                    <a:pt x="3923" y="75"/>
                  </a:lnTo>
                  <a:lnTo>
                    <a:pt x="3927" y="67"/>
                  </a:lnTo>
                  <a:lnTo>
                    <a:pt x="3930" y="57"/>
                  </a:lnTo>
                  <a:lnTo>
                    <a:pt x="3931" y="48"/>
                  </a:lnTo>
                  <a:lnTo>
                    <a:pt x="3930" y="38"/>
                  </a:lnTo>
                  <a:lnTo>
                    <a:pt x="3927" y="30"/>
                  </a:lnTo>
                  <a:lnTo>
                    <a:pt x="3923" y="21"/>
                  </a:lnTo>
                  <a:lnTo>
                    <a:pt x="3917" y="14"/>
                  </a:lnTo>
                  <a:lnTo>
                    <a:pt x="3910" y="8"/>
                  </a:lnTo>
                  <a:lnTo>
                    <a:pt x="3902" y="4"/>
                  </a:lnTo>
                  <a:lnTo>
                    <a:pt x="3892" y="1"/>
                  </a:lnTo>
                  <a:lnTo>
                    <a:pt x="3883" y="0"/>
                  </a:lnTo>
                  <a:close/>
                  <a:moveTo>
                    <a:pt x="3404" y="0"/>
                  </a:moveTo>
                  <a:lnTo>
                    <a:pt x="3394" y="1"/>
                  </a:lnTo>
                  <a:lnTo>
                    <a:pt x="3385" y="4"/>
                  </a:lnTo>
                  <a:lnTo>
                    <a:pt x="3377" y="8"/>
                  </a:lnTo>
                  <a:lnTo>
                    <a:pt x="3370" y="14"/>
                  </a:lnTo>
                  <a:lnTo>
                    <a:pt x="3364" y="21"/>
                  </a:lnTo>
                  <a:lnTo>
                    <a:pt x="3360" y="30"/>
                  </a:lnTo>
                  <a:lnTo>
                    <a:pt x="3357" y="38"/>
                  </a:lnTo>
                  <a:lnTo>
                    <a:pt x="3356" y="48"/>
                  </a:lnTo>
                  <a:lnTo>
                    <a:pt x="3357" y="57"/>
                  </a:lnTo>
                  <a:lnTo>
                    <a:pt x="3360" y="67"/>
                  </a:lnTo>
                  <a:lnTo>
                    <a:pt x="3364" y="75"/>
                  </a:lnTo>
                  <a:lnTo>
                    <a:pt x="3370" y="82"/>
                  </a:lnTo>
                  <a:lnTo>
                    <a:pt x="3377" y="88"/>
                  </a:lnTo>
                  <a:lnTo>
                    <a:pt x="3385" y="92"/>
                  </a:lnTo>
                  <a:lnTo>
                    <a:pt x="3394" y="95"/>
                  </a:lnTo>
                  <a:lnTo>
                    <a:pt x="3404" y="96"/>
                  </a:lnTo>
                  <a:lnTo>
                    <a:pt x="3413" y="95"/>
                  </a:lnTo>
                  <a:lnTo>
                    <a:pt x="3422" y="92"/>
                  </a:lnTo>
                  <a:lnTo>
                    <a:pt x="3430" y="88"/>
                  </a:lnTo>
                  <a:lnTo>
                    <a:pt x="3438" y="82"/>
                  </a:lnTo>
                  <a:lnTo>
                    <a:pt x="3444" y="75"/>
                  </a:lnTo>
                  <a:lnTo>
                    <a:pt x="3448" y="67"/>
                  </a:lnTo>
                  <a:lnTo>
                    <a:pt x="3451" y="57"/>
                  </a:lnTo>
                  <a:lnTo>
                    <a:pt x="3452" y="48"/>
                  </a:lnTo>
                  <a:lnTo>
                    <a:pt x="3451" y="38"/>
                  </a:lnTo>
                  <a:lnTo>
                    <a:pt x="3448" y="30"/>
                  </a:lnTo>
                  <a:lnTo>
                    <a:pt x="3444" y="21"/>
                  </a:lnTo>
                  <a:lnTo>
                    <a:pt x="3438" y="14"/>
                  </a:lnTo>
                  <a:lnTo>
                    <a:pt x="3430" y="8"/>
                  </a:lnTo>
                  <a:lnTo>
                    <a:pt x="3422" y="4"/>
                  </a:lnTo>
                  <a:lnTo>
                    <a:pt x="3413" y="1"/>
                  </a:lnTo>
                  <a:lnTo>
                    <a:pt x="3404" y="0"/>
                  </a:lnTo>
                  <a:close/>
                  <a:moveTo>
                    <a:pt x="2924" y="0"/>
                  </a:moveTo>
                  <a:lnTo>
                    <a:pt x="2915" y="1"/>
                  </a:lnTo>
                  <a:lnTo>
                    <a:pt x="2906" y="4"/>
                  </a:lnTo>
                  <a:lnTo>
                    <a:pt x="2898" y="8"/>
                  </a:lnTo>
                  <a:lnTo>
                    <a:pt x="2890" y="14"/>
                  </a:lnTo>
                  <a:lnTo>
                    <a:pt x="2884" y="21"/>
                  </a:lnTo>
                  <a:lnTo>
                    <a:pt x="2880" y="30"/>
                  </a:lnTo>
                  <a:lnTo>
                    <a:pt x="2877" y="38"/>
                  </a:lnTo>
                  <a:lnTo>
                    <a:pt x="2876" y="48"/>
                  </a:lnTo>
                  <a:lnTo>
                    <a:pt x="2877" y="57"/>
                  </a:lnTo>
                  <a:lnTo>
                    <a:pt x="2880" y="67"/>
                  </a:lnTo>
                  <a:lnTo>
                    <a:pt x="2884" y="75"/>
                  </a:lnTo>
                  <a:lnTo>
                    <a:pt x="2890" y="82"/>
                  </a:lnTo>
                  <a:lnTo>
                    <a:pt x="2898" y="88"/>
                  </a:lnTo>
                  <a:lnTo>
                    <a:pt x="2906" y="92"/>
                  </a:lnTo>
                  <a:lnTo>
                    <a:pt x="2915" y="95"/>
                  </a:lnTo>
                  <a:lnTo>
                    <a:pt x="2924" y="96"/>
                  </a:lnTo>
                  <a:lnTo>
                    <a:pt x="2933" y="95"/>
                  </a:lnTo>
                  <a:lnTo>
                    <a:pt x="2943" y="92"/>
                  </a:lnTo>
                  <a:lnTo>
                    <a:pt x="2951" y="88"/>
                  </a:lnTo>
                  <a:lnTo>
                    <a:pt x="2958" y="82"/>
                  </a:lnTo>
                  <a:lnTo>
                    <a:pt x="2964" y="75"/>
                  </a:lnTo>
                  <a:lnTo>
                    <a:pt x="2968" y="67"/>
                  </a:lnTo>
                  <a:lnTo>
                    <a:pt x="2971" y="57"/>
                  </a:lnTo>
                  <a:lnTo>
                    <a:pt x="2972" y="48"/>
                  </a:lnTo>
                  <a:lnTo>
                    <a:pt x="2971" y="38"/>
                  </a:lnTo>
                  <a:lnTo>
                    <a:pt x="2968" y="30"/>
                  </a:lnTo>
                  <a:lnTo>
                    <a:pt x="2964" y="21"/>
                  </a:lnTo>
                  <a:lnTo>
                    <a:pt x="2958" y="14"/>
                  </a:lnTo>
                  <a:lnTo>
                    <a:pt x="2951" y="8"/>
                  </a:lnTo>
                  <a:lnTo>
                    <a:pt x="2943" y="4"/>
                  </a:lnTo>
                  <a:lnTo>
                    <a:pt x="2933" y="1"/>
                  </a:lnTo>
                  <a:lnTo>
                    <a:pt x="2924" y="0"/>
                  </a:lnTo>
                  <a:close/>
                  <a:moveTo>
                    <a:pt x="2445" y="0"/>
                  </a:moveTo>
                  <a:lnTo>
                    <a:pt x="2435" y="1"/>
                  </a:lnTo>
                  <a:lnTo>
                    <a:pt x="2426" y="4"/>
                  </a:lnTo>
                  <a:lnTo>
                    <a:pt x="2418" y="8"/>
                  </a:lnTo>
                  <a:lnTo>
                    <a:pt x="2411" y="14"/>
                  </a:lnTo>
                  <a:lnTo>
                    <a:pt x="2405" y="21"/>
                  </a:lnTo>
                  <a:lnTo>
                    <a:pt x="2401" y="30"/>
                  </a:lnTo>
                  <a:lnTo>
                    <a:pt x="2398" y="38"/>
                  </a:lnTo>
                  <a:lnTo>
                    <a:pt x="2397" y="48"/>
                  </a:lnTo>
                  <a:lnTo>
                    <a:pt x="2398" y="57"/>
                  </a:lnTo>
                  <a:lnTo>
                    <a:pt x="2401" y="67"/>
                  </a:lnTo>
                  <a:lnTo>
                    <a:pt x="2405" y="75"/>
                  </a:lnTo>
                  <a:lnTo>
                    <a:pt x="2411" y="82"/>
                  </a:lnTo>
                  <a:lnTo>
                    <a:pt x="2418" y="88"/>
                  </a:lnTo>
                  <a:lnTo>
                    <a:pt x="2426" y="92"/>
                  </a:lnTo>
                  <a:lnTo>
                    <a:pt x="2435" y="95"/>
                  </a:lnTo>
                  <a:lnTo>
                    <a:pt x="2445" y="96"/>
                  </a:lnTo>
                  <a:lnTo>
                    <a:pt x="2455" y="95"/>
                  </a:lnTo>
                  <a:lnTo>
                    <a:pt x="2463" y="92"/>
                  </a:lnTo>
                  <a:lnTo>
                    <a:pt x="2471" y="88"/>
                  </a:lnTo>
                  <a:lnTo>
                    <a:pt x="2479" y="82"/>
                  </a:lnTo>
                  <a:lnTo>
                    <a:pt x="2485" y="75"/>
                  </a:lnTo>
                  <a:lnTo>
                    <a:pt x="2489" y="67"/>
                  </a:lnTo>
                  <a:lnTo>
                    <a:pt x="2492" y="57"/>
                  </a:lnTo>
                  <a:lnTo>
                    <a:pt x="2493" y="48"/>
                  </a:lnTo>
                  <a:lnTo>
                    <a:pt x="2492" y="38"/>
                  </a:lnTo>
                  <a:lnTo>
                    <a:pt x="2489" y="30"/>
                  </a:lnTo>
                  <a:lnTo>
                    <a:pt x="2485" y="21"/>
                  </a:lnTo>
                  <a:lnTo>
                    <a:pt x="2479" y="14"/>
                  </a:lnTo>
                  <a:lnTo>
                    <a:pt x="2471" y="8"/>
                  </a:lnTo>
                  <a:lnTo>
                    <a:pt x="2463" y="4"/>
                  </a:lnTo>
                  <a:lnTo>
                    <a:pt x="2455" y="1"/>
                  </a:lnTo>
                  <a:lnTo>
                    <a:pt x="244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9" name="Line 26">
              <a:extLst>
                <a:ext uri="{FF2B5EF4-FFF2-40B4-BE49-F238E27FC236}">
                  <a16:creationId xmlns:a16="http://schemas.microsoft.com/office/drawing/2014/main" id="{629F5EAF-AE1B-0900-D432-D9DFAED44C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46200" y="4541230"/>
              <a:ext cx="1647830" cy="542679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0" name="Line 27">
              <a:extLst>
                <a:ext uri="{FF2B5EF4-FFF2-40B4-BE49-F238E27FC236}">
                  <a16:creationId xmlns:a16="http://schemas.microsoft.com/office/drawing/2014/main" id="{6EF34BD9-2B4B-17F6-D088-A799B58273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6186" y="4689988"/>
              <a:ext cx="1806801" cy="595032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1" name="Line 28">
              <a:extLst>
                <a:ext uri="{FF2B5EF4-FFF2-40B4-BE49-F238E27FC236}">
                  <a16:creationId xmlns:a16="http://schemas.microsoft.com/office/drawing/2014/main" id="{8B1C76E6-9112-7C3F-3AE6-0973945307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9379" y="4848962"/>
              <a:ext cx="1870645" cy="615463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2" name="Line 29">
              <a:extLst>
                <a:ext uri="{FF2B5EF4-FFF2-40B4-BE49-F238E27FC236}">
                  <a16:creationId xmlns:a16="http://schemas.microsoft.com/office/drawing/2014/main" id="{AF4C2E38-AC3A-DF3A-9E95-D92E566A30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35346" y="5016234"/>
              <a:ext cx="1866816" cy="614185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3" name="Line 30">
              <a:extLst>
                <a:ext uri="{FF2B5EF4-FFF2-40B4-BE49-F238E27FC236}">
                  <a16:creationId xmlns:a16="http://schemas.microsoft.com/office/drawing/2014/main" id="{CE26999D-654B-01FB-2237-609C8A6DF2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22176" y="5202660"/>
              <a:ext cx="1763388" cy="580349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4" name="Line 31">
              <a:extLst>
                <a:ext uri="{FF2B5EF4-FFF2-40B4-BE49-F238E27FC236}">
                  <a16:creationId xmlns:a16="http://schemas.microsoft.com/office/drawing/2014/main" id="{C92AC52F-F7EC-1C2D-0154-6E1E6206CE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60081" y="5418455"/>
              <a:ext cx="1520138" cy="500541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5" name="Line 32">
              <a:extLst>
                <a:ext uri="{FF2B5EF4-FFF2-40B4-BE49-F238E27FC236}">
                  <a16:creationId xmlns:a16="http://schemas.microsoft.com/office/drawing/2014/main" id="{355AC3D0-EA24-5674-EE13-DA1A09AE31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0981" y="5674471"/>
              <a:ext cx="1071952" cy="352422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6565943A-11AF-C67F-4EFD-3D9613CD6CB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271798" y="4393919"/>
              <a:ext cx="525877" cy="537249"/>
            </a:xfrm>
            <a:custGeom>
              <a:avLst/>
              <a:gdLst>
                <a:gd name="T0" fmla="*/ 2533 w 2599"/>
                <a:gd name="T1" fmla="*/ 2602 h 2650"/>
                <a:gd name="T2" fmla="*/ 2554 w 2599"/>
                <a:gd name="T3" fmla="*/ 2563 h 2650"/>
                <a:gd name="T4" fmla="*/ 2570 w 2599"/>
                <a:gd name="T5" fmla="*/ 2518 h 2650"/>
                <a:gd name="T6" fmla="*/ 2582 w 2599"/>
                <a:gd name="T7" fmla="*/ 2468 h 2650"/>
                <a:gd name="T8" fmla="*/ 2591 w 2599"/>
                <a:gd name="T9" fmla="*/ 2377 h 2650"/>
                <a:gd name="T10" fmla="*/ 2593 w 2599"/>
                <a:gd name="T11" fmla="*/ 2267 h 2650"/>
                <a:gd name="T12" fmla="*/ 2591 w 2599"/>
                <a:gd name="T13" fmla="*/ 2111 h 2650"/>
                <a:gd name="T14" fmla="*/ 2597 w 2599"/>
                <a:gd name="T15" fmla="*/ 1921 h 2650"/>
                <a:gd name="T16" fmla="*/ 2598 w 2599"/>
                <a:gd name="T17" fmla="*/ 1742 h 2650"/>
                <a:gd name="T18" fmla="*/ 2549 w 2599"/>
                <a:gd name="T19" fmla="*/ 624 h 2650"/>
                <a:gd name="T20" fmla="*/ 2547 w 2599"/>
                <a:gd name="T21" fmla="*/ 430 h 2650"/>
                <a:gd name="T22" fmla="*/ 2546 w 2599"/>
                <a:gd name="T23" fmla="*/ 295 h 2650"/>
                <a:gd name="T24" fmla="*/ 2538 w 2599"/>
                <a:gd name="T25" fmla="*/ 200 h 2650"/>
                <a:gd name="T26" fmla="*/ 2523 w 2599"/>
                <a:gd name="T27" fmla="*/ 118 h 2650"/>
                <a:gd name="T28" fmla="*/ 2494 w 2599"/>
                <a:gd name="T29" fmla="*/ 53 h 2650"/>
                <a:gd name="T30" fmla="*/ 2450 w 2599"/>
                <a:gd name="T31" fmla="*/ 13 h 2650"/>
                <a:gd name="T32" fmla="*/ 2387 w 2599"/>
                <a:gd name="T33" fmla="*/ 0 h 2650"/>
                <a:gd name="T34" fmla="*/ 2301 w 2599"/>
                <a:gd name="T35" fmla="*/ 24 h 2650"/>
                <a:gd name="T36" fmla="*/ 2188 w 2599"/>
                <a:gd name="T37" fmla="*/ 87 h 2650"/>
                <a:gd name="T38" fmla="*/ 525 w 2599"/>
                <a:gd name="T39" fmla="*/ 1161 h 2650"/>
                <a:gd name="T40" fmla="*/ 454 w 2599"/>
                <a:gd name="T41" fmla="*/ 1214 h 2650"/>
                <a:gd name="T42" fmla="*/ 378 w 2599"/>
                <a:gd name="T43" fmla="*/ 1267 h 2650"/>
                <a:gd name="T44" fmla="*/ 298 w 2599"/>
                <a:gd name="T45" fmla="*/ 1323 h 2650"/>
                <a:gd name="T46" fmla="*/ 261 w 2599"/>
                <a:gd name="T47" fmla="*/ 1350 h 2650"/>
                <a:gd name="T48" fmla="*/ 73 w 2599"/>
                <a:gd name="T49" fmla="*/ 1522 h 2650"/>
                <a:gd name="T50" fmla="*/ 33 w 2599"/>
                <a:gd name="T51" fmla="*/ 1562 h 2650"/>
                <a:gd name="T52" fmla="*/ 8 w 2599"/>
                <a:gd name="T53" fmla="*/ 1596 h 2650"/>
                <a:gd name="T54" fmla="*/ 0 w 2599"/>
                <a:gd name="T55" fmla="*/ 1627 h 2650"/>
                <a:gd name="T56" fmla="*/ 7 w 2599"/>
                <a:gd name="T57" fmla="*/ 1656 h 2650"/>
                <a:gd name="T58" fmla="*/ 33 w 2599"/>
                <a:gd name="T59" fmla="*/ 1685 h 2650"/>
                <a:gd name="T60" fmla="*/ 75 w 2599"/>
                <a:gd name="T61" fmla="*/ 1717 h 2650"/>
                <a:gd name="T62" fmla="*/ 163 w 2599"/>
                <a:gd name="T63" fmla="*/ 1767 h 2650"/>
                <a:gd name="T64" fmla="*/ 363 w 2599"/>
                <a:gd name="T65" fmla="*/ 1872 h 2650"/>
                <a:gd name="T66" fmla="*/ 540 w 2599"/>
                <a:gd name="T67" fmla="*/ 1956 h 2650"/>
                <a:gd name="T68" fmla="*/ 650 w 2599"/>
                <a:gd name="T69" fmla="*/ 2001 h 2650"/>
                <a:gd name="T70" fmla="*/ 765 w 2599"/>
                <a:gd name="T71" fmla="*/ 2041 h 2650"/>
                <a:gd name="T72" fmla="*/ 929 w 2599"/>
                <a:gd name="T73" fmla="*/ 2098 h 2650"/>
                <a:gd name="T74" fmla="*/ 1256 w 2599"/>
                <a:gd name="T75" fmla="*/ 2224 h 2650"/>
                <a:gd name="T76" fmla="*/ 1666 w 2599"/>
                <a:gd name="T77" fmla="*/ 2382 h 2650"/>
                <a:gd name="T78" fmla="*/ 2067 w 2599"/>
                <a:gd name="T79" fmla="*/ 2532 h 2650"/>
                <a:gd name="T80" fmla="*/ 2284 w 2599"/>
                <a:gd name="T81" fmla="*/ 2607 h 2650"/>
                <a:gd name="T82" fmla="*/ 2400 w 2599"/>
                <a:gd name="T83" fmla="*/ 2640 h 2650"/>
                <a:gd name="T84" fmla="*/ 2464 w 2599"/>
                <a:gd name="T85" fmla="*/ 2650 h 2650"/>
                <a:gd name="T86" fmla="*/ 2499 w 2599"/>
                <a:gd name="T87" fmla="*/ 2640 h 2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99" h="2650">
                  <a:moveTo>
                    <a:pt x="2515" y="2623"/>
                  </a:moveTo>
                  <a:lnTo>
                    <a:pt x="2524" y="2612"/>
                  </a:lnTo>
                  <a:lnTo>
                    <a:pt x="2533" y="2602"/>
                  </a:lnTo>
                  <a:lnTo>
                    <a:pt x="2540" y="2590"/>
                  </a:lnTo>
                  <a:lnTo>
                    <a:pt x="2548" y="2577"/>
                  </a:lnTo>
                  <a:lnTo>
                    <a:pt x="2554" y="2563"/>
                  </a:lnTo>
                  <a:lnTo>
                    <a:pt x="2561" y="2548"/>
                  </a:lnTo>
                  <a:lnTo>
                    <a:pt x="2566" y="2533"/>
                  </a:lnTo>
                  <a:lnTo>
                    <a:pt x="2570" y="2518"/>
                  </a:lnTo>
                  <a:lnTo>
                    <a:pt x="2574" y="2502"/>
                  </a:lnTo>
                  <a:lnTo>
                    <a:pt x="2579" y="2485"/>
                  </a:lnTo>
                  <a:lnTo>
                    <a:pt x="2582" y="2468"/>
                  </a:lnTo>
                  <a:lnTo>
                    <a:pt x="2584" y="2450"/>
                  </a:lnTo>
                  <a:lnTo>
                    <a:pt x="2588" y="2414"/>
                  </a:lnTo>
                  <a:lnTo>
                    <a:pt x="2591" y="2377"/>
                  </a:lnTo>
                  <a:lnTo>
                    <a:pt x="2593" y="2340"/>
                  </a:lnTo>
                  <a:lnTo>
                    <a:pt x="2594" y="2303"/>
                  </a:lnTo>
                  <a:lnTo>
                    <a:pt x="2593" y="2267"/>
                  </a:lnTo>
                  <a:lnTo>
                    <a:pt x="2593" y="2232"/>
                  </a:lnTo>
                  <a:lnTo>
                    <a:pt x="2591" y="2166"/>
                  </a:lnTo>
                  <a:lnTo>
                    <a:pt x="2591" y="2111"/>
                  </a:lnTo>
                  <a:lnTo>
                    <a:pt x="2594" y="2046"/>
                  </a:lnTo>
                  <a:lnTo>
                    <a:pt x="2596" y="1982"/>
                  </a:lnTo>
                  <a:lnTo>
                    <a:pt x="2597" y="1921"/>
                  </a:lnTo>
                  <a:lnTo>
                    <a:pt x="2598" y="1862"/>
                  </a:lnTo>
                  <a:lnTo>
                    <a:pt x="2599" y="1802"/>
                  </a:lnTo>
                  <a:lnTo>
                    <a:pt x="2598" y="1742"/>
                  </a:lnTo>
                  <a:lnTo>
                    <a:pt x="2596" y="1679"/>
                  </a:lnTo>
                  <a:lnTo>
                    <a:pt x="2594" y="1615"/>
                  </a:lnTo>
                  <a:lnTo>
                    <a:pt x="2549" y="624"/>
                  </a:lnTo>
                  <a:lnTo>
                    <a:pt x="2547" y="563"/>
                  </a:lnTo>
                  <a:lnTo>
                    <a:pt x="2547" y="497"/>
                  </a:lnTo>
                  <a:lnTo>
                    <a:pt x="2547" y="430"/>
                  </a:lnTo>
                  <a:lnTo>
                    <a:pt x="2547" y="361"/>
                  </a:lnTo>
                  <a:lnTo>
                    <a:pt x="2547" y="328"/>
                  </a:lnTo>
                  <a:lnTo>
                    <a:pt x="2546" y="295"/>
                  </a:lnTo>
                  <a:lnTo>
                    <a:pt x="2543" y="262"/>
                  </a:lnTo>
                  <a:lnTo>
                    <a:pt x="2541" y="231"/>
                  </a:lnTo>
                  <a:lnTo>
                    <a:pt x="2538" y="200"/>
                  </a:lnTo>
                  <a:lnTo>
                    <a:pt x="2535" y="171"/>
                  </a:lnTo>
                  <a:lnTo>
                    <a:pt x="2530" y="143"/>
                  </a:lnTo>
                  <a:lnTo>
                    <a:pt x="2523" y="118"/>
                  </a:lnTo>
                  <a:lnTo>
                    <a:pt x="2515" y="94"/>
                  </a:lnTo>
                  <a:lnTo>
                    <a:pt x="2506" y="73"/>
                  </a:lnTo>
                  <a:lnTo>
                    <a:pt x="2494" y="53"/>
                  </a:lnTo>
                  <a:lnTo>
                    <a:pt x="2483" y="36"/>
                  </a:lnTo>
                  <a:lnTo>
                    <a:pt x="2468" y="24"/>
                  </a:lnTo>
                  <a:lnTo>
                    <a:pt x="2450" y="13"/>
                  </a:lnTo>
                  <a:lnTo>
                    <a:pt x="2432" y="4"/>
                  </a:lnTo>
                  <a:lnTo>
                    <a:pt x="2411" y="1"/>
                  </a:lnTo>
                  <a:lnTo>
                    <a:pt x="2387" y="0"/>
                  </a:lnTo>
                  <a:lnTo>
                    <a:pt x="2361" y="4"/>
                  </a:lnTo>
                  <a:lnTo>
                    <a:pt x="2333" y="12"/>
                  </a:lnTo>
                  <a:lnTo>
                    <a:pt x="2301" y="24"/>
                  </a:lnTo>
                  <a:lnTo>
                    <a:pt x="2267" y="40"/>
                  </a:lnTo>
                  <a:lnTo>
                    <a:pt x="2228" y="61"/>
                  </a:lnTo>
                  <a:lnTo>
                    <a:pt x="2188" y="87"/>
                  </a:lnTo>
                  <a:lnTo>
                    <a:pt x="2144" y="118"/>
                  </a:lnTo>
                  <a:lnTo>
                    <a:pt x="550" y="1142"/>
                  </a:lnTo>
                  <a:lnTo>
                    <a:pt x="525" y="1161"/>
                  </a:lnTo>
                  <a:lnTo>
                    <a:pt x="501" y="1179"/>
                  </a:lnTo>
                  <a:lnTo>
                    <a:pt x="477" y="1197"/>
                  </a:lnTo>
                  <a:lnTo>
                    <a:pt x="454" y="1214"/>
                  </a:lnTo>
                  <a:lnTo>
                    <a:pt x="429" y="1231"/>
                  </a:lnTo>
                  <a:lnTo>
                    <a:pt x="403" y="1249"/>
                  </a:lnTo>
                  <a:lnTo>
                    <a:pt x="378" y="1267"/>
                  </a:lnTo>
                  <a:lnTo>
                    <a:pt x="351" y="1286"/>
                  </a:lnTo>
                  <a:lnTo>
                    <a:pt x="321" y="1307"/>
                  </a:lnTo>
                  <a:lnTo>
                    <a:pt x="298" y="1323"/>
                  </a:lnTo>
                  <a:lnTo>
                    <a:pt x="286" y="1331"/>
                  </a:lnTo>
                  <a:lnTo>
                    <a:pt x="274" y="1340"/>
                  </a:lnTo>
                  <a:lnTo>
                    <a:pt x="261" y="1350"/>
                  </a:lnTo>
                  <a:lnTo>
                    <a:pt x="246" y="1363"/>
                  </a:lnTo>
                  <a:lnTo>
                    <a:pt x="148" y="1453"/>
                  </a:lnTo>
                  <a:lnTo>
                    <a:pt x="73" y="1522"/>
                  </a:lnTo>
                  <a:lnTo>
                    <a:pt x="58" y="1537"/>
                  </a:lnTo>
                  <a:lnTo>
                    <a:pt x="44" y="1549"/>
                  </a:lnTo>
                  <a:lnTo>
                    <a:pt x="33" y="1562"/>
                  </a:lnTo>
                  <a:lnTo>
                    <a:pt x="23" y="1575"/>
                  </a:lnTo>
                  <a:lnTo>
                    <a:pt x="15" y="1586"/>
                  </a:lnTo>
                  <a:lnTo>
                    <a:pt x="8" y="1596"/>
                  </a:lnTo>
                  <a:lnTo>
                    <a:pt x="4" y="1607"/>
                  </a:lnTo>
                  <a:lnTo>
                    <a:pt x="1" y="1618"/>
                  </a:lnTo>
                  <a:lnTo>
                    <a:pt x="0" y="1627"/>
                  </a:lnTo>
                  <a:lnTo>
                    <a:pt x="1" y="1637"/>
                  </a:lnTo>
                  <a:lnTo>
                    <a:pt x="3" y="1647"/>
                  </a:lnTo>
                  <a:lnTo>
                    <a:pt x="7" y="1656"/>
                  </a:lnTo>
                  <a:lnTo>
                    <a:pt x="14" y="1666"/>
                  </a:lnTo>
                  <a:lnTo>
                    <a:pt x="22" y="1676"/>
                  </a:lnTo>
                  <a:lnTo>
                    <a:pt x="33" y="1685"/>
                  </a:lnTo>
                  <a:lnTo>
                    <a:pt x="44" y="1695"/>
                  </a:lnTo>
                  <a:lnTo>
                    <a:pt x="59" y="1705"/>
                  </a:lnTo>
                  <a:lnTo>
                    <a:pt x="75" y="1717"/>
                  </a:lnTo>
                  <a:lnTo>
                    <a:pt x="95" y="1729"/>
                  </a:lnTo>
                  <a:lnTo>
                    <a:pt x="115" y="1741"/>
                  </a:lnTo>
                  <a:lnTo>
                    <a:pt x="163" y="1767"/>
                  </a:lnTo>
                  <a:lnTo>
                    <a:pt x="220" y="1799"/>
                  </a:lnTo>
                  <a:lnTo>
                    <a:pt x="292" y="1836"/>
                  </a:lnTo>
                  <a:lnTo>
                    <a:pt x="363" y="1872"/>
                  </a:lnTo>
                  <a:lnTo>
                    <a:pt x="434" y="1908"/>
                  </a:lnTo>
                  <a:lnTo>
                    <a:pt x="505" y="1940"/>
                  </a:lnTo>
                  <a:lnTo>
                    <a:pt x="540" y="1956"/>
                  </a:lnTo>
                  <a:lnTo>
                    <a:pt x="577" y="1972"/>
                  </a:lnTo>
                  <a:lnTo>
                    <a:pt x="613" y="1987"/>
                  </a:lnTo>
                  <a:lnTo>
                    <a:pt x="650" y="2001"/>
                  </a:lnTo>
                  <a:lnTo>
                    <a:pt x="688" y="2015"/>
                  </a:lnTo>
                  <a:lnTo>
                    <a:pt x="725" y="2028"/>
                  </a:lnTo>
                  <a:lnTo>
                    <a:pt x="765" y="2041"/>
                  </a:lnTo>
                  <a:lnTo>
                    <a:pt x="803" y="2054"/>
                  </a:lnTo>
                  <a:lnTo>
                    <a:pt x="855" y="2071"/>
                  </a:lnTo>
                  <a:lnTo>
                    <a:pt x="929" y="2098"/>
                  </a:lnTo>
                  <a:lnTo>
                    <a:pt x="1023" y="2134"/>
                  </a:lnTo>
                  <a:lnTo>
                    <a:pt x="1133" y="2176"/>
                  </a:lnTo>
                  <a:lnTo>
                    <a:pt x="1256" y="2224"/>
                  </a:lnTo>
                  <a:lnTo>
                    <a:pt x="1389" y="2274"/>
                  </a:lnTo>
                  <a:lnTo>
                    <a:pt x="1526" y="2328"/>
                  </a:lnTo>
                  <a:lnTo>
                    <a:pt x="1666" y="2382"/>
                  </a:lnTo>
                  <a:lnTo>
                    <a:pt x="1805" y="2435"/>
                  </a:lnTo>
                  <a:lnTo>
                    <a:pt x="1941" y="2485"/>
                  </a:lnTo>
                  <a:lnTo>
                    <a:pt x="2067" y="2532"/>
                  </a:lnTo>
                  <a:lnTo>
                    <a:pt x="2183" y="2573"/>
                  </a:lnTo>
                  <a:lnTo>
                    <a:pt x="2236" y="2591"/>
                  </a:lnTo>
                  <a:lnTo>
                    <a:pt x="2284" y="2607"/>
                  </a:lnTo>
                  <a:lnTo>
                    <a:pt x="2328" y="2620"/>
                  </a:lnTo>
                  <a:lnTo>
                    <a:pt x="2367" y="2631"/>
                  </a:lnTo>
                  <a:lnTo>
                    <a:pt x="2400" y="2640"/>
                  </a:lnTo>
                  <a:lnTo>
                    <a:pt x="2428" y="2646"/>
                  </a:lnTo>
                  <a:lnTo>
                    <a:pt x="2449" y="2650"/>
                  </a:lnTo>
                  <a:lnTo>
                    <a:pt x="2464" y="2650"/>
                  </a:lnTo>
                  <a:lnTo>
                    <a:pt x="2488" y="2648"/>
                  </a:lnTo>
                  <a:lnTo>
                    <a:pt x="2494" y="2646"/>
                  </a:lnTo>
                  <a:lnTo>
                    <a:pt x="2499" y="2640"/>
                  </a:lnTo>
                  <a:lnTo>
                    <a:pt x="2515" y="2623"/>
                  </a:lnTo>
                  <a:close/>
                </a:path>
              </a:pathLst>
            </a:custGeom>
            <a:solidFill>
              <a:srgbClr val="FF6A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7" name="Freeform 41">
              <a:extLst>
                <a:ext uri="{FF2B5EF4-FFF2-40B4-BE49-F238E27FC236}">
                  <a16:creationId xmlns:a16="http://schemas.microsoft.com/office/drawing/2014/main" id="{AB05FDAC-8CD7-1631-F15B-DA0C46F4ACC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51507" y="4961279"/>
              <a:ext cx="1619248" cy="523686"/>
            </a:xfrm>
            <a:custGeom>
              <a:avLst/>
              <a:gdLst>
                <a:gd name="T0" fmla="*/ 18 w 4030"/>
                <a:gd name="T1" fmla="*/ 675 h 1308"/>
                <a:gd name="T2" fmla="*/ 23 w 4030"/>
                <a:gd name="T3" fmla="*/ 699 h 1308"/>
                <a:gd name="T4" fmla="*/ 31 w 4030"/>
                <a:gd name="T5" fmla="*/ 726 h 1308"/>
                <a:gd name="T6" fmla="*/ 37 w 4030"/>
                <a:gd name="T7" fmla="*/ 756 h 1308"/>
                <a:gd name="T8" fmla="*/ 43 w 4030"/>
                <a:gd name="T9" fmla="*/ 804 h 1308"/>
                <a:gd name="T10" fmla="*/ 45 w 4030"/>
                <a:gd name="T11" fmla="*/ 856 h 1308"/>
                <a:gd name="T12" fmla="*/ 87 w 4030"/>
                <a:gd name="T13" fmla="*/ 1232 h 1308"/>
                <a:gd name="T14" fmla="*/ 94 w 4030"/>
                <a:gd name="T15" fmla="*/ 1269 h 1308"/>
                <a:gd name="T16" fmla="*/ 99 w 4030"/>
                <a:gd name="T17" fmla="*/ 1282 h 1308"/>
                <a:gd name="T18" fmla="*/ 104 w 4030"/>
                <a:gd name="T19" fmla="*/ 1292 h 1308"/>
                <a:gd name="T20" fmla="*/ 110 w 4030"/>
                <a:gd name="T21" fmla="*/ 1299 h 1308"/>
                <a:gd name="T22" fmla="*/ 118 w 4030"/>
                <a:gd name="T23" fmla="*/ 1305 h 1308"/>
                <a:gd name="T24" fmla="*/ 129 w 4030"/>
                <a:gd name="T25" fmla="*/ 1307 h 1308"/>
                <a:gd name="T26" fmla="*/ 143 w 4030"/>
                <a:gd name="T27" fmla="*/ 1308 h 1308"/>
                <a:gd name="T28" fmla="*/ 198 w 4030"/>
                <a:gd name="T29" fmla="*/ 1305 h 1308"/>
                <a:gd name="T30" fmla="*/ 313 w 4030"/>
                <a:gd name="T31" fmla="*/ 1292 h 1308"/>
                <a:gd name="T32" fmla="*/ 688 w 4030"/>
                <a:gd name="T33" fmla="*/ 1250 h 1308"/>
                <a:gd name="T34" fmla="*/ 1201 w 4030"/>
                <a:gd name="T35" fmla="*/ 1191 h 1308"/>
                <a:gd name="T36" fmla="*/ 1784 w 4030"/>
                <a:gd name="T37" fmla="*/ 1122 h 1308"/>
                <a:gd name="T38" fmla="*/ 2371 w 4030"/>
                <a:gd name="T39" fmla="*/ 1052 h 1308"/>
                <a:gd name="T40" fmla="*/ 2894 w 4030"/>
                <a:gd name="T41" fmla="*/ 991 h 1308"/>
                <a:gd name="T42" fmla="*/ 3286 w 4030"/>
                <a:gd name="T43" fmla="*/ 947 h 1308"/>
                <a:gd name="T44" fmla="*/ 3411 w 4030"/>
                <a:gd name="T45" fmla="*/ 934 h 1308"/>
                <a:gd name="T46" fmla="*/ 3479 w 4030"/>
                <a:gd name="T47" fmla="*/ 929 h 1308"/>
                <a:gd name="T48" fmla="*/ 3544 w 4030"/>
                <a:gd name="T49" fmla="*/ 924 h 1308"/>
                <a:gd name="T50" fmla="*/ 3615 w 4030"/>
                <a:gd name="T51" fmla="*/ 916 h 1308"/>
                <a:gd name="T52" fmla="*/ 3686 w 4030"/>
                <a:gd name="T53" fmla="*/ 908 h 1308"/>
                <a:gd name="T54" fmla="*/ 3752 w 4030"/>
                <a:gd name="T55" fmla="*/ 899 h 1308"/>
                <a:gd name="T56" fmla="*/ 4022 w 4030"/>
                <a:gd name="T57" fmla="*/ 872 h 1308"/>
                <a:gd name="T58" fmla="*/ 4026 w 4030"/>
                <a:gd name="T59" fmla="*/ 851 h 1308"/>
                <a:gd name="T60" fmla="*/ 4029 w 4030"/>
                <a:gd name="T61" fmla="*/ 811 h 1308"/>
                <a:gd name="T62" fmla="*/ 4030 w 4030"/>
                <a:gd name="T63" fmla="*/ 750 h 1308"/>
                <a:gd name="T64" fmla="*/ 4027 w 4030"/>
                <a:gd name="T65" fmla="*/ 692 h 1308"/>
                <a:gd name="T66" fmla="*/ 4016 w 4030"/>
                <a:gd name="T67" fmla="*/ 616 h 1308"/>
                <a:gd name="T68" fmla="*/ 3987 w 4030"/>
                <a:gd name="T69" fmla="*/ 453 h 1308"/>
                <a:gd name="T70" fmla="*/ 3951 w 4030"/>
                <a:gd name="T71" fmla="*/ 262 h 1308"/>
                <a:gd name="T72" fmla="*/ 3924 w 4030"/>
                <a:gd name="T73" fmla="*/ 135 h 1308"/>
                <a:gd name="T74" fmla="*/ 3910 w 4030"/>
                <a:gd name="T75" fmla="*/ 72 h 1308"/>
                <a:gd name="T76" fmla="*/ 3889 w 4030"/>
                <a:gd name="T77" fmla="*/ 7 h 1308"/>
                <a:gd name="T78" fmla="*/ 3886 w 4030"/>
                <a:gd name="T79" fmla="*/ 2 h 1308"/>
                <a:gd name="T80" fmla="*/ 3836 w 4030"/>
                <a:gd name="T81" fmla="*/ 1 h 1308"/>
                <a:gd name="T82" fmla="*/ 3715 w 4030"/>
                <a:gd name="T83" fmla="*/ 9 h 1308"/>
                <a:gd name="T84" fmla="*/ 3299 w 4030"/>
                <a:gd name="T85" fmla="*/ 48 h 1308"/>
                <a:gd name="T86" fmla="*/ 2719 w 4030"/>
                <a:gd name="T87" fmla="*/ 110 h 1308"/>
                <a:gd name="T88" fmla="*/ 2056 w 4030"/>
                <a:gd name="T89" fmla="*/ 183 h 1308"/>
                <a:gd name="T90" fmla="*/ 1395 w 4030"/>
                <a:gd name="T91" fmla="*/ 257 h 1308"/>
                <a:gd name="T92" fmla="*/ 818 w 4030"/>
                <a:gd name="T93" fmla="*/ 325 h 1308"/>
                <a:gd name="T94" fmla="*/ 409 w 4030"/>
                <a:gd name="T95" fmla="*/ 373 h 1308"/>
                <a:gd name="T96" fmla="*/ 249 w 4030"/>
                <a:gd name="T97" fmla="*/ 392 h 1308"/>
                <a:gd name="T98" fmla="*/ 217 w 4030"/>
                <a:gd name="T99" fmla="*/ 398 h 1308"/>
                <a:gd name="T100" fmla="*/ 185 w 4030"/>
                <a:gd name="T101" fmla="*/ 401 h 1308"/>
                <a:gd name="T102" fmla="*/ 119 w 4030"/>
                <a:gd name="T103" fmla="*/ 405 h 1308"/>
                <a:gd name="T104" fmla="*/ 57 w 4030"/>
                <a:gd name="T105" fmla="*/ 412 h 1308"/>
                <a:gd name="T106" fmla="*/ 27 w 4030"/>
                <a:gd name="T107" fmla="*/ 420 h 1308"/>
                <a:gd name="T108" fmla="*/ 0 w 4030"/>
                <a:gd name="T109" fmla="*/ 431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030" h="1308">
                  <a:moveTo>
                    <a:pt x="16" y="663"/>
                  </a:moveTo>
                  <a:lnTo>
                    <a:pt x="18" y="675"/>
                  </a:lnTo>
                  <a:lnTo>
                    <a:pt x="20" y="687"/>
                  </a:lnTo>
                  <a:lnTo>
                    <a:pt x="23" y="699"/>
                  </a:lnTo>
                  <a:lnTo>
                    <a:pt x="27" y="713"/>
                  </a:lnTo>
                  <a:lnTo>
                    <a:pt x="31" y="726"/>
                  </a:lnTo>
                  <a:lnTo>
                    <a:pt x="34" y="741"/>
                  </a:lnTo>
                  <a:lnTo>
                    <a:pt x="37" y="756"/>
                  </a:lnTo>
                  <a:lnTo>
                    <a:pt x="40" y="772"/>
                  </a:lnTo>
                  <a:lnTo>
                    <a:pt x="43" y="804"/>
                  </a:lnTo>
                  <a:lnTo>
                    <a:pt x="45" y="832"/>
                  </a:lnTo>
                  <a:lnTo>
                    <a:pt x="45" y="856"/>
                  </a:lnTo>
                  <a:lnTo>
                    <a:pt x="47" y="884"/>
                  </a:lnTo>
                  <a:lnTo>
                    <a:pt x="87" y="1232"/>
                  </a:lnTo>
                  <a:lnTo>
                    <a:pt x="91" y="1252"/>
                  </a:lnTo>
                  <a:lnTo>
                    <a:pt x="94" y="1269"/>
                  </a:lnTo>
                  <a:lnTo>
                    <a:pt x="97" y="1276"/>
                  </a:lnTo>
                  <a:lnTo>
                    <a:pt x="99" y="1282"/>
                  </a:lnTo>
                  <a:lnTo>
                    <a:pt x="101" y="1287"/>
                  </a:lnTo>
                  <a:lnTo>
                    <a:pt x="104" y="1292"/>
                  </a:lnTo>
                  <a:lnTo>
                    <a:pt x="107" y="1296"/>
                  </a:lnTo>
                  <a:lnTo>
                    <a:pt x="110" y="1299"/>
                  </a:lnTo>
                  <a:lnTo>
                    <a:pt x="114" y="1302"/>
                  </a:lnTo>
                  <a:lnTo>
                    <a:pt x="118" y="1305"/>
                  </a:lnTo>
                  <a:lnTo>
                    <a:pt x="123" y="1306"/>
                  </a:lnTo>
                  <a:lnTo>
                    <a:pt x="129" y="1307"/>
                  </a:lnTo>
                  <a:lnTo>
                    <a:pt x="135" y="1308"/>
                  </a:lnTo>
                  <a:lnTo>
                    <a:pt x="143" y="1308"/>
                  </a:lnTo>
                  <a:lnTo>
                    <a:pt x="162" y="1308"/>
                  </a:lnTo>
                  <a:lnTo>
                    <a:pt x="198" y="1305"/>
                  </a:lnTo>
                  <a:lnTo>
                    <a:pt x="248" y="1299"/>
                  </a:lnTo>
                  <a:lnTo>
                    <a:pt x="313" y="1292"/>
                  </a:lnTo>
                  <a:lnTo>
                    <a:pt x="479" y="1275"/>
                  </a:lnTo>
                  <a:lnTo>
                    <a:pt x="688" y="1250"/>
                  </a:lnTo>
                  <a:lnTo>
                    <a:pt x="932" y="1222"/>
                  </a:lnTo>
                  <a:lnTo>
                    <a:pt x="1201" y="1191"/>
                  </a:lnTo>
                  <a:lnTo>
                    <a:pt x="1488" y="1157"/>
                  </a:lnTo>
                  <a:lnTo>
                    <a:pt x="1784" y="1122"/>
                  </a:lnTo>
                  <a:lnTo>
                    <a:pt x="2081" y="1086"/>
                  </a:lnTo>
                  <a:lnTo>
                    <a:pt x="2371" y="1052"/>
                  </a:lnTo>
                  <a:lnTo>
                    <a:pt x="2645" y="1020"/>
                  </a:lnTo>
                  <a:lnTo>
                    <a:pt x="2894" y="991"/>
                  </a:lnTo>
                  <a:lnTo>
                    <a:pt x="3111" y="966"/>
                  </a:lnTo>
                  <a:lnTo>
                    <a:pt x="3286" y="947"/>
                  </a:lnTo>
                  <a:lnTo>
                    <a:pt x="3355" y="939"/>
                  </a:lnTo>
                  <a:lnTo>
                    <a:pt x="3411" y="934"/>
                  </a:lnTo>
                  <a:lnTo>
                    <a:pt x="3453" y="930"/>
                  </a:lnTo>
                  <a:lnTo>
                    <a:pt x="3479" y="929"/>
                  </a:lnTo>
                  <a:lnTo>
                    <a:pt x="3511" y="927"/>
                  </a:lnTo>
                  <a:lnTo>
                    <a:pt x="3544" y="924"/>
                  </a:lnTo>
                  <a:lnTo>
                    <a:pt x="3579" y="921"/>
                  </a:lnTo>
                  <a:lnTo>
                    <a:pt x="3615" y="916"/>
                  </a:lnTo>
                  <a:lnTo>
                    <a:pt x="3651" y="912"/>
                  </a:lnTo>
                  <a:lnTo>
                    <a:pt x="3686" y="908"/>
                  </a:lnTo>
                  <a:lnTo>
                    <a:pt x="3720" y="904"/>
                  </a:lnTo>
                  <a:lnTo>
                    <a:pt x="3752" y="899"/>
                  </a:lnTo>
                  <a:lnTo>
                    <a:pt x="4020" y="879"/>
                  </a:lnTo>
                  <a:lnTo>
                    <a:pt x="4022" y="872"/>
                  </a:lnTo>
                  <a:lnTo>
                    <a:pt x="4024" y="863"/>
                  </a:lnTo>
                  <a:lnTo>
                    <a:pt x="4026" y="851"/>
                  </a:lnTo>
                  <a:lnTo>
                    <a:pt x="4027" y="839"/>
                  </a:lnTo>
                  <a:lnTo>
                    <a:pt x="4029" y="811"/>
                  </a:lnTo>
                  <a:lnTo>
                    <a:pt x="4030" y="782"/>
                  </a:lnTo>
                  <a:lnTo>
                    <a:pt x="4030" y="750"/>
                  </a:lnTo>
                  <a:lnTo>
                    <a:pt x="4029" y="720"/>
                  </a:lnTo>
                  <a:lnTo>
                    <a:pt x="4027" y="692"/>
                  </a:lnTo>
                  <a:lnTo>
                    <a:pt x="4024" y="670"/>
                  </a:lnTo>
                  <a:lnTo>
                    <a:pt x="4016" y="616"/>
                  </a:lnTo>
                  <a:lnTo>
                    <a:pt x="4002" y="543"/>
                  </a:lnTo>
                  <a:lnTo>
                    <a:pt x="3987" y="453"/>
                  </a:lnTo>
                  <a:lnTo>
                    <a:pt x="3970" y="358"/>
                  </a:lnTo>
                  <a:lnTo>
                    <a:pt x="3951" y="262"/>
                  </a:lnTo>
                  <a:lnTo>
                    <a:pt x="3933" y="174"/>
                  </a:lnTo>
                  <a:lnTo>
                    <a:pt x="3924" y="135"/>
                  </a:lnTo>
                  <a:lnTo>
                    <a:pt x="3917" y="101"/>
                  </a:lnTo>
                  <a:lnTo>
                    <a:pt x="3910" y="72"/>
                  </a:lnTo>
                  <a:lnTo>
                    <a:pt x="3904" y="50"/>
                  </a:lnTo>
                  <a:lnTo>
                    <a:pt x="3889" y="7"/>
                  </a:lnTo>
                  <a:lnTo>
                    <a:pt x="3888" y="4"/>
                  </a:lnTo>
                  <a:lnTo>
                    <a:pt x="3886" y="2"/>
                  </a:lnTo>
                  <a:lnTo>
                    <a:pt x="3871" y="0"/>
                  </a:lnTo>
                  <a:lnTo>
                    <a:pt x="3836" y="1"/>
                  </a:lnTo>
                  <a:lnTo>
                    <a:pt x="3784" y="3"/>
                  </a:lnTo>
                  <a:lnTo>
                    <a:pt x="3715" y="9"/>
                  </a:lnTo>
                  <a:lnTo>
                    <a:pt x="3533" y="25"/>
                  </a:lnTo>
                  <a:lnTo>
                    <a:pt x="3299" y="48"/>
                  </a:lnTo>
                  <a:lnTo>
                    <a:pt x="3024" y="77"/>
                  </a:lnTo>
                  <a:lnTo>
                    <a:pt x="2719" y="110"/>
                  </a:lnTo>
                  <a:lnTo>
                    <a:pt x="2392" y="146"/>
                  </a:lnTo>
                  <a:lnTo>
                    <a:pt x="2056" y="183"/>
                  </a:lnTo>
                  <a:lnTo>
                    <a:pt x="1720" y="221"/>
                  </a:lnTo>
                  <a:lnTo>
                    <a:pt x="1395" y="257"/>
                  </a:lnTo>
                  <a:lnTo>
                    <a:pt x="1090" y="293"/>
                  </a:lnTo>
                  <a:lnTo>
                    <a:pt x="818" y="325"/>
                  </a:lnTo>
                  <a:lnTo>
                    <a:pt x="587" y="352"/>
                  </a:lnTo>
                  <a:lnTo>
                    <a:pt x="409" y="373"/>
                  </a:lnTo>
                  <a:lnTo>
                    <a:pt x="292" y="387"/>
                  </a:lnTo>
                  <a:lnTo>
                    <a:pt x="249" y="392"/>
                  </a:lnTo>
                  <a:lnTo>
                    <a:pt x="234" y="395"/>
                  </a:lnTo>
                  <a:lnTo>
                    <a:pt x="217" y="398"/>
                  </a:lnTo>
                  <a:lnTo>
                    <a:pt x="201" y="400"/>
                  </a:lnTo>
                  <a:lnTo>
                    <a:pt x="185" y="401"/>
                  </a:lnTo>
                  <a:lnTo>
                    <a:pt x="152" y="403"/>
                  </a:lnTo>
                  <a:lnTo>
                    <a:pt x="119" y="405"/>
                  </a:lnTo>
                  <a:lnTo>
                    <a:pt x="87" y="407"/>
                  </a:lnTo>
                  <a:lnTo>
                    <a:pt x="57" y="412"/>
                  </a:lnTo>
                  <a:lnTo>
                    <a:pt x="41" y="415"/>
                  </a:lnTo>
                  <a:lnTo>
                    <a:pt x="27" y="420"/>
                  </a:lnTo>
                  <a:lnTo>
                    <a:pt x="14" y="425"/>
                  </a:lnTo>
                  <a:lnTo>
                    <a:pt x="0" y="431"/>
                  </a:lnTo>
                  <a:lnTo>
                    <a:pt x="16" y="6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21EB1D6F-868F-6EFA-3BD2-85764CE8C7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316687" y="5345362"/>
              <a:ext cx="766778" cy="581129"/>
            </a:xfrm>
            <a:custGeom>
              <a:avLst/>
              <a:gdLst>
                <a:gd name="T0" fmla="*/ 11 w 1453"/>
                <a:gd name="T1" fmla="*/ 726 h 1452"/>
                <a:gd name="T2" fmla="*/ 21 w 1453"/>
                <a:gd name="T3" fmla="*/ 803 h 1452"/>
                <a:gd name="T4" fmla="*/ 44 w 1453"/>
                <a:gd name="T5" fmla="*/ 900 h 1452"/>
                <a:gd name="T6" fmla="*/ 78 w 1453"/>
                <a:gd name="T7" fmla="*/ 994 h 1452"/>
                <a:gd name="T8" fmla="*/ 124 w 1453"/>
                <a:gd name="T9" fmla="*/ 1083 h 1452"/>
                <a:gd name="T10" fmla="*/ 180 w 1453"/>
                <a:gd name="T11" fmla="*/ 1165 h 1452"/>
                <a:gd name="T12" fmla="*/ 244 w 1453"/>
                <a:gd name="T13" fmla="*/ 1240 h 1452"/>
                <a:gd name="T14" fmla="*/ 316 w 1453"/>
                <a:gd name="T15" fmla="*/ 1305 h 1452"/>
                <a:gd name="T16" fmla="*/ 395 w 1453"/>
                <a:gd name="T17" fmla="*/ 1360 h 1452"/>
                <a:gd name="T18" fmla="*/ 480 w 1453"/>
                <a:gd name="T19" fmla="*/ 1403 h 1452"/>
                <a:gd name="T20" fmla="*/ 568 w 1453"/>
                <a:gd name="T21" fmla="*/ 1433 h 1452"/>
                <a:gd name="T22" fmla="*/ 660 w 1453"/>
                <a:gd name="T23" fmla="*/ 1448 h 1452"/>
                <a:gd name="T24" fmla="*/ 783 w 1453"/>
                <a:gd name="T25" fmla="*/ 1452 h 1452"/>
                <a:gd name="T26" fmla="*/ 891 w 1453"/>
                <a:gd name="T27" fmla="*/ 1448 h 1452"/>
                <a:gd name="T28" fmla="*/ 952 w 1453"/>
                <a:gd name="T29" fmla="*/ 1442 h 1452"/>
                <a:gd name="T30" fmla="*/ 1009 w 1453"/>
                <a:gd name="T31" fmla="*/ 1429 h 1452"/>
                <a:gd name="T32" fmla="*/ 1090 w 1453"/>
                <a:gd name="T33" fmla="*/ 1399 h 1452"/>
                <a:gd name="T34" fmla="*/ 1181 w 1453"/>
                <a:gd name="T35" fmla="*/ 1348 h 1452"/>
                <a:gd name="T36" fmla="*/ 1254 w 1453"/>
                <a:gd name="T37" fmla="*/ 1289 h 1452"/>
                <a:gd name="T38" fmla="*/ 1322 w 1453"/>
                <a:gd name="T39" fmla="*/ 1207 h 1452"/>
                <a:gd name="T40" fmla="*/ 1374 w 1453"/>
                <a:gd name="T41" fmla="*/ 1108 h 1452"/>
                <a:gd name="T42" fmla="*/ 1412 w 1453"/>
                <a:gd name="T43" fmla="*/ 997 h 1452"/>
                <a:gd name="T44" fmla="*/ 1439 w 1453"/>
                <a:gd name="T45" fmla="*/ 878 h 1452"/>
                <a:gd name="T46" fmla="*/ 1452 w 1453"/>
                <a:gd name="T47" fmla="*/ 756 h 1452"/>
                <a:gd name="T48" fmla="*/ 1452 w 1453"/>
                <a:gd name="T49" fmla="*/ 633 h 1452"/>
                <a:gd name="T50" fmla="*/ 1441 w 1453"/>
                <a:gd name="T51" fmla="*/ 514 h 1452"/>
                <a:gd name="T52" fmla="*/ 1419 w 1453"/>
                <a:gd name="T53" fmla="*/ 404 h 1452"/>
                <a:gd name="T54" fmla="*/ 1385 w 1453"/>
                <a:gd name="T55" fmla="*/ 305 h 1452"/>
                <a:gd name="T56" fmla="*/ 1341 w 1453"/>
                <a:gd name="T57" fmla="*/ 224 h 1452"/>
                <a:gd name="T58" fmla="*/ 1293 w 1453"/>
                <a:gd name="T59" fmla="*/ 168 h 1452"/>
                <a:gd name="T60" fmla="*/ 1251 w 1453"/>
                <a:gd name="T61" fmla="*/ 134 h 1452"/>
                <a:gd name="T62" fmla="*/ 1207 w 1453"/>
                <a:gd name="T63" fmla="*/ 105 h 1452"/>
                <a:gd name="T64" fmla="*/ 1159 w 1453"/>
                <a:gd name="T65" fmla="*/ 81 h 1452"/>
                <a:gd name="T66" fmla="*/ 1092 w 1453"/>
                <a:gd name="T67" fmla="*/ 54 h 1452"/>
                <a:gd name="T68" fmla="*/ 985 w 1453"/>
                <a:gd name="T69" fmla="*/ 26 h 1452"/>
                <a:gd name="T70" fmla="*/ 873 w 1453"/>
                <a:gd name="T71" fmla="*/ 10 h 1452"/>
                <a:gd name="T72" fmla="*/ 761 w 1453"/>
                <a:gd name="T73" fmla="*/ 3 h 1452"/>
                <a:gd name="T74" fmla="*/ 625 w 1453"/>
                <a:gd name="T75" fmla="*/ 0 h 1452"/>
                <a:gd name="T76" fmla="*/ 535 w 1453"/>
                <a:gd name="T77" fmla="*/ 3 h 1452"/>
                <a:gd name="T78" fmla="*/ 473 w 1453"/>
                <a:gd name="T79" fmla="*/ 10 h 1452"/>
                <a:gd name="T80" fmla="*/ 421 w 1453"/>
                <a:gd name="T81" fmla="*/ 26 h 1452"/>
                <a:gd name="T82" fmla="*/ 384 w 1453"/>
                <a:gd name="T83" fmla="*/ 44 h 1452"/>
                <a:gd name="T84" fmla="*/ 318 w 1453"/>
                <a:gd name="T85" fmla="*/ 89 h 1452"/>
                <a:gd name="T86" fmla="*/ 241 w 1453"/>
                <a:gd name="T87" fmla="*/ 158 h 1452"/>
                <a:gd name="T88" fmla="*/ 169 w 1453"/>
                <a:gd name="T89" fmla="*/ 236 h 1452"/>
                <a:gd name="T90" fmla="*/ 107 w 1453"/>
                <a:gd name="T91" fmla="*/ 316 h 1452"/>
                <a:gd name="T92" fmla="*/ 60 w 1453"/>
                <a:gd name="T93" fmla="*/ 388 h 1452"/>
                <a:gd name="T94" fmla="*/ 43 w 1453"/>
                <a:gd name="T95" fmla="*/ 426 h 1452"/>
                <a:gd name="T96" fmla="*/ 26 w 1453"/>
                <a:gd name="T97" fmla="*/ 482 h 1452"/>
                <a:gd name="T98" fmla="*/ 11 w 1453"/>
                <a:gd name="T99" fmla="*/ 547 h 1452"/>
                <a:gd name="T100" fmla="*/ 1 w 1453"/>
                <a:gd name="T101" fmla="*/ 614 h 1452"/>
                <a:gd name="T102" fmla="*/ 1 w 1453"/>
                <a:gd name="T103" fmla="*/ 675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53" h="1452">
                  <a:moveTo>
                    <a:pt x="3" y="692"/>
                  </a:moveTo>
                  <a:lnTo>
                    <a:pt x="6" y="710"/>
                  </a:lnTo>
                  <a:lnTo>
                    <a:pt x="11" y="726"/>
                  </a:lnTo>
                  <a:lnTo>
                    <a:pt x="14" y="744"/>
                  </a:lnTo>
                  <a:lnTo>
                    <a:pt x="17" y="769"/>
                  </a:lnTo>
                  <a:lnTo>
                    <a:pt x="21" y="803"/>
                  </a:lnTo>
                  <a:lnTo>
                    <a:pt x="28" y="836"/>
                  </a:lnTo>
                  <a:lnTo>
                    <a:pt x="35" y="868"/>
                  </a:lnTo>
                  <a:lnTo>
                    <a:pt x="44" y="900"/>
                  </a:lnTo>
                  <a:lnTo>
                    <a:pt x="53" y="932"/>
                  </a:lnTo>
                  <a:lnTo>
                    <a:pt x="65" y="963"/>
                  </a:lnTo>
                  <a:lnTo>
                    <a:pt x="78" y="994"/>
                  </a:lnTo>
                  <a:lnTo>
                    <a:pt x="92" y="1024"/>
                  </a:lnTo>
                  <a:lnTo>
                    <a:pt x="107" y="1054"/>
                  </a:lnTo>
                  <a:lnTo>
                    <a:pt x="124" y="1083"/>
                  </a:lnTo>
                  <a:lnTo>
                    <a:pt x="141" y="1111"/>
                  </a:lnTo>
                  <a:lnTo>
                    <a:pt x="159" y="1138"/>
                  </a:lnTo>
                  <a:lnTo>
                    <a:pt x="180" y="1165"/>
                  </a:lnTo>
                  <a:lnTo>
                    <a:pt x="200" y="1191"/>
                  </a:lnTo>
                  <a:lnTo>
                    <a:pt x="221" y="1215"/>
                  </a:lnTo>
                  <a:lnTo>
                    <a:pt x="244" y="1240"/>
                  </a:lnTo>
                  <a:lnTo>
                    <a:pt x="267" y="1262"/>
                  </a:lnTo>
                  <a:lnTo>
                    <a:pt x="292" y="1285"/>
                  </a:lnTo>
                  <a:lnTo>
                    <a:pt x="316" y="1305"/>
                  </a:lnTo>
                  <a:lnTo>
                    <a:pt x="342" y="1324"/>
                  </a:lnTo>
                  <a:lnTo>
                    <a:pt x="369" y="1343"/>
                  </a:lnTo>
                  <a:lnTo>
                    <a:pt x="395" y="1360"/>
                  </a:lnTo>
                  <a:lnTo>
                    <a:pt x="423" y="1376"/>
                  </a:lnTo>
                  <a:lnTo>
                    <a:pt x="451" y="1391"/>
                  </a:lnTo>
                  <a:lnTo>
                    <a:pt x="480" y="1403"/>
                  </a:lnTo>
                  <a:lnTo>
                    <a:pt x="509" y="1415"/>
                  </a:lnTo>
                  <a:lnTo>
                    <a:pt x="538" y="1425"/>
                  </a:lnTo>
                  <a:lnTo>
                    <a:pt x="568" y="1433"/>
                  </a:lnTo>
                  <a:lnTo>
                    <a:pt x="599" y="1440"/>
                  </a:lnTo>
                  <a:lnTo>
                    <a:pt x="629" y="1445"/>
                  </a:lnTo>
                  <a:lnTo>
                    <a:pt x="660" y="1448"/>
                  </a:lnTo>
                  <a:lnTo>
                    <a:pt x="692" y="1451"/>
                  </a:lnTo>
                  <a:lnTo>
                    <a:pt x="738" y="1452"/>
                  </a:lnTo>
                  <a:lnTo>
                    <a:pt x="783" y="1452"/>
                  </a:lnTo>
                  <a:lnTo>
                    <a:pt x="828" y="1452"/>
                  </a:lnTo>
                  <a:lnTo>
                    <a:pt x="871" y="1451"/>
                  </a:lnTo>
                  <a:lnTo>
                    <a:pt x="891" y="1448"/>
                  </a:lnTo>
                  <a:lnTo>
                    <a:pt x="911" y="1447"/>
                  </a:lnTo>
                  <a:lnTo>
                    <a:pt x="932" y="1445"/>
                  </a:lnTo>
                  <a:lnTo>
                    <a:pt x="952" y="1442"/>
                  </a:lnTo>
                  <a:lnTo>
                    <a:pt x="971" y="1439"/>
                  </a:lnTo>
                  <a:lnTo>
                    <a:pt x="990" y="1434"/>
                  </a:lnTo>
                  <a:lnTo>
                    <a:pt x="1009" y="1429"/>
                  </a:lnTo>
                  <a:lnTo>
                    <a:pt x="1028" y="1424"/>
                  </a:lnTo>
                  <a:lnTo>
                    <a:pt x="1058" y="1412"/>
                  </a:lnTo>
                  <a:lnTo>
                    <a:pt x="1090" y="1399"/>
                  </a:lnTo>
                  <a:lnTo>
                    <a:pt x="1121" y="1383"/>
                  </a:lnTo>
                  <a:lnTo>
                    <a:pt x="1152" y="1366"/>
                  </a:lnTo>
                  <a:lnTo>
                    <a:pt x="1181" y="1348"/>
                  </a:lnTo>
                  <a:lnTo>
                    <a:pt x="1208" y="1329"/>
                  </a:lnTo>
                  <a:lnTo>
                    <a:pt x="1233" y="1309"/>
                  </a:lnTo>
                  <a:lnTo>
                    <a:pt x="1254" y="1289"/>
                  </a:lnTo>
                  <a:lnTo>
                    <a:pt x="1279" y="1264"/>
                  </a:lnTo>
                  <a:lnTo>
                    <a:pt x="1300" y="1237"/>
                  </a:lnTo>
                  <a:lnTo>
                    <a:pt x="1322" y="1207"/>
                  </a:lnTo>
                  <a:lnTo>
                    <a:pt x="1341" y="1176"/>
                  </a:lnTo>
                  <a:lnTo>
                    <a:pt x="1358" y="1143"/>
                  </a:lnTo>
                  <a:lnTo>
                    <a:pt x="1374" y="1108"/>
                  </a:lnTo>
                  <a:lnTo>
                    <a:pt x="1389" y="1072"/>
                  </a:lnTo>
                  <a:lnTo>
                    <a:pt x="1402" y="1036"/>
                  </a:lnTo>
                  <a:lnTo>
                    <a:pt x="1412" y="997"/>
                  </a:lnTo>
                  <a:lnTo>
                    <a:pt x="1423" y="959"/>
                  </a:lnTo>
                  <a:lnTo>
                    <a:pt x="1432" y="919"/>
                  </a:lnTo>
                  <a:lnTo>
                    <a:pt x="1439" y="878"/>
                  </a:lnTo>
                  <a:lnTo>
                    <a:pt x="1444" y="838"/>
                  </a:lnTo>
                  <a:lnTo>
                    <a:pt x="1449" y="796"/>
                  </a:lnTo>
                  <a:lnTo>
                    <a:pt x="1452" y="756"/>
                  </a:lnTo>
                  <a:lnTo>
                    <a:pt x="1453" y="714"/>
                  </a:lnTo>
                  <a:lnTo>
                    <a:pt x="1453" y="673"/>
                  </a:lnTo>
                  <a:lnTo>
                    <a:pt x="1452" y="633"/>
                  </a:lnTo>
                  <a:lnTo>
                    <a:pt x="1450" y="592"/>
                  </a:lnTo>
                  <a:lnTo>
                    <a:pt x="1447" y="552"/>
                  </a:lnTo>
                  <a:lnTo>
                    <a:pt x="1441" y="514"/>
                  </a:lnTo>
                  <a:lnTo>
                    <a:pt x="1435" y="476"/>
                  </a:lnTo>
                  <a:lnTo>
                    <a:pt x="1427" y="439"/>
                  </a:lnTo>
                  <a:lnTo>
                    <a:pt x="1419" y="404"/>
                  </a:lnTo>
                  <a:lnTo>
                    <a:pt x="1408" y="369"/>
                  </a:lnTo>
                  <a:lnTo>
                    <a:pt x="1397" y="336"/>
                  </a:lnTo>
                  <a:lnTo>
                    <a:pt x="1385" y="305"/>
                  </a:lnTo>
                  <a:lnTo>
                    <a:pt x="1371" y="276"/>
                  </a:lnTo>
                  <a:lnTo>
                    <a:pt x="1357" y="250"/>
                  </a:lnTo>
                  <a:lnTo>
                    <a:pt x="1341" y="224"/>
                  </a:lnTo>
                  <a:lnTo>
                    <a:pt x="1324" y="202"/>
                  </a:lnTo>
                  <a:lnTo>
                    <a:pt x="1306" y="181"/>
                  </a:lnTo>
                  <a:lnTo>
                    <a:pt x="1293" y="168"/>
                  </a:lnTo>
                  <a:lnTo>
                    <a:pt x="1279" y="157"/>
                  </a:lnTo>
                  <a:lnTo>
                    <a:pt x="1266" y="145"/>
                  </a:lnTo>
                  <a:lnTo>
                    <a:pt x="1251" y="134"/>
                  </a:lnTo>
                  <a:lnTo>
                    <a:pt x="1237" y="125"/>
                  </a:lnTo>
                  <a:lnTo>
                    <a:pt x="1222" y="115"/>
                  </a:lnTo>
                  <a:lnTo>
                    <a:pt x="1207" y="105"/>
                  </a:lnTo>
                  <a:lnTo>
                    <a:pt x="1191" y="97"/>
                  </a:lnTo>
                  <a:lnTo>
                    <a:pt x="1176" y="88"/>
                  </a:lnTo>
                  <a:lnTo>
                    <a:pt x="1159" y="81"/>
                  </a:lnTo>
                  <a:lnTo>
                    <a:pt x="1143" y="73"/>
                  </a:lnTo>
                  <a:lnTo>
                    <a:pt x="1126" y="66"/>
                  </a:lnTo>
                  <a:lnTo>
                    <a:pt x="1092" y="54"/>
                  </a:lnTo>
                  <a:lnTo>
                    <a:pt x="1058" y="43"/>
                  </a:lnTo>
                  <a:lnTo>
                    <a:pt x="1021" y="34"/>
                  </a:lnTo>
                  <a:lnTo>
                    <a:pt x="985" y="26"/>
                  </a:lnTo>
                  <a:lnTo>
                    <a:pt x="948" y="20"/>
                  </a:lnTo>
                  <a:lnTo>
                    <a:pt x="910" y="14"/>
                  </a:lnTo>
                  <a:lnTo>
                    <a:pt x="873" y="10"/>
                  </a:lnTo>
                  <a:lnTo>
                    <a:pt x="835" y="7"/>
                  </a:lnTo>
                  <a:lnTo>
                    <a:pt x="798" y="5"/>
                  </a:lnTo>
                  <a:lnTo>
                    <a:pt x="761" y="3"/>
                  </a:lnTo>
                  <a:lnTo>
                    <a:pt x="717" y="2"/>
                  </a:lnTo>
                  <a:lnTo>
                    <a:pt x="672" y="1"/>
                  </a:lnTo>
                  <a:lnTo>
                    <a:pt x="625" y="0"/>
                  </a:lnTo>
                  <a:lnTo>
                    <a:pt x="579" y="1"/>
                  </a:lnTo>
                  <a:lnTo>
                    <a:pt x="557" y="2"/>
                  </a:lnTo>
                  <a:lnTo>
                    <a:pt x="535" y="3"/>
                  </a:lnTo>
                  <a:lnTo>
                    <a:pt x="513" y="5"/>
                  </a:lnTo>
                  <a:lnTo>
                    <a:pt x="493" y="7"/>
                  </a:lnTo>
                  <a:lnTo>
                    <a:pt x="473" y="10"/>
                  </a:lnTo>
                  <a:lnTo>
                    <a:pt x="454" y="14"/>
                  </a:lnTo>
                  <a:lnTo>
                    <a:pt x="437" y="20"/>
                  </a:lnTo>
                  <a:lnTo>
                    <a:pt x="421" y="26"/>
                  </a:lnTo>
                  <a:lnTo>
                    <a:pt x="409" y="32"/>
                  </a:lnTo>
                  <a:lnTo>
                    <a:pt x="396" y="38"/>
                  </a:lnTo>
                  <a:lnTo>
                    <a:pt x="384" y="44"/>
                  </a:lnTo>
                  <a:lnTo>
                    <a:pt x="371" y="52"/>
                  </a:lnTo>
                  <a:lnTo>
                    <a:pt x="345" y="70"/>
                  </a:lnTo>
                  <a:lnTo>
                    <a:pt x="318" y="89"/>
                  </a:lnTo>
                  <a:lnTo>
                    <a:pt x="293" y="111"/>
                  </a:lnTo>
                  <a:lnTo>
                    <a:pt x="267" y="133"/>
                  </a:lnTo>
                  <a:lnTo>
                    <a:pt x="241" y="158"/>
                  </a:lnTo>
                  <a:lnTo>
                    <a:pt x="216" y="183"/>
                  </a:lnTo>
                  <a:lnTo>
                    <a:pt x="192" y="210"/>
                  </a:lnTo>
                  <a:lnTo>
                    <a:pt x="169" y="236"/>
                  </a:lnTo>
                  <a:lnTo>
                    <a:pt x="146" y="263"/>
                  </a:lnTo>
                  <a:lnTo>
                    <a:pt x="126" y="289"/>
                  </a:lnTo>
                  <a:lnTo>
                    <a:pt x="107" y="316"/>
                  </a:lnTo>
                  <a:lnTo>
                    <a:pt x="90" y="341"/>
                  </a:lnTo>
                  <a:lnTo>
                    <a:pt x="74" y="365"/>
                  </a:lnTo>
                  <a:lnTo>
                    <a:pt x="60" y="388"/>
                  </a:lnTo>
                  <a:lnTo>
                    <a:pt x="55" y="398"/>
                  </a:lnTo>
                  <a:lnTo>
                    <a:pt x="49" y="411"/>
                  </a:lnTo>
                  <a:lnTo>
                    <a:pt x="43" y="426"/>
                  </a:lnTo>
                  <a:lnTo>
                    <a:pt x="37" y="443"/>
                  </a:lnTo>
                  <a:lnTo>
                    <a:pt x="31" y="463"/>
                  </a:lnTo>
                  <a:lnTo>
                    <a:pt x="26" y="482"/>
                  </a:lnTo>
                  <a:lnTo>
                    <a:pt x="20" y="503"/>
                  </a:lnTo>
                  <a:lnTo>
                    <a:pt x="15" y="526"/>
                  </a:lnTo>
                  <a:lnTo>
                    <a:pt x="11" y="547"/>
                  </a:lnTo>
                  <a:lnTo>
                    <a:pt x="6" y="569"/>
                  </a:lnTo>
                  <a:lnTo>
                    <a:pt x="3" y="592"/>
                  </a:lnTo>
                  <a:lnTo>
                    <a:pt x="1" y="614"/>
                  </a:lnTo>
                  <a:lnTo>
                    <a:pt x="0" y="636"/>
                  </a:lnTo>
                  <a:lnTo>
                    <a:pt x="0" y="656"/>
                  </a:lnTo>
                  <a:lnTo>
                    <a:pt x="1" y="675"/>
                  </a:lnTo>
                  <a:lnTo>
                    <a:pt x="3" y="692"/>
                  </a:lnTo>
                  <a:close/>
                </a:path>
              </a:pathLst>
            </a:custGeom>
            <a:solidFill>
              <a:srgbClr val="FC9B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</p:grpSp>
      <p:sp>
        <p:nvSpPr>
          <p:cNvPr id="5" name="TextovéPole 4">
            <a:extLst>
              <a:ext uri="{FF2B5EF4-FFF2-40B4-BE49-F238E27FC236}">
                <a16:creationId xmlns:a16="http://schemas.microsoft.com/office/drawing/2014/main" id="{AA4DEBEB-94A1-9542-C8CE-BEAE02BC91E1}"/>
              </a:ext>
            </a:extLst>
          </p:cNvPr>
          <p:cNvSpPr txBox="1"/>
          <p:nvPr/>
        </p:nvSpPr>
        <p:spPr>
          <a:xfrm>
            <a:off x="704423" y="1919415"/>
            <a:ext cx="61009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dirty="0">
                <a:latin typeface="+mj-lt"/>
              </a:rPr>
              <a:t>Metodická podpora</a:t>
            </a:r>
          </a:p>
        </p:txBody>
      </p:sp>
      <p:sp>
        <p:nvSpPr>
          <p:cNvPr id="3" name="Nadpis 3">
            <a:extLst>
              <a:ext uri="{FF2B5EF4-FFF2-40B4-BE49-F238E27FC236}">
                <a16:creationId xmlns:a16="http://schemas.microsoft.com/office/drawing/2014/main" id="{6B9D3A7B-353D-15DF-1586-3DD7B690B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221" y="2657489"/>
            <a:ext cx="10800000" cy="540000"/>
          </a:xfrm>
        </p:spPr>
        <p:txBody>
          <a:bodyPr/>
          <a:lstStyle/>
          <a:p>
            <a:r>
              <a:rPr lang="cs-CZ" sz="4000" dirty="0">
                <a:latin typeface="Georgia"/>
              </a:rPr>
              <a:t>Projekt z Národního plánu obnovy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0538823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AEDD9-53CF-2BCE-0526-4A1499E87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483EB224-F5B0-5BE5-64C6-30F963CD0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983751"/>
            <a:ext cx="10800000" cy="540000"/>
          </a:xfrm>
        </p:spPr>
        <p:txBody>
          <a:bodyPr/>
          <a:lstStyle/>
          <a:p>
            <a:r>
              <a:rPr lang="cs-CZ" dirty="0"/>
              <a:t>NPO, … a digitalizace</a:t>
            </a:r>
          </a:p>
          <a:p>
            <a:endParaRPr lang="cs-CZ" dirty="0">
              <a:solidFill>
                <a:srgbClr val="3566FC"/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A8CA9D3-02E9-8AED-F652-7CC2B24AEB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56613-8A80-4DFD-A719-CAB816A20D3A}" type="slidenum">
              <a:rPr lang="cs-CZ" smtClean="0"/>
              <a:pPr/>
              <a:t>25</a:t>
            </a:fld>
            <a:endParaRPr lang="cs-CZ" dirty="0"/>
          </a:p>
        </p:txBody>
      </p:sp>
      <p:pic>
        <p:nvPicPr>
          <p:cNvPr id="2" name="Picture 1" descr="Obsah obrázku text, kruh, kompaktní disk, logo&#10;&#10;Popis se vygeneroval automaticky.">
            <a:extLst>
              <a:ext uri="{FF2B5EF4-FFF2-40B4-BE49-F238E27FC236}">
                <a16:creationId xmlns:a16="http://schemas.microsoft.com/office/drawing/2014/main" id="{8F20BCE2-22EA-FD07-F0A2-8DEE1D123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8191" y="1975679"/>
            <a:ext cx="4362450" cy="4295775"/>
          </a:xfrm>
          <a:prstGeom prst="rect">
            <a:avLst/>
          </a:prstGeom>
        </p:spPr>
      </p:pic>
      <p:sp>
        <p:nvSpPr>
          <p:cNvPr id="3" name="TextovéPole 3">
            <a:extLst>
              <a:ext uri="{FF2B5EF4-FFF2-40B4-BE49-F238E27FC236}">
                <a16:creationId xmlns:a16="http://schemas.microsoft.com/office/drawing/2014/main" id="{867F4483-AC68-5C05-C1D9-FA3CDD4535E4}"/>
              </a:ext>
            </a:extLst>
          </p:cNvPr>
          <p:cNvSpPr txBox="1"/>
          <p:nvPr/>
        </p:nvSpPr>
        <p:spPr>
          <a:xfrm>
            <a:off x="5976368" y="1523001"/>
            <a:ext cx="4826000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cs-CZ" sz="3200" b="1" dirty="0">
                <a:solidFill>
                  <a:srgbClr val="02216E"/>
                </a:solidFill>
              </a:rPr>
              <a:t>2022–2025</a:t>
            </a:r>
            <a:endParaRPr lang="cs-CZ" b="1" dirty="0">
              <a:solidFill>
                <a:srgbClr val="02216E"/>
              </a:solidFill>
            </a:endParaRPr>
          </a:p>
        </p:txBody>
      </p:sp>
      <p:sp>
        <p:nvSpPr>
          <p:cNvPr id="4" name="TextovéPole 4">
            <a:extLst>
              <a:ext uri="{FF2B5EF4-FFF2-40B4-BE49-F238E27FC236}">
                <a16:creationId xmlns:a16="http://schemas.microsoft.com/office/drawing/2014/main" id="{1C5B8787-A1B5-9741-4852-055B0425D1C2}"/>
              </a:ext>
            </a:extLst>
          </p:cNvPr>
          <p:cNvSpPr txBox="1"/>
          <p:nvPr/>
        </p:nvSpPr>
        <p:spPr>
          <a:xfrm>
            <a:off x="5356534" y="4690257"/>
            <a:ext cx="6378221" cy="584775"/>
          </a:xfrm>
          <a:prstGeom prst="rect">
            <a:avLst/>
          </a:prstGeom>
          <a:solidFill>
            <a:srgbClr val="3566FC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cs-CZ" sz="3200" dirty="0">
                <a:solidFill>
                  <a:schemeClr val="bg1"/>
                </a:solidFill>
              </a:rPr>
              <a:t>Metodická podpora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TextovéPole 5">
            <a:extLst>
              <a:ext uri="{FF2B5EF4-FFF2-40B4-BE49-F238E27FC236}">
                <a16:creationId xmlns:a16="http://schemas.microsoft.com/office/drawing/2014/main" id="{D3005F89-F0E3-207A-F1D5-68B5DCEF05C9}"/>
              </a:ext>
            </a:extLst>
          </p:cNvPr>
          <p:cNvSpPr txBox="1"/>
          <p:nvPr/>
        </p:nvSpPr>
        <p:spPr>
          <a:xfrm>
            <a:off x="5359206" y="2231719"/>
            <a:ext cx="6302962" cy="584775"/>
          </a:xfrm>
          <a:prstGeom prst="rect">
            <a:avLst/>
          </a:prstGeom>
          <a:solidFill>
            <a:srgbClr val="3566FC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cs-CZ" sz="3200" dirty="0">
                <a:solidFill>
                  <a:schemeClr val="bg1"/>
                </a:solidFill>
              </a:rPr>
              <a:t>Prostředky na nákup techniky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0" name="Obrázek 9" descr="mšmt - Sportovní partneři - HC Lvi Břeclav - Muži/Ženy">
            <a:extLst>
              <a:ext uri="{FF2B5EF4-FFF2-40B4-BE49-F238E27FC236}">
                <a16:creationId xmlns:a16="http://schemas.microsoft.com/office/drawing/2014/main" id="{44BAAA3D-AD8E-4125-245C-9313F7735C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8427" t="17901" r="7865" b="16049"/>
          <a:stretch/>
        </p:blipFill>
        <p:spPr>
          <a:xfrm>
            <a:off x="8678460" y="2869725"/>
            <a:ext cx="1877938" cy="1413598"/>
          </a:xfrm>
          <a:prstGeom prst="rect">
            <a:avLst/>
          </a:prstGeom>
        </p:spPr>
      </p:pic>
      <p:sp>
        <p:nvSpPr>
          <p:cNvPr id="11" name="TextovéPole 7">
            <a:extLst>
              <a:ext uri="{FF2B5EF4-FFF2-40B4-BE49-F238E27FC236}">
                <a16:creationId xmlns:a16="http://schemas.microsoft.com/office/drawing/2014/main" id="{4A7DDD6F-1B7B-9FF2-42C3-272651A88008}"/>
              </a:ext>
            </a:extLst>
          </p:cNvPr>
          <p:cNvSpPr txBox="1"/>
          <p:nvPr/>
        </p:nvSpPr>
        <p:spPr>
          <a:xfrm>
            <a:off x="5607817" y="3252483"/>
            <a:ext cx="2790965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3600" b="1" dirty="0">
                <a:solidFill>
                  <a:srgbClr val="02216E"/>
                </a:solidFill>
              </a:rPr>
              <a:t>4,8 mld Kč</a:t>
            </a:r>
          </a:p>
        </p:txBody>
      </p:sp>
      <p:sp>
        <p:nvSpPr>
          <p:cNvPr id="12" name="TextovéPole 8">
            <a:extLst>
              <a:ext uri="{FF2B5EF4-FFF2-40B4-BE49-F238E27FC236}">
                <a16:creationId xmlns:a16="http://schemas.microsoft.com/office/drawing/2014/main" id="{C068220D-F6E5-6181-5F29-4B8C8B4F5D8F}"/>
              </a:ext>
            </a:extLst>
          </p:cNvPr>
          <p:cNvSpPr txBox="1"/>
          <p:nvPr/>
        </p:nvSpPr>
        <p:spPr>
          <a:xfrm>
            <a:off x="5607817" y="5612824"/>
            <a:ext cx="2790965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3600" b="1" dirty="0">
                <a:solidFill>
                  <a:srgbClr val="02216E"/>
                </a:solidFill>
              </a:rPr>
              <a:t>385 mil Kč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7965BAC-5945-2F64-BC18-1C47BC62FF5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68531" b="-270"/>
          <a:stretch/>
        </p:blipFill>
        <p:spPr>
          <a:xfrm>
            <a:off x="9060202" y="5411236"/>
            <a:ext cx="1117856" cy="105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236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2677"/>
            <a:ext cx="11708853" cy="658108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72AE0662-967D-8C0F-DD39-DE80B2E2776E}"/>
              </a:ext>
            </a:extLst>
          </p:cNvPr>
          <p:cNvSpPr/>
          <p:nvPr/>
        </p:nvSpPr>
        <p:spPr>
          <a:xfrm>
            <a:off x="85344" y="5742432"/>
            <a:ext cx="11899596" cy="958921"/>
          </a:xfrm>
          <a:prstGeom prst="rect">
            <a:avLst/>
          </a:prstGeom>
          <a:solidFill>
            <a:srgbClr val="3566FC"/>
          </a:solidFill>
          <a:ln>
            <a:solidFill>
              <a:srgbClr val="3566F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43454735-E806-026D-54A1-F25A9788F70E}"/>
              </a:ext>
            </a:extLst>
          </p:cNvPr>
          <p:cNvSpPr txBox="1">
            <a:spLocks/>
          </p:cNvSpPr>
          <p:nvPr/>
        </p:nvSpPr>
        <p:spPr>
          <a:xfrm>
            <a:off x="3367100" y="425597"/>
            <a:ext cx="8486233" cy="54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cs-CZ" sz="3200" dirty="0"/>
              <a:t>Nabídka NPI ČR – revize RVP &amp; digitální vzdělávání</a:t>
            </a:r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760293D5-EE8E-9900-79D8-99A127AC433E}"/>
              </a:ext>
            </a:extLst>
          </p:cNvPr>
          <p:cNvSpPr txBox="1">
            <a:spLocks/>
          </p:cNvSpPr>
          <p:nvPr/>
        </p:nvSpPr>
        <p:spPr>
          <a:xfrm>
            <a:off x="319213" y="6230330"/>
            <a:ext cx="11716154" cy="4710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None/>
              <a:defRPr sz="2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cs-CZ" sz="2800" dirty="0">
                <a:cs typeface="Arial"/>
              </a:rPr>
              <a:t>Cílové skupiny:  učitelé  </a:t>
            </a:r>
            <a:r>
              <a:rPr lang="en-US" sz="2800" dirty="0">
                <a:cs typeface="Arial"/>
              </a:rPr>
              <a:t>| </a:t>
            </a:r>
            <a:r>
              <a:rPr lang="cs-CZ" sz="2800" dirty="0">
                <a:cs typeface="Arial"/>
              </a:rPr>
              <a:t> ředitelé  </a:t>
            </a:r>
            <a:r>
              <a:rPr lang="en-US" sz="2800" dirty="0">
                <a:cs typeface="Arial"/>
              </a:rPr>
              <a:t>|</a:t>
            </a:r>
            <a:r>
              <a:rPr lang="cs-CZ" sz="2800" dirty="0">
                <a:cs typeface="Arial"/>
              </a:rPr>
              <a:t> </a:t>
            </a:r>
            <a:r>
              <a:rPr lang="en-US" sz="2800" dirty="0">
                <a:cs typeface="Arial"/>
              </a:rPr>
              <a:t> </a:t>
            </a:r>
            <a:r>
              <a:rPr lang="cs-CZ" sz="2800" dirty="0">
                <a:cs typeface="Arial"/>
              </a:rPr>
              <a:t>ICT koordinátoři  </a:t>
            </a:r>
            <a:r>
              <a:rPr lang="en-US" sz="2800" dirty="0">
                <a:cs typeface="Arial"/>
              </a:rPr>
              <a:t>|</a:t>
            </a:r>
            <a:r>
              <a:rPr lang="cs-CZ" sz="2800" dirty="0">
                <a:cs typeface="Arial"/>
              </a:rPr>
              <a:t>  koordinátoři ŠVP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23659A0-5DD1-2D57-63DE-11372F3A8E24}"/>
              </a:ext>
            </a:extLst>
          </p:cNvPr>
          <p:cNvSpPr txBox="1"/>
          <p:nvPr/>
        </p:nvSpPr>
        <p:spPr>
          <a:xfrm>
            <a:off x="7814733" y="5627512"/>
            <a:ext cx="418253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https://digitalizace.rvp.cz/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endParaRPr lang="en-US" sz="2400" dirty="0">
              <a:solidFill>
                <a:schemeClr val="tx2"/>
              </a:solidFill>
              <a:cs typeface="Arial"/>
            </a:endParaRP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E9AF6AFE-4C85-BEEF-E25F-235CD3A78D02}"/>
              </a:ext>
            </a:extLst>
          </p:cNvPr>
          <p:cNvGraphicFramePr>
            <a:graphicFrameLocks noGrp="1"/>
          </p:cNvGraphicFramePr>
          <p:nvPr/>
        </p:nvGraphicFramePr>
        <p:xfrm>
          <a:off x="207060" y="1172308"/>
          <a:ext cx="11777880" cy="4924691"/>
        </p:xfrm>
        <a:graphic>
          <a:graphicData uri="http://schemas.openxmlformats.org/drawingml/2006/table">
            <a:tbl>
              <a:tblPr bandRow="1">
                <a:solidFill>
                  <a:schemeClr val="bg2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2355576">
                  <a:extLst>
                    <a:ext uri="{9D8B030D-6E8A-4147-A177-3AD203B41FA5}">
                      <a16:colId xmlns:a16="http://schemas.microsoft.com/office/drawing/2014/main" val="4025933501"/>
                    </a:ext>
                  </a:extLst>
                </a:gridCol>
                <a:gridCol w="2355576">
                  <a:extLst>
                    <a:ext uri="{9D8B030D-6E8A-4147-A177-3AD203B41FA5}">
                      <a16:colId xmlns:a16="http://schemas.microsoft.com/office/drawing/2014/main" val="3698015656"/>
                    </a:ext>
                  </a:extLst>
                </a:gridCol>
                <a:gridCol w="2355576">
                  <a:extLst>
                    <a:ext uri="{9D8B030D-6E8A-4147-A177-3AD203B41FA5}">
                      <a16:colId xmlns:a16="http://schemas.microsoft.com/office/drawing/2014/main" val="3812666468"/>
                    </a:ext>
                  </a:extLst>
                </a:gridCol>
                <a:gridCol w="2355576">
                  <a:extLst>
                    <a:ext uri="{9D8B030D-6E8A-4147-A177-3AD203B41FA5}">
                      <a16:colId xmlns:a16="http://schemas.microsoft.com/office/drawing/2014/main" val="2624467183"/>
                    </a:ext>
                  </a:extLst>
                </a:gridCol>
                <a:gridCol w="2355576">
                  <a:extLst>
                    <a:ext uri="{9D8B030D-6E8A-4147-A177-3AD203B41FA5}">
                      <a16:colId xmlns:a16="http://schemas.microsoft.com/office/drawing/2014/main" val="2246614448"/>
                    </a:ext>
                  </a:extLst>
                </a:gridCol>
              </a:tblGrid>
              <a:tr h="1328051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625"/>
                        </a:lnSpc>
                      </a:pPr>
                      <a:r>
                        <a:rPr lang="cs-CZ" sz="2200" b="1" dirty="0">
                          <a:solidFill>
                            <a:srgbClr val="5F7184"/>
                          </a:solidFill>
                          <a:effectLst/>
                          <a:latin typeface="Arial"/>
                        </a:rPr>
                        <a:t>Tvorba </a:t>
                      </a:r>
                    </a:p>
                    <a:p>
                      <a:pPr algn="ctr" fontAlgn="base">
                        <a:lnSpc>
                          <a:spcPts val="2625"/>
                        </a:lnSpc>
                      </a:pPr>
                      <a:r>
                        <a:rPr lang="cs-CZ" sz="2200" b="1" dirty="0">
                          <a:solidFill>
                            <a:srgbClr val="5F7184"/>
                          </a:solidFill>
                          <a:effectLst/>
                          <a:latin typeface="Arial"/>
                        </a:rPr>
                        <a:t>odborného </a:t>
                      </a:r>
                    </a:p>
                    <a:p>
                      <a:pPr algn="ctr" fontAlgn="base">
                        <a:lnSpc>
                          <a:spcPts val="2625"/>
                        </a:lnSpc>
                      </a:pPr>
                      <a:r>
                        <a:rPr lang="cs-CZ" sz="2200" b="1" dirty="0">
                          <a:solidFill>
                            <a:srgbClr val="5F7184"/>
                          </a:solidFill>
                          <a:effectLst/>
                          <a:latin typeface="Arial"/>
                        </a:rPr>
                        <a:t>Obsahu</a:t>
                      </a:r>
                      <a:endParaRPr lang="cs-CZ" dirty="0">
                        <a:solidFill>
                          <a:srgbClr val="5F7184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43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5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625"/>
                        </a:lnSpc>
                      </a:pPr>
                      <a:r>
                        <a:rPr lang="cs-CZ" sz="2200" b="1" dirty="0">
                          <a:solidFill>
                            <a:srgbClr val="5F7184"/>
                          </a:solidFill>
                          <a:effectLst/>
                          <a:latin typeface="Arial"/>
                        </a:rPr>
                        <a:t>Poskytování </a:t>
                      </a:r>
                    </a:p>
                    <a:p>
                      <a:pPr algn="ctr" fontAlgn="base">
                        <a:lnSpc>
                          <a:spcPts val="2625"/>
                        </a:lnSpc>
                      </a:pPr>
                      <a:r>
                        <a:rPr lang="cs-CZ" sz="2200" b="1" dirty="0">
                          <a:solidFill>
                            <a:srgbClr val="5F7184"/>
                          </a:solidFill>
                          <a:effectLst/>
                          <a:latin typeface="Arial"/>
                        </a:rPr>
                        <a:t>a šíření obsahu</a:t>
                      </a:r>
                      <a:endParaRPr lang="cs-CZ" dirty="0">
                        <a:solidFill>
                          <a:srgbClr val="5F7184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43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B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625"/>
                        </a:lnSpc>
                      </a:pPr>
                      <a:r>
                        <a:rPr lang="cs-CZ" sz="2200" b="1" dirty="0">
                          <a:solidFill>
                            <a:srgbClr val="5F7184"/>
                          </a:solidFill>
                          <a:effectLst/>
                          <a:latin typeface="Arial"/>
                        </a:rPr>
                        <a:t>Kurzy </a:t>
                      </a:r>
                      <a:endParaRPr lang="cs-CZ" dirty="0">
                        <a:solidFill>
                          <a:srgbClr val="5F7184"/>
                        </a:solidFill>
                        <a:effectLst/>
                        <a:latin typeface="Arial"/>
                      </a:endParaRPr>
                    </a:p>
                    <a:p>
                      <a:pPr algn="ctr" fontAlgn="base">
                        <a:lnSpc>
                          <a:spcPts val="2625"/>
                        </a:lnSpc>
                      </a:pPr>
                      <a:r>
                        <a:rPr lang="cs-CZ" sz="2200" b="1" dirty="0">
                          <a:solidFill>
                            <a:srgbClr val="5F7184"/>
                          </a:solidFill>
                          <a:effectLst/>
                          <a:latin typeface="Arial"/>
                        </a:rPr>
                        <a:t>a studia</a:t>
                      </a:r>
                      <a:endParaRPr lang="cs-CZ" dirty="0">
                        <a:solidFill>
                          <a:srgbClr val="5F7184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43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5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625"/>
                        </a:lnSpc>
                      </a:pPr>
                      <a:r>
                        <a:rPr lang="cs-CZ" sz="2200" b="1" dirty="0">
                          <a:solidFill>
                            <a:srgbClr val="5F7184"/>
                          </a:solidFill>
                          <a:effectLst/>
                          <a:latin typeface="Arial"/>
                        </a:rPr>
                        <a:t>Síťování</a:t>
                      </a:r>
                      <a:endParaRPr lang="cs-CZ" dirty="0">
                        <a:solidFill>
                          <a:srgbClr val="5F7184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43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B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625"/>
                        </a:lnSpc>
                      </a:pPr>
                      <a:r>
                        <a:rPr lang="cs-CZ" sz="2200" b="1" dirty="0">
                          <a:solidFill>
                            <a:srgbClr val="5F7184"/>
                          </a:solidFill>
                          <a:effectLst/>
                          <a:latin typeface="Arial"/>
                        </a:rPr>
                        <a:t>Poradenství</a:t>
                      </a:r>
                      <a:endParaRPr lang="cs-CZ" dirty="0">
                        <a:solidFill>
                          <a:srgbClr val="5F7184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43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5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267095"/>
                  </a:ext>
                </a:extLst>
              </a:tr>
              <a:tr h="311684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400"/>
                        </a:lnSpc>
                        <a:spcAft>
                          <a:spcPts val="600"/>
                        </a:spcAft>
                        <a:buFont typeface="Arial"/>
                        <a:buNone/>
                      </a:pPr>
                      <a:r>
                        <a:rPr lang="cs-CZ" sz="2000" b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metodiky do výuky</a:t>
                      </a:r>
                    </a:p>
                    <a:p>
                      <a:pPr marL="0" lvl="0" indent="0" algn="ctr">
                        <a:lnSpc>
                          <a:spcPts val="2400"/>
                        </a:lnSpc>
                        <a:spcAft>
                          <a:spcPts val="600"/>
                        </a:spcAft>
                        <a:buFont typeface="Arial"/>
                        <a:buNone/>
                      </a:pPr>
                      <a:r>
                        <a:rPr lang="cs-CZ" sz="2000" b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videa </a:t>
                      </a:r>
                    </a:p>
                    <a:p>
                      <a:pPr marL="0" lvl="0" indent="0" algn="ctr">
                        <a:lnSpc>
                          <a:spcPts val="2400"/>
                        </a:lnSpc>
                        <a:spcAft>
                          <a:spcPts val="600"/>
                        </a:spcAft>
                        <a:buFont typeface="Arial"/>
                        <a:buNone/>
                      </a:pPr>
                      <a:r>
                        <a:rPr lang="cs-CZ" sz="2000" b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podcasty (KYBcast, </a:t>
                      </a:r>
                      <a:br>
                        <a:rPr lang="cs-CZ" sz="2000" b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</a:br>
                      <a:r>
                        <a:rPr lang="cs-CZ" sz="2000" b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Škola DigiIN, </a:t>
                      </a:r>
                      <a:br>
                        <a:rPr lang="cs-CZ" sz="2000" b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</a:br>
                      <a:r>
                        <a:rPr lang="cs-CZ" sz="2000" b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Digi Děti)</a:t>
                      </a:r>
                    </a:p>
                    <a:p>
                      <a:pPr marL="0" lvl="0" indent="0" algn="ctr">
                        <a:lnSpc>
                          <a:spcPts val="2400"/>
                        </a:lnSpc>
                        <a:spcAft>
                          <a:spcPts val="600"/>
                        </a:spcAft>
                        <a:buFont typeface="Arial"/>
                        <a:buNone/>
                      </a:pPr>
                      <a:r>
                        <a:rPr lang="cs-CZ" sz="2000" b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doporučení </a:t>
                      </a:r>
                    </a:p>
                    <a:p>
                      <a:pPr marL="0" lvl="0" indent="0" algn="ctr">
                        <a:lnSpc>
                          <a:spcPts val="2400"/>
                        </a:lnSpc>
                        <a:spcAft>
                          <a:spcPts val="600"/>
                        </a:spcAft>
                        <a:buFont typeface="Arial"/>
                        <a:buNone/>
                      </a:pPr>
                      <a:r>
                        <a:rPr lang="cs-CZ" sz="2000" b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ukázkové ŠVP</a:t>
                      </a:r>
                    </a:p>
                    <a:p>
                      <a:pPr marL="0" lvl="0" indent="0" algn="ctr">
                        <a:lnSpc>
                          <a:spcPts val="2400"/>
                        </a:lnSpc>
                        <a:spcAft>
                          <a:spcPts val="600"/>
                        </a:spcAft>
                        <a:buFont typeface="Arial"/>
                        <a:buNone/>
                      </a:pPr>
                      <a:r>
                        <a:rPr lang="cs-CZ" sz="2000" b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plakáty</a:t>
                      </a:r>
                    </a:p>
                    <a:p>
                      <a:pPr marL="0" lvl="0" indent="0" algn="ctr">
                        <a:lnSpc>
                          <a:spcPts val="2400"/>
                        </a:lnSpc>
                        <a:spcAft>
                          <a:spcPts val="600"/>
                        </a:spcAft>
                        <a:buFont typeface="Arial"/>
                        <a:buNone/>
                      </a:pPr>
                      <a:r>
                        <a:rPr lang="cs-CZ" sz="2000" b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FAQ</a:t>
                      </a: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2000" b="0" i="0" u="none" strike="noStrike" cap="none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portál rvp.cz</a:t>
                      </a:r>
                    </a:p>
                    <a:p>
                      <a:pPr marL="0" lvl="0" indent="0" algn="ctr">
                        <a:lnSpc>
                          <a:spcPts val="2400"/>
                        </a:lnSpc>
                        <a:spcAft>
                          <a:spcPts val="300"/>
                        </a:spcAft>
                        <a:buFont typeface="Arial"/>
                        <a:buNone/>
                      </a:pPr>
                      <a:r>
                        <a:rPr lang="cs-CZ" sz="2000" b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spomocnik.rvp.cz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2000" b="0" i="0" u="none" strike="noStrike" cap="none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digitalizace.rvp.cz</a:t>
                      </a:r>
                    </a:p>
                    <a:p>
                      <a:pPr marL="0" lvl="0" indent="0" algn="ctr">
                        <a:lnSpc>
                          <a:spcPts val="2400"/>
                        </a:lnSpc>
                        <a:spcAft>
                          <a:spcPts val="300"/>
                        </a:spcAft>
                        <a:buFont typeface="Arial"/>
                        <a:buNone/>
                      </a:pPr>
                      <a:endParaRPr lang="cs-CZ" sz="2000" b="0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  <a:p>
                      <a:pPr marL="0" lvl="0" indent="0" algn="ctr">
                        <a:lnSpc>
                          <a:spcPts val="2400"/>
                        </a:lnSpc>
                        <a:spcAft>
                          <a:spcPts val="300"/>
                        </a:spcAft>
                        <a:buFont typeface="Arial"/>
                        <a:buNone/>
                      </a:pPr>
                      <a:r>
                        <a:rPr lang="cs-CZ" sz="2000" b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newslettery </a:t>
                      </a:r>
                      <a:endParaRPr lang="cs-CZ" sz="20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  <a:p>
                      <a:pPr marL="0" lvl="0" indent="0" algn="ctr">
                        <a:lnSpc>
                          <a:spcPts val="2400"/>
                        </a:lnSpc>
                        <a:spcAft>
                          <a:spcPts val="300"/>
                        </a:spcAft>
                        <a:buFont typeface="Arial"/>
                        <a:buNone/>
                      </a:pPr>
                      <a:r>
                        <a:rPr lang="cs-CZ" sz="2000" b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webináře </a:t>
                      </a:r>
                    </a:p>
                    <a:p>
                      <a:pPr marL="0" lvl="0" indent="0" algn="ctr">
                        <a:lnSpc>
                          <a:spcPts val="2400"/>
                        </a:lnSpc>
                        <a:spcAft>
                          <a:spcPts val="300"/>
                        </a:spcAft>
                        <a:buFont typeface="Arial"/>
                        <a:buNone/>
                      </a:pPr>
                      <a:r>
                        <a:rPr lang="cs-CZ" sz="2000" b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konference</a:t>
                      </a:r>
                    </a:p>
                    <a:p>
                      <a:pPr marL="0" lvl="0" indent="0" algn="ctr">
                        <a:lnSpc>
                          <a:spcPts val="2400"/>
                        </a:lnSpc>
                        <a:spcAft>
                          <a:spcPts val="300"/>
                        </a:spcAft>
                        <a:buFont typeface="Arial"/>
                        <a:buNone/>
                      </a:pPr>
                      <a:r>
                        <a:rPr lang="cs-CZ" sz="2000" b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kulaté stoly</a:t>
                      </a:r>
                    </a:p>
                    <a:p>
                      <a:pPr marL="0" lvl="0" indent="0" algn="ctr">
                        <a:lnSpc>
                          <a:spcPts val="2400"/>
                        </a:lnSpc>
                        <a:spcAft>
                          <a:spcPts val="300"/>
                        </a:spcAft>
                        <a:buFont typeface="Arial"/>
                        <a:buNone/>
                      </a:pPr>
                      <a:r>
                        <a:rPr lang="cs-CZ" sz="2000" b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DigiDay</a:t>
                      </a:r>
                    </a:p>
                    <a:p>
                      <a:pPr marL="0" lvl="0" indent="0" algn="ctr">
                        <a:lnSpc>
                          <a:spcPts val="2400"/>
                        </a:lnSpc>
                        <a:spcAft>
                          <a:spcPts val="300"/>
                        </a:spcAft>
                        <a:buFont typeface="Arial"/>
                        <a:buNone/>
                      </a:pPr>
                      <a:r>
                        <a:rPr lang="cs-CZ" sz="2000" b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evaluační zprávy</a:t>
                      </a: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ts val="2400"/>
                        </a:lnSpc>
                        <a:spcAft>
                          <a:spcPts val="600"/>
                        </a:spcAft>
                        <a:buFont typeface="Arial"/>
                        <a:buNone/>
                      </a:pPr>
                      <a:r>
                        <a:rPr lang="cs-CZ" sz="2000" b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dlouhé kurzy</a:t>
                      </a:r>
                    </a:p>
                    <a:p>
                      <a:pPr marL="0" indent="0" algn="ctr" fontAlgn="base">
                        <a:lnSpc>
                          <a:spcPts val="2400"/>
                        </a:lnSpc>
                        <a:spcAft>
                          <a:spcPts val="600"/>
                        </a:spcAft>
                        <a:buFont typeface="Arial"/>
                        <a:buNone/>
                      </a:pPr>
                      <a:r>
                        <a:rPr lang="cs-CZ" sz="2000" b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krátké kurzy</a:t>
                      </a:r>
                    </a:p>
                    <a:p>
                      <a:pPr marL="0" indent="0" algn="ctr" fontAlgn="base">
                        <a:lnSpc>
                          <a:spcPts val="2400"/>
                        </a:lnSpc>
                        <a:spcAft>
                          <a:spcPts val="600"/>
                        </a:spcAft>
                        <a:buFont typeface="Arial"/>
                        <a:buNone/>
                      </a:pPr>
                      <a:r>
                        <a:rPr lang="cs-CZ" sz="2000" b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workshopy </a:t>
                      </a:r>
                    </a:p>
                    <a:p>
                      <a:pPr marL="0" indent="0" algn="ctr" fontAlgn="base">
                        <a:lnSpc>
                          <a:spcPts val="2400"/>
                        </a:lnSpc>
                        <a:spcAft>
                          <a:spcPts val="600"/>
                        </a:spcAft>
                        <a:buFont typeface="Arial"/>
                        <a:buNone/>
                      </a:pPr>
                      <a:r>
                        <a:rPr lang="cs-CZ" sz="2000" b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kurzy pro sborovny i pro jednotlivce</a:t>
                      </a:r>
                    </a:p>
                    <a:p>
                      <a:pPr marL="0" indent="0" algn="ctr" fontAlgn="base">
                        <a:lnSpc>
                          <a:spcPts val="2400"/>
                        </a:lnSpc>
                        <a:spcAft>
                          <a:spcPts val="600"/>
                        </a:spcAft>
                        <a:buFont typeface="Arial"/>
                        <a:buNone/>
                      </a:pPr>
                      <a:r>
                        <a:rPr lang="cs-CZ" sz="2000" b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studium pro ICT koordinátory</a:t>
                      </a: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5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400"/>
                        </a:lnSpc>
                        <a:spcAft>
                          <a:spcPts val="600"/>
                        </a:spcAft>
                        <a:buFont typeface="Arial"/>
                        <a:buNone/>
                      </a:pPr>
                      <a:r>
                        <a:rPr lang="cs-CZ" sz="2000" b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Digiroadshow</a:t>
                      </a:r>
                    </a:p>
                    <a:p>
                      <a:pPr marL="0" lvl="0" indent="0" algn="ctr">
                        <a:lnSpc>
                          <a:spcPts val="2400"/>
                        </a:lnSpc>
                        <a:spcAft>
                          <a:spcPts val="600"/>
                        </a:spcAft>
                        <a:buFont typeface="Arial"/>
                        <a:buNone/>
                      </a:pPr>
                      <a:r>
                        <a:rPr lang="cs-CZ" sz="2000" b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Digiplovárny</a:t>
                      </a:r>
                    </a:p>
                    <a:p>
                      <a:pPr marL="0" lvl="0" indent="0" algn="ctr">
                        <a:lnSpc>
                          <a:spcPts val="2400"/>
                        </a:lnSpc>
                        <a:spcAft>
                          <a:spcPts val="600"/>
                        </a:spcAft>
                        <a:buFont typeface="Arial"/>
                        <a:buNone/>
                      </a:pPr>
                      <a:r>
                        <a:rPr lang="cs-CZ" sz="2000" b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konference</a:t>
                      </a:r>
                    </a:p>
                    <a:p>
                      <a:pPr marL="0" lvl="0" indent="0" algn="ctr">
                        <a:lnSpc>
                          <a:spcPts val="2400"/>
                        </a:lnSpc>
                        <a:spcAft>
                          <a:spcPts val="600"/>
                        </a:spcAft>
                        <a:buFont typeface="Arial"/>
                        <a:buNone/>
                      </a:pPr>
                      <a:r>
                        <a:rPr lang="cs-CZ" sz="2000" b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Digiakce</a:t>
                      </a:r>
                    </a:p>
                    <a:p>
                      <a:pPr marL="0" lvl="0" indent="0" algn="ctr">
                        <a:lnSpc>
                          <a:spcPts val="2400"/>
                        </a:lnSpc>
                        <a:spcAft>
                          <a:spcPts val="600"/>
                        </a:spcAft>
                        <a:buFont typeface="Arial"/>
                        <a:buNone/>
                      </a:pPr>
                      <a:r>
                        <a:rPr lang="cs-CZ" sz="2000" b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Digizoom</a:t>
                      </a: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ts val="2400"/>
                        </a:lnSpc>
                        <a:spcAft>
                          <a:spcPts val="600"/>
                        </a:spcAft>
                        <a:buFont typeface="Arial"/>
                        <a:buNone/>
                      </a:pPr>
                      <a:r>
                        <a:rPr lang="cs-CZ" sz="2000" b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konzultace KIM</a:t>
                      </a:r>
                    </a:p>
                    <a:p>
                      <a:pPr marL="0" indent="0" algn="ctr" fontAlgn="base">
                        <a:lnSpc>
                          <a:spcPts val="2400"/>
                        </a:lnSpc>
                        <a:spcAft>
                          <a:spcPts val="600"/>
                        </a:spcAft>
                        <a:buFont typeface="Arial"/>
                        <a:buNone/>
                      </a:pPr>
                      <a:r>
                        <a:rPr lang="cs-CZ" sz="2000" b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konzultace ŠVP</a:t>
                      </a:r>
                    </a:p>
                    <a:p>
                      <a:pPr marL="0" indent="0" algn="ctr" fontAlgn="base">
                        <a:lnSpc>
                          <a:spcPts val="2400"/>
                        </a:lnSpc>
                        <a:spcAft>
                          <a:spcPts val="600"/>
                        </a:spcAft>
                        <a:buFont typeface="Arial"/>
                        <a:buNone/>
                      </a:pPr>
                      <a:r>
                        <a:rPr lang="cs-CZ" sz="2000" b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konzultace IT</a:t>
                      </a:r>
                      <a:r>
                        <a:rPr lang="cs-CZ" sz="2000" b="0" baseline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cs-CZ" sz="2000" b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GURU</a:t>
                      </a:r>
                    </a:p>
                    <a:p>
                      <a:pPr marL="0" lvl="0" indent="0" algn="ctr">
                        <a:lnSpc>
                          <a:spcPts val="2400"/>
                        </a:lnSpc>
                        <a:spcAft>
                          <a:spcPts val="600"/>
                        </a:spcAft>
                        <a:buFont typeface="Arial"/>
                        <a:buNone/>
                      </a:pPr>
                      <a:r>
                        <a:rPr lang="cs-CZ" sz="2000" b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krajští koordinátoři / metodici</a:t>
                      </a: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5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084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5503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4B9A3-97AE-6C8E-C661-0A1F4641C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EEB94E-78F8-E8C2-7154-C429B452E87E}"/>
              </a:ext>
            </a:extLst>
          </p:cNvPr>
          <p:cNvSpPr txBox="1">
            <a:spLocks/>
          </p:cNvSpPr>
          <p:nvPr/>
        </p:nvSpPr>
        <p:spPr>
          <a:xfrm>
            <a:off x="696000" y="1829385"/>
            <a:ext cx="10800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>
                <a:solidFill>
                  <a:srgbClr val="02216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FC8C0472-1498-A094-5D62-857AE3395ACB}"/>
              </a:ext>
            </a:extLst>
          </p:cNvPr>
          <p:cNvGrpSpPr/>
          <p:nvPr/>
        </p:nvGrpSpPr>
        <p:grpSpPr>
          <a:xfrm>
            <a:off x="8480677" y="736319"/>
            <a:ext cx="3265676" cy="1762196"/>
            <a:chOff x="736486" y="4393919"/>
            <a:chExt cx="3265676" cy="1762196"/>
          </a:xfrm>
        </p:grpSpPr>
        <p:sp>
          <p:nvSpPr>
            <p:cNvPr id="8" name="Freeform 37">
              <a:extLst>
                <a:ext uri="{FF2B5EF4-FFF2-40B4-BE49-F238E27FC236}">
                  <a16:creationId xmlns:a16="http://schemas.microsoft.com/office/drawing/2014/main" id="{877C4F4B-98E5-7E9A-5889-0F225159E6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6486" y="4402654"/>
              <a:ext cx="1270896" cy="1753461"/>
            </a:xfrm>
            <a:custGeom>
              <a:avLst/>
              <a:gdLst>
                <a:gd name="T0" fmla="*/ 1534 w 4889"/>
                <a:gd name="T1" fmla="*/ 6695 h 6744"/>
                <a:gd name="T2" fmla="*/ 48 w 4889"/>
                <a:gd name="T3" fmla="*/ 6744 h 6744"/>
                <a:gd name="T4" fmla="*/ 959 w 4889"/>
                <a:gd name="T5" fmla="*/ 6252 h 6744"/>
                <a:gd name="T6" fmla="*/ 1965 w 4889"/>
                <a:gd name="T7" fmla="*/ 5761 h 6744"/>
                <a:gd name="T8" fmla="*/ 1054 w 4889"/>
                <a:gd name="T9" fmla="*/ 5800 h 6744"/>
                <a:gd name="T10" fmla="*/ 1975 w 4889"/>
                <a:gd name="T11" fmla="*/ 5414 h 6744"/>
                <a:gd name="T12" fmla="*/ 481 w 4889"/>
                <a:gd name="T13" fmla="*/ 5376 h 6744"/>
                <a:gd name="T14" fmla="*/ 1476 w 4889"/>
                <a:gd name="T15" fmla="*/ 4876 h 6744"/>
                <a:gd name="T16" fmla="*/ 572 w 4889"/>
                <a:gd name="T17" fmla="*/ 4904 h 6744"/>
                <a:gd name="T18" fmla="*/ 1505 w 4889"/>
                <a:gd name="T19" fmla="*/ 4524 h 6744"/>
                <a:gd name="T20" fmla="*/ 4 w 4889"/>
                <a:gd name="T21" fmla="*/ 4499 h 6744"/>
                <a:gd name="T22" fmla="*/ 988 w 4889"/>
                <a:gd name="T23" fmla="*/ 3992 h 6744"/>
                <a:gd name="T24" fmla="*/ 88 w 4889"/>
                <a:gd name="T25" fmla="*/ 4010 h 6744"/>
                <a:gd name="T26" fmla="*/ 1034 w 4889"/>
                <a:gd name="T27" fmla="*/ 3633 h 6744"/>
                <a:gd name="T28" fmla="*/ 1925 w 4889"/>
                <a:gd name="T29" fmla="*/ 3177 h 6744"/>
                <a:gd name="T30" fmla="*/ 501 w 4889"/>
                <a:gd name="T31" fmla="*/ 3110 h 6744"/>
                <a:gd name="T32" fmla="*/ 2000 w 4889"/>
                <a:gd name="T33" fmla="*/ 2673 h 6744"/>
                <a:gd name="T34" fmla="*/ 561 w 4889"/>
                <a:gd name="T35" fmla="*/ 2741 h 6744"/>
                <a:gd name="T36" fmla="*/ 1452 w 4889"/>
                <a:gd name="T37" fmla="*/ 2298 h 6744"/>
                <a:gd name="T38" fmla="*/ 14 w 4889"/>
                <a:gd name="T39" fmla="*/ 2229 h 6744"/>
                <a:gd name="T40" fmla="*/ 1513 w 4889"/>
                <a:gd name="T41" fmla="*/ 1781 h 6744"/>
                <a:gd name="T42" fmla="*/ 88 w 4889"/>
                <a:gd name="T43" fmla="*/ 1848 h 6744"/>
                <a:gd name="T44" fmla="*/ 980 w 4889"/>
                <a:gd name="T45" fmla="*/ 1417 h 6744"/>
                <a:gd name="T46" fmla="*/ 1925 w 4889"/>
                <a:gd name="T47" fmla="*/ 907 h 6744"/>
                <a:gd name="T48" fmla="*/ 1026 w 4889"/>
                <a:gd name="T49" fmla="*/ 890 h 6744"/>
                <a:gd name="T50" fmla="*/ 2010 w 4889"/>
                <a:gd name="T51" fmla="*/ 510 h 6744"/>
                <a:gd name="T52" fmla="*/ 509 w 4889"/>
                <a:gd name="T53" fmla="*/ 535 h 6744"/>
                <a:gd name="T54" fmla="*/ 1442 w 4889"/>
                <a:gd name="T55" fmla="*/ 30 h 6744"/>
                <a:gd name="T56" fmla="*/ 537 w 4889"/>
                <a:gd name="T57" fmla="*/ 1 h 6744"/>
                <a:gd name="T58" fmla="*/ 3930 w 4889"/>
                <a:gd name="T59" fmla="*/ 6706 h 6744"/>
                <a:gd name="T60" fmla="*/ 2435 w 4889"/>
                <a:gd name="T61" fmla="*/ 6744 h 6744"/>
                <a:gd name="T62" fmla="*/ 3836 w 4889"/>
                <a:gd name="T63" fmla="*/ 6243 h 6744"/>
                <a:gd name="T64" fmla="*/ 2924 w 4889"/>
                <a:gd name="T65" fmla="*/ 6204 h 6744"/>
                <a:gd name="T66" fmla="*/ 4411 w 4889"/>
                <a:gd name="T67" fmla="*/ 5809 h 6744"/>
                <a:gd name="T68" fmla="*/ 2924 w 4889"/>
                <a:gd name="T69" fmla="*/ 5858 h 6744"/>
                <a:gd name="T70" fmla="*/ 4315 w 4889"/>
                <a:gd name="T71" fmla="*/ 5366 h 6744"/>
                <a:gd name="T72" fmla="*/ 2924 w 4889"/>
                <a:gd name="T73" fmla="*/ 5318 h 6744"/>
                <a:gd name="T74" fmla="*/ 4888 w 4889"/>
                <a:gd name="T75" fmla="*/ 4913 h 6744"/>
                <a:gd name="T76" fmla="*/ 3413 w 4889"/>
                <a:gd name="T77" fmla="*/ 4970 h 6744"/>
                <a:gd name="T78" fmla="*/ 4794 w 4889"/>
                <a:gd name="T79" fmla="*/ 4490 h 6744"/>
                <a:gd name="T80" fmla="*/ 3394 w 4889"/>
                <a:gd name="T81" fmla="*/ 4433 h 6744"/>
                <a:gd name="T82" fmla="*/ 2489 w 4889"/>
                <a:gd name="T83" fmla="*/ 4461 h 6744"/>
                <a:gd name="T84" fmla="*/ 3902 w 4889"/>
                <a:gd name="T85" fmla="*/ 4081 h 6744"/>
                <a:gd name="T86" fmla="*/ 2401 w 4889"/>
                <a:gd name="T87" fmla="*/ 4056 h 6744"/>
                <a:gd name="T88" fmla="*/ 3864 w 4889"/>
                <a:gd name="T89" fmla="*/ 3549 h 6744"/>
                <a:gd name="T90" fmla="*/ 2964 w 4889"/>
                <a:gd name="T91" fmla="*/ 3567 h 6744"/>
                <a:gd name="T92" fmla="*/ 4389 w 4889"/>
                <a:gd name="T93" fmla="*/ 3190 h 6744"/>
                <a:gd name="T94" fmla="*/ 2884 w 4889"/>
                <a:gd name="T95" fmla="*/ 3177 h 6744"/>
                <a:gd name="T96" fmla="*/ 4335 w 4889"/>
                <a:gd name="T97" fmla="*/ 2667 h 6744"/>
                <a:gd name="T98" fmla="*/ 3438 w 4889"/>
                <a:gd name="T99" fmla="*/ 2673 h 6744"/>
                <a:gd name="T100" fmla="*/ 4876 w 4889"/>
                <a:gd name="T101" fmla="*/ 2298 h 6744"/>
                <a:gd name="T102" fmla="*/ 3370 w 4889"/>
                <a:gd name="T103" fmla="*/ 2298 h 6744"/>
                <a:gd name="T104" fmla="*/ 4807 w 4889"/>
                <a:gd name="T105" fmla="*/ 1786 h 6744"/>
                <a:gd name="T106" fmla="*/ 3910 w 4889"/>
                <a:gd name="T107" fmla="*/ 1781 h 6744"/>
                <a:gd name="T108" fmla="*/ 2485 w 4889"/>
                <a:gd name="T109" fmla="*/ 1848 h 6744"/>
                <a:gd name="T110" fmla="*/ 3856 w 4889"/>
                <a:gd name="T111" fmla="*/ 1417 h 6744"/>
                <a:gd name="T112" fmla="*/ 2405 w 4889"/>
                <a:gd name="T113" fmla="*/ 1350 h 6744"/>
                <a:gd name="T114" fmla="*/ 4381 w 4889"/>
                <a:gd name="T115" fmla="*/ 890 h 6744"/>
                <a:gd name="T116" fmla="*/ 2968 w 4889"/>
                <a:gd name="T117" fmla="*/ 953 h 6744"/>
                <a:gd name="T118" fmla="*/ 4343 w 4889"/>
                <a:gd name="T119" fmla="*/ 535 h 6744"/>
                <a:gd name="T120" fmla="*/ 2880 w 4889"/>
                <a:gd name="T121" fmla="*/ 473 h 6744"/>
                <a:gd name="T122" fmla="*/ 4852 w 4889"/>
                <a:gd name="T123" fmla="*/ 1 h 6744"/>
                <a:gd name="T124" fmla="*/ 3451 w 4889"/>
                <a:gd name="T125" fmla="*/ 57 h 6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89" h="6744">
                  <a:moveTo>
                    <a:pt x="4841" y="6648"/>
                  </a:moveTo>
                  <a:lnTo>
                    <a:pt x="4832" y="6648"/>
                  </a:lnTo>
                  <a:lnTo>
                    <a:pt x="4823" y="6651"/>
                  </a:lnTo>
                  <a:lnTo>
                    <a:pt x="4815" y="6656"/>
                  </a:lnTo>
                  <a:lnTo>
                    <a:pt x="4807" y="6662"/>
                  </a:lnTo>
                  <a:lnTo>
                    <a:pt x="4801" y="6669"/>
                  </a:lnTo>
                  <a:lnTo>
                    <a:pt x="4797" y="6677"/>
                  </a:lnTo>
                  <a:lnTo>
                    <a:pt x="4794" y="6686"/>
                  </a:lnTo>
                  <a:lnTo>
                    <a:pt x="4793" y="6695"/>
                  </a:lnTo>
                  <a:lnTo>
                    <a:pt x="4794" y="6706"/>
                  </a:lnTo>
                  <a:lnTo>
                    <a:pt x="4797" y="6715"/>
                  </a:lnTo>
                  <a:lnTo>
                    <a:pt x="4801" y="6723"/>
                  </a:lnTo>
                  <a:lnTo>
                    <a:pt x="4807" y="6730"/>
                  </a:lnTo>
                  <a:lnTo>
                    <a:pt x="4815" y="6735"/>
                  </a:lnTo>
                  <a:lnTo>
                    <a:pt x="4823" y="6741"/>
                  </a:lnTo>
                  <a:lnTo>
                    <a:pt x="4832" y="6744"/>
                  </a:lnTo>
                  <a:lnTo>
                    <a:pt x="4841" y="6744"/>
                  </a:lnTo>
                  <a:lnTo>
                    <a:pt x="4852" y="6744"/>
                  </a:lnTo>
                  <a:lnTo>
                    <a:pt x="4861" y="6741"/>
                  </a:lnTo>
                  <a:lnTo>
                    <a:pt x="4869" y="6735"/>
                  </a:lnTo>
                  <a:lnTo>
                    <a:pt x="4876" y="6730"/>
                  </a:lnTo>
                  <a:lnTo>
                    <a:pt x="4881" y="6723"/>
                  </a:lnTo>
                  <a:lnTo>
                    <a:pt x="4886" y="6715"/>
                  </a:lnTo>
                  <a:lnTo>
                    <a:pt x="4888" y="6706"/>
                  </a:lnTo>
                  <a:lnTo>
                    <a:pt x="4889" y="6695"/>
                  </a:lnTo>
                  <a:lnTo>
                    <a:pt x="4888" y="6686"/>
                  </a:lnTo>
                  <a:lnTo>
                    <a:pt x="4886" y="6677"/>
                  </a:lnTo>
                  <a:lnTo>
                    <a:pt x="4881" y="6669"/>
                  </a:lnTo>
                  <a:lnTo>
                    <a:pt x="4876" y="6662"/>
                  </a:lnTo>
                  <a:lnTo>
                    <a:pt x="4869" y="6656"/>
                  </a:lnTo>
                  <a:lnTo>
                    <a:pt x="4861" y="6651"/>
                  </a:lnTo>
                  <a:lnTo>
                    <a:pt x="4852" y="6648"/>
                  </a:lnTo>
                  <a:lnTo>
                    <a:pt x="4841" y="6648"/>
                  </a:lnTo>
                  <a:close/>
                  <a:moveTo>
                    <a:pt x="1965" y="6648"/>
                  </a:moveTo>
                  <a:lnTo>
                    <a:pt x="1956" y="6648"/>
                  </a:lnTo>
                  <a:lnTo>
                    <a:pt x="1947" y="6651"/>
                  </a:lnTo>
                  <a:lnTo>
                    <a:pt x="1939" y="6656"/>
                  </a:lnTo>
                  <a:lnTo>
                    <a:pt x="1931" y="6662"/>
                  </a:lnTo>
                  <a:lnTo>
                    <a:pt x="1925" y="6669"/>
                  </a:lnTo>
                  <a:lnTo>
                    <a:pt x="1921" y="6677"/>
                  </a:lnTo>
                  <a:lnTo>
                    <a:pt x="1918" y="6686"/>
                  </a:lnTo>
                  <a:lnTo>
                    <a:pt x="1917" y="6695"/>
                  </a:lnTo>
                  <a:lnTo>
                    <a:pt x="1918" y="6706"/>
                  </a:lnTo>
                  <a:lnTo>
                    <a:pt x="1921" y="6715"/>
                  </a:lnTo>
                  <a:lnTo>
                    <a:pt x="1925" y="6723"/>
                  </a:lnTo>
                  <a:lnTo>
                    <a:pt x="1931" y="6730"/>
                  </a:lnTo>
                  <a:lnTo>
                    <a:pt x="1939" y="6735"/>
                  </a:lnTo>
                  <a:lnTo>
                    <a:pt x="1947" y="6741"/>
                  </a:lnTo>
                  <a:lnTo>
                    <a:pt x="1956" y="6744"/>
                  </a:lnTo>
                  <a:lnTo>
                    <a:pt x="1965" y="6744"/>
                  </a:lnTo>
                  <a:lnTo>
                    <a:pt x="1975" y="6744"/>
                  </a:lnTo>
                  <a:lnTo>
                    <a:pt x="1985" y="6741"/>
                  </a:lnTo>
                  <a:lnTo>
                    <a:pt x="1993" y="6735"/>
                  </a:lnTo>
                  <a:lnTo>
                    <a:pt x="2000" y="6730"/>
                  </a:lnTo>
                  <a:lnTo>
                    <a:pt x="2005" y="6723"/>
                  </a:lnTo>
                  <a:lnTo>
                    <a:pt x="2010" y="6715"/>
                  </a:lnTo>
                  <a:lnTo>
                    <a:pt x="2012" y="6706"/>
                  </a:lnTo>
                  <a:lnTo>
                    <a:pt x="2013" y="6695"/>
                  </a:lnTo>
                  <a:lnTo>
                    <a:pt x="2012" y="6686"/>
                  </a:lnTo>
                  <a:lnTo>
                    <a:pt x="2010" y="6677"/>
                  </a:lnTo>
                  <a:lnTo>
                    <a:pt x="2005" y="6669"/>
                  </a:lnTo>
                  <a:lnTo>
                    <a:pt x="2000" y="6662"/>
                  </a:lnTo>
                  <a:lnTo>
                    <a:pt x="1993" y="6656"/>
                  </a:lnTo>
                  <a:lnTo>
                    <a:pt x="1985" y="6651"/>
                  </a:lnTo>
                  <a:lnTo>
                    <a:pt x="1975" y="6648"/>
                  </a:lnTo>
                  <a:lnTo>
                    <a:pt x="1965" y="6648"/>
                  </a:lnTo>
                  <a:close/>
                  <a:moveTo>
                    <a:pt x="1486" y="6648"/>
                  </a:moveTo>
                  <a:lnTo>
                    <a:pt x="1476" y="6648"/>
                  </a:lnTo>
                  <a:lnTo>
                    <a:pt x="1467" y="6651"/>
                  </a:lnTo>
                  <a:lnTo>
                    <a:pt x="1459" y="6656"/>
                  </a:lnTo>
                  <a:lnTo>
                    <a:pt x="1452" y="6662"/>
                  </a:lnTo>
                  <a:lnTo>
                    <a:pt x="1447" y="6669"/>
                  </a:lnTo>
                  <a:lnTo>
                    <a:pt x="1442" y="6677"/>
                  </a:lnTo>
                  <a:lnTo>
                    <a:pt x="1439" y="6686"/>
                  </a:lnTo>
                  <a:lnTo>
                    <a:pt x="1439" y="6695"/>
                  </a:lnTo>
                  <a:lnTo>
                    <a:pt x="1439" y="6706"/>
                  </a:lnTo>
                  <a:lnTo>
                    <a:pt x="1442" y="6715"/>
                  </a:lnTo>
                  <a:lnTo>
                    <a:pt x="1447" y="6723"/>
                  </a:lnTo>
                  <a:lnTo>
                    <a:pt x="1452" y="6730"/>
                  </a:lnTo>
                  <a:lnTo>
                    <a:pt x="1459" y="6735"/>
                  </a:lnTo>
                  <a:lnTo>
                    <a:pt x="1467" y="6741"/>
                  </a:lnTo>
                  <a:lnTo>
                    <a:pt x="1476" y="6744"/>
                  </a:lnTo>
                  <a:lnTo>
                    <a:pt x="1486" y="6744"/>
                  </a:lnTo>
                  <a:lnTo>
                    <a:pt x="1496" y="6744"/>
                  </a:lnTo>
                  <a:lnTo>
                    <a:pt x="1505" y="6741"/>
                  </a:lnTo>
                  <a:lnTo>
                    <a:pt x="1513" y="6735"/>
                  </a:lnTo>
                  <a:lnTo>
                    <a:pt x="1521" y="6730"/>
                  </a:lnTo>
                  <a:lnTo>
                    <a:pt x="1526" y="6723"/>
                  </a:lnTo>
                  <a:lnTo>
                    <a:pt x="1531" y="6715"/>
                  </a:lnTo>
                  <a:lnTo>
                    <a:pt x="1534" y="6706"/>
                  </a:lnTo>
                  <a:lnTo>
                    <a:pt x="1534" y="6695"/>
                  </a:lnTo>
                  <a:lnTo>
                    <a:pt x="1534" y="6686"/>
                  </a:lnTo>
                  <a:lnTo>
                    <a:pt x="1531" y="6677"/>
                  </a:lnTo>
                  <a:lnTo>
                    <a:pt x="1526" y="6669"/>
                  </a:lnTo>
                  <a:lnTo>
                    <a:pt x="1521" y="6662"/>
                  </a:lnTo>
                  <a:lnTo>
                    <a:pt x="1513" y="6656"/>
                  </a:lnTo>
                  <a:lnTo>
                    <a:pt x="1505" y="6651"/>
                  </a:lnTo>
                  <a:lnTo>
                    <a:pt x="1496" y="6648"/>
                  </a:lnTo>
                  <a:lnTo>
                    <a:pt x="1486" y="6648"/>
                  </a:lnTo>
                  <a:close/>
                  <a:moveTo>
                    <a:pt x="1007" y="6648"/>
                  </a:moveTo>
                  <a:lnTo>
                    <a:pt x="997" y="6648"/>
                  </a:lnTo>
                  <a:lnTo>
                    <a:pt x="988" y="6651"/>
                  </a:lnTo>
                  <a:lnTo>
                    <a:pt x="980" y="6656"/>
                  </a:lnTo>
                  <a:lnTo>
                    <a:pt x="972" y="6662"/>
                  </a:lnTo>
                  <a:lnTo>
                    <a:pt x="967" y="6669"/>
                  </a:lnTo>
                  <a:lnTo>
                    <a:pt x="962" y="6677"/>
                  </a:lnTo>
                  <a:lnTo>
                    <a:pt x="960" y="6686"/>
                  </a:lnTo>
                  <a:lnTo>
                    <a:pt x="959" y="6695"/>
                  </a:lnTo>
                  <a:lnTo>
                    <a:pt x="960" y="6706"/>
                  </a:lnTo>
                  <a:lnTo>
                    <a:pt x="962" y="6715"/>
                  </a:lnTo>
                  <a:lnTo>
                    <a:pt x="967" y="6723"/>
                  </a:lnTo>
                  <a:lnTo>
                    <a:pt x="972" y="6730"/>
                  </a:lnTo>
                  <a:lnTo>
                    <a:pt x="980" y="6735"/>
                  </a:lnTo>
                  <a:lnTo>
                    <a:pt x="988" y="6741"/>
                  </a:lnTo>
                  <a:lnTo>
                    <a:pt x="997" y="6744"/>
                  </a:lnTo>
                  <a:lnTo>
                    <a:pt x="1007" y="6744"/>
                  </a:lnTo>
                  <a:lnTo>
                    <a:pt x="1016" y="6744"/>
                  </a:lnTo>
                  <a:lnTo>
                    <a:pt x="1026" y="6741"/>
                  </a:lnTo>
                  <a:lnTo>
                    <a:pt x="1034" y="6735"/>
                  </a:lnTo>
                  <a:lnTo>
                    <a:pt x="1041" y="6730"/>
                  </a:lnTo>
                  <a:lnTo>
                    <a:pt x="1047" y="6723"/>
                  </a:lnTo>
                  <a:lnTo>
                    <a:pt x="1051" y="6715"/>
                  </a:lnTo>
                  <a:lnTo>
                    <a:pt x="1054" y="6706"/>
                  </a:lnTo>
                  <a:lnTo>
                    <a:pt x="1055" y="6695"/>
                  </a:lnTo>
                  <a:lnTo>
                    <a:pt x="1054" y="6686"/>
                  </a:lnTo>
                  <a:lnTo>
                    <a:pt x="1051" y="6677"/>
                  </a:lnTo>
                  <a:lnTo>
                    <a:pt x="1047" y="6669"/>
                  </a:lnTo>
                  <a:lnTo>
                    <a:pt x="1041" y="6662"/>
                  </a:lnTo>
                  <a:lnTo>
                    <a:pt x="1034" y="6656"/>
                  </a:lnTo>
                  <a:lnTo>
                    <a:pt x="1026" y="6651"/>
                  </a:lnTo>
                  <a:lnTo>
                    <a:pt x="1016" y="6648"/>
                  </a:lnTo>
                  <a:lnTo>
                    <a:pt x="1007" y="6648"/>
                  </a:lnTo>
                  <a:close/>
                  <a:moveTo>
                    <a:pt x="528" y="6648"/>
                  </a:moveTo>
                  <a:lnTo>
                    <a:pt x="517" y="6648"/>
                  </a:lnTo>
                  <a:lnTo>
                    <a:pt x="509" y="6651"/>
                  </a:lnTo>
                  <a:lnTo>
                    <a:pt x="501" y="6656"/>
                  </a:lnTo>
                  <a:lnTo>
                    <a:pt x="494" y="6662"/>
                  </a:lnTo>
                  <a:lnTo>
                    <a:pt x="488" y="6669"/>
                  </a:lnTo>
                  <a:lnTo>
                    <a:pt x="484" y="6677"/>
                  </a:lnTo>
                  <a:lnTo>
                    <a:pt x="481" y="6686"/>
                  </a:lnTo>
                  <a:lnTo>
                    <a:pt x="480" y="6695"/>
                  </a:lnTo>
                  <a:lnTo>
                    <a:pt x="481" y="6706"/>
                  </a:lnTo>
                  <a:lnTo>
                    <a:pt x="484" y="6715"/>
                  </a:lnTo>
                  <a:lnTo>
                    <a:pt x="488" y="6723"/>
                  </a:lnTo>
                  <a:lnTo>
                    <a:pt x="494" y="6730"/>
                  </a:lnTo>
                  <a:lnTo>
                    <a:pt x="501" y="6735"/>
                  </a:lnTo>
                  <a:lnTo>
                    <a:pt x="509" y="6741"/>
                  </a:lnTo>
                  <a:lnTo>
                    <a:pt x="517" y="6744"/>
                  </a:lnTo>
                  <a:lnTo>
                    <a:pt x="528" y="6744"/>
                  </a:lnTo>
                  <a:lnTo>
                    <a:pt x="537" y="6744"/>
                  </a:lnTo>
                  <a:lnTo>
                    <a:pt x="546" y="6741"/>
                  </a:lnTo>
                  <a:lnTo>
                    <a:pt x="554" y="6735"/>
                  </a:lnTo>
                  <a:lnTo>
                    <a:pt x="561" y="6730"/>
                  </a:lnTo>
                  <a:lnTo>
                    <a:pt x="568" y="6723"/>
                  </a:lnTo>
                  <a:lnTo>
                    <a:pt x="572" y="6715"/>
                  </a:lnTo>
                  <a:lnTo>
                    <a:pt x="575" y="6706"/>
                  </a:lnTo>
                  <a:lnTo>
                    <a:pt x="576" y="6695"/>
                  </a:lnTo>
                  <a:lnTo>
                    <a:pt x="575" y="6686"/>
                  </a:lnTo>
                  <a:lnTo>
                    <a:pt x="572" y="6677"/>
                  </a:lnTo>
                  <a:lnTo>
                    <a:pt x="568" y="6669"/>
                  </a:lnTo>
                  <a:lnTo>
                    <a:pt x="561" y="6662"/>
                  </a:lnTo>
                  <a:lnTo>
                    <a:pt x="554" y="6656"/>
                  </a:lnTo>
                  <a:lnTo>
                    <a:pt x="546" y="6651"/>
                  </a:lnTo>
                  <a:lnTo>
                    <a:pt x="537" y="6648"/>
                  </a:lnTo>
                  <a:lnTo>
                    <a:pt x="528" y="6648"/>
                  </a:lnTo>
                  <a:close/>
                  <a:moveTo>
                    <a:pt x="48" y="6648"/>
                  </a:moveTo>
                  <a:lnTo>
                    <a:pt x="39" y="6648"/>
                  </a:lnTo>
                  <a:lnTo>
                    <a:pt x="30" y="6651"/>
                  </a:lnTo>
                  <a:lnTo>
                    <a:pt x="22" y="6656"/>
                  </a:lnTo>
                  <a:lnTo>
                    <a:pt x="14" y="6662"/>
                  </a:lnTo>
                  <a:lnTo>
                    <a:pt x="8" y="6669"/>
                  </a:lnTo>
                  <a:lnTo>
                    <a:pt x="4" y="6677"/>
                  </a:lnTo>
                  <a:lnTo>
                    <a:pt x="1" y="6686"/>
                  </a:lnTo>
                  <a:lnTo>
                    <a:pt x="0" y="6695"/>
                  </a:lnTo>
                  <a:lnTo>
                    <a:pt x="1" y="6706"/>
                  </a:lnTo>
                  <a:lnTo>
                    <a:pt x="4" y="6715"/>
                  </a:lnTo>
                  <a:lnTo>
                    <a:pt x="8" y="6723"/>
                  </a:lnTo>
                  <a:lnTo>
                    <a:pt x="14" y="6730"/>
                  </a:lnTo>
                  <a:lnTo>
                    <a:pt x="22" y="6735"/>
                  </a:lnTo>
                  <a:lnTo>
                    <a:pt x="30" y="6741"/>
                  </a:lnTo>
                  <a:lnTo>
                    <a:pt x="39" y="6744"/>
                  </a:lnTo>
                  <a:lnTo>
                    <a:pt x="48" y="6744"/>
                  </a:lnTo>
                  <a:lnTo>
                    <a:pt x="57" y="6744"/>
                  </a:lnTo>
                  <a:lnTo>
                    <a:pt x="67" y="6741"/>
                  </a:lnTo>
                  <a:lnTo>
                    <a:pt x="75" y="6735"/>
                  </a:lnTo>
                  <a:lnTo>
                    <a:pt x="82" y="6730"/>
                  </a:lnTo>
                  <a:lnTo>
                    <a:pt x="88" y="6723"/>
                  </a:lnTo>
                  <a:lnTo>
                    <a:pt x="92" y="6715"/>
                  </a:lnTo>
                  <a:lnTo>
                    <a:pt x="95" y="6706"/>
                  </a:lnTo>
                  <a:lnTo>
                    <a:pt x="96" y="6695"/>
                  </a:lnTo>
                  <a:lnTo>
                    <a:pt x="95" y="6686"/>
                  </a:lnTo>
                  <a:lnTo>
                    <a:pt x="92" y="6677"/>
                  </a:lnTo>
                  <a:lnTo>
                    <a:pt x="88" y="6669"/>
                  </a:lnTo>
                  <a:lnTo>
                    <a:pt x="82" y="6662"/>
                  </a:lnTo>
                  <a:lnTo>
                    <a:pt x="75" y="6656"/>
                  </a:lnTo>
                  <a:lnTo>
                    <a:pt x="67" y="6651"/>
                  </a:lnTo>
                  <a:lnTo>
                    <a:pt x="57" y="6648"/>
                  </a:lnTo>
                  <a:lnTo>
                    <a:pt x="48" y="6648"/>
                  </a:lnTo>
                  <a:close/>
                  <a:moveTo>
                    <a:pt x="1965" y="6204"/>
                  </a:moveTo>
                  <a:lnTo>
                    <a:pt x="1956" y="6205"/>
                  </a:lnTo>
                  <a:lnTo>
                    <a:pt x="1947" y="6208"/>
                  </a:lnTo>
                  <a:lnTo>
                    <a:pt x="1939" y="6212"/>
                  </a:lnTo>
                  <a:lnTo>
                    <a:pt x="1931" y="6219"/>
                  </a:lnTo>
                  <a:lnTo>
                    <a:pt x="1925" y="6226"/>
                  </a:lnTo>
                  <a:lnTo>
                    <a:pt x="1921" y="6234"/>
                  </a:lnTo>
                  <a:lnTo>
                    <a:pt x="1918" y="6243"/>
                  </a:lnTo>
                  <a:lnTo>
                    <a:pt x="1917" y="6252"/>
                  </a:lnTo>
                  <a:lnTo>
                    <a:pt x="1918" y="6263"/>
                  </a:lnTo>
                  <a:lnTo>
                    <a:pt x="1921" y="6272"/>
                  </a:lnTo>
                  <a:lnTo>
                    <a:pt x="1925" y="6280"/>
                  </a:lnTo>
                  <a:lnTo>
                    <a:pt x="1931" y="6287"/>
                  </a:lnTo>
                  <a:lnTo>
                    <a:pt x="1939" y="6292"/>
                  </a:lnTo>
                  <a:lnTo>
                    <a:pt x="1947" y="6297"/>
                  </a:lnTo>
                  <a:lnTo>
                    <a:pt x="1956" y="6300"/>
                  </a:lnTo>
                  <a:lnTo>
                    <a:pt x="1965" y="6301"/>
                  </a:lnTo>
                  <a:lnTo>
                    <a:pt x="1975" y="6300"/>
                  </a:lnTo>
                  <a:lnTo>
                    <a:pt x="1985" y="6297"/>
                  </a:lnTo>
                  <a:lnTo>
                    <a:pt x="1993" y="6292"/>
                  </a:lnTo>
                  <a:lnTo>
                    <a:pt x="2000" y="6287"/>
                  </a:lnTo>
                  <a:lnTo>
                    <a:pt x="2005" y="6280"/>
                  </a:lnTo>
                  <a:lnTo>
                    <a:pt x="2010" y="6272"/>
                  </a:lnTo>
                  <a:lnTo>
                    <a:pt x="2012" y="6263"/>
                  </a:lnTo>
                  <a:lnTo>
                    <a:pt x="2013" y="6252"/>
                  </a:lnTo>
                  <a:lnTo>
                    <a:pt x="2012" y="6243"/>
                  </a:lnTo>
                  <a:lnTo>
                    <a:pt x="2010" y="6234"/>
                  </a:lnTo>
                  <a:lnTo>
                    <a:pt x="2005" y="6226"/>
                  </a:lnTo>
                  <a:lnTo>
                    <a:pt x="2000" y="6219"/>
                  </a:lnTo>
                  <a:lnTo>
                    <a:pt x="1993" y="6212"/>
                  </a:lnTo>
                  <a:lnTo>
                    <a:pt x="1985" y="6208"/>
                  </a:lnTo>
                  <a:lnTo>
                    <a:pt x="1975" y="6205"/>
                  </a:lnTo>
                  <a:lnTo>
                    <a:pt x="1965" y="6204"/>
                  </a:lnTo>
                  <a:close/>
                  <a:moveTo>
                    <a:pt x="1486" y="6204"/>
                  </a:moveTo>
                  <a:lnTo>
                    <a:pt x="1476" y="6205"/>
                  </a:lnTo>
                  <a:lnTo>
                    <a:pt x="1467" y="6208"/>
                  </a:lnTo>
                  <a:lnTo>
                    <a:pt x="1459" y="6212"/>
                  </a:lnTo>
                  <a:lnTo>
                    <a:pt x="1452" y="6219"/>
                  </a:lnTo>
                  <a:lnTo>
                    <a:pt x="1447" y="6226"/>
                  </a:lnTo>
                  <a:lnTo>
                    <a:pt x="1442" y="6234"/>
                  </a:lnTo>
                  <a:lnTo>
                    <a:pt x="1439" y="6243"/>
                  </a:lnTo>
                  <a:lnTo>
                    <a:pt x="1439" y="6252"/>
                  </a:lnTo>
                  <a:lnTo>
                    <a:pt x="1439" y="6263"/>
                  </a:lnTo>
                  <a:lnTo>
                    <a:pt x="1442" y="6272"/>
                  </a:lnTo>
                  <a:lnTo>
                    <a:pt x="1447" y="6280"/>
                  </a:lnTo>
                  <a:lnTo>
                    <a:pt x="1452" y="6287"/>
                  </a:lnTo>
                  <a:lnTo>
                    <a:pt x="1459" y="6292"/>
                  </a:lnTo>
                  <a:lnTo>
                    <a:pt x="1467" y="6297"/>
                  </a:lnTo>
                  <a:lnTo>
                    <a:pt x="1476" y="6300"/>
                  </a:lnTo>
                  <a:lnTo>
                    <a:pt x="1486" y="6301"/>
                  </a:lnTo>
                  <a:lnTo>
                    <a:pt x="1496" y="6300"/>
                  </a:lnTo>
                  <a:lnTo>
                    <a:pt x="1505" y="6297"/>
                  </a:lnTo>
                  <a:lnTo>
                    <a:pt x="1513" y="6292"/>
                  </a:lnTo>
                  <a:lnTo>
                    <a:pt x="1521" y="6287"/>
                  </a:lnTo>
                  <a:lnTo>
                    <a:pt x="1526" y="6280"/>
                  </a:lnTo>
                  <a:lnTo>
                    <a:pt x="1531" y="6272"/>
                  </a:lnTo>
                  <a:lnTo>
                    <a:pt x="1534" y="6263"/>
                  </a:lnTo>
                  <a:lnTo>
                    <a:pt x="1534" y="6252"/>
                  </a:lnTo>
                  <a:lnTo>
                    <a:pt x="1534" y="6243"/>
                  </a:lnTo>
                  <a:lnTo>
                    <a:pt x="1531" y="6234"/>
                  </a:lnTo>
                  <a:lnTo>
                    <a:pt x="1526" y="6226"/>
                  </a:lnTo>
                  <a:lnTo>
                    <a:pt x="1521" y="6219"/>
                  </a:lnTo>
                  <a:lnTo>
                    <a:pt x="1513" y="6212"/>
                  </a:lnTo>
                  <a:lnTo>
                    <a:pt x="1505" y="6208"/>
                  </a:lnTo>
                  <a:lnTo>
                    <a:pt x="1496" y="6205"/>
                  </a:lnTo>
                  <a:lnTo>
                    <a:pt x="1486" y="6204"/>
                  </a:lnTo>
                  <a:close/>
                  <a:moveTo>
                    <a:pt x="1007" y="6204"/>
                  </a:moveTo>
                  <a:lnTo>
                    <a:pt x="997" y="6205"/>
                  </a:lnTo>
                  <a:lnTo>
                    <a:pt x="988" y="6208"/>
                  </a:lnTo>
                  <a:lnTo>
                    <a:pt x="980" y="6212"/>
                  </a:lnTo>
                  <a:lnTo>
                    <a:pt x="972" y="6219"/>
                  </a:lnTo>
                  <a:lnTo>
                    <a:pt x="967" y="6226"/>
                  </a:lnTo>
                  <a:lnTo>
                    <a:pt x="962" y="6234"/>
                  </a:lnTo>
                  <a:lnTo>
                    <a:pt x="960" y="6243"/>
                  </a:lnTo>
                  <a:lnTo>
                    <a:pt x="959" y="6252"/>
                  </a:lnTo>
                  <a:lnTo>
                    <a:pt x="960" y="6263"/>
                  </a:lnTo>
                  <a:lnTo>
                    <a:pt x="962" y="6272"/>
                  </a:lnTo>
                  <a:lnTo>
                    <a:pt x="967" y="6280"/>
                  </a:lnTo>
                  <a:lnTo>
                    <a:pt x="972" y="6287"/>
                  </a:lnTo>
                  <a:lnTo>
                    <a:pt x="980" y="6292"/>
                  </a:lnTo>
                  <a:lnTo>
                    <a:pt x="988" y="6297"/>
                  </a:lnTo>
                  <a:lnTo>
                    <a:pt x="997" y="6300"/>
                  </a:lnTo>
                  <a:lnTo>
                    <a:pt x="1007" y="6301"/>
                  </a:lnTo>
                  <a:lnTo>
                    <a:pt x="1016" y="6300"/>
                  </a:lnTo>
                  <a:lnTo>
                    <a:pt x="1026" y="6297"/>
                  </a:lnTo>
                  <a:lnTo>
                    <a:pt x="1034" y="6292"/>
                  </a:lnTo>
                  <a:lnTo>
                    <a:pt x="1041" y="6287"/>
                  </a:lnTo>
                  <a:lnTo>
                    <a:pt x="1047" y="6280"/>
                  </a:lnTo>
                  <a:lnTo>
                    <a:pt x="1051" y="6272"/>
                  </a:lnTo>
                  <a:lnTo>
                    <a:pt x="1054" y="6263"/>
                  </a:lnTo>
                  <a:lnTo>
                    <a:pt x="1055" y="6252"/>
                  </a:lnTo>
                  <a:lnTo>
                    <a:pt x="1054" y="6243"/>
                  </a:lnTo>
                  <a:lnTo>
                    <a:pt x="1051" y="6234"/>
                  </a:lnTo>
                  <a:lnTo>
                    <a:pt x="1047" y="6226"/>
                  </a:lnTo>
                  <a:lnTo>
                    <a:pt x="1041" y="6219"/>
                  </a:lnTo>
                  <a:lnTo>
                    <a:pt x="1034" y="6212"/>
                  </a:lnTo>
                  <a:lnTo>
                    <a:pt x="1026" y="6208"/>
                  </a:lnTo>
                  <a:lnTo>
                    <a:pt x="1016" y="6205"/>
                  </a:lnTo>
                  <a:lnTo>
                    <a:pt x="1007" y="6204"/>
                  </a:lnTo>
                  <a:close/>
                  <a:moveTo>
                    <a:pt x="528" y="6204"/>
                  </a:moveTo>
                  <a:lnTo>
                    <a:pt x="517" y="6205"/>
                  </a:lnTo>
                  <a:lnTo>
                    <a:pt x="509" y="6208"/>
                  </a:lnTo>
                  <a:lnTo>
                    <a:pt x="501" y="6212"/>
                  </a:lnTo>
                  <a:lnTo>
                    <a:pt x="494" y="6219"/>
                  </a:lnTo>
                  <a:lnTo>
                    <a:pt x="488" y="6226"/>
                  </a:lnTo>
                  <a:lnTo>
                    <a:pt x="484" y="6234"/>
                  </a:lnTo>
                  <a:lnTo>
                    <a:pt x="481" y="6243"/>
                  </a:lnTo>
                  <a:lnTo>
                    <a:pt x="480" y="6252"/>
                  </a:lnTo>
                  <a:lnTo>
                    <a:pt x="481" y="6263"/>
                  </a:lnTo>
                  <a:lnTo>
                    <a:pt x="484" y="6272"/>
                  </a:lnTo>
                  <a:lnTo>
                    <a:pt x="488" y="6280"/>
                  </a:lnTo>
                  <a:lnTo>
                    <a:pt x="494" y="6287"/>
                  </a:lnTo>
                  <a:lnTo>
                    <a:pt x="501" y="6292"/>
                  </a:lnTo>
                  <a:lnTo>
                    <a:pt x="509" y="6297"/>
                  </a:lnTo>
                  <a:lnTo>
                    <a:pt x="517" y="6300"/>
                  </a:lnTo>
                  <a:lnTo>
                    <a:pt x="528" y="6301"/>
                  </a:lnTo>
                  <a:lnTo>
                    <a:pt x="537" y="6300"/>
                  </a:lnTo>
                  <a:lnTo>
                    <a:pt x="546" y="6297"/>
                  </a:lnTo>
                  <a:lnTo>
                    <a:pt x="554" y="6292"/>
                  </a:lnTo>
                  <a:lnTo>
                    <a:pt x="561" y="6287"/>
                  </a:lnTo>
                  <a:lnTo>
                    <a:pt x="568" y="6280"/>
                  </a:lnTo>
                  <a:lnTo>
                    <a:pt x="572" y="6272"/>
                  </a:lnTo>
                  <a:lnTo>
                    <a:pt x="575" y="6263"/>
                  </a:lnTo>
                  <a:lnTo>
                    <a:pt x="576" y="6252"/>
                  </a:lnTo>
                  <a:lnTo>
                    <a:pt x="575" y="6243"/>
                  </a:lnTo>
                  <a:lnTo>
                    <a:pt x="572" y="6234"/>
                  </a:lnTo>
                  <a:lnTo>
                    <a:pt x="568" y="6226"/>
                  </a:lnTo>
                  <a:lnTo>
                    <a:pt x="561" y="6219"/>
                  </a:lnTo>
                  <a:lnTo>
                    <a:pt x="554" y="6212"/>
                  </a:lnTo>
                  <a:lnTo>
                    <a:pt x="546" y="6208"/>
                  </a:lnTo>
                  <a:lnTo>
                    <a:pt x="537" y="6205"/>
                  </a:lnTo>
                  <a:lnTo>
                    <a:pt x="528" y="6204"/>
                  </a:lnTo>
                  <a:close/>
                  <a:moveTo>
                    <a:pt x="48" y="6204"/>
                  </a:moveTo>
                  <a:lnTo>
                    <a:pt x="39" y="6205"/>
                  </a:lnTo>
                  <a:lnTo>
                    <a:pt x="30" y="6208"/>
                  </a:lnTo>
                  <a:lnTo>
                    <a:pt x="22" y="6212"/>
                  </a:lnTo>
                  <a:lnTo>
                    <a:pt x="14" y="6219"/>
                  </a:lnTo>
                  <a:lnTo>
                    <a:pt x="8" y="6226"/>
                  </a:lnTo>
                  <a:lnTo>
                    <a:pt x="4" y="6234"/>
                  </a:lnTo>
                  <a:lnTo>
                    <a:pt x="1" y="6243"/>
                  </a:lnTo>
                  <a:lnTo>
                    <a:pt x="0" y="6252"/>
                  </a:lnTo>
                  <a:lnTo>
                    <a:pt x="1" y="6263"/>
                  </a:lnTo>
                  <a:lnTo>
                    <a:pt x="4" y="6272"/>
                  </a:lnTo>
                  <a:lnTo>
                    <a:pt x="8" y="6280"/>
                  </a:lnTo>
                  <a:lnTo>
                    <a:pt x="14" y="6287"/>
                  </a:lnTo>
                  <a:lnTo>
                    <a:pt x="22" y="6292"/>
                  </a:lnTo>
                  <a:lnTo>
                    <a:pt x="30" y="6297"/>
                  </a:lnTo>
                  <a:lnTo>
                    <a:pt x="39" y="6300"/>
                  </a:lnTo>
                  <a:lnTo>
                    <a:pt x="48" y="6301"/>
                  </a:lnTo>
                  <a:lnTo>
                    <a:pt x="57" y="6300"/>
                  </a:lnTo>
                  <a:lnTo>
                    <a:pt x="67" y="6297"/>
                  </a:lnTo>
                  <a:lnTo>
                    <a:pt x="75" y="6292"/>
                  </a:lnTo>
                  <a:lnTo>
                    <a:pt x="82" y="6287"/>
                  </a:lnTo>
                  <a:lnTo>
                    <a:pt x="88" y="6280"/>
                  </a:lnTo>
                  <a:lnTo>
                    <a:pt x="92" y="6272"/>
                  </a:lnTo>
                  <a:lnTo>
                    <a:pt x="95" y="6263"/>
                  </a:lnTo>
                  <a:lnTo>
                    <a:pt x="96" y="6252"/>
                  </a:lnTo>
                  <a:lnTo>
                    <a:pt x="95" y="6243"/>
                  </a:lnTo>
                  <a:lnTo>
                    <a:pt x="92" y="6234"/>
                  </a:lnTo>
                  <a:lnTo>
                    <a:pt x="88" y="6226"/>
                  </a:lnTo>
                  <a:lnTo>
                    <a:pt x="82" y="6219"/>
                  </a:lnTo>
                  <a:lnTo>
                    <a:pt x="75" y="6212"/>
                  </a:lnTo>
                  <a:lnTo>
                    <a:pt x="67" y="6208"/>
                  </a:lnTo>
                  <a:lnTo>
                    <a:pt x="57" y="6205"/>
                  </a:lnTo>
                  <a:lnTo>
                    <a:pt x="48" y="6204"/>
                  </a:lnTo>
                  <a:close/>
                  <a:moveTo>
                    <a:pt x="1965" y="5761"/>
                  </a:moveTo>
                  <a:lnTo>
                    <a:pt x="1956" y="5762"/>
                  </a:lnTo>
                  <a:lnTo>
                    <a:pt x="1947" y="5765"/>
                  </a:lnTo>
                  <a:lnTo>
                    <a:pt x="1939" y="5769"/>
                  </a:lnTo>
                  <a:lnTo>
                    <a:pt x="1931" y="5776"/>
                  </a:lnTo>
                  <a:lnTo>
                    <a:pt x="1925" y="5783"/>
                  </a:lnTo>
                  <a:lnTo>
                    <a:pt x="1921" y="5791"/>
                  </a:lnTo>
                  <a:lnTo>
                    <a:pt x="1918" y="5800"/>
                  </a:lnTo>
                  <a:lnTo>
                    <a:pt x="1917" y="5809"/>
                  </a:lnTo>
                  <a:lnTo>
                    <a:pt x="1918" y="5820"/>
                  </a:lnTo>
                  <a:lnTo>
                    <a:pt x="1921" y="5828"/>
                  </a:lnTo>
                  <a:lnTo>
                    <a:pt x="1925" y="5836"/>
                  </a:lnTo>
                  <a:lnTo>
                    <a:pt x="1931" y="5843"/>
                  </a:lnTo>
                  <a:lnTo>
                    <a:pt x="1939" y="5849"/>
                  </a:lnTo>
                  <a:lnTo>
                    <a:pt x="1947" y="5853"/>
                  </a:lnTo>
                  <a:lnTo>
                    <a:pt x="1956" y="5857"/>
                  </a:lnTo>
                  <a:lnTo>
                    <a:pt x="1965" y="5858"/>
                  </a:lnTo>
                  <a:lnTo>
                    <a:pt x="1975" y="5857"/>
                  </a:lnTo>
                  <a:lnTo>
                    <a:pt x="1985" y="5853"/>
                  </a:lnTo>
                  <a:lnTo>
                    <a:pt x="1993" y="5849"/>
                  </a:lnTo>
                  <a:lnTo>
                    <a:pt x="2000" y="5843"/>
                  </a:lnTo>
                  <a:lnTo>
                    <a:pt x="2005" y="5836"/>
                  </a:lnTo>
                  <a:lnTo>
                    <a:pt x="2010" y="5828"/>
                  </a:lnTo>
                  <a:lnTo>
                    <a:pt x="2012" y="5820"/>
                  </a:lnTo>
                  <a:lnTo>
                    <a:pt x="2013" y="5809"/>
                  </a:lnTo>
                  <a:lnTo>
                    <a:pt x="2012" y="5800"/>
                  </a:lnTo>
                  <a:lnTo>
                    <a:pt x="2010" y="5791"/>
                  </a:lnTo>
                  <a:lnTo>
                    <a:pt x="2005" y="5783"/>
                  </a:lnTo>
                  <a:lnTo>
                    <a:pt x="2000" y="5776"/>
                  </a:lnTo>
                  <a:lnTo>
                    <a:pt x="1993" y="5769"/>
                  </a:lnTo>
                  <a:lnTo>
                    <a:pt x="1985" y="5765"/>
                  </a:lnTo>
                  <a:lnTo>
                    <a:pt x="1975" y="5762"/>
                  </a:lnTo>
                  <a:lnTo>
                    <a:pt x="1965" y="5761"/>
                  </a:lnTo>
                  <a:close/>
                  <a:moveTo>
                    <a:pt x="1486" y="5761"/>
                  </a:moveTo>
                  <a:lnTo>
                    <a:pt x="1476" y="5762"/>
                  </a:lnTo>
                  <a:lnTo>
                    <a:pt x="1467" y="5765"/>
                  </a:lnTo>
                  <a:lnTo>
                    <a:pt x="1459" y="5769"/>
                  </a:lnTo>
                  <a:lnTo>
                    <a:pt x="1452" y="5776"/>
                  </a:lnTo>
                  <a:lnTo>
                    <a:pt x="1447" y="5783"/>
                  </a:lnTo>
                  <a:lnTo>
                    <a:pt x="1442" y="5791"/>
                  </a:lnTo>
                  <a:lnTo>
                    <a:pt x="1439" y="5800"/>
                  </a:lnTo>
                  <a:lnTo>
                    <a:pt x="1439" y="5809"/>
                  </a:lnTo>
                  <a:lnTo>
                    <a:pt x="1439" y="5820"/>
                  </a:lnTo>
                  <a:lnTo>
                    <a:pt x="1442" y="5828"/>
                  </a:lnTo>
                  <a:lnTo>
                    <a:pt x="1447" y="5836"/>
                  </a:lnTo>
                  <a:lnTo>
                    <a:pt x="1452" y="5843"/>
                  </a:lnTo>
                  <a:lnTo>
                    <a:pt x="1459" y="5849"/>
                  </a:lnTo>
                  <a:lnTo>
                    <a:pt x="1467" y="5853"/>
                  </a:lnTo>
                  <a:lnTo>
                    <a:pt x="1476" y="5857"/>
                  </a:lnTo>
                  <a:lnTo>
                    <a:pt x="1486" y="5858"/>
                  </a:lnTo>
                  <a:lnTo>
                    <a:pt x="1496" y="5857"/>
                  </a:lnTo>
                  <a:lnTo>
                    <a:pt x="1505" y="5853"/>
                  </a:lnTo>
                  <a:lnTo>
                    <a:pt x="1513" y="5849"/>
                  </a:lnTo>
                  <a:lnTo>
                    <a:pt x="1521" y="5843"/>
                  </a:lnTo>
                  <a:lnTo>
                    <a:pt x="1526" y="5836"/>
                  </a:lnTo>
                  <a:lnTo>
                    <a:pt x="1531" y="5828"/>
                  </a:lnTo>
                  <a:lnTo>
                    <a:pt x="1534" y="5820"/>
                  </a:lnTo>
                  <a:lnTo>
                    <a:pt x="1534" y="5809"/>
                  </a:lnTo>
                  <a:lnTo>
                    <a:pt x="1534" y="5800"/>
                  </a:lnTo>
                  <a:lnTo>
                    <a:pt x="1531" y="5791"/>
                  </a:lnTo>
                  <a:lnTo>
                    <a:pt x="1526" y="5783"/>
                  </a:lnTo>
                  <a:lnTo>
                    <a:pt x="1521" y="5776"/>
                  </a:lnTo>
                  <a:lnTo>
                    <a:pt x="1513" y="5769"/>
                  </a:lnTo>
                  <a:lnTo>
                    <a:pt x="1505" y="5765"/>
                  </a:lnTo>
                  <a:lnTo>
                    <a:pt x="1496" y="5762"/>
                  </a:lnTo>
                  <a:lnTo>
                    <a:pt x="1486" y="5761"/>
                  </a:lnTo>
                  <a:close/>
                  <a:moveTo>
                    <a:pt x="1007" y="5761"/>
                  </a:moveTo>
                  <a:lnTo>
                    <a:pt x="997" y="5762"/>
                  </a:lnTo>
                  <a:lnTo>
                    <a:pt x="988" y="5765"/>
                  </a:lnTo>
                  <a:lnTo>
                    <a:pt x="980" y="5769"/>
                  </a:lnTo>
                  <a:lnTo>
                    <a:pt x="972" y="5776"/>
                  </a:lnTo>
                  <a:lnTo>
                    <a:pt x="967" y="5783"/>
                  </a:lnTo>
                  <a:lnTo>
                    <a:pt x="962" y="5791"/>
                  </a:lnTo>
                  <a:lnTo>
                    <a:pt x="960" y="5800"/>
                  </a:lnTo>
                  <a:lnTo>
                    <a:pt x="959" y="5809"/>
                  </a:lnTo>
                  <a:lnTo>
                    <a:pt x="960" y="5820"/>
                  </a:lnTo>
                  <a:lnTo>
                    <a:pt x="962" y="5828"/>
                  </a:lnTo>
                  <a:lnTo>
                    <a:pt x="967" y="5836"/>
                  </a:lnTo>
                  <a:lnTo>
                    <a:pt x="972" y="5843"/>
                  </a:lnTo>
                  <a:lnTo>
                    <a:pt x="980" y="5849"/>
                  </a:lnTo>
                  <a:lnTo>
                    <a:pt x="988" y="5853"/>
                  </a:lnTo>
                  <a:lnTo>
                    <a:pt x="997" y="5857"/>
                  </a:lnTo>
                  <a:lnTo>
                    <a:pt x="1007" y="5858"/>
                  </a:lnTo>
                  <a:lnTo>
                    <a:pt x="1016" y="5857"/>
                  </a:lnTo>
                  <a:lnTo>
                    <a:pt x="1026" y="5853"/>
                  </a:lnTo>
                  <a:lnTo>
                    <a:pt x="1034" y="5849"/>
                  </a:lnTo>
                  <a:lnTo>
                    <a:pt x="1041" y="5843"/>
                  </a:lnTo>
                  <a:lnTo>
                    <a:pt x="1047" y="5836"/>
                  </a:lnTo>
                  <a:lnTo>
                    <a:pt x="1051" y="5828"/>
                  </a:lnTo>
                  <a:lnTo>
                    <a:pt x="1054" y="5820"/>
                  </a:lnTo>
                  <a:lnTo>
                    <a:pt x="1055" y="5809"/>
                  </a:lnTo>
                  <a:lnTo>
                    <a:pt x="1054" y="5800"/>
                  </a:lnTo>
                  <a:lnTo>
                    <a:pt x="1051" y="5791"/>
                  </a:lnTo>
                  <a:lnTo>
                    <a:pt x="1047" y="5783"/>
                  </a:lnTo>
                  <a:lnTo>
                    <a:pt x="1041" y="5776"/>
                  </a:lnTo>
                  <a:lnTo>
                    <a:pt x="1034" y="5769"/>
                  </a:lnTo>
                  <a:lnTo>
                    <a:pt x="1026" y="5765"/>
                  </a:lnTo>
                  <a:lnTo>
                    <a:pt x="1016" y="5762"/>
                  </a:lnTo>
                  <a:lnTo>
                    <a:pt x="1007" y="5761"/>
                  </a:lnTo>
                  <a:close/>
                  <a:moveTo>
                    <a:pt x="528" y="5761"/>
                  </a:moveTo>
                  <a:lnTo>
                    <a:pt x="517" y="5762"/>
                  </a:lnTo>
                  <a:lnTo>
                    <a:pt x="509" y="5765"/>
                  </a:lnTo>
                  <a:lnTo>
                    <a:pt x="501" y="5769"/>
                  </a:lnTo>
                  <a:lnTo>
                    <a:pt x="494" y="5776"/>
                  </a:lnTo>
                  <a:lnTo>
                    <a:pt x="488" y="5783"/>
                  </a:lnTo>
                  <a:lnTo>
                    <a:pt x="484" y="5791"/>
                  </a:lnTo>
                  <a:lnTo>
                    <a:pt x="481" y="5800"/>
                  </a:lnTo>
                  <a:lnTo>
                    <a:pt x="480" y="5809"/>
                  </a:lnTo>
                  <a:lnTo>
                    <a:pt x="481" y="5820"/>
                  </a:lnTo>
                  <a:lnTo>
                    <a:pt x="484" y="5828"/>
                  </a:lnTo>
                  <a:lnTo>
                    <a:pt x="488" y="5836"/>
                  </a:lnTo>
                  <a:lnTo>
                    <a:pt x="494" y="5843"/>
                  </a:lnTo>
                  <a:lnTo>
                    <a:pt x="501" y="5849"/>
                  </a:lnTo>
                  <a:lnTo>
                    <a:pt x="509" y="5853"/>
                  </a:lnTo>
                  <a:lnTo>
                    <a:pt x="517" y="5857"/>
                  </a:lnTo>
                  <a:lnTo>
                    <a:pt x="528" y="5858"/>
                  </a:lnTo>
                  <a:lnTo>
                    <a:pt x="537" y="5857"/>
                  </a:lnTo>
                  <a:lnTo>
                    <a:pt x="546" y="5853"/>
                  </a:lnTo>
                  <a:lnTo>
                    <a:pt x="554" y="5849"/>
                  </a:lnTo>
                  <a:lnTo>
                    <a:pt x="561" y="5843"/>
                  </a:lnTo>
                  <a:lnTo>
                    <a:pt x="568" y="5836"/>
                  </a:lnTo>
                  <a:lnTo>
                    <a:pt x="572" y="5828"/>
                  </a:lnTo>
                  <a:lnTo>
                    <a:pt x="575" y="5820"/>
                  </a:lnTo>
                  <a:lnTo>
                    <a:pt x="576" y="5809"/>
                  </a:lnTo>
                  <a:lnTo>
                    <a:pt x="575" y="5800"/>
                  </a:lnTo>
                  <a:lnTo>
                    <a:pt x="572" y="5791"/>
                  </a:lnTo>
                  <a:lnTo>
                    <a:pt x="568" y="5783"/>
                  </a:lnTo>
                  <a:lnTo>
                    <a:pt x="561" y="5776"/>
                  </a:lnTo>
                  <a:lnTo>
                    <a:pt x="554" y="5769"/>
                  </a:lnTo>
                  <a:lnTo>
                    <a:pt x="546" y="5765"/>
                  </a:lnTo>
                  <a:lnTo>
                    <a:pt x="537" y="5762"/>
                  </a:lnTo>
                  <a:lnTo>
                    <a:pt x="528" y="5761"/>
                  </a:lnTo>
                  <a:close/>
                  <a:moveTo>
                    <a:pt x="48" y="5761"/>
                  </a:moveTo>
                  <a:lnTo>
                    <a:pt x="39" y="5762"/>
                  </a:lnTo>
                  <a:lnTo>
                    <a:pt x="30" y="5765"/>
                  </a:lnTo>
                  <a:lnTo>
                    <a:pt x="22" y="5769"/>
                  </a:lnTo>
                  <a:lnTo>
                    <a:pt x="14" y="5776"/>
                  </a:lnTo>
                  <a:lnTo>
                    <a:pt x="8" y="5783"/>
                  </a:lnTo>
                  <a:lnTo>
                    <a:pt x="4" y="5791"/>
                  </a:lnTo>
                  <a:lnTo>
                    <a:pt x="1" y="5800"/>
                  </a:lnTo>
                  <a:lnTo>
                    <a:pt x="0" y="5809"/>
                  </a:lnTo>
                  <a:lnTo>
                    <a:pt x="1" y="5820"/>
                  </a:lnTo>
                  <a:lnTo>
                    <a:pt x="4" y="5828"/>
                  </a:lnTo>
                  <a:lnTo>
                    <a:pt x="8" y="5836"/>
                  </a:lnTo>
                  <a:lnTo>
                    <a:pt x="14" y="5843"/>
                  </a:lnTo>
                  <a:lnTo>
                    <a:pt x="22" y="5849"/>
                  </a:lnTo>
                  <a:lnTo>
                    <a:pt x="30" y="5853"/>
                  </a:lnTo>
                  <a:lnTo>
                    <a:pt x="39" y="5857"/>
                  </a:lnTo>
                  <a:lnTo>
                    <a:pt x="48" y="5858"/>
                  </a:lnTo>
                  <a:lnTo>
                    <a:pt x="57" y="5857"/>
                  </a:lnTo>
                  <a:lnTo>
                    <a:pt x="67" y="5853"/>
                  </a:lnTo>
                  <a:lnTo>
                    <a:pt x="75" y="5849"/>
                  </a:lnTo>
                  <a:lnTo>
                    <a:pt x="82" y="5843"/>
                  </a:lnTo>
                  <a:lnTo>
                    <a:pt x="88" y="5836"/>
                  </a:lnTo>
                  <a:lnTo>
                    <a:pt x="92" y="5828"/>
                  </a:lnTo>
                  <a:lnTo>
                    <a:pt x="95" y="5820"/>
                  </a:lnTo>
                  <a:lnTo>
                    <a:pt x="96" y="5809"/>
                  </a:lnTo>
                  <a:lnTo>
                    <a:pt x="95" y="5800"/>
                  </a:lnTo>
                  <a:lnTo>
                    <a:pt x="92" y="5791"/>
                  </a:lnTo>
                  <a:lnTo>
                    <a:pt x="88" y="5783"/>
                  </a:lnTo>
                  <a:lnTo>
                    <a:pt x="82" y="5776"/>
                  </a:lnTo>
                  <a:lnTo>
                    <a:pt x="75" y="5769"/>
                  </a:lnTo>
                  <a:lnTo>
                    <a:pt x="67" y="5765"/>
                  </a:lnTo>
                  <a:lnTo>
                    <a:pt x="57" y="5762"/>
                  </a:lnTo>
                  <a:lnTo>
                    <a:pt x="48" y="5761"/>
                  </a:lnTo>
                  <a:close/>
                  <a:moveTo>
                    <a:pt x="1965" y="5318"/>
                  </a:moveTo>
                  <a:lnTo>
                    <a:pt x="1956" y="5319"/>
                  </a:lnTo>
                  <a:lnTo>
                    <a:pt x="1947" y="5322"/>
                  </a:lnTo>
                  <a:lnTo>
                    <a:pt x="1939" y="5326"/>
                  </a:lnTo>
                  <a:lnTo>
                    <a:pt x="1931" y="5332"/>
                  </a:lnTo>
                  <a:lnTo>
                    <a:pt x="1925" y="5340"/>
                  </a:lnTo>
                  <a:lnTo>
                    <a:pt x="1921" y="5348"/>
                  </a:lnTo>
                  <a:lnTo>
                    <a:pt x="1918" y="5356"/>
                  </a:lnTo>
                  <a:lnTo>
                    <a:pt x="1917" y="5366"/>
                  </a:lnTo>
                  <a:lnTo>
                    <a:pt x="1918" y="5376"/>
                  </a:lnTo>
                  <a:lnTo>
                    <a:pt x="1921" y="5385"/>
                  </a:lnTo>
                  <a:lnTo>
                    <a:pt x="1925" y="5393"/>
                  </a:lnTo>
                  <a:lnTo>
                    <a:pt x="1931" y="5400"/>
                  </a:lnTo>
                  <a:lnTo>
                    <a:pt x="1939" y="5406"/>
                  </a:lnTo>
                  <a:lnTo>
                    <a:pt x="1947" y="5410"/>
                  </a:lnTo>
                  <a:lnTo>
                    <a:pt x="1956" y="5414"/>
                  </a:lnTo>
                  <a:lnTo>
                    <a:pt x="1965" y="5415"/>
                  </a:lnTo>
                  <a:lnTo>
                    <a:pt x="1975" y="5414"/>
                  </a:lnTo>
                  <a:lnTo>
                    <a:pt x="1985" y="5410"/>
                  </a:lnTo>
                  <a:lnTo>
                    <a:pt x="1993" y="5406"/>
                  </a:lnTo>
                  <a:lnTo>
                    <a:pt x="2000" y="5400"/>
                  </a:lnTo>
                  <a:lnTo>
                    <a:pt x="2005" y="5393"/>
                  </a:lnTo>
                  <a:lnTo>
                    <a:pt x="2010" y="5385"/>
                  </a:lnTo>
                  <a:lnTo>
                    <a:pt x="2012" y="5376"/>
                  </a:lnTo>
                  <a:lnTo>
                    <a:pt x="2013" y="5366"/>
                  </a:lnTo>
                  <a:lnTo>
                    <a:pt x="2012" y="5356"/>
                  </a:lnTo>
                  <a:lnTo>
                    <a:pt x="2010" y="5348"/>
                  </a:lnTo>
                  <a:lnTo>
                    <a:pt x="2005" y="5340"/>
                  </a:lnTo>
                  <a:lnTo>
                    <a:pt x="2000" y="5332"/>
                  </a:lnTo>
                  <a:lnTo>
                    <a:pt x="1993" y="5326"/>
                  </a:lnTo>
                  <a:lnTo>
                    <a:pt x="1985" y="5322"/>
                  </a:lnTo>
                  <a:lnTo>
                    <a:pt x="1975" y="5319"/>
                  </a:lnTo>
                  <a:lnTo>
                    <a:pt x="1965" y="5318"/>
                  </a:lnTo>
                  <a:close/>
                  <a:moveTo>
                    <a:pt x="1486" y="5318"/>
                  </a:moveTo>
                  <a:lnTo>
                    <a:pt x="1476" y="5319"/>
                  </a:lnTo>
                  <a:lnTo>
                    <a:pt x="1467" y="5322"/>
                  </a:lnTo>
                  <a:lnTo>
                    <a:pt x="1459" y="5326"/>
                  </a:lnTo>
                  <a:lnTo>
                    <a:pt x="1452" y="5332"/>
                  </a:lnTo>
                  <a:lnTo>
                    <a:pt x="1447" y="5340"/>
                  </a:lnTo>
                  <a:lnTo>
                    <a:pt x="1442" y="5348"/>
                  </a:lnTo>
                  <a:lnTo>
                    <a:pt x="1439" y="5356"/>
                  </a:lnTo>
                  <a:lnTo>
                    <a:pt x="1439" y="5366"/>
                  </a:lnTo>
                  <a:lnTo>
                    <a:pt x="1439" y="5376"/>
                  </a:lnTo>
                  <a:lnTo>
                    <a:pt x="1442" y="5385"/>
                  </a:lnTo>
                  <a:lnTo>
                    <a:pt x="1447" y="5393"/>
                  </a:lnTo>
                  <a:lnTo>
                    <a:pt x="1452" y="5400"/>
                  </a:lnTo>
                  <a:lnTo>
                    <a:pt x="1459" y="5406"/>
                  </a:lnTo>
                  <a:lnTo>
                    <a:pt x="1467" y="5410"/>
                  </a:lnTo>
                  <a:lnTo>
                    <a:pt x="1476" y="5414"/>
                  </a:lnTo>
                  <a:lnTo>
                    <a:pt x="1486" y="5415"/>
                  </a:lnTo>
                  <a:lnTo>
                    <a:pt x="1496" y="5414"/>
                  </a:lnTo>
                  <a:lnTo>
                    <a:pt x="1505" y="5410"/>
                  </a:lnTo>
                  <a:lnTo>
                    <a:pt x="1513" y="5406"/>
                  </a:lnTo>
                  <a:lnTo>
                    <a:pt x="1521" y="5400"/>
                  </a:lnTo>
                  <a:lnTo>
                    <a:pt x="1526" y="5393"/>
                  </a:lnTo>
                  <a:lnTo>
                    <a:pt x="1531" y="5385"/>
                  </a:lnTo>
                  <a:lnTo>
                    <a:pt x="1534" y="5376"/>
                  </a:lnTo>
                  <a:lnTo>
                    <a:pt x="1534" y="5366"/>
                  </a:lnTo>
                  <a:lnTo>
                    <a:pt x="1534" y="5356"/>
                  </a:lnTo>
                  <a:lnTo>
                    <a:pt x="1531" y="5348"/>
                  </a:lnTo>
                  <a:lnTo>
                    <a:pt x="1526" y="5340"/>
                  </a:lnTo>
                  <a:lnTo>
                    <a:pt x="1521" y="5332"/>
                  </a:lnTo>
                  <a:lnTo>
                    <a:pt x="1513" y="5326"/>
                  </a:lnTo>
                  <a:lnTo>
                    <a:pt x="1505" y="5322"/>
                  </a:lnTo>
                  <a:lnTo>
                    <a:pt x="1496" y="5319"/>
                  </a:lnTo>
                  <a:lnTo>
                    <a:pt x="1486" y="5318"/>
                  </a:lnTo>
                  <a:close/>
                  <a:moveTo>
                    <a:pt x="1007" y="5318"/>
                  </a:moveTo>
                  <a:lnTo>
                    <a:pt x="997" y="5319"/>
                  </a:lnTo>
                  <a:lnTo>
                    <a:pt x="988" y="5322"/>
                  </a:lnTo>
                  <a:lnTo>
                    <a:pt x="980" y="5326"/>
                  </a:lnTo>
                  <a:lnTo>
                    <a:pt x="972" y="5332"/>
                  </a:lnTo>
                  <a:lnTo>
                    <a:pt x="967" y="5340"/>
                  </a:lnTo>
                  <a:lnTo>
                    <a:pt x="962" y="5348"/>
                  </a:lnTo>
                  <a:lnTo>
                    <a:pt x="960" y="5356"/>
                  </a:lnTo>
                  <a:lnTo>
                    <a:pt x="959" y="5366"/>
                  </a:lnTo>
                  <a:lnTo>
                    <a:pt x="960" y="5376"/>
                  </a:lnTo>
                  <a:lnTo>
                    <a:pt x="962" y="5385"/>
                  </a:lnTo>
                  <a:lnTo>
                    <a:pt x="967" y="5393"/>
                  </a:lnTo>
                  <a:lnTo>
                    <a:pt x="972" y="5400"/>
                  </a:lnTo>
                  <a:lnTo>
                    <a:pt x="980" y="5406"/>
                  </a:lnTo>
                  <a:lnTo>
                    <a:pt x="988" y="5410"/>
                  </a:lnTo>
                  <a:lnTo>
                    <a:pt x="997" y="5414"/>
                  </a:lnTo>
                  <a:lnTo>
                    <a:pt x="1007" y="5415"/>
                  </a:lnTo>
                  <a:lnTo>
                    <a:pt x="1016" y="5414"/>
                  </a:lnTo>
                  <a:lnTo>
                    <a:pt x="1026" y="5410"/>
                  </a:lnTo>
                  <a:lnTo>
                    <a:pt x="1034" y="5406"/>
                  </a:lnTo>
                  <a:lnTo>
                    <a:pt x="1041" y="5400"/>
                  </a:lnTo>
                  <a:lnTo>
                    <a:pt x="1047" y="5393"/>
                  </a:lnTo>
                  <a:lnTo>
                    <a:pt x="1051" y="5385"/>
                  </a:lnTo>
                  <a:lnTo>
                    <a:pt x="1054" y="5376"/>
                  </a:lnTo>
                  <a:lnTo>
                    <a:pt x="1055" y="5366"/>
                  </a:lnTo>
                  <a:lnTo>
                    <a:pt x="1054" y="5356"/>
                  </a:lnTo>
                  <a:lnTo>
                    <a:pt x="1051" y="5348"/>
                  </a:lnTo>
                  <a:lnTo>
                    <a:pt x="1047" y="5340"/>
                  </a:lnTo>
                  <a:lnTo>
                    <a:pt x="1041" y="5332"/>
                  </a:lnTo>
                  <a:lnTo>
                    <a:pt x="1034" y="5326"/>
                  </a:lnTo>
                  <a:lnTo>
                    <a:pt x="1026" y="5322"/>
                  </a:lnTo>
                  <a:lnTo>
                    <a:pt x="1016" y="5319"/>
                  </a:lnTo>
                  <a:lnTo>
                    <a:pt x="1007" y="5318"/>
                  </a:lnTo>
                  <a:close/>
                  <a:moveTo>
                    <a:pt x="528" y="5318"/>
                  </a:moveTo>
                  <a:lnTo>
                    <a:pt x="517" y="5319"/>
                  </a:lnTo>
                  <a:lnTo>
                    <a:pt x="509" y="5322"/>
                  </a:lnTo>
                  <a:lnTo>
                    <a:pt x="501" y="5326"/>
                  </a:lnTo>
                  <a:lnTo>
                    <a:pt x="494" y="5332"/>
                  </a:lnTo>
                  <a:lnTo>
                    <a:pt x="488" y="5340"/>
                  </a:lnTo>
                  <a:lnTo>
                    <a:pt x="484" y="5348"/>
                  </a:lnTo>
                  <a:lnTo>
                    <a:pt x="481" y="5356"/>
                  </a:lnTo>
                  <a:lnTo>
                    <a:pt x="480" y="5366"/>
                  </a:lnTo>
                  <a:lnTo>
                    <a:pt x="481" y="5376"/>
                  </a:lnTo>
                  <a:lnTo>
                    <a:pt x="484" y="5385"/>
                  </a:lnTo>
                  <a:lnTo>
                    <a:pt x="488" y="5393"/>
                  </a:lnTo>
                  <a:lnTo>
                    <a:pt x="494" y="5400"/>
                  </a:lnTo>
                  <a:lnTo>
                    <a:pt x="501" y="5406"/>
                  </a:lnTo>
                  <a:lnTo>
                    <a:pt x="509" y="5410"/>
                  </a:lnTo>
                  <a:lnTo>
                    <a:pt x="517" y="5414"/>
                  </a:lnTo>
                  <a:lnTo>
                    <a:pt x="528" y="5415"/>
                  </a:lnTo>
                  <a:lnTo>
                    <a:pt x="537" y="5414"/>
                  </a:lnTo>
                  <a:lnTo>
                    <a:pt x="546" y="5410"/>
                  </a:lnTo>
                  <a:lnTo>
                    <a:pt x="554" y="5406"/>
                  </a:lnTo>
                  <a:lnTo>
                    <a:pt x="561" y="5400"/>
                  </a:lnTo>
                  <a:lnTo>
                    <a:pt x="568" y="5393"/>
                  </a:lnTo>
                  <a:lnTo>
                    <a:pt x="572" y="5385"/>
                  </a:lnTo>
                  <a:lnTo>
                    <a:pt x="575" y="5376"/>
                  </a:lnTo>
                  <a:lnTo>
                    <a:pt x="576" y="5366"/>
                  </a:lnTo>
                  <a:lnTo>
                    <a:pt x="575" y="5356"/>
                  </a:lnTo>
                  <a:lnTo>
                    <a:pt x="572" y="5348"/>
                  </a:lnTo>
                  <a:lnTo>
                    <a:pt x="568" y="5340"/>
                  </a:lnTo>
                  <a:lnTo>
                    <a:pt x="561" y="5332"/>
                  </a:lnTo>
                  <a:lnTo>
                    <a:pt x="554" y="5326"/>
                  </a:lnTo>
                  <a:lnTo>
                    <a:pt x="546" y="5322"/>
                  </a:lnTo>
                  <a:lnTo>
                    <a:pt x="537" y="5319"/>
                  </a:lnTo>
                  <a:lnTo>
                    <a:pt x="528" y="5318"/>
                  </a:lnTo>
                  <a:close/>
                  <a:moveTo>
                    <a:pt x="48" y="5318"/>
                  </a:moveTo>
                  <a:lnTo>
                    <a:pt x="39" y="5319"/>
                  </a:lnTo>
                  <a:lnTo>
                    <a:pt x="30" y="5322"/>
                  </a:lnTo>
                  <a:lnTo>
                    <a:pt x="22" y="5326"/>
                  </a:lnTo>
                  <a:lnTo>
                    <a:pt x="14" y="5332"/>
                  </a:lnTo>
                  <a:lnTo>
                    <a:pt x="8" y="5340"/>
                  </a:lnTo>
                  <a:lnTo>
                    <a:pt x="4" y="5348"/>
                  </a:lnTo>
                  <a:lnTo>
                    <a:pt x="1" y="5356"/>
                  </a:lnTo>
                  <a:lnTo>
                    <a:pt x="0" y="5366"/>
                  </a:lnTo>
                  <a:lnTo>
                    <a:pt x="1" y="5376"/>
                  </a:lnTo>
                  <a:lnTo>
                    <a:pt x="4" y="5385"/>
                  </a:lnTo>
                  <a:lnTo>
                    <a:pt x="8" y="5393"/>
                  </a:lnTo>
                  <a:lnTo>
                    <a:pt x="14" y="5400"/>
                  </a:lnTo>
                  <a:lnTo>
                    <a:pt x="22" y="5406"/>
                  </a:lnTo>
                  <a:lnTo>
                    <a:pt x="30" y="5410"/>
                  </a:lnTo>
                  <a:lnTo>
                    <a:pt x="39" y="5414"/>
                  </a:lnTo>
                  <a:lnTo>
                    <a:pt x="48" y="5415"/>
                  </a:lnTo>
                  <a:lnTo>
                    <a:pt x="57" y="5414"/>
                  </a:lnTo>
                  <a:lnTo>
                    <a:pt x="67" y="5410"/>
                  </a:lnTo>
                  <a:lnTo>
                    <a:pt x="75" y="5406"/>
                  </a:lnTo>
                  <a:lnTo>
                    <a:pt x="82" y="5400"/>
                  </a:lnTo>
                  <a:lnTo>
                    <a:pt x="88" y="5393"/>
                  </a:lnTo>
                  <a:lnTo>
                    <a:pt x="92" y="5385"/>
                  </a:lnTo>
                  <a:lnTo>
                    <a:pt x="95" y="5376"/>
                  </a:lnTo>
                  <a:lnTo>
                    <a:pt x="96" y="5366"/>
                  </a:lnTo>
                  <a:lnTo>
                    <a:pt x="95" y="5356"/>
                  </a:lnTo>
                  <a:lnTo>
                    <a:pt x="92" y="5348"/>
                  </a:lnTo>
                  <a:lnTo>
                    <a:pt x="88" y="5340"/>
                  </a:lnTo>
                  <a:lnTo>
                    <a:pt x="82" y="5332"/>
                  </a:lnTo>
                  <a:lnTo>
                    <a:pt x="75" y="5326"/>
                  </a:lnTo>
                  <a:lnTo>
                    <a:pt x="67" y="5322"/>
                  </a:lnTo>
                  <a:lnTo>
                    <a:pt x="57" y="5319"/>
                  </a:lnTo>
                  <a:lnTo>
                    <a:pt x="48" y="5318"/>
                  </a:lnTo>
                  <a:close/>
                  <a:moveTo>
                    <a:pt x="1965" y="4875"/>
                  </a:moveTo>
                  <a:lnTo>
                    <a:pt x="1956" y="4876"/>
                  </a:lnTo>
                  <a:lnTo>
                    <a:pt x="1947" y="4878"/>
                  </a:lnTo>
                  <a:lnTo>
                    <a:pt x="1939" y="4883"/>
                  </a:lnTo>
                  <a:lnTo>
                    <a:pt x="1931" y="4889"/>
                  </a:lnTo>
                  <a:lnTo>
                    <a:pt x="1925" y="4897"/>
                  </a:lnTo>
                  <a:lnTo>
                    <a:pt x="1921" y="4904"/>
                  </a:lnTo>
                  <a:lnTo>
                    <a:pt x="1918" y="4913"/>
                  </a:lnTo>
                  <a:lnTo>
                    <a:pt x="1917" y="4923"/>
                  </a:lnTo>
                  <a:lnTo>
                    <a:pt x="1918" y="4933"/>
                  </a:lnTo>
                  <a:lnTo>
                    <a:pt x="1921" y="4942"/>
                  </a:lnTo>
                  <a:lnTo>
                    <a:pt x="1925" y="4950"/>
                  </a:lnTo>
                  <a:lnTo>
                    <a:pt x="1931" y="4957"/>
                  </a:lnTo>
                  <a:lnTo>
                    <a:pt x="1939" y="4963"/>
                  </a:lnTo>
                  <a:lnTo>
                    <a:pt x="1947" y="4967"/>
                  </a:lnTo>
                  <a:lnTo>
                    <a:pt x="1956" y="4970"/>
                  </a:lnTo>
                  <a:lnTo>
                    <a:pt x="1965" y="4972"/>
                  </a:lnTo>
                  <a:lnTo>
                    <a:pt x="1975" y="4970"/>
                  </a:lnTo>
                  <a:lnTo>
                    <a:pt x="1985" y="4967"/>
                  </a:lnTo>
                  <a:lnTo>
                    <a:pt x="1993" y="4963"/>
                  </a:lnTo>
                  <a:lnTo>
                    <a:pt x="2000" y="4957"/>
                  </a:lnTo>
                  <a:lnTo>
                    <a:pt x="2005" y="4950"/>
                  </a:lnTo>
                  <a:lnTo>
                    <a:pt x="2010" y="4942"/>
                  </a:lnTo>
                  <a:lnTo>
                    <a:pt x="2012" y="4933"/>
                  </a:lnTo>
                  <a:lnTo>
                    <a:pt x="2013" y="4923"/>
                  </a:lnTo>
                  <a:lnTo>
                    <a:pt x="2012" y="4913"/>
                  </a:lnTo>
                  <a:lnTo>
                    <a:pt x="2010" y="4904"/>
                  </a:lnTo>
                  <a:lnTo>
                    <a:pt x="2005" y="4897"/>
                  </a:lnTo>
                  <a:lnTo>
                    <a:pt x="2000" y="4889"/>
                  </a:lnTo>
                  <a:lnTo>
                    <a:pt x="1993" y="4883"/>
                  </a:lnTo>
                  <a:lnTo>
                    <a:pt x="1985" y="4878"/>
                  </a:lnTo>
                  <a:lnTo>
                    <a:pt x="1975" y="4876"/>
                  </a:lnTo>
                  <a:lnTo>
                    <a:pt x="1965" y="4875"/>
                  </a:lnTo>
                  <a:close/>
                  <a:moveTo>
                    <a:pt x="1486" y="4875"/>
                  </a:moveTo>
                  <a:lnTo>
                    <a:pt x="1476" y="4876"/>
                  </a:lnTo>
                  <a:lnTo>
                    <a:pt x="1467" y="4878"/>
                  </a:lnTo>
                  <a:lnTo>
                    <a:pt x="1459" y="4883"/>
                  </a:lnTo>
                  <a:lnTo>
                    <a:pt x="1452" y="4889"/>
                  </a:lnTo>
                  <a:lnTo>
                    <a:pt x="1447" y="4897"/>
                  </a:lnTo>
                  <a:lnTo>
                    <a:pt x="1442" y="4904"/>
                  </a:lnTo>
                  <a:lnTo>
                    <a:pt x="1439" y="4913"/>
                  </a:lnTo>
                  <a:lnTo>
                    <a:pt x="1439" y="4923"/>
                  </a:lnTo>
                  <a:lnTo>
                    <a:pt x="1439" y="4933"/>
                  </a:lnTo>
                  <a:lnTo>
                    <a:pt x="1442" y="4942"/>
                  </a:lnTo>
                  <a:lnTo>
                    <a:pt x="1447" y="4950"/>
                  </a:lnTo>
                  <a:lnTo>
                    <a:pt x="1452" y="4957"/>
                  </a:lnTo>
                  <a:lnTo>
                    <a:pt x="1459" y="4963"/>
                  </a:lnTo>
                  <a:lnTo>
                    <a:pt x="1467" y="4967"/>
                  </a:lnTo>
                  <a:lnTo>
                    <a:pt x="1476" y="4970"/>
                  </a:lnTo>
                  <a:lnTo>
                    <a:pt x="1486" y="4972"/>
                  </a:lnTo>
                  <a:lnTo>
                    <a:pt x="1496" y="4970"/>
                  </a:lnTo>
                  <a:lnTo>
                    <a:pt x="1505" y="4967"/>
                  </a:lnTo>
                  <a:lnTo>
                    <a:pt x="1513" y="4963"/>
                  </a:lnTo>
                  <a:lnTo>
                    <a:pt x="1521" y="4957"/>
                  </a:lnTo>
                  <a:lnTo>
                    <a:pt x="1526" y="4950"/>
                  </a:lnTo>
                  <a:lnTo>
                    <a:pt x="1531" y="4942"/>
                  </a:lnTo>
                  <a:lnTo>
                    <a:pt x="1534" y="4933"/>
                  </a:lnTo>
                  <a:lnTo>
                    <a:pt x="1534" y="4923"/>
                  </a:lnTo>
                  <a:lnTo>
                    <a:pt x="1534" y="4913"/>
                  </a:lnTo>
                  <a:lnTo>
                    <a:pt x="1531" y="4904"/>
                  </a:lnTo>
                  <a:lnTo>
                    <a:pt x="1526" y="4897"/>
                  </a:lnTo>
                  <a:lnTo>
                    <a:pt x="1521" y="4889"/>
                  </a:lnTo>
                  <a:lnTo>
                    <a:pt x="1513" y="4883"/>
                  </a:lnTo>
                  <a:lnTo>
                    <a:pt x="1505" y="4878"/>
                  </a:lnTo>
                  <a:lnTo>
                    <a:pt x="1496" y="4876"/>
                  </a:lnTo>
                  <a:lnTo>
                    <a:pt x="1486" y="4875"/>
                  </a:lnTo>
                  <a:close/>
                  <a:moveTo>
                    <a:pt x="1007" y="4875"/>
                  </a:moveTo>
                  <a:lnTo>
                    <a:pt x="997" y="4876"/>
                  </a:lnTo>
                  <a:lnTo>
                    <a:pt x="988" y="4878"/>
                  </a:lnTo>
                  <a:lnTo>
                    <a:pt x="980" y="4883"/>
                  </a:lnTo>
                  <a:lnTo>
                    <a:pt x="972" y="4889"/>
                  </a:lnTo>
                  <a:lnTo>
                    <a:pt x="967" y="4897"/>
                  </a:lnTo>
                  <a:lnTo>
                    <a:pt x="962" y="4904"/>
                  </a:lnTo>
                  <a:lnTo>
                    <a:pt x="960" y="4913"/>
                  </a:lnTo>
                  <a:lnTo>
                    <a:pt x="959" y="4923"/>
                  </a:lnTo>
                  <a:lnTo>
                    <a:pt x="960" y="4933"/>
                  </a:lnTo>
                  <a:lnTo>
                    <a:pt x="962" y="4942"/>
                  </a:lnTo>
                  <a:lnTo>
                    <a:pt x="967" y="4950"/>
                  </a:lnTo>
                  <a:lnTo>
                    <a:pt x="972" y="4957"/>
                  </a:lnTo>
                  <a:lnTo>
                    <a:pt x="980" y="4963"/>
                  </a:lnTo>
                  <a:lnTo>
                    <a:pt x="988" y="4967"/>
                  </a:lnTo>
                  <a:lnTo>
                    <a:pt x="997" y="4970"/>
                  </a:lnTo>
                  <a:lnTo>
                    <a:pt x="1007" y="4972"/>
                  </a:lnTo>
                  <a:lnTo>
                    <a:pt x="1016" y="4970"/>
                  </a:lnTo>
                  <a:lnTo>
                    <a:pt x="1026" y="4967"/>
                  </a:lnTo>
                  <a:lnTo>
                    <a:pt x="1034" y="4963"/>
                  </a:lnTo>
                  <a:lnTo>
                    <a:pt x="1041" y="4957"/>
                  </a:lnTo>
                  <a:lnTo>
                    <a:pt x="1047" y="4950"/>
                  </a:lnTo>
                  <a:lnTo>
                    <a:pt x="1051" y="4942"/>
                  </a:lnTo>
                  <a:lnTo>
                    <a:pt x="1054" y="4933"/>
                  </a:lnTo>
                  <a:lnTo>
                    <a:pt x="1055" y="4923"/>
                  </a:lnTo>
                  <a:lnTo>
                    <a:pt x="1054" y="4913"/>
                  </a:lnTo>
                  <a:lnTo>
                    <a:pt x="1051" y="4904"/>
                  </a:lnTo>
                  <a:lnTo>
                    <a:pt x="1047" y="4897"/>
                  </a:lnTo>
                  <a:lnTo>
                    <a:pt x="1041" y="4889"/>
                  </a:lnTo>
                  <a:lnTo>
                    <a:pt x="1034" y="4883"/>
                  </a:lnTo>
                  <a:lnTo>
                    <a:pt x="1026" y="4878"/>
                  </a:lnTo>
                  <a:lnTo>
                    <a:pt x="1016" y="4876"/>
                  </a:lnTo>
                  <a:lnTo>
                    <a:pt x="1007" y="4875"/>
                  </a:lnTo>
                  <a:close/>
                  <a:moveTo>
                    <a:pt x="528" y="4875"/>
                  </a:moveTo>
                  <a:lnTo>
                    <a:pt x="517" y="4876"/>
                  </a:lnTo>
                  <a:lnTo>
                    <a:pt x="509" y="4878"/>
                  </a:lnTo>
                  <a:lnTo>
                    <a:pt x="501" y="4883"/>
                  </a:lnTo>
                  <a:lnTo>
                    <a:pt x="494" y="4889"/>
                  </a:lnTo>
                  <a:lnTo>
                    <a:pt x="488" y="4897"/>
                  </a:lnTo>
                  <a:lnTo>
                    <a:pt x="484" y="4904"/>
                  </a:lnTo>
                  <a:lnTo>
                    <a:pt x="481" y="4913"/>
                  </a:lnTo>
                  <a:lnTo>
                    <a:pt x="480" y="4923"/>
                  </a:lnTo>
                  <a:lnTo>
                    <a:pt x="481" y="4933"/>
                  </a:lnTo>
                  <a:lnTo>
                    <a:pt x="484" y="4942"/>
                  </a:lnTo>
                  <a:lnTo>
                    <a:pt x="488" y="4950"/>
                  </a:lnTo>
                  <a:lnTo>
                    <a:pt x="494" y="4957"/>
                  </a:lnTo>
                  <a:lnTo>
                    <a:pt x="501" y="4963"/>
                  </a:lnTo>
                  <a:lnTo>
                    <a:pt x="509" y="4967"/>
                  </a:lnTo>
                  <a:lnTo>
                    <a:pt x="517" y="4970"/>
                  </a:lnTo>
                  <a:lnTo>
                    <a:pt x="528" y="4972"/>
                  </a:lnTo>
                  <a:lnTo>
                    <a:pt x="537" y="4970"/>
                  </a:lnTo>
                  <a:lnTo>
                    <a:pt x="546" y="4967"/>
                  </a:lnTo>
                  <a:lnTo>
                    <a:pt x="554" y="4963"/>
                  </a:lnTo>
                  <a:lnTo>
                    <a:pt x="561" y="4957"/>
                  </a:lnTo>
                  <a:lnTo>
                    <a:pt x="568" y="4950"/>
                  </a:lnTo>
                  <a:lnTo>
                    <a:pt x="572" y="4942"/>
                  </a:lnTo>
                  <a:lnTo>
                    <a:pt x="575" y="4933"/>
                  </a:lnTo>
                  <a:lnTo>
                    <a:pt x="576" y="4923"/>
                  </a:lnTo>
                  <a:lnTo>
                    <a:pt x="575" y="4913"/>
                  </a:lnTo>
                  <a:lnTo>
                    <a:pt x="572" y="4904"/>
                  </a:lnTo>
                  <a:lnTo>
                    <a:pt x="568" y="4897"/>
                  </a:lnTo>
                  <a:lnTo>
                    <a:pt x="561" y="4889"/>
                  </a:lnTo>
                  <a:lnTo>
                    <a:pt x="554" y="4883"/>
                  </a:lnTo>
                  <a:lnTo>
                    <a:pt x="546" y="4878"/>
                  </a:lnTo>
                  <a:lnTo>
                    <a:pt x="537" y="4876"/>
                  </a:lnTo>
                  <a:lnTo>
                    <a:pt x="528" y="4875"/>
                  </a:lnTo>
                  <a:close/>
                  <a:moveTo>
                    <a:pt x="48" y="4875"/>
                  </a:moveTo>
                  <a:lnTo>
                    <a:pt x="39" y="4876"/>
                  </a:lnTo>
                  <a:lnTo>
                    <a:pt x="30" y="4878"/>
                  </a:lnTo>
                  <a:lnTo>
                    <a:pt x="22" y="4883"/>
                  </a:lnTo>
                  <a:lnTo>
                    <a:pt x="14" y="4889"/>
                  </a:lnTo>
                  <a:lnTo>
                    <a:pt x="8" y="4897"/>
                  </a:lnTo>
                  <a:lnTo>
                    <a:pt x="4" y="4904"/>
                  </a:lnTo>
                  <a:lnTo>
                    <a:pt x="1" y="4913"/>
                  </a:lnTo>
                  <a:lnTo>
                    <a:pt x="0" y="4923"/>
                  </a:lnTo>
                  <a:lnTo>
                    <a:pt x="1" y="4933"/>
                  </a:lnTo>
                  <a:lnTo>
                    <a:pt x="4" y="4942"/>
                  </a:lnTo>
                  <a:lnTo>
                    <a:pt x="8" y="4950"/>
                  </a:lnTo>
                  <a:lnTo>
                    <a:pt x="14" y="4957"/>
                  </a:lnTo>
                  <a:lnTo>
                    <a:pt x="22" y="4963"/>
                  </a:lnTo>
                  <a:lnTo>
                    <a:pt x="30" y="4967"/>
                  </a:lnTo>
                  <a:lnTo>
                    <a:pt x="39" y="4970"/>
                  </a:lnTo>
                  <a:lnTo>
                    <a:pt x="48" y="4972"/>
                  </a:lnTo>
                  <a:lnTo>
                    <a:pt x="57" y="4970"/>
                  </a:lnTo>
                  <a:lnTo>
                    <a:pt x="67" y="4967"/>
                  </a:lnTo>
                  <a:lnTo>
                    <a:pt x="75" y="4963"/>
                  </a:lnTo>
                  <a:lnTo>
                    <a:pt x="82" y="4957"/>
                  </a:lnTo>
                  <a:lnTo>
                    <a:pt x="88" y="4950"/>
                  </a:lnTo>
                  <a:lnTo>
                    <a:pt x="92" y="4942"/>
                  </a:lnTo>
                  <a:lnTo>
                    <a:pt x="95" y="4933"/>
                  </a:lnTo>
                  <a:lnTo>
                    <a:pt x="96" y="4923"/>
                  </a:lnTo>
                  <a:lnTo>
                    <a:pt x="95" y="4913"/>
                  </a:lnTo>
                  <a:lnTo>
                    <a:pt x="92" y="4904"/>
                  </a:lnTo>
                  <a:lnTo>
                    <a:pt x="88" y="4897"/>
                  </a:lnTo>
                  <a:lnTo>
                    <a:pt x="82" y="4889"/>
                  </a:lnTo>
                  <a:lnTo>
                    <a:pt x="75" y="4883"/>
                  </a:lnTo>
                  <a:lnTo>
                    <a:pt x="67" y="4878"/>
                  </a:lnTo>
                  <a:lnTo>
                    <a:pt x="57" y="4876"/>
                  </a:lnTo>
                  <a:lnTo>
                    <a:pt x="48" y="4875"/>
                  </a:lnTo>
                  <a:close/>
                  <a:moveTo>
                    <a:pt x="1965" y="4432"/>
                  </a:moveTo>
                  <a:lnTo>
                    <a:pt x="1956" y="4433"/>
                  </a:lnTo>
                  <a:lnTo>
                    <a:pt x="1947" y="4435"/>
                  </a:lnTo>
                  <a:lnTo>
                    <a:pt x="1939" y="4440"/>
                  </a:lnTo>
                  <a:lnTo>
                    <a:pt x="1931" y="4445"/>
                  </a:lnTo>
                  <a:lnTo>
                    <a:pt x="1925" y="4453"/>
                  </a:lnTo>
                  <a:lnTo>
                    <a:pt x="1921" y="4461"/>
                  </a:lnTo>
                  <a:lnTo>
                    <a:pt x="1918" y="4470"/>
                  </a:lnTo>
                  <a:lnTo>
                    <a:pt x="1917" y="4480"/>
                  </a:lnTo>
                  <a:lnTo>
                    <a:pt x="1918" y="4490"/>
                  </a:lnTo>
                  <a:lnTo>
                    <a:pt x="1921" y="4499"/>
                  </a:lnTo>
                  <a:lnTo>
                    <a:pt x="1925" y="4507"/>
                  </a:lnTo>
                  <a:lnTo>
                    <a:pt x="1931" y="4514"/>
                  </a:lnTo>
                  <a:lnTo>
                    <a:pt x="1939" y="4520"/>
                  </a:lnTo>
                  <a:lnTo>
                    <a:pt x="1947" y="4524"/>
                  </a:lnTo>
                  <a:lnTo>
                    <a:pt x="1956" y="4527"/>
                  </a:lnTo>
                  <a:lnTo>
                    <a:pt x="1965" y="4528"/>
                  </a:lnTo>
                  <a:lnTo>
                    <a:pt x="1975" y="4527"/>
                  </a:lnTo>
                  <a:lnTo>
                    <a:pt x="1985" y="4524"/>
                  </a:lnTo>
                  <a:lnTo>
                    <a:pt x="1993" y="4520"/>
                  </a:lnTo>
                  <a:lnTo>
                    <a:pt x="2000" y="4514"/>
                  </a:lnTo>
                  <a:lnTo>
                    <a:pt x="2005" y="4507"/>
                  </a:lnTo>
                  <a:lnTo>
                    <a:pt x="2010" y="4499"/>
                  </a:lnTo>
                  <a:lnTo>
                    <a:pt x="2012" y="4490"/>
                  </a:lnTo>
                  <a:lnTo>
                    <a:pt x="2013" y="4480"/>
                  </a:lnTo>
                  <a:lnTo>
                    <a:pt x="2012" y="4470"/>
                  </a:lnTo>
                  <a:lnTo>
                    <a:pt x="2010" y="4461"/>
                  </a:lnTo>
                  <a:lnTo>
                    <a:pt x="2005" y="4453"/>
                  </a:lnTo>
                  <a:lnTo>
                    <a:pt x="2000" y="4445"/>
                  </a:lnTo>
                  <a:lnTo>
                    <a:pt x="1993" y="4440"/>
                  </a:lnTo>
                  <a:lnTo>
                    <a:pt x="1985" y="4435"/>
                  </a:lnTo>
                  <a:lnTo>
                    <a:pt x="1975" y="4433"/>
                  </a:lnTo>
                  <a:lnTo>
                    <a:pt x="1965" y="4432"/>
                  </a:lnTo>
                  <a:close/>
                  <a:moveTo>
                    <a:pt x="1486" y="4432"/>
                  </a:moveTo>
                  <a:lnTo>
                    <a:pt x="1476" y="4433"/>
                  </a:lnTo>
                  <a:lnTo>
                    <a:pt x="1467" y="4435"/>
                  </a:lnTo>
                  <a:lnTo>
                    <a:pt x="1459" y="4440"/>
                  </a:lnTo>
                  <a:lnTo>
                    <a:pt x="1452" y="4445"/>
                  </a:lnTo>
                  <a:lnTo>
                    <a:pt x="1447" y="4453"/>
                  </a:lnTo>
                  <a:lnTo>
                    <a:pt x="1442" y="4461"/>
                  </a:lnTo>
                  <a:lnTo>
                    <a:pt x="1439" y="4470"/>
                  </a:lnTo>
                  <a:lnTo>
                    <a:pt x="1439" y="4480"/>
                  </a:lnTo>
                  <a:lnTo>
                    <a:pt x="1439" y="4490"/>
                  </a:lnTo>
                  <a:lnTo>
                    <a:pt x="1442" y="4499"/>
                  </a:lnTo>
                  <a:lnTo>
                    <a:pt x="1447" y="4507"/>
                  </a:lnTo>
                  <a:lnTo>
                    <a:pt x="1452" y="4514"/>
                  </a:lnTo>
                  <a:lnTo>
                    <a:pt x="1459" y="4520"/>
                  </a:lnTo>
                  <a:lnTo>
                    <a:pt x="1467" y="4524"/>
                  </a:lnTo>
                  <a:lnTo>
                    <a:pt x="1476" y="4527"/>
                  </a:lnTo>
                  <a:lnTo>
                    <a:pt x="1486" y="4528"/>
                  </a:lnTo>
                  <a:lnTo>
                    <a:pt x="1496" y="4527"/>
                  </a:lnTo>
                  <a:lnTo>
                    <a:pt x="1505" y="4524"/>
                  </a:lnTo>
                  <a:lnTo>
                    <a:pt x="1513" y="4520"/>
                  </a:lnTo>
                  <a:lnTo>
                    <a:pt x="1521" y="4514"/>
                  </a:lnTo>
                  <a:lnTo>
                    <a:pt x="1526" y="4507"/>
                  </a:lnTo>
                  <a:lnTo>
                    <a:pt x="1531" y="4499"/>
                  </a:lnTo>
                  <a:lnTo>
                    <a:pt x="1534" y="4490"/>
                  </a:lnTo>
                  <a:lnTo>
                    <a:pt x="1534" y="4480"/>
                  </a:lnTo>
                  <a:lnTo>
                    <a:pt x="1534" y="4470"/>
                  </a:lnTo>
                  <a:lnTo>
                    <a:pt x="1531" y="4461"/>
                  </a:lnTo>
                  <a:lnTo>
                    <a:pt x="1526" y="4453"/>
                  </a:lnTo>
                  <a:lnTo>
                    <a:pt x="1521" y="4445"/>
                  </a:lnTo>
                  <a:lnTo>
                    <a:pt x="1513" y="4440"/>
                  </a:lnTo>
                  <a:lnTo>
                    <a:pt x="1505" y="4435"/>
                  </a:lnTo>
                  <a:lnTo>
                    <a:pt x="1496" y="4433"/>
                  </a:lnTo>
                  <a:lnTo>
                    <a:pt x="1486" y="4432"/>
                  </a:lnTo>
                  <a:close/>
                  <a:moveTo>
                    <a:pt x="1007" y="4432"/>
                  </a:moveTo>
                  <a:lnTo>
                    <a:pt x="997" y="4433"/>
                  </a:lnTo>
                  <a:lnTo>
                    <a:pt x="988" y="4435"/>
                  </a:lnTo>
                  <a:lnTo>
                    <a:pt x="980" y="4440"/>
                  </a:lnTo>
                  <a:lnTo>
                    <a:pt x="972" y="4445"/>
                  </a:lnTo>
                  <a:lnTo>
                    <a:pt x="967" y="4453"/>
                  </a:lnTo>
                  <a:lnTo>
                    <a:pt x="962" y="4461"/>
                  </a:lnTo>
                  <a:lnTo>
                    <a:pt x="960" y="4470"/>
                  </a:lnTo>
                  <a:lnTo>
                    <a:pt x="959" y="4480"/>
                  </a:lnTo>
                  <a:lnTo>
                    <a:pt x="960" y="4490"/>
                  </a:lnTo>
                  <a:lnTo>
                    <a:pt x="962" y="4499"/>
                  </a:lnTo>
                  <a:lnTo>
                    <a:pt x="967" y="4507"/>
                  </a:lnTo>
                  <a:lnTo>
                    <a:pt x="972" y="4514"/>
                  </a:lnTo>
                  <a:lnTo>
                    <a:pt x="980" y="4520"/>
                  </a:lnTo>
                  <a:lnTo>
                    <a:pt x="988" y="4524"/>
                  </a:lnTo>
                  <a:lnTo>
                    <a:pt x="997" y="4527"/>
                  </a:lnTo>
                  <a:lnTo>
                    <a:pt x="1007" y="4528"/>
                  </a:lnTo>
                  <a:lnTo>
                    <a:pt x="1016" y="4527"/>
                  </a:lnTo>
                  <a:lnTo>
                    <a:pt x="1026" y="4524"/>
                  </a:lnTo>
                  <a:lnTo>
                    <a:pt x="1034" y="4520"/>
                  </a:lnTo>
                  <a:lnTo>
                    <a:pt x="1041" y="4514"/>
                  </a:lnTo>
                  <a:lnTo>
                    <a:pt x="1047" y="4507"/>
                  </a:lnTo>
                  <a:lnTo>
                    <a:pt x="1051" y="4499"/>
                  </a:lnTo>
                  <a:lnTo>
                    <a:pt x="1054" y="4490"/>
                  </a:lnTo>
                  <a:lnTo>
                    <a:pt x="1055" y="4480"/>
                  </a:lnTo>
                  <a:lnTo>
                    <a:pt x="1054" y="4470"/>
                  </a:lnTo>
                  <a:lnTo>
                    <a:pt x="1051" y="4461"/>
                  </a:lnTo>
                  <a:lnTo>
                    <a:pt x="1047" y="4453"/>
                  </a:lnTo>
                  <a:lnTo>
                    <a:pt x="1041" y="4445"/>
                  </a:lnTo>
                  <a:lnTo>
                    <a:pt x="1034" y="4440"/>
                  </a:lnTo>
                  <a:lnTo>
                    <a:pt x="1026" y="4435"/>
                  </a:lnTo>
                  <a:lnTo>
                    <a:pt x="1016" y="4433"/>
                  </a:lnTo>
                  <a:lnTo>
                    <a:pt x="1007" y="4432"/>
                  </a:lnTo>
                  <a:close/>
                  <a:moveTo>
                    <a:pt x="528" y="4432"/>
                  </a:moveTo>
                  <a:lnTo>
                    <a:pt x="517" y="4433"/>
                  </a:lnTo>
                  <a:lnTo>
                    <a:pt x="509" y="4435"/>
                  </a:lnTo>
                  <a:lnTo>
                    <a:pt x="501" y="4440"/>
                  </a:lnTo>
                  <a:lnTo>
                    <a:pt x="494" y="4445"/>
                  </a:lnTo>
                  <a:lnTo>
                    <a:pt x="488" y="4453"/>
                  </a:lnTo>
                  <a:lnTo>
                    <a:pt x="484" y="4461"/>
                  </a:lnTo>
                  <a:lnTo>
                    <a:pt x="481" y="4470"/>
                  </a:lnTo>
                  <a:lnTo>
                    <a:pt x="480" y="4480"/>
                  </a:lnTo>
                  <a:lnTo>
                    <a:pt x="481" y="4490"/>
                  </a:lnTo>
                  <a:lnTo>
                    <a:pt x="484" y="4499"/>
                  </a:lnTo>
                  <a:lnTo>
                    <a:pt x="488" y="4507"/>
                  </a:lnTo>
                  <a:lnTo>
                    <a:pt x="494" y="4514"/>
                  </a:lnTo>
                  <a:lnTo>
                    <a:pt x="501" y="4520"/>
                  </a:lnTo>
                  <a:lnTo>
                    <a:pt x="509" y="4524"/>
                  </a:lnTo>
                  <a:lnTo>
                    <a:pt x="517" y="4527"/>
                  </a:lnTo>
                  <a:lnTo>
                    <a:pt x="528" y="4528"/>
                  </a:lnTo>
                  <a:lnTo>
                    <a:pt x="537" y="4527"/>
                  </a:lnTo>
                  <a:lnTo>
                    <a:pt x="546" y="4524"/>
                  </a:lnTo>
                  <a:lnTo>
                    <a:pt x="554" y="4520"/>
                  </a:lnTo>
                  <a:lnTo>
                    <a:pt x="561" y="4514"/>
                  </a:lnTo>
                  <a:lnTo>
                    <a:pt x="568" y="4507"/>
                  </a:lnTo>
                  <a:lnTo>
                    <a:pt x="572" y="4499"/>
                  </a:lnTo>
                  <a:lnTo>
                    <a:pt x="575" y="4490"/>
                  </a:lnTo>
                  <a:lnTo>
                    <a:pt x="576" y="4480"/>
                  </a:lnTo>
                  <a:lnTo>
                    <a:pt x="575" y="4470"/>
                  </a:lnTo>
                  <a:lnTo>
                    <a:pt x="572" y="4461"/>
                  </a:lnTo>
                  <a:lnTo>
                    <a:pt x="568" y="4453"/>
                  </a:lnTo>
                  <a:lnTo>
                    <a:pt x="561" y="4445"/>
                  </a:lnTo>
                  <a:lnTo>
                    <a:pt x="554" y="4440"/>
                  </a:lnTo>
                  <a:lnTo>
                    <a:pt x="546" y="4435"/>
                  </a:lnTo>
                  <a:lnTo>
                    <a:pt x="537" y="4433"/>
                  </a:lnTo>
                  <a:lnTo>
                    <a:pt x="528" y="4432"/>
                  </a:lnTo>
                  <a:close/>
                  <a:moveTo>
                    <a:pt x="48" y="4432"/>
                  </a:moveTo>
                  <a:lnTo>
                    <a:pt x="39" y="4433"/>
                  </a:lnTo>
                  <a:lnTo>
                    <a:pt x="30" y="4435"/>
                  </a:lnTo>
                  <a:lnTo>
                    <a:pt x="22" y="4440"/>
                  </a:lnTo>
                  <a:lnTo>
                    <a:pt x="14" y="4445"/>
                  </a:lnTo>
                  <a:lnTo>
                    <a:pt x="8" y="4453"/>
                  </a:lnTo>
                  <a:lnTo>
                    <a:pt x="4" y="4461"/>
                  </a:lnTo>
                  <a:lnTo>
                    <a:pt x="1" y="4470"/>
                  </a:lnTo>
                  <a:lnTo>
                    <a:pt x="0" y="4480"/>
                  </a:lnTo>
                  <a:lnTo>
                    <a:pt x="1" y="4490"/>
                  </a:lnTo>
                  <a:lnTo>
                    <a:pt x="4" y="4499"/>
                  </a:lnTo>
                  <a:lnTo>
                    <a:pt x="8" y="4507"/>
                  </a:lnTo>
                  <a:lnTo>
                    <a:pt x="14" y="4514"/>
                  </a:lnTo>
                  <a:lnTo>
                    <a:pt x="22" y="4520"/>
                  </a:lnTo>
                  <a:lnTo>
                    <a:pt x="30" y="4524"/>
                  </a:lnTo>
                  <a:lnTo>
                    <a:pt x="39" y="4527"/>
                  </a:lnTo>
                  <a:lnTo>
                    <a:pt x="48" y="4528"/>
                  </a:lnTo>
                  <a:lnTo>
                    <a:pt x="57" y="4527"/>
                  </a:lnTo>
                  <a:lnTo>
                    <a:pt x="67" y="4524"/>
                  </a:lnTo>
                  <a:lnTo>
                    <a:pt x="75" y="4520"/>
                  </a:lnTo>
                  <a:lnTo>
                    <a:pt x="82" y="4514"/>
                  </a:lnTo>
                  <a:lnTo>
                    <a:pt x="88" y="4507"/>
                  </a:lnTo>
                  <a:lnTo>
                    <a:pt x="92" y="4499"/>
                  </a:lnTo>
                  <a:lnTo>
                    <a:pt x="95" y="4490"/>
                  </a:lnTo>
                  <a:lnTo>
                    <a:pt x="96" y="4480"/>
                  </a:lnTo>
                  <a:lnTo>
                    <a:pt x="95" y="4470"/>
                  </a:lnTo>
                  <a:lnTo>
                    <a:pt x="92" y="4461"/>
                  </a:lnTo>
                  <a:lnTo>
                    <a:pt x="88" y="4453"/>
                  </a:lnTo>
                  <a:lnTo>
                    <a:pt x="82" y="4445"/>
                  </a:lnTo>
                  <a:lnTo>
                    <a:pt x="75" y="4440"/>
                  </a:lnTo>
                  <a:lnTo>
                    <a:pt x="67" y="4435"/>
                  </a:lnTo>
                  <a:lnTo>
                    <a:pt x="57" y="4433"/>
                  </a:lnTo>
                  <a:lnTo>
                    <a:pt x="48" y="4432"/>
                  </a:lnTo>
                  <a:close/>
                  <a:moveTo>
                    <a:pt x="1965" y="3988"/>
                  </a:moveTo>
                  <a:lnTo>
                    <a:pt x="1956" y="3989"/>
                  </a:lnTo>
                  <a:lnTo>
                    <a:pt x="1947" y="3992"/>
                  </a:lnTo>
                  <a:lnTo>
                    <a:pt x="1939" y="3996"/>
                  </a:lnTo>
                  <a:lnTo>
                    <a:pt x="1931" y="4002"/>
                  </a:lnTo>
                  <a:lnTo>
                    <a:pt x="1925" y="4010"/>
                  </a:lnTo>
                  <a:lnTo>
                    <a:pt x="1921" y="4018"/>
                  </a:lnTo>
                  <a:lnTo>
                    <a:pt x="1918" y="4027"/>
                  </a:lnTo>
                  <a:lnTo>
                    <a:pt x="1917" y="4036"/>
                  </a:lnTo>
                  <a:lnTo>
                    <a:pt x="1918" y="4047"/>
                  </a:lnTo>
                  <a:lnTo>
                    <a:pt x="1921" y="4056"/>
                  </a:lnTo>
                  <a:lnTo>
                    <a:pt x="1925" y="4064"/>
                  </a:lnTo>
                  <a:lnTo>
                    <a:pt x="1931" y="4071"/>
                  </a:lnTo>
                  <a:lnTo>
                    <a:pt x="1939" y="4076"/>
                  </a:lnTo>
                  <a:lnTo>
                    <a:pt x="1947" y="4081"/>
                  </a:lnTo>
                  <a:lnTo>
                    <a:pt x="1956" y="4083"/>
                  </a:lnTo>
                  <a:lnTo>
                    <a:pt x="1965" y="4084"/>
                  </a:lnTo>
                  <a:lnTo>
                    <a:pt x="1975" y="4083"/>
                  </a:lnTo>
                  <a:lnTo>
                    <a:pt x="1985" y="4081"/>
                  </a:lnTo>
                  <a:lnTo>
                    <a:pt x="1993" y="4076"/>
                  </a:lnTo>
                  <a:lnTo>
                    <a:pt x="2000" y="4071"/>
                  </a:lnTo>
                  <a:lnTo>
                    <a:pt x="2005" y="4064"/>
                  </a:lnTo>
                  <a:lnTo>
                    <a:pt x="2010" y="4056"/>
                  </a:lnTo>
                  <a:lnTo>
                    <a:pt x="2012" y="4047"/>
                  </a:lnTo>
                  <a:lnTo>
                    <a:pt x="2013" y="4036"/>
                  </a:lnTo>
                  <a:lnTo>
                    <a:pt x="2012" y="4027"/>
                  </a:lnTo>
                  <a:lnTo>
                    <a:pt x="2010" y="4018"/>
                  </a:lnTo>
                  <a:lnTo>
                    <a:pt x="2005" y="4010"/>
                  </a:lnTo>
                  <a:lnTo>
                    <a:pt x="2000" y="4002"/>
                  </a:lnTo>
                  <a:lnTo>
                    <a:pt x="1993" y="3996"/>
                  </a:lnTo>
                  <a:lnTo>
                    <a:pt x="1985" y="3992"/>
                  </a:lnTo>
                  <a:lnTo>
                    <a:pt x="1975" y="3989"/>
                  </a:lnTo>
                  <a:lnTo>
                    <a:pt x="1965" y="3988"/>
                  </a:lnTo>
                  <a:close/>
                  <a:moveTo>
                    <a:pt x="1486" y="3988"/>
                  </a:moveTo>
                  <a:lnTo>
                    <a:pt x="1476" y="3989"/>
                  </a:lnTo>
                  <a:lnTo>
                    <a:pt x="1467" y="3992"/>
                  </a:lnTo>
                  <a:lnTo>
                    <a:pt x="1459" y="3996"/>
                  </a:lnTo>
                  <a:lnTo>
                    <a:pt x="1452" y="4002"/>
                  </a:lnTo>
                  <a:lnTo>
                    <a:pt x="1447" y="4010"/>
                  </a:lnTo>
                  <a:lnTo>
                    <a:pt x="1442" y="4018"/>
                  </a:lnTo>
                  <a:lnTo>
                    <a:pt x="1439" y="4027"/>
                  </a:lnTo>
                  <a:lnTo>
                    <a:pt x="1439" y="4036"/>
                  </a:lnTo>
                  <a:lnTo>
                    <a:pt x="1439" y="4047"/>
                  </a:lnTo>
                  <a:lnTo>
                    <a:pt x="1442" y="4056"/>
                  </a:lnTo>
                  <a:lnTo>
                    <a:pt x="1447" y="4064"/>
                  </a:lnTo>
                  <a:lnTo>
                    <a:pt x="1452" y="4071"/>
                  </a:lnTo>
                  <a:lnTo>
                    <a:pt x="1459" y="4076"/>
                  </a:lnTo>
                  <a:lnTo>
                    <a:pt x="1467" y="4081"/>
                  </a:lnTo>
                  <a:lnTo>
                    <a:pt x="1476" y="4083"/>
                  </a:lnTo>
                  <a:lnTo>
                    <a:pt x="1486" y="4084"/>
                  </a:lnTo>
                  <a:lnTo>
                    <a:pt x="1496" y="4083"/>
                  </a:lnTo>
                  <a:lnTo>
                    <a:pt x="1505" y="4081"/>
                  </a:lnTo>
                  <a:lnTo>
                    <a:pt x="1513" y="4076"/>
                  </a:lnTo>
                  <a:lnTo>
                    <a:pt x="1521" y="4071"/>
                  </a:lnTo>
                  <a:lnTo>
                    <a:pt x="1526" y="4064"/>
                  </a:lnTo>
                  <a:lnTo>
                    <a:pt x="1531" y="4056"/>
                  </a:lnTo>
                  <a:lnTo>
                    <a:pt x="1534" y="4047"/>
                  </a:lnTo>
                  <a:lnTo>
                    <a:pt x="1534" y="4036"/>
                  </a:lnTo>
                  <a:lnTo>
                    <a:pt x="1534" y="4027"/>
                  </a:lnTo>
                  <a:lnTo>
                    <a:pt x="1531" y="4018"/>
                  </a:lnTo>
                  <a:lnTo>
                    <a:pt x="1526" y="4010"/>
                  </a:lnTo>
                  <a:lnTo>
                    <a:pt x="1521" y="4002"/>
                  </a:lnTo>
                  <a:lnTo>
                    <a:pt x="1513" y="3996"/>
                  </a:lnTo>
                  <a:lnTo>
                    <a:pt x="1505" y="3992"/>
                  </a:lnTo>
                  <a:lnTo>
                    <a:pt x="1496" y="3989"/>
                  </a:lnTo>
                  <a:lnTo>
                    <a:pt x="1486" y="3988"/>
                  </a:lnTo>
                  <a:close/>
                  <a:moveTo>
                    <a:pt x="1007" y="3988"/>
                  </a:moveTo>
                  <a:lnTo>
                    <a:pt x="997" y="3989"/>
                  </a:lnTo>
                  <a:lnTo>
                    <a:pt x="988" y="3992"/>
                  </a:lnTo>
                  <a:lnTo>
                    <a:pt x="980" y="3996"/>
                  </a:lnTo>
                  <a:lnTo>
                    <a:pt x="972" y="4002"/>
                  </a:lnTo>
                  <a:lnTo>
                    <a:pt x="967" y="4010"/>
                  </a:lnTo>
                  <a:lnTo>
                    <a:pt x="962" y="4018"/>
                  </a:lnTo>
                  <a:lnTo>
                    <a:pt x="960" y="4027"/>
                  </a:lnTo>
                  <a:lnTo>
                    <a:pt x="959" y="4036"/>
                  </a:lnTo>
                  <a:lnTo>
                    <a:pt x="960" y="4047"/>
                  </a:lnTo>
                  <a:lnTo>
                    <a:pt x="962" y="4056"/>
                  </a:lnTo>
                  <a:lnTo>
                    <a:pt x="967" y="4064"/>
                  </a:lnTo>
                  <a:lnTo>
                    <a:pt x="972" y="4071"/>
                  </a:lnTo>
                  <a:lnTo>
                    <a:pt x="980" y="4076"/>
                  </a:lnTo>
                  <a:lnTo>
                    <a:pt x="988" y="4081"/>
                  </a:lnTo>
                  <a:lnTo>
                    <a:pt x="997" y="4083"/>
                  </a:lnTo>
                  <a:lnTo>
                    <a:pt x="1007" y="4084"/>
                  </a:lnTo>
                  <a:lnTo>
                    <a:pt x="1016" y="4083"/>
                  </a:lnTo>
                  <a:lnTo>
                    <a:pt x="1026" y="4081"/>
                  </a:lnTo>
                  <a:lnTo>
                    <a:pt x="1034" y="4076"/>
                  </a:lnTo>
                  <a:lnTo>
                    <a:pt x="1041" y="4071"/>
                  </a:lnTo>
                  <a:lnTo>
                    <a:pt x="1047" y="4064"/>
                  </a:lnTo>
                  <a:lnTo>
                    <a:pt x="1051" y="4056"/>
                  </a:lnTo>
                  <a:lnTo>
                    <a:pt x="1054" y="4047"/>
                  </a:lnTo>
                  <a:lnTo>
                    <a:pt x="1055" y="4036"/>
                  </a:lnTo>
                  <a:lnTo>
                    <a:pt x="1054" y="4027"/>
                  </a:lnTo>
                  <a:lnTo>
                    <a:pt x="1051" y="4018"/>
                  </a:lnTo>
                  <a:lnTo>
                    <a:pt x="1047" y="4010"/>
                  </a:lnTo>
                  <a:lnTo>
                    <a:pt x="1041" y="4002"/>
                  </a:lnTo>
                  <a:lnTo>
                    <a:pt x="1034" y="3996"/>
                  </a:lnTo>
                  <a:lnTo>
                    <a:pt x="1026" y="3992"/>
                  </a:lnTo>
                  <a:lnTo>
                    <a:pt x="1016" y="3989"/>
                  </a:lnTo>
                  <a:lnTo>
                    <a:pt x="1007" y="3988"/>
                  </a:lnTo>
                  <a:close/>
                  <a:moveTo>
                    <a:pt x="528" y="3988"/>
                  </a:moveTo>
                  <a:lnTo>
                    <a:pt x="517" y="3989"/>
                  </a:lnTo>
                  <a:lnTo>
                    <a:pt x="509" y="3992"/>
                  </a:lnTo>
                  <a:lnTo>
                    <a:pt x="501" y="3996"/>
                  </a:lnTo>
                  <a:lnTo>
                    <a:pt x="494" y="4002"/>
                  </a:lnTo>
                  <a:lnTo>
                    <a:pt x="488" y="4010"/>
                  </a:lnTo>
                  <a:lnTo>
                    <a:pt x="484" y="4018"/>
                  </a:lnTo>
                  <a:lnTo>
                    <a:pt x="481" y="4027"/>
                  </a:lnTo>
                  <a:lnTo>
                    <a:pt x="480" y="4036"/>
                  </a:lnTo>
                  <a:lnTo>
                    <a:pt x="481" y="4047"/>
                  </a:lnTo>
                  <a:lnTo>
                    <a:pt x="484" y="4056"/>
                  </a:lnTo>
                  <a:lnTo>
                    <a:pt x="488" y="4064"/>
                  </a:lnTo>
                  <a:lnTo>
                    <a:pt x="494" y="4071"/>
                  </a:lnTo>
                  <a:lnTo>
                    <a:pt x="501" y="4076"/>
                  </a:lnTo>
                  <a:lnTo>
                    <a:pt x="509" y="4081"/>
                  </a:lnTo>
                  <a:lnTo>
                    <a:pt x="517" y="4083"/>
                  </a:lnTo>
                  <a:lnTo>
                    <a:pt x="528" y="4084"/>
                  </a:lnTo>
                  <a:lnTo>
                    <a:pt x="537" y="4083"/>
                  </a:lnTo>
                  <a:lnTo>
                    <a:pt x="546" y="4081"/>
                  </a:lnTo>
                  <a:lnTo>
                    <a:pt x="554" y="4076"/>
                  </a:lnTo>
                  <a:lnTo>
                    <a:pt x="561" y="4071"/>
                  </a:lnTo>
                  <a:lnTo>
                    <a:pt x="568" y="4064"/>
                  </a:lnTo>
                  <a:lnTo>
                    <a:pt x="572" y="4056"/>
                  </a:lnTo>
                  <a:lnTo>
                    <a:pt x="575" y="4047"/>
                  </a:lnTo>
                  <a:lnTo>
                    <a:pt x="576" y="4036"/>
                  </a:lnTo>
                  <a:lnTo>
                    <a:pt x="575" y="4027"/>
                  </a:lnTo>
                  <a:lnTo>
                    <a:pt x="572" y="4018"/>
                  </a:lnTo>
                  <a:lnTo>
                    <a:pt x="568" y="4010"/>
                  </a:lnTo>
                  <a:lnTo>
                    <a:pt x="561" y="4002"/>
                  </a:lnTo>
                  <a:lnTo>
                    <a:pt x="554" y="3996"/>
                  </a:lnTo>
                  <a:lnTo>
                    <a:pt x="546" y="3992"/>
                  </a:lnTo>
                  <a:lnTo>
                    <a:pt x="537" y="3989"/>
                  </a:lnTo>
                  <a:lnTo>
                    <a:pt x="528" y="3988"/>
                  </a:lnTo>
                  <a:close/>
                  <a:moveTo>
                    <a:pt x="48" y="3988"/>
                  </a:moveTo>
                  <a:lnTo>
                    <a:pt x="39" y="3989"/>
                  </a:lnTo>
                  <a:lnTo>
                    <a:pt x="30" y="3992"/>
                  </a:lnTo>
                  <a:lnTo>
                    <a:pt x="22" y="3996"/>
                  </a:lnTo>
                  <a:lnTo>
                    <a:pt x="14" y="4002"/>
                  </a:lnTo>
                  <a:lnTo>
                    <a:pt x="8" y="4010"/>
                  </a:lnTo>
                  <a:lnTo>
                    <a:pt x="4" y="4018"/>
                  </a:lnTo>
                  <a:lnTo>
                    <a:pt x="1" y="4027"/>
                  </a:lnTo>
                  <a:lnTo>
                    <a:pt x="0" y="4036"/>
                  </a:lnTo>
                  <a:lnTo>
                    <a:pt x="1" y="4047"/>
                  </a:lnTo>
                  <a:lnTo>
                    <a:pt x="4" y="4056"/>
                  </a:lnTo>
                  <a:lnTo>
                    <a:pt x="8" y="4064"/>
                  </a:lnTo>
                  <a:lnTo>
                    <a:pt x="14" y="4071"/>
                  </a:lnTo>
                  <a:lnTo>
                    <a:pt x="22" y="4076"/>
                  </a:lnTo>
                  <a:lnTo>
                    <a:pt x="30" y="4081"/>
                  </a:lnTo>
                  <a:lnTo>
                    <a:pt x="39" y="4083"/>
                  </a:lnTo>
                  <a:lnTo>
                    <a:pt x="48" y="4084"/>
                  </a:lnTo>
                  <a:lnTo>
                    <a:pt x="57" y="4083"/>
                  </a:lnTo>
                  <a:lnTo>
                    <a:pt x="67" y="4081"/>
                  </a:lnTo>
                  <a:lnTo>
                    <a:pt x="75" y="4076"/>
                  </a:lnTo>
                  <a:lnTo>
                    <a:pt x="82" y="4071"/>
                  </a:lnTo>
                  <a:lnTo>
                    <a:pt x="88" y="4064"/>
                  </a:lnTo>
                  <a:lnTo>
                    <a:pt x="92" y="4056"/>
                  </a:lnTo>
                  <a:lnTo>
                    <a:pt x="95" y="4047"/>
                  </a:lnTo>
                  <a:lnTo>
                    <a:pt x="96" y="4036"/>
                  </a:lnTo>
                  <a:lnTo>
                    <a:pt x="95" y="4027"/>
                  </a:lnTo>
                  <a:lnTo>
                    <a:pt x="92" y="4018"/>
                  </a:lnTo>
                  <a:lnTo>
                    <a:pt x="88" y="4010"/>
                  </a:lnTo>
                  <a:lnTo>
                    <a:pt x="82" y="4002"/>
                  </a:lnTo>
                  <a:lnTo>
                    <a:pt x="75" y="3996"/>
                  </a:lnTo>
                  <a:lnTo>
                    <a:pt x="67" y="3992"/>
                  </a:lnTo>
                  <a:lnTo>
                    <a:pt x="57" y="3989"/>
                  </a:lnTo>
                  <a:lnTo>
                    <a:pt x="48" y="3988"/>
                  </a:lnTo>
                  <a:close/>
                  <a:moveTo>
                    <a:pt x="1965" y="3545"/>
                  </a:moveTo>
                  <a:lnTo>
                    <a:pt x="1956" y="3546"/>
                  </a:lnTo>
                  <a:lnTo>
                    <a:pt x="1947" y="3549"/>
                  </a:lnTo>
                  <a:lnTo>
                    <a:pt x="1939" y="3553"/>
                  </a:lnTo>
                  <a:lnTo>
                    <a:pt x="1931" y="3559"/>
                  </a:lnTo>
                  <a:lnTo>
                    <a:pt x="1925" y="3567"/>
                  </a:lnTo>
                  <a:lnTo>
                    <a:pt x="1921" y="3575"/>
                  </a:lnTo>
                  <a:lnTo>
                    <a:pt x="1918" y="3584"/>
                  </a:lnTo>
                  <a:lnTo>
                    <a:pt x="1917" y="3593"/>
                  </a:lnTo>
                  <a:lnTo>
                    <a:pt x="1918" y="3603"/>
                  </a:lnTo>
                  <a:lnTo>
                    <a:pt x="1921" y="3613"/>
                  </a:lnTo>
                  <a:lnTo>
                    <a:pt x="1925" y="3621"/>
                  </a:lnTo>
                  <a:lnTo>
                    <a:pt x="1931" y="3627"/>
                  </a:lnTo>
                  <a:lnTo>
                    <a:pt x="1939" y="3633"/>
                  </a:lnTo>
                  <a:lnTo>
                    <a:pt x="1947" y="3638"/>
                  </a:lnTo>
                  <a:lnTo>
                    <a:pt x="1956" y="3640"/>
                  </a:lnTo>
                  <a:lnTo>
                    <a:pt x="1965" y="3641"/>
                  </a:lnTo>
                  <a:lnTo>
                    <a:pt x="1975" y="3640"/>
                  </a:lnTo>
                  <a:lnTo>
                    <a:pt x="1985" y="3638"/>
                  </a:lnTo>
                  <a:lnTo>
                    <a:pt x="1993" y="3633"/>
                  </a:lnTo>
                  <a:lnTo>
                    <a:pt x="2000" y="3627"/>
                  </a:lnTo>
                  <a:lnTo>
                    <a:pt x="2005" y="3621"/>
                  </a:lnTo>
                  <a:lnTo>
                    <a:pt x="2010" y="3613"/>
                  </a:lnTo>
                  <a:lnTo>
                    <a:pt x="2012" y="3603"/>
                  </a:lnTo>
                  <a:lnTo>
                    <a:pt x="2013" y="3593"/>
                  </a:lnTo>
                  <a:lnTo>
                    <a:pt x="2012" y="3584"/>
                  </a:lnTo>
                  <a:lnTo>
                    <a:pt x="2010" y="3575"/>
                  </a:lnTo>
                  <a:lnTo>
                    <a:pt x="2005" y="3567"/>
                  </a:lnTo>
                  <a:lnTo>
                    <a:pt x="2000" y="3559"/>
                  </a:lnTo>
                  <a:lnTo>
                    <a:pt x="1993" y="3553"/>
                  </a:lnTo>
                  <a:lnTo>
                    <a:pt x="1985" y="3549"/>
                  </a:lnTo>
                  <a:lnTo>
                    <a:pt x="1975" y="3546"/>
                  </a:lnTo>
                  <a:lnTo>
                    <a:pt x="1965" y="3545"/>
                  </a:lnTo>
                  <a:close/>
                  <a:moveTo>
                    <a:pt x="1486" y="3545"/>
                  </a:moveTo>
                  <a:lnTo>
                    <a:pt x="1476" y="3546"/>
                  </a:lnTo>
                  <a:lnTo>
                    <a:pt x="1467" y="3549"/>
                  </a:lnTo>
                  <a:lnTo>
                    <a:pt x="1459" y="3553"/>
                  </a:lnTo>
                  <a:lnTo>
                    <a:pt x="1452" y="3559"/>
                  </a:lnTo>
                  <a:lnTo>
                    <a:pt x="1447" y="3567"/>
                  </a:lnTo>
                  <a:lnTo>
                    <a:pt x="1442" y="3575"/>
                  </a:lnTo>
                  <a:lnTo>
                    <a:pt x="1439" y="3584"/>
                  </a:lnTo>
                  <a:lnTo>
                    <a:pt x="1439" y="3593"/>
                  </a:lnTo>
                  <a:lnTo>
                    <a:pt x="1439" y="3603"/>
                  </a:lnTo>
                  <a:lnTo>
                    <a:pt x="1442" y="3613"/>
                  </a:lnTo>
                  <a:lnTo>
                    <a:pt x="1447" y="3621"/>
                  </a:lnTo>
                  <a:lnTo>
                    <a:pt x="1452" y="3627"/>
                  </a:lnTo>
                  <a:lnTo>
                    <a:pt x="1459" y="3633"/>
                  </a:lnTo>
                  <a:lnTo>
                    <a:pt x="1467" y="3638"/>
                  </a:lnTo>
                  <a:lnTo>
                    <a:pt x="1476" y="3640"/>
                  </a:lnTo>
                  <a:lnTo>
                    <a:pt x="1486" y="3641"/>
                  </a:lnTo>
                  <a:lnTo>
                    <a:pt x="1496" y="3640"/>
                  </a:lnTo>
                  <a:lnTo>
                    <a:pt x="1505" y="3638"/>
                  </a:lnTo>
                  <a:lnTo>
                    <a:pt x="1513" y="3633"/>
                  </a:lnTo>
                  <a:lnTo>
                    <a:pt x="1521" y="3627"/>
                  </a:lnTo>
                  <a:lnTo>
                    <a:pt x="1526" y="3621"/>
                  </a:lnTo>
                  <a:lnTo>
                    <a:pt x="1531" y="3613"/>
                  </a:lnTo>
                  <a:lnTo>
                    <a:pt x="1534" y="3603"/>
                  </a:lnTo>
                  <a:lnTo>
                    <a:pt x="1534" y="3593"/>
                  </a:lnTo>
                  <a:lnTo>
                    <a:pt x="1534" y="3584"/>
                  </a:lnTo>
                  <a:lnTo>
                    <a:pt x="1531" y="3575"/>
                  </a:lnTo>
                  <a:lnTo>
                    <a:pt x="1526" y="3567"/>
                  </a:lnTo>
                  <a:lnTo>
                    <a:pt x="1521" y="3559"/>
                  </a:lnTo>
                  <a:lnTo>
                    <a:pt x="1513" y="3553"/>
                  </a:lnTo>
                  <a:lnTo>
                    <a:pt x="1505" y="3549"/>
                  </a:lnTo>
                  <a:lnTo>
                    <a:pt x="1496" y="3546"/>
                  </a:lnTo>
                  <a:lnTo>
                    <a:pt x="1486" y="3545"/>
                  </a:lnTo>
                  <a:close/>
                  <a:moveTo>
                    <a:pt x="1007" y="3545"/>
                  </a:moveTo>
                  <a:lnTo>
                    <a:pt x="997" y="3546"/>
                  </a:lnTo>
                  <a:lnTo>
                    <a:pt x="988" y="3549"/>
                  </a:lnTo>
                  <a:lnTo>
                    <a:pt x="980" y="3553"/>
                  </a:lnTo>
                  <a:lnTo>
                    <a:pt x="972" y="3559"/>
                  </a:lnTo>
                  <a:lnTo>
                    <a:pt x="967" y="3567"/>
                  </a:lnTo>
                  <a:lnTo>
                    <a:pt x="962" y="3575"/>
                  </a:lnTo>
                  <a:lnTo>
                    <a:pt x="960" y="3584"/>
                  </a:lnTo>
                  <a:lnTo>
                    <a:pt x="959" y="3593"/>
                  </a:lnTo>
                  <a:lnTo>
                    <a:pt x="960" y="3603"/>
                  </a:lnTo>
                  <a:lnTo>
                    <a:pt x="962" y="3613"/>
                  </a:lnTo>
                  <a:lnTo>
                    <a:pt x="967" y="3621"/>
                  </a:lnTo>
                  <a:lnTo>
                    <a:pt x="972" y="3627"/>
                  </a:lnTo>
                  <a:lnTo>
                    <a:pt x="980" y="3633"/>
                  </a:lnTo>
                  <a:lnTo>
                    <a:pt x="988" y="3638"/>
                  </a:lnTo>
                  <a:lnTo>
                    <a:pt x="997" y="3640"/>
                  </a:lnTo>
                  <a:lnTo>
                    <a:pt x="1007" y="3641"/>
                  </a:lnTo>
                  <a:lnTo>
                    <a:pt x="1016" y="3640"/>
                  </a:lnTo>
                  <a:lnTo>
                    <a:pt x="1026" y="3638"/>
                  </a:lnTo>
                  <a:lnTo>
                    <a:pt x="1034" y="3633"/>
                  </a:lnTo>
                  <a:lnTo>
                    <a:pt x="1041" y="3627"/>
                  </a:lnTo>
                  <a:lnTo>
                    <a:pt x="1047" y="3621"/>
                  </a:lnTo>
                  <a:lnTo>
                    <a:pt x="1051" y="3613"/>
                  </a:lnTo>
                  <a:lnTo>
                    <a:pt x="1054" y="3603"/>
                  </a:lnTo>
                  <a:lnTo>
                    <a:pt x="1055" y="3593"/>
                  </a:lnTo>
                  <a:lnTo>
                    <a:pt x="1054" y="3584"/>
                  </a:lnTo>
                  <a:lnTo>
                    <a:pt x="1051" y="3575"/>
                  </a:lnTo>
                  <a:lnTo>
                    <a:pt x="1047" y="3567"/>
                  </a:lnTo>
                  <a:lnTo>
                    <a:pt x="1041" y="3559"/>
                  </a:lnTo>
                  <a:lnTo>
                    <a:pt x="1034" y="3553"/>
                  </a:lnTo>
                  <a:lnTo>
                    <a:pt x="1026" y="3549"/>
                  </a:lnTo>
                  <a:lnTo>
                    <a:pt x="1016" y="3546"/>
                  </a:lnTo>
                  <a:lnTo>
                    <a:pt x="1007" y="3545"/>
                  </a:lnTo>
                  <a:close/>
                  <a:moveTo>
                    <a:pt x="528" y="3545"/>
                  </a:moveTo>
                  <a:lnTo>
                    <a:pt x="517" y="3546"/>
                  </a:lnTo>
                  <a:lnTo>
                    <a:pt x="509" y="3549"/>
                  </a:lnTo>
                  <a:lnTo>
                    <a:pt x="501" y="3553"/>
                  </a:lnTo>
                  <a:lnTo>
                    <a:pt x="494" y="3559"/>
                  </a:lnTo>
                  <a:lnTo>
                    <a:pt x="488" y="3567"/>
                  </a:lnTo>
                  <a:lnTo>
                    <a:pt x="484" y="3575"/>
                  </a:lnTo>
                  <a:lnTo>
                    <a:pt x="481" y="3584"/>
                  </a:lnTo>
                  <a:lnTo>
                    <a:pt x="480" y="3593"/>
                  </a:lnTo>
                  <a:lnTo>
                    <a:pt x="481" y="3603"/>
                  </a:lnTo>
                  <a:lnTo>
                    <a:pt x="484" y="3613"/>
                  </a:lnTo>
                  <a:lnTo>
                    <a:pt x="488" y="3621"/>
                  </a:lnTo>
                  <a:lnTo>
                    <a:pt x="494" y="3627"/>
                  </a:lnTo>
                  <a:lnTo>
                    <a:pt x="501" y="3633"/>
                  </a:lnTo>
                  <a:lnTo>
                    <a:pt x="509" y="3638"/>
                  </a:lnTo>
                  <a:lnTo>
                    <a:pt x="517" y="3640"/>
                  </a:lnTo>
                  <a:lnTo>
                    <a:pt x="528" y="3641"/>
                  </a:lnTo>
                  <a:lnTo>
                    <a:pt x="537" y="3640"/>
                  </a:lnTo>
                  <a:lnTo>
                    <a:pt x="546" y="3638"/>
                  </a:lnTo>
                  <a:lnTo>
                    <a:pt x="554" y="3633"/>
                  </a:lnTo>
                  <a:lnTo>
                    <a:pt x="561" y="3627"/>
                  </a:lnTo>
                  <a:lnTo>
                    <a:pt x="568" y="3621"/>
                  </a:lnTo>
                  <a:lnTo>
                    <a:pt x="572" y="3613"/>
                  </a:lnTo>
                  <a:lnTo>
                    <a:pt x="575" y="3603"/>
                  </a:lnTo>
                  <a:lnTo>
                    <a:pt x="576" y="3593"/>
                  </a:lnTo>
                  <a:lnTo>
                    <a:pt x="575" y="3584"/>
                  </a:lnTo>
                  <a:lnTo>
                    <a:pt x="572" y="3575"/>
                  </a:lnTo>
                  <a:lnTo>
                    <a:pt x="568" y="3567"/>
                  </a:lnTo>
                  <a:lnTo>
                    <a:pt x="561" y="3559"/>
                  </a:lnTo>
                  <a:lnTo>
                    <a:pt x="554" y="3553"/>
                  </a:lnTo>
                  <a:lnTo>
                    <a:pt x="546" y="3549"/>
                  </a:lnTo>
                  <a:lnTo>
                    <a:pt x="537" y="3546"/>
                  </a:lnTo>
                  <a:lnTo>
                    <a:pt x="528" y="3545"/>
                  </a:lnTo>
                  <a:close/>
                  <a:moveTo>
                    <a:pt x="48" y="3545"/>
                  </a:moveTo>
                  <a:lnTo>
                    <a:pt x="39" y="3546"/>
                  </a:lnTo>
                  <a:lnTo>
                    <a:pt x="30" y="3549"/>
                  </a:lnTo>
                  <a:lnTo>
                    <a:pt x="22" y="3553"/>
                  </a:lnTo>
                  <a:lnTo>
                    <a:pt x="14" y="3559"/>
                  </a:lnTo>
                  <a:lnTo>
                    <a:pt x="8" y="3567"/>
                  </a:lnTo>
                  <a:lnTo>
                    <a:pt x="4" y="3575"/>
                  </a:lnTo>
                  <a:lnTo>
                    <a:pt x="1" y="3584"/>
                  </a:lnTo>
                  <a:lnTo>
                    <a:pt x="0" y="3593"/>
                  </a:lnTo>
                  <a:lnTo>
                    <a:pt x="1" y="3603"/>
                  </a:lnTo>
                  <a:lnTo>
                    <a:pt x="4" y="3613"/>
                  </a:lnTo>
                  <a:lnTo>
                    <a:pt x="8" y="3621"/>
                  </a:lnTo>
                  <a:lnTo>
                    <a:pt x="14" y="3627"/>
                  </a:lnTo>
                  <a:lnTo>
                    <a:pt x="22" y="3633"/>
                  </a:lnTo>
                  <a:lnTo>
                    <a:pt x="30" y="3638"/>
                  </a:lnTo>
                  <a:lnTo>
                    <a:pt x="39" y="3640"/>
                  </a:lnTo>
                  <a:lnTo>
                    <a:pt x="48" y="3641"/>
                  </a:lnTo>
                  <a:lnTo>
                    <a:pt x="57" y="3640"/>
                  </a:lnTo>
                  <a:lnTo>
                    <a:pt x="67" y="3638"/>
                  </a:lnTo>
                  <a:lnTo>
                    <a:pt x="75" y="3633"/>
                  </a:lnTo>
                  <a:lnTo>
                    <a:pt x="82" y="3627"/>
                  </a:lnTo>
                  <a:lnTo>
                    <a:pt x="88" y="3621"/>
                  </a:lnTo>
                  <a:lnTo>
                    <a:pt x="92" y="3613"/>
                  </a:lnTo>
                  <a:lnTo>
                    <a:pt x="95" y="3603"/>
                  </a:lnTo>
                  <a:lnTo>
                    <a:pt x="96" y="3593"/>
                  </a:lnTo>
                  <a:lnTo>
                    <a:pt x="95" y="3584"/>
                  </a:lnTo>
                  <a:lnTo>
                    <a:pt x="92" y="3575"/>
                  </a:lnTo>
                  <a:lnTo>
                    <a:pt x="88" y="3567"/>
                  </a:lnTo>
                  <a:lnTo>
                    <a:pt x="82" y="3559"/>
                  </a:lnTo>
                  <a:lnTo>
                    <a:pt x="75" y="3553"/>
                  </a:lnTo>
                  <a:lnTo>
                    <a:pt x="67" y="3549"/>
                  </a:lnTo>
                  <a:lnTo>
                    <a:pt x="57" y="3546"/>
                  </a:lnTo>
                  <a:lnTo>
                    <a:pt x="48" y="3545"/>
                  </a:lnTo>
                  <a:close/>
                  <a:moveTo>
                    <a:pt x="1965" y="3102"/>
                  </a:moveTo>
                  <a:lnTo>
                    <a:pt x="1956" y="3103"/>
                  </a:lnTo>
                  <a:lnTo>
                    <a:pt x="1947" y="3106"/>
                  </a:lnTo>
                  <a:lnTo>
                    <a:pt x="1939" y="3110"/>
                  </a:lnTo>
                  <a:lnTo>
                    <a:pt x="1931" y="3116"/>
                  </a:lnTo>
                  <a:lnTo>
                    <a:pt x="1925" y="3124"/>
                  </a:lnTo>
                  <a:lnTo>
                    <a:pt x="1921" y="3132"/>
                  </a:lnTo>
                  <a:lnTo>
                    <a:pt x="1918" y="3141"/>
                  </a:lnTo>
                  <a:lnTo>
                    <a:pt x="1917" y="3150"/>
                  </a:lnTo>
                  <a:lnTo>
                    <a:pt x="1918" y="3160"/>
                  </a:lnTo>
                  <a:lnTo>
                    <a:pt x="1921" y="3169"/>
                  </a:lnTo>
                  <a:lnTo>
                    <a:pt x="1925" y="3177"/>
                  </a:lnTo>
                  <a:lnTo>
                    <a:pt x="1931" y="3184"/>
                  </a:lnTo>
                  <a:lnTo>
                    <a:pt x="1939" y="3190"/>
                  </a:lnTo>
                  <a:lnTo>
                    <a:pt x="1947" y="3194"/>
                  </a:lnTo>
                  <a:lnTo>
                    <a:pt x="1956" y="3197"/>
                  </a:lnTo>
                  <a:lnTo>
                    <a:pt x="1965" y="3198"/>
                  </a:lnTo>
                  <a:lnTo>
                    <a:pt x="1975" y="3197"/>
                  </a:lnTo>
                  <a:lnTo>
                    <a:pt x="1985" y="3194"/>
                  </a:lnTo>
                  <a:lnTo>
                    <a:pt x="1993" y="3190"/>
                  </a:lnTo>
                  <a:lnTo>
                    <a:pt x="2000" y="3184"/>
                  </a:lnTo>
                  <a:lnTo>
                    <a:pt x="2005" y="3177"/>
                  </a:lnTo>
                  <a:lnTo>
                    <a:pt x="2010" y="3169"/>
                  </a:lnTo>
                  <a:lnTo>
                    <a:pt x="2012" y="3160"/>
                  </a:lnTo>
                  <a:lnTo>
                    <a:pt x="2013" y="3150"/>
                  </a:lnTo>
                  <a:lnTo>
                    <a:pt x="2012" y="3141"/>
                  </a:lnTo>
                  <a:lnTo>
                    <a:pt x="2010" y="3132"/>
                  </a:lnTo>
                  <a:lnTo>
                    <a:pt x="2005" y="3124"/>
                  </a:lnTo>
                  <a:lnTo>
                    <a:pt x="2000" y="3116"/>
                  </a:lnTo>
                  <a:lnTo>
                    <a:pt x="1993" y="3110"/>
                  </a:lnTo>
                  <a:lnTo>
                    <a:pt x="1985" y="3106"/>
                  </a:lnTo>
                  <a:lnTo>
                    <a:pt x="1975" y="3103"/>
                  </a:lnTo>
                  <a:lnTo>
                    <a:pt x="1965" y="3102"/>
                  </a:lnTo>
                  <a:close/>
                  <a:moveTo>
                    <a:pt x="1486" y="3102"/>
                  </a:moveTo>
                  <a:lnTo>
                    <a:pt x="1476" y="3103"/>
                  </a:lnTo>
                  <a:lnTo>
                    <a:pt x="1467" y="3106"/>
                  </a:lnTo>
                  <a:lnTo>
                    <a:pt x="1459" y="3110"/>
                  </a:lnTo>
                  <a:lnTo>
                    <a:pt x="1452" y="3116"/>
                  </a:lnTo>
                  <a:lnTo>
                    <a:pt x="1447" y="3124"/>
                  </a:lnTo>
                  <a:lnTo>
                    <a:pt x="1442" y="3132"/>
                  </a:lnTo>
                  <a:lnTo>
                    <a:pt x="1439" y="3141"/>
                  </a:lnTo>
                  <a:lnTo>
                    <a:pt x="1439" y="3150"/>
                  </a:lnTo>
                  <a:lnTo>
                    <a:pt x="1439" y="3160"/>
                  </a:lnTo>
                  <a:lnTo>
                    <a:pt x="1442" y="3169"/>
                  </a:lnTo>
                  <a:lnTo>
                    <a:pt x="1447" y="3177"/>
                  </a:lnTo>
                  <a:lnTo>
                    <a:pt x="1452" y="3184"/>
                  </a:lnTo>
                  <a:lnTo>
                    <a:pt x="1459" y="3190"/>
                  </a:lnTo>
                  <a:lnTo>
                    <a:pt x="1467" y="3194"/>
                  </a:lnTo>
                  <a:lnTo>
                    <a:pt x="1476" y="3197"/>
                  </a:lnTo>
                  <a:lnTo>
                    <a:pt x="1486" y="3198"/>
                  </a:lnTo>
                  <a:lnTo>
                    <a:pt x="1496" y="3197"/>
                  </a:lnTo>
                  <a:lnTo>
                    <a:pt x="1505" y="3194"/>
                  </a:lnTo>
                  <a:lnTo>
                    <a:pt x="1513" y="3190"/>
                  </a:lnTo>
                  <a:lnTo>
                    <a:pt x="1521" y="3184"/>
                  </a:lnTo>
                  <a:lnTo>
                    <a:pt x="1526" y="3177"/>
                  </a:lnTo>
                  <a:lnTo>
                    <a:pt x="1531" y="3169"/>
                  </a:lnTo>
                  <a:lnTo>
                    <a:pt x="1534" y="3160"/>
                  </a:lnTo>
                  <a:lnTo>
                    <a:pt x="1534" y="3150"/>
                  </a:lnTo>
                  <a:lnTo>
                    <a:pt x="1534" y="3141"/>
                  </a:lnTo>
                  <a:lnTo>
                    <a:pt x="1531" y="3132"/>
                  </a:lnTo>
                  <a:lnTo>
                    <a:pt x="1526" y="3124"/>
                  </a:lnTo>
                  <a:lnTo>
                    <a:pt x="1521" y="3116"/>
                  </a:lnTo>
                  <a:lnTo>
                    <a:pt x="1513" y="3110"/>
                  </a:lnTo>
                  <a:lnTo>
                    <a:pt x="1505" y="3106"/>
                  </a:lnTo>
                  <a:lnTo>
                    <a:pt x="1496" y="3103"/>
                  </a:lnTo>
                  <a:lnTo>
                    <a:pt x="1486" y="3102"/>
                  </a:lnTo>
                  <a:close/>
                  <a:moveTo>
                    <a:pt x="1007" y="3102"/>
                  </a:moveTo>
                  <a:lnTo>
                    <a:pt x="997" y="3103"/>
                  </a:lnTo>
                  <a:lnTo>
                    <a:pt x="988" y="3106"/>
                  </a:lnTo>
                  <a:lnTo>
                    <a:pt x="980" y="3110"/>
                  </a:lnTo>
                  <a:lnTo>
                    <a:pt x="972" y="3116"/>
                  </a:lnTo>
                  <a:lnTo>
                    <a:pt x="967" y="3124"/>
                  </a:lnTo>
                  <a:lnTo>
                    <a:pt x="962" y="3132"/>
                  </a:lnTo>
                  <a:lnTo>
                    <a:pt x="960" y="3141"/>
                  </a:lnTo>
                  <a:lnTo>
                    <a:pt x="959" y="3150"/>
                  </a:lnTo>
                  <a:lnTo>
                    <a:pt x="960" y="3160"/>
                  </a:lnTo>
                  <a:lnTo>
                    <a:pt x="962" y="3169"/>
                  </a:lnTo>
                  <a:lnTo>
                    <a:pt x="967" y="3177"/>
                  </a:lnTo>
                  <a:lnTo>
                    <a:pt x="972" y="3184"/>
                  </a:lnTo>
                  <a:lnTo>
                    <a:pt x="980" y="3190"/>
                  </a:lnTo>
                  <a:lnTo>
                    <a:pt x="988" y="3194"/>
                  </a:lnTo>
                  <a:lnTo>
                    <a:pt x="997" y="3197"/>
                  </a:lnTo>
                  <a:lnTo>
                    <a:pt x="1007" y="3198"/>
                  </a:lnTo>
                  <a:lnTo>
                    <a:pt x="1016" y="3197"/>
                  </a:lnTo>
                  <a:lnTo>
                    <a:pt x="1026" y="3194"/>
                  </a:lnTo>
                  <a:lnTo>
                    <a:pt x="1034" y="3190"/>
                  </a:lnTo>
                  <a:lnTo>
                    <a:pt x="1041" y="3184"/>
                  </a:lnTo>
                  <a:lnTo>
                    <a:pt x="1047" y="3177"/>
                  </a:lnTo>
                  <a:lnTo>
                    <a:pt x="1051" y="3169"/>
                  </a:lnTo>
                  <a:lnTo>
                    <a:pt x="1054" y="3160"/>
                  </a:lnTo>
                  <a:lnTo>
                    <a:pt x="1055" y="3150"/>
                  </a:lnTo>
                  <a:lnTo>
                    <a:pt x="1054" y="3141"/>
                  </a:lnTo>
                  <a:lnTo>
                    <a:pt x="1051" y="3132"/>
                  </a:lnTo>
                  <a:lnTo>
                    <a:pt x="1047" y="3124"/>
                  </a:lnTo>
                  <a:lnTo>
                    <a:pt x="1041" y="3116"/>
                  </a:lnTo>
                  <a:lnTo>
                    <a:pt x="1034" y="3110"/>
                  </a:lnTo>
                  <a:lnTo>
                    <a:pt x="1026" y="3106"/>
                  </a:lnTo>
                  <a:lnTo>
                    <a:pt x="1016" y="3103"/>
                  </a:lnTo>
                  <a:lnTo>
                    <a:pt x="1007" y="3102"/>
                  </a:lnTo>
                  <a:close/>
                  <a:moveTo>
                    <a:pt x="528" y="3102"/>
                  </a:moveTo>
                  <a:lnTo>
                    <a:pt x="517" y="3103"/>
                  </a:lnTo>
                  <a:lnTo>
                    <a:pt x="509" y="3106"/>
                  </a:lnTo>
                  <a:lnTo>
                    <a:pt x="501" y="3110"/>
                  </a:lnTo>
                  <a:lnTo>
                    <a:pt x="494" y="3116"/>
                  </a:lnTo>
                  <a:lnTo>
                    <a:pt x="488" y="3124"/>
                  </a:lnTo>
                  <a:lnTo>
                    <a:pt x="484" y="3132"/>
                  </a:lnTo>
                  <a:lnTo>
                    <a:pt x="481" y="3141"/>
                  </a:lnTo>
                  <a:lnTo>
                    <a:pt x="480" y="3150"/>
                  </a:lnTo>
                  <a:lnTo>
                    <a:pt x="481" y="3160"/>
                  </a:lnTo>
                  <a:lnTo>
                    <a:pt x="484" y="3169"/>
                  </a:lnTo>
                  <a:lnTo>
                    <a:pt x="488" y="3177"/>
                  </a:lnTo>
                  <a:lnTo>
                    <a:pt x="494" y="3184"/>
                  </a:lnTo>
                  <a:lnTo>
                    <a:pt x="501" y="3190"/>
                  </a:lnTo>
                  <a:lnTo>
                    <a:pt x="509" y="3194"/>
                  </a:lnTo>
                  <a:lnTo>
                    <a:pt x="517" y="3197"/>
                  </a:lnTo>
                  <a:lnTo>
                    <a:pt x="528" y="3198"/>
                  </a:lnTo>
                  <a:lnTo>
                    <a:pt x="537" y="3197"/>
                  </a:lnTo>
                  <a:lnTo>
                    <a:pt x="546" y="3194"/>
                  </a:lnTo>
                  <a:lnTo>
                    <a:pt x="554" y="3190"/>
                  </a:lnTo>
                  <a:lnTo>
                    <a:pt x="561" y="3184"/>
                  </a:lnTo>
                  <a:lnTo>
                    <a:pt x="568" y="3177"/>
                  </a:lnTo>
                  <a:lnTo>
                    <a:pt x="572" y="3169"/>
                  </a:lnTo>
                  <a:lnTo>
                    <a:pt x="575" y="3160"/>
                  </a:lnTo>
                  <a:lnTo>
                    <a:pt x="576" y="3150"/>
                  </a:lnTo>
                  <a:lnTo>
                    <a:pt x="575" y="3141"/>
                  </a:lnTo>
                  <a:lnTo>
                    <a:pt x="572" y="3132"/>
                  </a:lnTo>
                  <a:lnTo>
                    <a:pt x="568" y="3124"/>
                  </a:lnTo>
                  <a:lnTo>
                    <a:pt x="561" y="3116"/>
                  </a:lnTo>
                  <a:lnTo>
                    <a:pt x="554" y="3110"/>
                  </a:lnTo>
                  <a:lnTo>
                    <a:pt x="546" y="3106"/>
                  </a:lnTo>
                  <a:lnTo>
                    <a:pt x="537" y="3103"/>
                  </a:lnTo>
                  <a:lnTo>
                    <a:pt x="528" y="3102"/>
                  </a:lnTo>
                  <a:close/>
                  <a:moveTo>
                    <a:pt x="48" y="3102"/>
                  </a:moveTo>
                  <a:lnTo>
                    <a:pt x="39" y="3103"/>
                  </a:lnTo>
                  <a:lnTo>
                    <a:pt x="30" y="3106"/>
                  </a:lnTo>
                  <a:lnTo>
                    <a:pt x="22" y="3110"/>
                  </a:lnTo>
                  <a:lnTo>
                    <a:pt x="14" y="3116"/>
                  </a:lnTo>
                  <a:lnTo>
                    <a:pt x="8" y="3124"/>
                  </a:lnTo>
                  <a:lnTo>
                    <a:pt x="4" y="3132"/>
                  </a:lnTo>
                  <a:lnTo>
                    <a:pt x="1" y="3141"/>
                  </a:lnTo>
                  <a:lnTo>
                    <a:pt x="0" y="3150"/>
                  </a:lnTo>
                  <a:lnTo>
                    <a:pt x="1" y="3160"/>
                  </a:lnTo>
                  <a:lnTo>
                    <a:pt x="4" y="3169"/>
                  </a:lnTo>
                  <a:lnTo>
                    <a:pt x="8" y="3177"/>
                  </a:lnTo>
                  <a:lnTo>
                    <a:pt x="14" y="3184"/>
                  </a:lnTo>
                  <a:lnTo>
                    <a:pt x="22" y="3190"/>
                  </a:lnTo>
                  <a:lnTo>
                    <a:pt x="30" y="3194"/>
                  </a:lnTo>
                  <a:lnTo>
                    <a:pt x="39" y="3197"/>
                  </a:lnTo>
                  <a:lnTo>
                    <a:pt x="48" y="3198"/>
                  </a:lnTo>
                  <a:lnTo>
                    <a:pt x="57" y="3197"/>
                  </a:lnTo>
                  <a:lnTo>
                    <a:pt x="67" y="3194"/>
                  </a:lnTo>
                  <a:lnTo>
                    <a:pt x="75" y="3190"/>
                  </a:lnTo>
                  <a:lnTo>
                    <a:pt x="82" y="3184"/>
                  </a:lnTo>
                  <a:lnTo>
                    <a:pt x="88" y="3177"/>
                  </a:lnTo>
                  <a:lnTo>
                    <a:pt x="92" y="3169"/>
                  </a:lnTo>
                  <a:lnTo>
                    <a:pt x="95" y="3160"/>
                  </a:lnTo>
                  <a:lnTo>
                    <a:pt x="96" y="3150"/>
                  </a:lnTo>
                  <a:lnTo>
                    <a:pt x="95" y="3141"/>
                  </a:lnTo>
                  <a:lnTo>
                    <a:pt x="92" y="3132"/>
                  </a:lnTo>
                  <a:lnTo>
                    <a:pt x="88" y="3124"/>
                  </a:lnTo>
                  <a:lnTo>
                    <a:pt x="82" y="3116"/>
                  </a:lnTo>
                  <a:lnTo>
                    <a:pt x="75" y="3110"/>
                  </a:lnTo>
                  <a:lnTo>
                    <a:pt x="67" y="3106"/>
                  </a:lnTo>
                  <a:lnTo>
                    <a:pt x="57" y="3103"/>
                  </a:lnTo>
                  <a:lnTo>
                    <a:pt x="48" y="3102"/>
                  </a:lnTo>
                  <a:close/>
                  <a:moveTo>
                    <a:pt x="1965" y="2659"/>
                  </a:moveTo>
                  <a:lnTo>
                    <a:pt x="1956" y="2660"/>
                  </a:lnTo>
                  <a:lnTo>
                    <a:pt x="1947" y="2663"/>
                  </a:lnTo>
                  <a:lnTo>
                    <a:pt x="1939" y="2667"/>
                  </a:lnTo>
                  <a:lnTo>
                    <a:pt x="1931" y="2673"/>
                  </a:lnTo>
                  <a:lnTo>
                    <a:pt x="1925" y="2681"/>
                  </a:lnTo>
                  <a:lnTo>
                    <a:pt x="1921" y="2689"/>
                  </a:lnTo>
                  <a:lnTo>
                    <a:pt x="1918" y="2697"/>
                  </a:lnTo>
                  <a:lnTo>
                    <a:pt x="1917" y="2707"/>
                  </a:lnTo>
                  <a:lnTo>
                    <a:pt x="1918" y="2716"/>
                  </a:lnTo>
                  <a:lnTo>
                    <a:pt x="1921" y="2726"/>
                  </a:lnTo>
                  <a:lnTo>
                    <a:pt x="1925" y="2734"/>
                  </a:lnTo>
                  <a:lnTo>
                    <a:pt x="1931" y="2741"/>
                  </a:lnTo>
                  <a:lnTo>
                    <a:pt x="1939" y="2747"/>
                  </a:lnTo>
                  <a:lnTo>
                    <a:pt x="1947" y="2751"/>
                  </a:lnTo>
                  <a:lnTo>
                    <a:pt x="1956" y="2754"/>
                  </a:lnTo>
                  <a:lnTo>
                    <a:pt x="1965" y="2755"/>
                  </a:lnTo>
                  <a:lnTo>
                    <a:pt x="1975" y="2754"/>
                  </a:lnTo>
                  <a:lnTo>
                    <a:pt x="1985" y="2751"/>
                  </a:lnTo>
                  <a:lnTo>
                    <a:pt x="1993" y="2747"/>
                  </a:lnTo>
                  <a:lnTo>
                    <a:pt x="2000" y="2741"/>
                  </a:lnTo>
                  <a:lnTo>
                    <a:pt x="2005" y="2734"/>
                  </a:lnTo>
                  <a:lnTo>
                    <a:pt x="2010" y="2726"/>
                  </a:lnTo>
                  <a:lnTo>
                    <a:pt x="2012" y="2716"/>
                  </a:lnTo>
                  <a:lnTo>
                    <a:pt x="2013" y="2707"/>
                  </a:lnTo>
                  <a:lnTo>
                    <a:pt x="2012" y="2697"/>
                  </a:lnTo>
                  <a:lnTo>
                    <a:pt x="2010" y="2689"/>
                  </a:lnTo>
                  <a:lnTo>
                    <a:pt x="2005" y="2681"/>
                  </a:lnTo>
                  <a:lnTo>
                    <a:pt x="2000" y="2673"/>
                  </a:lnTo>
                  <a:lnTo>
                    <a:pt x="1993" y="2667"/>
                  </a:lnTo>
                  <a:lnTo>
                    <a:pt x="1985" y="2663"/>
                  </a:lnTo>
                  <a:lnTo>
                    <a:pt x="1975" y="2660"/>
                  </a:lnTo>
                  <a:lnTo>
                    <a:pt x="1965" y="2659"/>
                  </a:lnTo>
                  <a:close/>
                  <a:moveTo>
                    <a:pt x="1486" y="2659"/>
                  </a:moveTo>
                  <a:lnTo>
                    <a:pt x="1476" y="2660"/>
                  </a:lnTo>
                  <a:lnTo>
                    <a:pt x="1467" y="2663"/>
                  </a:lnTo>
                  <a:lnTo>
                    <a:pt x="1459" y="2667"/>
                  </a:lnTo>
                  <a:lnTo>
                    <a:pt x="1452" y="2673"/>
                  </a:lnTo>
                  <a:lnTo>
                    <a:pt x="1447" y="2681"/>
                  </a:lnTo>
                  <a:lnTo>
                    <a:pt x="1442" y="2689"/>
                  </a:lnTo>
                  <a:lnTo>
                    <a:pt x="1439" y="2697"/>
                  </a:lnTo>
                  <a:lnTo>
                    <a:pt x="1439" y="2707"/>
                  </a:lnTo>
                  <a:lnTo>
                    <a:pt x="1439" y="2716"/>
                  </a:lnTo>
                  <a:lnTo>
                    <a:pt x="1442" y="2726"/>
                  </a:lnTo>
                  <a:lnTo>
                    <a:pt x="1447" y="2734"/>
                  </a:lnTo>
                  <a:lnTo>
                    <a:pt x="1452" y="2741"/>
                  </a:lnTo>
                  <a:lnTo>
                    <a:pt x="1459" y="2747"/>
                  </a:lnTo>
                  <a:lnTo>
                    <a:pt x="1467" y="2751"/>
                  </a:lnTo>
                  <a:lnTo>
                    <a:pt x="1476" y="2754"/>
                  </a:lnTo>
                  <a:lnTo>
                    <a:pt x="1486" y="2755"/>
                  </a:lnTo>
                  <a:lnTo>
                    <a:pt x="1496" y="2754"/>
                  </a:lnTo>
                  <a:lnTo>
                    <a:pt x="1505" y="2751"/>
                  </a:lnTo>
                  <a:lnTo>
                    <a:pt x="1513" y="2747"/>
                  </a:lnTo>
                  <a:lnTo>
                    <a:pt x="1521" y="2741"/>
                  </a:lnTo>
                  <a:lnTo>
                    <a:pt x="1526" y="2734"/>
                  </a:lnTo>
                  <a:lnTo>
                    <a:pt x="1531" y="2726"/>
                  </a:lnTo>
                  <a:lnTo>
                    <a:pt x="1534" y="2716"/>
                  </a:lnTo>
                  <a:lnTo>
                    <a:pt x="1534" y="2707"/>
                  </a:lnTo>
                  <a:lnTo>
                    <a:pt x="1534" y="2697"/>
                  </a:lnTo>
                  <a:lnTo>
                    <a:pt x="1531" y="2689"/>
                  </a:lnTo>
                  <a:lnTo>
                    <a:pt x="1526" y="2681"/>
                  </a:lnTo>
                  <a:lnTo>
                    <a:pt x="1521" y="2673"/>
                  </a:lnTo>
                  <a:lnTo>
                    <a:pt x="1513" y="2667"/>
                  </a:lnTo>
                  <a:lnTo>
                    <a:pt x="1505" y="2663"/>
                  </a:lnTo>
                  <a:lnTo>
                    <a:pt x="1496" y="2660"/>
                  </a:lnTo>
                  <a:lnTo>
                    <a:pt x="1486" y="2659"/>
                  </a:lnTo>
                  <a:close/>
                  <a:moveTo>
                    <a:pt x="1007" y="2659"/>
                  </a:moveTo>
                  <a:lnTo>
                    <a:pt x="997" y="2660"/>
                  </a:lnTo>
                  <a:lnTo>
                    <a:pt x="988" y="2663"/>
                  </a:lnTo>
                  <a:lnTo>
                    <a:pt x="980" y="2667"/>
                  </a:lnTo>
                  <a:lnTo>
                    <a:pt x="972" y="2673"/>
                  </a:lnTo>
                  <a:lnTo>
                    <a:pt x="967" y="2681"/>
                  </a:lnTo>
                  <a:lnTo>
                    <a:pt x="962" y="2689"/>
                  </a:lnTo>
                  <a:lnTo>
                    <a:pt x="960" y="2697"/>
                  </a:lnTo>
                  <a:lnTo>
                    <a:pt x="959" y="2707"/>
                  </a:lnTo>
                  <a:lnTo>
                    <a:pt x="960" y="2716"/>
                  </a:lnTo>
                  <a:lnTo>
                    <a:pt x="962" y="2726"/>
                  </a:lnTo>
                  <a:lnTo>
                    <a:pt x="967" y="2734"/>
                  </a:lnTo>
                  <a:lnTo>
                    <a:pt x="972" y="2741"/>
                  </a:lnTo>
                  <a:lnTo>
                    <a:pt x="980" y="2747"/>
                  </a:lnTo>
                  <a:lnTo>
                    <a:pt x="988" y="2751"/>
                  </a:lnTo>
                  <a:lnTo>
                    <a:pt x="997" y="2754"/>
                  </a:lnTo>
                  <a:lnTo>
                    <a:pt x="1007" y="2755"/>
                  </a:lnTo>
                  <a:lnTo>
                    <a:pt x="1016" y="2754"/>
                  </a:lnTo>
                  <a:lnTo>
                    <a:pt x="1026" y="2751"/>
                  </a:lnTo>
                  <a:lnTo>
                    <a:pt x="1034" y="2747"/>
                  </a:lnTo>
                  <a:lnTo>
                    <a:pt x="1041" y="2741"/>
                  </a:lnTo>
                  <a:lnTo>
                    <a:pt x="1047" y="2734"/>
                  </a:lnTo>
                  <a:lnTo>
                    <a:pt x="1051" y="2726"/>
                  </a:lnTo>
                  <a:lnTo>
                    <a:pt x="1054" y="2716"/>
                  </a:lnTo>
                  <a:lnTo>
                    <a:pt x="1055" y="2707"/>
                  </a:lnTo>
                  <a:lnTo>
                    <a:pt x="1054" y="2697"/>
                  </a:lnTo>
                  <a:lnTo>
                    <a:pt x="1051" y="2689"/>
                  </a:lnTo>
                  <a:lnTo>
                    <a:pt x="1047" y="2681"/>
                  </a:lnTo>
                  <a:lnTo>
                    <a:pt x="1041" y="2673"/>
                  </a:lnTo>
                  <a:lnTo>
                    <a:pt x="1034" y="2667"/>
                  </a:lnTo>
                  <a:lnTo>
                    <a:pt x="1026" y="2663"/>
                  </a:lnTo>
                  <a:lnTo>
                    <a:pt x="1016" y="2660"/>
                  </a:lnTo>
                  <a:lnTo>
                    <a:pt x="1007" y="2659"/>
                  </a:lnTo>
                  <a:close/>
                  <a:moveTo>
                    <a:pt x="528" y="2659"/>
                  </a:moveTo>
                  <a:lnTo>
                    <a:pt x="517" y="2660"/>
                  </a:lnTo>
                  <a:lnTo>
                    <a:pt x="509" y="2663"/>
                  </a:lnTo>
                  <a:lnTo>
                    <a:pt x="501" y="2667"/>
                  </a:lnTo>
                  <a:lnTo>
                    <a:pt x="494" y="2673"/>
                  </a:lnTo>
                  <a:lnTo>
                    <a:pt x="488" y="2681"/>
                  </a:lnTo>
                  <a:lnTo>
                    <a:pt x="484" y="2689"/>
                  </a:lnTo>
                  <a:lnTo>
                    <a:pt x="481" y="2697"/>
                  </a:lnTo>
                  <a:lnTo>
                    <a:pt x="480" y="2707"/>
                  </a:lnTo>
                  <a:lnTo>
                    <a:pt x="481" y="2716"/>
                  </a:lnTo>
                  <a:lnTo>
                    <a:pt x="484" y="2726"/>
                  </a:lnTo>
                  <a:lnTo>
                    <a:pt x="488" y="2734"/>
                  </a:lnTo>
                  <a:lnTo>
                    <a:pt x="494" y="2741"/>
                  </a:lnTo>
                  <a:lnTo>
                    <a:pt x="501" y="2747"/>
                  </a:lnTo>
                  <a:lnTo>
                    <a:pt x="509" y="2751"/>
                  </a:lnTo>
                  <a:lnTo>
                    <a:pt x="517" y="2754"/>
                  </a:lnTo>
                  <a:lnTo>
                    <a:pt x="528" y="2755"/>
                  </a:lnTo>
                  <a:lnTo>
                    <a:pt x="537" y="2754"/>
                  </a:lnTo>
                  <a:lnTo>
                    <a:pt x="546" y="2751"/>
                  </a:lnTo>
                  <a:lnTo>
                    <a:pt x="554" y="2747"/>
                  </a:lnTo>
                  <a:lnTo>
                    <a:pt x="561" y="2741"/>
                  </a:lnTo>
                  <a:lnTo>
                    <a:pt x="568" y="2734"/>
                  </a:lnTo>
                  <a:lnTo>
                    <a:pt x="572" y="2726"/>
                  </a:lnTo>
                  <a:lnTo>
                    <a:pt x="575" y="2716"/>
                  </a:lnTo>
                  <a:lnTo>
                    <a:pt x="576" y="2707"/>
                  </a:lnTo>
                  <a:lnTo>
                    <a:pt x="575" y="2697"/>
                  </a:lnTo>
                  <a:lnTo>
                    <a:pt x="572" y="2689"/>
                  </a:lnTo>
                  <a:lnTo>
                    <a:pt x="568" y="2681"/>
                  </a:lnTo>
                  <a:lnTo>
                    <a:pt x="561" y="2673"/>
                  </a:lnTo>
                  <a:lnTo>
                    <a:pt x="554" y="2667"/>
                  </a:lnTo>
                  <a:lnTo>
                    <a:pt x="546" y="2663"/>
                  </a:lnTo>
                  <a:lnTo>
                    <a:pt x="537" y="2660"/>
                  </a:lnTo>
                  <a:lnTo>
                    <a:pt x="528" y="2659"/>
                  </a:lnTo>
                  <a:close/>
                  <a:moveTo>
                    <a:pt x="48" y="2659"/>
                  </a:moveTo>
                  <a:lnTo>
                    <a:pt x="39" y="2660"/>
                  </a:lnTo>
                  <a:lnTo>
                    <a:pt x="30" y="2663"/>
                  </a:lnTo>
                  <a:lnTo>
                    <a:pt x="22" y="2667"/>
                  </a:lnTo>
                  <a:lnTo>
                    <a:pt x="14" y="2673"/>
                  </a:lnTo>
                  <a:lnTo>
                    <a:pt x="8" y="2681"/>
                  </a:lnTo>
                  <a:lnTo>
                    <a:pt x="4" y="2689"/>
                  </a:lnTo>
                  <a:lnTo>
                    <a:pt x="1" y="2697"/>
                  </a:lnTo>
                  <a:lnTo>
                    <a:pt x="0" y="2707"/>
                  </a:lnTo>
                  <a:lnTo>
                    <a:pt x="1" y="2716"/>
                  </a:lnTo>
                  <a:lnTo>
                    <a:pt x="4" y="2726"/>
                  </a:lnTo>
                  <a:lnTo>
                    <a:pt x="8" y="2734"/>
                  </a:lnTo>
                  <a:lnTo>
                    <a:pt x="14" y="2741"/>
                  </a:lnTo>
                  <a:lnTo>
                    <a:pt x="22" y="2747"/>
                  </a:lnTo>
                  <a:lnTo>
                    <a:pt x="30" y="2751"/>
                  </a:lnTo>
                  <a:lnTo>
                    <a:pt x="39" y="2754"/>
                  </a:lnTo>
                  <a:lnTo>
                    <a:pt x="48" y="2755"/>
                  </a:lnTo>
                  <a:lnTo>
                    <a:pt x="57" y="2754"/>
                  </a:lnTo>
                  <a:lnTo>
                    <a:pt x="67" y="2751"/>
                  </a:lnTo>
                  <a:lnTo>
                    <a:pt x="75" y="2747"/>
                  </a:lnTo>
                  <a:lnTo>
                    <a:pt x="82" y="2741"/>
                  </a:lnTo>
                  <a:lnTo>
                    <a:pt x="88" y="2734"/>
                  </a:lnTo>
                  <a:lnTo>
                    <a:pt x="92" y="2726"/>
                  </a:lnTo>
                  <a:lnTo>
                    <a:pt x="95" y="2716"/>
                  </a:lnTo>
                  <a:lnTo>
                    <a:pt x="96" y="2707"/>
                  </a:lnTo>
                  <a:lnTo>
                    <a:pt x="95" y="2697"/>
                  </a:lnTo>
                  <a:lnTo>
                    <a:pt x="92" y="2689"/>
                  </a:lnTo>
                  <a:lnTo>
                    <a:pt x="88" y="2681"/>
                  </a:lnTo>
                  <a:lnTo>
                    <a:pt x="82" y="2673"/>
                  </a:lnTo>
                  <a:lnTo>
                    <a:pt x="75" y="2667"/>
                  </a:lnTo>
                  <a:lnTo>
                    <a:pt x="67" y="2663"/>
                  </a:lnTo>
                  <a:lnTo>
                    <a:pt x="57" y="2660"/>
                  </a:lnTo>
                  <a:lnTo>
                    <a:pt x="48" y="2659"/>
                  </a:lnTo>
                  <a:close/>
                  <a:moveTo>
                    <a:pt x="1965" y="2216"/>
                  </a:moveTo>
                  <a:lnTo>
                    <a:pt x="1956" y="2217"/>
                  </a:lnTo>
                  <a:lnTo>
                    <a:pt x="1947" y="2219"/>
                  </a:lnTo>
                  <a:lnTo>
                    <a:pt x="1939" y="2224"/>
                  </a:lnTo>
                  <a:lnTo>
                    <a:pt x="1931" y="2229"/>
                  </a:lnTo>
                  <a:lnTo>
                    <a:pt x="1925" y="2237"/>
                  </a:lnTo>
                  <a:lnTo>
                    <a:pt x="1921" y="2245"/>
                  </a:lnTo>
                  <a:lnTo>
                    <a:pt x="1918" y="2254"/>
                  </a:lnTo>
                  <a:lnTo>
                    <a:pt x="1917" y="2264"/>
                  </a:lnTo>
                  <a:lnTo>
                    <a:pt x="1918" y="2273"/>
                  </a:lnTo>
                  <a:lnTo>
                    <a:pt x="1921" y="2283"/>
                  </a:lnTo>
                  <a:lnTo>
                    <a:pt x="1925" y="2291"/>
                  </a:lnTo>
                  <a:lnTo>
                    <a:pt x="1931" y="2298"/>
                  </a:lnTo>
                  <a:lnTo>
                    <a:pt x="1939" y="2304"/>
                  </a:lnTo>
                  <a:lnTo>
                    <a:pt x="1947" y="2308"/>
                  </a:lnTo>
                  <a:lnTo>
                    <a:pt x="1956" y="2311"/>
                  </a:lnTo>
                  <a:lnTo>
                    <a:pt x="1965" y="2312"/>
                  </a:lnTo>
                  <a:lnTo>
                    <a:pt x="1975" y="2311"/>
                  </a:lnTo>
                  <a:lnTo>
                    <a:pt x="1985" y="2308"/>
                  </a:lnTo>
                  <a:lnTo>
                    <a:pt x="1993" y="2304"/>
                  </a:lnTo>
                  <a:lnTo>
                    <a:pt x="2000" y="2298"/>
                  </a:lnTo>
                  <a:lnTo>
                    <a:pt x="2005" y="2291"/>
                  </a:lnTo>
                  <a:lnTo>
                    <a:pt x="2010" y="2283"/>
                  </a:lnTo>
                  <a:lnTo>
                    <a:pt x="2012" y="2273"/>
                  </a:lnTo>
                  <a:lnTo>
                    <a:pt x="2013" y="2264"/>
                  </a:lnTo>
                  <a:lnTo>
                    <a:pt x="2012" y="2254"/>
                  </a:lnTo>
                  <a:lnTo>
                    <a:pt x="2010" y="2245"/>
                  </a:lnTo>
                  <a:lnTo>
                    <a:pt x="2005" y="2237"/>
                  </a:lnTo>
                  <a:lnTo>
                    <a:pt x="2000" y="2229"/>
                  </a:lnTo>
                  <a:lnTo>
                    <a:pt x="1993" y="2224"/>
                  </a:lnTo>
                  <a:lnTo>
                    <a:pt x="1985" y="2219"/>
                  </a:lnTo>
                  <a:lnTo>
                    <a:pt x="1975" y="2217"/>
                  </a:lnTo>
                  <a:lnTo>
                    <a:pt x="1965" y="2216"/>
                  </a:lnTo>
                  <a:close/>
                  <a:moveTo>
                    <a:pt x="1486" y="2216"/>
                  </a:moveTo>
                  <a:lnTo>
                    <a:pt x="1476" y="2217"/>
                  </a:lnTo>
                  <a:lnTo>
                    <a:pt x="1467" y="2219"/>
                  </a:lnTo>
                  <a:lnTo>
                    <a:pt x="1459" y="2224"/>
                  </a:lnTo>
                  <a:lnTo>
                    <a:pt x="1452" y="2229"/>
                  </a:lnTo>
                  <a:lnTo>
                    <a:pt x="1447" y="2237"/>
                  </a:lnTo>
                  <a:lnTo>
                    <a:pt x="1442" y="2245"/>
                  </a:lnTo>
                  <a:lnTo>
                    <a:pt x="1439" y="2254"/>
                  </a:lnTo>
                  <a:lnTo>
                    <a:pt x="1439" y="2264"/>
                  </a:lnTo>
                  <a:lnTo>
                    <a:pt x="1439" y="2273"/>
                  </a:lnTo>
                  <a:lnTo>
                    <a:pt x="1442" y="2283"/>
                  </a:lnTo>
                  <a:lnTo>
                    <a:pt x="1447" y="2291"/>
                  </a:lnTo>
                  <a:lnTo>
                    <a:pt x="1452" y="2298"/>
                  </a:lnTo>
                  <a:lnTo>
                    <a:pt x="1459" y="2304"/>
                  </a:lnTo>
                  <a:lnTo>
                    <a:pt x="1467" y="2308"/>
                  </a:lnTo>
                  <a:lnTo>
                    <a:pt x="1476" y="2311"/>
                  </a:lnTo>
                  <a:lnTo>
                    <a:pt x="1486" y="2312"/>
                  </a:lnTo>
                  <a:lnTo>
                    <a:pt x="1496" y="2311"/>
                  </a:lnTo>
                  <a:lnTo>
                    <a:pt x="1505" y="2308"/>
                  </a:lnTo>
                  <a:lnTo>
                    <a:pt x="1513" y="2304"/>
                  </a:lnTo>
                  <a:lnTo>
                    <a:pt x="1521" y="2298"/>
                  </a:lnTo>
                  <a:lnTo>
                    <a:pt x="1526" y="2291"/>
                  </a:lnTo>
                  <a:lnTo>
                    <a:pt x="1531" y="2283"/>
                  </a:lnTo>
                  <a:lnTo>
                    <a:pt x="1534" y="2273"/>
                  </a:lnTo>
                  <a:lnTo>
                    <a:pt x="1534" y="2264"/>
                  </a:lnTo>
                  <a:lnTo>
                    <a:pt x="1534" y="2254"/>
                  </a:lnTo>
                  <a:lnTo>
                    <a:pt x="1531" y="2245"/>
                  </a:lnTo>
                  <a:lnTo>
                    <a:pt x="1526" y="2237"/>
                  </a:lnTo>
                  <a:lnTo>
                    <a:pt x="1521" y="2229"/>
                  </a:lnTo>
                  <a:lnTo>
                    <a:pt x="1513" y="2224"/>
                  </a:lnTo>
                  <a:lnTo>
                    <a:pt x="1505" y="2219"/>
                  </a:lnTo>
                  <a:lnTo>
                    <a:pt x="1496" y="2217"/>
                  </a:lnTo>
                  <a:lnTo>
                    <a:pt x="1486" y="2216"/>
                  </a:lnTo>
                  <a:close/>
                  <a:moveTo>
                    <a:pt x="1007" y="2216"/>
                  </a:moveTo>
                  <a:lnTo>
                    <a:pt x="997" y="2217"/>
                  </a:lnTo>
                  <a:lnTo>
                    <a:pt x="988" y="2219"/>
                  </a:lnTo>
                  <a:lnTo>
                    <a:pt x="980" y="2224"/>
                  </a:lnTo>
                  <a:lnTo>
                    <a:pt x="972" y="2229"/>
                  </a:lnTo>
                  <a:lnTo>
                    <a:pt x="967" y="2237"/>
                  </a:lnTo>
                  <a:lnTo>
                    <a:pt x="962" y="2245"/>
                  </a:lnTo>
                  <a:lnTo>
                    <a:pt x="960" y="2254"/>
                  </a:lnTo>
                  <a:lnTo>
                    <a:pt x="959" y="2264"/>
                  </a:lnTo>
                  <a:lnTo>
                    <a:pt x="960" y="2273"/>
                  </a:lnTo>
                  <a:lnTo>
                    <a:pt x="962" y="2283"/>
                  </a:lnTo>
                  <a:lnTo>
                    <a:pt x="967" y="2291"/>
                  </a:lnTo>
                  <a:lnTo>
                    <a:pt x="972" y="2298"/>
                  </a:lnTo>
                  <a:lnTo>
                    <a:pt x="980" y="2304"/>
                  </a:lnTo>
                  <a:lnTo>
                    <a:pt x="988" y="2308"/>
                  </a:lnTo>
                  <a:lnTo>
                    <a:pt x="997" y="2311"/>
                  </a:lnTo>
                  <a:lnTo>
                    <a:pt x="1007" y="2312"/>
                  </a:lnTo>
                  <a:lnTo>
                    <a:pt x="1016" y="2311"/>
                  </a:lnTo>
                  <a:lnTo>
                    <a:pt x="1026" y="2308"/>
                  </a:lnTo>
                  <a:lnTo>
                    <a:pt x="1034" y="2304"/>
                  </a:lnTo>
                  <a:lnTo>
                    <a:pt x="1041" y="2298"/>
                  </a:lnTo>
                  <a:lnTo>
                    <a:pt x="1047" y="2291"/>
                  </a:lnTo>
                  <a:lnTo>
                    <a:pt x="1051" y="2283"/>
                  </a:lnTo>
                  <a:lnTo>
                    <a:pt x="1054" y="2273"/>
                  </a:lnTo>
                  <a:lnTo>
                    <a:pt x="1055" y="2264"/>
                  </a:lnTo>
                  <a:lnTo>
                    <a:pt x="1054" y="2254"/>
                  </a:lnTo>
                  <a:lnTo>
                    <a:pt x="1051" y="2245"/>
                  </a:lnTo>
                  <a:lnTo>
                    <a:pt x="1047" y="2237"/>
                  </a:lnTo>
                  <a:lnTo>
                    <a:pt x="1041" y="2229"/>
                  </a:lnTo>
                  <a:lnTo>
                    <a:pt x="1034" y="2224"/>
                  </a:lnTo>
                  <a:lnTo>
                    <a:pt x="1026" y="2219"/>
                  </a:lnTo>
                  <a:lnTo>
                    <a:pt x="1016" y="2217"/>
                  </a:lnTo>
                  <a:lnTo>
                    <a:pt x="1007" y="2216"/>
                  </a:lnTo>
                  <a:close/>
                  <a:moveTo>
                    <a:pt x="528" y="2216"/>
                  </a:moveTo>
                  <a:lnTo>
                    <a:pt x="517" y="2217"/>
                  </a:lnTo>
                  <a:lnTo>
                    <a:pt x="509" y="2219"/>
                  </a:lnTo>
                  <a:lnTo>
                    <a:pt x="501" y="2224"/>
                  </a:lnTo>
                  <a:lnTo>
                    <a:pt x="494" y="2229"/>
                  </a:lnTo>
                  <a:lnTo>
                    <a:pt x="488" y="2237"/>
                  </a:lnTo>
                  <a:lnTo>
                    <a:pt x="484" y="2245"/>
                  </a:lnTo>
                  <a:lnTo>
                    <a:pt x="481" y="2254"/>
                  </a:lnTo>
                  <a:lnTo>
                    <a:pt x="480" y="2264"/>
                  </a:lnTo>
                  <a:lnTo>
                    <a:pt x="481" y="2273"/>
                  </a:lnTo>
                  <a:lnTo>
                    <a:pt x="484" y="2283"/>
                  </a:lnTo>
                  <a:lnTo>
                    <a:pt x="488" y="2291"/>
                  </a:lnTo>
                  <a:lnTo>
                    <a:pt x="494" y="2298"/>
                  </a:lnTo>
                  <a:lnTo>
                    <a:pt x="501" y="2304"/>
                  </a:lnTo>
                  <a:lnTo>
                    <a:pt x="509" y="2308"/>
                  </a:lnTo>
                  <a:lnTo>
                    <a:pt x="517" y="2311"/>
                  </a:lnTo>
                  <a:lnTo>
                    <a:pt x="528" y="2312"/>
                  </a:lnTo>
                  <a:lnTo>
                    <a:pt x="537" y="2311"/>
                  </a:lnTo>
                  <a:lnTo>
                    <a:pt x="546" y="2308"/>
                  </a:lnTo>
                  <a:lnTo>
                    <a:pt x="554" y="2304"/>
                  </a:lnTo>
                  <a:lnTo>
                    <a:pt x="561" y="2298"/>
                  </a:lnTo>
                  <a:lnTo>
                    <a:pt x="568" y="2291"/>
                  </a:lnTo>
                  <a:lnTo>
                    <a:pt x="572" y="2283"/>
                  </a:lnTo>
                  <a:lnTo>
                    <a:pt x="575" y="2273"/>
                  </a:lnTo>
                  <a:lnTo>
                    <a:pt x="576" y="2264"/>
                  </a:lnTo>
                  <a:lnTo>
                    <a:pt x="575" y="2254"/>
                  </a:lnTo>
                  <a:lnTo>
                    <a:pt x="572" y="2245"/>
                  </a:lnTo>
                  <a:lnTo>
                    <a:pt x="568" y="2237"/>
                  </a:lnTo>
                  <a:lnTo>
                    <a:pt x="561" y="2229"/>
                  </a:lnTo>
                  <a:lnTo>
                    <a:pt x="554" y="2224"/>
                  </a:lnTo>
                  <a:lnTo>
                    <a:pt x="546" y="2219"/>
                  </a:lnTo>
                  <a:lnTo>
                    <a:pt x="537" y="2217"/>
                  </a:lnTo>
                  <a:lnTo>
                    <a:pt x="528" y="2216"/>
                  </a:lnTo>
                  <a:close/>
                  <a:moveTo>
                    <a:pt x="48" y="2216"/>
                  </a:moveTo>
                  <a:lnTo>
                    <a:pt x="39" y="2217"/>
                  </a:lnTo>
                  <a:lnTo>
                    <a:pt x="30" y="2219"/>
                  </a:lnTo>
                  <a:lnTo>
                    <a:pt x="22" y="2224"/>
                  </a:lnTo>
                  <a:lnTo>
                    <a:pt x="14" y="2229"/>
                  </a:lnTo>
                  <a:lnTo>
                    <a:pt x="8" y="2237"/>
                  </a:lnTo>
                  <a:lnTo>
                    <a:pt x="4" y="2245"/>
                  </a:lnTo>
                  <a:lnTo>
                    <a:pt x="1" y="2254"/>
                  </a:lnTo>
                  <a:lnTo>
                    <a:pt x="0" y="2264"/>
                  </a:lnTo>
                  <a:lnTo>
                    <a:pt x="1" y="2273"/>
                  </a:lnTo>
                  <a:lnTo>
                    <a:pt x="4" y="2283"/>
                  </a:lnTo>
                  <a:lnTo>
                    <a:pt x="8" y="2291"/>
                  </a:lnTo>
                  <a:lnTo>
                    <a:pt x="14" y="2298"/>
                  </a:lnTo>
                  <a:lnTo>
                    <a:pt x="22" y="2304"/>
                  </a:lnTo>
                  <a:lnTo>
                    <a:pt x="30" y="2308"/>
                  </a:lnTo>
                  <a:lnTo>
                    <a:pt x="39" y="2311"/>
                  </a:lnTo>
                  <a:lnTo>
                    <a:pt x="48" y="2312"/>
                  </a:lnTo>
                  <a:lnTo>
                    <a:pt x="57" y="2311"/>
                  </a:lnTo>
                  <a:lnTo>
                    <a:pt x="67" y="2308"/>
                  </a:lnTo>
                  <a:lnTo>
                    <a:pt x="75" y="2304"/>
                  </a:lnTo>
                  <a:lnTo>
                    <a:pt x="82" y="2298"/>
                  </a:lnTo>
                  <a:lnTo>
                    <a:pt x="88" y="2291"/>
                  </a:lnTo>
                  <a:lnTo>
                    <a:pt x="92" y="2283"/>
                  </a:lnTo>
                  <a:lnTo>
                    <a:pt x="95" y="2273"/>
                  </a:lnTo>
                  <a:lnTo>
                    <a:pt x="96" y="2264"/>
                  </a:lnTo>
                  <a:lnTo>
                    <a:pt x="95" y="2254"/>
                  </a:lnTo>
                  <a:lnTo>
                    <a:pt x="92" y="2245"/>
                  </a:lnTo>
                  <a:lnTo>
                    <a:pt x="88" y="2237"/>
                  </a:lnTo>
                  <a:lnTo>
                    <a:pt x="82" y="2229"/>
                  </a:lnTo>
                  <a:lnTo>
                    <a:pt x="75" y="2224"/>
                  </a:lnTo>
                  <a:lnTo>
                    <a:pt x="67" y="2219"/>
                  </a:lnTo>
                  <a:lnTo>
                    <a:pt x="57" y="2217"/>
                  </a:lnTo>
                  <a:lnTo>
                    <a:pt x="48" y="2216"/>
                  </a:lnTo>
                  <a:close/>
                  <a:moveTo>
                    <a:pt x="1965" y="1773"/>
                  </a:moveTo>
                  <a:lnTo>
                    <a:pt x="1956" y="1774"/>
                  </a:lnTo>
                  <a:lnTo>
                    <a:pt x="1947" y="1776"/>
                  </a:lnTo>
                  <a:lnTo>
                    <a:pt x="1939" y="1781"/>
                  </a:lnTo>
                  <a:lnTo>
                    <a:pt x="1931" y="1786"/>
                  </a:lnTo>
                  <a:lnTo>
                    <a:pt x="1925" y="1793"/>
                  </a:lnTo>
                  <a:lnTo>
                    <a:pt x="1921" y="1802"/>
                  </a:lnTo>
                  <a:lnTo>
                    <a:pt x="1918" y="1811"/>
                  </a:lnTo>
                  <a:lnTo>
                    <a:pt x="1917" y="1821"/>
                  </a:lnTo>
                  <a:lnTo>
                    <a:pt x="1918" y="1830"/>
                  </a:lnTo>
                  <a:lnTo>
                    <a:pt x="1921" y="1840"/>
                  </a:lnTo>
                  <a:lnTo>
                    <a:pt x="1925" y="1848"/>
                  </a:lnTo>
                  <a:lnTo>
                    <a:pt x="1931" y="1855"/>
                  </a:lnTo>
                  <a:lnTo>
                    <a:pt x="1939" y="1860"/>
                  </a:lnTo>
                  <a:lnTo>
                    <a:pt x="1947" y="1865"/>
                  </a:lnTo>
                  <a:lnTo>
                    <a:pt x="1956" y="1868"/>
                  </a:lnTo>
                  <a:lnTo>
                    <a:pt x="1965" y="1869"/>
                  </a:lnTo>
                  <a:lnTo>
                    <a:pt x="1975" y="1868"/>
                  </a:lnTo>
                  <a:lnTo>
                    <a:pt x="1985" y="1865"/>
                  </a:lnTo>
                  <a:lnTo>
                    <a:pt x="1993" y="1860"/>
                  </a:lnTo>
                  <a:lnTo>
                    <a:pt x="2000" y="1855"/>
                  </a:lnTo>
                  <a:lnTo>
                    <a:pt x="2005" y="1848"/>
                  </a:lnTo>
                  <a:lnTo>
                    <a:pt x="2010" y="1840"/>
                  </a:lnTo>
                  <a:lnTo>
                    <a:pt x="2012" y="1830"/>
                  </a:lnTo>
                  <a:lnTo>
                    <a:pt x="2013" y="1821"/>
                  </a:lnTo>
                  <a:lnTo>
                    <a:pt x="2012" y="1811"/>
                  </a:lnTo>
                  <a:lnTo>
                    <a:pt x="2010" y="1802"/>
                  </a:lnTo>
                  <a:lnTo>
                    <a:pt x="2005" y="1793"/>
                  </a:lnTo>
                  <a:lnTo>
                    <a:pt x="2000" y="1786"/>
                  </a:lnTo>
                  <a:lnTo>
                    <a:pt x="1993" y="1781"/>
                  </a:lnTo>
                  <a:lnTo>
                    <a:pt x="1985" y="1776"/>
                  </a:lnTo>
                  <a:lnTo>
                    <a:pt x="1975" y="1774"/>
                  </a:lnTo>
                  <a:lnTo>
                    <a:pt x="1965" y="1773"/>
                  </a:lnTo>
                  <a:close/>
                  <a:moveTo>
                    <a:pt x="1486" y="1773"/>
                  </a:moveTo>
                  <a:lnTo>
                    <a:pt x="1476" y="1774"/>
                  </a:lnTo>
                  <a:lnTo>
                    <a:pt x="1467" y="1776"/>
                  </a:lnTo>
                  <a:lnTo>
                    <a:pt x="1459" y="1781"/>
                  </a:lnTo>
                  <a:lnTo>
                    <a:pt x="1452" y="1786"/>
                  </a:lnTo>
                  <a:lnTo>
                    <a:pt x="1447" y="1793"/>
                  </a:lnTo>
                  <a:lnTo>
                    <a:pt x="1442" y="1802"/>
                  </a:lnTo>
                  <a:lnTo>
                    <a:pt x="1439" y="1811"/>
                  </a:lnTo>
                  <a:lnTo>
                    <a:pt x="1439" y="1821"/>
                  </a:lnTo>
                  <a:lnTo>
                    <a:pt x="1439" y="1830"/>
                  </a:lnTo>
                  <a:lnTo>
                    <a:pt x="1442" y="1840"/>
                  </a:lnTo>
                  <a:lnTo>
                    <a:pt x="1447" y="1848"/>
                  </a:lnTo>
                  <a:lnTo>
                    <a:pt x="1452" y="1855"/>
                  </a:lnTo>
                  <a:lnTo>
                    <a:pt x="1459" y="1860"/>
                  </a:lnTo>
                  <a:lnTo>
                    <a:pt x="1467" y="1865"/>
                  </a:lnTo>
                  <a:lnTo>
                    <a:pt x="1476" y="1868"/>
                  </a:lnTo>
                  <a:lnTo>
                    <a:pt x="1486" y="1869"/>
                  </a:lnTo>
                  <a:lnTo>
                    <a:pt x="1496" y="1868"/>
                  </a:lnTo>
                  <a:lnTo>
                    <a:pt x="1505" y="1865"/>
                  </a:lnTo>
                  <a:lnTo>
                    <a:pt x="1513" y="1860"/>
                  </a:lnTo>
                  <a:lnTo>
                    <a:pt x="1521" y="1855"/>
                  </a:lnTo>
                  <a:lnTo>
                    <a:pt x="1526" y="1848"/>
                  </a:lnTo>
                  <a:lnTo>
                    <a:pt x="1531" y="1840"/>
                  </a:lnTo>
                  <a:lnTo>
                    <a:pt x="1534" y="1830"/>
                  </a:lnTo>
                  <a:lnTo>
                    <a:pt x="1534" y="1821"/>
                  </a:lnTo>
                  <a:lnTo>
                    <a:pt x="1534" y="1811"/>
                  </a:lnTo>
                  <a:lnTo>
                    <a:pt x="1531" y="1802"/>
                  </a:lnTo>
                  <a:lnTo>
                    <a:pt x="1526" y="1793"/>
                  </a:lnTo>
                  <a:lnTo>
                    <a:pt x="1521" y="1786"/>
                  </a:lnTo>
                  <a:lnTo>
                    <a:pt x="1513" y="1781"/>
                  </a:lnTo>
                  <a:lnTo>
                    <a:pt x="1505" y="1776"/>
                  </a:lnTo>
                  <a:lnTo>
                    <a:pt x="1496" y="1774"/>
                  </a:lnTo>
                  <a:lnTo>
                    <a:pt x="1486" y="1773"/>
                  </a:lnTo>
                  <a:close/>
                  <a:moveTo>
                    <a:pt x="1007" y="1773"/>
                  </a:moveTo>
                  <a:lnTo>
                    <a:pt x="997" y="1774"/>
                  </a:lnTo>
                  <a:lnTo>
                    <a:pt x="988" y="1776"/>
                  </a:lnTo>
                  <a:lnTo>
                    <a:pt x="980" y="1781"/>
                  </a:lnTo>
                  <a:lnTo>
                    <a:pt x="972" y="1786"/>
                  </a:lnTo>
                  <a:lnTo>
                    <a:pt x="967" y="1793"/>
                  </a:lnTo>
                  <a:lnTo>
                    <a:pt x="962" y="1802"/>
                  </a:lnTo>
                  <a:lnTo>
                    <a:pt x="960" y="1811"/>
                  </a:lnTo>
                  <a:lnTo>
                    <a:pt x="959" y="1821"/>
                  </a:lnTo>
                  <a:lnTo>
                    <a:pt x="960" y="1830"/>
                  </a:lnTo>
                  <a:lnTo>
                    <a:pt x="962" y="1840"/>
                  </a:lnTo>
                  <a:lnTo>
                    <a:pt x="967" y="1848"/>
                  </a:lnTo>
                  <a:lnTo>
                    <a:pt x="972" y="1855"/>
                  </a:lnTo>
                  <a:lnTo>
                    <a:pt x="980" y="1860"/>
                  </a:lnTo>
                  <a:lnTo>
                    <a:pt x="988" y="1865"/>
                  </a:lnTo>
                  <a:lnTo>
                    <a:pt x="997" y="1868"/>
                  </a:lnTo>
                  <a:lnTo>
                    <a:pt x="1007" y="1869"/>
                  </a:lnTo>
                  <a:lnTo>
                    <a:pt x="1016" y="1868"/>
                  </a:lnTo>
                  <a:lnTo>
                    <a:pt x="1026" y="1865"/>
                  </a:lnTo>
                  <a:lnTo>
                    <a:pt x="1034" y="1860"/>
                  </a:lnTo>
                  <a:lnTo>
                    <a:pt x="1041" y="1855"/>
                  </a:lnTo>
                  <a:lnTo>
                    <a:pt x="1047" y="1848"/>
                  </a:lnTo>
                  <a:lnTo>
                    <a:pt x="1051" y="1840"/>
                  </a:lnTo>
                  <a:lnTo>
                    <a:pt x="1054" y="1830"/>
                  </a:lnTo>
                  <a:lnTo>
                    <a:pt x="1055" y="1821"/>
                  </a:lnTo>
                  <a:lnTo>
                    <a:pt x="1054" y="1811"/>
                  </a:lnTo>
                  <a:lnTo>
                    <a:pt x="1051" y="1802"/>
                  </a:lnTo>
                  <a:lnTo>
                    <a:pt x="1047" y="1793"/>
                  </a:lnTo>
                  <a:lnTo>
                    <a:pt x="1041" y="1786"/>
                  </a:lnTo>
                  <a:lnTo>
                    <a:pt x="1034" y="1781"/>
                  </a:lnTo>
                  <a:lnTo>
                    <a:pt x="1026" y="1776"/>
                  </a:lnTo>
                  <a:lnTo>
                    <a:pt x="1016" y="1774"/>
                  </a:lnTo>
                  <a:lnTo>
                    <a:pt x="1007" y="1773"/>
                  </a:lnTo>
                  <a:close/>
                  <a:moveTo>
                    <a:pt x="528" y="1773"/>
                  </a:moveTo>
                  <a:lnTo>
                    <a:pt x="517" y="1774"/>
                  </a:lnTo>
                  <a:lnTo>
                    <a:pt x="509" y="1776"/>
                  </a:lnTo>
                  <a:lnTo>
                    <a:pt x="501" y="1781"/>
                  </a:lnTo>
                  <a:lnTo>
                    <a:pt x="494" y="1786"/>
                  </a:lnTo>
                  <a:lnTo>
                    <a:pt x="488" y="1793"/>
                  </a:lnTo>
                  <a:lnTo>
                    <a:pt x="484" y="1802"/>
                  </a:lnTo>
                  <a:lnTo>
                    <a:pt x="481" y="1811"/>
                  </a:lnTo>
                  <a:lnTo>
                    <a:pt x="480" y="1821"/>
                  </a:lnTo>
                  <a:lnTo>
                    <a:pt x="481" y="1830"/>
                  </a:lnTo>
                  <a:lnTo>
                    <a:pt x="484" y="1840"/>
                  </a:lnTo>
                  <a:lnTo>
                    <a:pt x="488" y="1848"/>
                  </a:lnTo>
                  <a:lnTo>
                    <a:pt x="494" y="1855"/>
                  </a:lnTo>
                  <a:lnTo>
                    <a:pt x="501" y="1860"/>
                  </a:lnTo>
                  <a:lnTo>
                    <a:pt x="509" y="1865"/>
                  </a:lnTo>
                  <a:lnTo>
                    <a:pt x="517" y="1868"/>
                  </a:lnTo>
                  <a:lnTo>
                    <a:pt x="528" y="1869"/>
                  </a:lnTo>
                  <a:lnTo>
                    <a:pt x="537" y="1868"/>
                  </a:lnTo>
                  <a:lnTo>
                    <a:pt x="546" y="1865"/>
                  </a:lnTo>
                  <a:lnTo>
                    <a:pt x="554" y="1860"/>
                  </a:lnTo>
                  <a:lnTo>
                    <a:pt x="561" y="1855"/>
                  </a:lnTo>
                  <a:lnTo>
                    <a:pt x="568" y="1848"/>
                  </a:lnTo>
                  <a:lnTo>
                    <a:pt x="572" y="1840"/>
                  </a:lnTo>
                  <a:lnTo>
                    <a:pt x="575" y="1830"/>
                  </a:lnTo>
                  <a:lnTo>
                    <a:pt x="576" y="1821"/>
                  </a:lnTo>
                  <a:lnTo>
                    <a:pt x="575" y="1811"/>
                  </a:lnTo>
                  <a:lnTo>
                    <a:pt x="572" y="1802"/>
                  </a:lnTo>
                  <a:lnTo>
                    <a:pt x="568" y="1793"/>
                  </a:lnTo>
                  <a:lnTo>
                    <a:pt x="561" y="1786"/>
                  </a:lnTo>
                  <a:lnTo>
                    <a:pt x="554" y="1781"/>
                  </a:lnTo>
                  <a:lnTo>
                    <a:pt x="546" y="1776"/>
                  </a:lnTo>
                  <a:lnTo>
                    <a:pt x="537" y="1774"/>
                  </a:lnTo>
                  <a:lnTo>
                    <a:pt x="528" y="1773"/>
                  </a:lnTo>
                  <a:close/>
                  <a:moveTo>
                    <a:pt x="48" y="1773"/>
                  </a:moveTo>
                  <a:lnTo>
                    <a:pt x="39" y="1774"/>
                  </a:lnTo>
                  <a:lnTo>
                    <a:pt x="30" y="1776"/>
                  </a:lnTo>
                  <a:lnTo>
                    <a:pt x="22" y="1781"/>
                  </a:lnTo>
                  <a:lnTo>
                    <a:pt x="14" y="1786"/>
                  </a:lnTo>
                  <a:lnTo>
                    <a:pt x="8" y="1793"/>
                  </a:lnTo>
                  <a:lnTo>
                    <a:pt x="4" y="1802"/>
                  </a:lnTo>
                  <a:lnTo>
                    <a:pt x="1" y="1811"/>
                  </a:lnTo>
                  <a:lnTo>
                    <a:pt x="0" y="1821"/>
                  </a:lnTo>
                  <a:lnTo>
                    <a:pt x="1" y="1830"/>
                  </a:lnTo>
                  <a:lnTo>
                    <a:pt x="4" y="1840"/>
                  </a:lnTo>
                  <a:lnTo>
                    <a:pt x="8" y="1848"/>
                  </a:lnTo>
                  <a:lnTo>
                    <a:pt x="14" y="1855"/>
                  </a:lnTo>
                  <a:lnTo>
                    <a:pt x="22" y="1860"/>
                  </a:lnTo>
                  <a:lnTo>
                    <a:pt x="30" y="1865"/>
                  </a:lnTo>
                  <a:lnTo>
                    <a:pt x="39" y="1868"/>
                  </a:lnTo>
                  <a:lnTo>
                    <a:pt x="48" y="1869"/>
                  </a:lnTo>
                  <a:lnTo>
                    <a:pt x="57" y="1868"/>
                  </a:lnTo>
                  <a:lnTo>
                    <a:pt x="67" y="1865"/>
                  </a:lnTo>
                  <a:lnTo>
                    <a:pt x="75" y="1860"/>
                  </a:lnTo>
                  <a:lnTo>
                    <a:pt x="82" y="1855"/>
                  </a:lnTo>
                  <a:lnTo>
                    <a:pt x="88" y="1848"/>
                  </a:lnTo>
                  <a:lnTo>
                    <a:pt x="92" y="1840"/>
                  </a:lnTo>
                  <a:lnTo>
                    <a:pt x="95" y="1830"/>
                  </a:lnTo>
                  <a:lnTo>
                    <a:pt x="96" y="1821"/>
                  </a:lnTo>
                  <a:lnTo>
                    <a:pt x="95" y="1811"/>
                  </a:lnTo>
                  <a:lnTo>
                    <a:pt x="92" y="1802"/>
                  </a:lnTo>
                  <a:lnTo>
                    <a:pt x="88" y="1793"/>
                  </a:lnTo>
                  <a:lnTo>
                    <a:pt x="82" y="1786"/>
                  </a:lnTo>
                  <a:lnTo>
                    <a:pt x="75" y="1781"/>
                  </a:lnTo>
                  <a:lnTo>
                    <a:pt x="67" y="1776"/>
                  </a:lnTo>
                  <a:lnTo>
                    <a:pt x="57" y="1774"/>
                  </a:lnTo>
                  <a:lnTo>
                    <a:pt x="48" y="1773"/>
                  </a:lnTo>
                  <a:close/>
                  <a:moveTo>
                    <a:pt x="1965" y="1329"/>
                  </a:moveTo>
                  <a:lnTo>
                    <a:pt x="1956" y="1330"/>
                  </a:lnTo>
                  <a:lnTo>
                    <a:pt x="1947" y="1333"/>
                  </a:lnTo>
                  <a:lnTo>
                    <a:pt x="1939" y="1337"/>
                  </a:lnTo>
                  <a:lnTo>
                    <a:pt x="1931" y="1343"/>
                  </a:lnTo>
                  <a:lnTo>
                    <a:pt x="1925" y="1350"/>
                  </a:lnTo>
                  <a:lnTo>
                    <a:pt x="1921" y="1359"/>
                  </a:lnTo>
                  <a:lnTo>
                    <a:pt x="1918" y="1368"/>
                  </a:lnTo>
                  <a:lnTo>
                    <a:pt x="1917" y="1377"/>
                  </a:lnTo>
                  <a:lnTo>
                    <a:pt x="1918" y="1387"/>
                  </a:lnTo>
                  <a:lnTo>
                    <a:pt x="1921" y="1397"/>
                  </a:lnTo>
                  <a:lnTo>
                    <a:pt x="1925" y="1405"/>
                  </a:lnTo>
                  <a:lnTo>
                    <a:pt x="1931" y="1412"/>
                  </a:lnTo>
                  <a:lnTo>
                    <a:pt x="1939" y="1417"/>
                  </a:lnTo>
                  <a:lnTo>
                    <a:pt x="1947" y="1422"/>
                  </a:lnTo>
                  <a:lnTo>
                    <a:pt x="1956" y="1424"/>
                  </a:lnTo>
                  <a:lnTo>
                    <a:pt x="1965" y="1425"/>
                  </a:lnTo>
                  <a:lnTo>
                    <a:pt x="1975" y="1424"/>
                  </a:lnTo>
                  <a:lnTo>
                    <a:pt x="1985" y="1422"/>
                  </a:lnTo>
                  <a:lnTo>
                    <a:pt x="1993" y="1417"/>
                  </a:lnTo>
                  <a:lnTo>
                    <a:pt x="2000" y="1412"/>
                  </a:lnTo>
                  <a:lnTo>
                    <a:pt x="2005" y="1405"/>
                  </a:lnTo>
                  <a:lnTo>
                    <a:pt x="2010" y="1397"/>
                  </a:lnTo>
                  <a:lnTo>
                    <a:pt x="2012" y="1387"/>
                  </a:lnTo>
                  <a:lnTo>
                    <a:pt x="2013" y="1377"/>
                  </a:lnTo>
                  <a:lnTo>
                    <a:pt x="2012" y="1368"/>
                  </a:lnTo>
                  <a:lnTo>
                    <a:pt x="2010" y="1359"/>
                  </a:lnTo>
                  <a:lnTo>
                    <a:pt x="2005" y="1350"/>
                  </a:lnTo>
                  <a:lnTo>
                    <a:pt x="2000" y="1343"/>
                  </a:lnTo>
                  <a:lnTo>
                    <a:pt x="1993" y="1337"/>
                  </a:lnTo>
                  <a:lnTo>
                    <a:pt x="1985" y="1333"/>
                  </a:lnTo>
                  <a:lnTo>
                    <a:pt x="1975" y="1330"/>
                  </a:lnTo>
                  <a:lnTo>
                    <a:pt x="1965" y="1329"/>
                  </a:lnTo>
                  <a:close/>
                  <a:moveTo>
                    <a:pt x="1486" y="1329"/>
                  </a:moveTo>
                  <a:lnTo>
                    <a:pt x="1476" y="1330"/>
                  </a:lnTo>
                  <a:lnTo>
                    <a:pt x="1467" y="1333"/>
                  </a:lnTo>
                  <a:lnTo>
                    <a:pt x="1459" y="1337"/>
                  </a:lnTo>
                  <a:lnTo>
                    <a:pt x="1452" y="1343"/>
                  </a:lnTo>
                  <a:lnTo>
                    <a:pt x="1447" y="1350"/>
                  </a:lnTo>
                  <a:lnTo>
                    <a:pt x="1442" y="1359"/>
                  </a:lnTo>
                  <a:lnTo>
                    <a:pt x="1439" y="1368"/>
                  </a:lnTo>
                  <a:lnTo>
                    <a:pt x="1439" y="1377"/>
                  </a:lnTo>
                  <a:lnTo>
                    <a:pt x="1439" y="1387"/>
                  </a:lnTo>
                  <a:lnTo>
                    <a:pt x="1442" y="1397"/>
                  </a:lnTo>
                  <a:lnTo>
                    <a:pt x="1447" y="1405"/>
                  </a:lnTo>
                  <a:lnTo>
                    <a:pt x="1452" y="1412"/>
                  </a:lnTo>
                  <a:lnTo>
                    <a:pt x="1459" y="1417"/>
                  </a:lnTo>
                  <a:lnTo>
                    <a:pt x="1467" y="1422"/>
                  </a:lnTo>
                  <a:lnTo>
                    <a:pt x="1476" y="1424"/>
                  </a:lnTo>
                  <a:lnTo>
                    <a:pt x="1486" y="1425"/>
                  </a:lnTo>
                  <a:lnTo>
                    <a:pt x="1496" y="1424"/>
                  </a:lnTo>
                  <a:lnTo>
                    <a:pt x="1505" y="1422"/>
                  </a:lnTo>
                  <a:lnTo>
                    <a:pt x="1513" y="1417"/>
                  </a:lnTo>
                  <a:lnTo>
                    <a:pt x="1521" y="1412"/>
                  </a:lnTo>
                  <a:lnTo>
                    <a:pt x="1526" y="1405"/>
                  </a:lnTo>
                  <a:lnTo>
                    <a:pt x="1531" y="1397"/>
                  </a:lnTo>
                  <a:lnTo>
                    <a:pt x="1534" y="1387"/>
                  </a:lnTo>
                  <a:lnTo>
                    <a:pt x="1534" y="1377"/>
                  </a:lnTo>
                  <a:lnTo>
                    <a:pt x="1534" y="1368"/>
                  </a:lnTo>
                  <a:lnTo>
                    <a:pt x="1531" y="1359"/>
                  </a:lnTo>
                  <a:lnTo>
                    <a:pt x="1526" y="1350"/>
                  </a:lnTo>
                  <a:lnTo>
                    <a:pt x="1521" y="1343"/>
                  </a:lnTo>
                  <a:lnTo>
                    <a:pt x="1513" y="1337"/>
                  </a:lnTo>
                  <a:lnTo>
                    <a:pt x="1505" y="1333"/>
                  </a:lnTo>
                  <a:lnTo>
                    <a:pt x="1496" y="1330"/>
                  </a:lnTo>
                  <a:lnTo>
                    <a:pt x="1486" y="1329"/>
                  </a:lnTo>
                  <a:close/>
                  <a:moveTo>
                    <a:pt x="1007" y="1329"/>
                  </a:moveTo>
                  <a:lnTo>
                    <a:pt x="997" y="1330"/>
                  </a:lnTo>
                  <a:lnTo>
                    <a:pt x="988" y="1333"/>
                  </a:lnTo>
                  <a:lnTo>
                    <a:pt x="980" y="1337"/>
                  </a:lnTo>
                  <a:lnTo>
                    <a:pt x="972" y="1343"/>
                  </a:lnTo>
                  <a:lnTo>
                    <a:pt x="967" y="1350"/>
                  </a:lnTo>
                  <a:lnTo>
                    <a:pt x="962" y="1359"/>
                  </a:lnTo>
                  <a:lnTo>
                    <a:pt x="960" y="1368"/>
                  </a:lnTo>
                  <a:lnTo>
                    <a:pt x="959" y="1377"/>
                  </a:lnTo>
                  <a:lnTo>
                    <a:pt x="960" y="1387"/>
                  </a:lnTo>
                  <a:lnTo>
                    <a:pt x="962" y="1397"/>
                  </a:lnTo>
                  <a:lnTo>
                    <a:pt x="967" y="1405"/>
                  </a:lnTo>
                  <a:lnTo>
                    <a:pt x="972" y="1412"/>
                  </a:lnTo>
                  <a:lnTo>
                    <a:pt x="980" y="1417"/>
                  </a:lnTo>
                  <a:lnTo>
                    <a:pt x="988" y="1422"/>
                  </a:lnTo>
                  <a:lnTo>
                    <a:pt x="997" y="1424"/>
                  </a:lnTo>
                  <a:lnTo>
                    <a:pt x="1007" y="1425"/>
                  </a:lnTo>
                  <a:lnTo>
                    <a:pt x="1016" y="1424"/>
                  </a:lnTo>
                  <a:lnTo>
                    <a:pt x="1026" y="1422"/>
                  </a:lnTo>
                  <a:lnTo>
                    <a:pt x="1034" y="1417"/>
                  </a:lnTo>
                  <a:lnTo>
                    <a:pt x="1041" y="1412"/>
                  </a:lnTo>
                  <a:lnTo>
                    <a:pt x="1047" y="1405"/>
                  </a:lnTo>
                  <a:lnTo>
                    <a:pt x="1051" y="1397"/>
                  </a:lnTo>
                  <a:lnTo>
                    <a:pt x="1054" y="1387"/>
                  </a:lnTo>
                  <a:lnTo>
                    <a:pt x="1055" y="1377"/>
                  </a:lnTo>
                  <a:lnTo>
                    <a:pt x="1054" y="1368"/>
                  </a:lnTo>
                  <a:lnTo>
                    <a:pt x="1051" y="1359"/>
                  </a:lnTo>
                  <a:lnTo>
                    <a:pt x="1047" y="1350"/>
                  </a:lnTo>
                  <a:lnTo>
                    <a:pt x="1041" y="1343"/>
                  </a:lnTo>
                  <a:lnTo>
                    <a:pt x="1034" y="1337"/>
                  </a:lnTo>
                  <a:lnTo>
                    <a:pt x="1026" y="1333"/>
                  </a:lnTo>
                  <a:lnTo>
                    <a:pt x="1016" y="1330"/>
                  </a:lnTo>
                  <a:lnTo>
                    <a:pt x="1007" y="1329"/>
                  </a:lnTo>
                  <a:close/>
                  <a:moveTo>
                    <a:pt x="528" y="1329"/>
                  </a:moveTo>
                  <a:lnTo>
                    <a:pt x="517" y="1330"/>
                  </a:lnTo>
                  <a:lnTo>
                    <a:pt x="509" y="1333"/>
                  </a:lnTo>
                  <a:lnTo>
                    <a:pt x="501" y="1337"/>
                  </a:lnTo>
                  <a:lnTo>
                    <a:pt x="494" y="1343"/>
                  </a:lnTo>
                  <a:lnTo>
                    <a:pt x="488" y="1350"/>
                  </a:lnTo>
                  <a:lnTo>
                    <a:pt x="484" y="1359"/>
                  </a:lnTo>
                  <a:lnTo>
                    <a:pt x="481" y="1368"/>
                  </a:lnTo>
                  <a:lnTo>
                    <a:pt x="480" y="1377"/>
                  </a:lnTo>
                  <a:lnTo>
                    <a:pt x="481" y="1387"/>
                  </a:lnTo>
                  <a:lnTo>
                    <a:pt x="484" y="1397"/>
                  </a:lnTo>
                  <a:lnTo>
                    <a:pt x="488" y="1405"/>
                  </a:lnTo>
                  <a:lnTo>
                    <a:pt x="494" y="1412"/>
                  </a:lnTo>
                  <a:lnTo>
                    <a:pt x="501" y="1417"/>
                  </a:lnTo>
                  <a:lnTo>
                    <a:pt x="509" y="1422"/>
                  </a:lnTo>
                  <a:lnTo>
                    <a:pt x="517" y="1424"/>
                  </a:lnTo>
                  <a:lnTo>
                    <a:pt x="528" y="1425"/>
                  </a:lnTo>
                  <a:lnTo>
                    <a:pt x="537" y="1424"/>
                  </a:lnTo>
                  <a:lnTo>
                    <a:pt x="546" y="1422"/>
                  </a:lnTo>
                  <a:lnTo>
                    <a:pt x="554" y="1417"/>
                  </a:lnTo>
                  <a:lnTo>
                    <a:pt x="561" y="1412"/>
                  </a:lnTo>
                  <a:lnTo>
                    <a:pt x="568" y="1405"/>
                  </a:lnTo>
                  <a:lnTo>
                    <a:pt x="572" y="1397"/>
                  </a:lnTo>
                  <a:lnTo>
                    <a:pt x="575" y="1387"/>
                  </a:lnTo>
                  <a:lnTo>
                    <a:pt x="576" y="1377"/>
                  </a:lnTo>
                  <a:lnTo>
                    <a:pt x="575" y="1368"/>
                  </a:lnTo>
                  <a:lnTo>
                    <a:pt x="572" y="1359"/>
                  </a:lnTo>
                  <a:lnTo>
                    <a:pt x="568" y="1350"/>
                  </a:lnTo>
                  <a:lnTo>
                    <a:pt x="561" y="1343"/>
                  </a:lnTo>
                  <a:lnTo>
                    <a:pt x="554" y="1337"/>
                  </a:lnTo>
                  <a:lnTo>
                    <a:pt x="546" y="1333"/>
                  </a:lnTo>
                  <a:lnTo>
                    <a:pt x="537" y="1330"/>
                  </a:lnTo>
                  <a:lnTo>
                    <a:pt x="528" y="1329"/>
                  </a:lnTo>
                  <a:close/>
                  <a:moveTo>
                    <a:pt x="48" y="1329"/>
                  </a:moveTo>
                  <a:lnTo>
                    <a:pt x="39" y="1330"/>
                  </a:lnTo>
                  <a:lnTo>
                    <a:pt x="30" y="1333"/>
                  </a:lnTo>
                  <a:lnTo>
                    <a:pt x="22" y="1337"/>
                  </a:lnTo>
                  <a:lnTo>
                    <a:pt x="14" y="1343"/>
                  </a:lnTo>
                  <a:lnTo>
                    <a:pt x="8" y="1350"/>
                  </a:lnTo>
                  <a:lnTo>
                    <a:pt x="4" y="1359"/>
                  </a:lnTo>
                  <a:lnTo>
                    <a:pt x="1" y="1368"/>
                  </a:lnTo>
                  <a:lnTo>
                    <a:pt x="0" y="1377"/>
                  </a:lnTo>
                  <a:lnTo>
                    <a:pt x="1" y="1387"/>
                  </a:lnTo>
                  <a:lnTo>
                    <a:pt x="4" y="1397"/>
                  </a:lnTo>
                  <a:lnTo>
                    <a:pt x="8" y="1405"/>
                  </a:lnTo>
                  <a:lnTo>
                    <a:pt x="14" y="1412"/>
                  </a:lnTo>
                  <a:lnTo>
                    <a:pt x="22" y="1417"/>
                  </a:lnTo>
                  <a:lnTo>
                    <a:pt x="30" y="1422"/>
                  </a:lnTo>
                  <a:lnTo>
                    <a:pt x="39" y="1424"/>
                  </a:lnTo>
                  <a:lnTo>
                    <a:pt x="48" y="1425"/>
                  </a:lnTo>
                  <a:lnTo>
                    <a:pt x="57" y="1424"/>
                  </a:lnTo>
                  <a:lnTo>
                    <a:pt x="67" y="1422"/>
                  </a:lnTo>
                  <a:lnTo>
                    <a:pt x="75" y="1417"/>
                  </a:lnTo>
                  <a:lnTo>
                    <a:pt x="82" y="1412"/>
                  </a:lnTo>
                  <a:lnTo>
                    <a:pt x="88" y="1405"/>
                  </a:lnTo>
                  <a:lnTo>
                    <a:pt x="92" y="1397"/>
                  </a:lnTo>
                  <a:lnTo>
                    <a:pt x="95" y="1387"/>
                  </a:lnTo>
                  <a:lnTo>
                    <a:pt x="96" y="1377"/>
                  </a:lnTo>
                  <a:lnTo>
                    <a:pt x="95" y="1368"/>
                  </a:lnTo>
                  <a:lnTo>
                    <a:pt x="92" y="1359"/>
                  </a:lnTo>
                  <a:lnTo>
                    <a:pt x="88" y="1350"/>
                  </a:lnTo>
                  <a:lnTo>
                    <a:pt x="82" y="1343"/>
                  </a:lnTo>
                  <a:lnTo>
                    <a:pt x="75" y="1337"/>
                  </a:lnTo>
                  <a:lnTo>
                    <a:pt x="67" y="1333"/>
                  </a:lnTo>
                  <a:lnTo>
                    <a:pt x="57" y="1330"/>
                  </a:lnTo>
                  <a:lnTo>
                    <a:pt x="48" y="1329"/>
                  </a:lnTo>
                  <a:close/>
                  <a:moveTo>
                    <a:pt x="1965" y="886"/>
                  </a:moveTo>
                  <a:lnTo>
                    <a:pt x="1956" y="887"/>
                  </a:lnTo>
                  <a:lnTo>
                    <a:pt x="1947" y="890"/>
                  </a:lnTo>
                  <a:lnTo>
                    <a:pt x="1939" y="894"/>
                  </a:lnTo>
                  <a:lnTo>
                    <a:pt x="1931" y="900"/>
                  </a:lnTo>
                  <a:lnTo>
                    <a:pt x="1925" y="907"/>
                  </a:lnTo>
                  <a:lnTo>
                    <a:pt x="1921" y="916"/>
                  </a:lnTo>
                  <a:lnTo>
                    <a:pt x="1918" y="925"/>
                  </a:lnTo>
                  <a:lnTo>
                    <a:pt x="1917" y="934"/>
                  </a:lnTo>
                  <a:lnTo>
                    <a:pt x="1918" y="944"/>
                  </a:lnTo>
                  <a:lnTo>
                    <a:pt x="1921" y="953"/>
                  </a:lnTo>
                  <a:lnTo>
                    <a:pt x="1925" y="961"/>
                  </a:lnTo>
                  <a:lnTo>
                    <a:pt x="1931" y="968"/>
                  </a:lnTo>
                  <a:lnTo>
                    <a:pt x="1939" y="974"/>
                  </a:lnTo>
                  <a:lnTo>
                    <a:pt x="1947" y="978"/>
                  </a:lnTo>
                  <a:lnTo>
                    <a:pt x="1956" y="981"/>
                  </a:lnTo>
                  <a:lnTo>
                    <a:pt x="1965" y="982"/>
                  </a:lnTo>
                  <a:lnTo>
                    <a:pt x="1975" y="981"/>
                  </a:lnTo>
                  <a:lnTo>
                    <a:pt x="1985" y="978"/>
                  </a:lnTo>
                  <a:lnTo>
                    <a:pt x="1993" y="974"/>
                  </a:lnTo>
                  <a:lnTo>
                    <a:pt x="2000" y="968"/>
                  </a:lnTo>
                  <a:lnTo>
                    <a:pt x="2005" y="961"/>
                  </a:lnTo>
                  <a:lnTo>
                    <a:pt x="2010" y="953"/>
                  </a:lnTo>
                  <a:lnTo>
                    <a:pt x="2012" y="944"/>
                  </a:lnTo>
                  <a:lnTo>
                    <a:pt x="2013" y="934"/>
                  </a:lnTo>
                  <a:lnTo>
                    <a:pt x="2012" y="925"/>
                  </a:lnTo>
                  <a:lnTo>
                    <a:pt x="2010" y="916"/>
                  </a:lnTo>
                  <a:lnTo>
                    <a:pt x="2005" y="907"/>
                  </a:lnTo>
                  <a:lnTo>
                    <a:pt x="2000" y="900"/>
                  </a:lnTo>
                  <a:lnTo>
                    <a:pt x="1993" y="894"/>
                  </a:lnTo>
                  <a:lnTo>
                    <a:pt x="1985" y="890"/>
                  </a:lnTo>
                  <a:lnTo>
                    <a:pt x="1975" y="887"/>
                  </a:lnTo>
                  <a:lnTo>
                    <a:pt x="1965" y="886"/>
                  </a:lnTo>
                  <a:close/>
                  <a:moveTo>
                    <a:pt x="1486" y="886"/>
                  </a:moveTo>
                  <a:lnTo>
                    <a:pt x="1476" y="887"/>
                  </a:lnTo>
                  <a:lnTo>
                    <a:pt x="1467" y="890"/>
                  </a:lnTo>
                  <a:lnTo>
                    <a:pt x="1459" y="894"/>
                  </a:lnTo>
                  <a:lnTo>
                    <a:pt x="1452" y="900"/>
                  </a:lnTo>
                  <a:lnTo>
                    <a:pt x="1447" y="907"/>
                  </a:lnTo>
                  <a:lnTo>
                    <a:pt x="1442" y="916"/>
                  </a:lnTo>
                  <a:lnTo>
                    <a:pt x="1439" y="925"/>
                  </a:lnTo>
                  <a:lnTo>
                    <a:pt x="1439" y="934"/>
                  </a:lnTo>
                  <a:lnTo>
                    <a:pt x="1439" y="944"/>
                  </a:lnTo>
                  <a:lnTo>
                    <a:pt x="1442" y="953"/>
                  </a:lnTo>
                  <a:lnTo>
                    <a:pt x="1447" y="961"/>
                  </a:lnTo>
                  <a:lnTo>
                    <a:pt x="1452" y="968"/>
                  </a:lnTo>
                  <a:lnTo>
                    <a:pt x="1459" y="974"/>
                  </a:lnTo>
                  <a:lnTo>
                    <a:pt x="1467" y="978"/>
                  </a:lnTo>
                  <a:lnTo>
                    <a:pt x="1476" y="981"/>
                  </a:lnTo>
                  <a:lnTo>
                    <a:pt x="1486" y="982"/>
                  </a:lnTo>
                  <a:lnTo>
                    <a:pt x="1496" y="981"/>
                  </a:lnTo>
                  <a:lnTo>
                    <a:pt x="1505" y="978"/>
                  </a:lnTo>
                  <a:lnTo>
                    <a:pt x="1513" y="974"/>
                  </a:lnTo>
                  <a:lnTo>
                    <a:pt x="1521" y="968"/>
                  </a:lnTo>
                  <a:lnTo>
                    <a:pt x="1526" y="961"/>
                  </a:lnTo>
                  <a:lnTo>
                    <a:pt x="1531" y="953"/>
                  </a:lnTo>
                  <a:lnTo>
                    <a:pt x="1534" y="944"/>
                  </a:lnTo>
                  <a:lnTo>
                    <a:pt x="1534" y="934"/>
                  </a:lnTo>
                  <a:lnTo>
                    <a:pt x="1534" y="925"/>
                  </a:lnTo>
                  <a:lnTo>
                    <a:pt x="1531" y="916"/>
                  </a:lnTo>
                  <a:lnTo>
                    <a:pt x="1526" y="907"/>
                  </a:lnTo>
                  <a:lnTo>
                    <a:pt x="1521" y="900"/>
                  </a:lnTo>
                  <a:lnTo>
                    <a:pt x="1513" y="894"/>
                  </a:lnTo>
                  <a:lnTo>
                    <a:pt x="1505" y="890"/>
                  </a:lnTo>
                  <a:lnTo>
                    <a:pt x="1496" y="887"/>
                  </a:lnTo>
                  <a:lnTo>
                    <a:pt x="1486" y="886"/>
                  </a:lnTo>
                  <a:close/>
                  <a:moveTo>
                    <a:pt x="1007" y="886"/>
                  </a:moveTo>
                  <a:lnTo>
                    <a:pt x="997" y="887"/>
                  </a:lnTo>
                  <a:lnTo>
                    <a:pt x="988" y="890"/>
                  </a:lnTo>
                  <a:lnTo>
                    <a:pt x="980" y="894"/>
                  </a:lnTo>
                  <a:lnTo>
                    <a:pt x="972" y="900"/>
                  </a:lnTo>
                  <a:lnTo>
                    <a:pt x="967" y="907"/>
                  </a:lnTo>
                  <a:lnTo>
                    <a:pt x="962" y="916"/>
                  </a:lnTo>
                  <a:lnTo>
                    <a:pt x="960" y="925"/>
                  </a:lnTo>
                  <a:lnTo>
                    <a:pt x="959" y="934"/>
                  </a:lnTo>
                  <a:lnTo>
                    <a:pt x="960" y="944"/>
                  </a:lnTo>
                  <a:lnTo>
                    <a:pt x="962" y="953"/>
                  </a:lnTo>
                  <a:lnTo>
                    <a:pt x="967" y="961"/>
                  </a:lnTo>
                  <a:lnTo>
                    <a:pt x="972" y="968"/>
                  </a:lnTo>
                  <a:lnTo>
                    <a:pt x="980" y="974"/>
                  </a:lnTo>
                  <a:lnTo>
                    <a:pt x="988" y="978"/>
                  </a:lnTo>
                  <a:lnTo>
                    <a:pt x="997" y="981"/>
                  </a:lnTo>
                  <a:lnTo>
                    <a:pt x="1007" y="982"/>
                  </a:lnTo>
                  <a:lnTo>
                    <a:pt x="1016" y="981"/>
                  </a:lnTo>
                  <a:lnTo>
                    <a:pt x="1026" y="978"/>
                  </a:lnTo>
                  <a:lnTo>
                    <a:pt x="1034" y="974"/>
                  </a:lnTo>
                  <a:lnTo>
                    <a:pt x="1041" y="968"/>
                  </a:lnTo>
                  <a:lnTo>
                    <a:pt x="1047" y="961"/>
                  </a:lnTo>
                  <a:lnTo>
                    <a:pt x="1051" y="953"/>
                  </a:lnTo>
                  <a:lnTo>
                    <a:pt x="1054" y="944"/>
                  </a:lnTo>
                  <a:lnTo>
                    <a:pt x="1055" y="934"/>
                  </a:lnTo>
                  <a:lnTo>
                    <a:pt x="1054" y="925"/>
                  </a:lnTo>
                  <a:lnTo>
                    <a:pt x="1051" y="916"/>
                  </a:lnTo>
                  <a:lnTo>
                    <a:pt x="1047" y="907"/>
                  </a:lnTo>
                  <a:lnTo>
                    <a:pt x="1041" y="900"/>
                  </a:lnTo>
                  <a:lnTo>
                    <a:pt x="1034" y="894"/>
                  </a:lnTo>
                  <a:lnTo>
                    <a:pt x="1026" y="890"/>
                  </a:lnTo>
                  <a:lnTo>
                    <a:pt x="1016" y="887"/>
                  </a:lnTo>
                  <a:lnTo>
                    <a:pt x="1007" y="886"/>
                  </a:lnTo>
                  <a:close/>
                  <a:moveTo>
                    <a:pt x="528" y="886"/>
                  </a:moveTo>
                  <a:lnTo>
                    <a:pt x="517" y="887"/>
                  </a:lnTo>
                  <a:lnTo>
                    <a:pt x="509" y="890"/>
                  </a:lnTo>
                  <a:lnTo>
                    <a:pt x="501" y="894"/>
                  </a:lnTo>
                  <a:lnTo>
                    <a:pt x="494" y="900"/>
                  </a:lnTo>
                  <a:lnTo>
                    <a:pt x="488" y="907"/>
                  </a:lnTo>
                  <a:lnTo>
                    <a:pt x="484" y="916"/>
                  </a:lnTo>
                  <a:lnTo>
                    <a:pt x="481" y="925"/>
                  </a:lnTo>
                  <a:lnTo>
                    <a:pt x="480" y="934"/>
                  </a:lnTo>
                  <a:lnTo>
                    <a:pt x="481" y="944"/>
                  </a:lnTo>
                  <a:lnTo>
                    <a:pt x="484" y="953"/>
                  </a:lnTo>
                  <a:lnTo>
                    <a:pt x="488" y="961"/>
                  </a:lnTo>
                  <a:lnTo>
                    <a:pt x="494" y="968"/>
                  </a:lnTo>
                  <a:lnTo>
                    <a:pt x="501" y="974"/>
                  </a:lnTo>
                  <a:lnTo>
                    <a:pt x="509" y="978"/>
                  </a:lnTo>
                  <a:lnTo>
                    <a:pt x="517" y="981"/>
                  </a:lnTo>
                  <a:lnTo>
                    <a:pt x="528" y="982"/>
                  </a:lnTo>
                  <a:lnTo>
                    <a:pt x="537" y="981"/>
                  </a:lnTo>
                  <a:lnTo>
                    <a:pt x="546" y="978"/>
                  </a:lnTo>
                  <a:lnTo>
                    <a:pt x="554" y="974"/>
                  </a:lnTo>
                  <a:lnTo>
                    <a:pt x="561" y="968"/>
                  </a:lnTo>
                  <a:lnTo>
                    <a:pt x="568" y="961"/>
                  </a:lnTo>
                  <a:lnTo>
                    <a:pt x="572" y="953"/>
                  </a:lnTo>
                  <a:lnTo>
                    <a:pt x="575" y="944"/>
                  </a:lnTo>
                  <a:lnTo>
                    <a:pt x="576" y="934"/>
                  </a:lnTo>
                  <a:lnTo>
                    <a:pt x="575" y="925"/>
                  </a:lnTo>
                  <a:lnTo>
                    <a:pt x="572" y="916"/>
                  </a:lnTo>
                  <a:lnTo>
                    <a:pt x="568" y="907"/>
                  </a:lnTo>
                  <a:lnTo>
                    <a:pt x="561" y="900"/>
                  </a:lnTo>
                  <a:lnTo>
                    <a:pt x="554" y="894"/>
                  </a:lnTo>
                  <a:lnTo>
                    <a:pt x="546" y="890"/>
                  </a:lnTo>
                  <a:lnTo>
                    <a:pt x="537" y="887"/>
                  </a:lnTo>
                  <a:lnTo>
                    <a:pt x="528" y="886"/>
                  </a:lnTo>
                  <a:close/>
                  <a:moveTo>
                    <a:pt x="48" y="886"/>
                  </a:moveTo>
                  <a:lnTo>
                    <a:pt x="39" y="887"/>
                  </a:lnTo>
                  <a:lnTo>
                    <a:pt x="30" y="890"/>
                  </a:lnTo>
                  <a:lnTo>
                    <a:pt x="22" y="894"/>
                  </a:lnTo>
                  <a:lnTo>
                    <a:pt x="14" y="900"/>
                  </a:lnTo>
                  <a:lnTo>
                    <a:pt x="8" y="907"/>
                  </a:lnTo>
                  <a:lnTo>
                    <a:pt x="4" y="916"/>
                  </a:lnTo>
                  <a:lnTo>
                    <a:pt x="1" y="925"/>
                  </a:lnTo>
                  <a:lnTo>
                    <a:pt x="0" y="934"/>
                  </a:lnTo>
                  <a:lnTo>
                    <a:pt x="1" y="944"/>
                  </a:lnTo>
                  <a:lnTo>
                    <a:pt x="4" y="953"/>
                  </a:lnTo>
                  <a:lnTo>
                    <a:pt x="8" y="961"/>
                  </a:lnTo>
                  <a:lnTo>
                    <a:pt x="14" y="968"/>
                  </a:lnTo>
                  <a:lnTo>
                    <a:pt x="22" y="974"/>
                  </a:lnTo>
                  <a:lnTo>
                    <a:pt x="30" y="978"/>
                  </a:lnTo>
                  <a:lnTo>
                    <a:pt x="39" y="981"/>
                  </a:lnTo>
                  <a:lnTo>
                    <a:pt x="48" y="982"/>
                  </a:lnTo>
                  <a:lnTo>
                    <a:pt x="57" y="981"/>
                  </a:lnTo>
                  <a:lnTo>
                    <a:pt x="67" y="978"/>
                  </a:lnTo>
                  <a:lnTo>
                    <a:pt x="75" y="974"/>
                  </a:lnTo>
                  <a:lnTo>
                    <a:pt x="82" y="968"/>
                  </a:lnTo>
                  <a:lnTo>
                    <a:pt x="88" y="961"/>
                  </a:lnTo>
                  <a:lnTo>
                    <a:pt x="92" y="953"/>
                  </a:lnTo>
                  <a:lnTo>
                    <a:pt x="95" y="944"/>
                  </a:lnTo>
                  <a:lnTo>
                    <a:pt x="96" y="934"/>
                  </a:lnTo>
                  <a:lnTo>
                    <a:pt x="95" y="925"/>
                  </a:lnTo>
                  <a:lnTo>
                    <a:pt x="92" y="916"/>
                  </a:lnTo>
                  <a:lnTo>
                    <a:pt x="88" y="907"/>
                  </a:lnTo>
                  <a:lnTo>
                    <a:pt x="82" y="900"/>
                  </a:lnTo>
                  <a:lnTo>
                    <a:pt x="75" y="894"/>
                  </a:lnTo>
                  <a:lnTo>
                    <a:pt x="67" y="890"/>
                  </a:lnTo>
                  <a:lnTo>
                    <a:pt x="57" y="887"/>
                  </a:lnTo>
                  <a:lnTo>
                    <a:pt x="48" y="886"/>
                  </a:lnTo>
                  <a:close/>
                  <a:moveTo>
                    <a:pt x="1965" y="443"/>
                  </a:moveTo>
                  <a:lnTo>
                    <a:pt x="1956" y="444"/>
                  </a:lnTo>
                  <a:lnTo>
                    <a:pt x="1947" y="447"/>
                  </a:lnTo>
                  <a:lnTo>
                    <a:pt x="1939" y="451"/>
                  </a:lnTo>
                  <a:lnTo>
                    <a:pt x="1931" y="457"/>
                  </a:lnTo>
                  <a:lnTo>
                    <a:pt x="1925" y="464"/>
                  </a:lnTo>
                  <a:lnTo>
                    <a:pt x="1921" y="473"/>
                  </a:lnTo>
                  <a:lnTo>
                    <a:pt x="1918" y="482"/>
                  </a:lnTo>
                  <a:lnTo>
                    <a:pt x="1917" y="491"/>
                  </a:lnTo>
                  <a:lnTo>
                    <a:pt x="1918" y="500"/>
                  </a:lnTo>
                  <a:lnTo>
                    <a:pt x="1921" y="510"/>
                  </a:lnTo>
                  <a:lnTo>
                    <a:pt x="1925" y="518"/>
                  </a:lnTo>
                  <a:lnTo>
                    <a:pt x="1931" y="525"/>
                  </a:lnTo>
                  <a:lnTo>
                    <a:pt x="1939" y="531"/>
                  </a:lnTo>
                  <a:lnTo>
                    <a:pt x="1947" y="535"/>
                  </a:lnTo>
                  <a:lnTo>
                    <a:pt x="1956" y="538"/>
                  </a:lnTo>
                  <a:lnTo>
                    <a:pt x="1965" y="539"/>
                  </a:lnTo>
                  <a:lnTo>
                    <a:pt x="1975" y="538"/>
                  </a:lnTo>
                  <a:lnTo>
                    <a:pt x="1985" y="535"/>
                  </a:lnTo>
                  <a:lnTo>
                    <a:pt x="1993" y="531"/>
                  </a:lnTo>
                  <a:lnTo>
                    <a:pt x="2000" y="525"/>
                  </a:lnTo>
                  <a:lnTo>
                    <a:pt x="2005" y="518"/>
                  </a:lnTo>
                  <a:lnTo>
                    <a:pt x="2010" y="510"/>
                  </a:lnTo>
                  <a:lnTo>
                    <a:pt x="2012" y="500"/>
                  </a:lnTo>
                  <a:lnTo>
                    <a:pt x="2013" y="491"/>
                  </a:lnTo>
                  <a:lnTo>
                    <a:pt x="2012" y="482"/>
                  </a:lnTo>
                  <a:lnTo>
                    <a:pt x="2010" y="473"/>
                  </a:lnTo>
                  <a:lnTo>
                    <a:pt x="2005" y="464"/>
                  </a:lnTo>
                  <a:lnTo>
                    <a:pt x="2000" y="457"/>
                  </a:lnTo>
                  <a:lnTo>
                    <a:pt x="1993" y="451"/>
                  </a:lnTo>
                  <a:lnTo>
                    <a:pt x="1985" y="447"/>
                  </a:lnTo>
                  <a:lnTo>
                    <a:pt x="1975" y="444"/>
                  </a:lnTo>
                  <a:lnTo>
                    <a:pt x="1965" y="443"/>
                  </a:lnTo>
                  <a:close/>
                  <a:moveTo>
                    <a:pt x="1486" y="443"/>
                  </a:moveTo>
                  <a:lnTo>
                    <a:pt x="1476" y="444"/>
                  </a:lnTo>
                  <a:lnTo>
                    <a:pt x="1467" y="447"/>
                  </a:lnTo>
                  <a:lnTo>
                    <a:pt x="1459" y="451"/>
                  </a:lnTo>
                  <a:lnTo>
                    <a:pt x="1452" y="457"/>
                  </a:lnTo>
                  <a:lnTo>
                    <a:pt x="1447" y="464"/>
                  </a:lnTo>
                  <a:lnTo>
                    <a:pt x="1442" y="473"/>
                  </a:lnTo>
                  <a:lnTo>
                    <a:pt x="1439" y="482"/>
                  </a:lnTo>
                  <a:lnTo>
                    <a:pt x="1439" y="491"/>
                  </a:lnTo>
                  <a:lnTo>
                    <a:pt x="1439" y="500"/>
                  </a:lnTo>
                  <a:lnTo>
                    <a:pt x="1442" y="510"/>
                  </a:lnTo>
                  <a:lnTo>
                    <a:pt x="1447" y="518"/>
                  </a:lnTo>
                  <a:lnTo>
                    <a:pt x="1452" y="525"/>
                  </a:lnTo>
                  <a:lnTo>
                    <a:pt x="1459" y="531"/>
                  </a:lnTo>
                  <a:lnTo>
                    <a:pt x="1467" y="535"/>
                  </a:lnTo>
                  <a:lnTo>
                    <a:pt x="1476" y="538"/>
                  </a:lnTo>
                  <a:lnTo>
                    <a:pt x="1486" y="539"/>
                  </a:lnTo>
                  <a:lnTo>
                    <a:pt x="1496" y="538"/>
                  </a:lnTo>
                  <a:lnTo>
                    <a:pt x="1505" y="535"/>
                  </a:lnTo>
                  <a:lnTo>
                    <a:pt x="1513" y="531"/>
                  </a:lnTo>
                  <a:lnTo>
                    <a:pt x="1521" y="525"/>
                  </a:lnTo>
                  <a:lnTo>
                    <a:pt x="1526" y="518"/>
                  </a:lnTo>
                  <a:lnTo>
                    <a:pt x="1531" y="510"/>
                  </a:lnTo>
                  <a:lnTo>
                    <a:pt x="1534" y="500"/>
                  </a:lnTo>
                  <a:lnTo>
                    <a:pt x="1534" y="491"/>
                  </a:lnTo>
                  <a:lnTo>
                    <a:pt x="1534" y="482"/>
                  </a:lnTo>
                  <a:lnTo>
                    <a:pt x="1531" y="473"/>
                  </a:lnTo>
                  <a:lnTo>
                    <a:pt x="1526" y="464"/>
                  </a:lnTo>
                  <a:lnTo>
                    <a:pt x="1521" y="457"/>
                  </a:lnTo>
                  <a:lnTo>
                    <a:pt x="1513" y="451"/>
                  </a:lnTo>
                  <a:lnTo>
                    <a:pt x="1505" y="447"/>
                  </a:lnTo>
                  <a:lnTo>
                    <a:pt x="1496" y="444"/>
                  </a:lnTo>
                  <a:lnTo>
                    <a:pt x="1486" y="443"/>
                  </a:lnTo>
                  <a:close/>
                  <a:moveTo>
                    <a:pt x="1007" y="443"/>
                  </a:moveTo>
                  <a:lnTo>
                    <a:pt x="997" y="444"/>
                  </a:lnTo>
                  <a:lnTo>
                    <a:pt x="988" y="447"/>
                  </a:lnTo>
                  <a:lnTo>
                    <a:pt x="980" y="451"/>
                  </a:lnTo>
                  <a:lnTo>
                    <a:pt x="972" y="457"/>
                  </a:lnTo>
                  <a:lnTo>
                    <a:pt x="967" y="464"/>
                  </a:lnTo>
                  <a:lnTo>
                    <a:pt x="962" y="473"/>
                  </a:lnTo>
                  <a:lnTo>
                    <a:pt x="960" y="482"/>
                  </a:lnTo>
                  <a:lnTo>
                    <a:pt x="959" y="491"/>
                  </a:lnTo>
                  <a:lnTo>
                    <a:pt x="960" y="500"/>
                  </a:lnTo>
                  <a:lnTo>
                    <a:pt x="962" y="510"/>
                  </a:lnTo>
                  <a:lnTo>
                    <a:pt x="967" y="518"/>
                  </a:lnTo>
                  <a:lnTo>
                    <a:pt x="972" y="525"/>
                  </a:lnTo>
                  <a:lnTo>
                    <a:pt x="980" y="531"/>
                  </a:lnTo>
                  <a:lnTo>
                    <a:pt x="988" y="535"/>
                  </a:lnTo>
                  <a:lnTo>
                    <a:pt x="997" y="538"/>
                  </a:lnTo>
                  <a:lnTo>
                    <a:pt x="1007" y="539"/>
                  </a:lnTo>
                  <a:lnTo>
                    <a:pt x="1016" y="538"/>
                  </a:lnTo>
                  <a:lnTo>
                    <a:pt x="1026" y="535"/>
                  </a:lnTo>
                  <a:lnTo>
                    <a:pt x="1034" y="531"/>
                  </a:lnTo>
                  <a:lnTo>
                    <a:pt x="1041" y="525"/>
                  </a:lnTo>
                  <a:lnTo>
                    <a:pt x="1047" y="518"/>
                  </a:lnTo>
                  <a:lnTo>
                    <a:pt x="1051" y="510"/>
                  </a:lnTo>
                  <a:lnTo>
                    <a:pt x="1054" y="500"/>
                  </a:lnTo>
                  <a:lnTo>
                    <a:pt x="1055" y="491"/>
                  </a:lnTo>
                  <a:lnTo>
                    <a:pt x="1054" y="482"/>
                  </a:lnTo>
                  <a:lnTo>
                    <a:pt x="1051" y="473"/>
                  </a:lnTo>
                  <a:lnTo>
                    <a:pt x="1047" y="464"/>
                  </a:lnTo>
                  <a:lnTo>
                    <a:pt x="1041" y="457"/>
                  </a:lnTo>
                  <a:lnTo>
                    <a:pt x="1034" y="451"/>
                  </a:lnTo>
                  <a:lnTo>
                    <a:pt x="1026" y="447"/>
                  </a:lnTo>
                  <a:lnTo>
                    <a:pt x="1016" y="444"/>
                  </a:lnTo>
                  <a:lnTo>
                    <a:pt x="1007" y="443"/>
                  </a:lnTo>
                  <a:close/>
                  <a:moveTo>
                    <a:pt x="528" y="443"/>
                  </a:moveTo>
                  <a:lnTo>
                    <a:pt x="517" y="444"/>
                  </a:lnTo>
                  <a:lnTo>
                    <a:pt x="509" y="447"/>
                  </a:lnTo>
                  <a:lnTo>
                    <a:pt x="501" y="451"/>
                  </a:lnTo>
                  <a:lnTo>
                    <a:pt x="494" y="457"/>
                  </a:lnTo>
                  <a:lnTo>
                    <a:pt x="488" y="464"/>
                  </a:lnTo>
                  <a:lnTo>
                    <a:pt x="484" y="473"/>
                  </a:lnTo>
                  <a:lnTo>
                    <a:pt x="481" y="482"/>
                  </a:lnTo>
                  <a:lnTo>
                    <a:pt x="480" y="491"/>
                  </a:lnTo>
                  <a:lnTo>
                    <a:pt x="481" y="500"/>
                  </a:lnTo>
                  <a:lnTo>
                    <a:pt x="484" y="510"/>
                  </a:lnTo>
                  <a:lnTo>
                    <a:pt x="488" y="518"/>
                  </a:lnTo>
                  <a:lnTo>
                    <a:pt x="494" y="525"/>
                  </a:lnTo>
                  <a:lnTo>
                    <a:pt x="501" y="531"/>
                  </a:lnTo>
                  <a:lnTo>
                    <a:pt x="509" y="535"/>
                  </a:lnTo>
                  <a:lnTo>
                    <a:pt x="517" y="538"/>
                  </a:lnTo>
                  <a:lnTo>
                    <a:pt x="528" y="539"/>
                  </a:lnTo>
                  <a:lnTo>
                    <a:pt x="537" y="538"/>
                  </a:lnTo>
                  <a:lnTo>
                    <a:pt x="546" y="535"/>
                  </a:lnTo>
                  <a:lnTo>
                    <a:pt x="554" y="531"/>
                  </a:lnTo>
                  <a:lnTo>
                    <a:pt x="561" y="525"/>
                  </a:lnTo>
                  <a:lnTo>
                    <a:pt x="568" y="518"/>
                  </a:lnTo>
                  <a:lnTo>
                    <a:pt x="572" y="510"/>
                  </a:lnTo>
                  <a:lnTo>
                    <a:pt x="575" y="500"/>
                  </a:lnTo>
                  <a:lnTo>
                    <a:pt x="576" y="491"/>
                  </a:lnTo>
                  <a:lnTo>
                    <a:pt x="575" y="482"/>
                  </a:lnTo>
                  <a:lnTo>
                    <a:pt x="572" y="473"/>
                  </a:lnTo>
                  <a:lnTo>
                    <a:pt x="568" y="464"/>
                  </a:lnTo>
                  <a:lnTo>
                    <a:pt x="561" y="457"/>
                  </a:lnTo>
                  <a:lnTo>
                    <a:pt x="554" y="451"/>
                  </a:lnTo>
                  <a:lnTo>
                    <a:pt x="546" y="447"/>
                  </a:lnTo>
                  <a:lnTo>
                    <a:pt x="537" y="444"/>
                  </a:lnTo>
                  <a:lnTo>
                    <a:pt x="528" y="443"/>
                  </a:lnTo>
                  <a:close/>
                  <a:moveTo>
                    <a:pt x="48" y="443"/>
                  </a:moveTo>
                  <a:lnTo>
                    <a:pt x="39" y="444"/>
                  </a:lnTo>
                  <a:lnTo>
                    <a:pt x="30" y="447"/>
                  </a:lnTo>
                  <a:lnTo>
                    <a:pt x="22" y="451"/>
                  </a:lnTo>
                  <a:lnTo>
                    <a:pt x="14" y="457"/>
                  </a:lnTo>
                  <a:lnTo>
                    <a:pt x="8" y="464"/>
                  </a:lnTo>
                  <a:lnTo>
                    <a:pt x="4" y="473"/>
                  </a:lnTo>
                  <a:lnTo>
                    <a:pt x="1" y="482"/>
                  </a:lnTo>
                  <a:lnTo>
                    <a:pt x="0" y="491"/>
                  </a:lnTo>
                  <a:lnTo>
                    <a:pt x="1" y="500"/>
                  </a:lnTo>
                  <a:lnTo>
                    <a:pt x="4" y="510"/>
                  </a:lnTo>
                  <a:lnTo>
                    <a:pt x="8" y="518"/>
                  </a:lnTo>
                  <a:lnTo>
                    <a:pt x="14" y="525"/>
                  </a:lnTo>
                  <a:lnTo>
                    <a:pt x="22" y="531"/>
                  </a:lnTo>
                  <a:lnTo>
                    <a:pt x="30" y="535"/>
                  </a:lnTo>
                  <a:lnTo>
                    <a:pt x="39" y="538"/>
                  </a:lnTo>
                  <a:lnTo>
                    <a:pt x="48" y="539"/>
                  </a:lnTo>
                  <a:lnTo>
                    <a:pt x="57" y="538"/>
                  </a:lnTo>
                  <a:lnTo>
                    <a:pt x="67" y="535"/>
                  </a:lnTo>
                  <a:lnTo>
                    <a:pt x="75" y="531"/>
                  </a:lnTo>
                  <a:lnTo>
                    <a:pt x="82" y="525"/>
                  </a:lnTo>
                  <a:lnTo>
                    <a:pt x="88" y="518"/>
                  </a:lnTo>
                  <a:lnTo>
                    <a:pt x="92" y="510"/>
                  </a:lnTo>
                  <a:lnTo>
                    <a:pt x="95" y="500"/>
                  </a:lnTo>
                  <a:lnTo>
                    <a:pt x="96" y="491"/>
                  </a:lnTo>
                  <a:lnTo>
                    <a:pt x="95" y="482"/>
                  </a:lnTo>
                  <a:lnTo>
                    <a:pt x="92" y="473"/>
                  </a:lnTo>
                  <a:lnTo>
                    <a:pt x="88" y="464"/>
                  </a:lnTo>
                  <a:lnTo>
                    <a:pt x="82" y="457"/>
                  </a:lnTo>
                  <a:lnTo>
                    <a:pt x="75" y="451"/>
                  </a:lnTo>
                  <a:lnTo>
                    <a:pt x="67" y="447"/>
                  </a:lnTo>
                  <a:lnTo>
                    <a:pt x="57" y="444"/>
                  </a:lnTo>
                  <a:lnTo>
                    <a:pt x="48" y="443"/>
                  </a:lnTo>
                  <a:close/>
                  <a:moveTo>
                    <a:pt x="1965" y="0"/>
                  </a:moveTo>
                  <a:lnTo>
                    <a:pt x="1956" y="1"/>
                  </a:lnTo>
                  <a:lnTo>
                    <a:pt x="1947" y="4"/>
                  </a:lnTo>
                  <a:lnTo>
                    <a:pt x="1939" y="8"/>
                  </a:lnTo>
                  <a:lnTo>
                    <a:pt x="1931" y="14"/>
                  </a:lnTo>
                  <a:lnTo>
                    <a:pt x="1925" y="21"/>
                  </a:lnTo>
                  <a:lnTo>
                    <a:pt x="1921" y="30"/>
                  </a:lnTo>
                  <a:lnTo>
                    <a:pt x="1918" y="38"/>
                  </a:lnTo>
                  <a:lnTo>
                    <a:pt x="1917" y="48"/>
                  </a:lnTo>
                  <a:lnTo>
                    <a:pt x="1918" y="57"/>
                  </a:lnTo>
                  <a:lnTo>
                    <a:pt x="1921" y="67"/>
                  </a:lnTo>
                  <a:lnTo>
                    <a:pt x="1925" y="75"/>
                  </a:lnTo>
                  <a:lnTo>
                    <a:pt x="1931" y="82"/>
                  </a:lnTo>
                  <a:lnTo>
                    <a:pt x="1939" y="88"/>
                  </a:lnTo>
                  <a:lnTo>
                    <a:pt x="1947" y="92"/>
                  </a:lnTo>
                  <a:lnTo>
                    <a:pt x="1956" y="95"/>
                  </a:lnTo>
                  <a:lnTo>
                    <a:pt x="1965" y="96"/>
                  </a:lnTo>
                  <a:lnTo>
                    <a:pt x="1975" y="95"/>
                  </a:lnTo>
                  <a:lnTo>
                    <a:pt x="1985" y="92"/>
                  </a:lnTo>
                  <a:lnTo>
                    <a:pt x="1993" y="88"/>
                  </a:lnTo>
                  <a:lnTo>
                    <a:pt x="2000" y="82"/>
                  </a:lnTo>
                  <a:lnTo>
                    <a:pt x="2005" y="75"/>
                  </a:lnTo>
                  <a:lnTo>
                    <a:pt x="2010" y="67"/>
                  </a:lnTo>
                  <a:lnTo>
                    <a:pt x="2012" y="57"/>
                  </a:lnTo>
                  <a:lnTo>
                    <a:pt x="2013" y="48"/>
                  </a:lnTo>
                  <a:lnTo>
                    <a:pt x="2012" y="38"/>
                  </a:lnTo>
                  <a:lnTo>
                    <a:pt x="2010" y="30"/>
                  </a:lnTo>
                  <a:lnTo>
                    <a:pt x="2005" y="21"/>
                  </a:lnTo>
                  <a:lnTo>
                    <a:pt x="2000" y="14"/>
                  </a:lnTo>
                  <a:lnTo>
                    <a:pt x="1993" y="8"/>
                  </a:lnTo>
                  <a:lnTo>
                    <a:pt x="1985" y="4"/>
                  </a:lnTo>
                  <a:lnTo>
                    <a:pt x="1975" y="1"/>
                  </a:lnTo>
                  <a:lnTo>
                    <a:pt x="1965" y="0"/>
                  </a:lnTo>
                  <a:close/>
                  <a:moveTo>
                    <a:pt x="1486" y="0"/>
                  </a:moveTo>
                  <a:lnTo>
                    <a:pt x="1476" y="1"/>
                  </a:lnTo>
                  <a:lnTo>
                    <a:pt x="1467" y="4"/>
                  </a:lnTo>
                  <a:lnTo>
                    <a:pt x="1459" y="8"/>
                  </a:lnTo>
                  <a:lnTo>
                    <a:pt x="1452" y="14"/>
                  </a:lnTo>
                  <a:lnTo>
                    <a:pt x="1447" y="21"/>
                  </a:lnTo>
                  <a:lnTo>
                    <a:pt x="1442" y="30"/>
                  </a:lnTo>
                  <a:lnTo>
                    <a:pt x="1439" y="38"/>
                  </a:lnTo>
                  <a:lnTo>
                    <a:pt x="1439" y="48"/>
                  </a:lnTo>
                  <a:lnTo>
                    <a:pt x="1439" y="57"/>
                  </a:lnTo>
                  <a:lnTo>
                    <a:pt x="1442" y="67"/>
                  </a:lnTo>
                  <a:lnTo>
                    <a:pt x="1447" y="75"/>
                  </a:lnTo>
                  <a:lnTo>
                    <a:pt x="1452" y="82"/>
                  </a:lnTo>
                  <a:lnTo>
                    <a:pt x="1459" y="88"/>
                  </a:lnTo>
                  <a:lnTo>
                    <a:pt x="1467" y="92"/>
                  </a:lnTo>
                  <a:lnTo>
                    <a:pt x="1476" y="95"/>
                  </a:lnTo>
                  <a:lnTo>
                    <a:pt x="1486" y="96"/>
                  </a:lnTo>
                  <a:lnTo>
                    <a:pt x="1496" y="95"/>
                  </a:lnTo>
                  <a:lnTo>
                    <a:pt x="1505" y="92"/>
                  </a:lnTo>
                  <a:lnTo>
                    <a:pt x="1513" y="88"/>
                  </a:lnTo>
                  <a:lnTo>
                    <a:pt x="1521" y="82"/>
                  </a:lnTo>
                  <a:lnTo>
                    <a:pt x="1526" y="75"/>
                  </a:lnTo>
                  <a:lnTo>
                    <a:pt x="1531" y="67"/>
                  </a:lnTo>
                  <a:lnTo>
                    <a:pt x="1534" y="57"/>
                  </a:lnTo>
                  <a:lnTo>
                    <a:pt x="1534" y="48"/>
                  </a:lnTo>
                  <a:lnTo>
                    <a:pt x="1534" y="38"/>
                  </a:lnTo>
                  <a:lnTo>
                    <a:pt x="1531" y="30"/>
                  </a:lnTo>
                  <a:lnTo>
                    <a:pt x="1526" y="21"/>
                  </a:lnTo>
                  <a:lnTo>
                    <a:pt x="1521" y="14"/>
                  </a:lnTo>
                  <a:lnTo>
                    <a:pt x="1513" y="8"/>
                  </a:lnTo>
                  <a:lnTo>
                    <a:pt x="1505" y="4"/>
                  </a:lnTo>
                  <a:lnTo>
                    <a:pt x="1496" y="1"/>
                  </a:lnTo>
                  <a:lnTo>
                    <a:pt x="1486" y="0"/>
                  </a:lnTo>
                  <a:close/>
                  <a:moveTo>
                    <a:pt x="1007" y="0"/>
                  </a:moveTo>
                  <a:lnTo>
                    <a:pt x="997" y="1"/>
                  </a:lnTo>
                  <a:lnTo>
                    <a:pt x="988" y="4"/>
                  </a:lnTo>
                  <a:lnTo>
                    <a:pt x="980" y="8"/>
                  </a:lnTo>
                  <a:lnTo>
                    <a:pt x="972" y="14"/>
                  </a:lnTo>
                  <a:lnTo>
                    <a:pt x="967" y="21"/>
                  </a:lnTo>
                  <a:lnTo>
                    <a:pt x="962" y="30"/>
                  </a:lnTo>
                  <a:lnTo>
                    <a:pt x="960" y="38"/>
                  </a:lnTo>
                  <a:lnTo>
                    <a:pt x="959" y="48"/>
                  </a:lnTo>
                  <a:lnTo>
                    <a:pt x="960" y="57"/>
                  </a:lnTo>
                  <a:lnTo>
                    <a:pt x="962" y="67"/>
                  </a:lnTo>
                  <a:lnTo>
                    <a:pt x="967" y="75"/>
                  </a:lnTo>
                  <a:lnTo>
                    <a:pt x="972" y="82"/>
                  </a:lnTo>
                  <a:lnTo>
                    <a:pt x="980" y="88"/>
                  </a:lnTo>
                  <a:lnTo>
                    <a:pt x="988" y="92"/>
                  </a:lnTo>
                  <a:lnTo>
                    <a:pt x="997" y="95"/>
                  </a:lnTo>
                  <a:lnTo>
                    <a:pt x="1007" y="96"/>
                  </a:lnTo>
                  <a:lnTo>
                    <a:pt x="1016" y="95"/>
                  </a:lnTo>
                  <a:lnTo>
                    <a:pt x="1026" y="92"/>
                  </a:lnTo>
                  <a:lnTo>
                    <a:pt x="1034" y="88"/>
                  </a:lnTo>
                  <a:lnTo>
                    <a:pt x="1041" y="82"/>
                  </a:lnTo>
                  <a:lnTo>
                    <a:pt x="1047" y="75"/>
                  </a:lnTo>
                  <a:lnTo>
                    <a:pt x="1051" y="67"/>
                  </a:lnTo>
                  <a:lnTo>
                    <a:pt x="1054" y="57"/>
                  </a:lnTo>
                  <a:lnTo>
                    <a:pt x="1055" y="48"/>
                  </a:lnTo>
                  <a:lnTo>
                    <a:pt x="1054" y="38"/>
                  </a:lnTo>
                  <a:lnTo>
                    <a:pt x="1051" y="30"/>
                  </a:lnTo>
                  <a:lnTo>
                    <a:pt x="1047" y="21"/>
                  </a:lnTo>
                  <a:lnTo>
                    <a:pt x="1041" y="14"/>
                  </a:lnTo>
                  <a:lnTo>
                    <a:pt x="1034" y="8"/>
                  </a:lnTo>
                  <a:lnTo>
                    <a:pt x="1026" y="4"/>
                  </a:lnTo>
                  <a:lnTo>
                    <a:pt x="1016" y="1"/>
                  </a:lnTo>
                  <a:lnTo>
                    <a:pt x="1007" y="0"/>
                  </a:lnTo>
                  <a:close/>
                  <a:moveTo>
                    <a:pt x="528" y="0"/>
                  </a:moveTo>
                  <a:lnTo>
                    <a:pt x="517" y="1"/>
                  </a:lnTo>
                  <a:lnTo>
                    <a:pt x="509" y="4"/>
                  </a:lnTo>
                  <a:lnTo>
                    <a:pt x="501" y="8"/>
                  </a:lnTo>
                  <a:lnTo>
                    <a:pt x="494" y="14"/>
                  </a:lnTo>
                  <a:lnTo>
                    <a:pt x="488" y="21"/>
                  </a:lnTo>
                  <a:lnTo>
                    <a:pt x="484" y="30"/>
                  </a:lnTo>
                  <a:lnTo>
                    <a:pt x="481" y="38"/>
                  </a:lnTo>
                  <a:lnTo>
                    <a:pt x="480" y="48"/>
                  </a:lnTo>
                  <a:lnTo>
                    <a:pt x="481" y="57"/>
                  </a:lnTo>
                  <a:lnTo>
                    <a:pt x="484" y="67"/>
                  </a:lnTo>
                  <a:lnTo>
                    <a:pt x="488" y="75"/>
                  </a:lnTo>
                  <a:lnTo>
                    <a:pt x="494" y="82"/>
                  </a:lnTo>
                  <a:lnTo>
                    <a:pt x="501" y="88"/>
                  </a:lnTo>
                  <a:lnTo>
                    <a:pt x="509" y="92"/>
                  </a:lnTo>
                  <a:lnTo>
                    <a:pt x="517" y="95"/>
                  </a:lnTo>
                  <a:lnTo>
                    <a:pt x="528" y="96"/>
                  </a:lnTo>
                  <a:lnTo>
                    <a:pt x="537" y="95"/>
                  </a:lnTo>
                  <a:lnTo>
                    <a:pt x="546" y="92"/>
                  </a:lnTo>
                  <a:lnTo>
                    <a:pt x="554" y="88"/>
                  </a:lnTo>
                  <a:lnTo>
                    <a:pt x="561" y="82"/>
                  </a:lnTo>
                  <a:lnTo>
                    <a:pt x="568" y="75"/>
                  </a:lnTo>
                  <a:lnTo>
                    <a:pt x="572" y="67"/>
                  </a:lnTo>
                  <a:lnTo>
                    <a:pt x="575" y="57"/>
                  </a:lnTo>
                  <a:lnTo>
                    <a:pt x="576" y="48"/>
                  </a:lnTo>
                  <a:lnTo>
                    <a:pt x="575" y="38"/>
                  </a:lnTo>
                  <a:lnTo>
                    <a:pt x="572" y="30"/>
                  </a:lnTo>
                  <a:lnTo>
                    <a:pt x="568" y="21"/>
                  </a:lnTo>
                  <a:lnTo>
                    <a:pt x="561" y="14"/>
                  </a:lnTo>
                  <a:lnTo>
                    <a:pt x="554" y="8"/>
                  </a:lnTo>
                  <a:lnTo>
                    <a:pt x="546" y="4"/>
                  </a:lnTo>
                  <a:lnTo>
                    <a:pt x="537" y="1"/>
                  </a:lnTo>
                  <a:lnTo>
                    <a:pt x="528" y="0"/>
                  </a:lnTo>
                  <a:close/>
                  <a:moveTo>
                    <a:pt x="48" y="0"/>
                  </a:moveTo>
                  <a:lnTo>
                    <a:pt x="39" y="1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4" y="30"/>
                  </a:lnTo>
                  <a:lnTo>
                    <a:pt x="1" y="38"/>
                  </a:lnTo>
                  <a:lnTo>
                    <a:pt x="0" y="48"/>
                  </a:lnTo>
                  <a:lnTo>
                    <a:pt x="1" y="57"/>
                  </a:lnTo>
                  <a:lnTo>
                    <a:pt x="4" y="67"/>
                  </a:lnTo>
                  <a:lnTo>
                    <a:pt x="8" y="75"/>
                  </a:lnTo>
                  <a:lnTo>
                    <a:pt x="14" y="82"/>
                  </a:lnTo>
                  <a:lnTo>
                    <a:pt x="22" y="88"/>
                  </a:lnTo>
                  <a:lnTo>
                    <a:pt x="30" y="92"/>
                  </a:lnTo>
                  <a:lnTo>
                    <a:pt x="39" y="95"/>
                  </a:lnTo>
                  <a:lnTo>
                    <a:pt x="48" y="96"/>
                  </a:lnTo>
                  <a:lnTo>
                    <a:pt x="57" y="95"/>
                  </a:lnTo>
                  <a:lnTo>
                    <a:pt x="67" y="92"/>
                  </a:lnTo>
                  <a:lnTo>
                    <a:pt x="75" y="88"/>
                  </a:lnTo>
                  <a:lnTo>
                    <a:pt x="82" y="82"/>
                  </a:lnTo>
                  <a:lnTo>
                    <a:pt x="88" y="75"/>
                  </a:lnTo>
                  <a:lnTo>
                    <a:pt x="92" y="67"/>
                  </a:lnTo>
                  <a:lnTo>
                    <a:pt x="95" y="57"/>
                  </a:lnTo>
                  <a:lnTo>
                    <a:pt x="96" y="48"/>
                  </a:lnTo>
                  <a:lnTo>
                    <a:pt x="95" y="38"/>
                  </a:lnTo>
                  <a:lnTo>
                    <a:pt x="92" y="30"/>
                  </a:lnTo>
                  <a:lnTo>
                    <a:pt x="88" y="21"/>
                  </a:lnTo>
                  <a:lnTo>
                    <a:pt x="82" y="14"/>
                  </a:lnTo>
                  <a:lnTo>
                    <a:pt x="75" y="8"/>
                  </a:lnTo>
                  <a:lnTo>
                    <a:pt x="67" y="4"/>
                  </a:lnTo>
                  <a:lnTo>
                    <a:pt x="57" y="1"/>
                  </a:lnTo>
                  <a:lnTo>
                    <a:pt x="48" y="0"/>
                  </a:lnTo>
                  <a:close/>
                  <a:moveTo>
                    <a:pt x="4363" y="6648"/>
                  </a:moveTo>
                  <a:lnTo>
                    <a:pt x="4353" y="6648"/>
                  </a:lnTo>
                  <a:lnTo>
                    <a:pt x="4343" y="6651"/>
                  </a:lnTo>
                  <a:lnTo>
                    <a:pt x="4335" y="6656"/>
                  </a:lnTo>
                  <a:lnTo>
                    <a:pt x="4328" y="6662"/>
                  </a:lnTo>
                  <a:lnTo>
                    <a:pt x="4323" y="6669"/>
                  </a:lnTo>
                  <a:lnTo>
                    <a:pt x="4318" y="6677"/>
                  </a:lnTo>
                  <a:lnTo>
                    <a:pt x="4315" y="6686"/>
                  </a:lnTo>
                  <a:lnTo>
                    <a:pt x="4315" y="6695"/>
                  </a:lnTo>
                  <a:lnTo>
                    <a:pt x="4315" y="6706"/>
                  </a:lnTo>
                  <a:lnTo>
                    <a:pt x="4318" y="6715"/>
                  </a:lnTo>
                  <a:lnTo>
                    <a:pt x="4323" y="6723"/>
                  </a:lnTo>
                  <a:lnTo>
                    <a:pt x="4328" y="6730"/>
                  </a:lnTo>
                  <a:lnTo>
                    <a:pt x="4335" y="6735"/>
                  </a:lnTo>
                  <a:lnTo>
                    <a:pt x="4343" y="6741"/>
                  </a:lnTo>
                  <a:lnTo>
                    <a:pt x="4353" y="6744"/>
                  </a:lnTo>
                  <a:lnTo>
                    <a:pt x="4363" y="6744"/>
                  </a:lnTo>
                  <a:lnTo>
                    <a:pt x="4372" y="6744"/>
                  </a:lnTo>
                  <a:lnTo>
                    <a:pt x="4381" y="6741"/>
                  </a:lnTo>
                  <a:lnTo>
                    <a:pt x="4389" y="6735"/>
                  </a:lnTo>
                  <a:lnTo>
                    <a:pt x="4397" y="6730"/>
                  </a:lnTo>
                  <a:lnTo>
                    <a:pt x="4402" y="6723"/>
                  </a:lnTo>
                  <a:lnTo>
                    <a:pt x="4407" y="6715"/>
                  </a:lnTo>
                  <a:lnTo>
                    <a:pt x="4410" y="6706"/>
                  </a:lnTo>
                  <a:lnTo>
                    <a:pt x="4411" y="6695"/>
                  </a:lnTo>
                  <a:lnTo>
                    <a:pt x="4410" y="6686"/>
                  </a:lnTo>
                  <a:lnTo>
                    <a:pt x="4407" y="6677"/>
                  </a:lnTo>
                  <a:lnTo>
                    <a:pt x="4402" y="6669"/>
                  </a:lnTo>
                  <a:lnTo>
                    <a:pt x="4397" y="6662"/>
                  </a:lnTo>
                  <a:lnTo>
                    <a:pt x="4389" y="6656"/>
                  </a:lnTo>
                  <a:lnTo>
                    <a:pt x="4381" y="6651"/>
                  </a:lnTo>
                  <a:lnTo>
                    <a:pt x="4372" y="6648"/>
                  </a:lnTo>
                  <a:lnTo>
                    <a:pt x="4363" y="6648"/>
                  </a:lnTo>
                  <a:close/>
                  <a:moveTo>
                    <a:pt x="3883" y="6648"/>
                  </a:moveTo>
                  <a:lnTo>
                    <a:pt x="3873" y="6648"/>
                  </a:lnTo>
                  <a:lnTo>
                    <a:pt x="3864" y="6651"/>
                  </a:lnTo>
                  <a:lnTo>
                    <a:pt x="3856" y="6656"/>
                  </a:lnTo>
                  <a:lnTo>
                    <a:pt x="3848" y="6662"/>
                  </a:lnTo>
                  <a:lnTo>
                    <a:pt x="3843" y="6669"/>
                  </a:lnTo>
                  <a:lnTo>
                    <a:pt x="3838" y="6677"/>
                  </a:lnTo>
                  <a:lnTo>
                    <a:pt x="3836" y="6686"/>
                  </a:lnTo>
                  <a:lnTo>
                    <a:pt x="3835" y="6695"/>
                  </a:lnTo>
                  <a:lnTo>
                    <a:pt x="3836" y="6706"/>
                  </a:lnTo>
                  <a:lnTo>
                    <a:pt x="3838" y="6715"/>
                  </a:lnTo>
                  <a:lnTo>
                    <a:pt x="3843" y="6723"/>
                  </a:lnTo>
                  <a:lnTo>
                    <a:pt x="3848" y="6730"/>
                  </a:lnTo>
                  <a:lnTo>
                    <a:pt x="3856" y="6735"/>
                  </a:lnTo>
                  <a:lnTo>
                    <a:pt x="3864" y="6741"/>
                  </a:lnTo>
                  <a:lnTo>
                    <a:pt x="3873" y="6744"/>
                  </a:lnTo>
                  <a:lnTo>
                    <a:pt x="3883" y="6744"/>
                  </a:lnTo>
                  <a:lnTo>
                    <a:pt x="3892" y="6744"/>
                  </a:lnTo>
                  <a:lnTo>
                    <a:pt x="3902" y="6741"/>
                  </a:lnTo>
                  <a:lnTo>
                    <a:pt x="3910" y="6735"/>
                  </a:lnTo>
                  <a:lnTo>
                    <a:pt x="3917" y="6730"/>
                  </a:lnTo>
                  <a:lnTo>
                    <a:pt x="3923" y="6723"/>
                  </a:lnTo>
                  <a:lnTo>
                    <a:pt x="3927" y="6715"/>
                  </a:lnTo>
                  <a:lnTo>
                    <a:pt x="3930" y="6706"/>
                  </a:lnTo>
                  <a:lnTo>
                    <a:pt x="3931" y="6695"/>
                  </a:lnTo>
                  <a:lnTo>
                    <a:pt x="3930" y="6686"/>
                  </a:lnTo>
                  <a:lnTo>
                    <a:pt x="3927" y="6677"/>
                  </a:lnTo>
                  <a:lnTo>
                    <a:pt x="3923" y="6669"/>
                  </a:lnTo>
                  <a:lnTo>
                    <a:pt x="3917" y="6662"/>
                  </a:lnTo>
                  <a:lnTo>
                    <a:pt x="3910" y="6656"/>
                  </a:lnTo>
                  <a:lnTo>
                    <a:pt x="3902" y="6651"/>
                  </a:lnTo>
                  <a:lnTo>
                    <a:pt x="3892" y="6648"/>
                  </a:lnTo>
                  <a:lnTo>
                    <a:pt x="3883" y="6648"/>
                  </a:lnTo>
                  <a:close/>
                  <a:moveTo>
                    <a:pt x="3404" y="6648"/>
                  </a:moveTo>
                  <a:lnTo>
                    <a:pt x="3394" y="6648"/>
                  </a:lnTo>
                  <a:lnTo>
                    <a:pt x="3385" y="6651"/>
                  </a:lnTo>
                  <a:lnTo>
                    <a:pt x="3377" y="6656"/>
                  </a:lnTo>
                  <a:lnTo>
                    <a:pt x="3370" y="6662"/>
                  </a:lnTo>
                  <a:lnTo>
                    <a:pt x="3364" y="6669"/>
                  </a:lnTo>
                  <a:lnTo>
                    <a:pt x="3360" y="6677"/>
                  </a:lnTo>
                  <a:lnTo>
                    <a:pt x="3357" y="6686"/>
                  </a:lnTo>
                  <a:lnTo>
                    <a:pt x="3356" y="6695"/>
                  </a:lnTo>
                  <a:lnTo>
                    <a:pt x="3357" y="6706"/>
                  </a:lnTo>
                  <a:lnTo>
                    <a:pt x="3360" y="6715"/>
                  </a:lnTo>
                  <a:lnTo>
                    <a:pt x="3364" y="6723"/>
                  </a:lnTo>
                  <a:lnTo>
                    <a:pt x="3370" y="6730"/>
                  </a:lnTo>
                  <a:lnTo>
                    <a:pt x="3377" y="6735"/>
                  </a:lnTo>
                  <a:lnTo>
                    <a:pt x="3385" y="6741"/>
                  </a:lnTo>
                  <a:lnTo>
                    <a:pt x="3394" y="6744"/>
                  </a:lnTo>
                  <a:lnTo>
                    <a:pt x="3404" y="6744"/>
                  </a:lnTo>
                  <a:lnTo>
                    <a:pt x="3413" y="6744"/>
                  </a:lnTo>
                  <a:lnTo>
                    <a:pt x="3422" y="6741"/>
                  </a:lnTo>
                  <a:lnTo>
                    <a:pt x="3430" y="6735"/>
                  </a:lnTo>
                  <a:lnTo>
                    <a:pt x="3438" y="6730"/>
                  </a:lnTo>
                  <a:lnTo>
                    <a:pt x="3444" y="6723"/>
                  </a:lnTo>
                  <a:lnTo>
                    <a:pt x="3448" y="6715"/>
                  </a:lnTo>
                  <a:lnTo>
                    <a:pt x="3451" y="6706"/>
                  </a:lnTo>
                  <a:lnTo>
                    <a:pt x="3452" y="6695"/>
                  </a:lnTo>
                  <a:lnTo>
                    <a:pt x="3451" y="6686"/>
                  </a:lnTo>
                  <a:lnTo>
                    <a:pt x="3448" y="6677"/>
                  </a:lnTo>
                  <a:lnTo>
                    <a:pt x="3444" y="6669"/>
                  </a:lnTo>
                  <a:lnTo>
                    <a:pt x="3438" y="6662"/>
                  </a:lnTo>
                  <a:lnTo>
                    <a:pt x="3430" y="6656"/>
                  </a:lnTo>
                  <a:lnTo>
                    <a:pt x="3422" y="6651"/>
                  </a:lnTo>
                  <a:lnTo>
                    <a:pt x="3413" y="6648"/>
                  </a:lnTo>
                  <a:lnTo>
                    <a:pt x="3404" y="6648"/>
                  </a:lnTo>
                  <a:close/>
                  <a:moveTo>
                    <a:pt x="2924" y="6648"/>
                  </a:moveTo>
                  <a:lnTo>
                    <a:pt x="2915" y="6648"/>
                  </a:lnTo>
                  <a:lnTo>
                    <a:pt x="2906" y="6651"/>
                  </a:lnTo>
                  <a:lnTo>
                    <a:pt x="2898" y="6656"/>
                  </a:lnTo>
                  <a:lnTo>
                    <a:pt x="2890" y="6662"/>
                  </a:lnTo>
                  <a:lnTo>
                    <a:pt x="2884" y="6669"/>
                  </a:lnTo>
                  <a:lnTo>
                    <a:pt x="2880" y="6677"/>
                  </a:lnTo>
                  <a:lnTo>
                    <a:pt x="2877" y="6686"/>
                  </a:lnTo>
                  <a:lnTo>
                    <a:pt x="2876" y="6695"/>
                  </a:lnTo>
                  <a:lnTo>
                    <a:pt x="2877" y="6706"/>
                  </a:lnTo>
                  <a:lnTo>
                    <a:pt x="2880" y="6715"/>
                  </a:lnTo>
                  <a:lnTo>
                    <a:pt x="2884" y="6723"/>
                  </a:lnTo>
                  <a:lnTo>
                    <a:pt x="2890" y="6730"/>
                  </a:lnTo>
                  <a:lnTo>
                    <a:pt x="2898" y="6735"/>
                  </a:lnTo>
                  <a:lnTo>
                    <a:pt x="2906" y="6741"/>
                  </a:lnTo>
                  <a:lnTo>
                    <a:pt x="2915" y="6744"/>
                  </a:lnTo>
                  <a:lnTo>
                    <a:pt x="2924" y="6744"/>
                  </a:lnTo>
                  <a:lnTo>
                    <a:pt x="2933" y="6744"/>
                  </a:lnTo>
                  <a:lnTo>
                    <a:pt x="2943" y="6741"/>
                  </a:lnTo>
                  <a:lnTo>
                    <a:pt x="2951" y="6735"/>
                  </a:lnTo>
                  <a:lnTo>
                    <a:pt x="2958" y="6730"/>
                  </a:lnTo>
                  <a:lnTo>
                    <a:pt x="2964" y="6723"/>
                  </a:lnTo>
                  <a:lnTo>
                    <a:pt x="2968" y="6715"/>
                  </a:lnTo>
                  <a:lnTo>
                    <a:pt x="2971" y="6706"/>
                  </a:lnTo>
                  <a:lnTo>
                    <a:pt x="2972" y="6695"/>
                  </a:lnTo>
                  <a:lnTo>
                    <a:pt x="2971" y="6686"/>
                  </a:lnTo>
                  <a:lnTo>
                    <a:pt x="2968" y="6677"/>
                  </a:lnTo>
                  <a:lnTo>
                    <a:pt x="2964" y="6669"/>
                  </a:lnTo>
                  <a:lnTo>
                    <a:pt x="2958" y="6662"/>
                  </a:lnTo>
                  <a:lnTo>
                    <a:pt x="2951" y="6656"/>
                  </a:lnTo>
                  <a:lnTo>
                    <a:pt x="2943" y="6651"/>
                  </a:lnTo>
                  <a:lnTo>
                    <a:pt x="2933" y="6648"/>
                  </a:lnTo>
                  <a:lnTo>
                    <a:pt x="2924" y="6648"/>
                  </a:lnTo>
                  <a:close/>
                  <a:moveTo>
                    <a:pt x="2445" y="6648"/>
                  </a:moveTo>
                  <a:lnTo>
                    <a:pt x="2435" y="6648"/>
                  </a:lnTo>
                  <a:lnTo>
                    <a:pt x="2426" y="6651"/>
                  </a:lnTo>
                  <a:lnTo>
                    <a:pt x="2418" y="6656"/>
                  </a:lnTo>
                  <a:lnTo>
                    <a:pt x="2411" y="6662"/>
                  </a:lnTo>
                  <a:lnTo>
                    <a:pt x="2405" y="6669"/>
                  </a:lnTo>
                  <a:lnTo>
                    <a:pt x="2401" y="6677"/>
                  </a:lnTo>
                  <a:lnTo>
                    <a:pt x="2398" y="6686"/>
                  </a:lnTo>
                  <a:lnTo>
                    <a:pt x="2397" y="6695"/>
                  </a:lnTo>
                  <a:lnTo>
                    <a:pt x="2398" y="6706"/>
                  </a:lnTo>
                  <a:lnTo>
                    <a:pt x="2401" y="6715"/>
                  </a:lnTo>
                  <a:lnTo>
                    <a:pt x="2405" y="6723"/>
                  </a:lnTo>
                  <a:lnTo>
                    <a:pt x="2411" y="6730"/>
                  </a:lnTo>
                  <a:lnTo>
                    <a:pt x="2418" y="6735"/>
                  </a:lnTo>
                  <a:lnTo>
                    <a:pt x="2426" y="6741"/>
                  </a:lnTo>
                  <a:lnTo>
                    <a:pt x="2435" y="6744"/>
                  </a:lnTo>
                  <a:lnTo>
                    <a:pt x="2445" y="6744"/>
                  </a:lnTo>
                  <a:lnTo>
                    <a:pt x="2455" y="6744"/>
                  </a:lnTo>
                  <a:lnTo>
                    <a:pt x="2463" y="6741"/>
                  </a:lnTo>
                  <a:lnTo>
                    <a:pt x="2471" y="6735"/>
                  </a:lnTo>
                  <a:lnTo>
                    <a:pt x="2479" y="6730"/>
                  </a:lnTo>
                  <a:lnTo>
                    <a:pt x="2485" y="6723"/>
                  </a:lnTo>
                  <a:lnTo>
                    <a:pt x="2489" y="6715"/>
                  </a:lnTo>
                  <a:lnTo>
                    <a:pt x="2492" y="6706"/>
                  </a:lnTo>
                  <a:lnTo>
                    <a:pt x="2493" y="6695"/>
                  </a:lnTo>
                  <a:lnTo>
                    <a:pt x="2492" y="6686"/>
                  </a:lnTo>
                  <a:lnTo>
                    <a:pt x="2489" y="6677"/>
                  </a:lnTo>
                  <a:lnTo>
                    <a:pt x="2485" y="6669"/>
                  </a:lnTo>
                  <a:lnTo>
                    <a:pt x="2479" y="6662"/>
                  </a:lnTo>
                  <a:lnTo>
                    <a:pt x="2471" y="6656"/>
                  </a:lnTo>
                  <a:lnTo>
                    <a:pt x="2463" y="6651"/>
                  </a:lnTo>
                  <a:lnTo>
                    <a:pt x="2455" y="6648"/>
                  </a:lnTo>
                  <a:lnTo>
                    <a:pt x="2445" y="6648"/>
                  </a:lnTo>
                  <a:close/>
                  <a:moveTo>
                    <a:pt x="4841" y="6204"/>
                  </a:moveTo>
                  <a:lnTo>
                    <a:pt x="4832" y="6205"/>
                  </a:lnTo>
                  <a:lnTo>
                    <a:pt x="4823" y="6208"/>
                  </a:lnTo>
                  <a:lnTo>
                    <a:pt x="4815" y="6212"/>
                  </a:lnTo>
                  <a:lnTo>
                    <a:pt x="4807" y="6219"/>
                  </a:lnTo>
                  <a:lnTo>
                    <a:pt x="4801" y="6226"/>
                  </a:lnTo>
                  <a:lnTo>
                    <a:pt x="4797" y="6234"/>
                  </a:lnTo>
                  <a:lnTo>
                    <a:pt x="4794" y="6243"/>
                  </a:lnTo>
                  <a:lnTo>
                    <a:pt x="4793" y="6252"/>
                  </a:lnTo>
                  <a:lnTo>
                    <a:pt x="4794" y="6263"/>
                  </a:lnTo>
                  <a:lnTo>
                    <a:pt x="4797" y="6272"/>
                  </a:lnTo>
                  <a:lnTo>
                    <a:pt x="4801" y="6280"/>
                  </a:lnTo>
                  <a:lnTo>
                    <a:pt x="4807" y="6287"/>
                  </a:lnTo>
                  <a:lnTo>
                    <a:pt x="4815" y="6292"/>
                  </a:lnTo>
                  <a:lnTo>
                    <a:pt x="4823" y="6297"/>
                  </a:lnTo>
                  <a:lnTo>
                    <a:pt x="4832" y="6300"/>
                  </a:lnTo>
                  <a:lnTo>
                    <a:pt x="4841" y="6301"/>
                  </a:lnTo>
                  <a:lnTo>
                    <a:pt x="4852" y="6300"/>
                  </a:lnTo>
                  <a:lnTo>
                    <a:pt x="4861" y="6297"/>
                  </a:lnTo>
                  <a:lnTo>
                    <a:pt x="4869" y="6292"/>
                  </a:lnTo>
                  <a:lnTo>
                    <a:pt x="4876" y="6287"/>
                  </a:lnTo>
                  <a:lnTo>
                    <a:pt x="4881" y="6280"/>
                  </a:lnTo>
                  <a:lnTo>
                    <a:pt x="4886" y="6272"/>
                  </a:lnTo>
                  <a:lnTo>
                    <a:pt x="4888" y="6263"/>
                  </a:lnTo>
                  <a:lnTo>
                    <a:pt x="4889" y="6252"/>
                  </a:lnTo>
                  <a:lnTo>
                    <a:pt x="4888" y="6243"/>
                  </a:lnTo>
                  <a:lnTo>
                    <a:pt x="4886" y="6234"/>
                  </a:lnTo>
                  <a:lnTo>
                    <a:pt x="4881" y="6226"/>
                  </a:lnTo>
                  <a:lnTo>
                    <a:pt x="4876" y="6219"/>
                  </a:lnTo>
                  <a:lnTo>
                    <a:pt x="4869" y="6212"/>
                  </a:lnTo>
                  <a:lnTo>
                    <a:pt x="4861" y="6208"/>
                  </a:lnTo>
                  <a:lnTo>
                    <a:pt x="4852" y="6205"/>
                  </a:lnTo>
                  <a:lnTo>
                    <a:pt x="4841" y="6204"/>
                  </a:lnTo>
                  <a:close/>
                  <a:moveTo>
                    <a:pt x="4363" y="6204"/>
                  </a:moveTo>
                  <a:lnTo>
                    <a:pt x="4353" y="6205"/>
                  </a:lnTo>
                  <a:lnTo>
                    <a:pt x="4343" y="6208"/>
                  </a:lnTo>
                  <a:lnTo>
                    <a:pt x="4335" y="6212"/>
                  </a:lnTo>
                  <a:lnTo>
                    <a:pt x="4328" y="6219"/>
                  </a:lnTo>
                  <a:lnTo>
                    <a:pt x="4323" y="6226"/>
                  </a:lnTo>
                  <a:lnTo>
                    <a:pt x="4318" y="6234"/>
                  </a:lnTo>
                  <a:lnTo>
                    <a:pt x="4315" y="6243"/>
                  </a:lnTo>
                  <a:lnTo>
                    <a:pt x="4315" y="6252"/>
                  </a:lnTo>
                  <a:lnTo>
                    <a:pt x="4315" y="6263"/>
                  </a:lnTo>
                  <a:lnTo>
                    <a:pt x="4318" y="6272"/>
                  </a:lnTo>
                  <a:lnTo>
                    <a:pt x="4323" y="6280"/>
                  </a:lnTo>
                  <a:lnTo>
                    <a:pt x="4328" y="6287"/>
                  </a:lnTo>
                  <a:lnTo>
                    <a:pt x="4335" y="6292"/>
                  </a:lnTo>
                  <a:lnTo>
                    <a:pt x="4343" y="6297"/>
                  </a:lnTo>
                  <a:lnTo>
                    <a:pt x="4353" y="6300"/>
                  </a:lnTo>
                  <a:lnTo>
                    <a:pt x="4363" y="6301"/>
                  </a:lnTo>
                  <a:lnTo>
                    <a:pt x="4372" y="6300"/>
                  </a:lnTo>
                  <a:lnTo>
                    <a:pt x="4381" y="6297"/>
                  </a:lnTo>
                  <a:lnTo>
                    <a:pt x="4389" y="6292"/>
                  </a:lnTo>
                  <a:lnTo>
                    <a:pt x="4397" y="6287"/>
                  </a:lnTo>
                  <a:lnTo>
                    <a:pt x="4402" y="6280"/>
                  </a:lnTo>
                  <a:lnTo>
                    <a:pt x="4407" y="6272"/>
                  </a:lnTo>
                  <a:lnTo>
                    <a:pt x="4410" y="6263"/>
                  </a:lnTo>
                  <a:lnTo>
                    <a:pt x="4411" y="6252"/>
                  </a:lnTo>
                  <a:lnTo>
                    <a:pt x="4410" y="6243"/>
                  </a:lnTo>
                  <a:lnTo>
                    <a:pt x="4407" y="6234"/>
                  </a:lnTo>
                  <a:lnTo>
                    <a:pt x="4402" y="6226"/>
                  </a:lnTo>
                  <a:lnTo>
                    <a:pt x="4397" y="6219"/>
                  </a:lnTo>
                  <a:lnTo>
                    <a:pt x="4389" y="6212"/>
                  </a:lnTo>
                  <a:lnTo>
                    <a:pt x="4381" y="6208"/>
                  </a:lnTo>
                  <a:lnTo>
                    <a:pt x="4372" y="6205"/>
                  </a:lnTo>
                  <a:lnTo>
                    <a:pt x="4363" y="6204"/>
                  </a:lnTo>
                  <a:close/>
                  <a:moveTo>
                    <a:pt x="3883" y="6204"/>
                  </a:moveTo>
                  <a:lnTo>
                    <a:pt x="3873" y="6205"/>
                  </a:lnTo>
                  <a:lnTo>
                    <a:pt x="3864" y="6208"/>
                  </a:lnTo>
                  <a:lnTo>
                    <a:pt x="3856" y="6212"/>
                  </a:lnTo>
                  <a:lnTo>
                    <a:pt x="3848" y="6219"/>
                  </a:lnTo>
                  <a:lnTo>
                    <a:pt x="3843" y="6226"/>
                  </a:lnTo>
                  <a:lnTo>
                    <a:pt x="3838" y="6234"/>
                  </a:lnTo>
                  <a:lnTo>
                    <a:pt x="3836" y="6243"/>
                  </a:lnTo>
                  <a:lnTo>
                    <a:pt x="3835" y="6252"/>
                  </a:lnTo>
                  <a:lnTo>
                    <a:pt x="3836" y="6263"/>
                  </a:lnTo>
                  <a:lnTo>
                    <a:pt x="3838" y="6272"/>
                  </a:lnTo>
                  <a:lnTo>
                    <a:pt x="3843" y="6280"/>
                  </a:lnTo>
                  <a:lnTo>
                    <a:pt x="3848" y="6287"/>
                  </a:lnTo>
                  <a:lnTo>
                    <a:pt x="3856" y="6292"/>
                  </a:lnTo>
                  <a:lnTo>
                    <a:pt x="3864" y="6297"/>
                  </a:lnTo>
                  <a:lnTo>
                    <a:pt x="3873" y="6300"/>
                  </a:lnTo>
                  <a:lnTo>
                    <a:pt x="3883" y="6301"/>
                  </a:lnTo>
                  <a:lnTo>
                    <a:pt x="3892" y="6300"/>
                  </a:lnTo>
                  <a:lnTo>
                    <a:pt x="3902" y="6297"/>
                  </a:lnTo>
                  <a:lnTo>
                    <a:pt x="3910" y="6292"/>
                  </a:lnTo>
                  <a:lnTo>
                    <a:pt x="3917" y="6287"/>
                  </a:lnTo>
                  <a:lnTo>
                    <a:pt x="3923" y="6280"/>
                  </a:lnTo>
                  <a:lnTo>
                    <a:pt x="3927" y="6272"/>
                  </a:lnTo>
                  <a:lnTo>
                    <a:pt x="3930" y="6263"/>
                  </a:lnTo>
                  <a:lnTo>
                    <a:pt x="3931" y="6252"/>
                  </a:lnTo>
                  <a:lnTo>
                    <a:pt x="3930" y="6243"/>
                  </a:lnTo>
                  <a:lnTo>
                    <a:pt x="3927" y="6234"/>
                  </a:lnTo>
                  <a:lnTo>
                    <a:pt x="3923" y="6226"/>
                  </a:lnTo>
                  <a:lnTo>
                    <a:pt x="3917" y="6219"/>
                  </a:lnTo>
                  <a:lnTo>
                    <a:pt x="3910" y="6212"/>
                  </a:lnTo>
                  <a:lnTo>
                    <a:pt x="3902" y="6208"/>
                  </a:lnTo>
                  <a:lnTo>
                    <a:pt x="3892" y="6205"/>
                  </a:lnTo>
                  <a:lnTo>
                    <a:pt x="3883" y="6204"/>
                  </a:lnTo>
                  <a:close/>
                  <a:moveTo>
                    <a:pt x="3404" y="6204"/>
                  </a:moveTo>
                  <a:lnTo>
                    <a:pt x="3394" y="6205"/>
                  </a:lnTo>
                  <a:lnTo>
                    <a:pt x="3385" y="6208"/>
                  </a:lnTo>
                  <a:lnTo>
                    <a:pt x="3377" y="6212"/>
                  </a:lnTo>
                  <a:lnTo>
                    <a:pt x="3370" y="6219"/>
                  </a:lnTo>
                  <a:lnTo>
                    <a:pt x="3364" y="6226"/>
                  </a:lnTo>
                  <a:lnTo>
                    <a:pt x="3360" y="6234"/>
                  </a:lnTo>
                  <a:lnTo>
                    <a:pt x="3357" y="6243"/>
                  </a:lnTo>
                  <a:lnTo>
                    <a:pt x="3356" y="6252"/>
                  </a:lnTo>
                  <a:lnTo>
                    <a:pt x="3357" y="6263"/>
                  </a:lnTo>
                  <a:lnTo>
                    <a:pt x="3360" y="6272"/>
                  </a:lnTo>
                  <a:lnTo>
                    <a:pt x="3364" y="6280"/>
                  </a:lnTo>
                  <a:lnTo>
                    <a:pt x="3370" y="6287"/>
                  </a:lnTo>
                  <a:lnTo>
                    <a:pt x="3377" y="6292"/>
                  </a:lnTo>
                  <a:lnTo>
                    <a:pt x="3385" y="6297"/>
                  </a:lnTo>
                  <a:lnTo>
                    <a:pt x="3394" y="6300"/>
                  </a:lnTo>
                  <a:lnTo>
                    <a:pt x="3404" y="6301"/>
                  </a:lnTo>
                  <a:lnTo>
                    <a:pt x="3413" y="6300"/>
                  </a:lnTo>
                  <a:lnTo>
                    <a:pt x="3422" y="6297"/>
                  </a:lnTo>
                  <a:lnTo>
                    <a:pt x="3430" y="6292"/>
                  </a:lnTo>
                  <a:lnTo>
                    <a:pt x="3438" y="6287"/>
                  </a:lnTo>
                  <a:lnTo>
                    <a:pt x="3444" y="6280"/>
                  </a:lnTo>
                  <a:lnTo>
                    <a:pt x="3448" y="6272"/>
                  </a:lnTo>
                  <a:lnTo>
                    <a:pt x="3451" y="6263"/>
                  </a:lnTo>
                  <a:lnTo>
                    <a:pt x="3452" y="6252"/>
                  </a:lnTo>
                  <a:lnTo>
                    <a:pt x="3451" y="6243"/>
                  </a:lnTo>
                  <a:lnTo>
                    <a:pt x="3448" y="6234"/>
                  </a:lnTo>
                  <a:lnTo>
                    <a:pt x="3444" y="6226"/>
                  </a:lnTo>
                  <a:lnTo>
                    <a:pt x="3438" y="6219"/>
                  </a:lnTo>
                  <a:lnTo>
                    <a:pt x="3430" y="6212"/>
                  </a:lnTo>
                  <a:lnTo>
                    <a:pt x="3422" y="6208"/>
                  </a:lnTo>
                  <a:lnTo>
                    <a:pt x="3413" y="6205"/>
                  </a:lnTo>
                  <a:lnTo>
                    <a:pt x="3404" y="6204"/>
                  </a:lnTo>
                  <a:close/>
                  <a:moveTo>
                    <a:pt x="2924" y="6204"/>
                  </a:moveTo>
                  <a:lnTo>
                    <a:pt x="2915" y="6205"/>
                  </a:lnTo>
                  <a:lnTo>
                    <a:pt x="2906" y="6208"/>
                  </a:lnTo>
                  <a:lnTo>
                    <a:pt x="2898" y="6212"/>
                  </a:lnTo>
                  <a:lnTo>
                    <a:pt x="2890" y="6219"/>
                  </a:lnTo>
                  <a:lnTo>
                    <a:pt x="2884" y="6226"/>
                  </a:lnTo>
                  <a:lnTo>
                    <a:pt x="2880" y="6234"/>
                  </a:lnTo>
                  <a:lnTo>
                    <a:pt x="2877" y="6243"/>
                  </a:lnTo>
                  <a:lnTo>
                    <a:pt x="2876" y="6252"/>
                  </a:lnTo>
                  <a:lnTo>
                    <a:pt x="2877" y="6263"/>
                  </a:lnTo>
                  <a:lnTo>
                    <a:pt x="2880" y="6272"/>
                  </a:lnTo>
                  <a:lnTo>
                    <a:pt x="2884" y="6280"/>
                  </a:lnTo>
                  <a:lnTo>
                    <a:pt x="2890" y="6287"/>
                  </a:lnTo>
                  <a:lnTo>
                    <a:pt x="2898" y="6292"/>
                  </a:lnTo>
                  <a:lnTo>
                    <a:pt x="2906" y="6297"/>
                  </a:lnTo>
                  <a:lnTo>
                    <a:pt x="2915" y="6300"/>
                  </a:lnTo>
                  <a:lnTo>
                    <a:pt x="2924" y="6301"/>
                  </a:lnTo>
                  <a:lnTo>
                    <a:pt x="2933" y="6300"/>
                  </a:lnTo>
                  <a:lnTo>
                    <a:pt x="2943" y="6297"/>
                  </a:lnTo>
                  <a:lnTo>
                    <a:pt x="2951" y="6292"/>
                  </a:lnTo>
                  <a:lnTo>
                    <a:pt x="2958" y="6287"/>
                  </a:lnTo>
                  <a:lnTo>
                    <a:pt x="2964" y="6280"/>
                  </a:lnTo>
                  <a:lnTo>
                    <a:pt x="2968" y="6272"/>
                  </a:lnTo>
                  <a:lnTo>
                    <a:pt x="2971" y="6263"/>
                  </a:lnTo>
                  <a:lnTo>
                    <a:pt x="2972" y="6252"/>
                  </a:lnTo>
                  <a:lnTo>
                    <a:pt x="2971" y="6243"/>
                  </a:lnTo>
                  <a:lnTo>
                    <a:pt x="2968" y="6234"/>
                  </a:lnTo>
                  <a:lnTo>
                    <a:pt x="2964" y="6226"/>
                  </a:lnTo>
                  <a:lnTo>
                    <a:pt x="2958" y="6219"/>
                  </a:lnTo>
                  <a:lnTo>
                    <a:pt x="2951" y="6212"/>
                  </a:lnTo>
                  <a:lnTo>
                    <a:pt x="2943" y="6208"/>
                  </a:lnTo>
                  <a:lnTo>
                    <a:pt x="2933" y="6205"/>
                  </a:lnTo>
                  <a:lnTo>
                    <a:pt x="2924" y="6204"/>
                  </a:lnTo>
                  <a:close/>
                  <a:moveTo>
                    <a:pt x="2445" y="6204"/>
                  </a:moveTo>
                  <a:lnTo>
                    <a:pt x="2435" y="6205"/>
                  </a:lnTo>
                  <a:lnTo>
                    <a:pt x="2426" y="6208"/>
                  </a:lnTo>
                  <a:lnTo>
                    <a:pt x="2418" y="6212"/>
                  </a:lnTo>
                  <a:lnTo>
                    <a:pt x="2411" y="6219"/>
                  </a:lnTo>
                  <a:lnTo>
                    <a:pt x="2405" y="6226"/>
                  </a:lnTo>
                  <a:lnTo>
                    <a:pt x="2401" y="6234"/>
                  </a:lnTo>
                  <a:lnTo>
                    <a:pt x="2398" y="6243"/>
                  </a:lnTo>
                  <a:lnTo>
                    <a:pt x="2397" y="6252"/>
                  </a:lnTo>
                  <a:lnTo>
                    <a:pt x="2398" y="6263"/>
                  </a:lnTo>
                  <a:lnTo>
                    <a:pt x="2401" y="6272"/>
                  </a:lnTo>
                  <a:lnTo>
                    <a:pt x="2405" y="6280"/>
                  </a:lnTo>
                  <a:lnTo>
                    <a:pt x="2411" y="6287"/>
                  </a:lnTo>
                  <a:lnTo>
                    <a:pt x="2418" y="6292"/>
                  </a:lnTo>
                  <a:lnTo>
                    <a:pt x="2426" y="6297"/>
                  </a:lnTo>
                  <a:lnTo>
                    <a:pt x="2435" y="6300"/>
                  </a:lnTo>
                  <a:lnTo>
                    <a:pt x="2445" y="6301"/>
                  </a:lnTo>
                  <a:lnTo>
                    <a:pt x="2455" y="6300"/>
                  </a:lnTo>
                  <a:lnTo>
                    <a:pt x="2463" y="6297"/>
                  </a:lnTo>
                  <a:lnTo>
                    <a:pt x="2471" y="6292"/>
                  </a:lnTo>
                  <a:lnTo>
                    <a:pt x="2479" y="6287"/>
                  </a:lnTo>
                  <a:lnTo>
                    <a:pt x="2485" y="6280"/>
                  </a:lnTo>
                  <a:lnTo>
                    <a:pt x="2489" y="6272"/>
                  </a:lnTo>
                  <a:lnTo>
                    <a:pt x="2492" y="6263"/>
                  </a:lnTo>
                  <a:lnTo>
                    <a:pt x="2493" y="6252"/>
                  </a:lnTo>
                  <a:lnTo>
                    <a:pt x="2492" y="6243"/>
                  </a:lnTo>
                  <a:lnTo>
                    <a:pt x="2489" y="6234"/>
                  </a:lnTo>
                  <a:lnTo>
                    <a:pt x="2485" y="6226"/>
                  </a:lnTo>
                  <a:lnTo>
                    <a:pt x="2479" y="6219"/>
                  </a:lnTo>
                  <a:lnTo>
                    <a:pt x="2471" y="6212"/>
                  </a:lnTo>
                  <a:lnTo>
                    <a:pt x="2463" y="6208"/>
                  </a:lnTo>
                  <a:lnTo>
                    <a:pt x="2455" y="6205"/>
                  </a:lnTo>
                  <a:lnTo>
                    <a:pt x="2445" y="6204"/>
                  </a:lnTo>
                  <a:close/>
                  <a:moveTo>
                    <a:pt x="4841" y="5761"/>
                  </a:moveTo>
                  <a:lnTo>
                    <a:pt x="4832" y="5762"/>
                  </a:lnTo>
                  <a:lnTo>
                    <a:pt x="4823" y="5765"/>
                  </a:lnTo>
                  <a:lnTo>
                    <a:pt x="4815" y="5769"/>
                  </a:lnTo>
                  <a:lnTo>
                    <a:pt x="4807" y="5776"/>
                  </a:lnTo>
                  <a:lnTo>
                    <a:pt x="4801" y="5783"/>
                  </a:lnTo>
                  <a:lnTo>
                    <a:pt x="4797" y="5791"/>
                  </a:lnTo>
                  <a:lnTo>
                    <a:pt x="4794" y="5800"/>
                  </a:lnTo>
                  <a:lnTo>
                    <a:pt x="4793" y="5809"/>
                  </a:lnTo>
                  <a:lnTo>
                    <a:pt x="4794" y="5820"/>
                  </a:lnTo>
                  <a:lnTo>
                    <a:pt x="4797" y="5828"/>
                  </a:lnTo>
                  <a:lnTo>
                    <a:pt x="4801" y="5836"/>
                  </a:lnTo>
                  <a:lnTo>
                    <a:pt x="4807" y="5843"/>
                  </a:lnTo>
                  <a:lnTo>
                    <a:pt x="4815" y="5849"/>
                  </a:lnTo>
                  <a:lnTo>
                    <a:pt x="4823" y="5853"/>
                  </a:lnTo>
                  <a:lnTo>
                    <a:pt x="4832" y="5857"/>
                  </a:lnTo>
                  <a:lnTo>
                    <a:pt x="4841" y="5858"/>
                  </a:lnTo>
                  <a:lnTo>
                    <a:pt x="4852" y="5857"/>
                  </a:lnTo>
                  <a:lnTo>
                    <a:pt x="4861" y="5853"/>
                  </a:lnTo>
                  <a:lnTo>
                    <a:pt x="4869" y="5849"/>
                  </a:lnTo>
                  <a:lnTo>
                    <a:pt x="4876" y="5843"/>
                  </a:lnTo>
                  <a:lnTo>
                    <a:pt x="4881" y="5836"/>
                  </a:lnTo>
                  <a:lnTo>
                    <a:pt x="4886" y="5828"/>
                  </a:lnTo>
                  <a:lnTo>
                    <a:pt x="4888" y="5820"/>
                  </a:lnTo>
                  <a:lnTo>
                    <a:pt x="4889" y="5809"/>
                  </a:lnTo>
                  <a:lnTo>
                    <a:pt x="4888" y="5800"/>
                  </a:lnTo>
                  <a:lnTo>
                    <a:pt x="4886" y="5791"/>
                  </a:lnTo>
                  <a:lnTo>
                    <a:pt x="4881" y="5783"/>
                  </a:lnTo>
                  <a:lnTo>
                    <a:pt x="4876" y="5776"/>
                  </a:lnTo>
                  <a:lnTo>
                    <a:pt x="4869" y="5769"/>
                  </a:lnTo>
                  <a:lnTo>
                    <a:pt x="4861" y="5765"/>
                  </a:lnTo>
                  <a:lnTo>
                    <a:pt x="4852" y="5762"/>
                  </a:lnTo>
                  <a:lnTo>
                    <a:pt x="4841" y="5761"/>
                  </a:lnTo>
                  <a:close/>
                  <a:moveTo>
                    <a:pt x="4363" y="5761"/>
                  </a:moveTo>
                  <a:lnTo>
                    <a:pt x="4353" y="5762"/>
                  </a:lnTo>
                  <a:lnTo>
                    <a:pt x="4343" y="5765"/>
                  </a:lnTo>
                  <a:lnTo>
                    <a:pt x="4335" y="5769"/>
                  </a:lnTo>
                  <a:lnTo>
                    <a:pt x="4328" y="5776"/>
                  </a:lnTo>
                  <a:lnTo>
                    <a:pt x="4323" y="5783"/>
                  </a:lnTo>
                  <a:lnTo>
                    <a:pt x="4318" y="5791"/>
                  </a:lnTo>
                  <a:lnTo>
                    <a:pt x="4315" y="5800"/>
                  </a:lnTo>
                  <a:lnTo>
                    <a:pt x="4315" y="5809"/>
                  </a:lnTo>
                  <a:lnTo>
                    <a:pt x="4315" y="5820"/>
                  </a:lnTo>
                  <a:lnTo>
                    <a:pt x="4318" y="5828"/>
                  </a:lnTo>
                  <a:lnTo>
                    <a:pt x="4323" y="5836"/>
                  </a:lnTo>
                  <a:lnTo>
                    <a:pt x="4328" y="5843"/>
                  </a:lnTo>
                  <a:lnTo>
                    <a:pt x="4335" y="5849"/>
                  </a:lnTo>
                  <a:lnTo>
                    <a:pt x="4343" y="5853"/>
                  </a:lnTo>
                  <a:lnTo>
                    <a:pt x="4353" y="5857"/>
                  </a:lnTo>
                  <a:lnTo>
                    <a:pt x="4363" y="5858"/>
                  </a:lnTo>
                  <a:lnTo>
                    <a:pt x="4372" y="5857"/>
                  </a:lnTo>
                  <a:lnTo>
                    <a:pt x="4381" y="5853"/>
                  </a:lnTo>
                  <a:lnTo>
                    <a:pt x="4389" y="5849"/>
                  </a:lnTo>
                  <a:lnTo>
                    <a:pt x="4397" y="5843"/>
                  </a:lnTo>
                  <a:lnTo>
                    <a:pt x="4402" y="5836"/>
                  </a:lnTo>
                  <a:lnTo>
                    <a:pt x="4407" y="5828"/>
                  </a:lnTo>
                  <a:lnTo>
                    <a:pt x="4410" y="5820"/>
                  </a:lnTo>
                  <a:lnTo>
                    <a:pt x="4411" y="5809"/>
                  </a:lnTo>
                  <a:lnTo>
                    <a:pt x="4410" y="5800"/>
                  </a:lnTo>
                  <a:lnTo>
                    <a:pt x="4407" y="5791"/>
                  </a:lnTo>
                  <a:lnTo>
                    <a:pt x="4402" y="5783"/>
                  </a:lnTo>
                  <a:lnTo>
                    <a:pt x="4397" y="5776"/>
                  </a:lnTo>
                  <a:lnTo>
                    <a:pt x="4389" y="5769"/>
                  </a:lnTo>
                  <a:lnTo>
                    <a:pt x="4381" y="5765"/>
                  </a:lnTo>
                  <a:lnTo>
                    <a:pt x="4372" y="5762"/>
                  </a:lnTo>
                  <a:lnTo>
                    <a:pt x="4363" y="5761"/>
                  </a:lnTo>
                  <a:close/>
                  <a:moveTo>
                    <a:pt x="3883" y="5761"/>
                  </a:moveTo>
                  <a:lnTo>
                    <a:pt x="3873" y="5762"/>
                  </a:lnTo>
                  <a:lnTo>
                    <a:pt x="3864" y="5765"/>
                  </a:lnTo>
                  <a:lnTo>
                    <a:pt x="3856" y="5769"/>
                  </a:lnTo>
                  <a:lnTo>
                    <a:pt x="3848" y="5776"/>
                  </a:lnTo>
                  <a:lnTo>
                    <a:pt x="3843" y="5783"/>
                  </a:lnTo>
                  <a:lnTo>
                    <a:pt x="3838" y="5791"/>
                  </a:lnTo>
                  <a:lnTo>
                    <a:pt x="3836" y="5800"/>
                  </a:lnTo>
                  <a:lnTo>
                    <a:pt x="3835" y="5809"/>
                  </a:lnTo>
                  <a:lnTo>
                    <a:pt x="3836" y="5820"/>
                  </a:lnTo>
                  <a:lnTo>
                    <a:pt x="3838" y="5828"/>
                  </a:lnTo>
                  <a:lnTo>
                    <a:pt x="3843" y="5836"/>
                  </a:lnTo>
                  <a:lnTo>
                    <a:pt x="3848" y="5843"/>
                  </a:lnTo>
                  <a:lnTo>
                    <a:pt x="3856" y="5849"/>
                  </a:lnTo>
                  <a:lnTo>
                    <a:pt x="3864" y="5853"/>
                  </a:lnTo>
                  <a:lnTo>
                    <a:pt x="3873" y="5857"/>
                  </a:lnTo>
                  <a:lnTo>
                    <a:pt x="3883" y="5858"/>
                  </a:lnTo>
                  <a:lnTo>
                    <a:pt x="3892" y="5857"/>
                  </a:lnTo>
                  <a:lnTo>
                    <a:pt x="3902" y="5853"/>
                  </a:lnTo>
                  <a:lnTo>
                    <a:pt x="3910" y="5849"/>
                  </a:lnTo>
                  <a:lnTo>
                    <a:pt x="3917" y="5843"/>
                  </a:lnTo>
                  <a:lnTo>
                    <a:pt x="3923" y="5836"/>
                  </a:lnTo>
                  <a:lnTo>
                    <a:pt x="3927" y="5828"/>
                  </a:lnTo>
                  <a:lnTo>
                    <a:pt x="3930" y="5820"/>
                  </a:lnTo>
                  <a:lnTo>
                    <a:pt x="3931" y="5809"/>
                  </a:lnTo>
                  <a:lnTo>
                    <a:pt x="3930" y="5800"/>
                  </a:lnTo>
                  <a:lnTo>
                    <a:pt x="3927" y="5791"/>
                  </a:lnTo>
                  <a:lnTo>
                    <a:pt x="3923" y="5783"/>
                  </a:lnTo>
                  <a:lnTo>
                    <a:pt x="3917" y="5776"/>
                  </a:lnTo>
                  <a:lnTo>
                    <a:pt x="3910" y="5769"/>
                  </a:lnTo>
                  <a:lnTo>
                    <a:pt x="3902" y="5765"/>
                  </a:lnTo>
                  <a:lnTo>
                    <a:pt x="3892" y="5762"/>
                  </a:lnTo>
                  <a:lnTo>
                    <a:pt x="3883" y="5761"/>
                  </a:lnTo>
                  <a:close/>
                  <a:moveTo>
                    <a:pt x="3404" y="5761"/>
                  </a:moveTo>
                  <a:lnTo>
                    <a:pt x="3394" y="5762"/>
                  </a:lnTo>
                  <a:lnTo>
                    <a:pt x="3385" y="5765"/>
                  </a:lnTo>
                  <a:lnTo>
                    <a:pt x="3377" y="5769"/>
                  </a:lnTo>
                  <a:lnTo>
                    <a:pt x="3370" y="5776"/>
                  </a:lnTo>
                  <a:lnTo>
                    <a:pt x="3364" y="5783"/>
                  </a:lnTo>
                  <a:lnTo>
                    <a:pt x="3360" y="5791"/>
                  </a:lnTo>
                  <a:lnTo>
                    <a:pt x="3357" y="5800"/>
                  </a:lnTo>
                  <a:lnTo>
                    <a:pt x="3356" y="5809"/>
                  </a:lnTo>
                  <a:lnTo>
                    <a:pt x="3357" y="5820"/>
                  </a:lnTo>
                  <a:lnTo>
                    <a:pt x="3360" y="5828"/>
                  </a:lnTo>
                  <a:lnTo>
                    <a:pt x="3364" y="5836"/>
                  </a:lnTo>
                  <a:lnTo>
                    <a:pt x="3370" y="5843"/>
                  </a:lnTo>
                  <a:lnTo>
                    <a:pt x="3377" y="5849"/>
                  </a:lnTo>
                  <a:lnTo>
                    <a:pt x="3385" y="5853"/>
                  </a:lnTo>
                  <a:lnTo>
                    <a:pt x="3394" y="5857"/>
                  </a:lnTo>
                  <a:lnTo>
                    <a:pt x="3404" y="5858"/>
                  </a:lnTo>
                  <a:lnTo>
                    <a:pt x="3413" y="5857"/>
                  </a:lnTo>
                  <a:lnTo>
                    <a:pt x="3422" y="5853"/>
                  </a:lnTo>
                  <a:lnTo>
                    <a:pt x="3430" y="5849"/>
                  </a:lnTo>
                  <a:lnTo>
                    <a:pt x="3438" y="5843"/>
                  </a:lnTo>
                  <a:lnTo>
                    <a:pt x="3444" y="5836"/>
                  </a:lnTo>
                  <a:lnTo>
                    <a:pt x="3448" y="5828"/>
                  </a:lnTo>
                  <a:lnTo>
                    <a:pt x="3451" y="5820"/>
                  </a:lnTo>
                  <a:lnTo>
                    <a:pt x="3452" y="5809"/>
                  </a:lnTo>
                  <a:lnTo>
                    <a:pt x="3451" y="5800"/>
                  </a:lnTo>
                  <a:lnTo>
                    <a:pt x="3448" y="5791"/>
                  </a:lnTo>
                  <a:lnTo>
                    <a:pt x="3444" y="5783"/>
                  </a:lnTo>
                  <a:lnTo>
                    <a:pt x="3438" y="5776"/>
                  </a:lnTo>
                  <a:lnTo>
                    <a:pt x="3430" y="5769"/>
                  </a:lnTo>
                  <a:lnTo>
                    <a:pt x="3422" y="5765"/>
                  </a:lnTo>
                  <a:lnTo>
                    <a:pt x="3413" y="5762"/>
                  </a:lnTo>
                  <a:lnTo>
                    <a:pt x="3404" y="5761"/>
                  </a:lnTo>
                  <a:close/>
                  <a:moveTo>
                    <a:pt x="2924" y="5761"/>
                  </a:moveTo>
                  <a:lnTo>
                    <a:pt x="2915" y="5762"/>
                  </a:lnTo>
                  <a:lnTo>
                    <a:pt x="2906" y="5765"/>
                  </a:lnTo>
                  <a:lnTo>
                    <a:pt x="2898" y="5769"/>
                  </a:lnTo>
                  <a:lnTo>
                    <a:pt x="2890" y="5776"/>
                  </a:lnTo>
                  <a:lnTo>
                    <a:pt x="2884" y="5783"/>
                  </a:lnTo>
                  <a:lnTo>
                    <a:pt x="2880" y="5791"/>
                  </a:lnTo>
                  <a:lnTo>
                    <a:pt x="2877" y="5800"/>
                  </a:lnTo>
                  <a:lnTo>
                    <a:pt x="2876" y="5809"/>
                  </a:lnTo>
                  <a:lnTo>
                    <a:pt x="2877" y="5820"/>
                  </a:lnTo>
                  <a:lnTo>
                    <a:pt x="2880" y="5828"/>
                  </a:lnTo>
                  <a:lnTo>
                    <a:pt x="2884" y="5836"/>
                  </a:lnTo>
                  <a:lnTo>
                    <a:pt x="2890" y="5843"/>
                  </a:lnTo>
                  <a:lnTo>
                    <a:pt x="2898" y="5849"/>
                  </a:lnTo>
                  <a:lnTo>
                    <a:pt x="2906" y="5853"/>
                  </a:lnTo>
                  <a:lnTo>
                    <a:pt x="2915" y="5857"/>
                  </a:lnTo>
                  <a:lnTo>
                    <a:pt x="2924" y="5858"/>
                  </a:lnTo>
                  <a:lnTo>
                    <a:pt x="2933" y="5857"/>
                  </a:lnTo>
                  <a:lnTo>
                    <a:pt x="2943" y="5853"/>
                  </a:lnTo>
                  <a:lnTo>
                    <a:pt x="2951" y="5849"/>
                  </a:lnTo>
                  <a:lnTo>
                    <a:pt x="2958" y="5843"/>
                  </a:lnTo>
                  <a:lnTo>
                    <a:pt x="2964" y="5836"/>
                  </a:lnTo>
                  <a:lnTo>
                    <a:pt x="2968" y="5828"/>
                  </a:lnTo>
                  <a:lnTo>
                    <a:pt x="2971" y="5820"/>
                  </a:lnTo>
                  <a:lnTo>
                    <a:pt x="2972" y="5809"/>
                  </a:lnTo>
                  <a:lnTo>
                    <a:pt x="2971" y="5800"/>
                  </a:lnTo>
                  <a:lnTo>
                    <a:pt x="2968" y="5791"/>
                  </a:lnTo>
                  <a:lnTo>
                    <a:pt x="2964" y="5783"/>
                  </a:lnTo>
                  <a:lnTo>
                    <a:pt x="2958" y="5776"/>
                  </a:lnTo>
                  <a:lnTo>
                    <a:pt x="2951" y="5769"/>
                  </a:lnTo>
                  <a:lnTo>
                    <a:pt x="2943" y="5765"/>
                  </a:lnTo>
                  <a:lnTo>
                    <a:pt x="2933" y="5762"/>
                  </a:lnTo>
                  <a:lnTo>
                    <a:pt x="2924" y="5761"/>
                  </a:lnTo>
                  <a:close/>
                  <a:moveTo>
                    <a:pt x="2445" y="5761"/>
                  </a:moveTo>
                  <a:lnTo>
                    <a:pt x="2435" y="5762"/>
                  </a:lnTo>
                  <a:lnTo>
                    <a:pt x="2426" y="5765"/>
                  </a:lnTo>
                  <a:lnTo>
                    <a:pt x="2418" y="5769"/>
                  </a:lnTo>
                  <a:lnTo>
                    <a:pt x="2411" y="5776"/>
                  </a:lnTo>
                  <a:lnTo>
                    <a:pt x="2405" y="5783"/>
                  </a:lnTo>
                  <a:lnTo>
                    <a:pt x="2401" y="5791"/>
                  </a:lnTo>
                  <a:lnTo>
                    <a:pt x="2398" y="5800"/>
                  </a:lnTo>
                  <a:lnTo>
                    <a:pt x="2397" y="5809"/>
                  </a:lnTo>
                  <a:lnTo>
                    <a:pt x="2398" y="5820"/>
                  </a:lnTo>
                  <a:lnTo>
                    <a:pt x="2401" y="5828"/>
                  </a:lnTo>
                  <a:lnTo>
                    <a:pt x="2405" y="5836"/>
                  </a:lnTo>
                  <a:lnTo>
                    <a:pt x="2411" y="5843"/>
                  </a:lnTo>
                  <a:lnTo>
                    <a:pt x="2418" y="5849"/>
                  </a:lnTo>
                  <a:lnTo>
                    <a:pt x="2426" y="5853"/>
                  </a:lnTo>
                  <a:lnTo>
                    <a:pt x="2435" y="5857"/>
                  </a:lnTo>
                  <a:lnTo>
                    <a:pt x="2445" y="5858"/>
                  </a:lnTo>
                  <a:lnTo>
                    <a:pt x="2455" y="5857"/>
                  </a:lnTo>
                  <a:lnTo>
                    <a:pt x="2463" y="5853"/>
                  </a:lnTo>
                  <a:lnTo>
                    <a:pt x="2471" y="5849"/>
                  </a:lnTo>
                  <a:lnTo>
                    <a:pt x="2479" y="5843"/>
                  </a:lnTo>
                  <a:lnTo>
                    <a:pt x="2485" y="5836"/>
                  </a:lnTo>
                  <a:lnTo>
                    <a:pt x="2489" y="5828"/>
                  </a:lnTo>
                  <a:lnTo>
                    <a:pt x="2492" y="5820"/>
                  </a:lnTo>
                  <a:lnTo>
                    <a:pt x="2493" y="5809"/>
                  </a:lnTo>
                  <a:lnTo>
                    <a:pt x="2492" y="5800"/>
                  </a:lnTo>
                  <a:lnTo>
                    <a:pt x="2489" y="5791"/>
                  </a:lnTo>
                  <a:lnTo>
                    <a:pt x="2485" y="5783"/>
                  </a:lnTo>
                  <a:lnTo>
                    <a:pt x="2479" y="5776"/>
                  </a:lnTo>
                  <a:lnTo>
                    <a:pt x="2471" y="5769"/>
                  </a:lnTo>
                  <a:lnTo>
                    <a:pt x="2463" y="5765"/>
                  </a:lnTo>
                  <a:lnTo>
                    <a:pt x="2455" y="5762"/>
                  </a:lnTo>
                  <a:lnTo>
                    <a:pt x="2445" y="5761"/>
                  </a:lnTo>
                  <a:close/>
                  <a:moveTo>
                    <a:pt x="4841" y="5318"/>
                  </a:moveTo>
                  <a:lnTo>
                    <a:pt x="4832" y="5319"/>
                  </a:lnTo>
                  <a:lnTo>
                    <a:pt x="4823" y="5322"/>
                  </a:lnTo>
                  <a:lnTo>
                    <a:pt x="4815" y="5326"/>
                  </a:lnTo>
                  <a:lnTo>
                    <a:pt x="4807" y="5332"/>
                  </a:lnTo>
                  <a:lnTo>
                    <a:pt x="4801" y="5340"/>
                  </a:lnTo>
                  <a:lnTo>
                    <a:pt x="4797" y="5348"/>
                  </a:lnTo>
                  <a:lnTo>
                    <a:pt x="4794" y="5356"/>
                  </a:lnTo>
                  <a:lnTo>
                    <a:pt x="4793" y="5366"/>
                  </a:lnTo>
                  <a:lnTo>
                    <a:pt x="4794" y="5376"/>
                  </a:lnTo>
                  <a:lnTo>
                    <a:pt x="4797" y="5385"/>
                  </a:lnTo>
                  <a:lnTo>
                    <a:pt x="4801" y="5393"/>
                  </a:lnTo>
                  <a:lnTo>
                    <a:pt x="4807" y="5400"/>
                  </a:lnTo>
                  <a:lnTo>
                    <a:pt x="4815" y="5406"/>
                  </a:lnTo>
                  <a:lnTo>
                    <a:pt x="4823" y="5410"/>
                  </a:lnTo>
                  <a:lnTo>
                    <a:pt x="4832" y="5414"/>
                  </a:lnTo>
                  <a:lnTo>
                    <a:pt x="4841" y="5415"/>
                  </a:lnTo>
                  <a:lnTo>
                    <a:pt x="4852" y="5414"/>
                  </a:lnTo>
                  <a:lnTo>
                    <a:pt x="4861" y="5410"/>
                  </a:lnTo>
                  <a:lnTo>
                    <a:pt x="4869" y="5406"/>
                  </a:lnTo>
                  <a:lnTo>
                    <a:pt x="4876" y="5400"/>
                  </a:lnTo>
                  <a:lnTo>
                    <a:pt x="4881" y="5393"/>
                  </a:lnTo>
                  <a:lnTo>
                    <a:pt x="4886" y="5385"/>
                  </a:lnTo>
                  <a:lnTo>
                    <a:pt x="4888" y="5376"/>
                  </a:lnTo>
                  <a:lnTo>
                    <a:pt x="4889" y="5366"/>
                  </a:lnTo>
                  <a:lnTo>
                    <a:pt x="4888" y="5356"/>
                  </a:lnTo>
                  <a:lnTo>
                    <a:pt x="4886" y="5348"/>
                  </a:lnTo>
                  <a:lnTo>
                    <a:pt x="4881" y="5340"/>
                  </a:lnTo>
                  <a:lnTo>
                    <a:pt x="4876" y="5332"/>
                  </a:lnTo>
                  <a:lnTo>
                    <a:pt x="4869" y="5326"/>
                  </a:lnTo>
                  <a:lnTo>
                    <a:pt x="4861" y="5322"/>
                  </a:lnTo>
                  <a:lnTo>
                    <a:pt x="4852" y="5319"/>
                  </a:lnTo>
                  <a:lnTo>
                    <a:pt x="4841" y="5318"/>
                  </a:lnTo>
                  <a:close/>
                  <a:moveTo>
                    <a:pt x="4363" y="5318"/>
                  </a:moveTo>
                  <a:lnTo>
                    <a:pt x="4353" y="5319"/>
                  </a:lnTo>
                  <a:lnTo>
                    <a:pt x="4343" y="5322"/>
                  </a:lnTo>
                  <a:lnTo>
                    <a:pt x="4335" y="5326"/>
                  </a:lnTo>
                  <a:lnTo>
                    <a:pt x="4328" y="5332"/>
                  </a:lnTo>
                  <a:lnTo>
                    <a:pt x="4323" y="5340"/>
                  </a:lnTo>
                  <a:lnTo>
                    <a:pt x="4318" y="5348"/>
                  </a:lnTo>
                  <a:lnTo>
                    <a:pt x="4315" y="5356"/>
                  </a:lnTo>
                  <a:lnTo>
                    <a:pt x="4315" y="5366"/>
                  </a:lnTo>
                  <a:lnTo>
                    <a:pt x="4315" y="5376"/>
                  </a:lnTo>
                  <a:lnTo>
                    <a:pt x="4318" y="5385"/>
                  </a:lnTo>
                  <a:lnTo>
                    <a:pt x="4323" y="5393"/>
                  </a:lnTo>
                  <a:lnTo>
                    <a:pt x="4328" y="5400"/>
                  </a:lnTo>
                  <a:lnTo>
                    <a:pt x="4335" y="5406"/>
                  </a:lnTo>
                  <a:lnTo>
                    <a:pt x="4343" y="5410"/>
                  </a:lnTo>
                  <a:lnTo>
                    <a:pt x="4353" y="5414"/>
                  </a:lnTo>
                  <a:lnTo>
                    <a:pt x="4363" y="5415"/>
                  </a:lnTo>
                  <a:lnTo>
                    <a:pt x="4372" y="5414"/>
                  </a:lnTo>
                  <a:lnTo>
                    <a:pt x="4381" y="5410"/>
                  </a:lnTo>
                  <a:lnTo>
                    <a:pt x="4389" y="5406"/>
                  </a:lnTo>
                  <a:lnTo>
                    <a:pt x="4397" y="5400"/>
                  </a:lnTo>
                  <a:lnTo>
                    <a:pt x="4402" y="5393"/>
                  </a:lnTo>
                  <a:lnTo>
                    <a:pt x="4407" y="5385"/>
                  </a:lnTo>
                  <a:lnTo>
                    <a:pt x="4410" y="5376"/>
                  </a:lnTo>
                  <a:lnTo>
                    <a:pt x="4411" y="5366"/>
                  </a:lnTo>
                  <a:lnTo>
                    <a:pt x="4410" y="5356"/>
                  </a:lnTo>
                  <a:lnTo>
                    <a:pt x="4407" y="5348"/>
                  </a:lnTo>
                  <a:lnTo>
                    <a:pt x="4402" y="5340"/>
                  </a:lnTo>
                  <a:lnTo>
                    <a:pt x="4397" y="5332"/>
                  </a:lnTo>
                  <a:lnTo>
                    <a:pt x="4389" y="5326"/>
                  </a:lnTo>
                  <a:lnTo>
                    <a:pt x="4381" y="5322"/>
                  </a:lnTo>
                  <a:lnTo>
                    <a:pt x="4372" y="5319"/>
                  </a:lnTo>
                  <a:lnTo>
                    <a:pt x="4363" y="5318"/>
                  </a:lnTo>
                  <a:close/>
                  <a:moveTo>
                    <a:pt x="3883" y="5318"/>
                  </a:moveTo>
                  <a:lnTo>
                    <a:pt x="3873" y="5319"/>
                  </a:lnTo>
                  <a:lnTo>
                    <a:pt x="3864" y="5322"/>
                  </a:lnTo>
                  <a:lnTo>
                    <a:pt x="3856" y="5326"/>
                  </a:lnTo>
                  <a:lnTo>
                    <a:pt x="3848" y="5332"/>
                  </a:lnTo>
                  <a:lnTo>
                    <a:pt x="3843" y="5340"/>
                  </a:lnTo>
                  <a:lnTo>
                    <a:pt x="3838" y="5348"/>
                  </a:lnTo>
                  <a:lnTo>
                    <a:pt x="3836" y="5356"/>
                  </a:lnTo>
                  <a:lnTo>
                    <a:pt x="3835" y="5366"/>
                  </a:lnTo>
                  <a:lnTo>
                    <a:pt x="3836" y="5376"/>
                  </a:lnTo>
                  <a:lnTo>
                    <a:pt x="3838" y="5385"/>
                  </a:lnTo>
                  <a:lnTo>
                    <a:pt x="3843" y="5393"/>
                  </a:lnTo>
                  <a:lnTo>
                    <a:pt x="3848" y="5400"/>
                  </a:lnTo>
                  <a:lnTo>
                    <a:pt x="3856" y="5406"/>
                  </a:lnTo>
                  <a:lnTo>
                    <a:pt x="3864" y="5410"/>
                  </a:lnTo>
                  <a:lnTo>
                    <a:pt x="3873" y="5414"/>
                  </a:lnTo>
                  <a:lnTo>
                    <a:pt x="3883" y="5415"/>
                  </a:lnTo>
                  <a:lnTo>
                    <a:pt x="3892" y="5414"/>
                  </a:lnTo>
                  <a:lnTo>
                    <a:pt x="3902" y="5410"/>
                  </a:lnTo>
                  <a:lnTo>
                    <a:pt x="3910" y="5406"/>
                  </a:lnTo>
                  <a:lnTo>
                    <a:pt x="3917" y="5400"/>
                  </a:lnTo>
                  <a:lnTo>
                    <a:pt x="3923" y="5393"/>
                  </a:lnTo>
                  <a:lnTo>
                    <a:pt x="3927" y="5385"/>
                  </a:lnTo>
                  <a:lnTo>
                    <a:pt x="3930" y="5376"/>
                  </a:lnTo>
                  <a:lnTo>
                    <a:pt x="3931" y="5366"/>
                  </a:lnTo>
                  <a:lnTo>
                    <a:pt x="3930" y="5356"/>
                  </a:lnTo>
                  <a:lnTo>
                    <a:pt x="3927" y="5348"/>
                  </a:lnTo>
                  <a:lnTo>
                    <a:pt x="3923" y="5340"/>
                  </a:lnTo>
                  <a:lnTo>
                    <a:pt x="3917" y="5332"/>
                  </a:lnTo>
                  <a:lnTo>
                    <a:pt x="3910" y="5326"/>
                  </a:lnTo>
                  <a:lnTo>
                    <a:pt x="3902" y="5322"/>
                  </a:lnTo>
                  <a:lnTo>
                    <a:pt x="3892" y="5319"/>
                  </a:lnTo>
                  <a:lnTo>
                    <a:pt x="3883" y="5318"/>
                  </a:lnTo>
                  <a:close/>
                  <a:moveTo>
                    <a:pt x="3404" y="5318"/>
                  </a:moveTo>
                  <a:lnTo>
                    <a:pt x="3394" y="5319"/>
                  </a:lnTo>
                  <a:lnTo>
                    <a:pt x="3385" y="5322"/>
                  </a:lnTo>
                  <a:lnTo>
                    <a:pt x="3377" y="5326"/>
                  </a:lnTo>
                  <a:lnTo>
                    <a:pt x="3370" y="5332"/>
                  </a:lnTo>
                  <a:lnTo>
                    <a:pt x="3364" y="5340"/>
                  </a:lnTo>
                  <a:lnTo>
                    <a:pt x="3360" y="5348"/>
                  </a:lnTo>
                  <a:lnTo>
                    <a:pt x="3357" y="5356"/>
                  </a:lnTo>
                  <a:lnTo>
                    <a:pt x="3356" y="5366"/>
                  </a:lnTo>
                  <a:lnTo>
                    <a:pt x="3357" y="5376"/>
                  </a:lnTo>
                  <a:lnTo>
                    <a:pt x="3360" y="5385"/>
                  </a:lnTo>
                  <a:lnTo>
                    <a:pt x="3364" y="5393"/>
                  </a:lnTo>
                  <a:lnTo>
                    <a:pt x="3370" y="5400"/>
                  </a:lnTo>
                  <a:lnTo>
                    <a:pt x="3377" y="5406"/>
                  </a:lnTo>
                  <a:lnTo>
                    <a:pt x="3385" y="5410"/>
                  </a:lnTo>
                  <a:lnTo>
                    <a:pt x="3394" y="5414"/>
                  </a:lnTo>
                  <a:lnTo>
                    <a:pt x="3404" y="5415"/>
                  </a:lnTo>
                  <a:lnTo>
                    <a:pt x="3413" y="5414"/>
                  </a:lnTo>
                  <a:lnTo>
                    <a:pt x="3422" y="5410"/>
                  </a:lnTo>
                  <a:lnTo>
                    <a:pt x="3430" y="5406"/>
                  </a:lnTo>
                  <a:lnTo>
                    <a:pt x="3438" y="5400"/>
                  </a:lnTo>
                  <a:lnTo>
                    <a:pt x="3444" y="5393"/>
                  </a:lnTo>
                  <a:lnTo>
                    <a:pt x="3448" y="5385"/>
                  </a:lnTo>
                  <a:lnTo>
                    <a:pt x="3451" y="5376"/>
                  </a:lnTo>
                  <a:lnTo>
                    <a:pt x="3452" y="5366"/>
                  </a:lnTo>
                  <a:lnTo>
                    <a:pt x="3451" y="5356"/>
                  </a:lnTo>
                  <a:lnTo>
                    <a:pt x="3448" y="5348"/>
                  </a:lnTo>
                  <a:lnTo>
                    <a:pt x="3444" y="5340"/>
                  </a:lnTo>
                  <a:lnTo>
                    <a:pt x="3438" y="5332"/>
                  </a:lnTo>
                  <a:lnTo>
                    <a:pt x="3430" y="5326"/>
                  </a:lnTo>
                  <a:lnTo>
                    <a:pt x="3422" y="5322"/>
                  </a:lnTo>
                  <a:lnTo>
                    <a:pt x="3413" y="5319"/>
                  </a:lnTo>
                  <a:lnTo>
                    <a:pt x="3404" y="5318"/>
                  </a:lnTo>
                  <a:close/>
                  <a:moveTo>
                    <a:pt x="2924" y="5318"/>
                  </a:moveTo>
                  <a:lnTo>
                    <a:pt x="2915" y="5319"/>
                  </a:lnTo>
                  <a:lnTo>
                    <a:pt x="2906" y="5322"/>
                  </a:lnTo>
                  <a:lnTo>
                    <a:pt x="2898" y="5326"/>
                  </a:lnTo>
                  <a:lnTo>
                    <a:pt x="2890" y="5332"/>
                  </a:lnTo>
                  <a:lnTo>
                    <a:pt x="2884" y="5340"/>
                  </a:lnTo>
                  <a:lnTo>
                    <a:pt x="2880" y="5348"/>
                  </a:lnTo>
                  <a:lnTo>
                    <a:pt x="2877" y="5356"/>
                  </a:lnTo>
                  <a:lnTo>
                    <a:pt x="2876" y="5366"/>
                  </a:lnTo>
                  <a:lnTo>
                    <a:pt x="2877" y="5376"/>
                  </a:lnTo>
                  <a:lnTo>
                    <a:pt x="2880" y="5385"/>
                  </a:lnTo>
                  <a:lnTo>
                    <a:pt x="2884" y="5393"/>
                  </a:lnTo>
                  <a:lnTo>
                    <a:pt x="2890" y="5400"/>
                  </a:lnTo>
                  <a:lnTo>
                    <a:pt x="2898" y="5406"/>
                  </a:lnTo>
                  <a:lnTo>
                    <a:pt x="2906" y="5410"/>
                  </a:lnTo>
                  <a:lnTo>
                    <a:pt x="2915" y="5414"/>
                  </a:lnTo>
                  <a:lnTo>
                    <a:pt x="2924" y="5415"/>
                  </a:lnTo>
                  <a:lnTo>
                    <a:pt x="2933" y="5414"/>
                  </a:lnTo>
                  <a:lnTo>
                    <a:pt x="2943" y="5410"/>
                  </a:lnTo>
                  <a:lnTo>
                    <a:pt x="2951" y="5406"/>
                  </a:lnTo>
                  <a:lnTo>
                    <a:pt x="2958" y="5400"/>
                  </a:lnTo>
                  <a:lnTo>
                    <a:pt x="2964" y="5393"/>
                  </a:lnTo>
                  <a:lnTo>
                    <a:pt x="2968" y="5385"/>
                  </a:lnTo>
                  <a:lnTo>
                    <a:pt x="2971" y="5376"/>
                  </a:lnTo>
                  <a:lnTo>
                    <a:pt x="2972" y="5366"/>
                  </a:lnTo>
                  <a:lnTo>
                    <a:pt x="2971" y="5356"/>
                  </a:lnTo>
                  <a:lnTo>
                    <a:pt x="2968" y="5348"/>
                  </a:lnTo>
                  <a:lnTo>
                    <a:pt x="2964" y="5340"/>
                  </a:lnTo>
                  <a:lnTo>
                    <a:pt x="2958" y="5332"/>
                  </a:lnTo>
                  <a:lnTo>
                    <a:pt x="2951" y="5326"/>
                  </a:lnTo>
                  <a:lnTo>
                    <a:pt x="2943" y="5322"/>
                  </a:lnTo>
                  <a:lnTo>
                    <a:pt x="2933" y="5319"/>
                  </a:lnTo>
                  <a:lnTo>
                    <a:pt x="2924" y="5318"/>
                  </a:lnTo>
                  <a:close/>
                  <a:moveTo>
                    <a:pt x="2445" y="5318"/>
                  </a:moveTo>
                  <a:lnTo>
                    <a:pt x="2435" y="5319"/>
                  </a:lnTo>
                  <a:lnTo>
                    <a:pt x="2426" y="5322"/>
                  </a:lnTo>
                  <a:lnTo>
                    <a:pt x="2418" y="5326"/>
                  </a:lnTo>
                  <a:lnTo>
                    <a:pt x="2411" y="5332"/>
                  </a:lnTo>
                  <a:lnTo>
                    <a:pt x="2405" y="5340"/>
                  </a:lnTo>
                  <a:lnTo>
                    <a:pt x="2401" y="5348"/>
                  </a:lnTo>
                  <a:lnTo>
                    <a:pt x="2398" y="5356"/>
                  </a:lnTo>
                  <a:lnTo>
                    <a:pt x="2397" y="5366"/>
                  </a:lnTo>
                  <a:lnTo>
                    <a:pt x="2398" y="5376"/>
                  </a:lnTo>
                  <a:lnTo>
                    <a:pt x="2401" y="5385"/>
                  </a:lnTo>
                  <a:lnTo>
                    <a:pt x="2405" y="5393"/>
                  </a:lnTo>
                  <a:lnTo>
                    <a:pt x="2411" y="5400"/>
                  </a:lnTo>
                  <a:lnTo>
                    <a:pt x="2418" y="5406"/>
                  </a:lnTo>
                  <a:lnTo>
                    <a:pt x="2426" y="5410"/>
                  </a:lnTo>
                  <a:lnTo>
                    <a:pt x="2435" y="5414"/>
                  </a:lnTo>
                  <a:lnTo>
                    <a:pt x="2445" y="5415"/>
                  </a:lnTo>
                  <a:lnTo>
                    <a:pt x="2455" y="5414"/>
                  </a:lnTo>
                  <a:lnTo>
                    <a:pt x="2463" y="5410"/>
                  </a:lnTo>
                  <a:lnTo>
                    <a:pt x="2471" y="5406"/>
                  </a:lnTo>
                  <a:lnTo>
                    <a:pt x="2479" y="5400"/>
                  </a:lnTo>
                  <a:lnTo>
                    <a:pt x="2485" y="5393"/>
                  </a:lnTo>
                  <a:lnTo>
                    <a:pt x="2489" y="5385"/>
                  </a:lnTo>
                  <a:lnTo>
                    <a:pt x="2492" y="5376"/>
                  </a:lnTo>
                  <a:lnTo>
                    <a:pt x="2493" y="5366"/>
                  </a:lnTo>
                  <a:lnTo>
                    <a:pt x="2492" y="5356"/>
                  </a:lnTo>
                  <a:lnTo>
                    <a:pt x="2489" y="5348"/>
                  </a:lnTo>
                  <a:lnTo>
                    <a:pt x="2485" y="5340"/>
                  </a:lnTo>
                  <a:lnTo>
                    <a:pt x="2479" y="5332"/>
                  </a:lnTo>
                  <a:lnTo>
                    <a:pt x="2471" y="5326"/>
                  </a:lnTo>
                  <a:lnTo>
                    <a:pt x="2463" y="5322"/>
                  </a:lnTo>
                  <a:lnTo>
                    <a:pt x="2455" y="5319"/>
                  </a:lnTo>
                  <a:lnTo>
                    <a:pt x="2445" y="5318"/>
                  </a:lnTo>
                  <a:close/>
                  <a:moveTo>
                    <a:pt x="4841" y="4875"/>
                  </a:moveTo>
                  <a:lnTo>
                    <a:pt x="4832" y="4876"/>
                  </a:lnTo>
                  <a:lnTo>
                    <a:pt x="4823" y="4878"/>
                  </a:lnTo>
                  <a:lnTo>
                    <a:pt x="4815" y="4883"/>
                  </a:lnTo>
                  <a:lnTo>
                    <a:pt x="4807" y="4889"/>
                  </a:lnTo>
                  <a:lnTo>
                    <a:pt x="4801" y="4897"/>
                  </a:lnTo>
                  <a:lnTo>
                    <a:pt x="4797" y="4904"/>
                  </a:lnTo>
                  <a:lnTo>
                    <a:pt x="4794" y="4913"/>
                  </a:lnTo>
                  <a:lnTo>
                    <a:pt x="4793" y="4923"/>
                  </a:lnTo>
                  <a:lnTo>
                    <a:pt x="4794" y="4933"/>
                  </a:lnTo>
                  <a:lnTo>
                    <a:pt x="4797" y="4942"/>
                  </a:lnTo>
                  <a:lnTo>
                    <a:pt x="4801" y="4950"/>
                  </a:lnTo>
                  <a:lnTo>
                    <a:pt x="4807" y="4957"/>
                  </a:lnTo>
                  <a:lnTo>
                    <a:pt x="4815" y="4963"/>
                  </a:lnTo>
                  <a:lnTo>
                    <a:pt x="4823" y="4967"/>
                  </a:lnTo>
                  <a:lnTo>
                    <a:pt x="4832" y="4970"/>
                  </a:lnTo>
                  <a:lnTo>
                    <a:pt x="4841" y="4972"/>
                  </a:lnTo>
                  <a:lnTo>
                    <a:pt x="4852" y="4970"/>
                  </a:lnTo>
                  <a:lnTo>
                    <a:pt x="4861" y="4967"/>
                  </a:lnTo>
                  <a:lnTo>
                    <a:pt x="4869" y="4963"/>
                  </a:lnTo>
                  <a:lnTo>
                    <a:pt x="4876" y="4957"/>
                  </a:lnTo>
                  <a:lnTo>
                    <a:pt x="4881" y="4950"/>
                  </a:lnTo>
                  <a:lnTo>
                    <a:pt x="4886" y="4942"/>
                  </a:lnTo>
                  <a:lnTo>
                    <a:pt x="4888" y="4933"/>
                  </a:lnTo>
                  <a:lnTo>
                    <a:pt x="4889" y="4923"/>
                  </a:lnTo>
                  <a:lnTo>
                    <a:pt x="4888" y="4913"/>
                  </a:lnTo>
                  <a:lnTo>
                    <a:pt x="4886" y="4904"/>
                  </a:lnTo>
                  <a:lnTo>
                    <a:pt x="4881" y="4897"/>
                  </a:lnTo>
                  <a:lnTo>
                    <a:pt x="4876" y="4889"/>
                  </a:lnTo>
                  <a:lnTo>
                    <a:pt x="4869" y="4883"/>
                  </a:lnTo>
                  <a:lnTo>
                    <a:pt x="4861" y="4878"/>
                  </a:lnTo>
                  <a:lnTo>
                    <a:pt x="4852" y="4876"/>
                  </a:lnTo>
                  <a:lnTo>
                    <a:pt x="4841" y="4875"/>
                  </a:lnTo>
                  <a:close/>
                  <a:moveTo>
                    <a:pt x="4363" y="4875"/>
                  </a:moveTo>
                  <a:lnTo>
                    <a:pt x="4353" y="4876"/>
                  </a:lnTo>
                  <a:lnTo>
                    <a:pt x="4343" y="4878"/>
                  </a:lnTo>
                  <a:lnTo>
                    <a:pt x="4335" y="4883"/>
                  </a:lnTo>
                  <a:lnTo>
                    <a:pt x="4328" y="4889"/>
                  </a:lnTo>
                  <a:lnTo>
                    <a:pt x="4323" y="4897"/>
                  </a:lnTo>
                  <a:lnTo>
                    <a:pt x="4318" y="4904"/>
                  </a:lnTo>
                  <a:lnTo>
                    <a:pt x="4315" y="4913"/>
                  </a:lnTo>
                  <a:lnTo>
                    <a:pt x="4315" y="4923"/>
                  </a:lnTo>
                  <a:lnTo>
                    <a:pt x="4315" y="4933"/>
                  </a:lnTo>
                  <a:lnTo>
                    <a:pt x="4318" y="4942"/>
                  </a:lnTo>
                  <a:lnTo>
                    <a:pt x="4323" y="4950"/>
                  </a:lnTo>
                  <a:lnTo>
                    <a:pt x="4328" y="4957"/>
                  </a:lnTo>
                  <a:lnTo>
                    <a:pt x="4335" y="4963"/>
                  </a:lnTo>
                  <a:lnTo>
                    <a:pt x="4343" y="4967"/>
                  </a:lnTo>
                  <a:lnTo>
                    <a:pt x="4353" y="4970"/>
                  </a:lnTo>
                  <a:lnTo>
                    <a:pt x="4363" y="4972"/>
                  </a:lnTo>
                  <a:lnTo>
                    <a:pt x="4372" y="4970"/>
                  </a:lnTo>
                  <a:lnTo>
                    <a:pt x="4381" y="4967"/>
                  </a:lnTo>
                  <a:lnTo>
                    <a:pt x="4389" y="4963"/>
                  </a:lnTo>
                  <a:lnTo>
                    <a:pt x="4397" y="4957"/>
                  </a:lnTo>
                  <a:lnTo>
                    <a:pt x="4402" y="4950"/>
                  </a:lnTo>
                  <a:lnTo>
                    <a:pt x="4407" y="4942"/>
                  </a:lnTo>
                  <a:lnTo>
                    <a:pt x="4410" y="4933"/>
                  </a:lnTo>
                  <a:lnTo>
                    <a:pt x="4411" y="4923"/>
                  </a:lnTo>
                  <a:lnTo>
                    <a:pt x="4410" y="4913"/>
                  </a:lnTo>
                  <a:lnTo>
                    <a:pt x="4407" y="4904"/>
                  </a:lnTo>
                  <a:lnTo>
                    <a:pt x="4402" y="4897"/>
                  </a:lnTo>
                  <a:lnTo>
                    <a:pt x="4397" y="4889"/>
                  </a:lnTo>
                  <a:lnTo>
                    <a:pt x="4389" y="4883"/>
                  </a:lnTo>
                  <a:lnTo>
                    <a:pt x="4381" y="4878"/>
                  </a:lnTo>
                  <a:lnTo>
                    <a:pt x="4372" y="4876"/>
                  </a:lnTo>
                  <a:lnTo>
                    <a:pt x="4363" y="4875"/>
                  </a:lnTo>
                  <a:close/>
                  <a:moveTo>
                    <a:pt x="3883" y="4875"/>
                  </a:moveTo>
                  <a:lnTo>
                    <a:pt x="3873" y="4876"/>
                  </a:lnTo>
                  <a:lnTo>
                    <a:pt x="3864" y="4878"/>
                  </a:lnTo>
                  <a:lnTo>
                    <a:pt x="3856" y="4883"/>
                  </a:lnTo>
                  <a:lnTo>
                    <a:pt x="3848" y="4889"/>
                  </a:lnTo>
                  <a:lnTo>
                    <a:pt x="3843" y="4897"/>
                  </a:lnTo>
                  <a:lnTo>
                    <a:pt x="3838" y="4904"/>
                  </a:lnTo>
                  <a:lnTo>
                    <a:pt x="3836" y="4913"/>
                  </a:lnTo>
                  <a:lnTo>
                    <a:pt x="3835" y="4923"/>
                  </a:lnTo>
                  <a:lnTo>
                    <a:pt x="3836" y="4933"/>
                  </a:lnTo>
                  <a:lnTo>
                    <a:pt x="3838" y="4942"/>
                  </a:lnTo>
                  <a:lnTo>
                    <a:pt x="3843" y="4950"/>
                  </a:lnTo>
                  <a:lnTo>
                    <a:pt x="3848" y="4957"/>
                  </a:lnTo>
                  <a:lnTo>
                    <a:pt x="3856" y="4963"/>
                  </a:lnTo>
                  <a:lnTo>
                    <a:pt x="3864" y="4967"/>
                  </a:lnTo>
                  <a:lnTo>
                    <a:pt x="3873" y="4970"/>
                  </a:lnTo>
                  <a:lnTo>
                    <a:pt x="3883" y="4972"/>
                  </a:lnTo>
                  <a:lnTo>
                    <a:pt x="3892" y="4970"/>
                  </a:lnTo>
                  <a:lnTo>
                    <a:pt x="3902" y="4967"/>
                  </a:lnTo>
                  <a:lnTo>
                    <a:pt x="3910" y="4963"/>
                  </a:lnTo>
                  <a:lnTo>
                    <a:pt x="3917" y="4957"/>
                  </a:lnTo>
                  <a:lnTo>
                    <a:pt x="3923" y="4950"/>
                  </a:lnTo>
                  <a:lnTo>
                    <a:pt x="3927" y="4942"/>
                  </a:lnTo>
                  <a:lnTo>
                    <a:pt x="3930" y="4933"/>
                  </a:lnTo>
                  <a:lnTo>
                    <a:pt x="3931" y="4923"/>
                  </a:lnTo>
                  <a:lnTo>
                    <a:pt x="3930" y="4913"/>
                  </a:lnTo>
                  <a:lnTo>
                    <a:pt x="3927" y="4904"/>
                  </a:lnTo>
                  <a:lnTo>
                    <a:pt x="3923" y="4897"/>
                  </a:lnTo>
                  <a:lnTo>
                    <a:pt x="3917" y="4889"/>
                  </a:lnTo>
                  <a:lnTo>
                    <a:pt x="3910" y="4883"/>
                  </a:lnTo>
                  <a:lnTo>
                    <a:pt x="3902" y="4878"/>
                  </a:lnTo>
                  <a:lnTo>
                    <a:pt x="3892" y="4876"/>
                  </a:lnTo>
                  <a:lnTo>
                    <a:pt x="3883" y="4875"/>
                  </a:lnTo>
                  <a:close/>
                  <a:moveTo>
                    <a:pt x="3404" y="4875"/>
                  </a:moveTo>
                  <a:lnTo>
                    <a:pt x="3394" y="4876"/>
                  </a:lnTo>
                  <a:lnTo>
                    <a:pt x="3385" y="4878"/>
                  </a:lnTo>
                  <a:lnTo>
                    <a:pt x="3377" y="4883"/>
                  </a:lnTo>
                  <a:lnTo>
                    <a:pt x="3370" y="4889"/>
                  </a:lnTo>
                  <a:lnTo>
                    <a:pt x="3364" y="4897"/>
                  </a:lnTo>
                  <a:lnTo>
                    <a:pt x="3360" y="4904"/>
                  </a:lnTo>
                  <a:lnTo>
                    <a:pt x="3357" y="4913"/>
                  </a:lnTo>
                  <a:lnTo>
                    <a:pt x="3356" y="4923"/>
                  </a:lnTo>
                  <a:lnTo>
                    <a:pt x="3357" y="4933"/>
                  </a:lnTo>
                  <a:lnTo>
                    <a:pt x="3360" y="4942"/>
                  </a:lnTo>
                  <a:lnTo>
                    <a:pt x="3364" y="4950"/>
                  </a:lnTo>
                  <a:lnTo>
                    <a:pt x="3370" y="4957"/>
                  </a:lnTo>
                  <a:lnTo>
                    <a:pt x="3377" y="4963"/>
                  </a:lnTo>
                  <a:lnTo>
                    <a:pt x="3385" y="4967"/>
                  </a:lnTo>
                  <a:lnTo>
                    <a:pt x="3394" y="4970"/>
                  </a:lnTo>
                  <a:lnTo>
                    <a:pt x="3404" y="4972"/>
                  </a:lnTo>
                  <a:lnTo>
                    <a:pt x="3413" y="4970"/>
                  </a:lnTo>
                  <a:lnTo>
                    <a:pt x="3422" y="4967"/>
                  </a:lnTo>
                  <a:lnTo>
                    <a:pt x="3430" y="4963"/>
                  </a:lnTo>
                  <a:lnTo>
                    <a:pt x="3438" y="4957"/>
                  </a:lnTo>
                  <a:lnTo>
                    <a:pt x="3444" y="4950"/>
                  </a:lnTo>
                  <a:lnTo>
                    <a:pt x="3448" y="4942"/>
                  </a:lnTo>
                  <a:lnTo>
                    <a:pt x="3451" y="4933"/>
                  </a:lnTo>
                  <a:lnTo>
                    <a:pt x="3452" y="4923"/>
                  </a:lnTo>
                  <a:lnTo>
                    <a:pt x="3451" y="4913"/>
                  </a:lnTo>
                  <a:lnTo>
                    <a:pt x="3448" y="4904"/>
                  </a:lnTo>
                  <a:lnTo>
                    <a:pt x="3444" y="4897"/>
                  </a:lnTo>
                  <a:lnTo>
                    <a:pt x="3438" y="4889"/>
                  </a:lnTo>
                  <a:lnTo>
                    <a:pt x="3430" y="4883"/>
                  </a:lnTo>
                  <a:lnTo>
                    <a:pt x="3422" y="4878"/>
                  </a:lnTo>
                  <a:lnTo>
                    <a:pt x="3413" y="4876"/>
                  </a:lnTo>
                  <a:lnTo>
                    <a:pt x="3404" y="4875"/>
                  </a:lnTo>
                  <a:close/>
                  <a:moveTo>
                    <a:pt x="2924" y="4875"/>
                  </a:moveTo>
                  <a:lnTo>
                    <a:pt x="2915" y="4876"/>
                  </a:lnTo>
                  <a:lnTo>
                    <a:pt x="2906" y="4878"/>
                  </a:lnTo>
                  <a:lnTo>
                    <a:pt x="2898" y="4883"/>
                  </a:lnTo>
                  <a:lnTo>
                    <a:pt x="2890" y="4889"/>
                  </a:lnTo>
                  <a:lnTo>
                    <a:pt x="2884" y="4897"/>
                  </a:lnTo>
                  <a:lnTo>
                    <a:pt x="2880" y="4904"/>
                  </a:lnTo>
                  <a:lnTo>
                    <a:pt x="2877" y="4913"/>
                  </a:lnTo>
                  <a:lnTo>
                    <a:pt x="2876" y="4923"/>
                  </a:lnTo>
                  <a:lnTo>
                    <a:pt x="2877" y="4933"/>
                  </a:lnTo>
                  <a:lnTo>
                    <a:pt x="2880" y="4942"/>
                  </a:lnTo>
                  <a:lnTo>
                    <a:pt x="2884" y="4950"/>
                  </a:lnTo>
                  <a:lnTo>
                    <a:pt x="2890" y="4957"/>
                  </a:lnTo>
                  <a:lnTo>
                    <a:pt x="2898" y="4963"/>
                  </a:lnTo>
                  <a:lnTo>
                    <a:pt x="2906" y="4967"/>
                  </a:lnTo>
                  <a:lnTo>
                    <a:pt x="2915" y="4970"/>
                  </a:lnTo>
                  <a:lnTo>
                    <a:pt x="2924" y="4972"/>
                  </a:lnTo>
                  <a:lnTo>
                    <a:pt x="2933" y="4970"/>
                  </a:lnTo>
                  <a:lnTo>
                    <a:pt x="2943" y="4967"/>
                  </a:lnTo>
                  <a:lnTo>
                    <a:pt x="2951" y="4963"/>
                  </a:lnTo>
                  <a:lnTo>
                    <a:pt x="2958" y="4957"/>
                  </a:lnTo>
                  <a:lnTo>
                    <a:pt x="2964" y="4950"/>
                  </a:lnTo>
                  <a:lnTo>
                    <a:pt x="2968" y="4942"/>
                  </a:lnTo>
                  <a:lnTo>
                    <a:pt x="2971" y="4933"/>
                  </a:lnTo>
                  <a:lnTo>
                    <a:pt x="2972" y="4923"/>
                  </a:lnTo>
                  <a:lnTo>
                    <a:pt x="2971" y="4913"/>
                  </a:lnTo>
                  <a:lnTo>
                    <a:pt x="2968" y="4904"/>
                  </a:lnTo>
                  <a:lnTo>
                    <a:pt x="2964" y="4897"/>
                  </a:lnTo>
                  <a:lnTo>
                    <a:pt x="2958" y="4889"/>
                  </a:lnTo>
                  <a:lnTo>
                    <a:pt x="2951" y="4883"/>
                  </a:lnTo>
                  <a:lnTo>
                    <a:pt x="2943" y="4878"/>
                  </a:lnTo>
                  <a:lnTo>
                    <a:pt x="2933" y="4876"/>
                  </a:lnTo>
                  <a:lnTo>
                    <a:pt x="2924" y="4875"/>
                  </a:lnTo>
                  <a:close/>
                  <a:moveTo>
                    <a:pt x="2445" y="4875"/>
                  </a:moveTo>
                  <a:lnTo>
                    <a:pt x="2435" y="4876"/>
                  </a:lnTo>
                  <a:lnTo>
                    <a:pt x="2426" y="4878"/>
                  </a:lnTo>
                  <a:lnTo>
                    <a:pt x="2418" y="4883"/>
                  </a:lnTo>
                  <a:lnTo>
                    <a:pt x="2411" y="4889"/>
                  </a:lnTo>
                  <a:lnTo>
                    <a:pt x="2405" y="4897"/>
                  </a:lnTo>
                  <a:lnTo>
                    <a:pt x="2401" y="4904"/>
                  </a:lnTo>
                  <a:lnTo>
                    <a:pt x="2398" y="4913"/>
                  </a:lnTo>
                  <a:lnTo>
                    <a:pt x="2397" y="4923"/>
                  </a:lnTo>
                  <a:lnTo>
                    <a:pt x="2398" y="4933"/>
                  </a:lnTo>
                  <a:lnTo>
                    <a:pt x="2401" y="4942"/>
                  </a:lnTo>
                  <a:lnTo>
                    <a:pt x="2405" y="4950"/>
                  </a:lnTo>
                  <a:lnTo>
                    <a:pt x="2411" y="4957"/>
                  </a:lnTo>
                  <a:lnTo>
                    <a:pt x="2418" y="4963"/>
                  </a:lnTo>
                  <a:lnTo>
                    <a:pt x="2426" y="4967"/>
                  </a:lnTo>
                  <a:lnTo>
                    <a:pt x="2435" y="4970"/>
                  </a:lnTo>
                  <a:lnTo>
                    <a:pt x="2445" y="4972"/>
                  </a:lnTo>
                  <a:lnTo>
                    <a:pt x="2455" y="4970"/>
                  </a:lnTo>
                  <a:lnTo>
                    <a:pt x="2463" y="4967"/>
                  </a:lnTo>
                  <a:lnTo>
                    <a:pt x="2471" y="4963"/>
                  </a:lnTo>
                  <a:lnTo>
                    <a:pt x="2479" y="4957"/>
                  </a:lnTo>
                  <a:lnTo>
                    <a:pt x="2485" y="4950"/>
                  </a:lnTo>
                  <a:lnTo>
                    <a:pt x="2489" y="4942"/>
                  </a:lnTo>
                  <a:lnTo>
                    <a:pt x="2492" y="4933"/>
                  </a:lnTo>
                  <a:lnTo>
                    <a:pt x="2493" y="4923"/>
                  </a:lnTo>
                  <a:lnTo>
                    <a:pt x="2492" y="4913"/>
                  </a:lnTo>
                  <a:lnTo>
                    <a:pt x="2489" y="4904"/>
                  </a:lnTo>
                  <a:lnTo>
                    <a:pt x="2485" y="4897"/>
                  </a:lnTo>
                  <a:lnTo>
                    <a:pt x="2479" y="4889"/>
                  </a:lnTo>
                  <a:lnTo>
                    <a:pt x="2471" y="4883"/>
                  </a:lnTo>
                  <a:lnTo>
                    <a:pt x="2463" y="4878"/>
                  </a:lnTo>
                  <a:lnTo>
                    <a:pt x="2455" y="4876"/>
                  </a:lnTo>
                  <a:lnTo>
                    <a:pt x="2445" y="4875"/>
                  </a:lnTo>
                  <a:close/>
                  <a:moveTo>
                    <a:pt x="4841" y="4432"/>
                  </a:moveTo>
                  <a:lnTo>
                    <a:pt x="4832" y="4433"/>
                  </a:lnTo>
                  <a:lnTo>
                    <a:pt x="4823" y="4435"/>
                  </a:lnTo>
                  <a:lnTo>
                    <a:pt x="4815" y="4440"/>
                  </a:lnTo>
                  <a:lnTo>
                    <a:pt x="4807" y="4445"/>
                  </a:lnTo>
                  <a:lnTo>
                    <a:pt x="4801" y="4453"/>
                  </a:lnTo>
                  <a:lnTo>
                    <a:pt x="4797" y="4461"/>
                  </a:lnTo>
                  <a:lnTo>
                    <a:pt x="4794" y="4470"/>
                  </a:lnTo>
                  <a:lnTo>
                    <a:pt x="4793" y="4480"/>
                  </a:lnTo>
                  <a:lnTo>
                    <a:pt x="4794" y="4490"/>
                  </a:lnTo>
                  <a:lnTo>
                    <a:pt x="4797" y="4499"/>
                  </a:lnTo>
                  <a:lnTo>
                    <a:pt x="4801" y="4507"/>
                  </a:lnTo>
                  <a:lnTo>
                    <a:pt x="4807" y="4514"/>
                  </a:lnTo>
                  <a:lnTo>
                    <a:pt x="4815" y="4520"/>
                  </a:lnTo>
                  <a:lnTo>
                    <a:pt x="4823" y="4524"/>
                  </a:lnTo>
                  <a:lnTo>
                    <a:pt x="4832" y="4527"/>
                  </a:lnTo>
                  <a:lnTo>
                    <a:pt x="4841" y="4528"/>
                  </a:lnTo>
                  <a:lnTo>
                    <a:pt x="4852" y="4527"/>
                  </a:lnTo>
                  <a:lnTo>
                    <a:pt x="4861" y="4524"/>
                  </a:lnTo>
                  <a:lnTo>
                    <a:pt x="4869" y="4520"/>
                  </a:lnTo>
                  <a:lnTo>
                    <a:pt x="4876" y="4514"/>
                  </a:lnTo>
                  <a:lnTo>
                    <a:pt x="4881" y="4507"/>
                  </a:lnTo>
                  <a:lnTo>
                    <a:pt x="4886" y="4499"/>
                  </a:lnTo>
                  <a:lnTo>
                    <a:pt x="4888" y="4490"/>
                  </a:lnTo>
                  <a:lnTo>
                    <a:pt x="4889" y="4480"/>
                  </a:lnTo>
                  <a:lnTo>
                    <a:pt x="4888" y="4470"/>
                  </a:lnTo>
                  <a:lnTo>
                    <a:pt x="4886" y="4461"/>
                  </a:lnTo>
                  <a:lnTo>
                    <a:pt x="4881" y="4453"/>
                  </a:lnTo>
                  <a:lnTo>
                    <a:pt x="4876" y="4445"/>
                  </a:lnTo>
                  <a:lnTo>
                    <a:pt x="4869" y="4440"/>
                  </a:lnTo>
                  <a:lnTo>
                    <a:pt x="4861" y="4435"/>
                  </a:lnTo>
                  <a:lnTo>
                    <a:pt x="4852" y="4433"/>
                  </a:lnTo>
                  <a:lnTo>
                    <a:pt x="4841" y="4432"/>
                  </a:lnTo>
                  <a:close/>
                  <a:moveTo>
                    <a:pt x="4363" y="4432"/>
                  </a:moveTo>
                  <a:lnTo>
                    <a:pt x="4353" y="4433"/>
                  </a:lnTo>
                  <a:lnTo>
                    <a:pt x="4343" y="4435"/>
                  </a:lnTo>
                  <a:lnTo>
                    <a:pt x="4335" y="4440"/>
                  </a:lnTo>
                  <a:lnTo>
                    <a:pt x="4328" y="4445"/>
                  </a:lnTo>
                  <a:lnTo>
                    <a:pt x="4323" y="4453"/>
                  </a:lnTo>
                  <a:lnTo>
                    <a:pt x="4318" y="4461"/>
                  </a:lnTo>
                  <a:lnTo>
                    <a:pt x="4315" y="4470"/>
                  </a:lnTo>
                  <a:lnTo>
                    <a:pt x="4315" y="4480"/>
                  </a:lnTo>
                  <a:lnTo>
                    <a:pt x="4315" y="4490"/>
                  </a:lnTo>
                  <a:lnTo>
                    <a:pt x="4318" y="4499"/>
                  </a:lnTo>
                  <a:lnTo>
                    <a:pt x="4323" y="4507"/>
                  </a:lnTo>
                  <a:lnTo>
                    <a:pt x="4328" y="4514"/>
                  </a:lnTo>
                  <a:lnTo>
                    <a:pt x="4335" y="4520"/>
                  </a:lnTo>
                  <a:lnTo>
                    <a:pt x="4343" y="4524"/>
                  </a:lnTo>
                  <a:lnTo>
                    <a:pt x="4353" y="4527"/>
                  </a:lnTo>
                  <a:lnTo>
                    <a:pt x="4363" y="4528"/>
                  </a:lnTo>
                  <a:lnTo>
                    <a:pt x="4372" y="4527"/>
                  </a:lnTo>
                  <a:lnTo>
                    <a:pt x="4381" y="4524"/>
                  </a:lnTo>
                  <a:lnTo>
                    <a:pt x="4389" y="4520"/>
                  </a:lnTo>
                  <a:lnTo>
                    <a:pt x="4397" y="4514"/>
                  </a:lnTo>
                  <a:lnTo>
                    <a:pt x="4402" y="4507"/>
                  </a:lnTo>
                  <a:lnTo>
                    <a:pt x="4407" y="4499"/>
                  </a:lnTo>
                  <a:lnTo>
                    <a:pt x="4410" y="4490"/>
                  </a:lnTo>
                  <a:lnTo>
                    <a:pt x="4411" y="4480"/>
                  </a:lnTo>
                  <a:lnTo>
                    <a:pt x="4410" y="4470"/>
                  </a:lnTo>
                  <a:lnTo>
                    <a:pt x="4407" y="4461"/>
                  </a:lnTo>
                  <a:lnTo>
                    <a:pt x="4402" y="4453"/>
                  </a:lnTo>
                  <a:lnTo>
                    <a:pt x="4397" y="4445"/>
                  </a:lnTo>
                  <a:lnTo>
                    <a:pt x="4389" y="4440"/>
                  </a:lnTo>
                  <a:lnTo>
                    <a:pt x="4381" y="4435"/>
                  </a:lnTo>
                  <a:lnTo>
                    <a:pt x="4372" y="4433"/>
                  </a:lnTo>
                  <a:lnTo>
                    <a:pt x="4363" y="4432"/>
                  </a:lnTo>
                  <a:close/>
                  <a:moveTo>
                    <a:pt x="3883" y="4432"/>
                  </a:moveTo>
                  <a:lnTo>
                    <a:pt x="3873" y="4433"/>
                  </a:lnTo>
                  <a:lnTo>
                    <a:pt x="3864" y="4435"/>
                  </a:lnTo>
                  <a:lnTo>
                    <a:pt x="3856" y="4440"/>
                  </a:lnTo>
                  <a:lnTo>
                    <a:pt x="3848" y="4445"/>
                  </a:lnTo>
                  <a:lnTo>
                    <a:pt x="3843" y="4453"/>
                  </a:lnTo>
                  <a:lnTo>
                    <a:pt x="3838" y="4461"/>
                  </a:lnTo>
                  <a:lnTo>
                    <a:pt x="3836" y="4470"/>
                  </a:lnTo>
                  <a:lnTo>
                    <a:pt x="3835" y="4480"/>
                  </a:lnTo>
                  <a:lnTo>
                    <a:pt x="3836" y="4490"/>
                  </a:lnTo>
                  <a:lnTo>
                    <a:pt x="3838" y="4499"/>
                  </a:lnTo>
                  <a:lnTo>
                    <a:pt x="3843" y="4507"/>
                  </a:lnTo>
                  <a:lnTo>
                    <a:pt x="3848" y="4514"/>
                  </a:lnTo>
                  <a:lnTo>
                    <a:pt x="3856" y="4520"/>
                  </a:lnTo>
                  <a:lnTo>
                    <a:pt x="3864" y="4524"/>
                  </a:lnTo>
                  <a:lnTo>
                    <a:pt x="3873" y="4527"/>
                  </a:lnTo>
                  <a:lnTo>
                    <a:pt x="3883" y="4528"/>
                  </a:lnTo>
                  <a:lnTo>
                    <a:pt x="3892" y="4527"/>
                  </a:lnTo>
                  <a:lnTo>
                    <a:pt x="3902" y="4524"/>
                  </a:lnTo>
                  <a:lnTo>
                    <a:pt x="3910" y="4520"/>
                  </a:lnTo>
                  <a:lnTo>
                    <a:pt x="3917" y="4514"/>
                  </a:lnTo>
                  <a:lnTo>
                    <a:pt x="3923" y="4507"/>
                  </a:lnTo>
                  <a:lnTo>
                    <a:pt x="3927" y="4499"/>
                  </a:lnTo>
                  <a:lnTo>
                    <a:pt x="3930" y="4490"/>
                  </a:lnTo>
                  <a:lnTo>
                    <a:pt x="3931" y="4480"/>
                  </a:lnTo>
                  <a:lnTo>
                    <a:pt x="3930" y="4470"/>
                  </a:lnTo>
                  <a:lnTo>
                    <a:pt x="3927" y="4461"/>
                  </a:lnTo>
                  <a:lnTo>
                    <a:pt x="3923" y="4453"/>
                  </a:lnTo>
                  <a:lnTo>
                    <a:pt x="3917" y="4445"/>
                  </a:lnTo>
                  <a:lnTo>
                    <a:pt x="3910" y="4440"/>
                  </a:lnTo>
                  <a:lnTo>
                    <a:pt x="3902" y="4435"/>
                  </a:lnTo>
                  <a:lnTo>
                    <a:pt x="3892" y="4433"/>
                  </a:lnTo>
                  <a:lnTo>
                    <a:pt x="3883" y="4432"/>
                  </a:lnTo>
                  <a:close/>
                  <a:moveTo>
                    <a:pt x="3404" y="4432"/>
                  </a:moveTo>
                  <a:lnTo>
                    <a:pt x="3394" y="4433"/>
                  </a:lnTo>
                  <a:lnTo>
                    <a:pt x="3385" y="4435"/>
                  </a:lnTo>
                  <a:lnTo>
                    <a:pt x="3377" y="4440"/>
                  </a:lnTo>
                  <a:lnTo>
                    <a:pt x="3370" y="4445"/>
                  </a:lnTo>
                  <a:lnTo>
                    <a:pt x="3364" y="4453"/>
                  </a:lnTo>
                  <a:lnTo>
                    <a:pt x="3360" y="4461"/>
                  </a:lnTo>
                  <a:lnTo>
                    <a:pt x="3357" y="4470"/>
                  </a:lnTo>
                  <a:lnTo>
                    <a:pt x="3356" y="4480"/>
                  </a:lnTo>
                  <a:lnTo>
                    <a:pt x="3357" y="4490"/>
                  </a:lnTo>
                  <a:lnTo>
                    <a:pt x="3360" y="4499"/>
                  </a:lnTo>
                  <a:lnTo>
                    <a:pt x="3364" y="4507"/>
                  </a:lnTo>
                  <a:lnTo>
                    <a:pt x="3370" y="4514"/>
                  </a:lnTo>
                  <a:lnTo>
                    <a:pt x="3377" y="4520"/>
                  </a:lnTo>
                  <a:lnTo>
                    <a:pt x="3385" y="4524"/>
                  </a:lnTo>
                  <a:lnTo>
                    <a:pt x="3394" y="4527"/>
                  </a:lnTo>
                  <a:lnTo>
                    <a:pt x="3404" y="4528"/>
                  </a:lnTo>
                  <a:lnTo>
                    <a:pt x="3413" y="4527"/>
                  </a:lnTo>
                  <a:lnTo>
                    <a:pt x="3422" y="4524"/>
                  </a:lnTo>
                  <a:lnTo>
                    <a:pt x="3430" y="4520"/>
                  </a:lnTo>
                  <a:lnTo>
                    <a:pt x="3438" y="4514"/>
                  </a:lnTo>
                  <a:lnTo>
                    <a:pt x="3444" y="4507"/>
                  </a:lnTo>
                  <a:lnTo>
                    <a:pt x="3448" y="4499"/>
                  </a:lnTo>
                  <a:lnTo>
                    <a:pt x="3451" y="4490"/>
                  </a:lnTo>
                  <a:lnTo>
                    <a:pt x="3452" y="4480"/>
                  </a:lnTo>
                  <a:lnTo>
                    <a:pt x="3451" y="4470"/>
                  </a:lnTo>
                  <a:lnTo>
                    <a:pt x="3448" y="4461"/>
                  </a:lnTo>
                  <a:lnTo>
                    <a:pt x="3444" y="4453"/>
                  </a:lnTo>
                  <a:lnTo>
                    <a:pt x="3438" y="4445"/>
                  </a:lnTo>
                  <a:lnTo>
                    <a:pt x="3430" y="4440"/>
                  </a:lnTo>
                  <a:lnTo>
                    <a:pt x="3422" y="4435"/>
                  </a:lnTo>
                  <a:lnTo>
                    <a:pt x="3413" y="4433"/>
                  </a:lnTo>
                  <a:lnTo>
                    <a:pt x="3404" y="4432"/>
                  </a:lnTo>
                  <a:close/>
                  <a:moveTo>
                    <a:pt x="2924" y="4432"/>
                  </a:moveTo>
                  <a:lnTo>
                    <a:pt x="2915" y="4433"/>
                  </a:lnTo>
                  <a:lnTo>
                    <a:pt x="2906" y="4435"/>
                  </a:lnTo>
                  <a:lnTo>
                    <a:pt x="2898" y="4440"/>
                  </a:lnTo>
                  <a:lnTo>
                    <a:pt x="2890" y="4445"/>
                  </a:lnTo>
                  <a:lnTo>
                    <a:pt x="2884" y="4453"/>
                  </a:lnTo>
                  <a:lnTo>
                    <a:pt x="2880" y="4461"/>
                  </a:lnTo>
                  <a:lnTo>
                    <a:pt x="2877" y="4470"/>
                  </a:lnTo>
                  <a:lnTo>
                    <a:pt x="2876" y="4480"/>
                  </a:lnTo>
                  <a:lnTo>
                    <a:pt x="2877" y="4490"/>
                  </a:lnTo>
                  <a:lnTo>
                    <a:pt x="2880" y="4499"/>
                  </a:lnTo>
                  <a:lnTo>
                    <a:pt x="2884" y="4507"/>
                  </a:lnTo>
                  <a:lnTo>
                    <a:pt x="2890" y="4514"/>
                  </a:lnTo>
                  <a:lnTo>
                    <a:pt x="2898" y="4520"/>
                  </a:lnTo>
                  <a:lnTo>
                    <a:pt x="2906" y="4524"/>
                  </a:lnTo>
                  <a:lnTo>
                    <a:pt x="2915" y="4527"/>
                  </a:lnTo>
                  <a:lnTo>
                    <a:pt x="2924" y="4528"/>
                  </a:lnTo>
                  <a:lnTo>
                    <a:pt x="2933" y="4527"/>
                  </a:lnTo>
                  <a:lnTo>
                    <a:pt x="2943" y="4524"/>
                  </a:lnTo>
                  <a:lnTo>
                    <a:pt x="2951" y="4520"/>
                  </a:lnTo>
                  <a:lnTo>
                    <a:pt x="2958" y="4514"/>
                  </a:lnTo>
                  <a:lnTo>
                    <a:pt x="2964" y="4507"/>
                  </a:lnTo>
                  <a:lnTo>
                    <a:pt x="2968" y="4499"/>
                  </a:lnTo>
                  <a:lnTo>
                    <a:pt x="2971" y="4490"/>
                  </a:lnTo>
                  <a:lnTo>
                    <a:pt x="2972" y="4480"/>
                  </a:lnTo>
                  <a:lnTo>
                    <a:pt x="2971" y="4470"/>
                  </a:lnTo>
                  <a:lnTo>
                    <a:pt x="2968" y="4461"/>
                  </a:lnTo>
                  <a:lnTo>
                    <a:pt x="2964" y="4453"/>
                  </a:lnTo>
                  <a:lnTo>
                    <a:pt x="2958" y="4445"/>
                  </a:lnTo>
                  <a:lnTo>
                    <a:pt x="2951" y="4440"/>
                  </a:lnTo>
                  <a:lnTo>
                    <a:pt x="2943" y="4435"/>
                  </a:lnTo>
                  <a:lnTo>
                    <a:pt x="2933" y="4433"/>
                  </a:lnTo>
                  <a:lnTo>
                    <a:pt x="2924" y="4432"/>
                  </a:lnTo>
                  <a:close/>
                  <a:moveTo>
                    <a:pt x="2445" y="4432"/>
                  </a:moveTo>
                  <a:lnTo>
                    <a:pt x="2435" y="4433"/>
                  </a:lnTo>
                  <a:lnTo>
                    <a:pt x="2426" y="4435"/>
                  </a:lnTo>
                  <a:lnTo>
                    <a:pt x="2418" y="4440"/>
                  </a:lnTo>
                  <a:lnTo>
                    <a:pt x="2411" y="4445"/>
                  </a:lnTo>
                  <a:lnTo>
                    <a:pt x="2405" y="4453"/>
                  </a:lnTo>
                  <a:lnTo>
                    <a:pt x="2401" y="4461"/>
                  </a:lnTo>
                  <a:lnTo>
                    <a:pt x="2398" y="4470"/>
                  </a:lnTo>
                  <a:lnTo>
                    <a:pt x="2397" y="4480"/>
                  </a:lnTo>
                  <a:lnTo>
                    <a:pt x="2398" y="4490"/>
                  </a:lnTo>
                  <a:lnTo>
                    <a:pt x="2401" y="4499"/>
                  </a:lnTo>
                  <a:lnTo>
                    <a:pt x="2405" y="4507"/>
                  </a:lnTo>
                  <a:lnTo>
                    <a:pt x="2411" y="4514"/>
                  </a:lnTo>
                  <a:lnTo>
                    <a:pt x="2418" y="4520"/>
                  </a:lnTo>
                  <a:lnTo>
                    <a:pt x="2426" y="4524"/>
                  </a:lnTo>
                  <a:lnTo>
                    <a:pt x="2435" y="4527"/>
                  </a:lnTo>
                  <a:lnTo>
                    <a:pt x="2445" y="4528"/>
                  </a:lnTo>
                  <a:lnTo>
                    <a:pt x="2455" y="4527"/>
                  </a:lnTo>
                  <a:lnTo>
                    <a:pt x="2463" y="4524"/>
                  </a:lnTo>
                  <a:lnTo>
                    <a:pt x="2471" y="4520"/>
                  </a:lnTo>
                  <a:lnTo>
                    <a:pt x="2479" y="4514"/>
                  </a:lnTo>
                  <a:lnTo>
                    <a:pt x="2485" y="4507"/>
                  </a:lnTo>
                  <a:lnTo>
                    <a:pt x="2489" y="4499"/>
                  </a:lnTo>
                  <a:lnTo>
                    <a:pt x="2492" y="4490"/>
                  </a:lnTo>
                  <a:lnTo>
                    <a:pt x="2493" y="4480"/>
                  </a:lnTo>
                  <a:lnTo>
                    <a:pt x="2492" y="4470"/>
                  </a:lnTo>
                  <a:lnTo>
                    <a:pt x="2489" y="4461"/>
                  </a:lnTo>
                  <a:lnTo>
                    <a:pt x="2485" y="4453"/>
                  </a:lnTo>
                  <a:lnTo>
                    <a:pt x="2479" y="4445"/>
                  </a:lnTo>
                  <a:lnTo>
                    <a:pt x="2471" y="4440"/>
                  </a:lnTo>
                  <a:lnTo>
                    <a:pt x="2463" y="4435"/>
                  </a:lnTo>
                  <a:lnTo>
                    <a:pt x="2455" y="4433"/>
                  </a:lnTo>
                  <a:lnTo>
                    <a:pt x="2445" y="4432"/>
                  </a:lnTo>
                  <a:close/>
                  <a:moveTo>
                    <a:pt x="4841" y="3988"/>
                  </a:moveTo>
                  <a:lnTo>
                    <a:pt x="4832" y="3989"/>
                  </a:lnTo>
                  <a:lnTo>
                    <a:pt x="4823" y="3992"/>
                  </a:lnTo>
                  <a:lnTo>
                    <a:pt x="4815" y="3996"/>
                  </a:lnTo>
                  <a:lnTo>
                    <a:pt x="4807" y="4002"/>
                  </a:lnTo>
                  <a:lnTo>
                    <a:pt x="4801" y="4010"/>
                  </a:lnTo>
                  <a:lnTo>
                    <a:pt x="4797" y="4018"/>
                  </a:lnTo>
                  <a:lnTo>
                    <a:pt x="4794" y="4027"/>
                  </a:lnTo>
                  <a:lnTo>
                    <a:pt x="4793" y="4036"/>
                  </a:lnTo>
                  <a:lnTo>
                    <a:pt x="4794" y="4047"/>
                  </a:lnTo>
                  <a:lnTo>
                    <a:pt x="4797" y="4056"/>
                  </a:lnTo>
                  <a:lnTo>
                    <a:pt x="4801" y="4064"/>
                  </a:lnTo>
                  <a:lnTo>
                    <a:pt x="4807" y="4071"/>
                  </a:lnTo>
                  <a:lnTo>
                    <a:pt x="4815" y="4076"/>
                  </a:lnTo>
                  <a:lnTo>
                    <a:pt x="4823" y="4081"/>
                  </a:lnTo>
                  <a:lnTo>
                    <a:pt x="4832" y="4083"/>
                  </a:lnTo>
                  <a:lnTo>
                    <a:pt x="4841" y="4084"/>
                  </a:lnTo>
                  <a:lnTo>
                    <a:pt x="4852" y="4083"/>
                  </a:lnTo>
                  <a:lnTo>
                    <a:pt x="4861" y="4081"/>
                  </a:lnTo>
                  <a:lnTo>
                    <a:pt x="4869" y="4076"/>
                  </a:lnTo>
                  <a:lnTo>
                    <a:pt x="4876" y="4071"/>
                  </a:lnTo>
                  <a:lnTo>
                    <a:pt x="4881" y="4064"/>
                  </a:lnTo>
                  <a:lnTo>
                    <a:pt x="4886" y="4056"/>
                  </a:lnTo>
                  <a:lnTo>
                    <a:pt x="4888" y="4047"/>
                  </a:lnTo>
                  <a:lnTo>
                    <a:pt x="4889" y="4036"/>
                  </a:lnTo>
                  <a:lnTo>
                    <a:pt x="4888" y="4027"/>
                  </a:lnTo>
                  <a:lnTo>
                    <a:pt x="4886" y="4018"/>
                  </a:lnTo>
                  <a:lnTo>
                    <a:pt x="4881" y="4010"/>
                  </a:lnTo>
                  <a:lnTo>
                    <a:pt x="4876" y="4002"/>
                  </a:lnTo>
                  <a:lnTo>
                    <a:pt x="4869" y="3996"/>
                  </a:lnTo>
                  <a:lnTo>
                    <a:pt x="4861" y="3992"/>
                  </a:lnTo>
                  <a:lnTo>
                    <a:pt x="4852" y="3989"/>
                  </a:lnTo>
                  <a:lnTo>
                    <a:pt x="4841" y="3988"/>
                  </a:lnTo>
                  <a:close/>
                  <a:moveTo>
                    <a:pt x="4363" y="3988"/>
                  </a:moveTo>
                  <a:lnTo>
                    <a:pt x="4353" y="3989"/>
                  </a:lnTo>
                  <a:lnTo>
                    <a:pt x="4343" y="3992"/>
                  </a:lnTo>
                  <a:lnTo>
                    <a:pt x="4335" y="3996"/>
                  </a:lnTo>
                  <a:lnTo>
                    <a:pt x="4328" y="4002"/>
                  </a:lnTo>
                  <a:lnTo>
                    <a:pt x="4323" y="4010"/>
                  </a:lnTo>
                  <a:lnTo>
                    <a:pt x="4318" y="4018"/>
                  </a:lnTo>
                  <a:lnTo>
                    <a:pt x="4315" y="4027"/>
                  </a:lnTo>
                  <a:lnTo>
                    <a:pt x="4315" y="4036"/>
                  </a:lnTo>
                  <a:lnTo>
                    <a:pt x="4315" y="4047"/>
                  </a:lnTo>
                  <a:lnTo>
                    <a:pt x="4318" y="4056"/>
                  </a:lnTo>
                  <a:lnTo>
                    <a:pt x="4323" y="4064"/>
                  </a:lnTo>
                  <a:lnTo>
                    <a:pt x="4328" y="4071"/>
                  </a:lnTo>
                  <a:lnTo>
                    <a:pt x="4335" y="4076"/>
                  </a:lnTo>
                  <a:lnTo>
                    <a:pt x="4343" y="4081"/>
                  </a:lnTo>
                  <a:lnTo>
                    <a:pt x="4353" y="4083"/>
                  </a:lnTo>
                  <a:lnTo>
                    <a:pt x="4363" y="4084"/>
                  </a:lnTo>
                  <a:lnTo>
                    <a:pt x="4372" y="4083"/>
                  </a:lnTo>
                  <a:lnTo>
                    <a:pt x="4381" y="4081"/>
                  </a:lnTo>
                  <a:lnTo>
                    <a:pt x="4389" y="4076"/>
                  </a:lnTo>
                  <a:lnTo>
                    <a:pt x="4397" y="4071"/>
                  </a:lnTo>
                  <a:lnTo>
                    <a:pt x="4402" y="4064"/>
                  </a:lnTo>
                  <a:lnTo>
                    <a:pt x="4407" y="4056"/>
                  </a:lnTo>
                  <a:lnTo>
                    <a:pt x="4410" y="4047"/>
                  </a:lnTo>
                  <a:lnTo>
                    <a:pt x="4411" y="4036"/>
                  </a:lnTo>
                  <a:lnTo>
                    <a:pt x="4410" y="4027"/>
                  </a:lnTo>
                  <a:lnTo>
                    <a:pt x="4407" y="4018"/>
                  </a:lnTo>
                  <a:lnTo>
                    <a:pt x="4402" y="4010"/>
                  </a:lnTo>
                  <a:lnTo>
                    <a:pt x="4397" y="4002"/>
                  </a:lnTo>
                  <a:lnTo>
                    <a:pt x="4389" y="3996"/>
                  </a:lnTo>
                  <a:lnTo>
                    <a:pt x="4381" y="3992"/>
                  </a:lnTo>
                  <a:lnTo>
                    <a:pt x="4372" y="3989"/>
                  </a:lnTo>
                  <a:lnTo>
                    <a:pt x="4363" y="3988"/>
                  </a:lnTo>
                  <a:close/>
                  <a:moveTo>
                    <a:pt x="3883" y="3988"/>
                  </a:moveTo>
                  <a:lnTo>
                    <a:pt x="3873" y="3989"/>
                  </a:lnTo>
                  <a:lnTo>
                    <a:pt x="3864" y="3992"/>
                  </a:lnTo>
                  <a:lnTo>
                    <a:pt x="3856" y="3996"/>
                  </a:lnTo>
                  <a:lnTo>
                    <a:pt x="3848" y="4002"/>
                  </a:lnTo>
                  <a:lnTo>
                    <a:pt x="3843" y="4010"/>
                  </a:lnTo>
                  <a:lnTo>
                    <a:pt x="3838" y="4018"/>
                  </a:lnTo>
                  <a:lnTo>
                    <a:pt x="3836" y="4027"/>
                  </a:lnTo>
                  <a:lnTo>
                    <a:pt x="3835" y="4036"/>
                  </a:lnTo>
                  <a:lnTo>
                    <a:pt x="3836" y="4047"/>
                  </a:lnTo>
                  <a:lnTo>
                    <a:pt x="3838" y="4056"/>
                  </a:lnTo>
                  <a:lnTo>
                    <a:pt x="3843" y="4064"/>
                  </a:lnTo>
                  <a:lnTo>
                    <a:pt x="3848" y="4071"/>
                  </a:lnTo>
                  <a:lnTo>
                    <a:pt x="3856" y="4076"/>
                  </a:lnTo>
                  <a:lnTo>
                    <a:pt x="3864" y="4081"/>
                  </a:lnTo>
                  <a:lnTo>
                    <a:pt x="3873" y="4083"/>
                  </a:lnTo>
                  <a:lnTo>
                    <a:pt x="3883" y="4084"/>
                  </a:lnTo>
                  <a:lnTo>
                    <a:pt x="3892" y="4083"/>
                  </a:lnTo>
                  <a:lnTo>
                    <a:pt x="3902" y="4081"/>
                  </a:lnTo>
                  <a:lnTo>
                    <a:pt x="3910" y="4076"/>
                  </a:lnTo>
                  <a:lnTo>
                    <a:pt x="3917" y="4071"/>
                  </a:lnTo>
                  <a:lnTo>
                    <a:pt x="3923" y="4064"/>
                  </a:lnTo>
                  <a:lnTo>
                    <a:pt x="3927" y="4056"/>
                  </a:lnTo>
                  <a:lnTo>
                    <a:pt x="3930" y="4047"/>
                  </a:lnTo>
                  <a:lnTo>
                    <a:pt x="3931" y="4036"/>
                  </a:lnTo>
                  <a:lnTo>
                    <a:pt x="3930" y="4027"/>
                  </a:lnTo>
                  <a:lnTo>
                    <a:pt x="3927" y="4018"/>
                  </a:lnTo>
                  <a:lnTo>
                    <a:pt x="3923" y="4010"/>
                  </a:lnTo>
                  <a:lnTo>
                    <a:pt x="3917" y="4002"/>
                  </a:lnTo>
                  <a:lnTo>
                    <a:pt x="3910" y="3996"/>
                  </a:lnTo>
                  <a:lnTo>
                    <a:pt x="3902" y="3992"/>
                  </a:lnTo>
                  <a:lnTo>
                    <a:pt x="3892" y="3989"/>
                  </a:lnTo>
                  <a:lnTo>
                    <a:pt x="3883" y="3988"/>
                  </a:lnTo>
                  <a:close/>
                  <a:moveTo>
                    <a:pt x="3404" y="3988"/>
                  </a:moveTo>
                  <a:lnTo>
                    <a:pt x="3394" y="3989"/>
                  </a:lnTo>
                  <a:lnTo>
                    <a:pt x="3385" y="3992"/>
                  </a:lnTo>
                  <a:lnTo>
                    <a:pt x="3377" y="3996"/>
                  </a:lnTo>
                  <a:lnTo>
                    <a:pt x="3370" y="4002"/>
                  </a:lnTo>
                  <a:lnTo>
                    <a:pt x="3364" y="4010"/>
                  </a:lnTo>
                  <a:lnTo>
                    <a:pt x="3360" y="4018"/>
                  </a:lnTo>
                  <a:lnTo>
                    <a:pt x="3357" y="4027"/>
                  </a:lnTo>
                  <a:lnTo>
                    <a:pt x="3356" y="4036"/>
                  </a:lnTo>
                  <a:lnTo>
                    <a:pt x="3357" y="4047"/>
                  </a:lnTo>
                  <a:lnTo>
                    <a:pt x="3360" y="4056"/>
                  </a:lnTo>
                  <a:lnTo>
                    <a:pt x="3364" y="4064"/>
                  </a:lnTo>
                  <a:lnTo>
                    <a:pt x="3370" y="4071"/>
                  </a:lnTo>
                  <a:lnTo>
                    <a:pt x="3377" y="4076"/>
                  </a:lnTo>
                  <a:lnTo>
                    <a:pt x="3385" y="4081"/>
                  </a:lnTo>
                  <a:lnTo>
                    <a:pt x="3394" y="4083"/>
                  </a:lnTo>
                  <a:lnTo>
                    <a:pt x="3404" y="4084"/>
                  </a:lnTo>
                  <a:lnTo>
                    <a:pt x="3413" y="4083"/>
                  </a:lnTo>
                  <a:lnTo>
                    <a:pt x="3422" y="4081"/>
                  </a:lnTo>
                  <a:lnTo>
                    <a:pt x="3430" y="4076"/>
                  </a:lnTo>
                  <a:lnTo>
                    <a:pt x="3438" y="4071"/>
                  </a:lnTo>
                  <a:lnTo>
                    <a:pt x="3444" y="4064"/>
                  </a:lnTo>
                  <a:lnTo>
                    <a:pt x="3448" y="4056"/>
                  </a:lnTo>
                  <a:lnTo>
                    <a:pt x="3451" y="4047"/>
                  </a:lnTo>
                  <a:lnTo>
                    <a:pt x="3452" y="4036"/>
                  </a:lnTo>
                  <a:lnTo>
                    <a:pt x="3451" y="4027"/>
                  </a:lnTo>
                  <a:lnTo>
                    <a:pt x="3448" y="4018"/>
                  </a:lnTo>
                  <a:lnTo>
                    <a:pt x="3444" y="4010"/>
                  </a:lnTo>
                  <a:lnTo>
                    <a:pt x="3438" y="4002"/>
                  </a:lnTo>
                  <a:lnTo>
                    <a:pt x="3430" y="3996"/>
                  </a:lnTo>
                  <a:lnTo>
                    <a:pt x="3422" y="3992"/>
                  </a:lnTo>
                  <a:lnTo>
                    <a:pt x="3413" y="3989"/>
                  </a:lnTo>
                  <a:lnTo>
                    <a:pt x="3404" y="3988"/>
                  </a:lnTo>
                  <a:close/>
                  <a:moveTo>
                    <a:pt x="2924" y="3988"/>
                  </a:moveTo>
                  <a:lnTo>
                    <a:pt x="2915" y="3989"/>
                  </a:lnTo>
                  <a:lnTo>
                    <a:pt x="2906" y="3992"/>
                  </a:lnTo>
                  <a:lnTo>
                    <a:pt x="2898" y="3996"/>
                  </a:lnTo>
                  <a:lnTo>
                    <a:pt x="2890" y="4002"/>
                  </a:lnTo>
                  <a:lnTo>
                    <a:pt x="2884" y="4010"/>
                  </a:lnTo>
                  <a:lnTo>
                    <a:pt x="2880" y="4018"/>
                  </a:lnTo>
                  <a:lnTo>
                    <a:pt x="2877" y="4027"/>
                  </a:lnTo>
                  <a:lnTo>
                    <a:pt x="2876" y="4036"/>
                  </a:lnTo>
                  <a:lnTo>
                    <a:pt x="2877" y="4047"/>
                  </a:lnTo>
                  <a:lnTo>
                    <a:pt x="2880" y="4056"/>
                  </a:lnTo>
                  <a:lnTo>
                    <a:pt x="2884" y="4064"/>
                  </a:lnTo>
                  <a:lnTo>
                    <a:pt x="2890" y="4071"/>
                  </a:lnTo>
                  <a:lnTo>
                    <a:pt x="2898" y="4076"/>
                  </a:lnTo>
                  <a:lnTo>
                    <a:pt x="2906" y="4081"/>
                  </a:lnTo>
                  <a:lnTo>
                    <a:pt x="2915" y="4083"/>
                  </a:lnTo>
                  <a:lnTo>
                    <a:pt x="2924" y="4084"/>
                  </a:lnTo>
                  <a:lnTo>
                    <a:pt x="2933" y="4083"/>
                  </a:lnTo>
                  <a:lnTo>
                    <a:pt x="2943" y="4081"/>
                  </a:lnTo>
                  <a:lnTo>
                    <a:pt x="2951" y="4076"/>
                  </a:lnTo>
                  <a:lnTo>
                    <a:pt x="2958" y="4071"/>
                  </a:lnTo>
                  <a:lnTo>
                    <a:pt x="2964" y="4064"/>
                  </a:lnTo>
                  <a:lnTo>
                    <a:pt x="2968" y="4056"/>
                  </a:lnTo>
                  <a:lnTo>
                    <a:pt x="2971" y="4047"/>
                  </a:lnTo>
                  <a:lnTo>
                    <a:pt x="2972" y="4036"/>
                  </a:lnTo>
                  <a:lnTo>
                    <a:pt x="2971" y="4027"/>
                  </a:lnTo>
                  <a:lnTo>
                    <a:pt x="2968" y="4018"/>
                  </a:lnTo>
                  <a:lnTo>
                    <a:pt x="2964" y="4010"/>
                  </a:lnTo>
                  <a:lnTo>
                    <a:pt x="2958" y="4002"/>
                  </a:lnTo>
                  <a:lnTo>
                    <a:pt x="2951" y="3996"/>
                  </a:lnTo>
                  <a:lnTo>
                    <a:pt x="2943" y="3992"/>
                  </a:lnTo>
                  <a:lnTo>
                    <a:pt x="2933" y="3989"/>
                  </a:lnTo>
                  <a:lnTo>
                    <a:pt x="2924" y="3988"/>
                  </a:lnTo>
                  <a:close/>
                  <a:moveTo>
                    <a:pt x="2445" y="3988"/>
                  </a:moveTo>
                  <a:lnTo>
                    <a:pt x="2435" y="3989"/>
                  </a:lnTo>
                  <a:lnTo>
                    <a:pt x="2426" y="3992"/>
                  </a:lnTo>
                  <a:lnTo>
                    <a:pt x="2418" y="3996"/>
                  </a:lnTo>
                  <a:lnTo>
                    <a:pt x="2411" y="4002"/>
                  </a:lnTo>
                  <a:lnTo>
                    <a:pt x="2405" y="4010"/>
                  </a:lnTo>
                  <a:lnTo>
                    <a:pt x="2401" y="4018"/>
                  </a:lnTo>
                  <a:lnTo>
                    <a:pt x="2398" y="4027"/>
                  </a:lnTo>
                  <a:lnTo>
                    <a:pt x="2397" y="4036"/>
                  </a:lnTo>
                  <a:lnTo>
                    <a:pt x="2398" y="4047"/>
                  </a:lnTo>
                  <a:lnTo>
                    <a:pt x="2401" y="4056"/>
                  </a:lnTo>
                  <a:lnTo>
                    <a:pt x="2405" y="4064"/>
                  </a:lnTo>
                  <a:lnTo>
                    <a:pt x="2411" y="4071"/>
                  </a:lnTo>
                  <a:lnTo>
                    <a:pt x="2418" y="4076"/>
                  </a:lnTo>
                  <a:lnTo>
                    <a:pt x="2426" y="4081"/>
                  </a:lnTo>
                  <a:lnTo>
                    <a:pt x="2435" y="4083"/>
                  </a:lnTo>
                  <a:lnTo>
                    <a:pt x="2445" y="4084"/>
                  </a:lnTo>
                  <a:lnTo>
                    <a:pt x="2455" y="4083"/>
                  </a:lnTo>
                  <a:lnTo>
                    <a:pt x="2463" y="4081"/>
                  </a:lnTo>
                  <a:lnTo>
                    <a:pt x="2471" y="4076"/>
                  </a:lnTo>
                  <a:lnTo>
                    <a:pt x="2479" y="4071"/>
                  </a:lnTo>
                  <a:lnTo>
                    <a:pt x="2485" y="4064"/>
                  </a:lnTo>
                  <a:lnTo>
                    <a:pt x="2489" y="4056"/>
                  </a:lnTo>
                  <a:lnTo>
                    <a:pt x="2492" y="4047"/>
                  </a:lnTo>
                  <a:lnTo>
                    <a:pt x="2493" y="4036"/>
                  </a:lnTo>
                  <a:lnTo>
                    <a:pt x="2492" y="4027"/>
                  </a:lnTo>
                  <a:lnTo>
                    <a:pt x="2489" y="4018"/>
                  </a:lnTo>
                  <a:lnTo>
                    <a:pt x="2485" y="4010"/>
                  </a:lnTo>
                  <a:lnTo>
                    <a:pt x="2479" y="4002"/>
                  </a:lnTo>
                  <a:lnTo>
                    <a:pt x="2471" y="3996"/>
                  </a:lnTo>
                  <a:lnTo>
                    <a:pt x="2463" y="3992"/>
                  </a:lnTo>
                  <a:lnTo>
                    <a:pt x="2455" y="3989"/>
                  </a:lnTo>
                  <a:lnTo>
                    <a:pt x="2445" y="3988"/>
                  </a:lnTo>
                  <a:close/>
                  <a:moveTo>
                    <a:pt x="4841" y="3545"/>
                  </a:moveTo>
                  <a:lnTo>
                    <a:pt x="4832" y="3546"/>
                  </a:lnTo>
                  <a:lnTo>
                    <a:pt x="4823" y="3549"/>
                  </a:lnTo>
                  <a:lnTo>
                    <a:pt x="4815" y="3553"/>
                  </a:lnTo>
                  <a:lnTo>
                    <a:pt x="4807" y="3559"/>
                  </a:lnTo>
                  <a:lnTo>
                    <a:pt x="4801" y="3567"/>
                  </a:lnTo>
                  <a:lnTo>
                    <a:pt x="4797" y="3575"/>
                  </a:lnTo>
                  <a:lnTo>
                    <a:pt x="4794" y="3584"/>
                  </a:lnTo>
                  <a:lnTo>
                    <a:pt x="4793" y="3593"/>
                  </a:lnTo>
                  <a:lnTo>
                    <a:pt x="4794" y="3603"/>
                  </a:lnTo>
                  <a:lnTo>
                    <a:pt x="4797" y="3613"/>
                  </a:lnTo>
                  <a:lnTo>
                    <a:pt x="4801" y="3621"/>
                  </a:lnTo>
                  <a:lnTo>
                    <a:pt x="4807" y="3627"/>
                  </a:lnTo>
                  <a:lnTo>
                    <a:pt x="4815" y="3633"/>
                  </a:lnTo>
                  <a:lnTo>
                    <a:pt x="4823" y="3638"/>
                  </a:lnTo>
                  <a:lnTo>
                    <a:pt x="4832" y="3640"/>
                  </a:lnTo>
                  <a:lnTo>
                    <a:pt x="4841" y="3641"/>
                  </a:lnTo>
                  <a:lnTo>
                    <a:pt x="4852" y="3640"/>
                  </a:lnTo>
                  <a:lnTo>
                    <a:pt x="4861" y="3638"/>
                  </a:lnTo>
                  <a:lnTo>
                    <a:pt x="4869" y="3633"/>
                  </a:lnTo>
                  <a:lnTo>
                    <a:pt x="4876" y="3627"/>
                  </a:lnTo>
                  <a:lnTo>
                    <a:pt x="4881" y="3621"/>
                  </a:lnTo>
                  <a:lnTo>
                    <a:pt x="4886" y="3613"/>
                  </a:lnTo>
                  <a:lnTo>
                    <a:pt x="4888" y="3603"/>
                  </a:lnTo>
                  <a:lnTo>
                    <a:pt x="4889" y="3593"/>
                  </a:lnTo>
                  <a:lnTo>
                    <a:pt x="4888" y="3584"/>
                  </a:lnTo>
                  <a:lnTo>
                    <a:pt x="4886" y="3575"/>
                  </a:lnTo>
                  <a:lnTo>
                    <a:pt x="4881" y="3567"/>
                  </a:lnTo>
                  <a:lnTo>
                    <a:pt x="4876" y="3559"/>
                  </a:lnTo>
                  <a:lnTo>
                    <a:pt x="4869" y="3553"/>
                  </a:lnTo>
                  <a:lnTo>
                    <a:pt x="4861" y="3549"/>
                  </a:lnTo>
                  <a:lnTo>
                    <a:pt x="4852" y="3546"/>
                  </a:lnTo>
                  <a:lnTo>
                    <a:pt x="4841" y="3545"/>
                  </a:lnTo>
                  <a:close/>
                  <a:moveTo>
                    <a:pt x="4363" y="3545"/>
                  </a:moveTo>
                  <a:lnTo>
                    <a:pt x="4353" y="3546"/>
                  </a:lnTo>
                  <a:lnTo>
                    <a:pt x="4343" y="3549"/>
                  </a:lnTo>
                  <a:lnTo>
                    <a:pt x="4335" y="3553"/>
                  </a:lnTo>
                  <a:lnTo>
                    <a:pt x="4328" y="3559"/>
                  </a:lnTo>
                  <a:lnTo>
                    <a:pt x="4323" y="3567"/>
                  </a:lnTo>
                  <a:lnTo>
                    <a:pt x="4318" y="3575"/>
                  </a:lnTo>
                  <a:lnTo>
                    <a:pt x="4315" y="3584"/>
                  </a:lnTo>
                  <a:lnTo>
                    <a:pt x="4315" y="3593"/>
                  </a:lnTo>
                  <a:lnTo>
                    <a:pt x="4315" y="3603"/>
                  </a:lnTo>
                  <a:lnTo>
                    <a:pt x="4318" y="3613"/>
                  </a:lnTo>
                  <a:lnTo>
                    <a:pt x="4323" y="3621"/>
                  </a:lnTo>
                  <a:lnTo>
                    <a:pt x="4328" y="3627"/>
                  </a:lnTo>
                  <a:lnTo>
                    <a:pt x="4335" y="3633"/>
                  </a:lnTo>
                  <a:lnTo>
                    <a:pt x="4343" y="3638"/>
                  </a:lnTo>
                  <a:lnTo>
                    <a:pt x="4353" y="3640"/>
                  </a:lnTo>
                  <a:lnTo>
                    <a:pt x="4363" y="3641"/>
                  </a:lnTo>
                  <a:lnTo>
                    <a:pt x="4372" y="3640"/>
                  </a:lnTo>
                  <a:lnTo>
                    <a:pt x="4381" y="3638"/>
                  </a:lnTo>
                  <a:lnTo>
                    <a:pt x="4389" y="3633"/>
                  </a:lnTo>
                  <a:lnTo>
                    <a:pt x="4397" y="3627"/>
                  </a:lnTo>
                  <a:lnTo>
                    <a:pt x="4402" y="3621"/>
                  </a:lnTo>
                  <a:lnTo>
                    <a:pt x="4407" y="3613"/>
                  </a:lnTo>
                  <a:lnTo>
                    <a:pt x="4410" y="3603"/>
                  </a:lnTo>
                  <a:lnTo>
                    <a:pt x="4411" y="3593"/>
                  </a:lnTo>
                  <a:lnTo>
                    <a:pt x="4410" y="3584"/>
                  </a:lnTo>
                  <a:lnTo>
                    <a:pt x="4407" y="3575"/>
                  </a:lnTo>
                  <a:lnTo>
                    <a:pt x="4402" y="3567"/>
                  </a:lnTo>
                  <a:lnTo>
                    <a:pt x="4397" y="3559"/>
                  </a:lnTo>
                  <a:lnTo>
                    <a:pt x="4389" y="3553"/>
                  </a:lnTo>
                  <a:lnTo>
                    <a:pt x="4381" y="3549"/>
                  </a:lnTo>
                  <a:lnTo>
                    <a:pt x="4372" y="3546"/>
                  </a:lnTo>
                  <a:lnTo>
                    <a:pt x="4363" y="3545"/>
                  </a:lnTo>
                  <a:close/>
                  <a:moveTo>
                    <a:pt x="3883" y="3545"/>
                  </a:moveTo>
                  <a:lnTo>
                    <a:pt x="3873" y="3546"/>
                  </a:lnTo>
                  <a:lnTo>
                    <a:pt x="3864" y="3549"/>
                  </a:lnTo>
                  <a:lnTo>
                    <a:pt x="3856" y="3553"/>
                  </a:lnTo>
                  <a:lnTo>
                    <a:pt x="3848" y="3559"/>
                  </a:lnTo>
                  <a:lnTo>
                    <a:pt x="3843" y="3567"/>
                  </a:lnTo>
                  <a:lnTo>
                    <a:pt x="3838" y="3575"/>
                  </a:lnTo>
                  <a:lnTo>
                    <a:pt x="3836" y="3584"/>
                  </a:lnTo>
                  <a:lnTo>
                    <a:pt x="3835" y="3593"/>
                  </a:lnTo>
                  <a:lnTo>
                    <a:pt x="3836" y="3603"/>
                  </a:lnTo>
                  <a:lnTo>
                    <a:pt x="3838" y="3613"/>
                  </a:lnTo>
                  <a:lnTo>
                    <a:pt x="3843" y="3621"/>
                  </a:lnTo>
                  <a:lnTo>
                    <a:pt x="3848" y="3627"/>
                  </a:lnTo>
                  <a:lnTo>
                    <a:pt x="3856" y="3633"/>
                  </a:lnTo>
                  <a:lnTo>
                    <a:pt x="3864" y="3638"/>
                  </a:lnTo>
                  <a:lnTo>
                    <a:pt x="3873" y="3640"/>
                  </a:lnTo>
                  <a:lnTo>
                    <a:pt x="3883" y="3641"/>
                  </a:lnTo>
                  <a:lnTo>
                    <a:pt x="3892" y="3640"/>
                  </a:lnTo>
                  <a:lnTo>
                    <a:pt x="3902" y="3638"/>
                  </a:lnTo>
                  <a:lnTo>
                    <a:pt x="3910" y="3633"/>
                  </a:lnTo>
                  <a:lnTo>
                    <a:pt x="3917" y="3627"/>
                  </a:lnTo>
                  <a:lnTo>
                    <a:pt x="3923" y="3621"/>
                  </a:lnTo>
                  <a:lnTo>
                    <a:pt x="3927" y="3613"/>
                  </a:lnTo>
                  <a:lnTo>
                    <a:pt x="3930" y="3603"/>
                  </a:lnTo>
                  <a:lnTo>
                    <a:pt x="3931" y="3593"/>
                  </a:lnTo>
                  <a:lnTo>
                    <a:pt x="3930" y="3584"/>
                  </a:lnTo>
                  <a:lnTo>
                    <a:pt x="3927" y="3575"/>
                  </a:lnTo>
                  <a:lnTo>
                    <a:pt x="3923" y="3567"/>
                  </a:lnTo>
                  <a:lnTo>
                    <a:pt x="3917" y="3559"/>
                  </a:lnTo>
                  <a:lnTo>
                    <a:pt x="3910" y="3553"/>
                  </a:lnTo>
                  <a:lnTo>
                    <a:pt x="3902" y="3549"/>
                  </a:lnTo>
                  <a:lnTo>
                    <a:pt x="3892" y="3546"/>
                  </a:lnTo>
                  <a:lnTo>
                    <a:pt x="3883" y="3545"/>
                  </a:lnTo>
                  <a:close/>
                  <a:moveTo>
                    <a:pt x="3404" y="3545"/>
                  </a:moveTo>
                  <a:lnTo>
                    <a:pt x="3394" y="3546"/>
                  </a:lnTo>
                  <a:lnTo>
                    <a:pt x="3385" y="3549"/>
                  </a:lnTo>
                  <a:lnTo>
                    <a:pt x="3377" y="3553"/>
                  </a:lnTo>
                  <a:lnTo>
                    <a:pt x="3370" y="3559"/>
                  </a:lnTo>
                  <a:lnTo>
                    <a:pt x="3364" y="3567"/>
                  </a:lnTo>
                  <a:lnTo>
                    <a:pt x="3360" y="3575"/>
                  </a:lnTo>
                  <a:lnTo>
                    <a:pt x="3357" y="3584"/>
                  </a:lnTo>
                  <a:lnTo>
                    <a:pt x="3356" y="3593"/>
                  </a:lnTo>
                  <a:lnTo>
                    <a:pt x="3357" y="3603"/>
                  </a:lnTo>
                  <a:lnTo>
                    <a:pt x="3360" y="3613"/>
                  </a:lnTo>
                  <a:lnTo>
                    <a:pt x="3364" y="3621"/>
                  </a:lnTo>
                  <a:lnTo>
                    <a:pt x="3370" y="3627"/>
                  </a:lnTo>
                  <a:lnTo>
                    <a:pt x="3377" y="3633"/>
                  </a:lnTo>
                  <a:lnTo>
                    <a:pt x="3385" y="3638"/>
                  </a:lnTo>
                  <a:lnTo>
                    <a:pt x="3394" y="3640"/>
                  </a:lnTo>
                  <a:lnTo>
                    <a:pt x="3404" y="3641"/>
                  </a:lnTo>
                  <a:lnTo>
                    <a:pt x="3413" y="3640"/>
                  </a:lnTo>
                  <a:lnTo>
                    <a:pt x="3422" y="3638"/>
                  </a:lnTo>
                  <a:lnTo>
                    <a:pt x="3430" y="3633"/>
                  </a:lnTo>
                  <a:lnTo>
                    <a:pt x="3438" y="3627"/>
                  </a:lnTo>
                  <a:lnTo>
                    <a:pt x="3444" y="3621"/>
                  </a:lnTo>
                  <a:lnTo>
                    <a:pt x="3448" y="3613"/>
                  </a:lnTo>
                  <a:lnTo>
                    <a:pt x="3451" y="3603"/>
                  </a:lnTo>
                  <a:lnTo>
                    <a:pt x="3452" y="3593"/>
                  </a:lnTo>
                  <a:lnTo>
                    <a:pt x="3451" y="3584"/>
                  </a:lnTo>
                  <a:lnTo>
                    <a:pt x="3448" y="3575"/>
                  </a:lnTo>
                  <a:lnTo>
                    <a:pt x="3444" y="3567"/>
                  </a:lnTo>
                  <a:lnTo>
                    <a:pt x="3438" y="3559"/>
                  </a:lnTo>
                  <a:lnTo>
                    <a:pt x="3430" y="3553"/>
                  </a:lnTo>
                  <a:lnTo>
                    <a:pt x="3422" y="3549"/>
                  </a:lnTo>
                  <a:lnTo>
                    <a:pt x="3413" y="3546"/>
                  </a:lnTo>
                  <a:lnTo>
                    <a:pt x="3404" y="3545"/>
                  </a:lnTo>
                  <a:close/>
                  <a:moveTo>
                    <a:pt x="2924" y="3545"/>
                  </a:moveTo>
                  <a:lnTo>
                    <a:pt x="2915" y="3546"/>
                  </a:lnTo>
                  <a:lnTo>
                    <a:pt x="2906" y="3549"/>
                  </a:lnTo>
                  <a:lnTo>
                    <a:pt x="2898" y="3553"/>
                  </a:lnTo>
                  <a:lnTo>
                    <a:pt x="2890" y="3559"/>
                  </a:lnTo>
                  <a:lnTo>
                    <a:pt x="2884" y="3567"/>
                  </a:lnTo>
                  <a:lnTo>
                    <a:pt x="2880" y="3575"/>
                  </a:lnTo>
                  <a:lnTo>
                    <a:pt x="2877" y="3584"/>
                  </a:lnTo>
                  <a:lnTo>
                    <a:pt x="2876" y="3593"/>
                  </a:lnTo>
                  <a:lnTo>
                    <a:pt x="2877" y="3603"/>
                  </a:lnTo>
                  <a:lnTo>
                    <a:pt x="2880" y="3613"/>
                  </a:lnTo>
                  <a:lnTo>
                    <a:pt x="2884" y="3621"/>
                  </a:lnTo>
                  <a:lnTo>
                    <a:pt x="2890" y="3627"/>
                  </a:lnTo>
                  <a:lnTo>
                    <a:pt x="2898" y="3633"/>
                  </a:lnTo>
                  <a:lnTo>
                    <a:pt x="2906" y="3638"/>
                  </a:lnTo>
                  <a:lnTo>
                    <a:pt x="2915" y="3640"/>
                  </a:lnTo>
                  <a:lnTo>
                    <a:pt x="2924" y="3641"/>
                  </a:lnTo>
                  <a:lnTo>
                    <a:pt x="2933" y="3640"/>
                  </a:lnTo>
                  <a:lnTo>
                    <a:pt x="2943" y="3638"/>
                  </a:lnTo>
                  <a:lnTo>
                    <a:pt x="2951" y="3633"/>
                  </a:lnTo>
                  <a:lnTo>
                    <a:pt x="2958" y="3627"/>
                  </a:lnTo>
                  <a:lnTo>
                    <a:pt x="2964" y="3621"/>
                  </a:lnTo>
                  <a:lnTo>
                    <a:pt x="2968" y="3613"/>
                  </a:lnTo>
                  <a:lnTo>
                    <a:pt x="2971" y="3603"/>
                  </a:lnTo>
                  <a:lnTo>
                    <a:pt x="2972" y="3593"/>
                  </a:lnTo>
                  <a:lnTo>
                    <a:pt x="2971" y="3584"/>
                  </a:lnTo>
                  <a:lnTo>
                    <a:pt x="2968" y="3575"/>
                  </a:lnTo>
                  <a:lnTo>
                    <a:pt x="2964" y="3567"/>
                  </a:lnTo>
                  <a:lnTo>
                    <a:pt x="2958" y="3559"/>
                  </a:lnTo>
                  <a:lnTo>
                    <a:pt x="2951" y="3553"/>
                  </a:lnTo>
                  <a:lnTo>
                    <a:pt x="2943" y="3549"/>
                  </a:lnTo>
                  <a:lnTo>
                    <a:pt x="2933" y="3546"/>
                  </a:lnTo>
                  <a:lnTo>
                    <a:pt x="2924" y="3545"/>
                  </a:lnTo>
                  <a:close/>
                  <a:moveTo>
                    <a:pt x="2445" y="3545"/>
                  </a:moveTo>
                  <a:lnTo>
                    <a:pt x="2435" y="3546"/>
                  </a:lnTo>
                  <a:lnTo>
                    <a:pt x="2426" y="3549"/>
                  </a:lnTo>
                  <a:lnTo>
                    <a:pt x="2418" y="3553"/>
                  </a:lnTo>
                  <a:lnTo>
                    <a:pt x="2411" y="3559"/>
                  </a:lnTo>
                  <a:lnTo>
                    <a:pt x="2405" y="3567"/>
                  </a:lnTo>
                  <a:lnTo>
                    <a:pt x="2401" y="3575"/>
                  </a:lnTo>
                  <a:lnTo>
                    <a:pt x="2398" y="3584"/>
                  </a:lnTo>
                  <a:lnTo>
                    <a:pt x="2397" y="3593"/>
                  </a:lnTo>
                  <a:lnTo>
                    <a:pt x="2398" y="3603"/>
                  </a:lnTo>
                  <a:lnTo>
                    <a:pt x="2401" y="3613"/>
                  </a:lnTo>
                  <a:lnTo>
                    <a:pt x="2405" y="3621"/>
                  </a:lnTo>
                  <a:lnTo>
                    <a:pt x="2411" y="3627"/>
                  </a:lnTo>
                  <a:lnTo>
                    <a:pt x="2418" y="3633"/>
                  </a:lnTo>
                  <a:lnTo>
                    <a:pt x="2426" y="3638"/>
                  </a:lnTo>
                  <a:lnTo>
                    <a:pt x="2435" y="3640"/>
                  </a:lnTo>
                  <a:lnTo>
                    <a:pt x="2445" y="3641"/>
                  </a:lnTo>
                  <a:lnTo>
                    <a:pt x="2455" y="3640"/>
                  </a:lnTo>
                  <a:lnTo>
                    <a:pt x="2463" y="3638"/>
                  </a:lnTo>
                  <a:lnTo>
                    <a:pt x="2471" y="3633"/>
                  </a:lnTo>
                  <a:lnTo>
                    <a:pt x="2479" y="3627"/>
                  </a:lnTo>
                  <a:lnTo>
                    <a:pt x="2485" y="3621"/>
                  </a:lnTo>
                  <a:lnTo>
                    <a:pt x="2489" y="3613"/>
                  </a:lnTo>
                  <a:lnTo>
                    <a:pt x="2492" y="3603"/>
                  </a:lnTo>
                  <a:lnTo>
                    <a:pt x="2493" y="3593"/>
                  </a:lnTo>
                  <a:lnTo>
                    <a:pt x="2492" y="3584"/>
                  </a:lnTo>
                  <a:lnTo>
                    <a:pt x="2489" y="3575"/>
                  </a:lnTo>
                  <a:lnTo>
                    <a:pt x="2485" y="3567"/>
                  </a:lnTo>
                  <a:lnTo>
                    <a:pt x="2479" y="3559"/>
                  </a:lnTo>
                  <a:lnTo>
                    <a:pt x="2471" y="3553"/>
                  </a:lnTo>
                  <a:lnTo>
                    <a:pt x="2463" y="3549"/>
                  </a:lnTo>
                  <a:lnTo>
                    <a:pt x="2455" y="3546"/>
                  </a:lnTo>
                  <a:lnTo>
                    <a:pt x="2445" y="3545"/>
                  </a:lnTo>
                  <a:close/>
                  <a:moveTo>
                    <a:pt x="4841" y="3102"/>
                  </a:moveTo>
                  <a:lnTo>
                    <a:pt x="4832" y="3103"/>
                  </a:lnTo>
                  <a:lnTo>
                    <a:pt x="4823" y="3106"/>
                  </a:lnTo>
                  <a:lnTo>
                    <a:pt x="4815" y="3110"/>
                  </a:lnTo>
                  <a:lnTo>
                    <a:pt x="4807" y="3116"/>
                  </a:lnTo>
                  <a:lnTo>
                    <a:pt x="4801" y="3124"/>
                  </a:lnTo>
                  <a:lnTo>
                    <a:pt x="4797" y="3132"/>
                  </a:lnTo>
                  <a:lnTo>
                    <a:pt x="4794" y="3141"/>
                  </a:lnTo>
                  <a:lnTo>
                    <a:pt x="4793" y="3150"/>
                  </a:lnTo>
                  <a:lnTo>
                    <a:pt x="4794" y="3160"/>
                  </a:lnTo>
                  <a:lnTo>
                    <a:pt x="4797" y="3169"/>
                  </a:lnTo>
                  <a:lnTo>
                    <a:pt x="4801" y="3177"/>
                  </a:lnTo>
                  <a:lnTo>
                    <a:pt x="4807" y="3184"/>
                  </a:lnTo>
                  <a:lnTo>
                    <a:pt x="4815" y="3190"/>
                  </a:lnTo>
                  <a:lnTo>
                    <a:pt x="4823" y="3194"/>
                  </a:lnTo>
                  <a:lnTo>
                    <a:pt x="4832" y="3197"/>
                  </a:lnTo>
                  <a:lnTo>
                    <a:pt x="4841" y="3198"/>
                  </a:lnTo>
                  <a:lnTo>
                    <a:pt x="4852" y="3197"/>
                  </a:lnTo>
                  <a:lnTo>
                    <a:pt x="4861" y="3194"/>
                  </a:lnTo>
                  <a:lnTo>
                    <a:pt x="4869" y="3190"/>
                  </a:lnTo>
                  <a:lnTo>
                    <a:pt x="4876" y="3184"/>
                  </a:lnTo>
                  <a:lnTo>
                    <a:pt x="4881" y="3177"/>
                  </a:lnTo>
                  <a:lnTo>
                    <a:pt x="4886" y="3169"/>
                  </a:lnTo>
                  <a:lnTo>
                    <a:pt x="4888" y="3160"/>
                  </a:lnTo>
                  <a:lnTo>
                    <a:pt x="4889" y="3150"/>
                  </a:lnTo>
                  <a:lnTo>
                    <a:pt x="4888" y="3141"/>
                  </a:lnTo>
                  <a:lnTo>
                    <a:pt x="4886" y="3132"/>
                  </a:lnTo>
                  <a:lnTo>
                    <a:pt x="4881" y="3124"/>
                  </a:lnTo>
                  <a:lnTo>
                    <a:pt x="4876" y="3116"/>
                  </a:lnTo>
                  <a:lnTo>
                    <a:pt x="4869" y="3110"/>
                  </a:lnTo>
                  <a:lnTo>
                    <a:pt x="4861" y="3106"/>
                  </a:lnTo>
                  <a:lnTo>
                    <a:pt x="4852" y="3103"/>
                  </a:lnTo>
                  <a:lnTo>
                    <a:pt x="4841" y="3102"/>
                  </a:lnTo>
                  <a:close/>
                  <a:moveTo>
                    <a:pt x="4363" y="3102"/>
                  </a:moveTo>
                  <a:lnTo>
                    <a:pt x="4353" y="3103"/>
                  </a:lnTo>
                  <a:lnTo>
                    <a:pt x="4343" y="3106"/>
                  </a:lnTo>
                  <a:lnTo>
                    <a:pt x="4335" y="3110"/>
                  </a:lnTo>
                  <a:lnTo>
                    <a:pt x="4328" y="3116"/>
                  </a:lnTo>
                  <a:lnTo>
                    <a:pt x="4323" y="3124"/>
                  </a:lnTo>
                  <a:lnTo>
                    <a:pt x="4318" y="3132"/>
                  </a:lnTo>
                  <a:lnTo>
                    <a:pt x="4315" y="3141"/>
                  </a:lnTo>
                  <a:lnTo>
                    <a:pt x="4315" y="3150"/>
                  </a:lnTo>
                  <a:lnTo>
                    <a:pt x="4315" y="3160"/>
                  </a:lnTo>
                  <a:lnTo>
                    <a:pt x="4318" y="3169"/>
                  </a:lnTo>
                  <a:lnTo>
                    <a:pt x="4323" y="3177"/>
                  </a:lnTo>
                  <a:lnTo>
                    <a:pt x="4328" y="3184"/>
                  </a:lnTo>
                  <a:lnTo>
                    <a:pt x="4335" y="3190"/>
                  </a:lnTo>
                  <a:lnTo>
                    <a:pt x="4343" y="3194"/>
                  </a:lnTo>
                  <a:lnTo>
                    <a:pt x="4353" y="3197"/>
                  </a:lnTo>
                  <a:lnTo>
                    <a:pt x="4363" y="3198"/>
                  </a:lnTo>
                  <a:lnTo>
                    <a:pt x="4372" y="3197"/>
                  </a:lnTo>
                  <a:lnTo>
                    <a:pt x="4381" y="3194"/>
                  </a:lnTo>
                  <a:lnTo>
                    <a:pt x="4389" y="3190"/>
                  </a:lnTo>
                  <a:lnTo>
                    <a:pt x="4397" y="3184"/>
                  </a:lnTo>
                  <a:lnTo>
                    <a:pt x="4402" y="3177"/>
                  </a:lnTo>
                  <a:lnTo>
                    <a:pt x="4407" y="3169"/>
                  </a:lnTo>
                  <a:lnTo>
                    <a:pt x="4410" y="3160"/>
                  </a:lnTo>
                  <a:lnTo>
                    <a:pt x="4411" y="3150"/>
                  </a:lnTo>
                  <a:lnTo>
                    <a:pt x="4410" y="3141"/>
                  </a:lnTo>
                  <a:lnTo>
                    <a:pt x="4407" y="3132"/>
                  </a:lnTo>
                  <a:lnTo>
                    <a:pt x="4402" y="3124"/>
                  </a:lnTo>
                  <a:lnTo>
                    <a:pt x="4397" y="3116"/>
                  </a:lnTo>
                  <a:lnTo>
                    <a:pt x="4389" y="3110"/>
                  </a:lnTo>
                  <a:lnTo>
                    <a:pt x="4381" y="3106"/>
                  </a:lnTo>
                  <a:lnTo>
                    <a:pt x="4372" y="3103"/>
                  </a:lnTo>
                  <a:lnTo>
                    <a:pt x="4363" y="3102"/>
                  </a:lnTo>
                  <a:close/>
                  <a:moveTo>
                    <a:pt x="3883" y="3102"/>
                  </a:moveTo>
                  <a:lnTo>
                    <a:pt x="3873" y="3103"/>
                  </a:lnTo>
                  <a:lnTo>
                    <a:pt x="3864" y="3106"/>
                  </a:lnTo>
                  <a:lnTo>
                    <a:pt x="3856" y="3110"/>
                  </a:lnTo>
                  <a:lnTo>
                    <a:pt x="3848" y="3116"/>
                  </a:lnTo>
                  <a:lnTo>
                    <a:pt x="3843" y="3124"/>
                  </a:lnTo>
                  <a:lnTo>
                    <a:pt x="3838" y="3132"/>
                  </a:lnTo>
                  <a:lnTo>
                    <a:pt x="3836" y="3141"/>
                  </a:lnTo>
                  <a:lnTo>
                    <a:pt x="3835" y="3150"/>
                  </a:lnTo>
                  <a:lnTo>
                    <a:pt x="3836" y="3160"/>
                  </a:lnTo>
                  <a:lnTo>
                    <a:pt x="3838" y="3169"/>
                  </a:lnTo>
                  <a:lnTo>
                    <a:pt x="3843" y="3177"/>
                  </a:lnTo>
                  <a:lnTo>
                    <a:pt x="3848" y="3184"/>
                  </a:lnTo>
                  <a:lnTo>
                    <a:pt x="3856" y="3190"/>
                  </a:lnTo>
                  <a:lnTo>
                    <a:pt x="3864" y="3194"/>
                  </a:lnTo>
                  <a:lnTo>
                    <a:pt x="3873" y="3197"/>
                  </a:lnTo>
                  <a:lnTo>
                    <a:pt x="3883" y="3198"/>
                  </a:lnTo>
                  <a:lnTo>
                    <a:pt x="3892" y="3197"/>
                  </a:lnTo>
                  <a:lnTo>
                    <a:pt x="3902" y="3194"/>
                  </a:lnTo>
                  <a:lnTo>
                    <a:pt x="3910" y="3190"/>
                  </a:lnTo>
                  <a:lnTo>
                    <a:pt x="3917" y="3184"/>
                  </a:lnTo>
                  <a:lnTo>
                    <a:pt x="3923" y="3177"/>
                  </a:lnTo>
                  <a:lnTo>
                    <a:pt x="3927" y="3169"/>
                  </a:lnTo>
                  <a:lnTo>
                    <a:pt x="3930" y="3160"/>
                  </a:lnTo>
                  <a:lnTo>
                    <a:pt x="3931" y="3150"/>
                  </a:lnTo>
                  <a:lnTo>
                    <a:pt x="3930" y="3141"/>
                  </a:lnTo>
                  <a:lnTo>
                    <a:pt x="3927" y="3132"/>
                  </a:lnTo>
                  <a:lnTo>
                    <a:pt x="3923" y="3124"/>
                  </a:lnTo>
                  <a:lnTo>
                    <a:pt x="3917" y="3116"/>
                  </a:lnTo>
                  <a:lnTo>
                    <a:pt x="3910" y="3110"/>
                  </a:lnTo>
                  <a:lnTo>
                    <a:pt x="3902" y="3106"/>
                  </a:lnTo>
                  <a:lnTo>
                    <a:pt x="3892" y="3103"/>
                  </a:lnTo>
                  <a:lnTo>
                    <a:pt x="3883" y="3102"/>
                  </a:lnTo>
                  <a:close/>
                  <a:moveTo>
                    <a:pt x="3404" y="3102"/>
                  </a:moveTo>
                  <a:lnTo>
                    <a:pt x="3394" y="3103"/>
                  </a:lnTo>
                  <a:lnTo>
                    <a:pt x="3385" y="3106"/>
                  </a:lnTo>
                  <a:lnTo>
                    <a:pt x="3377" y="3110"/>
                  </a:lnTo>
                  <a:lnTo>
                    <a:pt x="3370" y="3116"/>
                  </a:lnTo>
                  <a:lnTo>
                    <a:pt x="3364" y="3124"/>
                  </a:lnTo>
                  <a:lnTo>
                    <a:pt x="3360" y="3132"/>
                  </a:lnTo>
                  <a:lnTo>
                    <a:pt x="3357" y="3141"/>
                  </a:lnTo>
                  <a:lnTo>
                    <a:pt x="3356" y="3150"/>
                  </a:lnTo>
                  <a:lnTo>
                    <a:pt x="3357" y="3160"/>
                  </a:lnTo>
                  <a:lnTo>
                    <a:pt x="3360" y="3169"/>
                  </a:lnTo>
                  <a:lnTo>
                    <a:pt x="3364" y="3177"/>
                  </a:lnTo>
                  <a:lnTo>
                    <a:pt x="3370" y="3184"/>
                  </a:lnTo>
                  <a:lnTo>
                    <a:pt x="3377" y="3190"/>
                  </a:lnTo>
                  <a:lnTo>
                    <a:pt x="3385" y="3194"/>
                  </a:lnTo>
                  <a:lnTo>
                    <a:pt x="3394" y="3197"/>
                  </a:lnTo>
                  <a:lnTo>
                    <a:pt x="3404" y="3198"/>
                  </a:lnTo>
                  <a:lnTo>
                    <a:pt x="3413" y="3197"/>
                  </a:lnTo>
                  <a:lnTo>
                    <a:pt x="3422" y="3194"/>
                  </a:lnTo>
                  <a:lnTo>
                    <a:pt x="3430" y="3190"/>
                  </a:lnTo>
                  <a:lnTo>
                    <a:pt x="3438" y="3184"/>
                  </a:lnTo>
                  <a:lnTo>
                    <a:pt x="3444" y="3177"/>
                  </a:lnTo>
                  <a:lnTo>
                    <a:pt x="3448" y="3169"/>
                  </a:lnTo>
                  <a:lnTo>
                    <a:pt x="3451" y="3160"/>
                  </a:lnTo>
                  <a:lnTo>
                    <a:pt x="3452" y="3150"/>
                  </a:lnTo>
                  <a:lnTo>
                    <a:pt x="3451" y="3141"/>
                  </a:lnTo>
                  <a:lnTo>
                    <a:pt x="3448" y="3132"/>
                  </a:lnTo>
                  <a:lnTo>
                    <a:pt x="3444" y="3124"/>
                  </a:lnTo>
                  <a:lnTo>
                    <a:pt x="3438" y="3116"/>
                  </a:lnTo>
                  <a:lnTo>
                    <a:pt x="3430" y="3110"/>
                  </a:lnTo>
                  <a:lnTo>
                    <a:pt x="3422" y="3106"/>
                  </a:lnTo>
                  <a:lnTo>
                    <a:pt x="3413" y="3103"/>
                  </a:lnTo>
                  <a:lnTo>
                    <a:pt x="3404" y="3102"/>
                  </a:lnTo>
                  <a:close/>
                  <a:moveTo>
                    <a:pt x="2924" y="3102"/>
                  </a:moveTo>
                  <a:lnTo>
                    <a:pt x="2915" y="3103"/>
                  </a:lnTo>
                  <a:lnTo>
                    <a:pt x="2906" y="3106"/>
                  </a:lnTo>
                  <a:lnTo>
                    <a:pt x="2898" y="3110"/>
                  </a:lnTo>
                  <a:lnTo>
                    <a:pt x="2890" y="3116"/>
                  </a:lnTo>
                  <a:lnTo>
                    <a:pt x="2884" y="3124"/>
                  </a:lnTo>
                  <a:lnTo>
                    <a:pt x="2880" y="3132"/>
                  </a:lnTo>
                  <a:lnTo>
                    <a:pt x="2877" y="3141"/>
                  </a:lnTo>
                  <a:lnTo>
                    <a:pt x="2876" y="3150"/>
                  </a:lnTo>
                  <a:lnTo>
                    <a:pt x="2877" y="3160"/>
                  </a:lnTo>
                  <a:lnTo>
                    <a:pt x="2880" y="3169"/>
                  </a:lnTo>
                  <a:lnTo>
                    <a:pt x="2884" y="3177"/>
                  </a:lnTo>
                  <a:lnTo>
                    <a:pt x="2890" y="3184"/>
                  </a:lnTo>
                  <a:lnTo>
                    <a:pt x="2898" y="3190"/>
                  </a:lnTo>
                  <a:lnTo>
                    <a:pt x="2906" y="3194"/>
                  </a:lnTo>
                  <a:lnTo>
                    <a:pt x="2915" y="3197"/>
                  </a:lnTo>
                  <a:lnTo>
                    <a:pt x="2924" y="3198"/>
                  </a:lnTo>
                  <a:lnTo>
                    <a:pt x="2933" y="3197"/>
                  </a:lnTo>
                  <a:lnTo>
                    <a:pt x="2943" y="3194"/>
                  </a:lnTo>
                  <a:lnTo>
                    <a:pt x="2951" y="3190"/>
                  </a:lnTo>
                  <a:lnTo>
                    <a:pt x="2958" y="3184"/>
                  </a:lnTo>
                  <a:lnTo>
                    <a:pt x="2964" y="3177"/>
                  </a:lnTo>
                  <a:lnTo>
                    <a:pt x="2968" y="3169"/>
                  </a:lnTo>
                  <a:lnTo>
                    <a:pt x="2971" y="3160"/>
                  </a:lnTo>
                  <a:lnTo>
                    <a:pt x="2972" y="3150"/>
                  </a:lnTo>
                  <a:lnTo>
                    <a:pt x="2971" y="3141"/>
                  </a:lnTo>
                  <a:lnTo>
                    <a:pt x="2968" y="3132"/>
                  </a:lnTo>
                  <a:lnTo>
                    <a:pt x="2964" y="3124"/>
                  </a:lnTo>
                  <a:lnTo>
                    <a:pt x="2958" y="3116"/>
                  </a:lnTo>
                  <a:lnTo>
                    <a:pt x="2951" y="3110"/>
                  </a:lnTo>
                  <a:lnTo>
                    <a:pt x="2943" y="3106"/>
                  </a:lnTo>
                  <a:lnTo>
                    <a:pt x="2933" y="3103"/>
                  </a:lnTo>
                  <a:lnTo>
                    <a:pt x="2924" y="3102"/>
                  </a:lnTo>
                  <a:close/>
                  <a:moveTo>
                    <a:pt x="2445" y="3102"/>
                  </a:moveTo>
                  <a:lnTo>
                    <a:pt x="2435" y="3103"/>
                  </a:lnTo>
                  <a:lnTo>
                    <a:pt x="2426" y="3106"/>
                  </a:lnTo>
                  <a:lnTo>
                    <a:pt x="2418" y="3110"/>
                  </a:lnTo>
                  <a:lnTo>
                    <a:pt x="2411" y="3116"/>
                  </a:lnTo>
                  <a:lnTo>
                    <a:pt x="2405" y="3124"/>
                  </a:lnTo>
                  <a:lnTo>
                    <a:pt x="2401" y="3132"/>
                  </a:lnTo>
                  <a:lnTo>
                    <a:pt x="2398" y="3141"/>
                  </a:lnTo>
                  <a:lnTo>
                    <a:pt x="2397" y="3150"/>
                  </a:lnTo>
                  <a:lnTo>
                    <a:pt x="2398" y="3160"/>
                  </a:lnTo>
                  <a:lnTo>
                    <a:pt x="2401" y="3169"/>
                  </a:lnTo>
                  <a:lnTo>
                    <a:pt x="2405" y="3177"/>
                  </a:lnTo>
                  <a:lnTo>
                    <a:pt x="2411" y="3184"/>
                  </a:lnTo>
                  <a:lnTo>
                    <a:pt x="2418" y="3190"/>
                  </a:lnTo>
                  <a:lnTo>
                    <a:pt x="2426" y="3194"/>
                  </a:lnTo>
                  <a:lnTo>
                    <a:pt x="2435" y="3197"/>
                  </a:lnTo>
                  <a:lnTo>
                    <a:pt x="2445" y="3198"/>
                  </a:lnTo>
                  <a:lnTo>
                    <a:pt x="2455" y="3197"/>
                  </a:lnTo>
                  <a:lnTo>
                    <a:pt x="2463" y="3194"/>
                  </a:lnTo>
                  <a:lnTo>
                    <a:pt x="2471" y="3190"/>
                  </a:lnTo>
                  <a:lnTo>
                    <a:pt x="2479" y="3184"/>
                  </a:lnTo>
                  <a:lnTo>
                    <a:pt x="2485" y="3177"/>
                  </a:lnTo>
                  <a:lnTo>
                    <a:pt x="2489" y="3169"/>
                  </a:lnTo>
                  <a:lnTo>
                    <a:pt x="2492" y="3160"/>
                  </a:lnTo>
                  <a:lnTo>
                    <a:pt x="2493" y="3150"/>
                  </a:lnTo>
                  <a:lnTo>
                    <a:pt x="2492" y="3141"/>
                  </a:lnTo>
                  <a:lnTo>
                    <a:pt x="2489" y="3132"/>
                  </a:lnTo>
                  <a:lnTo>
                    <a:pt x="2485" y="3124"/>
                  </a:lnTo>
                  <a:lnTo>
                    <a:pt x="2479" y="3116"/>
                  </a:lnTo>
                  <a:lnTo>
                    <a:pt x="2471" y="3110"/>
                  </a:lnTo>
                  <a:lnTo>
                    <a:pt x="2463" y="3106"/>
                  </a:lnTo>
                  <a:lnTo>
                    <a:pt x="2455" y="3103"/>
                  </a:lnTo>
                  <a:lnTo>
                    <a:pt x="2445" y="3102"/>
                  </a:lnTo>
                  <a:close/>
                  <a:moveTo>
                    <a:pt x="4841" y="2659"/>
                  </a:moveTo>
                  <a:lnTo>
                    <a:pt x="4832" y="2660"/>
                  </a:lnTo>
                  <a:lnTo>
                    <a:pt x="4823" y="2663"/>
                  </a:lnTo>
                  <a:lnTo>
                    <a:pt x="4815" y="2667"/>
                  </a:lnTo>
                  <a:lnTo>
                    <a:pt x="4807" y="2673"/>
                  </a:lnTo>
                  <a:lnTo>
                    <a:pt x="4801" y="2681"/>
                  </a:lnTo>
                  <a:lnTo>
                    <a:pt x="4797" y="2689"/>
                  </a:lnTo>
                  <a:lnTo>
                    <a:pt x="4794" y="2697"/>
                  </a:lnTo>
                  <a:lnTo>
                    <a:pt x="4793" y="2707"/>
                  </a:lnTo>
                  <a:lnTo>
                    <a:pt x="4794" y="2716"/>
                  </a:lnTo>
                  <a:lnTo>
                    <a:pt x="4797" y="2726"/>
                  </a:lnTo>
                  <a:lnTo>
                    <a:pt x="4801" y="2734"/>
                  </a:lnTo>
                  <a:lnTo>
                    <a:pt x="4807" y="2741"/>
                  </a:lnTo>
                  <a:lnTo>
                    <a:pt x="4815" y="2747"/>
                  </a:lnTo>
                  <a:lnTo>
                    <a:pt x="4823" y="2751"/>
                  </a:lnTo>
                  <a:lnTo>
                    <a:pt x="4832" y="2754"/>
                  </a:lnTo>
                  <a:lnTo>
                    <a:pt x="4841" y="2755"/>
                  </a:lnTo>
                  <a:lnTo>
                    <a:pt x="4852" y="2754"/>
                  </a:lnTo>
                  <a:lnTo>
                    <a:pt x="4861" y="2751"/>
                  </a:lnTo>
                  <a:lnTo>
                    <a:pt x="4869" y="2747"/>
                  </a:lnTo>
                  <a:lnTo>
                    <a:pt x="4876" y="2741"/>
                  </a:lnTo>
                  <a:lnTo>
                    <a:pt x="4881" y="2734"/>
                  </a:lnTo>
                  <a:lnTo>
                    <a:pt x="4886" y="2726"/>
                  </a:lnTo>
                  <a:lnTo>
                    <a:pt x="4888" y="2716"/>
                  </a:lnTo>
                  <a:lnTo>
                    <a:pt x="4889" y="2707"/>
                  </a:lnTo>
                  <a:lnTo>
                    <a:pt x="4888" y="2697"/>
                  </a:lnTo>
                  <a:lnTo>
                    <a:pt x="4886" y="2689"/>
                  </a:lnTo>
                  <a:lnTo>
                    <a:pt x="4881" y="2681"/>
                  </a:lnTo>
                  <a:lnTo>
                    <a:pt x="4876" y="2673"/>
                  </a:lnTo>
                  <a:lnTo>
                    <a:pt x="4869" y="2667"/>
                  </a:lnTo>
                  <a:lnTo>
                    <a:pt x="4861" y="2663"/>
                  </a:lnTo>
                  <a:lnTo>
                    <a:pt x="4852" y="2660"/>
                  </a:lnTo>
                  <a:lnTo>
                    <a:pt x="4841" y="2659"/>
                  </a:lnTo>
                  <a:close/>
                  <a:moveTo>
                    <a:pt x="4363" y="2659"/>
                  </a:moveTo>
                  <a:lnTo>
                    <a:pt x="4353" y="2660"/>
                  </a:lnTo>
                  <a:lnTo>
                    <a:pt x="4343" y="2663"/>
                  </a:lnTo>
                  <a:lnTo>
                    <a:pt x="4335" y="2667"/>
                  </a:lnTo>
                  <a:lnTo>
                    <a:pt x="4328" y="2673"/>
                  </a:lnTo>
                  <a:lnTo>
                    <a:pt x="4323" y="2681"/>
                  </a:lnTo>
                  <a:lnTo>
                    <a:pt x="4318" y="2689"/>
                  </a:lnTo>
                  <a:lnTo>
                    <a:pt x="4315" y="2697"/>
                  </a:lnTo>
                  <a:lnTo>
                    <a:pt x="4315" y="2707"/>
                  </a:lnTo>
                  <a:lnTo>
                    <a:pt x="4315" y="2716"/>
                  </a:lnTo>
                  <a:lnTo>
                    <a:pt x="4318" y="2726"/>
                  </a:lnTo>
                  <a:lnTo>
                    <a:pt x="4323" y="2734"/>
                  </a:lnTo>
                  <a:lnTo>
                    <a:pt x="4328" y="2741"/>
                  </a:lnTo>
                  <a:lnTo>
                    <a:pt x="4335" y="2747"/>
                  </a:lnTo>
                  <a:lnTo>
                    <a:pt x="4343" y="2751"/>
                  </a:lnTo>
                  <a:lnTo>
                    <a:pt x="4353" y="2754"/>
                  </a:lnTo>
                  <a:lnTo>
                    <a:pt x="4363" y="2755"/>
                  </a:lnTo>
                  <a:lnTo>
                    <a:pt x="4372" y="2754"/>
                  </a:lnTo>
                  <a:lnTo>
                    <a:pt x="4381" y="2751"/>
                  </a:lnTo>
                  <a:lnTo>
                    <a:pt x="4389" y="2747"/>
                  </a:lnTo>
                  <a:lnTo>
                    <a:pt x="4397" y="2741"/>
                  </a:lnTo>
                  <a:lnTo>
                    <a:pt x="4402" y="2734"/>
                  </a:lnTo>
                  <a:lnTo>
                    <a:pt x="4407" y="2726"/>
                  </a:lnTo>
                  <a:lnTo>
                    <a:pt x="4410" y="2716"/>
                  </a:lnTo>
                  <a:lnTo>
                    <a:pt x="4411" y="2707"/>
                  </a:lnTo>
                  <a:lnTo>
                    <a:pt x="4410" y="2697"/>
                  </a:lnTo>
                  <a:lnTo>
                    <a:pt x="4407" y="2689"/>
                  </a:lnTo>
                  <a:lnTo>
                    <a:pt x="4402" y="2681"/>
                  </a:lnTo>
                  <a:lnTo>
                    <a:pt x="4397" y="2673"/>
                  </a:lnTo>
                  <a:lnTo>
                    <a:pt x="4389" y="2667"/>
                  </a:lnTo>
                  <a:lnTo>
                    <a:pt x="4381" y="2663"/>
                  </a:lnTo>
                  <a:lnTo>
                    <a:pt x="4372" y="2660"/>
                  </a:lnTo>
                  <a:lnTo>
                    <a:pt x="4363" y="2659"/>
                  </a:lnTo>
                  <a:close/>
                  <a:moveTo>
                    <a:pt x="3883" y="2659"/>
                  </a:moveTo>
                  <a:lnTo>
                    <a:pt x="3873" y="2660"/>
                  </a:lnTo>
                  <a:lnTo>
                    <a:pt x="3864" y="2663"/>
                  </a:lnTo>
                  <a:lnTo>
                    <a:pt x="3856" y="2667"/>
                  </a:lnTo>
                  <a:lnTo>
                    <a:pt x="3848" y="2673"/>
                  </a:lnTo>
                  <a:lnTo>
                    <a:pt x="3843" y="2681"/>
                  </a:lnTo>
                  <a:lnTo>
                    <a:pt x="3838" y="2689"/>
                  </a:lnTo>
                  <a:lnTo>
                    <a:pt x="3836" y="2697"/>
                  </a:lnTo>
                  <a:lnTo>
                    <a:pt x="3835" y="2707"/>
                  </a:lnTo>
                  <a:lnTo>
                    <a:pt x="3836" y="2716"/>
                  </a:lnTo>
                  <a:lnTo>
                    <a:pt x="3838" y="2726"/>
                  </a:lnTo>
                  <a:lnTo>
                    <a:pt x="3843" y="2734"/>
                  </a:lnTo>
                  <a:lnTo>
                    <a:pt x="3848" y="2741"/>
                  </a:lnTo>
                  <a:lnTo>
                    <a:pt x="3856" y="2747"/>
                  </a:lnTo>
                  <a:lnTo>
                    <a:pt x="3864" y="2751"/>
                  </a:lnTo>
                  <a:lnTo>
                    <a:pt x="3873" y="2754"/>
                  </a:lnTo>
                  <a:lnTo>
                    <a:pt x="3883" y="2755"/>
                  </a:lnTo>
                  <a:lnTo>
                    <a:pt x="3892" y="2754"/>
                  </a:lnTo>
                  <a:lnTo>
                    <a:pt x="3902" y="2751"/>
                  </a:lnTo>
                  <a:lnTo>
                    <a:pt x="3910" y="2747"/>
                  </a:lnTo>
                  <a:lnTo>
                    <a:pt x="3917" y="2741"/>
                  </a:lnTo>
                  <a:lnTo>
                    <a:pt x="3923" y="2734"/>
                  </a:lnTo>
                  <a:lnTo>
                    <a:pt x="3927" y="2726"/>
                  </a:lnTo>
                  <a:lnTo>
                    <a:pt x="3930" y="2716"/>
                  </a:lnTo>
                  <a:lnTo>
                    <a:pt x="3931" y="2707"/>
                  </a:lnTo>
                  <a:lnTo>
                    <a:pt x="3930" y="2697"/>
                  </a:lnTo>
                  <a:lnTo>
                    <a:pt x="3927" y="2689"/>
                  </a:lnTo>
                  <a:lnTo>
                    <a:pt x="3923" y="2681"/>
                  </a:lnTo>
                  <a:lnTo>
                    <a:pt x="3917" y="2673"/>
                  </a:lnTo>
                  <a:lnTo>
                    <a:pt x="3910" y="2667"/>
                  </a:lnTo>
                  <a:lnTo>
                    <a:pt x="3902" y="2663"/>
                  </a:lnTo>
                  <a:lnTo>
                    <a:pt x="3892" y="2660"/>
                  </a:lnTo>
                  <a:lnTo>
                    <a:pt x="3883" y="2659"/>
                  </a:lnTo>
                  <a:close/>
                  <a:moveTo>
                    <a:pt x="3404" y="2659"/>
                  </a:moveTo>
                  <a:lnTo>
                    <a:pt x="3394" y="2660"/>
                  </a:lnTo>
                  <a:lnTo>
                    <a:pt x="3385" y="2663"/>
                  </a:lnTo>
                  <a:lnTo>
                    <a:pt x="3377" y="2667"/>
                  </a:lnTo>
                  <a:lnTo>
                    <a:pt x="3370" y="2673"/>
                  </a:lnTo>
                  <a:lnTo>
                    <a:pt x="3364" y="2681"/>
                  </a:lnTo>
                  <a:lnTo>
                    <a:pt x="3360" y="2689"/>
                  </a:lnTo>
                  <a:lnTo>
                    <a:pt x="3357" y="2697"/>
                  </a:lnTo>
                  <a:lnTo>
                    <a:pt x="3356" y="2707"/>
                  </a:lnTo>
                  <a:lnTo>
                    <a:pt x="3357" y="2716"/>
                  </a:lnTo>
                  <a:lnTo>
                    <a:pt x="3360" y="2726"/>
                  </a:lnTo>
                  <a:lnTo>
                    <a:pt x="3364" y="2734"/>
                  </a:lnTo>
                  <a:lnTo>
                    <a:pt x="3370" y="2741"/>
                  </a:lnTo>
                  <a:lnTo>
                    <a:pt x="3377" y="2747"/>
                  </a:lnTo>
                  <a:lnTo>
                    <a:pt x="3385" y="2751"/>
                  </a:lnTo>
                  <a:lnTo>
                    <a:pt x="3394" y="2754"/>
                  </a:lnTo>
                  <a:lnTo>
                    <a:pt x="3404" y="2755"/>
                  </a:lnTo>
                  <a:lnTo>
                    <a:pt x="3413" y="2754"/>
                  </a:lnTo>
                  <a:lnTo>
                    <a:pt x="3422" y="2751"/>
                  </a:lnTo>
                  <a:lnTo>
                    <a:pt x="3430" y="2747"/>
                  </a:lnTo>
                  <a:lnTo>
                    <a:pt x="3438" y="2741"/>
                  </a:lnTo>
                  <a:lnTo>
                    <a:pt x="3444" y="2734"/>
                  </a:lnTo>
                  <a:lnTo>
                    <a:pt x="3448" y="2726"/>
                  </a:lnTo>
                  <a:lnTo>
                    <a:pt x="3451" y="2716"/>
                  </a:lnTo>
                  <a:lnTo>
                    <a:pt x="3452" y="2707"/>
                  </a:lnTo>
                  <a:lnTo>
                    <a:pt x="3451" y="2697"/>
                  </a:lnTo>
                  <a:lnTo>
                    <a:pt x="3448" y="2689"/>
                  </a:lnTo>
                  <a:lnTo>
                    <a:pt x="3444" y="2681"/>
                  </a:lnTo>
                  <a:lnTo>
                    <a:pt x="3438" y="2673"/>
                  </a:lnTo>
                  <a:lnTo>
                    <a:pt x="3430" y="2667"/>
                  </a:lnTo>
                  <a:lnTo>
                    <a:pt x="3422" y="2663"/>
                  </a:lnTo>
                  <a:lnTo>
                    <a:pt x="3413" y="2660"/>
                  </a:lnTo>
                  <a:lnTo>
                    <a:pt x="3404" y="2659"/>
                  </a:lnTo>
                  <a:close/>
                  <a:moveTo>
                    <a:pt x="2924" y="2659"/>
                  </a:moveTo>
                  <a:lnTo>
                    <a:pt x="2915" y="2660"/>
                  </a:lnTo>
                  <a:lnTo>
                    <a:pt x="2906" y="2663"/>
                  </a:lnTo>
                  <a:lnTo>
                    <a:pt x="2898" y="2667"/>
                  </a:lnTo>
                  <a:lnTo>
                    <a:pt x="2890" y="2673"/>
                  </a:lnTo>
                  <a:lnTo>
                    <a:pt x="2884" y="2681"/>
                  </a:lnTo>
                  <a:lnTo>
                    <a:pt x="2880" y="2689"/>
                  </a:lnTo>
                  <a:lnTo>
                    <a:pt x="2877" y="2697"/>
                  </a:lnTo>
                  <a:lnTo>
                    <a:pt x="2876" y="2707"/>
                  </a:lnTo>
                  <a:lnTo>
                    <a:pt x="2877" y="2716"/>
                  </a:lnTo>
                  <a:lnTo>
                    <a:pt x="2880" y="2726"/>
                  </a:lnTo>
                  <a:lnTo>
                    <a:pt x="2884" y="2734"/>
                  </a:lnTo>
                  <a:lnTo>
                    <a:pt x="2890" y="2741"/>
                  </a:lnTo>
                  <a:lnTo>
                    <a:pt x="2898" y="2747"/>
                  </a:lnTo>
                  <a:lnTo>
                    <a:pt x="2906" y="2751"/>
                  </a:lnTo>
                  <a:lnTo>
                    <a:pt x="2915" y="2754"/>
                  </a:lnTo>
                  <a:lnTo>
                    <a:pt x="2924" y="2755"/>
                  </a:lnTo>
                  <a:lnTo>
                    <a:pt x="2933" y="2754"/>
                  </a:lnTo>
                  <a:lnTo>
                    <a:pt x="2943" y="2751"/>
                  </a:lnTo>
                  <a:lnTo>
                    <a:pt x="2951" y="2747"/>
                  </a:lnTo>
                  <a:lnTo>
                    <a:pt x="2958" y="2741"/>
                  </a:lnTo>
                  <a:lnTo>
                    <a:pt x="2964" y="2734"/>
                  </a:lnTo>
                  <a:lnTo>
                    <a:pt x="2968" y="2726"/>
                  </a:lnTo>
                  <a:lnTo>
                    <a:pt x="2971" y="2716"/>
                  </a:lnTo>
                  <a:lnTo>
                    <a:pt x="2972" y="2707"/>
                  </a:lnTo>
                  <a:lnTo>
                    <a:pt x="2971" y="2697"/>
                  </a:lnTo>
                  <a:lnTo>
                    <a:pt x="2968" y="2689"/>
                  </a:lnTo>
                  <a:lnTo>
                    <a:pt x="2964" y="2681"/>
                  </a:lnTo>
                  <a:lnTo>
                    <a:pt x="2958" y="2673"/>
                  </a:lnTo>
                  <a:lnTo>
                    <a:pt x="2951" y="2667"/>
                  </a:lnTo>
                  <a:lnTo>
                    <a:pt x="2943" y="2663"/>
                  </a:lnTo>
                  <a:lnTo>
                    <a:pt x="2933" y="2660"/>
                  </a:lnTo>
                  <a:lnTo>
                    <a:pt x="2924" y="2659"/>
                  </a:lnTo>
                  <a:close/>
                  <a:moveTo>
                    <a:pt x="2445" y="2659"/>
                  </a:moveTo>
                  <a:lnTo>
                    <a:pt x="2435" y="2660"/>
                  </a:lnTo>
                  <a:lnTo>
                    <a:pt x="2426" y="2663"/>
                  </a:lnTo>
                  <a:lnTo>
                    <a:pt x="2418" y="2667"/>
                  </a:lnTo>
                  <a:lnTo>
                    <a:pt x="2411" y="2673"/>
                  </a:lnTo>
                  <a:lnTo>
                    <a:pt x="2405" y="2681"/>
                  </a:lnTo>
                  <a:lnTo>
                    <a:pt x="2401" y="2689"/>
                  </a:lnTo>
                  <a:lnTo>
                    <a:pt x="2398" y="2697"/>
                  </a:lnTo>
                  <a:lnTo>
                    <a:pt x="2397" y="2707"/>
                  </a:lnTo>
                  <a:lnTo>
                    <a:pt x="2398" y="2716"/>
                  </a:lnTo>
                  <a:lnTo>
                    <a:pt x="2401" y="2726"/>
                  </a:lnTo>
                  <a:lnTo>
                    <a:pt x="2405" y="2734"/>
                  </a:lnTo>
                  <a:lnTo>
                    <a:pt x="2411" y="2741"/>
                  </a:lnTo>
                  <a:lnTo>
                    <a:pt x="2418" y="2747"/>
                  </a:lnTo>
                  <a:lnTo>
                    <a:pt x="2426" y="2751"/>
                  </a:lnTo>
                  <a:lnTo>
                    <a:pt x="2435" y="2754"/>
                  </a:lnTo>
                  <a:lnTo>
                    <a:pt x="2445" y="2755"/>
                  </a:lnTo>
                  <a:lnTo>
                    <a:pt x="2455" y="2754"/>
                  </a:lnTo>
                  <a:lnTo>
                    <a:pt x="2463" y="2751"/>
                  </a:lnTo>
                  <a:lnTo>
                    <a:pt x="2471" y="2747"/>
                  </a:lnTo>
                  <a:lnTo>
                    <a:pt x="2479" y="2741"/>
                  </a:lnTo>
                  <a:lnTo>
                    <a:pt x="2485" y="2734"/>
                  </a:lnTo>
                  <a:lnTo>
                    <a:pt x="2489" y="2726"/>
                  </a:lnTo>
                  <a:lnTo>
                    <a:pt x="2492" y="2716"/>
                  </a:lnTo>
                  <a:lnTo>
                    <a:pt x="2493" y="2707"/>
                  </a:lnTo>
                  <a:lnTo>
                    <a:pt x="2492" y="2697"/>
                  </a:lnTo>
                  <a:lnTo>
                    <a:pt x="2489" y="2689"/>
                  </a:lnTo>
                  <a:lnTo>
                    <a:pt x="2485" y="2681"/>
                  </a:lnTo>
                  <a:lnTo>
                    <a:pt x="2479" y="2673"/>
                  </a:lnTo>
                  <a:lnTo>
                    <a:pt x="2471" y="2667"/>
                  </a:lnTo>
                  <a:lnTo>
                    <a:pt x="2463" y="2663"/>
                  </a:lnTo>
                  <a:lnTo>
                    <a:pt x="2455" y="2660"/>
                  </a:lnTo>
                  <a:lnTo>
                    <a:pt x="2445" y="2659"/>
                  </a:lnTo>
                  <a:close/>
                  <a:moveTo>
                    <a:pt x="4841" y="2216"/>
                  </a:moveTo>
                  <a:lnTo>
                    <a:pt x="4832" y="2217"/>
                  </a:lnTo>
                  <a:lnTo>
                    <a:pt x="4823" y="2219"/>
                  </a:lnTo>
                  <a:lnTo>
                    <a:pt x="4815" y="2224"/>
                  </a:lnTo>
                  <a:lnTo>
                    <a:pt x="4807" y="2229"/>
                  </a:lnTo>
                  <a:lnTo>
                    <a:pt x="4801" y="2237"/>
                  </a:lnTo>
                  <a:lnTo>
                    <a:pt x="4797" y="2245"/>
                  </a:lnTo>
                  <a:lnTo>
                    <a:pt x="4794" y="2254"/>
                  </a:lnTo>
                  <a:lnTo>
                    <a:pt x="4793" y="2264"/>
                  </a:lnTo>
                  <a:lnTo>
                    <a:pt x="4794" y="2273"/>
                  </a:lnTo>
                  <a:lnTo>
                    <a:pt x="4797" y="2283"/>
                  </a:lnTo>
                  <a:lnTo>
                    <a:pt x="4801" y="2291"/>
                  </a:lnTo>
                  <a:lnTo>
                    <a:pt x="4807" y="2298"/>
                  </a:lnTo>
                  <a:lnTo>
                    <a:pt x="4815" y="2304"/>
                  </a:lnTo>
                  <a:lnTo>
                    <a:pt x="4823" y="2308"/>
                  </a:lnTo>
                  <a:lnTo>
                    <a:pt x="4832" y="2311"/>
                  </a:lnTo>
                  <a:lnTo>
                    <a:pt x="4841" y="2312"/>
                  </a:lnTo>
                  <a:lnTo>
                    <a:pt x="4852" y="2311"/>
                  </a:lnTo>
                  <a:lnTo>
                    <a:pt x="4861" y="2308"/>
                  </a:lnTo>
                  <a:lnTo>
                    <a:pt x="4869" y="2304"/>
                  </a:lnTo>
                  <a:lnTo>
                    <a:pt x="4876" y="2298"/>
                  </a:lnTo>
                  <a:lnTo>
                    <a:pt x="4881" y="2291"/>
                  </a:lnTo>
                  <a:lnTo>
                    <a:pt x="4886" y="2283"/>
                  </a:lnTo>
                  <a:lnTo>
                    <a:pt x="4888" y="2273"/>
                  </a:lnTo>
                  <a:lnTo>
                    <a:pt x="4889" y="2264"/>
                  </a:lnTo>
                  <a:lnTo>
                    <a:pt x="4888" y="2254"/>
                  </a:lnTo>
                  <a:lnTo>
                    <a:pt x="4886" y="2245"/>
                  </a:lnTo>
                  <a:lnTo>
                    <a:pt x="4881" y="2237"/>
                  </a:lnTo>
                  <a:lnTo>
                    <a:pt x="4876" y="2229"/>
                  </a:lnTo>
                  <a:lnTo>
                    <a:pt x="4869" y="2224"/>
                  </a:lnTo>
                  <a:lnTo>
                    <a:pt x="4861" y="2219"/>
                  </a:lnTo>
                  <a:lnTo>
                    <a:pt x="4852" y="2217"/>
                  </a:lnTo>
                  <a:lnTo>
                    <a:pt x="4841" y="2216"/>
                  </a:lnTo>
                  <a:close/>
                  <a:moveTo>
                    <a:pt x="4363" y="2216"/>
                  </a:moveTo>
                  <a:lnTo>
                    <a:pt x="4353" y="2217"/>
                  </a:lnTo>
                  <a:lnTo>
                    <a:pt x="4343" y="2219"/>
                  </a:lnTo>
                  <a:lnTo>
                    <a:pt x="4335" y="2224"/>
                  </a:lnTo>
                  <a:lnTo>
                    <a:pt x="4328" y="2229"/>
                  </a:lnTo>
                  <a:lnTo>
                    <a:pt x="4323" y="2237"/>
                  </a:lnTo>
                  <a:lnTo>
                    <a:pt x="4318" y="2245"/>
                  </a:lnTo>
                  <a:lnTo>
                    <a:pt x="4315" y="2254"/>
                  </a:lnTo>
                  <a:lnTo>
                    <a:pt x="4315" y="2264"/>
                  </a:lnTo>
                  <a:lnTo>
                    <a:pt x="4315" y="2273"/>
                  </a:lnTo>
                  <a:lnTo>
                    <a:pt x="4318" y="2283"/>
                  </a:lnTo>
                  <a:lnTo>
                    <a:pt x="4323" y="2291"/>
                  </a:lnTo>
                  <a:lnTo>
                    <a:pt x="4328" y="2298"/>
                  </a:lnTo>
                  <a:lnTo>
                    <a:pt x="4335" y="2304"/>
                  </a:lnTo>
                  <a:lnTo>
                    <a:pt x="4343" y="2308"/>
                  </a:lnTo>
                  <a:lnTo>
                    <a:pt x="4353" y="2311"/>
                  </a:lnTo>
                  <a:lnTo>
                    <a:pt x="4363" y="2312"/>
                  </a:lnTo>
                  <a:lnTo>
                    <a:pt x="4372" y="2311"/>
                  </a:lnTo>
                  <a:lnTo>
                    <a:pt x="4381" y="2308"/>
                  </a:lnTo>
                  <a:lnTo>
                    <a:pt x="4389" y="2304"/>
                  </a:lnTo>
                  <a:lnTo>
                    <a:pt x="4397" y="2298"/>
                  </a:lnTo>
                  <a:lnTo>
                    <a:pt x="4402" y="2291"/>
                  </a:lnTo>
                  <a:lnTo>
                    <a:pt x="4407" y="2283"/>
                  </a:lnTo>
                  <a:lnTo>
                    <a:pt x="4410" y="2273"/>
                  </a:lnTo>
                  <a:lnTo>
                    <a:pt x="4411" y="2264"/>
                  </a:lnTo>
                  <a:lnTo>
                    <a:pt x="4410" y="2254"/>
                  </a:lnTo>
                  <a:lnTo>
                    <a:pt x="4407" y="2245"/>
                  </a:lnTo>
                  <a:lnTo>
                    <a:pt x="4402" y="2237"/>
                  </a:lnTo>
                  <a:lnTo>
                    <a:pt x="4397" y="2229"/>
                  </a:lnTo>
                  <a:lnTo>
                    <a:pt x="4389" y="2224"/>
                  </a:lnTo>
                  <a:lnTo>
                    <a:pt x="4381" y="2219"/>
                  </a:lnTo>
                  <a:lnTo>
                    <a:pt x="4372" y="2217"/>
                  </a:lnTo>
                  <a:lnTo>
                    <a:pt x="4363" y="2216"/>
                  </a:lnTo>
                  <a:close/>
                  <a:moveTo>
                    <a:pt x="3883" y="2216"/>
                  </a:moveTo>
                  <a:lnTo>
                    <a:pt x="3873" y="2217"/>
                  </a:lnTo>
                  <a:lnTo>
                    <a:pt x="3864" y="2219"/>
                  </a:lnTo>
                  <a:lnTo>
                    <a:pt x="3856" y="2224"/>
                  </a:lnTo>
                  <a:lnTo>
                    <a:pt x="3848" y="2229"/>
                  </a:lnTo>
                  <a:lnTo>
                    <a:pt x="3843" y="2237"/>
                  </a:lnTo>
                  <a:lnTo>
                    <a:pt x="3838" y="2245"/>
                  </a:lnTo>
                  <a:lnTo>
                    <a:pt x="3836" y="2254"/>
                  </a:lnTo>
                  <a:lnTo>
                    <a:pt x="3835" y="2264"/>
                  </a:lnTo>
                  <a:lnTo>
                    <a:pt x="3836" y="2273"/>
                  </a:lnTo>
                  <a:lnTo>
                    <a:pt x="3838" y="2283"/>
                  </a:lnTo>
                  <a:lnTo>
                    <a:pt x="3843" y="2291"/>
                  </a:lnTo>
                  <a:lnTo>
                    <a:pt x="3848" y="2298"/>
                  </a:lnTo>
                  <a:lnTo>
                    <a:pt x="3856" y="2304"/>
                  </a:lnTo>
                  <a:lnTo>
                    <a:pt x="3864" y="2308"/>
                  </a:lnTo>
                  <a:lnTo>
                    <a:pt x="3873" y="2311"/>
                  </a:lnTo>
                  <a:lnTo>
                    <a:pt x="3883" y="2312"/>
                  </a:lnTo>
                  <a:lnTo>
                    <a:pt x="3892" y="2311"/>
                  </a:lnTo>
                  <a:lnTo>
                    <a:pt x="3902" y="2308"/>
                  </a:lnTo>
                  <a:lnTo>
                    <a:pt x="3910" y="2304"/>
                  </a:lnTo>
                  <a:lnTo>
                    <a:pt x="3917" y="2298"/>
                  </a:lnTo>
                  <a:lnTo>
                    <a:pt x="3923" y="2291"/>
                  </a:lnTo>
                  <a:lnTo>
                    <a:pt x="3927" y="2283"/>
                  </a:lnTo>
                  <a:lnTo>
                    <a:pt x="3930" y="2273"/>
                  </a:lnTo>
                  <a:lnTo>
                    <a:pt x="3931" y="2264"/>
                  </a:lnTo>
                  <a:lnTo>
                    <a:pt x="3930" y="2254"/>
                  </a:lnTo>
                  <a:lnTo>
                    <a:pt x="3927" y="2245"/>
                  </a:lnTo>
                  <a:lnTo>
                    <a:pt x="3923" y="2237"/>
                  </a:lnTo>
                  <a:lnTo>
                    <a:pt x="3917" y="2229"/>
                  </a:lnTo>
                  <a:lnTo>
                    <a:pt x="3910" y="2224"/>
                  </a:lnTo>
                  <a:lnTo>
                    <a:pt x="3902" y="2219"/>
                  </a:lnTo>
                  <a:lnTo>
                    <a:pt x="3892" y="2217"/>
                  </a:lnTo>
                  <a:lnTo>
                    <a:pt x="3883" y="2216"/>
                  </a:lnTo>
                  <a:close/>
                  <a:moveTo>
                    <a:pt x="3404" y="2216"/>
                  </a:moveTo>
                  <a:lnTo>
                    <a:pt x="3394" y="2217"/>
                  </a:lnTo>
                  <a:lnTo>
                    <a:pt x="3385" y="2219"/>
                  </a:lnTo>
                  <a:lnTo>
                    <a:pt x="3377" y="2224"/>
                  </a:lnTo>
                  <a:lnTo>
                    <a:pt x="3370" y="2229"/>
                  </a:lnTo>
                  <a:lnTo>
                    <a:pt x="3364" y="2237"/>
                  </a:lnTo>
                  <a:lnTo>
                    <a:pt x="3360" y="2245"/>
                  </a:lnTo>
                  <a:lnTo>
                    <a:pt x="3357" y="2254"/>
                  </a:lnTo>
                  <a:lnTo>
                    <a:pt x="3356" y="2264"/>
                  </a:lnTo>
                  <a:lnTo>
                    <a:pt x="3357" y="2273"/>
                  </a:lnTo>
                  <a:lnTo>
                    <a:pt x="3360" y="2283"/>
                  </a:lnTo>
                  <a:lnTo>
                    <a:pt x="3364" y="2291"/>
                  </a:lnTo>
                  <a:lnTo>
                    <a:pt x="3370" y="2298"/>
                  </a:lnTo>
                  <a:lnTo>
                    <a:pt x="3377" y="2304"/>
                  </a:lnTo>
                  <a:lnTo>
                    <a:pt x="3385" y="2308"/>
                  </a:lnTo>
                  <a:lnTo>
                    <a:pt x="3394" y="2311"/>
                  </a:lnTo>
                  <a:lnTo>
                    <a:pt x="3404" y="2312"/>
                  </a:lnTo>
                  <a:lnTo>
                    <a:pt x="3413" y="2311"/>
                  </a:lnTo>
                  <a:lnTo>
                    <a:pt x="3422" y="2308"/>
                  </a:lnTo>
                  <a:lnTo>
                    <a:pt x="3430" y="2304"/>
                  </a:lnTo>
                  <a:lnTo>
                    <a:pt x="3438" y="2298"/>
                  </a:lnTo>
                  <a:lnTo>
                    <a:pt x="3444" y="2291"/>
                  </a:lnTo>
                  <a:lnTo>
                    <a:pt x="3448" y="2283"/>
                  </a:lnTo>
                  <a:lnTo>
                    <a:pt x="3451" y="2273"/>
                  </a:lnTo>
                  <a:lnTo>
                    <a:pt x="3452" y="2264"/>
                  </a:lnTo>
                  <a:lnTo>
                    <a:pt x="3451" y="2254"/>
                  </a:lnTo>
                  <a:lnTo>
                    <a:pt x="3448" y="2245"/>
                  </a:lnTo>
                  <a:lnTo>
                    <a:pt x="3444" y="2237"/>
                  </a:lnTo>
                  <a:lnTo>
                    <a:pt x="3438" y="2229"/>
                  </a:lnTo>
                  <a:lnTo>
                    <a:pt x="3430" y="2224"/>
                  </a:lnTo>
                  <a:lnTo>
                    <a:pt x="3422" y="2219"/>
                  </a:lnTo>
                  <a:lnTo>
                    <a:pt x="3413" y="2217"/>
                  </a:lnTo>
                  <a:lnTo>
                    <a:pt x="3404" y="2216"/>
                  </a:lnTo>
                  <a:close/>
                  <a:moveTo>
                    <a:pt x="2924" y="2216"/>
                  </a:moveTo>
                  <a:lnTo>
                    <a:pt x="2915" y="2217"/>
                  </a:lnTo>
                  <a:lnTo>
                    <a:pt x="2906" y="2219"/>
                  </a:lnTo>
                  <a:lnTo>
                    <a:pt x="2898" y="2224"/>
                  </a:lnTo>
                  <a:lnTo>
                    <a:pt x="2890" y="2229"/>
                  </a:lnTo>
                  <a:lnTo>
                    <a:pt x="2884" y="2237"/>
                  </a:lnTo>
                  <a:lnTo>
                    <a:pt x="2880" y="2245"/>
                  </a:lnTo>
                  <a:lnTo>
                    <a:pt x="2877" y="2254"/>
                  </a:lnTo>
                  <a:lnTo>
                    <a:pt x="2876" y="2264"/>
                  </a:lnTo>
                  <a:lnTo>
                    <a:pt x="2877" y="2273"/>
                  </a:lnTo>
                  <a:lnTo>
                    <a:pt x="2880" y="2283"/>
                  </a:lnTo>
                  <a:lnTo>
                    <a:pt x="2884" y="2291"/>
                  </a:lnTo>
                  <a:lnTo>
                    <a:pt x="2890" y="2298"/>
                  </a:lnTo>
                  <a:lnTo>
                    <a:pt x="2898" y="2304"/>
                  </a:lnTo>
                  <a:lnTo>
                    <a:pt x="2906" y="2308"/>
                  </a:lnTo>
                  <a:lnTo>
                    <a:pt x="2915" y="2311"/>
                  </a:lnTo>
                  <a:lnTo>
                    <a:pt x="2924" y="2312"/>
                  </a:lnTo>
                  <a:lnTo>
                    <a:pt x="2933" y="2311"/>
                  </a:lnTo>
                  <a:lnTo>
                    <a:pt x="2943" y="2308"/>
                  </a:lnTo>
                  <a:lnTo>
                    <a:pt x="2951" y="2304"/>
                  </a:lnTo>
                  <a:lnTo>
                    <a:pt x="2958" y="2298"/>
                  </a:lnTo>
                  <a:lnTo>
                    <a:pt x="2964" y="2291"/>
                  </a:lnTo>
                  <a:lnTo>
                    <a:pt x="2968" y="2283"/>
                  </a:lnTo>
                  <a:lnTo>
                    <a:pt x="2971" y="2273"/>
                  </a:lnTo>
                  <a:lnTo>
                    <a:pt x="2972" y="2264"/>
                  </a:lnTo>
                  <a:lnTo>
                    <a:pt x="2971" y="2254"/>
                  </a:lnTo>
                  <a:lnTo>
                    <a:pt x="2968" y="2245"/>
                  </a:lnTo>
                  <a:lnTo>
                    <a:pt x="2964" y="2237"/>
                  </a:lnTo>
                  <a:lnTo>
                    <a:pt x="2958" y="2229"/>
                  </a:lnTo>
                  <a:lnTo>
                    <a:pt x="2951" y="2224"/>
                  </a:lnTo>
                  <a:lnTo>
                    <a:pt x="2943" y="2219"/>
                  </a:lnTo>
                  <a:lnTo>
                    <a:pt x="2933" y="2217"/>
                  </a:lnTo>
                  <a:lnTo>
                    <a:pt x="2924" y="2216"/>
                  </a:lnTo>
                  <a:close/>
                  <a:moveTo>
                    <a:pt x="2445" y="2216"/>
                  </a:moveTo>
                  <a:lnTo>
                    <a:pt x="2435" y="2217"/>
                  </a:lnTo>
                  <a:lnTo>
                    <a:pt x="2426" y="2219"/>
                  </a:lnTo>
                  <a:lnTo>
                    <a:pt x="2418" y="2224"/>
                  </a:lnTo>
                  <a:lnTo>
                    <a:pt x="2411" y="2229"/>
                  </a:lnTo>
                  <a:lnTo>
                    <a:pt x="2405" y="2237"/>
                  </a:lnTo>
                  <a:lnTo>
                    <a:pt x="2401" y="2245"/>
                  </a:lnTo>
                  <a:lnTo>
                    <a:pt x="2398" y="2254"/>
                  </a:lnTo>
                  <a:lnTo>
                    <a:pt x="2397" y="2264"/>
                  </a:lnTo>
                  <a:lnTo>
                    <a:pt x="2398" y="2273"/>
                  </a:lnTo>
                  <a:lnTo>
                    <a:pt x="2401" y="2283"/>
                  </a:lnTo>
                  <a:lnTo>
                    <a:pt x="2405" y="2291"/>
                  </a:lnTo>
                  <a:lnTo>
                    <a:pt x="2411" y="2298"/>
                  </a:lnTo>
                  <a:lnTo>
                    <a:pt x="2418" y="2304"/>
                  </a:lnTo>
                  <a:lnTo>
                    <a:pt x="2426" y="2308"/>
                  </a:lnTo>
                  <a:lnTo>
                    <a:pt x="2435" y="2311"/>
                  </a:lnTo>
                  <a:lnTo>
                    <a:pt x="2445" y="2312"/>
                  </a:lnTo>
                  <a:lnTo>
                    <a:pt x="2455" y="2311"/>
                  </a:lnTo>
                  <a:lnTo>
                    <a:pt x="2463" y="2308"/>
                  </a:lnTo>
                  <a:lnTo>
                    <a:pt x="2471" y="2304"/>
                  </a:lnTo>
                  <a:lnTo>
                    <a:pt x="2479" y="2298"/>
                  </a:lnTo>
                  <a:lnTo>
                    <a:pt x="2485" y="2291"/>
                  </a:lnTo>
                  <a:lnTo>
                    <a:pt x="2489" y="2283"/>
                  </a:lnTo>
                  <a:lnTo>
                    <a:pt x="2492" y="2273"/>
                  </a:lnTo>
                  <a:lnTo>
                    <a:pt x="2493" y="2264"/>
                  </a:lnTo>
                  <a:lnTo>
                    <a:pt x="2492" y="2254"/>
                  </a:lnTo>
                  <a:lnTo>
                    <a:pt x="2489" y="2245"/>
                  </a:lnTo>
                  <a:lnTo>
                    <a:pt x="2485" y="2237"/>
                  </a:lnTo>
                  <a:lnTo>
                    <a:pt x="2479" y="2229"/>
                  </a:lnTo>
                  <a:lnTo>
                    <a:pt x="2471" y="2224"/>
                  </a:lnTo>
                  <a:lnTo>
                    <a:pt x="2463" y="2219"/>
                  </a:lnTo>
                  <a:lnTo>
                    <a:pt x="2455" y="2217"/>
                  </a:lnTo>
                  <a:lnTo>
                    <a:pt x="2445" y="2216"/>
                  </a:lnTo>
                  <a:close/>
                  <a:moveTo>
                    <a:pt x="4841" y="1773"/>
                  </a:moveTo>
                  <a:lnTo>
                    <a:pt x="4832" y="1774"/>
                  </a:lnTo>
                  <a:lnTo>
                    <a:pt x="4823" y="1776"/>
                  </a:lnTo>
                  <a:lnTo>
                    <a:pt x="4815" y="1781"/>
                  </a:lnTo>
                  <a:lnTo>
                    <a:pt x="4807" y="1786"/>
                  </a:lnTo>
                  <a:lnTo>
                    <a:pt x="4801" y="1793"/>
                  </a:lnTo>
                  <a:lnTo>
                    <a:pt x="4797" y="1802"/>
                  </a:lnTo>
                  <a:lnTo>
                    <a:pt x="4794" y="1811"/>
                  </a:lnTo>
                  <a:lnTo>
                    <a:pt x="4793" y="1821"/>
                  </a:lnTo>
                  <a:lnTo>
                    <a:pt x="4794" y="1830"/>
                  </a:lnTo>
                  <a:lnTo>
                    <a:pt x="4797" y="1840"/>
                  </a:lnTo>
                  <a:lnTo>
                    <a:pt x="4801" y="1848"/>
                  </a:lnTo>
                  <a:lnTo>
                    <a:pt x="4807" y="1855"/>
                  </a:lnTo>
                  <a:lnTo>
                    <a:pt x="4815" y="1860"/>
                  </a:lnTo>
                  <a:lnTo>
                    <a:pt x="4823" y="1865"/>
                  </a:lnTo>
                  <a:lnTo>
                    <a:pt x="4832" y="1868"/>
                  </a:lnTo>
                  <a:lnTo>
                    <a:pt x="4841" y="1869"/>
                  </a:lnTo>
                  <a:lnTo>
                    <a:pt x="4852" y="1868"/>
                  </a:lnTo>
                  <a:lnTo>
                    <a:pt x="4861" y="1865"/>
                  </a:lnTo>
                  <a:lnTo>
                    <a:pt x="4869" y="1860"/>
                  </a:lnTo>
                  <a:lnTo>
                    <a:pt x="4876" y="1855"/>
                  </a:lnTo>
                  <a:lnTo>
                    <a:pt x="4881" y="1848"/>
                  </a:lnTo>
                  <a:lnTo>
                    <a:pt x="4886" y="1840"/>
                  </a:lnTo>
                  <a:lnTo>
                    <a:pt x="4888" y="1830"/>
                  </a:lnTo>
                  <a:lnTo>
                    <a:pt x="4889" y="1821"/>
                  </a:lnTo>
                  <a:lnTo>
                    <a:pt x="4888" y="1811"/>
                  </a:lnTo>
                  <a:lnTo>
                    <a:pt x="4886" y="1802"/>
                  </a:lnTo>
                  <a:lnTo>
                    <a:pt x="4881" y="1793"/>
                  </a:lnTo>
                  <a:lnTo>
                    <a:pt x="4876" y="1786"/>
                  </a:lnTo>
                  <a:lnTo>
                    <a:pt x="4869" y="1781"/>
                  </a:lnTo>
                  <a:lnTo>
                    <a:pt x="4861" y="1776"/>
                  </a:lnTo>
                  <a:lnTo>
                    <a:pt x="4852" y="1774"/>
                  </a:lnTo>
                  <a:lnTo>
                    <a:pt x="4841" y="1773"/>
                  </a:lnTo>
                  <a:close/>
                  <a:moveTo>
                    <a:pt x="4363" y="1773"/>
                  </a:moveTo>
                  <a:lnTo>
                    <a:pt x="4353" y="1774"/>
                  </a:lnTo>
                  <a:lnTo>
                    <a:pt x="4343" y="1776"/>
                  </a:lnTo>
                  <a:lnTo>
                    <a:pt x="4335" y="1781"/>
                  </a:lnTo>
                  <a:lnTo>
                    <a:pt x="4328" y="1786"/>
                  </a:lnTo>
                  <a:lnTo>
                    <a:pt x="4323" y="1793"/>
                  </a:lnTo>
                  <a:lnTo>
                    <a:pt x="4318" y="1802"/>
                  </a:lnTo>
                  <a:lnTo>
                    <a:pt x="4315" y="1811"/>
                  </a:lnTo>
                  <a:lnTo>
                    <a:pt x="4315" y="1821"/>
                  </a:lnTo>
                  <a:lnTo>
                    <a:pt x="4315" y="1830"/>
                  </a:lnTo>
                  <a:lnTo>
                    <a:pt x="4318" y="1840"/>
                  </a:lnTo>
                  <a:lnTo>
                    <a:pt x="4323" y="1848"/>
                  </a:lnTo>
                  <a:lnTo>
                    <a:pt x="4328" y="1855"/>
                  </a:lnTo>
                  <a:lnTo>
                    <a:pt x="4335" y="1860"/>
                  </a:lnTo>
                  <a:lnTo>
                    <a:pt x="4343" y="1865"/>
                  </a:lnTo>
                  <a:lnTo>
                    <a:pt x="4353" y="1868"/>
                  </a:lnTo>
                  <a:lnTo>
                    <a:pt x="4363" y="1869"/>
                  </a:lnTo>
                  <a:lnTo>
                    <a:pt x="4372" y="1868"/>
                  </a:lnTo>
                  <a:lnTo>
                    <a:pt x="4381" y="1865"/>
                  </a:lnTo>
                  <a:lnTo>
                    <a:pt x="4389" y="1860"/>
                  </a:lnTo>
                  <a:lnTo>
                    <a:pt x="4397" y="1855"/>
                  </a:lnTo>
                  <a:lnTo>
                    <a:pt x="4402" y="1848"/>
                  </a:lnTo>
                  <a:lnTo>
                    <a:pt x="4407" y="1840"/>
                  </a:lnTo>
                  <a:lnTo>
                    <a:pt x="4410" y="1830"/>
                  </a:lnTo>
                  <a:lnTo>
                    <a:pt x="4411" y="1821"/>
                  </a:lnTo>
                  <a:lnTo>
                    <a:pt x="4410" y="1811"/>
                  </a:lnTo>
                  <a:lnTo>
                    <a:pt x="4407" y="1802"/>
                  </a:lnTo>
                  <a:lnTo>
                    <a:pt x="4402" y="1793"/>
                  </a:lnTo>
                  <a:lnTo>
                    <a:pt x="4397" y="1786"/>
                  </a:lnTo>
                  <a:lnTo>
                    <a:pt x="4389" y="1781"/>
                  </a:lnTo>
                  <a:lnTo>
                    <a:pt x="4381" y="1776"/>
                  </a:lnTo>
                  <a:lnTo>
                    <a:pt x="4372" y="1774"/>
                  </a:lnTo>
                  <a:lnTo>
                    <a:pt x="4363" y="1773"/>
                  </a:lnTo>
                  <a:close/>
                  <a:moveTo>
                    <a:pt x="3883" y="1773"/>
                  </a:moveTo>
                  <a:lnTo>
                    <a:pt x="3873" y="1774"/>
                  </a:lnTo>
                  <a:lnTo>
                    <a:pt x="3864" y="1776"/>
                  </a:lnTo>
                  <a:lnTo>
                    <a:pt x="3856" y="1781"/>
                  </a:lnTo>
                  <a:lnTo>
                    <a:pt x="3848" y="1786"/>
                  </a:lnTo>
                  <a:lnTo>
                    <a:pt x="3843" y="1793"/>
                  </a:lnTo>
                  <a:lnTo>
                    <a:pt x="3838" y="1802"/>
                  </a:lnTo>
                  <a:lnTo>
                    <a:pt x="3836" y="1811"/>
                  </a:lnTo>
                  <a:lnTo>
                    <a:pt x="3835" y="1821"/>
                  </a:lnTo>
                  <a:lnTo>
                    <a:pt x="3836" y="1830"/>
                  </a:lnTo>
                  <a:lnTo>
                    <a:pt x="3838" y="1840"/>
                  </a:lnTo>
                  <a:lnTo>
                    <a:pt x="3843" y="1848"/>
                  </a:lnTo>
                  <a:lnTo>
                    <a:pt x="3848" y="1855"/>
                  </a:lnTo>
                  <a:lnTo>
                    <a:pt x="3856" y="1860"/>
                  </a:lnTo>
                  <a:lnTo>
                    <a:pt x="3864" y="1865"/>
                  </a:lnTo>
                  <a:lnTo>
                    <a:pt x="3873" y="1868"/>
                  </a:lnTo>
                  <a:lnTo>
                    <a:pt x="3883" y="1869"/>
                  </a:lnTo>
                  <a:lnTo>
                    <a:pt x="3892" y="1868"/>
                  </a:lnTo>
                  <a:lnTo>
                    <a:pt x="3902" y="1865"/>
                  </a:lnTo>
                  <a:lnTo>
                    <a:pt x="3910" y="1860"/>
                  </a:lnTo>
                  <a:lnTo>
                    <a:pt x="3917" y="1855"/>
                  </a:lnTo>
                  <a:lnTo>
                    <a:pt x="3923" y="1848"/>
                  </a:lnTo>
                  <a:lnTo>
                    <a:pt x="3927" y="1840"/>
                  </a:lnTo>
                  <a:lnTo>
                    <a:pt x="3930" y="1830"/>
                  </a:lnTo>
                  <a:lnTo>
                    <a:pt x="3931" y="1821"/>
                  </a:lnTo>
                  <a:lnTo>
                    <a:pt x="3930" y="1811"/>
                  </a:lnTo>
                  <a:lnTo>
                    <a:pt x="3927" y="1802"/>
                  </a:lnTo>
                  <a:lnTo>
                    <a:pt x="3923" y="1793"/>
                  </a:lnTo>
                  <a:lnTo>
                    <a:pt x="3917" y="1786"/>
                  </a:lnTo>
                  <a:lnTo>
                    <a:pt x="3910" y="1781"/>
                  </a:lnTo>
                  <a:lnTo>
                    <a:pt x="3902" y="1776"/>
                  </a:lnTo>
                  <a:lnTo>
                    <a:pt x="3892" y="1774"/>
                  </a:lnTo>
                  <a:lnTo>
                    <a:pt x="3883" y="1773"/>
                  </a:lnTo>
                  <a:close/>
                  <a:moveTo>
                    <a:pt x="3404" y="1773"/>
                  </a:moveTo>
                  <a:lnTo>
                    <a:pt x="3394" y="1774"/>
                  </a:lnTo>
                  <a:lnTo>
                    <a:pt x="3385" y="1776"/>
                  </a:lnTo>
                  <a:lnTo>
                    <a:pt x="3377" y="1781"/>
                  </a:lnTo>
                  <a:lnTo>
                    <a:pt x="3370" y="1786"/>
                  </a:lnTo>
                  <a:lnTo>
                    <a:pt x="3364" y="1793"/>
                  </a:lnTo>
                  <a:lnTo>
                    <a:pt x="3360" y="1802"/>
                  </a:lnTo>
                  <a:lnTo>
                    <a:pt x="3357" y="1811"/>
                  </a:lnTo>
                  <a:lnTo>
                    <a:pt x="3356" y="1821"/>
                  </a:lnTo>
                  <a:lnTo>
                    <a:pt x="3357" y="1830"/>
                  </a:lnTo>
                  <a:lnTo>
                    <a:pt x="3360" y="1840"/>
                  </a:lnTo>
                  <a:lnTo>
                    <a:pt x="3364" y="1848"/>
                  </a:lnTo>
                  <a:lnTo>
                    <a:pt x="3370" y="1855"/>
                  </a:lnTo>
                  <a:lnTo>
                    <a:pt x="3377" y="1860"/>
                  </a:lnTo>
                  <a:lnTo>
                    <a:pt x="3385" y="1865"/>
                  </a:lnTo>
                  <a:lnTo>
                    <a:pt x="3394" y="1868"/>
                  </a:lnTo>
                  <a:lnTo>
                    <a:pt x="3404" y="1869"/>
                  </a:lnTo>
                  <a:lnTo>
                    <a:pt x="3413" y="1868"/>
                  </a:lnTo>
                  <a:lnTo>
                    <a:pt x="3422" y="1865"/>
                  </a:lnTo>
                  <a:lnTo>
                    <a:pt x="3430" y="1860"/>
                  </a:lnTo>
                  <a:lnTo>
                    <a:pt x="3438" y="1855"/>
                  </a:lnTo>
                  <a:lnTo>
                    <a:pt x="3444" y="1848"/>
                  </a:lnTo>
                  <a:lnTo>
                    <a:pt x="3448" y="1840"/>
                  </a:lnTo>
                  <a:lnTo>
                    <a:pt x="3451" y="1830"/>
                  </a:lnTo>
                  <a:lnTo>
                    <a:pt x="3452" y="1821"/>
                  </a:lnTo>
                  <a:lnTo>
                    <a:pt x="3451" y="1811"/>
                  </a:lnTo>
                  <a:lnTo>
                    <a:pt x="3448" y="1802"/>
                  </a:lnTo>
                  <a:lnTo>
                    <a:pt x="3444" y="1793"/>
                  </a:lnTo>
                  <a:lnTo>
                    <a:pt x="3438" y="1786"/>
                  </a:lnTo>
                  <a:lnTo>
                    <a:pt x="3430" y="1781"/>
                  </a:lnTo>
                  <a:lnTo>
                    <a:pt x="3422" y="1776"/>
                  </a:lnTo>
                  <a:lnTo>
                    <a:pt x="3413" y="1774"/>
                  </a:lnTo>
                  <a:lnTo>
                    <a:pt x="3404" y="1773"/>
                  </a:lnTo>
                  <a:close/>
                  <a:moveTo>
                    <a:pt x="2924" y="1773"/>
                  </a:moveTo>
                  <a:lnTo>
                    <a:pt x="2915" y="1774"/>
                  </a:lnTo>
                  <a:lnTo>
                    <a:pt x="2906" y="1776"/>
                  </a:lnTo>
                  <a:lnTo>
                    <a:pt x="2898" y="1781"/>
                  </a:lnTo>
                  <a:lnTo>
                    <a:pt x="2890" y="1786"/>
                  </a:lnTo>
                  <a:lnTo>
                    <a:pt x="2884" y="1793"/>
                  </a:lnTo>
                  <a:lnTo>
                    <a:pt x="2880" y="1802"/>
                  </a:lnTo>
                  <a:lnTo>
                    <a:pt x="2877" y="1811"/>
                  </a:lnTo>
                  <a:lnTo>
                    <a:pt x="2876" y="1821"/>
                  </a:lnTo>
                  <a:lnTo>
                    <a:pt x="2877" y="1830"/>
                  </a:lnTo>
                  <a:lnTo>
                    <a:pt x="2880" y="1840"/>
                  </a:lnTo>
                  <a:lnTo>
                    <a:pt x="2884" y="1848"/>
                  </a:lnTo>
                  <a:lnTo>
                    <a:pt x="2890" y="1855"/>
                  </a:lnTo>
                  <a:lnTo>
                    <a:pt x="2898" y="1860"/>
                  </a:lnTo>
                  <a:lnTo>
                    <a:pt x="2906" y="1865"/>
                  </a:lnTo>
                  <a:lnTo>
                    <a:pt x="2915" y="1868"/>
                  </a:lnTo>
                  <a:lnTo>
                    <a:pt x="2924" y="1869"/>
                  </a:lnTo>
                  <a:lnTo>
                    <a:pt x="2933" y="1868"/>
                  </a:lnTo>
                  <a:lnTo>
                    <a:pt x="2943" y="1865"/>
                  </a:lnTo>
                  <a:lnTo>
                    <a:pt x="2951" y="1860"/>
                  </a:lnTo>
                  <a:lnTo>
                    <a:pt x="2958" y="1855"/>
                  </a:lnTo>
                  <a:lnTo>
                    <a:pt x="2964" y="1848"/>
                  </a:lnTo>
                  <a:lnTo>
                    <a:pt x="2968" y="1840"/>
                  </a:lnTo>
                  <a:lnTo>
                    <a:pt x="2971" y="1830"/>
                  </a:lnTo>
                  <a:lnTo>
                    <a:pt x="2972" y="1821"/>
                  </a:lnTo>
                  <a:lnTo>
                    <a:pt x="2971" y="1811"/>
                  </a:lnTo>
                  <a:lnTo>
                    <a:pt x="2968" y="1802"/>
                  </a:lnTo>
                  <a:lnTo>
                    <a:pt x="2964" y="1793"/>
                  </a:lnTo>
                  <a:lnTo>
                    <a:pt x="2958" y="1786"/>
                  </a:lnTo>
                  <a:lnTo>
                    <a:pt x="2951" y="1781"/>
                  </a:lnTo>
                  <a:lnTo>
                    <a:pt x="2943" y="1776"/>
                  </a:lnTo>
                  <a:lnTo>
                    <a:pt x="2933" y="1774"/>
                  </a:lnTo>
                  <a:lnTo>
                    <a:pt x="2924" y="1773"/>
                  </a:lnTo>
                  <a:close/>
                  <a:moveTo>
                    <a:pt x="2445" y="1773"/>
                  </a:moveTo>
                  <a:lnTo>
                    <a:pt x="2435" y="1774"/>
                  </a:lnTo>
                  <a:lnTo>
                    <a:pt x="2426" y="1776"/>
                  </a:lnTo>
                  <a:lnTo>
                    <a:pt x="2418" y="1781"/>
                  </a:lnTo>
                  <a:lnTo>
                    <a:pt x="2411" y="1786"/>
                  </a:lnTo>
                  <a:lnTo>
                    <a:pt x="2405" y="1793"/>
                  </a:lnTo>
                  <a:lnTo>
                    <a:pt x="2401" y="1802"/>
                  </a:lnTo>
                  <a:lnTo>
                    <a:pt x="2398" y="1811"/>
                  </a:lnTo>
                  <a:lnTo>
                    <a:pt x="2397" y="1821"/>
                  </a:lnTo>
                  <a:lnTo>
                    <a:pt x="2398" y="1830"/>
                  </a:lnTo>
                  <a:lnTo>
                    <a:pt x="2401" y="1840"/>
                  </a:lnTo>
                  <a:lnTo>
                    <a:pt x="2405" y="1848"/>
                  </a:lnTo>
                  <a:lnTo>
                    <a:pt x="2411" y="1855"/>
                  </a:lnTo>
                  <a:lnTo>
                    <a:pt x="2418" y="1860"/>
                  </a:lnTo>
                  <a:lnTo>
                    <a:pt x="2426" y="1865"/>
                  </a:lnTo>
                  <a:lnTo>
                    <a:pt x="2435" y="1868"/>
                  </a:lnTo>
                  <a:lnTo>
                    <a:pt x="2445" y="1869"/>
                  </a:lnTo>
                  <a:lnTo>
                    <a:pt x="2455" y="1868"/>
                  </a:lnTo>
                  <a:lnTo>
                    <a:pt x="2463" y="1865"/>
                  </a:lnTo>
                  <a:lnTo>
                    <a:pt x="2471" y="1860"/>
                  </a:lnTo>
                  <a:lnTo>
                    <a:pt x="2479" y="1855"/>
                  </a:lnTo>
                  <a:lnTo>
                    <a:pt x="2485" y="1848"/>
                  </a:lnTo>
                  <a:lnTo>
                    <a:pt x="2489" y="1840"/>
                  </a:lnTo>
                  <a:lnTo>
                    <a:pt x="2492" y="1830"/>
                  </a:lnTo>
                  <a:lnTo>
                    <a:pt x="2493" y="1821"/>
                  </a:lnTo>
                  <a:lnTo>
                    <a:pt x="2492" y="1811"/>
                  </a:lnTo>
                  <a:lnTo>
                    <a:pt x="2489" y="1802"/>
                  </a:lnTo>
                  <a:lnTo>
                    <a:pt x="2485" y="1793"/>
                  </a:lnTo>
                  <a:lnTo>
                    <a:pt x="2479" y="1786"/>
                  </a:lnTo>
                  <a:lnTo>
                    <a:pt x="2471" y="1781"/>
                  </a:lnTo>
                  <a:lnTo>
                    <a:pt x="2463" y="1776"/>
                  </a:lnTo>
                  <a:lnTo>
                    <a:pt x="2455" y="1774"/>
                  </a:lnTo>
                  <a:lnTo>
                    <a:pt x="2445" y="1773"/>
                  </a:lnTo>
                  <a:close/>
                  <a:moveTo>
                    <a:pt x="4841" y="1329"/>
                  </a:moveTo>
                  <a:lnTo>
                    <a:pt x="4832" y="1330"/>
                  </a:lnTo>
                  <a:lnTo>
                    <a:pt x="4823" y="1333"/>
                  </a:lnTo>
                  <a:lnTo>
                    <a:pt x="4815" y="1337"/>
                  </a:lnTo>
                  <a:lnTo>
                    <a:pt x="4807" y="1343"/>
                  </a:lnTo>
                  <a:lnTo>
                    <a:pt x="4801" y="1350"/>
                  </a:lnTo>
                  <a:lnTo>
                    <a:pt x="4797" y="1359"/>
                  </a:lnTo>
                  <a:lnTo>
                    <a:pt x="4794" y="1368"/>
                  </a:lnTo>
                  <a:lnTo>
                    <a:pt x="4793" y="1377"/>
                  </a:lnTo>
                  <a:lnTo>
                    <a:pt x="4794" y="1387"/>
                  </a:lnTo>
                  <a:lnTo>
                    <a:pt x="4797" y="1397"/>
                  </a:lnTo>
                  <a:lnTo>
                    <a:pt x="4801" y="1405"/>
                  </a:lnTo>
                  <a:lnTo>
                    <a:pt x="4807" y="1412"/>
                  </a:lnTo>
                  <a:lnTo>
                    <a:pt x="4815" y="1417"/>
                  </a:lnTo>
                  <a:lnTo>
                    <a:pt x="4823" y="1422"/>
                  </a:lnTo>
                  <a:lnTo>
                    <a:pt x="4832" y="1424"/>
                  </a:lnTo>
                  <a:lnTo>
                    <a:pt x="4841" y="1425"/>
                  </a:lnTo>
                  <a:lnTo>
                    <a:pt x="4852" y="1424"/>
                  </a:lnTo>
                  <a:lnTo>
                    <a:pt x="4861" y="1422"/>
                  </a:lnTo>
                  <a:lnTo>
                    <a:pt x="4869" y="1417"/>
                  </a:lnTo>
                  <a:lnTo>
                    <a:pt x="4876" y="1412"/>
                  </a:lnTo>
                  <a:lnTo>
                    <a:pt x="4881" y="1405"/>
                  </a:lnTo>
                  <a:lnTo>
                    <a:pt x="4886" y="1397"/>
                  </a:lnTo>
                  <a:lnTo>
                    <a:pt x="4888" y="1387"/>
                  </a:lnTo>
                  <a:lnTo>
                    <a:pt x="4889" y="1377"/>
                  </a:lnTo>
                  <a:lnTo>
                    <a:pt x="4888" y="1368"/>
                  </a:lnTo>
                  <a:lnTo>
                    <a:pt x="4886" y="1359"/>
                  </a:lnTo>
                  <a:lnTo>
                    <a:pt x="4881" y="1350"/>
                  </a:lnTo>
                  <a:lnTo>
                    <a:pt x="4876" y="1343"/>
                  </a:lnTo>
                  <a:lnTo>
                    <a:pt x="4869" y="1337"/>
                  </a:lnTo>
                  <a:lnTo>
                    <a:pt x="4861" y="1333"/>
                  </a:lnTo>
                  <a:lnTo>
                    <a:pt x="4852" y="1330"/>
                  </a:lnTo>
                  <a:lnTo>
                    <a:pt x="4841" y="1329"/>
                  </a:lnTo>
                  <a:close/>
                  <a:moveTo>
                    <a:pt x="4363" y="1329"/>
                  </a:moveTo>
                  <a:lnTo>
                    <a:pt x="4353" y="1330"/>
                  </a:lnTo>
                  <a:lnTo>
                    <a:pt x="4343" y="1333"/>
                  </a:lnTo>
                  <a:lnTo>
                    <a:pt x="4335" y="1337"/>
                  </a:lnTo>
                  <a:lnTo>
                    <a:pt x="4328" y="1343"/>
                  </a:lnTo>
                  <a:lnTo>
                    <a:pt x="4323" y="1350"/>
                  </a:lnTo>
                  <a:lnTo>
                    <a:pt x="4318" y="1359"/>
                  </a:lnTo>
                  <a:lnTo>
                    <a:pt x="4315" y="1368"/>
                  </a:lnTo>
                  <a:lnTo>
                    <a:pt x="4315" y="1377"/>
                  </a:lnTo>
                  <a:lnTo>
                    <a:pt x="4315" y="1387"/>
                  </a:lnTo>
                  <a:lnTo>
                    <a:pt x="4318" y="1397"/>
                  </a:lnTo>
                  <a:lnTo>
                    <a:pt x="4323" y="1405"/>
                  </a:lnTo>
                  <a:lnTo>
                    <a:pt x="4328" y="1412"/>
                  </a:lnTo>
                  <a:lnTo>
                    <a:pt x="4335" y="1417"/>
                  </a:lnTo>
                  <a:lnTo>
                    <a:pt x="4343" y="1422"/>
                  </a:lnTo>
                  <a:lnTo>
                    <a:pt x="4353" y="1424"/>
                  </a:lnTo>
                  <a:lnTo>
                    <a:pt x="4363" y="1425"/>
                  </a:lnTo>
                  <a:lnTo>
                    <a:pt x="4372" y="1424"/>
                  </a:lnTo>
                  <a:lnTo>
                    <a:pt x="4381" y="1422"/>
                  </a:lnTo>
                  <a:lnTo>
                    <a:pt x="4389" y="1417"/>
                  </a:lnTo>
                  <a:lnTo>
                    <a:pt x="4397" y="1412"/>
                  </a:lnTo>
                  <a:lnTo>
                    <a:pt x="4402" y="1405"/>
                  </a:lnTo>
                  <a:lnTo>
                    <a:pt x="4407" y="1397"/>
                  </a:lnTo>
                  <a:lnTo>
                    <a:pt x="4410" y="1387"/>
                  </a:lnTo>
                  <a:lnTo>
                    <a:pt x="4411" y="1377"/>
                  </a:lnTo>
                  <a:lnTo>
                    <a:pt x="4410" y="1368"/>
                  </a:lnTo>
                  <a:lnTo>
                    <a:pt x="4407" y="1359"/>
                  </a:lnTo>
                  <a:lnTo>
                    <a:pt x="4402" y="1350"/>
                  </a:lnTo>
                  <a:lnTo>
                    <a:pt x="4397" y="1343"/>
                  </a:lnTo>
                  <a:lnTo>
                    <a:pt x="4389" y="1337"/>
                  </a:lnTo>
                  <a:lnTo>
                    <a:pt x="4381" y="1333"/>
                  </a:lnTo>
                  <a:lnTo>
                    <a:pt x="4372" y="1330"/>
                  </a:lnTo>
                  <a:lnTo>
                    <a:pt x="4363" y="1329"/>
                  </a:lnTo>
                  <a:close/>
                  <a:moveTo>
                    <a:pt x="3883" y="1329"/>
                  </a:moveTo>
                  <a:lnTo>
                    <a:pt x="3873" y="1330"/>
                  </a:lnTo>
                  <a:lnTo>
                    <a:pt x="3864" y="1333"/>
                  </a:lnTo>
                  <a:lnTo>
                    <a:pt x="3856" y="1337"/>
                  </a:lnTo>
                  <a:lnTo>
                    <a:pt x="3848" y="1343"/>
                  </a:lnTo>
                  <a:lnTo>
                    <a:pt x="3843" y="1350"/>
                  </a:lnTo>
                  <a:lnTo>
                    <a:pt x="3838" y="1359"/>
                  </a:lnTo>
                  <a:lnTo>
                    <a:pt x="3836" y="1368"/>
                  </a:lnTo>
                  <a:lnTo>
                    <a:pt x="3835" y="1377"/>
                  </a:lnTo>
                  <a:lnTo>
                    <a:pt x="3836" y="1387"/>
                  </a:lnTo>
                  <a:lnTo>
                    <a:pt x="3838" y="1397"/>
                  </a:lnTo>
                  <a:lnTo>
                    <a:pt x="3843" y="1405"/>
                  </a:lnTo>
                  <a:lnTo>
                    <a:pt x="3848" y="1412"/>
                  </a:lnTo>
                  <a:lnTo>
                    <a:pt x="3856" y="1417"/>
                  </a:lnTo>
                  <a:lnTo>
                    <a:pt x="3864" y="1422"/>
                  </a:lnTo>
                  <a:lnTo>
                    <a:pt x="3873" y="1424"/>
                  </a:lnTo>
                  <a:lnTo>
                    <a:pt x="3883" y="1425"/>
                  </a:lnTo>
                  <a:lnTo>
                    <a:pt x="3892" y="1424"/>
                  </a:lnTo>
                  <a:lnTo>
                    <a:pt x="3902" y="1422"/>
                  </a:lnTo>
                  <a:lnTo>
                    <a:pt x="3910" y="1417"/>
                  </a:lnTo>
                  <a:lnTo>
                    <a:pt x="3917" y="1412"/>
                  </a:lnTo>
                  <a:lnTo>
                    <a:pt x="3923" y="1405"/>
                  </a:lnTo>
                  <a:lnTo>
                    <a:pt x="3927" y="1397"/>
                  </a:lnTo>
                  <a:lnTo>
                    <a:pt x="3930" y="1387"/>
                  </a:lnTo>
                  <a:lnTo>
                    <a:pt x="3931" y="1377"/>
                  </a:lnTo>
                  <a:lnTo>
                    <a:pt x="3930" y="1368"/>
                  </a:lnTo>
                  <a:lnTo>
                    <a:pt x="3927" y="1359"/>
                  </a:lnTo>
                  <a:lnTo>
                    <a:pt x="3923" y="1350"/>
                  </a:lnTo>
                  <a:lnTo>
                    <a:pt x="3917" y="1343"/>
                  </a:lnTo>
                  <a:lnTo>
                    <a:pt x="3910" y="1337"/>
                  </a:lnTo>
                  <a:lnTo>
                    <a:pt x="3902" y="1333"/>
                  </a:lnTo>
                  <a:lnTo>
                    <a:pt x="3892" y="1330"/>
                  </a:lnTo>
                  <a:lnTo>
                    <a:pt x="3883" y="1329"/>
                  </a:lnTo>
                  <a:close/>
                  <a:moveTo>
                    <a:pt x="3404" y="1329"/>
                  </a:moveTo>
                  <a:lnTo>
                    <a:pt x="3394" y="1330"/>
                  </a:lnTo>
                  <a:lnTo>
                    <a:pt x="3385" y="1333"/>
                  </a:lnTo>
                  <a:lnTo>
                    <a:pt x="3377" y="1337"/>
                  </a:lnTo>
                  <a:lnTo>
                    <a:pt x="3370" y="1343"/>
                  </a:lnTo>
                  <a:lnTo>
                    <a:pt x="3364" y="1350"/>
                  </a:lnTo>
                  <a:lnTo>
                    <a:pt x="3360" y="1359"/>
                  </a:lnTo>
                  <a:lnTo>
                    <a:pt x="3357" y="1368"/>
                  </a:lnTo>
                  <a:lnTo>
                    <a:pt x="3356" y="1377"/>
                  </a:lnTo>
                  <a:lnTo>
                    <a:pt x="3357" y="1387"/>
                  </a:lnTo>
                  <a:lnTo>
                    <a:pt x="3360" y="1397"/>
                  </a:lnTo>
                  <a:lnTo>
                    <a:pt x="3364" y="1405"/>
                  </a:lnTo>
                  <a:lnTo>
                    <a:pt x="3370" y="1412"/>
                  </a:lnTo>
                  <a:lnTo>
                    <a:pt x="3377" y="1417"/>
                  </a:lnTo>
                  <a:lnTo>
                    <a:pt x="3385" y="1422"/>
                  </a:lnTo>
                  <a:lnTo>
                    <a:pt x="3394" y="1424"/>
                  </a:lnTo>
                  <a:lnTo>
                    <a:pt x="3404" y="1425"/>
                  </a:lnTo>
                  <a:lnTo>
                    <a:pt x="3413" y="1424"/>
                  </a:lnTo>
                  <a:lnTo>
                    <a:pt x="3422" y="1422"/>
                  </a:lnTo>
                  <a:lnTo>
                    <a:pt x="3430" y="1417"/>
                  </a:lnTo>
                  <a:lnTo>
                    <a:pt x="3438" y="1412"/>
                  </a:lnTo>
                  <a:lnTo>
                    <a:pt x="3444" y="1405"/>
                  </a:lnTo>
                  <a:lnTo>
                    <a:pt x="3448" y="1397"/>
                  </a:lnTo>
                  <a:lnTo>
                    <a:pt x="3451" y="1387"/>
                  </a:lnTo>
                  <a:lnTo>
                    <a:pt x="3452" y="1377"/>
                  </a:lnTo>
                  <a:lnTo>
                    <a:pt x="3451" y="1368"/>
                  </a:lnTo>
                  <a:lnTo>
                    <a:pt x="3448" y="1359"/>
                  </a:lnTo>
                  <a:lnTo>
                    <a:pt x="3444" y="1350"/>
                  </a:lnTo>
                  <a:lnTo>
                    <a:pt x="3438" y="1343"/>
                  </a:lnTo>
                  <a:lnTo>
                    <a:pt x="3430" y="1337"/>
                  </a:lnTo>
                  <a:lnTo>
                    <a:pt x="3422" y="1333"/>
                  </a:lnTo>
                  <a:lnTo>
                    <a:pt x="3413" y="1330"/>
                  </a:lnTo>
                  <a:lnTo>
                    <a:pt x="3404" y="1329"/>
                  </a:lnTo>
                  <a:close/>
                  <a:moveTo>
                    <a:pt x="2924" y="1329"/>
                  </a:moveTo>
                  <a:lnTo>
                    <a:pt x="2915" y="1330"/>
                  </a:lnTo>
                  <a:lnTo>
                    <a:pt x="2906" y="1333"/>
                  </a:lnTo>
                  <a:lnTo>
                    <a:pt x="2898" y="1337"/>
                  </a:lnTo>
                  <a:lnTo>
                    <a:pt x="2890" y="1343"/>
                  </a:lnTo>
                  <a:lnTo>
                    <a:pt x="2884" y="1350"/>
                  </a:lnTo>
                  <a:lnTo>
                    <a:pt x="2880" y="1359"/>
                  </a:lnTo>
                  <a:lnTo>
                    <a:pt x="2877" y="1368"/>
                  </a:lnTo>
                  <a:lnTo>
                    <a:pt x="2876" y="1377"/>
                  </a:lnTo>
                  <a:lnTo>
                    <a:pt x="2877" y="1387"/>
                  </a:lnTo>
                  <a:lnTo>
                    <a:pt x="2880" y="1397"/>
                  </a:lnTo>
                  <a:lnTo>
                    <a:pt x="2884" y="1405"/>
                  </a:lnTo>
                  <a:lnTo>
                    <a:pt x="2890" y="1412"/>
                  </a:lnTo>
                  <a:lnTo>
                    <a:pt x="2898" y="1417"/>
                  </a:lnTo>
                  <a:lnTo>
                    <a:pt x="2906" y="1422"/>
                  </a:lnTo>
                  <a:lnTo>
                    <a:pt x="2915" y="1424"/>
                  </a:lnTo>
                  <a:lnTo>
                    <a:pt x="2924" y="1425"/>
                  </a:lnTo>
                  <a:lnTo>
                    <a:pt x="2933" y="1424"/>
                  </a:lnTo>
                  <a:lnTo>
                    <a:pt x="2943" y="1422"/>
                  </a:lnTo>
                  <a:lnTo>
                    <a:pt x="2951" y="1417"/>
                  </a:lnTo>
                  <a:lnTo>
                    <a:pt x="2958" y="1412"/>
                  </a:lnTo>
                  <a:lnTo>
                    <a:pt x="2964" y="1405"/>
                  </a:lnTo>
                  <a:lnTo>
                    <a:pt x="2968" y="1397"/>
                  </a:lnTo>
                  <a:lnTo>
                    <a:pt x="2971" y="1387"/>
                  </a:lnTo>
                  <a:lnTo>
                    <a:pt x="2972" y="1377"/>
                  </a:lnTo>
                  <a:lnTo>
                    <a:pt x="2971" y="1368"/>
                  </a:lnTo>
                  <a:lnTo>
                    <a:pt x="2968" y="1359"/>
                  </a:lnTo>
                  <a:lnTo>
                    <a:pt x="2964" y="1350"/>
                  </a:lnTo>
                  <a:lnTo>
                    <a:pt x="2958" y="1343"/>
                  </a:lnTo>
                  <a:lnTo>
                    <a:pt x="2951" y="1337"/>
                  </a:lnTo>
                  <a:lnTo>
                    <a:pt x="2943" y="1333"/>
                  </a:lnTo>
                  <a:lnTo>
                    <a:pt x="2933" y="1330"/>
                  </a:lnTo>
                  <a:lnTo>
                    <a:pt x="2924" y="1329"/>
                  </a:lnTo>
                  <a:close/>
                  <a:moveTo>
                    <a:pt x="2445" y="1329"/>
                  </a:moveTo>
                  <a:lnTo>
                    <a:pt x="2435" y="1330"/>
                  </a:lnTo>
                  <a:lnTo>
                    <a:pt x="2426" y="1333"/>
                  </a:lnTo>
                  <a:lnTo>
                    <a:pt x="2418" y="1337"/>
                  </a:lnTo>
                  <a:lnTo>
                    <a:pt x="2411" y="1343"/>
                  </a:lnTo>
                  <a:lnTo>
                    <a:pt x="2405" y="1350"/>
                  </a:lnTo>
                  <a:lnTo>
                    <a:pt x="2401" y="1359"/>
                  </a:lnTo>
                  <a:lnTo>
                    <a:pt x="2398" y="1368"/>
                  </a:lnTo>
                  <a:lnTo>
                    <a:pt x="2397" y="1377"/>
                  </a:lnTo>
                  <a:lnTo>
                    <a:pt x="2398" y="1387"/>
                  </a:lnTo>
                  <a:lnTo>
                    <a:pt x="2401" y="1397"/>
                  </a:lnTo>
                  <a:lnTo>
                    <a:pt x="2405" y="1405"/>
                  </a:lnTo>
                  <a:lnTo>
                    <a:pt x="2411" y="1412"/>
                  </a:lnTo>
                  <a:lnTo>
                    <a:pt x="2418" y="1417"/>
                  </a:lnTo>
                  <a:lnTo>
                    <a:pt x="2426" y="1422"/>
                  </a:lnTo>
                  <a:lnTo>
                    <a:pt x="2435" y="1424"/>
                  </a:lnTo>
                  <a:lnTo>
                    <a:pt x="2445" y="1425"/>
                  </a:lnTo>
                  <a:lnTo>
                    <a:pt x="2455" y="1424"/>
                  </a:lnTo>
                  <a:lnTo>
                    <a:pt x="2463" y="1422"/>
                  </a:lnTo>
                  <a:lnTo>
                    <a:pt x="2471" y="1417"/>
                  </a:lnTo>
                  <a:lnTo>
                    <a:pt x="2479" y="1412"/>
                  </a:lnTo>
                  <a:lnTo>
                    <a:pt x="2485" y="1405"/>
                  </a:lnTo>
                  <a:lnTo>
                    <a:pt x="2489" y="1397"/>
                  </a:lnTo>
                  <a:lnTo>
                    <a:pt x="2492" y="1387"/>
                  </a:lnTo>
                  <a:lnTo>
                    <a:pt x="2493" y="1377"/>
                  </a:lnTo>
                  <a:lnTo>
                    <a:pt x="2492" y="1368"/>
                  </a:lnTo>
                  <a:lnTo>
                    <a:pt x="2489" y="1359"/>
                  </a:lnTo>
                  <a:lnTo>
                    <a:pt x="2485" y="1350"/>
                  </a:lnTo>
                  <a:lnTo>
                    <a:pt x="2479" y="1343"/>
                  </a:lnTo>
                  <a:lnTo>
                    <a:pt x="2471" y="1337"/>
                  </a:lnTo>
                  <a:lnTo>
                    <a:pt x="2463" y="1333"/>
                  </a:lnTo>
                  <a:lnTo>
                    <a:pt x="2455" y="1330"/>
                  </a:lnTo>
                  <a:lnTo>
                    <a:pt x="2445" y="1329"/>
                  </a:lnTo>
                  <a:close/>
                  <a:moveTo>
                    <a:pt x="4841" y="886"/>
                  </a:moveTo>
                  <a:lnTo>
                    <a:pt x="4832" y="887"/>
                  </a:lnTo>
                  <a:lnTo>
                    <a:pt x="4823" y="890"/>
                  </a:lnTo>
                  <a:lnTo>
                    <a:pt x="4815" y="894"/>
                  </a:lnTo>
                  <a:lnTo>
                    <a:pt x="4807" y="900"/>
                  </a:lnTo>
                  <a:lnTo>
                    <a:pt x="4801" y="907"/>
                  </a:lnTo>
                  <a:lnTo>
                    <a:pt x="4797" y="916"/>
                  </a:lnTo>
                  <a:lnTo>
                    <a:pt x="4794" y="925"/>
                  </a:lnTo>
                  <a:lnTo>
                    <a:pt x="4793" y="934"/>
                  </a:lnTo>
                  <a:lnTo>
                    <a:pt x="4794" y="944"/>
                  </a:lnTo>
                  <a:lnTo>
                    <a:pt x="4797" y="953"/>
                  </a:lnTo>
                  <a:lnTo>
                    <a:pt x="4801" y="961"/>
                  </a:lnTo>
                  <a:lnTo>
                    <a:pt x="4807" y="968"/>
                  </a:lnTo>
                  <a:lnTo>
                    <a:pt x="4815" y="974"/>
                  </a:lnTo>
                  <a:lnTo>
                    <a:pt x="4823" y="978"/>
                  </a:lnTo>
                  <a:lnTo>
                    <a:pt x="4832" y="981"/>
                  </a:lnTo>
                  <a:lnTo>
                    <a:pt x="4841" y="982"/>
                  </a:lnTo>
                  <a:lnTo>
                    <a:pt x="4852" y="981"/>
                  </a:lnTo>
                  <a:lnTo>
                    <a:pt x="4861" y="978"/>
                  </a:lnTo>
                  <a:lnTo>
                    <a:pt x="4869" y="974"/>
                  </a:lnTo>
                  <a:lnTo>
                    <a:pt x="4876" y="968"/>
                  </a:lnTo>
                  <a:lnTo>
                    <a:pt x="4881" y="961"/>
                  </a:lnTo>
                  <a:lnTo>
                    <a:pt x="4886" y="953"/>
                  </a:lnTo>
                  <a:lnTo>
                    <a:pt x="4888" y="944"/>
                  </a:lnTo>
                  <a:lnTo>
                    <a:pt x="4889" y="934"/>
                  </a:lnTo>
                  <a:lnTo>
                    <a:pt x="4888" y="925"/>
                  </a:lnTo>
                  <a:lnTo>
                    <a:pt x="4886" y="916"/>
                  </a:lnTo>
                  <a:lnTo>
                    <a:pt x="4881" y="907"/>
                  </a:lnTo>
                  <a:lnTo>
                    <a:pt x="4876" y="900"/>
                  </a:lnTo>
                  <a:lnTo>
                    <a:pt x="4869" y="894"/>
                  </a:lnTo>
                  <a:lnTo>
                    <a:pt x="4861" y="890"/>
                  </a:lnTo>
                  <a:lnTo>
                    <a:pt x="4852" y="887"/>
                  </a:lnTo>
                  <a:lnTo>
                    <a:pt x="4841" y="886"/>
                  </a:lnTo>
                  <a:close/>
                  <a:moveTo>
                    <a:pt x="4363" y="886"/>
                  </a:moveTo>
                  <a:lnTo>
                    <a:pt x="4353" y="887"/>
                  </a:lnTo>
                  <a:lnTo>
                    <a:pt x="4343" y="890"/>
                  </a:lnTo>
                  <a:lnTo>
                    <a:pt x="4335" y="894"/>
                  </a:lnTo>
                  <a:lnTo>
                    <a:pt x="4328" y="900"/>
                  </a:lnTo>
                  <a:lnTo>
                    <a:pt x="4323" y="907"/>
                  </a:lnTo>
                  <a:lnTo>
                    <a:pt x="4318" y="916"/>
                  </a:lnTo>
                  <a:lnTo>
                    <a:pt x="4315" y="925"/>
                  </a:lnTo>
                  <a:lnTo>
                    <a:pt x="4315" y="934"/>
                  </a:lnTo>
                  <a:lnTo>
                    <a:pt x="4315" y="944"/>
                  </a:lnTo>
                  <a:lnTo>
                    <a:pt x="4318" y="953"/>
                  </a:lnTo>
                  <a:lnTo>
                    <a:pt x="4323" y="961"/>
                  </a:lnTo>
                  <a:lnTo>
                    <a:pt x="4328" y="968"/>
                  </a:lnTo>
                  <a:lnTo>
                    <a:pt x="4335" y="974"/>
                  </a:lnTo>
                  <a:lnTo>
                    <a:pt x="4343" y="978"/>
                  </a:lnTo>
                  <a:lnTo>
                    <a:pt x="4353" y="981"/>
                  </a:lnTo>
                  <a:lnTo>
                    <a:pt x="4363" y="982"/>
                  </a:lnTo>
                  <a:lnTo>
                    <a:pt x="4372" y="981"/>
                  </a:lnTo>
                  <a:lnTo>
                    <a:pt x="4381" y="978"/>
                  </a:lnTo>
                  <a:lnTo>
                    <a:pt x="4389" y="974"/>
                  </a:lnTo>
                  <a:lnTo>
                    <a:pt x="4397" y="968"/>
                  </a:lnTo>
                  <a:lnTo>
                    <a:pt x="4402" y="961"/>
                  </a:lnTo>
                  <a:lnTo>
                    <a:pt x="4407" y="953"/>
                  </a:lnTo>
                  <a:lnTo>
                    <a:pt x="4410" y="944"/>
                  </a:lnTo>
                  <a:lnTo>
                    <a:pt x="4411" y="934"/>
                  </a:lnTo>
                  <a:lnTo>
                    <a:pt x="4410" y="925"/>
                  </a:lnTo>
                  <a:lnTo>
                    <a:pt x="4407" y="916"/>
                  </a:lnTo>
                  <a:lnTo>
                    <a:pt x="4402" y="907"/>
                  </a:lnTo>
                  <a:lnTo>
                    <a:pt x="4397" y="900"/>
                  </a:lnTo>
                  <a:lnTo>
                    <a:pt x="4389" y="894"/>
                  </a:lnTo>
                  <a:lnTo>
                    <a:pt x="4381" y="890"/>
                  </a:lnTo>
                  <a:lnTo>
                    <a:pt x="4372" y="887"/>
                  </a:lnTo>
                  <a:lnTo>
                    <a:pt x="4363" y="886"/>
                  </a:lnTo>
                  <a:close/>
                  <a:moveTo>
                    <a:pt x="3883" y="886"/>
                  </a:moveTo>
                  <a:lnTo>
                    <a:pt x="3873" y="887"/>
                  </a:lnTo>
                  <a:lnTo>
                    <a:pt x="3864" y="890"/>
                  </a:lnTo>
                  <a:lnTo>
                    <a:pt x="3856" y="894"/>
                  </a:lnTo>
                  <a:lnTo>
                    <a:pt x="3848" y="900"/>
                  </a:lnTo>
                  <a:lnTo>
                    <a:pt x="3843" y="907"/>
                  </a:lnTo>
                  <a:lnTo>
                    <a:pt x="3838" y="916"/>
                  </a:lnTo>
                  <a:lnTo>
                    <a:pt x="3836" y="925"/>
                  </a:lnTo>
                  <a:lnTo>
                    <a:pt x="3835" y="934"/>
                  </a:lnTo>
                  <a:lnTo>
                    <a:pt x="3836" y="944"/>
                  </a:lnTo>
                  <a:lnTo>
                    <a:pt x="3838" y="953"/>
                  </a:lnTo>
                  <a:lnTo>
                    <a:pt x="3843" y="961"/>
                  </a:lnTo>
                  <a:lnTo>
                    <a:pt x="3848" y="968"/>
                  </a:lnTo>
                  <a:lnTo>
                    <a:pt x="3856" y="974"/>
                  </a:lnTo>
                  <a:lnTo>
                    <a:pt x="3864" y="978"/>
                  </a:lnTo>
                  <a:lnTo>
                    <a:pt x="3873" y="981"/>
                  </a:lnTo>
                  <a:lnTo>
                    <a:pt x="3883" y="982"/>
                  </a:lnTo>
                  <a:lnTo>
                    <a:pt x="3892" y="981"/>
                  </a:lnTo>
                  <a:lnTo>
                    <a:pt x="3902" y="978"/>
                  </a:lnTo>
                  <a:lnTo>
                    <a:pt x="3910" y="974"/>
                  </a:lnTo>
                  <a:lnTo>
                    <a:pt x="3917" y="968"/>
                  </a:lnTo>
                  <a:lnTo>
                    <a:pt x="3923" y="961"/>
                  </a:lnTo>
                  <a:lnTo>
                    <a:pt x="3927" y="953"/>
                  </a:lnTo>
                  <a:lnTo>
                    <a:pt x="3930" y="944"/>
                  </a:lnTo>
                  <a:lnTo>
                    <a:pt x="3931" y="934"/>
                  </a:lnTo>
                  <a:lnTo>
                    <a:pt x="3930" y="925"/>
                  </a:lnTo>
                  <a:lnTo>
                    <a:pt x="3927" y="916"/>
                  </a:lnTo>
                  <a:lnTo>
                    <a:pt x="3923" y="907"/>
                  </a:lnTo>
                  <a:lnTo>
                    <a:pt x="3917" y="900"/>
                  </a:lnTo>
                  <a:lnTo>
                    <a:pt x="3910" y="894"/>
                  </a:lnTo>
                  <a:lnTo>
                    <a:pt x="3902" y="890"/>
                  </a:lnTo>
                  <a:lnTo>
                    <a:pt x="3892" y="887"/>
                  </a:lnTo>
                  <a:lnTo>
                    <a:pt x="3883" y="886"/>
                  </a:lnTo>
                  <a:close/>
                  <a:moveTo>
                    <a:pt x="3404" y="886"/>
                  </a:moveTo>
                  <a:lnTo>
                    <a:pt x="3394" y="887"/>
                  </a:lnTo>
                  <a:lnTo>
                    <a:pt x="3385" y="890"/>
                  </a:lnTo>
                  <a:lnTo>
                    <a:pt x="3377" y="894"/>
                  </a:lnTo>
                  <a:lnTo>
                    <a:pt x="3370" y="900"/>
                  </a:lnTo>
                  <a:lnTo>
                    <a:pt x="3364" y="907"/>
                  </a:lnTo>
                  <a:lnTo>
                    <a:pt x="3360" y="916"/>
                  </a:lnTo>
                  <a:lnTo>
                    <a:pt x="3357" y="925"/>
                  </a:lnTo>
                  <a:lnTo>
                    <a:pt x="3356" y="934"/>
                  </a:lnTo>
                  <a:lnTo>
                    <a:pt x="3357" y="944"/>
                  </a:lnTo>
                  <a:lnTo>
                    <a:pt x="3360" y="953"/>
                  </a:lnTo>
                  <a:lnTo>
                    <a:pt x="3364" y="961"/>
                  </a:lnTo>
                  <a:lnTo>
                    <a:pt x="3370" y="968"/>
                  </a:lnTo>
                  <a:lnTo>
                    <a:pt x="3377" y="974"/>
                  </a:lnTo>
                  <a:lnTo>
                    <a:pt x="3385" y="978"/>
                  </a:lnTo>
                  <a:lnTo>
                    <a:pt x="3394" y="981"/>
                  </a:lnTo>
                  <a:lnTo>
                    <a:pt x="3404" y="982"/>
                  </a:lnTo>
                  <a:lnTo>
                    <a:pt x="3413" y="981"/>
                  </a:lnTo>
                  <a:lnTo>
                    <a:pt x="3422" y="978"/>
                  </a:lnTo>
                  <a:lnTo>
                    <a:pt x="3430" y="974"/>
                  </a:lnTo>
                  <a:lnTo>
                    <a:pt x="3438" y="968"/>
                  </a:lnTo>
                  <a:lnTo>
                    <a:pt x="3444" y="961"/>
                  </a:lnTo>
                  <a:lnTo>
                    <a:pt x="3448" y="953"/>
                  </a:lnTo>
                  <a:lnTo>
                    <a:pt x="3451" y="944"/>
                  </a:lnTo>
                  <a:lnTo>
                    <a:pt x="3452" y="934"/>
                  </a:lnTo>
                  <a:lnTo>
                    <a:pt x="3451" y="925"/>
                  </a:lnTo>
                  <a:lnTo>
                    <a:pt x="3448" y="916"/>
                  </a:lnTo>
                  <a:lnTo>
                    <a:pt x="3444" y="907"/>
                  </a:lnTo>
                  <a:lnTo>
                    <a:pt x="3438" y="900"/>
                  </a:lnTo>
                  <a:lnTo>
                    <a:pt x="3430" y="894"/>
                  </a:lnTo>
                  <a:lnTo>
                    <a:pt x="3422" y="890"/>
                  </a:lnTo>
                  <a:lnTo>
                    <a:pt x="3413" y="887"/>
                  </a:lnTo>
                  <a:lnTo>
                    <a:pt x="3404" y="886"/>
                  </a:lnTo>
                  <a:close/>
                  <a:moveTo>
                    <a:pt x="2924" y="886"/>
                  </a:moveTo>
                  <a:lnTo>
                    <a:pt x="2915" y="887"/>
                  </a:lnTo>
                  <a:lnTo>
                    <a:pt x="2906" y="890"/>
                  </a:lnTo>
                  <a:lnTo>
                    <a:pt x="2898" y="894"/>
                  </a:lnTo>
                  <a:lnTo>
                    <a:pt x="2890" y="900"/>
                  </a:lnTo>
                  <a:lnTo>
                    <a:pt x="2884" y="907"/>
                  </a:lnTo>
                  <a:lnTo>
                    <a:pt x="2880" y="916"/>
                  </a:lnTo>
                  <a:lnTo>
                    <a:pt x="2877" y="925"/>
                  </a:lnTo>
                  <a:lnTo>
                    <a:pt x="2876" y="934"/>
                  </a:lnTo>
                  <a:lnTo>
                    <a:pt x="2877" y="944"/>
                  </a:lnTo>
                  <a:lnTo>
                    <a:pt x="2880" y="953"/>
                  </a:lnTo>
                  <a:lnTo>
                    <a:pt x="2884" y="961"/>
                  </a:lnTo>
                  <a:lnTo>
                    <a:pt x="2890" y="968"/>
                  </a:lnTo>
                  <a:lnTo>
                    <a:pt x="2898" y="974"/>
                  </a:lnTo>
                  <a:lnTo>
                    <a:pt x="2906" y="978"/>
                  </a:lnTo>
                  <a:lnTo>
                    <a:pt x="2915" y="981"/>
                  </a:lnTo>
                  <a:lnTo>
                    <a:pt x="2924" y="982"/>
                  </a:lnTo>
                  <a:lnTo>
                    <a:pt x="2933" y="981"/>
                  </a:lnTo>
                  <a:lnTo>
                    <a:pt x="2943" y="978"/>
                  </a:lnTo>
                  <a:lnTo>
                    <a:pt x="2951" y="974"/>
                  </a:lnTo>
                  <a:lnTo>
                    <a:pt x="2958" y="968"/>
                  </a:lnTo>
                  <a:lnTo>
                    <a:pt x="2964" y="961"/>
                  </a:lnTo>
                  <a:lnTo>
                    <a:pt x="2968" y="953"/>
                  </a:lnTo>
                  <a:lnTo>
                    <a:pt x="2971" y="944"/>
                  </a:lnTo>
                  <a:lnTo>
                    <a:pt x="2972" y="934"/>
                  </a:lnTo>
                  <a:lnTo>
                    <a:pt x="2971" y="925"/>
                  </a:lnTo>
                  <a:lnTo>
                    <a:pt x="2968" y="916"/>
                  </a:lnTo>
                  <a:lnTo>
                    <a:pt x="2964" y="907"/>
                  </a:lnTo>
                  <a:lnTo>
                    <a:pt x="2958" y="900"/>
                  </a:lnTo>
                  <a:lnTo>
                    <a:pt x="2951" y="894"/>
                  </a:lnTo>
                  <a:lnTo>
                    <a:pt x="2943" y="890"/>
                  </a:lnTo>
                  <a:lnTo>
                    <a:pt x="2933" y="887"/>
                  </a:lnTo>
                  <a:lnTo>
                    <a:pt x="2924" y="886"/>
                  </a:lnTo>
                  <a:close/>
                  <a:moveTo>
                    <a:pt x="2445" y="886"/>
                  </a:moveTo>
                  <a:lnTo>
                    <a:pt x="2435" y="887"/>
                  </a:lnTo>
                  <a:lnTo>
                    <a:pt x="2426" y="890"/>
                  </a:lnTo>
                  <a:lnTo>
                    <a:pt x="2418" y="894"/>
                  </a:lnTo>
                  <a:lnTo>
                    <a:pt x="2411" y="900"/>
                  </a:lnTo>
                  <a:lnTo>
                    <a:pt x="2405" y="907"/>
                  </a:lnTo>
                  <a:lnTo>
                    <a:pt x="2401" y="916"/>
                  </a:lnTo>
                  <a:lnTo>
                    <a:pt x="2398" y="925"/>
                  </a:lnTo>
                  <a:lnTo>
                    <a:pt x="2397" y="934"/>
                  </a:lnTo>
                  <a:lnTo>
                    <a:pt x="2398" y="944"/>
                  </a:lnTo>
                  <a:lnTo>
                    <a:pt x="2401" y="953"/>
                  </a:lnTo>
                  <a:lnTo>
                    <a:pt x="2405" y="961"/>
                  </a:lnTo>
                  <a:lnTo>
                    <a:pt x="2411" y="968"/>
                  </a:lnTo>
                  <a:lnTo>
                    <a:pt x="2418" y="974"/>
                  </a:lnTo>
                  <a:lnTo>
                    <a:pt x="2426" y="978"/>
                  </a:lnTo>
                  <a:lnTo>
                    <a:pt x="2435" y="981"/>
                  </a:lnTo>
                  <a:lnTo>
                    <a:pt x="2445" y="982"/>
                  </a:lnTo>
                  <a:lnTo>
                    <a:pt x="2455" y="981"/>
                  </a:lnTo>
                  <a:lnTo>
                    <a:pt x="2463" y="978"/>
                  </a:lnTo>
                  <a:lnTo>
                    <a:pt x="2471" y="974"/>
                  </a:lnTo>
                  <a:lnTo>
                    <a:pt x="2479" y="968"/>
                  </a:lnTo>
                  <a:lnTo>
                    <a:pt x="2485" y="961"/>
                  </a:lnTo>
                  <a:lnTo>
                    <a:pt x="2489" y="953"/>
                  </a:lnTo>
                  <a:lnTo>
                    <a:pt x="2492" y="944"/>
                  </a:lnTo>
                  <a:lnTo>
                    <a:pt x="2493" y="934"/>
                  </a:lnTo>
                  <a:lnTo>
                    <a:pt x="2492" y="925"/>
                  </a:lnTo>
                  <a:lnTo>
                    <a:pt x="2489" y="916"/>
                  </a:lnTo>
                  <a:lnTo>
                    <a:pt x="2485" y="907"/>
                  </a:lnTo>
                  <a:lnTo>
                    <a:pt x="2479" y="900"/>
                  </a:lnTo>
                  <a:lnTo>
                    <a:pt x="2471" y="894"/>
                  </a:lnTo>
                  <a:lnTo>
                    <a:pt x="2463" y="890"/>
                  </a:lnTo>
                  <a:lnTo>
                    <a:pt x="2455" y="887"/>
                  </a:lnTo>
                  <a:lnTo>
                    <a:pt x="2445" y="886"/>
                  </a:lnTo>
                  <a:close/>
                  <a:moveTo>
                    <a:pt x="4841" y="443"/>
                  </a:moveTo>
                  <a:lnTo>
                    <a:pt x="4832" y="444"/>
                  </a:lnTo>
                  <a:lnTo>
                    <a:pt x="4823" y="447"/>
                  </a:lnTo>
                  <a:lnTo>
                    <a:pt x="4815" y="451"/>
                  </a:lnTo>
                  <a:lnTo>
                    <a:pt x="4807" y="457"/>
                  </a:lnTo>
                  <a:lnTo>
                    <a:pt x="4801" y="464"/>
                  </a:lnTo>
                  <a:lnTo>
                    <a:pt x="4797" y="473"/>
                  </a:lnTo>
                  <a:lnTo>
                    <a:pt x="4794" y="482"/>
                  </a:lnTo>
                  <a:lnTo>
                    <a:pt x="4793" y="491"/>
                  </a:lnTo>
                  <a:lnTo>
                    <a:pt x="4794" y="500"/>
                  </a:lnTo>
                  <a:lnTo>
                    <a:pt x="4797" y="510"/>
                  </a:lnTo>
                  <a:lnTo>
                    <a:pt x="4801" y="518"/>
                  </a:lnTo>
                  <a:lnTo>
                    <a:pt x="4807" y="525"/>
                  </a:lnTo>
                  <a:lnTo>
                    <a:pt x="4815" y="531"/>
                  </a:lnTo>
                  <a:lnTo>
                    <a:pt x="4823" y="535"/>
                  </a:lnTo>
                  <a:lnTo>
                    <a:pt x="4832" y="538"/>
                  </a:lnTo>
                  <a:lnTo>
                    <a:pt x="4841" y="539"/>
                  </a:lnTo>
                  <a:lnTo>
                    <a:pt x="4852" y="538"/>
                  </a:lnTo>
                  <a:lnTo>
                    <a:pt x="4861" y="535"/>
                  </a:lnTo>
                  <a:lnTo>
                    <a:pt x="4869" y="531"/>
                  </a:lnTo>
                  <a:lnTo>
                    <a:pt x="4876" y="525"/>
                  </a:lnTo>
                  <a:lnTo>
                    <a:pt x="4881" y="518"/>
                  </a:lnTo>
                  <a:lnTo>
                    <a:pt x="4886" y="510"/>
                  </a:lnTo>
                  <a:lnTo>
                    <a:pt x="4888" y="500"/>
                  </a:lnTo>
                  <a:lnTo>
                    <a:pt x="4889" y="491"/>
                  </a:lnTo>
                  <a:lnTo>
                    <a:pt x="4888" y="482"/>
                  </a:lnTo>
                  <a:lnTo>
                    <a:pt x="4886" y="473"/>
                  </a:lnTo>
                  <a:lnTo>
                    <a:pt x="4881" y="464"/>
                  </a:lnTo>
                  <a:lnTo>
                    <a:pt x="4876" y="457"/>
                  </a:lnTo>
                  <a:lnTo>
                    <a:pt x="4869" y="451"/>
                  </a:lnTo>
                  <a:lnTo>
                    <a:pt x="4861" y="447"/>
                  </a:lnTo>
                  <a:lnTo>
                    <a:pt x="4852" y="444"/>
                  </a:lnTo>
                  <a:lnTo>
                    <a:pt x="4841" y="443"/>
                  </a:lnTo>
                  <a:close/>
                  <a:moveTo>
                    <a:pt x="4363" y="443"/>
                  </a:moveTo>
                  <a:lnTo>
                    <a:pt x="4353" y="444"/>
                  </a:lnTo>
                  <a:lnTo>
                    <a:pt x="4343" y="447"/>
                  </a:lnTo>
                  <a:lnTo>
                    <a:pt x="4335" y="451"/>
                  </a:lnTo>
                  <a:lnTo>
                    <a:pt x="4328" y="457"/>
                  </a:lnTo>
                  <a:lnTo>
                    <a:pt x="4323" y="464"/>
                  </a:lnTo>
                  <a:lnTo>
                    <a:pt x="4318" y="473"/>
                  </a:lnTo>
                  <a:lnTo>
                    <a:pt x="4315" y="482"/>
                  </a:lnTo>
                  <a:lnTo>
                    <a:pt x="4315" y="491"/>
                  </a:lnTo>
                  <a:lnTo>
                    <a:pt x="4315" y="500"/>
                  </a:lnTo>
                  <a:lnTo>
                    <a:pt x="4318" y="510"/>
                  </a:lnTo>
                  <a:lnTo>
                    <a:pt x="4323" y="518"/>
                  </a:lnTo>
                  <a:lnTo>
                    <a:pt x="4328" y="525"/>
                  </a:lnTo>
                  <a:lnTo>
                    <a:pt x="4335" y="531"/>
                  </a:lnTo>
                  <a:lnTo>
                    <a:pt x="4343" y="535"/>
                  </a:lnTo>
                  <a:lnTo>
                    <a:pt x="4353" y="538"/>
                  </a:lnTo>
                  <a:lnTo>
                    <a:pt x="4363" y="539"/>
                  </a:lnTo>
                  <a:lnTo>
                    <a:pt x="4372" y="538"/>
                  </a:lnTo>
                  <a:lnTo>
                    <a:pt x="4381" y="535"/>
                  </a:lnTo>
                  <a:lnTo>
                    <a:pt x="4389" y="531"/>
                  </a:lnTo>
                  <a:lnTo>
                    <a:pt x="4397" y="525"/>
                  </a:lnTo>
                  <a:lnTo>
                    <a:pt x="4402" y="518"/>
                  </a:lnTo>
                  <a:lnTo>
                    <a:pt x="4407" y="510"/>
                  </a:lnTo>
                  <a:lnTo>
                    <a:pt x="4410" y="500"/>
                  </a:lnTo>
                  <a:lnTo>
                    <a:pt x="4411" y="491"/>
                  </a:lnTo>
                  <a:lnTo>
                    <a:pt x="4410" y="482"/>
                  </a:lnTo>
                  <a:lnTo>
                    <a:pt x="4407" y="473"/>
                  </a:lnTo>
                  <a:lnTo>
                    <a:pt x="4402" y="464"/>
                  </a:lnTo>
                  <a:lnTo>
                    <a:pt x="4397" y="457"/>
                  </a:lnTo>
                  <a:lnTo>
                    <a:pt x="4389" y="451"/>
                  </a:lnTo>
                  <a:lnTo>
                    <a:pt x="4381" y="447"/>
                  </a:lnTo>
                  <a:lnTo>
                    <a:pt x="4372" y="444"/>
                  </a:lnTo>
                  <a:lnTo>
                    <a:pt x="4363" y="443"/>
                  </a:lnTo>
                  <a:close/>
                  <a:moveTo>
                    <a:pt x="3883" y="443"/>
                  </a:moveTo>
                  <a:lnTo>
                    <a:pt x="3873" y="444"/>
                  </a:lnTo>
                  <a:lnTo>
                    <a:pt x="3864" y="447"/>
                  </a:lnTo>
                  <a:lnTo>
                    <a:pt x="3856" y="451"/>
                  </a:lnTo>
                  <a:lnTo>
                    <a:pt x="3848" y="457"/>
                  </a:lnTo>
                  <a:lnTo>
                    <a:pt x="3843" y="464"/>
                  </a:lnTo>
                  <a:lnTo>
                    <a:pt x="3838" y="473"/>
                  </a:lnTo>
                  <a:lnTo>
                    <a:pt x="3836" y="482"/>
                  </a:lnTo>
                  <a:lnTo>
                    <a:pt x="3835" y="491"/>
                  </a:lnTo>
                  <a:lnTo>
                    <a:pt x="3836" y="500"/>
                  </a:lnTo>
                  <a:lnTo>
                    <a:pt x="3838" y="510"/>
                  </a:lnTo>
                  <a:lnTo>
                    <a:pt x="3843" y="518"/>
                  </a:lnTo>
                  <a:lnTo>
                    <a:pt x="3848" y="525"/>
                  </a:lnTo>
                  <a:lnTo>
                    <a:pt x="3856" y="531"/>
                  </a:lnTo>
                  <a:lnTo>
                    <a:pt x="3864" y="535"/>
                  </a:lnTo>
                  <a:lnTo>
                    <a:pt x="3873" y="538"/>
                  </a:lnTo>
                  <a:lnTo>
                    <a:pt x="3883" y="539"/>
                  </a:lnTo>
                  <a:lnTo>
                    <a:pt x="3892" y="538"/>
                  </a:lnTo>
                  <a:lnTo>
                    <a:pt x="3902" y="535"/>
                  </a:lnTo>
                  <a:lnTo>
                    <a:pt x="3910" y="531"/>
                  </a:lnTo>
                  <a:lnTo>
                    <a:pt x="3917" y="525"/>
                  </a:lnTo>
                  <a:lnTo>
                    <a:pt x="3923" y="518"/>
                  </a:lnTo>
                  <a:lnTo>
                    <a:pt x="3927" y="510"/>
                  </a:lnTo>
                  <a:lnTo>
                    <a:pt x="3930" y="500"/>
                  </a:lnTo>
                  <a:lnTo>
                    <a:pt x="3931" y="491"/>
                  </a:lnTo>
                  <a:lnTo>
                    <a:pt x="3930" y="482"/>
                  </a:lnTo>
                  <a:lnTo>
                    <a:pt x="3927" y="473"/>
                  </a:lnTo>
                  <a:lnTo>
                    <a:pt x="3923" y="464"/>
                  </a:lnTo>
                  <a:lnTo>
                    <a:pt x="3917" y="457"/>
                  </a:lnTo>
                  <a:lnTo>
                    <a:pt x="3910" y="451"/>
                  </a:lnTo>
                  <a:lnTo>
                    <a:pt x="3902" y="447"/>
                  </a:lnTo>
                  <a:lnTo>
                    <a:pt x="3892" y="444"/>
                  </a:lnTo>
                  <a:lnTo>
                    <a:pt x="3883" y="443"/>
                  </a:lnTo>
                  <a:close/>
                  <a:moveTo>
                    <a:pt x="3404" y="443"/>
                  </a:moveTo>
                  <a:lnTo>
                    <a:pt x="3394" y="444"/>
                  </a:lnTo>
                  <a:lnTo>
                    <a:pt x="3385" y="447"/>
                  </a:lnTo>
                  <a:lnTo>
                    <a:pt x="3377" y="451"/>
                  </a:lnTo>
                  <a:lnTo>
                    <a:pt x="3370" y="457"/>
                  </a:lnTo>
                  <a:lnTo>
                    <a:pt x="3364" y="464"/>
                  </a:lnTo>
                  <a:lnTo>
                    <a:pt x="3360" y="473"/>
                  </a:lnTo>
                  <a:lnTo>
                    <a:pt x="3357" y="482"/>
                  </a:lnTo>
                  <a:lnTo>
                    <a:pt x="3356" y="491"/>
                  </a:lnTo>
                  <a:lnTo>
                    <a:pt x="3357" y="500"/>
                  </a:lnTo>
                  <a:lnTo>
                    <a:pt x="3360" y="510"/>
                  </a:lnTo>
                  <a:lnTo>
                    <a:pt x="3364" y="518"/>
                  </a:lnTo>
                  <a:lnTo>
                    <a:pt x="3370" y="525"/>
                  </a:lnTo>
                  <a:lnTo>
                    <a:pt x="3377" y="531"/>
                  </a:lnTo>
                  <a:lnTo>
                    <a:pt x="3385" y="535"/>
                  </a:lnTo>
                  <a:lnTo>
                    <a:pt x="3394" y="538"/>
                  </a:lnTo>
                  <a:lnTo>
                    <a:pt x="3404" y="539"/>
                  </a:lnTo>
                  <a:lnTo>
                    <a:pt x="3413" y="538"/>
                  </a:lnTo>
                  <a:lnTo>
                    <a:pt x="3422" y="535"/>
                  </a:lnTo>
                  <a:lnTo>
                    <a:pt x="3430" y="531"/>
                  </a:lnTo>
                  <a:lnTo>
                    <a:pt x="3438" y="525"/>
                  </a:lnTo>
                  <a:lnTo>
                    <a:pt x="3444" y="518"/>
                  </a:lnTo>
                  <a:lnTo>
                    <a:pt x="3448" y="510"/>
                  </a:lnTo>
                  <a:lnTo>
                    <a:pt x="3451" y="500"/>
                  </a:lnTo>
                  <a:lnTo>
                    <a:pt x="3452" y="491"/>
                  </a:lnTo>
                  <a:lnTo>
                    <a:pt x="3451" y="482"/>
                  </a:lnTo>
                  <a:lnTo>
                    <a:pt x="3448" y="473"/>
                  </a:lnTo>
                  <a:lnTo>
                    <a:pt x="3444" y="464"/>
                  </a:lnTo>
                  <a:lnTo>
                    <a:pt x="3438" y="457"/>
                  </a:lnTo>
                  <a:lnTo>
                    <a:pt x="3430" y="451"/>
                  </a:lnTo>
                  <a:lnTo>
                    <a:pt x="3422" y="447"/>
                  </a:lnTo>
                  <a:lnTo>
                    <a:pt x="3413" y="444"/>
                  </a:lnTo>
                  <a:lnTo>
                    <a:pt x="3404" y="443"/>
                  </a:lnTo>
                  <a:close/>
                  <a:moveTo>
                    <a:pt x="2924" y="443"/>
                  </a:moveTo>
                  <a:lnTo>
                    <a:pt x="2915" y="444"/>
                  </a:lnTo>
                  <a:lnTo>
                    <a:pt x="2906" y="447"/>
                  </a:lnTo>
                  <a:lnTo>
                    <a:pt x="2898" y="451"/>
                  </a:lnTo>
                  <a:lnTo>
                    <a:pt x="2890" y="457"/>
                  </a:lnTo>
                  <a:lnTo>
                    <a:pt x="2884" y="464"/>
                  </a:lnTo>
                  <a:lnTo>
                    <a:pt x="2880" y="473"/>
                  </a:lnTo>
                  <a:lnTo>
                    <a:pt x="2877" y="482"/>
                  </a:lnTo>
                  <a:lnTo>
                    <a:pt x="2876" y="491"/>
                  </a:lnTo>
                  <a:lnTo>
                    <a:pt x="2877" y="500"/>
                  </a:lnTo>
                  <a:lnTo>
                    <a:pt x="2880" y="510"/>
                  </a:lnTo>
                  <a:lnTo>
                    <a:pt x="2884" y="518"/>
                  </a:lnTo>
                  <a:lnTo>
                    <a:pt x="2890" y="525"/>
                  </a:lnTo>
                  <a:lnTo>
                    <a:pt x="2898" y="531"/>
                  </a:lnTo>
                  <a:lnTo>
                    <a:pt x="2906" y="535"/>
                  </a:lnTo>
                  <a:lnTo>
                    <a:pt x="2915" y="538"/>
                  </a:lnTo>
                  <a:lnTo>
                    <a:pt x="2924" y="539"/>
                  </a:lnTo>
                  <a:lnTo>
                    <a:pt x="2933" y="538"/>
                  </a:lnTo>
                  <a:lnTo>
                    <a:pt x="2943" y="535"/>
                  </a:lnTo>
                  <a:lnTo>
                    <a:pt x="2951" y="531"/>
                  </a:lnTo>
                  <a:lnTo>
                    <a:pt x="2958" y="525"/>
                  </a:lnTo>
                  <a:lnTo>
                    <a:pt x="2964" y="518"/>
                  </a:lnTo>
                  <a:lnTo>
                    <a:pt x="2968" y="510"/>
                  </a:lnTo>
                  <a:lnTo>
                    <a:pt x="2971" y="500"/>
                  </a:lnTo>
                  <a:lnTo>
                    <a:pt x="2972" y="491"/>
                  </a:lnTo>
                  <a:lnTo>
                    <a:pt x="2971" y="482"/>
                  </a:lnTo>
                  <a:lnTo>
                    <a:pt x="2968" y="473"/>
                  </a:lnTo>
                  <a:lnTo>
                    <a:pt x="2964" y="464"/>
                  </a:lnTo>
                  <a:lnTo>
                    <a:pt x="2958" y="457"/>
                  </a:lnTo>
                  <a:lnTo>
                    <a:pt x="2951" y="451"/>
                  </a:lnTo>
                  <a:lnTo>
                    <a:pt x="2943" y="447"/>
                  </a:lnTo>
                  <a:lnTo>
                    <a:pt x="2933" y="444"/>
                  </a:lnTo>
                  <a:lnTo>
                    <a:pt x="2924" y="443"/>
                  </a:lnTo>
                  <a:close/>
                  <a:moveTo>
                    <a:pt x="2445" y="443"/>
                  </a:moveTo>
                  <a:lnTo>
                    <a:pt x="2435" y="444"/>
                  </a:lnTo>
                  <a:lnTo>
                    <a:pt x="2426" y="447"/>
                  </a:lnTo>
                  <a:lnTo>
                    <a:pt x="2418" y="451"/>
                  </a:lnTo>
                  <a:lnTo>
                    <a:pt x="2411" y="457"/>
                  </a:lnTo>
                  <a:lnTo>
                    <a:pt x="2405" y="464"/>
                  </a:lnTo>
                  <a:lnTo>
                    <a:pt x="2401" y="473"/>
                  </a:lnTo>
                  <a:lnTo>
                    <a:pt x="2398" y="482"/>
                  </a:lnTo>
                  <a:lnTo>
                    <a:pt x="2397" y="491"/>
                  </a:lnTo>
                  <a:lnTo>
                    <a:pt x="2398" y="500"/>
                  </a:lnTo>
                  <a:lnTo>
                    <a:pt x="2401" y="510"/>
                  </a:lnTo>
                  <a:lnTo>
                    <a:pt x="2405" y="518"/>
                  </a:lnTo>
                  <a:lnTo>
                    <a:pt x="2411" y="525"/>
                  </a:lnTo>
                  <a:lnTo>
                    <a:pt x="2418" y="531"/>
                  </a:lnTo>
                  <a:lnTo>
                    <a:pt x="2426" y="535"/>
                  </a:lnTo>
                  <a:lnTo>
                    <a:pt x="2435" y="538"/>
                  </a:lnTo>
                  <a:lnTo>
                    <a:pt x="2445" y="539"/>
                  </a:lnTo>
                  <a:lnTo>
                    <a:pt x="2455" y="538"/>
                  </a:lnTo>
                  <a:lnTo>
                    <a:pt x="2463" y="535"/>
                  </a:lnTo>
                  <a:lnTo>
                    <a:pt x="2471" y="531"/>
                  </a:lnTo>
                  <a:lnTo>
                    <a:pt x="2479" y="525"/>
                  </a:lnTo>
                  <a:lnTo>
                    <a:pt x="2485" y="518"/>
                  </a:lnTo>
                  <a:lnTo>
                    <a:pt x="2489" y="510"/>
                  </a:lnTo>
                  <a:lnTo>
                    <a:pt x="2492" y="500"/>
                  </a:lnTo>
                  <a:lnTo>
                    <a:pt x="2493" y="491"/>
                  </a:lnTo>
                  <a:lnTo>
                    <a:pt x="2492" y="482"/>
                  </a:lnTo>
                  <a:lnTo>
                    <a:pt x="2489" y="473"/>
                  </a:lnTo>
                  <a:lnTo>
                    <a:pt x="2485" y="464"/>
                  </a:lnTo>
                  <a:lnTo>
                    <a:pt x="2479" y="457"/>
                  </a:lnTo>
                  <a:lnTo>
                    <a:pt x="2471" y="451"/>
                  </a:lnTo>
                  <a:lnTo>
                    <a:pt x="2463" y="447"/>
                  </a:lnTo>
                  <a:lnTo>
                    <a:pt x="2455" y="444"/>
                  </a:lnTo>
                  <a:lnTo>
                    <a:pt x="2445" y="443"/>
                  </a:lnTo>
                  <a:close/>
                  <a:moveTo>
                    <a:pt x="4841" y="0"/>
                  </a:moveTo>
                  <a:lnTo>
                    <a:pt x="4832" y="1"/>
                  </a:lnTo>
                  <a:lnTo>
                    <a:pt x="4823" y="4"/>
                  </a:lnTo>
                  <a:lnTo>
                    <a:pt x="4815" y="8"/>
                  </a:lnTo>
                  <a:lnTo>
                    <a:pt x="4807" y="14"/>
                  </a:lnTo>
                  <a:lnTo>
                    <a:pt x="4801" y="21"/>
                  </a:lnTo>
                  <a:lnTo>
                    <a:pt x="4797" y="30"/>
                  </a:lnTo>
                  <a:lnTo>
                    <a:pt x="4794" y="38"/>
                  </a:lnTo>
                  <a:lnTo>
                    <a:pt x="4793" y="48"/>
                  </a:lnTo>
                  <a:lnTo>
                    <a:pt x="4794" y="57"/>
                  </a:lnTo>
                  <a:lnTo>
                    <a:pt x="4797" y="67"/>
                  </a:lnTo>
                  <a:lnTo>
                    <a:pt x="4801" y="75"/>
                  </a:lnTo>
                  <a:lnTo>
                    <a:pt x="4807" y="82"/>
                  </a:lnTo>
                  <a:lnTo>
                    <a:pt x="4815" y="88"/>
                  </a:lnTo>
                  <a:lnTo>
                    <a:pt x="4823" y="92"/>
                  </a:lnTo>
                  <a:lnTo>
                    <a:pt x="4832" y="95"/>
                  </a:lnTo>
                  <a:lnTo>
                    <a:pt x="4841" y="96"/>
                  </a:lnTo>
                  <a:lnTo>
                    <a:pt x="4852" y="95"/>
                  </a:lnTo>
                  <a:lnTo>
                    <a:pt x="4861" y="92"/>
                  </a:lnTo>
                  <a:lnTo>
                    <a:pt x="4869" y="88"/>
                  </a:lnTo>
                  <a:lnTo>
                    <a:pt x="4876" y="82"/>
                  </a:lnTo>
                  <a:lnTo>
                    <a:pt x="4881" y="75"/>
                  </a:lnTo>
                  <a:lnTo>
                    <a:pt x="4886" y="67"/>
                  </a:lnTo>
                  <a:lnTo>
                    <a:pt x="4888" y="57"/>
                  </a:lnTo>
                  <a:lnTo>
                    <a:pt x="4889" y="48"/>
                  </a:lnTo>
                  <a:lnTo>
                    <a:pt x="4888" y="38"/>
                  </a:lnTo>
                  <a:lnTo>
                    <a:pt x="4886" y="30"/>
                  </a:lnTo>
                  <a:lnTo>
                    <a:pt x="4881" y="21"/>
                  </a:lnTo>
                  <a:lnTo>
                    <a:pt x="4876" y="14"/>
                  </a:lnTo>
                  <a:lnTo>
                    <a:pt x="4869" y="8"/>
                  </a:lnTo>
                  <a:lnTo>
                    <a:pt x="4861" y="4"/>
                  </a:lnTo>
                  <a:lnTo>
                    <a:pt x="4852" y="1"/>
                  </a:lnTo>
                  <a:lnTo>
                    <a:pt x="4841" y="0"/>
                  </a:lnTo>
                  <a:close/>
                  <a:moveTo>
                    <a:pt x="4363" y="0"/>
                  </a:moveTo>
                  <a:lnTo>
                    <a:pt x="4353" y="1"/>
                  </a:lnTo>
                  <a:lnTo>
                    <a:pt x="4343" y="4"/>
                  </a:lnTo>
                  <a:lnTo>
                    <a:pt x="4335" y="8"/>
                  </a:lnTo>
                  <a:lnTo>
                    <a:pt x="4328" y="14"/>
                  </a:lnTo>
                  <a:lnTo>
                    <a:pt x="4323" y="21"/>
                  </a:lnTo>
                  <a:lnTo>
                    <a:pt x="4318" y="30"/>
                  </a:lnTo>
                  <a:lnTo>
                    <a:pt x="4315" y="38"/>
                  </a:lnTo>
                  <a:lnTo>
                    <a:pt x="4315" y="48"/>
                  </a:lnTo>
                  <a:lnTo>
                    <a:pt x="4315" y="57"/>
                  </a:lnTo>
                  <a:lnTo>
                    <a:pt x="4318" y="67"/>
                  </a:lnTo>
                  <a:lnTo>
                    <a:pt x="4323" y="75"/>
                  </a:lnTo>
                  <a:lnTo>
                    <a:pt x="4328" y="82"/>
                  </a:lnTo>
                  <a:lnTo>
                    <a:pt x="4335" y="88"/>
                  </a:lnTo>
                  <a:lnTo>
                    <a:pt x="4343" y="92"/>
                  </a:lnTo>
                  <a:lnTo>
                    <a:pt x="4353" y="95"/>
                  </a:lnTo>
                  <a:lnTo>
                    <a:pt x="4363" y="96"/>
                  </a:lnTo>
                  <a:lnTo>
                    <a:pt x="4372" y="95"/>
                  </a:lnTo>
                  <a:lnTo>
                    <a:pt x="4381" y="92"/>
                  </a:lnTo>
                  <a:lnTo>
                    <a:pt x="4389" y="88"/>
                  </a:lnTo>
                  <a:lnTo>
                    <a:pt x="4397" y="82"/>
                  </a:lnTo>
                  <a:lnTo>
                    <a:pt x="4402" y="75"/>
                  </a:lnTo>
                  <a:lnTo>
                    <a:pt x="4407" y="67"/>
                  </a:lnTo>
                  <a:lnTo>
                    <a:pt x="4410" y="57"/>
                  </a:lnTo>
                  <a:lnTo>
                    <a:pt x="4411" y="48"/>
                  </a:lnTo>
                  <a:lnTo>
                    <a:pt x="4410" y="38"/>
                  </a:lnTo>
                  <a:lnTo>
                    <a:pt x="4407" y="30"/>
                  </a:lnTo>
                  <a:lnTo>
                    <a:pt x="4402" y="21"/>
                  </a:lnTo>
                  <a:lnTo>
                    <a:pt x="4397" y="14"/>
                  </a:lnTo>
                  <a:lnTo>
                    <a:pt x="4389" y="8"/>
                  </a:lnTo>
                  <a:lnTo>
                    <a:pt x="4381" y="4"/>
                  </a:lnTo>
                  <a:lnTo>
                    <a:pt x="4372" y="1"/>
                  </a:lnTo>
                  <a:lnTo>
                    <a:pt x="4363" y="0"/>
                  </a:lnTo>
                  <a:close/>
                  <a:moveTo>
                    <a:pt x="3883" y="0"/>
                  </a:moveTo>
                  <a:lnTo>
                    <a:pt x="3873" y="1"/>
                  </a:lnTo>
                  <a:lnTo>
                    <a:pt x="3864" y="4"/>
                  </a:lnTo>
                  <a:lnTo>
                    <a:pt x="3856" y="8"/>
                  </a:lnTo>
                  <a:lnTo>
                    <a:pt x="3848" y="14"/>
                  </a:lnTo>
                  <a:lnTo>
                    <a:pt x="3843" y="21"/>
                  </a:lnTo>
                  <a:lnTo>
                    <a:pt x="3838" y="30"/>
                  </a:lnTo>
                  <a:lnTo>
                    <a:pt x="3836" y="38"/>
                  </a:lnTo>
                  <a:lnTo>
                    <a:pt x="3835" y="48"/>
                  </a:lnTo>
                  <a:lnTo>
                    <a:pt x="3836" y="57"/>
                  </a:lnTo>
                  <a:lnTo>
                    <a:pt x="3838" y="67"/>
                  </a:lnTo>
                  <a:lnTo>
                    <a:pt x="3843" y="75"/>
                  </a:lnTo>
                  <a:lnTo>
                    <a:pt x="3848" y="82"/>
                  </a:lnTo>
                  <a:lnTo>
                    <a:pt x="3856" y="88"/>
                  </a:lnTo>
                  <a:lnTo>
                    <a:pt x="3864" y="92"/>
                  </a:lnTo>
                  <a:lnTo>
                    <a:pt x="3873" y="95"/>
                  </a:lnTo>
                  <a:lnTo>
                    <a:pt x="3883" y="96"/>
                  </a:lnTo>
                  <a:lnTo>
                    <a:pt x="3892" y="95"/>
                  </a:lnTo>
                  <a:lnTo>
                    <a:pt x="3902" y="92"/>
                  </a:lnTo>
                  <a:lnTo>
                    <a:pt x="3910" y="88"/>
                  </a:lnTo>
                  <a:lnTo>
                    <a:pt x="3917" y="82"/>
                  </a:lnTo>
                  <a:lnTo>
                    <a:pt x="3923" y="75"/>
                  </a:lnTo>
                  <a:lnTo>
                    <a:pt x="3927" y="67"/>
                  </a:lnTo>
                  <a:lnTo>
                    <a:pt x="3930" y="57"/>
                  </a:lnTo>
                  <a:lnTo>
                    <a:pt x="3931" y="48"/>
                  </a:lnTo>
                  <a:lnTo>
                    <a:pt x="3930" y="38"/>
                  </a:lnTo>
                  <a:lnTo>
                    <a:pt x="3927" y="30"/>
                  </a:lnTo>
                  <a:lnTo>
                    <a:pt x="3923" y="21"/>
                  </a:lnTo>
                  <a:lnTo>
                    <a:pt x="3917" y="14"/>
                  </a:lnTo>
                  <a:lnTo>
                    <a:pt x="3910" y="8"/>
                  </a:lnTo>
                  <a:lnTo>
                    <a:pt x="3902" y="4"/>
                  </a:lnTo>
                  <a:lnTo>
                    <a:pt x="3892" y="1"/>
                  </a:lnTo>
                  <a:lnTo>
                    <a:pt x="3883" y="0"/>
                  </a:lnTo>
                  <a:close/>
                  <a:moveTo>
                    <a:pt x="3404" y="0"/>
                  </a:moveTo>
                  <a:lnTo>
                    <a:pt x="3394" y="1"/>
                  </a:lnTo>
                  <a:lnTo>
                    <a:pt x="3385" y="4"/>
                  </a:lnTo>
                  <a:lnTo>
                    <a:pt x="3377" y="8"/>
                  </a:lnTo>
                  <a:lnTo>
                    <a:pt x="3370" y="14"/>
                  </a:lnTo>
                  <a:lnTo>
                    <a:pt x="3364" y="21"/>
                  </a:lnTo>
                  <a:lnTo>
                    <a:pt x="3360" y="30"/>
                  </a:lnTo>
                  <a:lnTo>
                    <a:pt x="3357" y="38"/>
                  </a:lnTo>
                  <a:lnTo>
                    <a:pt x="3356" y="48"/>
                  </a:lnTo>
                  <a:lnTo>
                    <a:pt x="3357" y="57"/>
                  </a:lnTo>
                  <a:lnTo>
                    <a:pt x="3360" y="67"/>
                  </a:lnTo>
                  <a:lnTo>
                    <a:pt x="3364" y="75"/>
                  </a:lnTo>
                  <a:lnTo>
                    <a:pt x="3370" y="82"/>
                  </a:lnTo>
                  <a:lnTo>
                    <a:pt x="3377" y="88"/>
                  </a:lnTo>
                  <a:lnTo>
                    <a:pt x="3385" y="92"/>
                  </a:lnTo>
                  <a:lnTo>
                    <a:pt x="3394" y="95"/>
                  </a:lnTo>
                  <a:lnTo>
                    <a:pt x="3404" y="96"/>
                  </a:lnTo>
                  <a:lnTo>
                    <a:pt x="3413" y="95"/>
                  </a:lnTo>
                  <a:lnTo>
                    <a:pt x="3422" y="92"/>
                  </a:lnTo>
                  <a:lnTo>
                    <a:pt x="3430" y="88"/>
                  </a:lnTo>
                  <a:lnTo>
                    <a:pt x="3438" y="82"/>
                  </a:lnTo>
                  <a:lnTo>
                    <a:pt x="3444" y="75"/>
                  </a:lnTo>
                  <a:lnTo>
                    <a:pt x="3448" y="67"/>
                  </a:lnTo>
                  <a:lnTo>
                    <a:pt x="3451" y="57"/>
                  </a:lnTo>
                  <a:lnTo>
                    <a:pt x="3452" y="48"/>
                  </a:lnTo>
                  <a:lnTo>
                    <a:pt x="3451" y="38"/>
                  </a:lnTo>
                  <a:lnTo>
                    <a:pt x="3448" y="30"/>
                  </a:lnTo>
                  <a:lnTo>
                    <a:pt x="3444" y="21"/>
                  </a:lnTo>
                  <a:lnTo>
                    <a:pt x="3438" y="14"/>
                  </a:lnTo>
                  <a:lnTo>
                    <a:pt x="3430" y="8"/>
                  </a:lnTo>
                  <a:lnTo>
                    <a:pt x="3422" y="4"/>
                  </a:lnTo>
                  <a:lnTo>
                    <a:pt x="3413" y="1"/>
                  </a:lnTo>
                  <a:lnTo>
                    <a:pt x="3404" y="0"/>
                  </a:lnTo>
                  <a:close/>
                  <a:moveTo>
                    <a:pt x="2924" y="0"/>
                  </a:moveTo>
                  <a:lnTo>
                    <a:pt x="2915" y="1"/>
                  </a:lnTo>
                  <a:lnTo>
                    <a:pt x="2906" y="4"/>
                  </a:lnTo>
                  <a:lnTo>
                    <a:pt x="2898" y="8"/>
                  </a:lnTo>
                  <a:lnTo>
                    <a:pt x="2890" y="14"/>
                  </a:lnTo>
                  <a:lnTo>
                    <a:pt x="2884" y="21"/>
                  </a:lnTo>
                  <a:lnTo>
                    <a:pt x="2880" y="30"/>
                  </a:lnTo>
                  <a:lnTo>
                    <a:pt x="2877" y="38"/>
                  </a:lnTo>
                  <a:lnTo>
                    <a:pt x="2876" y="48"/>
                  </a:lnTo>
                  <a:lnTo>
                    <a:pt x="2877" y="57"/>
                  </a:lnTo>
                  <a:lnTo>
                    <a:pt x="2880" y="67"/>
                  </a:lnTo>
                  <a:lnTo>
                    <a:pt x="2884" y="75"/>
                  </a:lnTo>
                  <a:lnTo>
                    <a:pt x="2890" y="82"/>
                  </a:lnTo>
                  <a:lnTo>
                    <a:pt x="2898" y="88"/>
                  </a:lnTo>
                  <a:lnTo>
                    <a:pt x="2906" y="92"/>
                  </a:lnTo>
                  <a:lnTo>
                    <a:pt x="2915" y="95"/>
                  </a:lnTo>
                  <a:lnTo>
                    <a:pt x="2924" y="96"/>
                  </a:lnTo>
                  <a:lnTo>
                    <a:pt x="2933" y="95"/>
                  </a:lnTo>
                  <a:lnTo>
                    <a:pt x="2943" y="92"/>
                  </a:lnTo>
                  <a:lnTo>
                    <a:pt x="2951" y="88"/>
                  </a:lnTo>
                  <a:lnTo>
                    <a:pt x="2958" y="82"/>
                  </a:lnTo>
                  <a:lnTo>
                    <a:pt x="2964" y="75"/>
                  </a:lnTo>
                  <a:lnTo>
                    <a:pt x="2968" y="67"/>
                  </a:lnTo>
                  <a:lnTo>
                    <a:pt x="2971" y="57"/>
                  </a:lnTo>
                  <a:lnTo>
                    <a:pt x="2972" y="48"/>
                  </a:lnTo>
                  <a:lnTo>
                    <a:pt x="2971" y="38"/>
                  </a:lnTo>
                  <a:lnTo>
                    <a:pt x="2968" y="30"/>
                  </a:lnTo>
                  <a:lnTo>
                    <a:pt x="2964" y="21"/>
                  </a:lnTo>
                  <a:lnTo>
                    <a:pt x="2958" y="14"/>
                  </a:lnTo>
                  <a:lnTo>
                    <a:pt x="2951" y="8"/>
                  </a:lnTo>
                  <a:lnTo>
                    <a:pt x="2943" y="4"/>
                  </a:lnTo>
                  <a:lnTo>
                    <a:pt x="2933" y="1"/>
                  </a:lnTo>
                  <a:lnTo>
                    <a:pt x="2924" y="0"/>
                  </a:lnTo>
                  <a:close/>
                  <a:moveTo>
                    <a:pt x="2445" y="0"/>
                  </a:moveTo>
                  <a:lnTo>
                    <a:pt x="2435" y="1"/>
                  </a:lnTo>
                  <a:lnTo>
                    <a:pt x="2426" y="4"/>
                  </a:lnTo>
                  <a:lnTo>
                    <a:pt x="2418" y="8"/>
                  </a:lnTo>
                  <a:lnTo>
                    <a:pt x="2411" y="14"/>
                  </a:lnTo>
                  <a:lnTo>
                    <a:pt x="2405" y="21"/>
                  </a:lnTo>
                  <a:lnTo>
                    <a:pt x="2401" y="30"/>
                  </a:lnTo>
                  <a:lnTo>
                    <a:pt x="2398" y="38"/>
                  </a:lnTo>
                  <a:lnTo>
                    <a:pt x="2397" y="48"/>
                  </a:lnTo>
                  <a:lnTo>
                    <a:pt x="2398" y="57"/>
                  </a:lnTo>
                  <a:lnTo>
                    <a:pt x="2401" y="67"/>
                  </a:lnTo>
                  <a:lnTo>
                    <a:pt x="2405" y="75"/>
                  </a:lnTo>
                  <a:lnTo>
                    <a:pt x="2411" y="82"/>
                  </a:lnTo>
                  <a:lnTo>
                    <a:pt x="2418" y="88"/>
                  </a:lnTo>
                  <a:lnTo>
                    <a:pt x="2426" y="92"/>
                  </a:lnTo>
                  <a:lnTo>
                    <a:pt x="2435" y="95"/>
                  </a:lnTo>
                  <a:lnTo>
                    <a:pt x="2445" y="96"/>
                  </a:lnTo>
                  <a:lnTo>
                    <a:pt x="2455" y="95"/>
                  </a:lnTo>
                  <a:lnTo>
                    <a:pt x="2463" y="92"/>
                  </a:lnTo>
                  <a:lnTo>
                    <a:pt x="2471" y="88"/>
                  </a:lnTo>
                  <a:lnTo>
                    <a:pt x="2479" y="82"/>
                  </a:lnTo>
                  <a:lnTo>
                    <a:pt x="2485" y="75"/>
                  </a:lnTo>
                  <a:lnTo>
                    <a:pt x="2489" y="67"/>
                  </a:lnTo>
                  <a:lnTo>
                    <a:pt x="2492" y="57"/>
                  </a:lnTo>
                  <a:lnTo>
                    <a:pt x="2493" y="48"/>
                  </a:lnTo>
                  <a:lnTo>
                    <a:pt x="2492" y="38"/>
                  </a:lnTo>
                  <a:lnTo>
                    <a:pt x="2489" y="30"/>
                  </a:lnTo>
                  <a:lnTo>
                    <a:pt x="2485" y="21"/>
                  </a:lnTo>
                  <a:lnTo>
                    <a:pt x="2479" y="14"/>
                  </a:lnTo>
                  <a:lnTo>
                    <a:pt x="2471" y="8"/>
                  </a:lnTo>
                  <a:lnTo>
                    <a:pt x="2463" y="4"/>
                  </a:lnTo>
                  <a:lnTo>
                    <a:pt x="2455" y="1"/>
                  </a:lnTo>
                  <a:lnTo>
                    <a:pt x="244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9" name="Line 26">
              <a:extLst>
                <a:ext uri="{FF2B5EF4-FFF2-40B4-BE49-F238E27FC236}">
                  <a16:creationId xmlns:a16="http://schemas.microsoft.com/office/drawing/2014/main" id="{25CD5985-00A9-77DD-8849-6AD714CAD7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46200" y="4541230"/>
              <a:ext cx="1647830" cy="542679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0" name="Line 27">
              <a:extLst>
                <a:ext uri="{FF2B5EF4-FFF2-40B4-BE49-F238E27FC236}">
                  <a16:creationId xmlns:a16="http://schemas.microsoft.com/office/drawing/2014/main" id="{C6BD0A66-AD4E-591B-90DA-A77AF68ECE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6186" y="4689988"/>
              <a:ext cx="1806801" cy="595032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1" name="Line 28">
              <a:extLst>
                <a:ext uri="{FF2B5EF4-FFF2-40B4-BE49-F238E27FC236}">
                  <a16:creationId xmlns:a16="http://schemas.microsoft.com/office/drawing/2014/main" id="{F9F8C458-1C35-287C-A66C-6843144777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9379" y="4848962"/>
              <a:ext cx="1870645" cy="615463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2" name="Line 29">
              <a:extLst>
                <a:ext uri="{FF2B5EF4-FFF2-40B4-BE49-F238E27FC236}">
                  <a16:creationId xmlns:a16="http://schemas.microsoft.com/office/drawing/2014/main" id="{D19E6215-5AC3-9498-872A-6A9BAD2493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35346" y="5016234"/>
              <a:ext cx="1866816" cy="614185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3" name="Line 30">
              <a:extLst>
                <a:ext uri="{FF2B5EF4-FFF2-40B4-BE49-F238E27FC236}">
                  <a16:creationId xmlns:a16="http://schemas.microsoft.com/office/drawing/2014/main" id="{2A97908D-BE0C-5ADB-8636-480D2151F7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22176" y="5202660"/>
              <a:ext cx="1763388" cy="580349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4" name="Line 31">
              <a:extLst>
                <a:ext uri="{FF2B5EF4-FFF2-40B4-BE49-F238E27FC236}">
                  <a16:creationId xmlns:a16="http://schemas.microsoft.com/office/drawing/2014/main" id="{D274126E-C081-8F96-9310-AFC4388D75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60081" y="5418455"/>
              <a:ext cx="1520138" cy="500541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5" name="Line 32">
              <a:extLst>
                <a:ext uri="{FF2B5EF4-FFF2-40B4-BE49-F238E27FC236}">
                  <a16:creationId xmlns:a16="http://schemas.microsoft.com/office/drawing/2014/main" id="{3AB610E9-D4A0-37FA-1988-4A93446304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0981" y="5674471"/>
              <a:ext cx="1071952" cy="352422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71BE1DE0-B827-5846-6104-5BDEA022E0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271798" y="4393919"/>
              <a:ext cx="525877" cy="537249"/>
            </a:xfrm>
            <a:custGeom>
              <a:avLst/>
              <a:gdLst>
                <a:gd name="T0" fmla="*/ 2533 w 2599"/>
                <a:gd name="T1" fmla="*/ 2602 h 2650"/>
                <a:gd name="T2" fmla="*/ 2554 w 2599"/>
                <a:gd name="T3" fmla="*/ 2563 h 2650"/>
                <a:gd name="T4" fmla="*/ 2570 w 2599"/>
                <a:gd name="T5" fmla="*/ 2518 h 2650"/>
                <a:gd name="T6" fmla="*/ 2582 w 2599"/>
                <a:gd name="T7" fmla="*/ 2468 h 2650"/>
                <a:gd name="T8" fmla="*/ 2591 w 2599"/>
                <a:gd name="T9" fmla="*/ 2377 h 2650"/>
                <a:gd name="T10" fmla="*/ 2593 w 2599"/>
                <a:gd name="T11" fmla="*/ 2267 h 2650"/>
                <a:gd name="T12" fmla="*/ 2591 w 2599"/>
                <a:gd name="T13" fmla="*/ 2111 h 2650"/>
                <a:gd name="T14" fmla="*/ 2597 w 2599"/>
                <a:gd name="T15" fmla="*/ 1921 h 2650"/>
                <a:gd name="T16" fmla="*/ 2598 w 2599"/>
                <a:gd name="T17" fmla="*/ 1742 h 2650"/>
                <a:gd name="T18" fmla="*/ 2549 w 2599"/>
                <a:gd name="T19" fmla="*/ 624 h 2650"/>
                <a:gd name="T20" fmla="*/ 2547 w 2599"/>
                <a:gd name="T21" fmla="*/ 430 h 2650"/>
                <a:gd name="T22" fmla="*/ 2546 w 2599"/>
                <a:gd name="T23" fmla="*/ 295 h 2650"/>
                <a:gd name="T24" fmla="*/ 2538 w 2599"/>
                <a:gd name="T25" fmla="*/ 200 h 2650"/>
                <a:gd name="T26" fmla="*/ 2523 w 2599"/>
                <a:gd name="T27" fmla="*/ 118 h 2650"/>
                <a:gd name="T28" fmla="*/ 2494 w 2599"/>
                <a:gd name="T29" fmla="*/ 53 h 2650"/>
                <a:gd name="T30" fmla="*/ 2450 w 2599"/>
                <a:gd name="T31" fmla="*/ 13 h 2650"/>
                <a:gd name="T32" fmla="*/ 2387 w 2599"/>
                <a:gd name="T33" fmla="*/ 0 h 2650"/>
                <a:gd name="T34" fmla="*/ 2301 w 2599"/>
                <a:gd name="T35" fmla="*/ 24 h 2650"/>
                <a:gd name="T36" fmla="*/ 2188 w 2599"/>
                <a:gd name="T37" fmla="*/ 87 h 2650"/>
                <a:gd name="T38" fmla="*/ 525 w 2599"/>
                <a:gd name="T39" fmla="*/ 1161 h 2650"/>
                <a:gd name="T40" fmla="*/ 454 w 2599"/>
                <a:gd name="T41" fmla="*/ 1214 h 2650"/>
                <a:gd name="T42" fmla="*/ 378 w 2599"/>
                <a:gd name="T43" fmla="*/ 1267 h 2650"/>
                <a:gd name="T44" fmla="*/ 298 w 2599"/>
                <a:gd name="T45" fmla="*/ 1323 h 2650"/>
                <a:gd name="T46" fmla="*/ 261 w 2599"/>
                <a:gd name="T47" fmla="*/ 1350 h 2650"/>
                <a:gd name="T48" fmla="*/ 73 w 2599"/>
                <a:gd name="T49" fmla="*/ 1522 h 2650"/>
                <a:gd name="T50" fmla="*/ 33 w 2599"/>
                <a:gd name="T51" fmla="*/ 1562 h 2650"/>
                <a:gd name="T52" fmla="*/ 8 w 2599"/>
                <a:gd name="T53" fmla="*/ 1596 h 2650"/>
                <a:gd name="T54" fmla="*/ 0 w 2599"/>
                <a:gd name="T55" fmla="*/ 1627 h 2650"/>
                <a:gd name="T56" fmla="*/ 7 w 2599"/>
                <a:gd name="T57" fmla="*/ 1656 h 2650"/>
                <a:gd name="T58" fmla="*/ 33 w 2599"/>
                <a:gd name="T59" fmla="*/ 1685 h 2650"/>
                <a:gd name="T60" fmla="*/ 75 w 2599"/>
                <a:gd name="T61" fmla="*/ 1717 h 2650"/>
                <a:gd name="T62" fmla="*/ 163 w 2599"/>
                <a:gd name="T63" fmla="*/ 1767 h 2650"/>
                <a:gd name="T64" fmla="*/ 363 w 2599"/>
                <a:gd name="T65" fmla="*/ 1872 h 2650"/>
                <a:gd name="T66" fmla="*/ 540 w 2599"/>
                <a:gd name="T67" fmla="*/ 1956 h 2650"/>
                <a:gd name="T68" fmla="*/ 650 w 2599"/>
                <a:gd name="T69" fmla="*/ 2001 h 2650"/>
                <a:gd name="T70" fmla="*/ 765 w 2599"/>
                <a:gd name="T71" fmla="*/ 2041 h 2650"/>
                <a:gd name="T72" fmla="*/ 929 w 2599"/>
                <a:gd name="T73" fmla="*/ 2098 h 2650"/>
                <a:gd name="T74" fmla="*/ 1256 w 2599"/>
                <a:gd name="T75" fmla="*/ 2224 h 2650"/>
                <a:gd name="T76" fmla="*/ 1666 w 2599"/>
                <a:gd name="T77" fmla="*/ 2382 h 2650"/>
                <a:gd name="T78" fmla="*/ 2067 w 2599"/>
                <a:gd name="T79" fmla="*/ 2532 h 2650"/>
                <a:gd name="T80" fmla="*/ 2284 w 2599"/>
                <a:gd name="T81" fmla="*/ 2607 h 2650"/>
                <a:gd name="T82" fmla="*/ 2400 w 2599"/>
                <a:gd name="T83" fmla="*/ 2640 h 2650"/>
                <a:gd name="T84" fmla="*/ 2464 w 2599"/>
                <a:gd name="T85" fmla="*/ 2650 h 2650"/>
                <a:gd name="T86" fmla="*/ 2499 w 2599"/>
                <a:gd name="T87" fmla="*/ 2640 h 2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99" h="2650">
                  <a:moveTo>
                    <a:pt x="2515" y="2623"/>
                  </a:moveTo>
                  <a:lnTo>
                    <a:pt x="2524" y="2612"/>
                  </a:lnTo>
                  <a:lnTo>
                    <a:pt x="2533" y="2602"/>
                  </a:lnTo>
                  <a:lnTo>
                    <a:pt x="2540" y="2590"/>
                  </a:lnTo>
                  <a:lnTo>
                    <a:pt x="2548" y="2577"/>
                  </a:lnTo>
                  <a:lnTo>
                    <a:pt x="2554" y="2563"/>
                  </a:lnTo>
                  <a:lnTo>
                    <a:pt x="2561" y="2548"/>
                  </a:lnTo>
                  <a:lnTo>
                    <a:pt x="2566" y="2533"/>
                  </a:lnTo>
                  <a:lnTo>
                    <a:pt x="2570" y="2518"/>
                  </a:lnTo>
                  <a:lnTo>
                    <a:pt x="2574" y="2502"/>
                  </a:lnTo>
                  <a:lnTo>
                    <a:pt x="2579" y="2485"/>
                  </a:lnTo>
                  <a:lnTo>
                    <a:pt x="2582" y="2468"/>
                  </a:lnTo>
                  <a:lnTo>
                    <a:pt x="2584" y="2450"/>
                  </a:lnTo>
                  <a:lnTo>
                    <a:pt x="2588" y="2414"/>
                  </a:lnTo>
                  <a:lnTo>
                    <a:pt x="2591" y="2377"/>
                  </a:lnTo>
                  <a:lnTo>
                    <a:pt x="2593" y="2340"/>
                  </a:lnTo>
                  <a:lnTo>
                    <a:pt x="2594" y="2303"/>
                  </a:lnTo>
                  <a:lnTo>
                    <a:pt x="2593" y="2267"/>
                  </a:lnTo>
                  <a:lnTo>
                    <a:pt x="2593" y="2232"/>
                  </a:lnTo>
                  <a:lnTo>
                    <a:pt x="2591" y="2166"/>
                  </a:lnTo>
                  <a:lnTo>
                    <a:pt x="2591" y="2111"/>
                  </a:lnTo>
                  <a:lnTo>
                    <a:pt x="2594" y="2046"/>
                  </a:lnTo>
                  <a:lnTo>
                    <a:pt x="2596" y="1982"/>
                  </a:lnTo>
                  <a:lnTo>
                    <a:pt x="2597" y="1921"/>
                  </a:lnTo>
                  <a:lnTo>
                    <a:pt x="2598" y="1862"/>
                  </a:lnTo>
                  <a:lnTo>
                    <a:pt x="2599" y="1802"/>
                  </a:lnTo>
                  <a:lnTo>
                    <a:pt x="2598" y="1742"/>
                  </a:lnTo>
                  <a:lnTo>
                    <a:pt x="2596" y="1679"/>
                  </a:lnTo>
                  <a:lnTo>
                    <a:pt x="2594" y="1615"/>
                  </a:lnTo>
                  <a:lnTo>
                    <a:pt x="2549" y="624"/>
                  </a:lnTo>
                  <a:lnTo>
                    <a:pt x="2547" y="563"/>
                  </a:lnTo>
                  <a:lnTo>
                    <a:pt x="2547" y="497"/>
                  </a:lnTo>
                  <a:lnTo>
                    <a:pt x="2547" y="430"/>
                  </a:lnTo>
                  <a:lnTo>
                    <a:pt x="2547" y="361"/>
                  </a:lnTo>
                  <a:lnTo>
                    <a:pt x="2547" y="328"/>
                  </a:lnTo>
                  <a:lnTo>
                    <a:pt x="2546" y="295"/>
                  </a:lnTo>
                  <a:lnTo>
                    <a:pt x="2543" y="262"/>
                  </a:lnTo>
                  <a:lnTo>
                    <a:pt x="2541" y="231"/>
                  </a:lnTo>
                  <a:lnTo>
                    <a:pt x="2538" y="200"/>
                  </a:lnTo>
                  <a:lnTo>
                    <a:pt x="2535" y="171"/>
                  </a:lnTo>
                  <a:lnTo>
                    <a:pt x="2530" y="143"/>
                  </a:lnTo>
                  <a:lnTo>
                    <a:pt x="2523" y="118"/>
                  </a:lnTo>
                  <a:lnTo>
                    <a:pt x="2515" y="94"/>
                  </a:lnTo>
                  <a:lnTo>
                    <a:pt x="2506" y="73"/>
                  </a:lnTo>
                  <a:lnTo>
                    <a:pt x="2494" y="53"/>
                  </a:lnTo>
                  <a:lnTo>
                    <a:pt x="2483" y="36"/>
                  </a:lnTo>
                  <a:lnTo>
                    <a:pt x="2468" y="24"/>
                  </a:lnTo>
                  <a:lnTo>
                    <a:pt x="2450" y="13"/>
                  </a:lnTo>
                  <a:lnTo>
                    <a:pt x="2432" y="4"/>
                  </a:lnTo>
                  <a:lnTo>
                    <a:pt x="2411" y="1"/>
                  </a:lnTo>
                  <a:lnTo>
                    <a:pt x="2387" y="0"/>
                  </a:lnTo>
                  <a:lnTo>
                    <a:pt x="2361" y="4"/>
                  </a:lnTo>
                  <a:lnTo>
                    <a:pt x="2333" y="12"/>
                  </a:lnTo>
                  <a:lnTo>
                    <a:pt x="2301" y="24"/>
                  </a:lnTo>
                  <a:lnTo>
                    <a:pt x="2267" y="40"/>
                  </a:lnTo>
                  <a:lnTo>
                    <a:pt x="2228" y="61"/>
                  </a:lnTo>
                  <a:lnTo>
                    <a:pt x="2188" y="87"/>
                  </a:lnTo>
                  <a:lnTo>
                    <a:pt x="2144" y="118"/>
                  </a:lnTo>
                  <a:lnTo>
                    <a:pt x="550" y="1142"/>
                  </a:lnTo>
                  <a:lnTo>
                    <a:pt x="525" y="1161"/>
                  </a:lnTo>
                  <a:lnTo>
                    <a:pt x="501" y="1179"/>
                  </a:lnTo>
                  <a:lnTo>
                    <a:pt x="477" y="1197"/>
                  </a:lnTo>
                  <a:lnTo>
                    <a:pt x="454" y="1214"/>
                  </a:lnTo>
                  <a:lnTo>
                    <a:pt x="429" y="1231"/>
                  </a:lnTo>
                  <a:lnTo>
                    <a:pt x="403" y="1249"/>
                  </a:lnTo>
                  <a:lnTo>
                    <a:pt x="378" y="1267"/>
                  </a:lnTo>
                  <a:lnTo>
                    <a:pt x="351" y="1286"/>
                  </a:lnTo>
                  <a:lnTo>
                    <a:pt x="321" y="1307"/>
                  </a:lnTo>
                  <a:lnTo>
                    <a:pt x="298" y="1323"/>
                  </a:lnTo>
                  <a:lnTo>
                    <a:pt x="286" y="1331"/>
                  </a:lnTo>
                  <a:lnTo>
                    <a:pt x="274" y="1340"/>
                  </a:lnTo>
                  <a:lnTo>
                    <a:pt x="261" y="1350"/>
                  </a:lnTo>
                  <a:lnTo>
                    <a:pt x="246" y="1363"/>
                  </a:lnTo>
                  <a:lnTo>
                    <a:pt x="148" y="1453"/>
                  </a:lnTo>
                  <a:lnTo>
                    <a:pt x="73" y="1522"/>
                  </a:lnTo>
                  <a:lnTo>
                    <a:pt x="58" y="1537"/>
                  </a:lnTo>
                  <a:lnTo>
                    <a:pt x="44" y="1549"/>
                  </a:lnTo>
                  <a:lnTo>
                    <a:pt x="33" y="1562"/>
                  </a:lnTo>
                  <a:lnTo>
                    <a:pt x="23" y="1575"/>
                  </a:lnTo>
                  <a:lnTo>
                    <a:pt x="15" y="1586"/>
                  </a:lnTo>
                  <a:lnTo>
                    <a:pt x="8" y="1596"/>
                  </a:lnTo>
                  <a:lnTo>
                    <a:pt x="4" y="1607"/>
                  </a:lnTo>
                  <a:lnTo>
                    <a:pt x="1" y="1618"/>
                  </a:lnTo>
                  <a:lnTo>
                    <a:pt x="0" y="1627"/>
                  </a:lnTo>
                  <a:lnTo>
                    <a:pt x="1" y="1637"/>
                  </a:lnTo>
                  <a:lnTo>
                    <a:pt x="3" y="1647"/>
                  </a:lnTo>
                  <a:lnTo>
                    <a:pt x="7" y="1656"/>
                  </a:lnTo>
                  <a:lnTo>
                    <a:pt x="14" y="1666"/>
                  </a:lnTo>
                  <a:lnTo>
                    <a:pt x="22" y="1676"/>
                  </a:lnTo>
                  <a:lnTo>
                    <a:pt x="33" y="1685"/>
                  </a:lnTo>
                  <a:lnTo>
                    <a:pt x="44" y="1695"/>
                  </a:lnTo>
                  <a:lnTo>
                    <a:pt x="59" y="1705"/>
                  </a:lnTo>
                  <a:lnTo>
                    <a:pt x="75" y="1717"/>
                  </a:lnTo>
                  <a:lnTo>
                    <a:pt x="95" y="1729"/>
                  </a:lnTo>
                  <a:lnTo>
                    <a:pt x="115" y="1741"/>
                  </a:lnTo>
                  <a:lnTo>
                    <a:pt x="163" y="1767"/>
                  </a:lnTo>
                  <a:lnTo>
                    <a:pt x="220" y="1799"/>
                  </a:lnTo>
                  <a:lnTo>
                    <a:pt x="292" y="1836"/>
                  </a:lnTo>
                  <a:lnTo>
                    <a:pt x="363" y="1872"/>
                  </a:lnTo>
                  <a:lnTo>
                    <a:pt x="434" y="1908"/>
                  </a:lnTo>
                  <a:lnTo>
                    <a:pt x="505" y="1940"/>
                  </a:lnTo>
                  <a:lnTo>
                    <a:pt x="540" y="1956"/>
                  </a:lnTo>
                  <a:lnTo>
                    <a:pt x="577" y="1972"/>
                  </a:lnTo>
                  <a:lnTo>
                    <a:pt x="613" y="1987"/>
                  </a:lnTo>
                  <a:lnTo>
                    <a:pt x="650" y="2001"/>
                  </a:lnTo>
                  <a:lnTo>
                    <a:pt x="688" y="2015"/>
                  </a:lnTo>
                  <a:lnTo>
                    <a:pt x="725" y="2028"/>
                  </a:lnTo>
                  <a:lnTo>
                    <a:pt x="765" y="2041"/>
                  </a:lnTo>
                  <a:lnTo>
                    <a:pt x="803" y="2054"/>
                  </a:lnTo>
                  <a:lnTo>
                    <a:pt x="855" y="2071"/>
                  </a:lnTo>
                  <a:lnTo>
                    <a:pt x="929" y="2098"/>
                  </a:lnTo>
                  <a:lnTo>
                    <a:pt x="1023" y="2134"/>
                  </a:lnTo>
                  <a:lnTo>
                    <a:pt x="1133" y="2176"/>
                  </a:lnTo>
                  <a:lnTo>
                    <a:pt x="1256" y="2224"/>
                  </a:lnTo>
                  <a:lnTo>
                    <a:pt x="1389" y="2274"/>
                  </a:lnTo>
                  <a:lnTo>
                    <a:pt x="1526" y="2328"/>
                  </a:lnTo>
                  <a:lnTo>
                    <a:pt x="1666" y="2382"/>
                  </a:lnTo>
                  <a:lnTo>
                    <a:pt x="1805" y="2435"/>
                  </a:lnTo>
                  <a:lnTo>
                    <a:pt x="1941" y="2485"/>
                  </a:lnTo>
                  <a:lnTo>
                    <a:pt x="2067" y="2532"/>
                  </a:lnTo>
                  <a:lnTo>
                    <a:pt x="2183" y="2573"/>
                  </a:lnTo>
                  <a:lnTo>
                    <a:pt x="2236" y="2591"/>
                  </a:lnTo>
                  <a:lnTo>
                    <a:pt x="2284" y="2607"/>
                  </a:lnTo>
                  <a:lnTo>
                    <a:pt x="2328" y="2620"/>
                  </a:lnTo>
                  <a:lnTo>
                    <a:pt x="2367" y="2631"/>
                  </a:lnTo>
                  <a:lnTo>
                    <a:pt x="2400" y="2640"/>
                  </a:lnTo>
                  <a:lnTo>
                    <a:pt x="2428" y="2646"/>
                  </a:lnTo>
                  <a:lnTo>
                    <a:pt x="2449" y="2650"/>
                  </a:lnTo>
                  <a:lnTo>
                    <a:pt x="2464" y="2650"/>
                  </a:lnTo>
                  <a:lnTo>
                    <a:pt x="2488" y="2648"/>
                  </a:lnTo>
                  <a:lnTo>
                    <a:pt x="2494" y="2646"/>
                  </a:lnTo>
                  <a:lnTo>
                    <a:pt x="2499" y="2640"/>
                  </a:lnTo>
                  <a:lnTo>
                    <a:pt x="2515" y="2623"/>
                  </a:lnTo>
                  <a:close/>
                </a:path>
              </a:pathLst>
            </a:custGeom>
            <a:solidFill>
              <a:srgbClr val="FF6A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7" name="Freeform 41">
              <a:extLst>
                <a:ext uri="{FF2B5EF4-FFF2-40B4-BE49-F238E27FC236}">
                  <a16:creationId xmlns:a16="http://schemas.microsoft.com/office/drawing/2014/main" id="{77BBAA9F-C20D-546C-3C1C-B77A81ADC6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51507" y="4961279"/>
              <a:ext cx="1619248" cy="523686"/>
            </a:xfrm>
            <a:custGeom>
              <a:avLst/>
              <a:gdLst>
                <a:gd name="T0" fmla="*/ 18 w 4030"/>
                <a:gd name="T1" fmla="*/ 675 h 1308"/>
                <a:gd name="T2" fmla="*/ 23 w 4030"/>
                <a:gd name="T3" fmla="*/ 699 h 1308"/>
                <a:gd name="T4" fmla="*/ 31 w 4030"/>
                <a:gd name="T5" fmla="*/ 726 h 1308"/>
                <a:gd name="T6" fmla="*/ 37 w 4030"/>
                <a:gd name="T7" fmla="*/ 756 h 1308"/>
                <a:gd name="T8" fmla="*/ 43 w 4030"/>
                <a:gd name="T9" fmla="*/ 804 h 1308"/>
                <a:gd name="T10" fmla="*/ 45 w 4030"/>
                <a:gd name="T11" fmla="*/ 856 h 1308"/>
                <a:gd name="T12" fmla="*/ 87 w 4030"/>
                <a:gd name="T13" fmla="*/ 1232 h 1308"/>
                <a:gd name="T14" fmla="*/ 94 w 4030"/>
                <a:gd name="T15" fmla="*/ 1269 h 1308"/>
                <a:gd name="T16" fmla="*/ 99 w 4030"/>
                <a:gd name="T17" fmla="*/ 1282 h 1308"/>
                <a:gd name="T18" fmla="*/ 104 w 4030"/>
                <a:gd name="T19" fmla="*/ 1292 h 1308"/>
                <a:gd name="T20" fmla="*/ 110 w 4030"/>
                <a:gd name="T21" fmla="*/ 1299 h 1308"/>
                <a:gd name="T22" fmla="*/ 118 w 4030"/>
                <a:gd name="T23" fmla="*/ 1305 h 1308"/>
                <a:gd name="T24" fmla="*/ 129 w 4030"/>
                <a:gd name="T25" fmla="*/ 1307 h 1308"/>
                <a:gd name="T26" fmla="*/ 143 w 4030"/>
                <a:gd name="T27" fmla="*/ 1308 h 1308"/>
                <a:gd name="T28" fmla="*/ 198 w 4030"/>
                <a:gd name="T29" fmla="*/ 1305 h 1308"/>
                <a:gd name="T30" fmla="*/ 313 w 4030"/>
                <a:gd name="T31" fmla="*/ 1292 h 1308"/>
                <a:gd name="T32" fmla="*/ 688 w 4030"/>
                <a:gd name="T33" fmla="*/ 1250 h 1308"/>
                <a:gd name="T34" fmla="*/ 1201 w 4030"/>
                <a:gd name="T35" fmla="*/ 1191 h 1308"/>
                <a:gd name="T36" fmla="*/ 1784 w 4030"/>
                <a:gd name="T37" fmla="*/ 1122 h 1308"/>
                <a:gd name="T38" fmla="*/ 2371 w 4030"/>
                <a:gd name="T39" fmla="*/ 1052 h 1308"/>
                <a:gd name="T40" fmla="*/ 2894 w 4030"/>
                <a:gd name="T41" fmla="*/ 991 h 1308"/>
                <a:gd name="T42" fmla="*/ 3286 w 4030"/>
                <a:gd name="T43" fmla="*/ 947 h 1308"/>
                <a:gd name="T44" fmla="*/ 3411 w 4030"/>
                <a:gd name="T45" fmla="*/ 934 h 1308"/>
                <a:gd name="T46" fmla="*/ 3479 w 4030"/>
                <a:gd name="T47" fmla="*/ 929 h 1308"/>
                <a:gd name="T48" fmla="*/ 3544 w 4030"/>
                <a:gd name="T49" fmla="*/ 924 h 1308"/>
                <a:gd name="T50" fmla="*/ 3615 w 4030"/>
                <a:gd name="T51" fmla="*/ 916 h 1308"/>
                <a:gd name="T52" fmla="*/ 3686 w 4030"/>
                <a:gd name="T53" fmla="*/ 908 h 1308"/>
                <a:gd name="T54" fmla="*/ 3752 w 4030"/>
                <a:gd name="T55" fmla="*/ 899 h 1308"/>
                <a:gd name="T56" fmla="*/ 4022 w 4030"/>
                <a:gd name="T57" fmla="*/ 872 h 1308"/>
                <a:gd name="T58" fmla="*/ 4026 w 4030"/>
                <a:gd name="T59" fmla="*/ 851 h 1308"/>
                <a:gd name="T60" fmla="*/ 4029 w 4030"/>
                <a:gd name="T61" fmla="*/ 811 h 1308"/>
                <a:gd name="T62" fmla="*/ 4030 w 4030"/>
                <a:gd name="T63" fmla="*/ 750 h 1308"/>
                <a:gd name="T64" fmla="*/ 4027 w 4030"/>
                <a:gd name="T65" fmla="*/ 692 h 1308"/>
                <a:gd name="T66" fmla="*/ 4016 w 4030"/>
                <a:gd name="T67" fmla="*/ 616 h 1308"/>
                <a:gd name="T68" fmla="*/ 3987 w 4030"/>
                <a:gd name="T69" fmla="*/ 453 h 1308"/>
                <a:gd name="T70" fmla="*/ 3951 w 4030"/>
                <a:gd name="T71" fmla="*/ 262 h 1308"/>
                <a:gd name="T72" fmla="*/ 3924 w 4030"/>
                <a:gd name="T73" fmla="*/ 135 h 1308"/>
                <a:gd name="T74" fmla="*/ 3910 w 4030"/>
                <a:gd name="T75" fmla="*/ 72 h 1308"/>
                <a:gd name="T76" fmla="*/ 3889 w 4030"/>
                <a:gd name="T77" fmla="*/ 7 h 1308"/>
                <a:gd name="T78" fmla="*/ 3886 w 4030"/>
                <a:gd name="T79" fmla="*/ 2 h 1308"/>
                <a:gd name="T80" fmla="*/ 3836 w 4030"/>
                <a:gd name="T81" fmla="*/ 1 h 1308"/>
                <a:gd name="T82" fmla="*/ 3715 w 4030"/>
                <a:gd name="T83" fmla="*/ 9 h 1308"/>
                <a:gd name="T84" fmla="*/ 3299 w 4030"/>
                <a:gd name="T85" fmla="*/ 48 h 1308"/>
                <a:gd name="T86" fmla="*/ 2719 w 4030"/>
                <a:gd name="T87" fmla="*/ 110 h 1308"/>
                <a:gd name="T88" fmla="*/ 2056 w 4030"/>
                <a:gd name="T89" fmla="*/ 183 h 1308"/>
                <a:gd name="T90" fmla="*/ 1395 w 4030"/>
                <a:gd name="T91" fmla="*/ 257 h 1308"/>
                <a:gd name="T92" fmla="*/ 818 w 4030"/>
                <a:gd name="T93" fmla="*/ 325 h 1308"/>
                <a:gd name="T94" fmla="*/ 409 w 4030"/>
                <a:gd name="T95" fmla="*/ 373 h 1308"/>
                <a:gd name="T96" fmla="*/ 249 w 4030"/>
                <a:gd name="T97" fmla="*/ 392 h 1308"/>
                <a:gd name="T98" fmla="*/ 217 w 4030"/>
                <a:gd name="T99" fmla="*/ 398 h 1308"/>
                <a:gd name="T100" fmla="*/ 185 w 4030"/>
                <a:gd name="T101" fmla="*/ 401 h 1308"/>
                <a:gd name="T102" fmla="*/ 119 w 4030"/>
                <a:gd name="T103" fmla="*/ 405 h 1308"/>
                <a:gd name="T104" fmla="*/ 57 w 4030"/>
                <a:gd name="T105" fmla="*/ 412 h 1308"/>
                <a:gd name="T106" fmla="*/ 27 w 4030"/>
                <a:gd name="T107" fmla="*/ 420 h 1308"/>
                <a:gd name="T108" fmla="*/ 0 w 4030"/>
                <a:gd name="T109" fmla="*/ 431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030" h="1308">
                  <a:moveTo>
                    <a:pt x="16" y="663"/>
                  </a:moveTo>
                  <a:lnTo>
                    <a:pt x="18" y="675"/>
                  </a:lnTo>
                  <a:lnTo>
                    <a:pt x="20" y="687"/>
                  </a:lnTo>
                  <a:lnTo>
                    <a:pt x="23" y="699"/>
                  </a:lnTo>
                  <a:lnTo>
                    <a:pt x="27" y="713"/>
                  </a:lnTo>
                  <a:lnTo>
                    <a:pt x="31" y="726"/>
                  </a:lnTo>
                  <a:lnTo>
                    <a:pt x="34" y="741"/>
                  </a:lnTo>
                  <a:lnTo>
                    <a:pt x="37" y="756"/>
                  </a:lnTo>
                  <a:lnTo>
                    <a:pt x="40" y="772"/>
                  </a:lnTo>
                  <a:lnTo>
                    <a:pt x="43" y="804"/>
                  </a:lnTo>
                  <a:lnTo>
                    <a:pt x="45" y="832"/>
                  </a:lnTo>
                  <a:lnTo>
                    <a:pt x="45" y="856"/>
                  </a:lnTo>
                  <a:lnTo>
                    <a:pt x="47" y="884"/>
                  </a:lnTo>
                  <a:lnTo>
                    <a:pt x="87" y="1232"/>
                  </a:lnTo>
                  <a:lnTo>
                    <a:pt x="91" y="1252"/>
                  </a:lnTo>
                  <a:lnTo>
                    <a:pt x="94" y="1269"/>
                  </a:lnTo>
                  <a:lnTo>
                    <a:pt x="97" y="1276"/>
                  </a:lnTo>
                  <a:lnTo>
                    <a:pt x="99" y="1282"/>
                  </a:lnTo>
                  <a:lnTo>
                    <a:pt x="101" y="1287"/>
                  </a:lnTo>
                  <a:lnTo>
                    <a:pt x="104" y="1292"/>
                  </a:lnTo>
                  <a:lnTo>
                    <a:pt x="107" y="1296"/>
                  </a:lnTo>
                  <a:lnTo>
                    <a:pt x="110" y="1299"/>
                  </a:lnTo>
                  <a:lnTo>
                    <a:pt x="114" y="1302"/>
                  </a:lnTo>
                  <a:lnTo>
                    <a:pt x="118" y="1305"/>
                  </a:lnTo>
                  <a:lnTo>
                    <a:pt x="123" y="1306"/>
                  </a:lnTo>
                  <a:lnTo>
                    <a:pt x="129" y="1307"/>
                  </a:lnTo>
                  <a:lnTo>
                    <a:pt x="135" y="1308"/>
                  </a:lnTo>
                  <a:lnTo>
                    <a:pt x="143" y="1308"/>
                  </a:lnTo>
                  <a:lnTo>
                    <a:pt x="162" y="1308"/>
                  </a:lnTo>
                  <a:lnTo>
                    <a:pt x="198" y="1305"/>
                  </a:lnTo>
                  <a:lnTo>
                    <a:pt x="248" y="1299"/>
                  </a:lnTo>
                  <a:lnTo>
                    <a:pt x="313" y="1292"/>
                  </a:lnTo>
                  <a:lnTo>
                    <a:pt x="479" y="1275"/>
                  </a:lnTo>
                  <a:lnTo>
                    <a:pt x="688" y="1250"/>
                  </a:lnTo>
                  <a:lnTo>
                    <a:pt x="932" y="1222"/>
                  </a:lnTo>
                  <a:lnTo>
                    <a:pt x="1201" y="1191"/>
                  </a:lnTo>
                  <a:lnTo>
                    <a:pt x="1488" y="1157"/>
                  </a:lnTo>
                  <a:lnTo>
                    <a:pt x="1784" y="1122"/>
                  </a:lnTo>
                  <a:lnTo>
                    <a:pt x="2081" y="1086"/>
                  </a:lnTo>
                  <a:lnTo>
                    <a:pt x="2371" y="1052"/>
                  </a:lnTo>
                  <a:lnTo>
                    <a:pt x="2645" y="1020"/>
                  </a:lnTo>
                  <a:lnTo>
                    <a:pt x="2894" y="991"/>
                  </a:lnTo>
                  <a:lnTo>
                    <a:pt x="3111" y="966"/>
                  </a:lnTo>
                  <a:lnTo>
                    <a:pt x="3286" y="947"/>
                  </a:lnTo>
                  <a:lnTo>
                    <a:pt x="3355" y="939"/>
                  </a:lnTo>
                  <a:lnTo>
                    <a:pt x="3411" y="934"/>
                  </a:lnTo>
                  <a:lnTo>
                    <a:pt x="3453" y="930"/>
                  </a:lnTo>
                  <a:lnTo>
                    <a:pt x="3479" y="929"/>
                  </a:lnTo>
                  <a:lnTo>
                    <a:pt x="3511" y="927"/>
                  </a:lnTo>
                  <a:lnTo>
                    <a:pt x="3544" y="924"/>
                  </a:lnTo>
                  <a:lnTo>
                    <a:pt x="3579" y="921"/>
                  </a:lnTo>
                  <a:lnTo>
                    <a:pt x="3615" y="916"/>
                  </a:lnTo>
                  <a:lnTo>
                    <a:pt x="3651" y="912"/>
                  </a:lnTo>
                  <a:lnTo>
                    <a:pt x="3686" y="908"/>
                  </a:lnTo>
                  <a:lnTo>
                    <a:pt x="3720" y="904"/>
                  </a:lnTo>
                  <a:lnTo>
                    <a:pt x="3752" y="899"/>
                  </a:lnTo>
                  <a:lnTo>
                    <a:pt x="4020" y="879"/>
                  </a:lnTo>
                  <a:lnTo>
                    <a:pt x="4022" y="872"/>
                  </a:lnTo>
                  <a:lnTo>
                    <a:pt x="4024" y="863"/>
                  </a:lnTo>
                  <a:lnTo>
                    <a:pt x="4026" y="851"/>
                  </a:lnTo>
                  <a:lnTo>
                    <a:pt x="4027" y="839"/>
                  </a:lnTo>
                  <a:lnTo>
                    <a:pt x="4029" y="811"/>
                  </a:lnTo>
                  <a:lnTo>
                    <a:pt x="4030" y="782"/>
                  </a:lnTo>
                  <a:lnTo>
                    <a:pt x="4030" y="750"/>
                  </a:lnTo>
                  <a:lnTo>
                    <a:pt x="4029" y="720"/>
                  </a:lnTo>
                  <a:lnTo>
                    <a:pt x="4027" y="692"/>
                  </a:lnTo>
                  <a:lnTo>
                    <a:pt x="4024" y="670"/>
                  </a:lnTo>
                  <a:lnTo>
                    <a:pt x="4016" y="616"/>
                  </a:lnTo>
                  <a:lnTo>
                    <a:pt x="4002" y="543"/>
                  </a:lnTo>
                  <a:lnTo>
                    <a:pt x="3987" y="453"/>
                  </a:lnTo>
                  <a:lnTo>
                    <a:pt x="3970" y="358"/>
                  </a:lnTo>
                  <a:lnTo>
                    <a:pt x="3951" y="262"/>
                  </a:lnTo>
                  <a:lnTo>
                    <a:pt x="3933" y="174"/>
                  </a:lnTo>
                  <a:lnTo>
                    <a:pt x="3924" y="135"/>
                  </a:lnTo>
                  <a:lnTo>
                    <a:pt x="3917" y="101"/>
                  </a:lnTo>
                  <a:lnTo>
                    <a:pt x="3910" y="72"/>
                  </a:lnTo>
                  <a:lnTo>
                    <a:pt x="3904" y="50"/>
                  </a:lnTo>
                  <a:lnTo>
                    <a:pt x="3889" y="7"/>
                  </a:lnTo>
                  <a:lnTo>
                    <a:pt x="3888" y="4"/>
                  </a:lnTo>
                  <a:lnTo>
                    <a:pt x="3886" y="2"/>
                  </a:lnTo>
                  <a:lnTo>
                    <a:pt x="3871" y="0"/>
                  </a:lnTo>
                  <a:lnTo>
                    <a:pt x="3836" y="1"/>
                  </a:lnTo>
                  <a:lnTo>
                    <a:pt x="3784" y="3"/>
                  </a:lnTo>
                  <a:lnTo>
                    <a:pt x="3715" y="9"/>
                  </a:lnTo>
                  <a:lnTo>
                    <a:pt x="3533" y="25"/>
                  </a:lnTo>
                  <a:lnTo>
                    <a:pt x="3299" y="48"/>
                  </a:lnTo>
                  <a:lnTo>
                    <a:pt x="3024" y="77"/>
                  </a:lnTo>
                  <a:lnTo>
                    <a:pt x="2719" y="110"/>
                  </a:lnTo>
                  <a:lnTo>
                    <a:pt x="2392" y="146"/>
                  </a:lnTo>
                  <a:lnTo>
                    <a:pt x="2056" y="183"/>
                  </a:lnTo>
                  <a:lnTo>
                    <a:pt x="1720" y="221"/>
                  </a:lnTo>
                  <a:lnTo>
                    <a:pt x="1395" y="257"/>
                  </a:lnTo>
                  <a:lnTo>
                    <a:pt x="1090" y="293"/>
                  </a:lnTo>
                  <a:lnTo>
                    <a:pt x="818" y="325"/>
                  </a:lnTo>
                  <a:lnTo>
                    <a:pt x="587" y="352"/>
                  </a:lnTo>
                  <a:lnTo>
                    <a:pt x="409" y="373"/>
                  </a:lnTo>
                  <a:lnTo>
                    <a:pt x="292" y="387"/>
                  </a:lnTo>
                  <a:lnTo>
                    <a:pt x="249" y="392"/>
                  </a:lnTo>
                  <a:lnTo>
                    <a:pt x="234" y="395"/>
                  </a:lnTo>
                  <a:lnTo>
                    <a:pt x="217" y="398"/>
                  </a:lnTo>
                  <a:lnTo>
                    <a:pt x="201" y="400"/>
                  </a:lnTo>
                  <a:lnTo>
                    <a:pt x="185" y="401"/>
                  </a:lnTo>
                  <a:lnTo>
                    <a:pt x="152" y="403"/>
                  </a:lnTo>
                  <a:lnTo>
                    <a:pt x="119" y="405"/>
                  </a:lnTo>
                  <a:lnTo>
                    <a:pt x="87" y="407"/>
                  </a:lnTo>
                  <a:lnTo>
                    <a:pt x="57" y="412"/>
                  </a:lnTo>
                  <a:lnTo>
                    <a:pt x="41" y="415"/>
                  </a:lnTo>
                  <a:lnTo>
                    <a:pt x="27" y="420"/>
                  </a:lnTo>
                  <a:lnTo>
                    <a:pt x="14" y="425"/>
                  </a:lnTo>
                  <a:lnTo>
                    <a:pt x="0" y="431"/>
                  </a:lnTo>
                  <a:lnTo>
                    <a:pt x="16" y="6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B3300A04-9B51-549C-BC97-CFF6CAFDD99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316687" y="5345362"/>
              <a:ext cx="766778" cy="581129"/>
            </a:xfrm>
            <a:custGeom>
              <a:avLst/>
              <a:gdLst>
                <a:gd name="T0" fmla="*/ 11 w 1453"/>
                <a:gd name="T1" fmla="*/ 726 h 1452"/>
                <a:gd name="T2" fmla="*/ 21 w 1453"/>
                <a:gd name="T3" fmla="*/ 803 h 1452"/>
                <a:gd name="T4" fmla="*/ 44 w 1453"/>
                <a:gd name="T5" fmla="*/ 900 h 1452"/>
                <a:gd name="T6" fmla="*/ 78 w 1453"/>
                <a:gd name="T7" fmla="*/ 994 h 1452"/>
                <a:gd name="T8" fmla="*/ 124 w 1453"/>
                <a:gd name="T9" fmla="*/ 1083 h 1452"/>
                <a:gd name="T10" fmla="*/ 180 w 1453"/>
                <a:gd name="T11" fmla="*/ 1165 h 1452"/>
                <a:gd name="T12" fmla="*/ 244 w 1453"/>
                <a:gd name="T13" fmla="*/ 1240 h 1452"/>
                <a:gd name="T14" fmla="*/ 316 w 1453"/>
                <a:gd name="T15" fmla="*/ 1305 h 1452"/>
                <a:gd name="T16" fmla="*/ 395 w 1453"/>
                <a:gd name="T17" fmla="*/ 1360 h 1452"/>
                <a:gd name="T18" fmla="*/ 480 w 1453"/>
                <a:gd name="T19" fmla="*/ 1403 h 1452"/>
                <a:gd name="T20" fmla="*/ 568 w 1453"/>
                <a:gd name="T21" fmla="*/ 1433 h 1452"/>
                <a:gd name="T22" fmla="*/ 660 w 1453"/>
                <a:gd name="T23" fmla="*/ 1448 h 1452"/>
                <a:gd name="T24" fmla="*/ 783 w 1453"/>
                <a:gd name="T25" fmla="*/ 1452 h 1452"/>
                <a:gd name="T26" fmla="*/ 891 w 1453"/>
                <a:gd name="T27" fmla="*/ 1448 h 1452"/>
                <a:gd name="T28" fmla="*/ 952 w 1453"/>
                <a:gd name="T29" fmla="*/ 1442 h 1452"/>
                <a:gd name="T30" fmla="*/ 1009 w 1453"/>
                <a:gd name="T31" fmla="*/ 1429 h 1452"/>
                <a:gd name="T32" fmla="*/ 1090 w 1453"/>
                <a:gd name="T33" fmla="*/ 1399 h 1452"/>
                <a:gd name="T34" fmla="*/ 1181 w 1453"/>
                <a:gd name="T35" fmla="*/ 1348 h 1452"/>
                <a:gd name="T36" fmla="*/ 1254 w 1453"/>
                <a:gd name="T37" fmla="*/ 1289 h 1452"/>
                <a:gd name="T38" fmla="*/ 1322 w 1453"/>
                <a:gd name="T39" fmla="*/ 1207 h 1452"/>
                <a:gd name="T40" fmla="*/ 1374 w 1453"/>
                <a:gd name="T41" fmla="*/ 1108 h 1452"/>
                <a:gd name="T42" fmla="*/ 1412 w 1453"/>
                <a:gd name="T43" fmla="*/ 997 h 1452"/>
                <a:gd name="T44" fmla="*/ 1439 w 1453"/>
                <a:gd name="T45" fmla="*/ 878 h 1452"/>
                <a:gd name="T46" fmla="*/ 1452 w 1453"/>
                <a:gd name="T47" fmla="*/ 756 h 1452"/>
                <a:gd name="T48" fmla="*/ 1452 w 1453"/>
                <a:gd name="T49" fmla="*/ 633 h 1452"/>
                <a:gd name="T50" fmla="*/ 1441 w 1453"/>
                <a:gd name="T51" fmla="*/ 514 h 1452"/>
                <a:gd name="T52" fmla="*/ 1419 w 1453"/>
                <a:gd name="T53" fmla="*/ 404 h 1452"/>
                <a:gd name="T54" fmla="*/ 1385 w 1453"/>
                <a:gd name="T55" fmla="*/ 305 h 1452"/>
                <a:gd name="T56" fmla="*/ 1341 w 1453"/>
                <a:gd name="T57" fmla="*/ 224 h 1452"/>
                <a:gd name="T58" fmla="*/ 1293 w 1453"/>
                <a:gd name="T59" fmla="*/ 168 h 1452"/>
                <a:gd name="T60" fmla="*/ 1251 w 1453"/>
                <a:gd name="T61" fmla="*/ 134 h 1452"/>
                <a:gd name="T62" fmla="*/ 1207 w 1453"/>
                <a:gd name="T63" fmla="*/ 105 h 1452"/>
                <a:gd name="T64" fmla="*/ 1159 w 1453"/>
                <a:gd name="T65" fmla="*/ 81 h 1452"/>
                <a:gd name="T66" fmla="*/ 1092 w 1453"/>
                <a:gd name="T67" fmla="*/ 54 h 1452"/>
                <a:gd name="T68" fmla="*/ 985 w 1453"/>
                <a:gd name="T69" fmla="*/ 26 h 1452"/>
                <a:gd name="T70" fmla="*/ 873 w 1453"/>
                <a:gd name="T71" fmla="*/ 10 h 1452"/>
                <a:gd name="T72" fmla="*/ 761 w 1453"/>
                <a:gd name="T73" fmla="*/ 3 h 1452"/>
                <a:gd name="T74" fmla="*/ 625 w 1453"/>
                <a:gd name="T75" fmla="*/ 0 h 1452"/>
                <a:gd name="T76" fmla="*/ 535 w 1453"/>
                <a:gd name="T77" fmla="*/ 3 h 1452"/>
                <a:gd name="T78" fmla="*/ 473 w 1453"/>
                <a:gd name="T79" fmla="*/ 10 h 1452"/>
                <a:gd name="T80" fmla="*/ 421 w 1453"/>
                <a:gd name="T81" fmla="*/ 26 h 1452"/>
                <a:gd name="T82" fmla="*/ 384 w 1453"/>
                <a:gd name="T83" fmla="*/ 44 h 1452"/>
                <a:gd name="T84" fmla="*/ 318 w 1453"/>
                <a:gd name="T85" fmla="*/ 89 h 1452"/>
                <a:gd name="T86" fmla="*/ 241 w 1453"/>
                <a:gd name="T87" fmla="*/ 158 h 1452"/>
                <a:gd name="T88" fmla="*/ 169 w 1453"/>
                <a:gd name="T89" fmla="*/ 236 h 1452"/>
                <a:gd name="T90" fmla="*/ 107 w 1453"/>
                <a:gd name="T91" fmla="*/ 316 h 1452"/>
                <a:gd name="T92" fmla="*/ 60 w 1453"/>
                <a:gd name="T93" fmla="*/ 388 h 1452"/>
                <a:gd name="T94" fmla="*/ 43 w 1453"/>
                <a:gd name="T95" fmla="*/ 426 h 1452"/>
                <a:gd name="T96" fmla="*/ 26 w 1453"/>
                <a:gd name="T97" fmla="*/ 482 h 1452"/>
                <a:gd name="T98" fmla="*/ 11 w 1453"/>
                <a:gd name="T99" fmla="*/ 547 h 1452"/>
                <a:gd name="T100" fmla="*/ 1 w 1453"/>
                <a:gd name="T101" fmla="*/ 614 h 1452"/>
                <a:gd name="T102" fmla="*/ 1 w 1453"/>
                <a:gd name="T103" fmla="*/ 675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53" h="1452">
                  <a:moveTo>
                    <a:pt x="3" y="692"/>
                  </a:moveTo>
                  <a:lnTo>
                    <a:pt x="6" y="710"/>
                  </a:lnTo>
                  <a:lnTo>
                    <a:pt x="11" y="726"/>
                  </a:lnTo>
                  <a:lnTo>
                    <a:pt x="14" y="744"/>
                  </a:lnTo>
                  <a:lnTo>
                    <a:pt x="17" y="769"/>
                  </a:lnTo>
                  <a:lnTo>
                    <a:pt x="21" y="803"/>
                  </a:lnTo>
                  <a:lnTo>
                    <a:pt x="28" y="836"/>
                  </a:lnTo>
                  <a:lnTo>
                    <a:pt x="35" y="868"/>
                  </a:lnTo>
                  <a:lnTo>
                    <a:pt x="44" y="900"/>
                  </a:lnTo>
                  <a:lnTo>
                    <a:pt x="53" y="932"/>
                  </a:lnTo>
                  <a:lnTo>
                    <a:pt x="65" y="963"/>
                  </a:lnTo>
                  <a:lnTo>
                    <a:pt x="78" y="994"/>
                  </a:lnTo>
                  <a:lnTo>
                    <a:pt x="92" y="1024"/>
                  </a:lnTo>
                  <a:lnTo>
                    <a:pt x="107" y="1054"/>
                  </a:lnTo>
                  <a:lnTo>
                    <a:pt x="124" y="1083"/>
                  </a:lnTo>
                  <a:lnTo>
                    <a:pt x="141" y="1111"/>
                  </a:lnTo>
                  <a:lnTo>
                    <a:pt x="159" y="1138"/>
                  </a:lnTo>
                  <a:lnTo>
                    <a:pt x="180" y="1165"/>
                  </a:lnTo>
                  <a:lnTo>
                    <a:pt x="200" y="1191"/>
                  </a:lnTo>
                  <a:lnTo>
                    <a:pt x="221" y="1215"/>
                  </a:lnTo>
                  <a:lnTo>
                    <a:pt x="244" y="1240"/>
                  </a:lnTo>
                  <a:lnTo>
                    <a:pt x="267" y="1262"/>
                  </a:lnTo>
                  <a:lnTo>
                    <a:pt x="292" y="1285"/>
                  </a:lnTo>
                  <a:lnTo>
                    <a:pt x="316" y="1305"/>
                  </a:lnTo>
                  <a:lnTo>
                    <a:pt x="342" y="1324"/>
                  </a:lnTo>
                  <a:lnTo>
                    <a:pt x="369" y="1343"/>
                  </a:lnTo>
                  <a:lnTo>
                    <a:pt x="395" y="1360"/>
                  </a:lnTo>
                  <a:lnTo>
                    <a:pt x="423" y="1376"/>
                  </a:lnTo>
                  <a:lnTo>
                    <a:pt x="451" y="1391"/>
                  </a:lnTo>
                  <a:lnTo>
                    <a:pt x="480" y="1403"/>
                  </a:lnTo>
                  <a:lnTo>
                    <a:pt x="509" y="1415"/>
                  </a:lnTo>
                  <a:lnTo>
                    <a:pt x="538" y="1425"/>
                  </a:lnTo>
                  <a:lnTo>
                    <a:pt x="568" y="1433"/>
                  </a:lnTo>
                  <a:lnTo>
                    <a:pt x="599" y="1440"/>
                  </a:lnTo>
                  <a:lnTo>
                    <a:pt x="629" y="1445"/>
                  </a:lnTo>
                  <a:lnTo>
                    <a:pt x="660" y="1448"/>
                  </a:lnTo>
                  <a:lnTo>
                    <a:pt x="692" y="1451"/>
                  </a:lnTo>
                  <a:lnTo>
                    <a:pt x="738" y="1452"/>
                  </a:lnTo>
                  <a:lnTo>
                    <a:pt x="783" y="1452"/>
                  </a:lnTo>
                  <a:lnTo>
                    <a:pt x="828" y="1452"/>
                  </a:lnTo>
                  <a:lnTo>
                    <a:pt x="871" y="1451"/>
                  </a:lnTo>
                  <a:lnTo>
                    <a:pt x="891" y="1448"/>
                  </a:lnTo>
                  <a:lnTo>
                    <a:pt x="911" y="1447"/>
                  </a:lnTo>
                  <a:lnTo>
                    <a:pt x="932" y="1445"/>
                  </a:lnTo>
                  <a:lnTo>
                    <a:pt x="952" y="1442"/>
                  </a:lnTo>
                  <a:lnTo>
                    <a:pt x="971" y="1439"/>
                  </a:lnTo>
                  <a:lnTo>
                    <a:pt x="990" y="1434"/>
                  </a:lnTo>
                  <a:lnTo>
                    <a:pt x="1009" y="1429"/>
                  </a:lnTo>
                  <a:lnTo>
                    <a:pt x="1028" y="1424"/>
                  </a:lnTo>
                  <a:lnTo>
                    <a:pt x="1058" y="1412"/>
                  </a:lnTo>
                  <a:lnTo>
                    <a:pt x="1090" y="1399"/>
                  </a:lnTo>
                  <a:lnTo>
                    <a:pt x="1121" y="1383"/>
                  </a:lnTo>
                  <a:lnTo>
                    <a:pt x="1152" y="1366"/>
                  </a:lnTo>
                  <a:lnTo>
                    <a:pt x="1181" y="1348"/>
                  </a:lnTo>
                  <a:lnTo>
                    <a:pt x="1208" y="1329"/>
                  </a:lnTo>
                  <a:lnTo>
                    <a:pt x="1233" y="1309"/>
                  </a:lnTo>
                  <a:lnTo>
                    <a:pt x="1254" y="1289"/>
                  </a:lnTo>
                  <a:lnTo>
                    <a:pt x="1279" y="1264"/>
                  </a:lnTo>
                  <a:lnTo>
                    <a:pt x="1300" y="1237"/>
                  </a:lnTo>
                  <a:lnTo>
                    <a:pt x="1322" y="1207"/>
                  </a:lnTo>
                  <a:lnTo>
                    <a:pt x="1341" y="1176"/>
                  </a:lnTo>
                  <a:lnTo>
                    <a:pt x="1358" y="1143"/>
                  </a:lnTo>
                  <a:lnTo>
                    <a:pt x="1374" y="1108"/>
                  </a:lnTo>
                  <a:lnTo>
                    <a:pt x="1389" y="1072"/>
                  </a:lnTo>
                  <a:lnTo>
                    <a:pt x="1402" y="1036"/>
                  </a:lnTo>
                  <a:lnTo>
                    <a:pt x="1412" y="997"/>
                  </a:lnTo>
                  <a:lnTo>
                    <a:pt x="1423" y="959"/>
                  </a:lnTo>
                  <a:lnTo>
                    <a:pt x="1432" y="919"/>
                  </a:lnTo>
                  <a:lnTo>
                    <a:pt x="1439" y="878"/>
                  </a:lnTo>
                  <a:lnTo>
                    <a:pt x="1444" y="838"/>
                  </a:lnTo>
                  <a:lnTo>
                    <a:pt x="1449" y="796"/>
                  </a:lnTo>
                  <a:lnTo>
                    <a:pt x="1452" y="756"/>
                  </a:lnTo>
                  <a:lnTo>
                    <a:pt x="1453" y="714"/>
                  </a:lnTo>
                  <a:lnTo>
                    <a:pt x="1453" y="673"/>
                  </a:lnTo>
                  <a:lnTo>
                    <a:pt x="1452" y="633"/>
                  </a:lnTo>
                  <a:lnTo>
                    <a:pt x="1450" y="592"/>
                  </a:lnTo>
                  <a:lnTo>
                    <a:pt x="1447" y="552"/>
                  </a:lnTo>
                  <a:lnTo>
                    <a:pt x="1441" y="514"/>
                  </a:lnTo>
                  <a:lnTo>
                    <a:pt x="1435" y="476"/>
                  </a:lnTo>
                  <a:lnTo>
                    <a:pt x="1427" y="439"/>
                  </a:lnTo>
                  <a:lnTo>
                    <a:pt x="1419" y="404"/>
                  </a:lnTo>
                  <a:lnTo>
                    <a:pt x="1408" y="369"/>
                  </a:lnTo>
                  <a:lnTo>
                    <a:pt x="1397" y="336"/>
                  </a:lnTo>
                  <a:lnTo>
                    <a:pt x="1385" y="305"/>
                  </a:lnTo>
                  <a:lnTo>
                    <a:pt x="1371" y="276"/>
                  </a:lnTo>
                  <a:lnTo>
                    <a:pt x="1357" y="250"/>
                  </a:lnTo>
                  <a:lnTo>
                    <a:pt x="1341" y="224"/>
                  </a:lnTo>
                  <a:lnTo>
                    <a:pt x="1324" y="202"/>
                  </a:lnTo>
                  <a:lnTo>
                    <a:pt x="1306" y="181"/>
                  </a:lnTo>
                  <a:lnTo>
                    <a:pt x="1293" y="168"/>
                  </a:lnTo>
                  <a:lnTo>
                    <a:pt x="1279" y="157"/>
                  </a:lnTo>
                  <a:lnTo>
                    <a:pt x="1266" y="145"/>
                  </a:lnTo>
                  <a:lnTo>
                    <a:pt x="1251" y="134"/>
                  </a:lnTo>
                  <a:lnTo>
                    <a:pt x="1237" y="125"/>
                  </a:lnTo>
                  <a:lnTo>
                    <a:pt x="1222" y="115"/>
                  </a:lnTo>
                  <a:lnTo>
                    <a:pt x="1207" y="105"/>
                  </a:lnTo>
                  <a:lnTo>
                    <a:pt x="1191" y="97"/>
                  </a:lnTo>
                  <a:lnTo>
                    <a:pt x="1176" y="88"/>
                  </a:lnTo>
                  <a:lnTo>
                    <a:pt x="1159" y="81"/>
                  </a:lnTo>
                  <a:lnTo>
                    <a:pt x="1143" y="73"/>
                  </a:lnTo>
                  <a:lnTo>
                    <a:pt x="1126" y="66"/>
                  </a:lnTo>
                  <a:lnTo>
                    <a:pt x="1092" y="54"/>
                  </a:lnTo>
                  <a:lnTo>
                    <a:pt x="1058" y="43"/>
                  </a:lnTo>
                  <a:lnTo>
                    <a:pt x="1021" y="34"/>
                  </a:lnTo>
                  <a:lnTo>
                    <a:pt x="985" y="26"/>
                  </a:lnTo>
                  <a:lnTo>
                    <a:pt x="948" y="20"/>
                  </a:lnTo>
                  <a:lnTo>
                    <a:pt x="910" y="14"/>
                  </a:lnTo>
                  <a:lnTo>
                    <a:pt x="873" y="10"/>
                  </a:lnTo>
                  <a:lnTo>
                    <a:pt x="835" y="7"/>
                  </a:lnTo>
                  <a:lnTo>
                    <a:pt x="798" y="5"/>
                  </a:lnTo>
                  <a:lnTo>
                    <a:pt x="761" y="3"/>
                  </a:lnTo>
                  <a:lnTo>
                    <a:pt x="717" y="2"/>
                  </a:lnTo>
                  <a:lnTo>
                    <a:pt x="672" y="1"/>
                  </a:lnTo>
                  <a:lnTo>
                    <a:pt x="625" y="0"/>
                  </a:lnTo>
                  <a:lnTo>
                    <a:pt x="579" y="1"/>
                  </a:lnTo>
                  <a:lnTo>
                    <a:pt x="557" y="2"/>
                  </a:lnTo>
                  <a:lnTo>
                    <a:pt x="535" y="3"/>
                  </a:lnTo>
                  <a:lnTo>
                    <a:pt x="513" y="5"/>
                  </a:lnTo>
                  <a:lnTo>
                    <a:pt x="493" y="7"/>
                  </a:lnTo>
                  <a:lnTo>
                    <a:pt x="473" y="10"/>
                  </a:lnTo>
                  <a:lnTo>
                    <a:pt x="454" y="14"/>
                  </a:lnTo>
                  <a:lnTo>
                    <a:pt x="437" y="20"/>
                  </a:lnTo>
                  <a:lnTo>
                    <a:pt x="421" y="26"/>
                  </a:lnTo>
                  <a:lnTo>
                    <a:pt x="409" y="32"/>
                  </a:lnTo>
                  <a:lnTo>
                    <a:pt x="396" y="38"/>
                  </a:lnTo>
                  <a:lnTo>
                    <a:pt x="384" y="44"/>
                  </a:lnTo>
                  <a:lnTo>
                    <a:pt x="371" y="52"/>
                  </a:lnTo>
                  <a:lnTo>
                    <a:pt x="345" y="70"/>
                  </a:lnTo>
                  <a:lnTo>
                    <a:pt x="318" y="89"/>
                  </a:lnTo>
                  <a:lnTo>
                    <a:pt x="293" y="111"/>
                  </a:lnTo>
                  <a:lnTo>
                    <a:pt x="267" y="133"/>
                  </a:lnTo>
                  <a:lnTo>
                    <a:pt x="241" y="158"/>
                  </a:lnTo>
                  <a:lnTo>
                    <a:pt x="216" y="183"/>
                  </a:lnTo>
                  <a:lnTo>
                    <a:pt x="192" y="210"/>
                  </a:lnTo>
                  <a:lnTo>
                    <a:pt x="169" y="236"/>
                  </a:lnTo>
                  <a:lnTo>
                    <a:pt x="146" y="263"/>
                  </a:lnTo>
                  <a:lnTo>
                    <a:pt x="126" y="289"/>
                  </a:lnTo>
                  <a:lnTo>
                    <a:pt x="107" y="316"/>
                  </a:lnTo>
                  <a:lnTo>
                    <a:pt x="90" y="341"/>
                  </a:lnTo>
                  <a:lnTo>
                    <a:pt x="74" y="365"/>
                  </a:lnTo>
                  <a:lnTo>
                    <a:pt x="60" y="388"/>
                  </a:lnTo>
                  <a:lnTo>
                    <a:pt x="55" y="398"/>
                  </a:lnTo>
                  <a:lnTo>
                    <a:pt x="49" y="411"/>
                  </a:lnTo>
                  <a:lnTo>
                    <a:pt x="43" y="426"/>
                  </a:lnTo>
                  <a:lnTo>
                    <a:pt x="37" y="443"/>
                  </a:lnTo>
                  <a:lnTo>
                    <a:pt x="31" y="463"/>
                  </a:lnTo>
                  <a:lnTo>
                    <a:pt x="26" y="482"/>
                  </a:lnTo>
                  <a:lnTo>
                    <a:pt x="20" y="503"/>
                  </a:lnTo>
                  <a:lnTo>
                    <a:pt x="15" y="526"/>
                  </a:lnTo>
                  <a:lnTo>
                    <a:pt x="11" y="547"/>
                  </a:lnTo>
                  <a:lnTo>
                    <a:pt x="6" y="569"/>
                  </a:lnTo>
                  <a:lnTo>
                    <a:pt x="3" y="592"/>
                  </a:lnTo>
                  <a:lnTo>
                    <a:pt x="1" y="614"/>
                  </a:lnTo>
                  <a:lnTo>
                    <a:pt x="0" y="636"/>
                  </a:lnTo>
                  <a:lnTo>
                    <a:pt x="0" y="656"/>
                  </a:lnTo>
                  <a:lnTo>
                    <a:pt x="1" y="675"/>
                  </a:lnTo>
                  <a:lnTo>
                    <a:pt x="3" y="692"/>
                  </a:lnTo>
                  <a:close/>
                </a:path>
              </a:pathLst>
            </a:custGeom>
            <a:solidFill>
              <a:srgbClr val="FC9B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</p:grpSp>
      <p:sp>
        <p:nvSpPr>
          <p:cNvPr id="5" name="TextovéPole 4">
            <a:extLst>
              <a:ext uri="{FF2B5EF4-FFF2-40B4-BE49-F238E27FC236}">
                <a16:creationId xmlns:a16="http://schemas.microsoft.com/office/drawing/2014/main" id="{CCA341BD-22E4-9F8C-A6C8-B92E2496A276}"/>
              </a:ext>
            </a:extLst>
          </p:cNvPr>
          <p:cNvSpPr txBox="1"/>
          <p:nvPr/>
        </p:nvSpPr>
        <p:spPr>
          <a:xfrm>
            <a:off x="704423" y="1919415"/>
            <a:ext cx="61009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dirty="0">
                <a:latin typeface="+mj-lt"/>
              </a:rPr>
              <a:t>Metodická podpora</a:t>
            </a:r>
          </a:p>
        </p:txBody>
      </p:sp>
      <p:sp>
        <p:nvSpPr>
          <p:cNvPr id="3" name="Nadpis 3">
            <a:extLst>
              <a:ext uri="{FF2B5EF4-FFF2-40B4-BE49-F238E27FC236}">
                <a16:creationId xmlns:a16="http://schemas.microsoft.com/office/drawing/2014/main" id="{ED140555-AB79-5A48-A9AF-A50A9893B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221" y="2657489"/>
            <a:ext cx="10800000" cy="540000"/>
          </a:xfrm>
        </p:spPr>
        <p:txBody>
          <a:bodyPr/>
          <a:lstStyle/>
          <a:p>
            <a:r>
              <a:rPr lang="cs-CZ" sz="3200" dirty="0">
                <a:latin typeface="Georgia"/>
              </a:rPr>
              <a:t>Projekt z Národního plánu obnovy</a:t>
            </a:r>
            <a:endParaRPr lang="cs-CZ" sz="320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FCFF5C7-4408-51A6-E666-D41D15C3B41F}"/>
              </a:ext>
            </a:extLst>
          </p:cNvPr>
          <p:cNvSpPr txBox="1">
            <a:spLocks/>
          </p:cNvSpPr>
          <p:nvPr/>
        </p:nvSpPr>
        <p:spPr>
          <a:xfrm>
            <a:off x="738221" y="3453716"/>
            <a:ext cx="10800000" cy="54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cs-CZ" sz="4000" dirty="0">
                <a:latin typeface="Georgia"/>
              </a:rPr>
              <a:t>Ukázky výstupů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4256607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8241B-CB78-77A8-5ED5-F137CC3DE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3">
            <a:extLst>
              <a:ext uri="{FF2B5EF4-FFF2-40B4-BE49-F238E27FC236}">
                <a16:creationId xmlns:a16="http://schemas.microsoft.com/office/drawing/2014/main" id="{1B7AD6FC-60E2-7248-34D6-557003D9A5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5864" y="851390"/>
            <a:ext cx="3071386" cy="4552444"/>
          </a:xfrm>
        </p:spPr>
        <p:txBody>
          <a:bodyPr/>
          <a:lstStyle/>
          <a:p>
            <a:r>
              <a:rPr lang="cs-CZ" sz="3200" dirty="0"/>
              <a:t>ZŠ</a:t>
            </a:r>
          </a:p>
          <a:p>
            <a:pPr>
              <a:lnSpc>
                <a:spcPct val="100000"/>
              </a:lnSpc>
            </a:pPr>
            <a:r>
              <a:rPr lang="cs-CZ" sz="3200" dirty="0"/>
              <a:t>Digitální kompetence</a:t>
            </a:r>
          </a:p>
        </p:txBody>
      </p:sp>
      <p:sp>
        <p:nvSpPr>
          <p:cNvPr id="34" name="Freeform 6">
            <a:extLst>
              <a:ext uri="{FF2B5EF4-FFF2-40B4-BE49-F238E27FC236}">
                <a16:creationId xmlns:a16="http://schemas.microsoft.com/office/drawing/2014/main" id="{4AE2FB9E-A31D-4B96-92B9-89FA379262C5}"/>
              </a:ext>
            </a:extLst>
          </p:cNvPr>
          <p:cNvSpPr>
            <a:spLocks/>
          </p:cNvSpPr>
          <p:nvPr/>
        </p:nvSpPr>
        <p:spPr bwMode="auto">
          <a:xfrm rot="19182059">
            <a:off x="1631492" y="3882303"/>
            <a:ext cx="1113571" cy="777223"/>
          </a:xfrm>
          <a:custGeom>
            <a:avLst/>
            <a:gdLst>
              <a:gd name="T0" fmla="*/ 23 w 3839"/>
              <a:gd name="T1" fmla="*/ 1893 h 3833"/>
              <a:gd name="T2" fmla="*/ 40 w 3839"/>
              <a:gd name="T3" fmla="*/ 1995 h 3833"/>
              <a:gd name="T4" fmla="*/ 92 w 3839"/>
              <a:gd name="T5" fmla="*/ 2292 h 3833"/>
              <a:gd name="T6" fmla="*/ 206 w 3839"/>
              <a:gd name="T7" fmla="*/ 2624 h 3833"/>
              <a:gd name="T8" fmla="*/ 373 w 3839"/>
              <a:gd name="T9" fmla="*/ 2932 h 3833"/>
              <a:gd name="T10" fmla="*/ 585 w 3839"/>
              <a:gd name="T11" fmla="*/ 3209 h 3833"/>
              <a:gd name="T12" fmla="*/ 835 w 3839"/>
              <a:gd name="T13" fmla="*/ 3445 h 3833"/>
              <a:gd name="T14" fmla="*/ 1117 w 3839"/>
              <a:gd name="T15" fmla="*/ 3632 h 3833"/>
              <a:gd name="T16" fmla="*/ 1422 w 3839"/>
              <a:gd name="T17" fmla="*/ 3761 h 3833"/>
              <a:gd name="T18" fmla="*/ 1745 w 3839"/>
              <a:gd name="T19" fmla="*/ 3824 h 3833"/>
              <a:gd name="T20" fmla="*/ 2011 w 3839"/>
              <a:gd name="T21" fmla="*/ 3833 h 3833"/>
              <a:gd name="T22" fmla="*/ 2243 w 3839"/>
              <a:gd name="T23" fmla="*/ 3831 h 3833"/>
              <a:gd name="T24" fmla="*/ 2462 w 3839"/>
              <a:gd name="T25" fmla="*/ 3814 h 3833"/>
              <a:gd name="T26" fmla="*/ 2640 w 3839"/>
              <a:gd name="T27" fmla="*/ 3780 h 3833"/>
              <a:gd name="T28" fmla="*/ 2754 w 3839"/>
              <a:gd name="T29" fmla="*/ 3744 h 3833"/>
              <a:gd name="T30" fmla="*/ 2919 w 3839"/>
              <a:gd name="T31" fmla="*/ 3673 h 3833"/>
              <a:gd name="T32" fmla="*/ 3080 w 3839"/>
              <a:gd name="T33" fmla="*/ 3583 h 3833"/>
              <a:gd name="T34" fmla="*/ 3225 w 3839"/>
              <a:gd name="T35" fmla="*/ 3482 h 3833"/>
              <a:gd name="T36" fmla="*/ 3377 w 3839"/>
              <a:gd name="T37" fmla="*/ 3337 h 3833"/>
              <a:gd name="T38" fmla="*/ 3587 w 3839"/>
              <a:gd name="T39" fmla="*/ 3017 h 3833"/>
              <a:gd name="T40" fmla="*/ 3732 w 3839"/>
              <a:gd name="T41" fmla="*/ 2632 h 3833"/>
              <a:gd name="T42" fmla="*/ 3815 w 3839"/>
              <a:gd name="T43" fmla="*/ 2211 h 3833"/>
              <a:gd name="T44" fmla="*/ 3839 w 3839"/>
              <a:gd name="T45" fmla="*/ 1777 h 3833"/>
              <a:gd name="T46" fmla="*/ 3807 w 3839"/>
              <a:gd name="T47" fmla="*/ 1357 h 3833"/>
              <a:gd name="T48" fmla="*/ 3720 w 3839"/>
              <a:gd name="T49" fmla="*/ 975 h 3833"/>
              <a:gd name="T50" fmla="*/ 3582 w 3839"/>
              <a:gd name="T51" fmla="*/ 658 h 3833"/>
              <a:gd name="T52" fmla="*/ 3414 w 3839"/>
              <a:gd name="T53" fmla="*/ 445 h 3833"/>
              <a:gd name="T54" fmla="*/ 3268 w 3839"/>
              <a:gd name="T55" fmla="*/ 328 h 3833"/>
              <a:gd name="T56" fmla="*/ 3106 w 3839"/>
              <a:gd name="T57" fmla="*/ 234 h 3833"/>
              <a:gd name="T58" fmla="*/ 2931 w 3839"/>
              <a:gd name="T59" fmla="*/ 159 h 3833"/>
              <a:gd name="T60" fmla="*/ 2746 w 3839"/>
              <a:gd name="T61" fmla="*/ 101 h 3833"/>
              <a:gd name="T62" fmla="*/ 2553 w 3839"/>
              <a:gd name="T63" fmla="*/ 60 h 3833"/>
              <a:gd name="T64" fmla="*/ 2356 w 3839"/>
              <a:gd name="T65" fmla="*/ 31 h 3833"/>
              <a:gd name="T66" fmla="*/ 2157 w 3839"/>
              <a:gd name="T67" fmla="*/ 15 h 3833"/>
              <a:gd name="T68" fmla="*/ 1952 w 3839"/>
              <a:gd name="T69" fmla="*/ 6 h 3833"/>
              <a:gd name="T70" fmla="*/ 1713 w 3839"/>
              <a:gd name="T71" fmla="*/ 0 h 3833"/>
              <a:gd name="T72" fmla="*/ 1471 w 3839"/>
              <a:gd name="T73" fmla="*/ 4 h 3833"/>
              <a:gd name="T74" fmla="*/ 1276 w 3839"/>
              <a:gd name="T75" fmla="*/ 24 h 3833"/>
              <a:gd name="T76" fmla="*/ 1177 w 3839"/>
              <a:gd name="T77" fmla="*/ 46 h 3833"/>
              <a:gd name="T78" fmla="*/ 1080 w 3839"/>
              <a:gd name="T79" fmla="*/ 83 h 3833"/>
              <a:gd name="T80" fmla="*/ 945 w 3839"/>
              <a:gd name="T81" fmla="*/ 161 h 3833"/>
              <a:gd name="T82" fmla="*/ 807 w 3839"/>
              <a:gd name="T83" fmla="*/ 263 h 3833"/>
              <a:gd name="T84" fmla="*/ 671 w 3839"/>
              <a:gd name="T85" fmla="*/ 385 h 3833"/>
              <a:gd name="T86" fmla="*/ 539 w 3839"/>
              <a:gd name="T87" fmla="*/ 519 h 3833"/>
              <a:gd name="T88" fmla="*/ 417 w 3839"/>
              <a:gd name="T89" fmla="*/ 659 h 3833"/>
              <a:gd name="T90" fmla="*/ 307 w 3839"/>
              <a:gd name="T91" fmla="*/ 799 h 3833"/>
              <a:gd name="T92" fmla="*/ 215 w 3839"/>
              <a:gd name="T93" fmla="*/ 932 h 3833"/>
              <a:gd name="T94" fmla="*/ 144 w 3839"/>
              <a:gd name="T95" fmla="*/ 1052 h 3833"/>
              <a:gd name="T96" fmla="*/ 82 w 3839"/>
              <a:gd name="T97" fmla="*/ 1220 h 3833"/>
              <a:gd name="T98" fmla="*/ 27 w 3839"/>
              <a:gd name="T99" fmla="*/ 1446 h 3833"/>
              <a:gd name="T100" fmla="*/ 6 w 3839"/>
              <a:gd name="T101" fmla="*/ 1593 h 3833"/>
              <a:gd name="T102" fmla="*/ 0 w 3839"/>
              <a:gd name="T103" fmla="*/ 1706 h 3833"/>
              <a:gd name="T104" fmla="*/ 5 w 3839"/>
              <a:gd name="T105" fmla="*/ 1807 h 3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839" h="3833">
                <a:moveTo>
                  <a:pt x="9" y="1829"/>
                </a:moveTo>
                <a:lnTo>
                  <a:pt x="14" y="1852"/>
                </a:lnTo>
                <a:lnTo>
                  <a:pt x="19" y="1873"/>
                </a:lnTo>
                <a:lnTo>
                  <a:pt x="23" y="1893"/>
                </a:lnTo>
                <a:lnTo>
                  <a:pt x="27" y="1914"/>
                </a:lnTo>
                <a:lnTo>
                  <a:pt x="32" y="1937"/>
                </a:lnTo>
                <a:lnTo>
                  <a:pt x="36" y="1965"/>
                </a:lnTo>
                <a:lnTo>
                  <a:pt x="40" y="1995"/>
                </a:lnTo>
                <a:lnTo>
                  <a:pt x="45" y="2032"/>
                </a:lnTo>
                <a:lnTo>
                  <a:pt x="57" y="2120"/>
                </a:lnTo>
                <a:lnTo>
                  <a:pt x="73" y="2206"/>
                </a:lnTo>
                <a:lnTo>
                  <a:pt x="92" y="2292"/>
                </a:lnTo>
                <a:lnTo>
                  <a:pt x="116" y="2376"/>
                </a:lnTo>
                <a:lnTo>
                  <a:pt x="142" y="2461"/>
                </a:lnTo>
                <a:lnTo>
                  <a:pt x="173" y="2543"/>
                </a:lnTo>
                <a:lnTo>
                  <a:pt x="206" y="2624"/>
                </a:lnTo>
                <a:lnTo>
                  <a:pt x="243" y="2704"/>
                </a:lnTo>
                <a:lnTo>
                  <a:pt x="283" y="2782"/>
                </a:lnTo>
                <a:lnTo>
                  <a:pt x="326" y="2859"/>
                </a:lnTo>
                <a:lnTo>
                  <a:pt x="373" y="2932"/>
                </a:lnTo>
                <a:lnTo>
                  <a:pt x="422" y="3005"/>
                </a:lnTo>
                <a:lnTo>
                  <a:pt x="474" y="3076"/>
                </a:lnTo>
                <a:lnTo>
                  <a:pt x="528" y="3144"/>
                </a:lnTo>
                <a:lnTo>
                  <a:pt x="585" y="3209"/>
                </a:lnTo>
                <a:lnTo>
                  <a:pt x="644" y="3273"/>
                </a:lnTo>
                <a:lnTo>
                  <a:pt x="705" y="3333"/>
                </a:lnTo>
                <a:lnTo>
                  <a:pt x="770" y="3391"/>
                </a:lnTo>
                <a:lnTo>
                  <a:pt x="835" y="3445"/>
                </a:lnTo>
                <a:lnTo>
                  <a:pt x="903" y="3497"/>
                </a:lnTo>
                <a:lnTo>
                  <a:pt x="973" y="3545"/>
                </a:lnTo>
                <a:lnTo>
                  <a:pt x="1043" y="3591"/>
                </a:lnTo>
                <a:lnTo>
                  <a:pt x="1117" y="3632"/>
                </a:lnTo>
                <a:lnTo>
                  <a:pt x="1191" y="3670"/>
                </a:lnTo>
                <a:lnTo>
                  <a:pt x="1266" y="3704"/>
                </a:lnTo>
                <a:lnTo>
                  <a:pt x="1344" y="3735"/>
                </a:lnTo>
                <a:lnTo>
                  <a:pt x="1422" y="3761"/>
                </a:lnTo>
                <a:lnTo>
                  <a:pt x="1501" y="3783"/>
                </a:lnTo>
                <a:lnTo>
                  <a:pt x="1582" y="3801"/>
                </a:lnTo>
                <a:lnTo>
                  <a:pt x="1663" y="3815"/>
                </a:lnTo>
                <a:lnTo>
                  <a:pt x="1745" y="3824"/>
                </a:lnTo>
                <a:lnTo>
                  <a:pt x="1828" y="3829"/>
                </a:lnTo>
                <a:lnTo>
                  <a:pt x="1890" y="3830"/>
                </a:lnTo>
                <a:lnTo>
                  <a:pt x="1950" y="3832"/>
                </a:lnTo>
                <a:lnTo>
                  <a:pt x="2011" y="3833"/>
                </a:lnTo>
                <a:lnTo>
                  <a:pt x="2070" y="3833"/>
                </a:lnTo>
                <a:lnTo>
                  <a:pt x="2129" y="3833"/>
                </a:lnTo>
                <a:lnTo>
                  <a:pt x="2187" y="3832"/>
                </a:lnTo>
                <a:lnTo>
                  <a:pt x="2243" y="3831"/>
                </a:lnTo>
                <a:lnTo>
                  <a:pt x="2299" y="3829"/>
                </a:lnTo>
                <a:lnTo>
                  <a:pt x="2354" y="3824"/>
                </a:lnTo>
                <a:lnTo>
                  <a:pt x="2409" y="3820"/>
                </a:lnTo>
                <a:lnTo>
                  <a:pt x="2462" y="3814"/>
                </a:lnTo>
                <a:lnTo>
                  <a:pt x="2514" y="3806"/>
                </a:lnTo>
                <a:lnTo>
                  <a:pt x="2566" y="3797"/>
                </a:lnTo>
                <a:lnTo>
                  <a:pt x="2616" y="3785"/>
                </a:lnTo>
                <a:lnTo>
                  <a:pt x="2640" y="3780"/>
                </a:lnTo>
                <a:lnTo>
                  <a:pt x="2666" y="3773"/>
                </a:lnTo>
                <a:lnTo>
                  <a:pt x="2690" y="3766"/>
                </a:lnTo>
                <a:lnTo>
                  <a:pt x="2714" y="3758"/>
                </a:lnTo>
                <a:lnTo>
                  <a:pt x="2754" y="3744"/>
                </a:lnTo>
                <a:lnTo>
                  <a:pt x="2795" y="3729"/>
                </a:lnTo>
                <a:lnTo>
                  <a:pt x="2836" y="3712"/>
                </a:lnTo>
                <a:lnTo>
                  <a:pt x="2878" y="3693"/>
                </a:lnTo>
                <a:lnTo>
                  <a:pt x="2919" y="3673"/>
                </a:lnTo>
                <a:lnTo>
                  <a:pt x="2960" y="3652"/>
                </a:lnTo>
                <a:lnTo>
                  <a:pt x="3001" y="3630"/>
                </a:lnTo>
                <a:lnTo>
                  <a:pt x="3041" y="3606"/>
                </a:lnTo>
                <a:lnTo>
                  <a:pt x="3080" y="3583"/>
                </a:lnTo>
                <a:lnTo>
                  <a:pt x="3119" y="3558"/>
                </a:lnTo>
                <a:lnTo>
                  <a:pt x="3156" y="3533"/>
                </a:lnTo>
                <a:lnTo>
                  <a:pt x="3191" y="3507"/>
                </a:lnTo>
                <a:lnTo>
                  <a:pt x="3225" y="3482"/>
                </a:lnTo>
                <a:lnTo>
                  <a:pt x="3256" y="3456"/>
                </a:lnTo>
                <a:lnTo>
                  <a:pt x="3287" y="3429"/>
                </a:lnTo>
                <a:lnTo>
                  <a:pt x="3314" y="3404"/>
                </a:lnTo>
                <a:lnTo>
                  <a:pt x="3377" y="3337"/>
                </a:lnTo>
                <a:lnTo>
                  <a:pt x="3435" y="3264"/>
                </a:lnTo>
                <a:lnTo>
                  <a:pt x="3490" y="3186"/>
                </a:lnTo>
                <a:lnTo>
                  <a:pt x="3540" y="3103"/>
                </a:lnTo>
                <a:lnTo>
                  <a:pt x="3587" y="3017"/>
                </a:lnTo>
                <a:lnTo>
                  <a:pt x="3629" y="2925"/>
                </a:lnTo>
                <a:lnTo>
                  <a:pt x="3668" y="2831"/>
                </a:lnTo>
                <a:lnTo>
                  <a:pt x="3701" y="2733"/>
                </a:lnTo>
                <a:lnTo>
                  <a:pt x="3732" y="2632"/>
                </a:lnTo>
                <a:lnTo>
                  <a:pt x="3758" y="2530"/>
                </a:lnTo>
                <a:lnTo>
                  <a:pt x="3781" y="2425"/>
                </a:lnTo>
                <a:lnTo>
                  <a:pt x="3800" y="2319"/>
                </a:lnTo>
                <a:lnTo>
                  <a:pt x="3815" y="2211"/>
                </a:lnTo>
                <a:lnTo>
                  <a:pt x="3827" y="2103"/>
                </a:lnTo>
                <a:lnTo>
                  <a:pt x="3834" y="1994"/>
                </a:lnTo>
                <a:lnTo>
                  <a:pt x="3838" y="1886"/>
                </a:lnTo>
                <a:lnTo>
                  <a:pt x="3839" y="1777"/>
                </a:lnTo>
                <a:lnTo>
                  <a:pt x="3836" y="1670"/>
                </a:lnTo>
                <a:lnTo>
                  <a:pt x="3830" y="1564"/>
                </a:lnTo>
                <a:lnTo>
                  <a:pt x="3820" y="1459"/>
                </a:lnTo>
                <a:lnTo>
                  <a:pt x="3807" y="1357"/>
                </a:lnTo>
                <a:lnTo>
                  <a:pt x="3790" y="1257"/>
                </a:lnTo>
                <a:lnTo>
                  <a:pt x="3770" y="1159"/>
                </a:lnTo>
                <a:lnTo>
                  <a:pt x="3747" y="1065"/>
                </a:lnTo>
                <a:lnTo>
                  <a:pt x="3720" y="975"/>
                </a:lnTo>
                <a:lnTo>
                  <a:pt x="3691" y="889"/>
                </a:lnTo>
                <a:lnTo>
                  <a:pt x="3657" y="808"/>
                </a:lnTo>
                <a:lnTo>
                  <a:pt x="3621" y="731"/>
                </a:lnTo>
                <a:lnTo>
                  <a:pt x="3582" y="658"/>
                </a:lnTo>
                <a:lnTo>
                  <a:pt x="3540" y="593"/>
                </a:lnTo>
                <a:lnTo>
                  <a:pt x="3495" y="532"/>
                </a:lnTo>
                <a:lnTo>
                  <a:pt x="3448" y="478"/>
                </a:lnTo>
                <a:lnTo>
                  <a:pt x="3414" y="445"/>
                </a:lnTo>
                <a:lnTo>
                  <a:pt x="3379" y="414"/>
                </a:lnTo>
                <a:lnTo>
                  <a:pt x="3342" y="384"/>
                </a:lnTo>
                <a:lnTo>
                  <a:pt x="3306" y="356"/>
                </a:lnTo>
                <a:lnTo>
                  <a:pt x="3268" y="328"/>
                </a:lnTo>
                <a:lnTo>
                  <a:pt x="3229" y="302"/>
                </a:lnTo>
                <a:lnTo>
                  <a:pt x="3189" y="278"/>
                </a:lnTo>
                <a:lnTo>
                  <a:pt x="3148" y="255"/>
                </a:lnTo>
                <a:lnTo>
                  <a:pt x="3106" y="234"/>
                </a:lnTo>
                <a:lnTo>
                  <a:pt x="3063" y="213"/>
                </a:lnTo>
                <a:lnTo>
                  <a:pt x="3020" y="194"/>
                </a:lnTo>
                <a:lnTo>
                  <a:pt x="2976" y="176"/>
                </a:lnTo>
                <a:lnTo>
                  <a:pt x="2931" y="159"/>
                </a:lnTo>
                <a:lnTo>
                  <a:pt x="2886" y="142"/>
                </a:lnTo>
                <a:lnTo>
                  <a:pt x="2839" y="127"/>
                </a:lnTo>
                <a:lnTo>
                  <a:pt x="2793" y="114"/>
                </a:lnTo>
                <a:lnTo>
                  <a:pt x="2746" y="101"/>
                </a:lnTo>
                <a:lnTo>
                  <a:pt x="2698" y="89"/>
                </a:lnTo>
                <a:lnTo>
                  <a:pt x="2651" y="79"/>
                </a:lnTo>
                <a:lnTo>
                  <a:pt x="2602" y="68"/>
                </a:lnTo>
                <a:lnTo>
                  <a:pt x="2553" y="60"/>
                </a:lnTo>
                <a:lnTo>
                  <a:pt x="2504" y="51"/>
                </a:lnTo>
                <a:lnTo>
                  <a:pt x="2455" y="44"/>
                </a:lnTo>
                <a:lnTo>
                  <a:pt x="2405" y="38"/>
                </a:lnTo>
                <a:lnTo>
                  <a:pt x="2356" y="31"/>
                </a:lnTo>
                <a:lnTo>
                  <a:pt x="2307" y="26"/>
                </a:lnTo>
                <a:lnTo>
                  <a:pt x="2257" y="22"/>
                </a:lnTo>
                <a:lnTo>
                  <a:pt x="2207" y="18"/>
                </a:lnTo>
                <a:lnTo>
                  <a:pt x="2157" y="15"/>
                </a:lnTo>
                <a:lnTo>
                  <a:pt x="2108" y="12"/>
                </a:lnTo>
                <a:lnTo>
                  <a:pt x="2058" y="10"/>
                </a:lnTo>
                <a:lnTo>
                  <a:pt x="2009" y="8"/>
                </a:lnTo>
                <a:lnTo>
                  <a:pt x="1952" y="6"/>
                </a:lnTo>
                <a:lnTo>
                  <a:pt x="1894" y="4"/>
                </a:lnTo>
                <a:lnTo>
                  <a:pt x="1835" y="3"/>
                </a:lnTo>
                <a:lnTo>
                  <a:pt x="1774" y="1"/>
                </a:lnTo>
                <a:lnTo>
                  <a:pt x="1713" y="0"/>
                </a:lnTo>
                <a:lnTo>
                  <a:pt x="1652" y="0"/>
                </a:lnTo>
                <a:lnTo>
                  <a:pt x="1591" y="0"/>
                </a:lnTo>
                <a:lnTo>
                  <a:pt x="1531" y="1"/>
                </a:lnTo>
                <a:lnTo>
                  <a:pt x="1471" y="4"/>
                </a:lnTo>
                <a:lnTo>
                  <a:pt x="1413" y="7"/>
                </a:lnTo>
                <a:lnTo>
                  <a:pt x="1356" y="12"/>
                </a:lnTo>
                <a:lnTo>
                  <a:pt x="1302" y="20"/>
                </a:lnTo>
                <a:lnTo>
                  <a:pt x="1276" y="24"/>
                </a:lnTo>
                <a:lnTo>
                  <a:pt x="1250" y="28"/>
                </a:lnTo>
                <a:lnTo>
                  <a:pt x="1225" y="34"/>
                </a:lnTo>
                <a:lnTo>
                  <a:pt x="1201" y="40"/>
                </a:lnTo>
                <a:lnTo>
                  <a:pt x="1177" y="46"/>
                </a:lnTo>
                <a:lnTo>
                  <a:pt x="1155" y="53"/>
                </a:lnTo>
                <a:lnTo>
                  <a:pt x="1134" y="60"/>
                </a:lnTo>
                <a:lnTo>
                  <a:pt x="1113" y="68"/>
                </a:lnTo>
                <a:lnTo>
                  <a:pt x="1080" y="83"/>
                </a:lnTo>
                <a:lnTo>
                  <a:pt x="1046" y="100"/>
                </a:lnTo>
                <a:lnTo>
                  <a:pt x="1013" y="118"/>
                </a:lnTo>
                <a:lnTo>
                  <a:pt x="979" y="139"/>
                </a:lnTo>
                <a:lnTo>
                  <a:pt x="945" y="161"/>
                </a:lnTo>
                <a:lnTo>
                  <a:pt x="911" y="184"/>
                </a:lnTo>
                <a:lnTo>
                  <a:pt x="877" y="209"/>
                </a:lnTo>
                <a:lnTo>
                  <a:pt x="842" y="236"/>
                </a:lnTo>
                <a:lnTo>
                  <a:pt x="807" y="263"/>
                </a:lnTo>
                <a:lnTo>
                  <a:pt x="773" y="293"/>
                </a:lnTo>
                <a:lnTo>
                  <a:pt x="739" y="322"/>
                </a:lnTo>
                <a:lnTo>
                  <a:pt x="704" y="353"/>
                </a:lnTo>
                <a:lnTo>
                  <a:pt x="671" y="385"/>
                </a:lnTo>
                <a:lnTo>
                  <a:pt x="638" y="418"/>
                </a:lnTo>
                <a:lnTo>
                  <a:pt x="604" y="451"/>
                </a:lnTo>
                <a:lnTo>
                  <a:pt x="572" y="484"/>
                </a:lnTo>
                <a:lnTo>
                  <a:pt x="539" y="519"/>
                </a:lnTo>
                <a:lnTo>
                  <a:pt x="507" y="554"/>
                </a:lnTo>
                <a:lnTo>
                  <a:pt x="477" y="588"/>
                </a:lnTo>
                <a:lnTo>
                  <a:pt x="446" y="624"/>
                </a:lnTo>
                <a:lnTo>
                  <a:pt x="417" y="659"/>
                </a:lnTo>
                <a:lnTo>
                  <a:pt x="388" y="695"/>
                </a:lnTo>
                <a:lnTo>
                  <a:pt x="360" y="730"/>
                </a:lnTo>
                <a:lnTo>
                  <a:pt x="333" y="764"/>
                </a:lnTo>
                <a:lnTo>
                  <a:pt x="307" y="799"/>
                </a:lnTo>
                <a:lnTo>
                  <a:pt x="282" y="833"/>
                </a:lnTo>
                <a:lnTo>
                  <a:pt x="259" y="866"/>
                </a:lnTo>
                <a:lnTo>
                  <a:pt x="236" y="900"/>
                </a:lnTo>
                <a:lnTo>
                  <a:pt x="215" y="932"/>
                </a:lnTo>
                <a:lnTo>
                  <a:pt x="195" y="963"/>
                </a:lnTo>
                <a:lnTo>
                  <a:pt x="176" y="994"/>
                </a:lnTo>
                <a:lnTo>
                  <a:pt x="159" y="1023"/>
                </a:lnTo>
                <a:lnTo>
                  <a:pt x="144" y="1052"/>
                </a:lnTo>
                <a:lnTo>
                  <a:pt x="129" y="1085"/>
                </a:lnTo>
                <a:lnTo>
                  <a:pt x="114" y="1126"/>
                </a:lnTo>
                <a:lnTo>
                  <a:pt x="98" y="1171"/>
                </a:lnTo>
                <a:lnTo>
                  <a:pt x="82" y="1220"/>
                </a:lnTo>
                <a:lnTo>
                  <a:pt x="67" y="1273"/>
                </a:lnTo>
                <a:lnTo>
                  <a:pt x="53" y="1329"/>
                </a:lnTo>
                <a:lnTo>
                  <a:pt x="40" y="1387"/>
                </a:lnTo>
                <a:lnTo>
                  <a:pt x="27" y="1446"/>
                </a:lnTo>
                <a:lnTo>
                  <a:pt x="18" y="1505"/>
                </a:lnTo>
                <a:lnTo>
                  <a:pt x="13" y="1534"/>
                </a:lnTo>
                <a:lnTo>
                  <a:pt x="9" y="1564"/>
                </a:lnTo>
                <a:lnTo>
                  <a:pt x="6" y="1593"/>
                </a:lnTo>
                <a:lnTo>
                  <a:pt x="3" y="1621"/>
                </a:lnTo>
                <a:lnTo>
                  <a:pt x="1" y="1650"/>
                </a:lnTo>
                <a:lnTo>
                  <a:pt x="0" y="1678"/>
                </a:lnTo>
                <a:lnTo>
                  <a:pt x="0" y="1706"/>
                </a:lnTo>
                <a:lnTo>
                  <a:pt x="0" y="1732"/>
                </a:lnTo>
                <a:lnTo>
                  <a:pt x="1" y="1757"/>
                </a:lnTo>
                <a:lnTo>
                  <a:pt x="3" y="1783"/>
                </a:lnTo>
                <a:lnTo>
                  <a:pt x="5" y="1807"/>
                </a:lnTo>
                <a:lnTo>
                  <a:pt x="9" y="1829"/>
                </a:lnTo>
                <a:close/>
              </a:path>
            </a:pathLst>
          </a:custGeom>
          <a:solidFill>
            <a:srgbClr val="FF6A4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grpSp>
        <p:nvGrpSpPr>
          <p:cNvPr id="35" name="Skupina 34">
            <a:extLst>
              <a:ext uri="{FF2B5EF4-FFF2-40B4-BE49-F238E27FC236}">
                <a16:creationId xmlns:a16="http://schemas.microsoft.com/office/drawing/2014/main" id="{57A7CEB5-CE17-4F93-87C5-4CC69884C14A}"/>
              </a:ext>
            </a:extLst>
          </p:cNvPr>
          <p:cNvGrpSpPr/>
          <p:nvPr/>
        </p:nvGrpSpPr>
        <p:grpSpPr>
          <a:xfrm rot="18534175">
            <a:off x="2285991" y="4052127"/>
            <a:ext cx="1485663" cy="1915975"/>
            <a:chOff x="2436117" y="2920565"/>
            <a:chExt cx="1485663" cy="1915975"/>
          </a:xfrm>
        </p:grpSpPr>
        <p:sp>
          <p:nvSpPr>
            <p:cNvPr id="36" name="Line 26">
              <a:extLst>
                <a:ext uri="{FF2B5EF4-FFF2-40B4-BE49-F238E27FC236}">
                  <a16:creationId xmlns:a16="http://schemas.microsoft.com/office/drawing/2014/main" id="{22425AEB-EFB3-426D-9FB3-16D449F81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1883542" y="3681272"/>
              <a:ext cx="1647830" cy="542679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37" name="Line 27">
              <a:extLst>
                <a:ext uri="{FF2B5EF4-FFF2-40B4-BE49-F238E27FC236}">
                  <a16:creationId xmlns:a16="http://schemas.microsoft.com/office/drawing/2014/main" id="{F3FE7B6D-E2F7-4EFF-A89C-2FAC2D4652A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1978991" y="3635624"/>
              <a:ext cx="1806801" cy="595032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38" name="Line 28">
              <a:extLst>
                <a:ext uri="{FF2B5EF4-FFF2-40B4-BE49-F238E27FC236}">
                  <a16:creationId xmlns:a16="http://schemas.microsoft.com/office/drawing/2014/main" id="{A0ED7423-4C71-488B-BEA4-717D472FB63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116258" y="3590293"/>
              <a:ext cx="1870645" cy="615463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39" name="Line 29">
              <a:extLst>
                <a:ext uri="{FF2B5EF4-FFF2-40B4-BE49-F238E27FC236}">
                  <a16:creationId xmlns:a16="http://schemas.microsoft.com/office/drawing/2014/main" id="{87C125F3-F24F-4F71-B28B-4BC983D9BEA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284806" y="3546880"/>
              <a:ext cx="1866816" cy="614185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40" name="Line 30">
              <a:extLst>
                <a:ext uri="{FF2B5EF4-FFF2-40B4-BE49-F238E27FC236}">
                  <a16:creationId xmlns:a16="http://schemas.microsoft.com/office/drawing/2014/main" id="{A49C696C-8C53-4FE6-A4AA-4B7D11650DF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506028" y="3528682"/>
              <a:ext cx="1763388" cy="580349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41" name="Line 31">
              <a:extLst>
                <a:ext uri="{FF2B5EF4-FFF2-40B4-BE49-F238E27FC236}">
                  <a16:creationId xmlns:a16="http://schemas.microsoft.com/office/drawing/2014/main" id="{5603BE29-060F-4D1F-AFA8-313A2F298FE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803544" y="3552305"/>
              <a:ext cx="1520138" cy="500541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42" name="Line 32">
              <a:extLst>
                <a:ext uri="{FF2B5EF4-FFF2-40B4-BE49-F238E27FC236}">
                  <a16:creationId xmlns:a16="http://schemas.microsoft.com/office/drawing/2014/main" id="{062EEEB0-81A2-4F03-BDB5-DF4BF6123E3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3209593" y="3629559"/>
              <a:ext cx="1071952" cy="352422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</p:grpSp>
      <p:sp>
        <p:nvSpPr>
          <p:cNvPr id="43" name="Freeform 12">
            <a:extLst>
              <a:ext uri="{FF2B5EF4-FFF2-40B4-BE49-F238E27FC236}">
                <a16:creationId xmlns:a16="http://schemas.microsoft.com/office/drawing/2014/main" id="{596EA364-70B7-4F7C-9BF3-B4FA15EC8CAA}"/>
              </a:ext>
            </a:extLst>
          </p:cNvPr>
          <p:cNvSpPr>
            <a:spLocks/>
          </p:cNvSpPr>
          <p:nvPr/>
        </p:nvSpPr>
        <p:spPr bwMode="auto">
          <a:xfrm rot="2376687">
            <a:off x="2117970" y="5075142"/>
            <a:ext cx="863452" cy="778754"/>
          </a:xfrm>
          <a:custGeom>
            <a:avLst/>
            <a:gdLst>
              <a:gd name="T0" fmla="*/ 3965 w 3974"/>
              <a:gd name="T1" fmla="*/ 3457 h 3681"/>
              <a:gd name="T2" fmla="*/ 3974 w 3974"/>
              <a:gd name="T3" fmla="*/ 3393 h 3681"/>
              <a:gd name="T4" fmla="*/ 3971 w 3974"/>
              <a:gd name="T5" fmla="*/ 3324 h 3681"/>
              <a:gd name="T6" fmla="*/ 3958 w 3974"/>
              <a:gd name="T7" fmla="*/ 3250 h 3681"/>
              <a:gd name="T8" fmla="*/ 3938 w 3974"/>
              <a:gd name="T9" fmla="*/ 3173 h 3681"/>
              <a:gd name="T10" fmla="*/ 3902 w 3974"/>
              <a:gd name="T11" fmla="*/ 3071 h 3681"/>
              <a:gd name="T12" fmla="*/ 3843 w 3974"/>
              <a:gd name="T13" fmla="*/ 2924 h 3681"/>
              <a:gd name="T14" fmla="*/ 3742 w 3974"/>
              <a:gd name="T15" fmla="*/ 2672 h 3681"/>
              <a:gd name="T16" fmla="*/ 3648 w 3974"/>
              <a:gd name="T17" fmla="*/ 2421 h 3681"/>
              <a:gd name="T18" fmla="*/ 3546 w 3974"/>
              <a:gd name="T19" fmla="*/ 2175 h 3681"/>
              <a:gd name="T20" fmla="*/ 2885 w 3974"/>
              <a:gd name="T21" fmla="*/ 734 h 3681"/>
              <a:gd name="T22" fmla="*/ 2830 w 3974"/>
              <a:gd name="T23" fmla="*/ 603 h 3681"/>
              <a:gd name="T24" fmla="*/ 2737 w 3974"/>
              <a:gd name="T25" fmla="*/ 375 h 3681"/>
              <a:gd name="T26" fmla="*/ 2677 w 3974"/>
              <a:gd name="T27" fmla="*/ 246 h 3681"/>
              <a:gd name="T28" fmla="*/ 2614 w 3974"/>
              <a:gd name="T29" fmla="*/ 134 h 3681"/>
              <a:gd name="T30" fmla="*/ 2542 w 3974"/>
              <a:gd name="T31" fmla="*/ 51 h 3681"/>
              <a:gd name="T32" fmla="*/ 2463 w 3974"/>
              <a:gd name="T33" fmla="*/ 5 h 3681"/>
              <a:gd name="T34" fmla="*/ 2375 w 3974"/>
              <a:gd name="T35" fmla="*/ 5 h 3681"/>
              <a:gd name="T36" fmla="*/ 2274 w 3974"/>
              <a:gd name="T37" fmla="*/ 64 h 3681"/>
              <a:gd name="T38" fmla="*/ 2161 w 3974"/>
              <a:gd name="T39" fmla="*/ 187 h 3681"/>
              <a:gd name="T40" fmla="*/ 483 w 3974"/>
              <a:gd name="T41" fmla="*/ 2573 h 3681"/>
              <a:gd name="T42" fmla="*/ 415 w 3974"/>
              <a:gd name="T43" fmla="*/ 2686 h 3681"/>
              <a:gd name="T44" fmla="*/ 344 w 3974"/>
              <a:gd name="T45" fmla="*/ 2797 h 3681"/>
              <a:gd name="T46" fmla="*/ 264 w 3974"/>
              <a:gd name="T47" fmla="*/ 2920 h 3681"/>
              <a:gd name="T48" fmla="*/ 218 w 3974"/>
              <a:gd name="T49" fmla="*/ 2992 h 3681"/>
              <a:gd name="T50" fmla="*/ 150 w 3974"/>
              <a:gd name="T51" fmla="*/ 3133 h 3681"/>
              <a:gd name="T52" fmla="*/ 47 w 3974"/>
              <a:gd name="T53" fmla="*/ 3348 h 3681"/>
              <a:gd name="T54" fmla="*/ 16 w 3974"/>
              <a:gd name="T55" fmla="*/ 3426 h 3681"/>
              <a:gd name="T56" fmla="*/ 1 w 3974"/>
              <a:gd name="T57" fmla="*/ 3485 h 3681"/>
              <a:gd name="T58" fmla="*/ 5 w 3974"/>
              <a:gd name="T59" fmla="*/ 3531 h 3681"/>
              <a:gd name="T60" fmla="*/ 31 w 3974"/>
              <a:gd name="T61" fmla="*/ 3566 h 3681"/>
              <a:gd name="T62" fmla="*/ 81 w 3974"/>
              <a:gd name="T63" fmla="*/ 3592 h 3681"/>
              <a:gd name="T64" fmla="*/ 157 w 3974"/>
              <a:gd name="T65" fmla="*/ 3611 h 3681"/>
              <a:gd name="T66" fmla="*/ 304 w 3974"/>
              <a:gd name="T67" fmla="*/ 3632 h 3681"/>
              <a:gd name="T68" fmla="*/ 515 w 3974"/>
              <a:gd name="T69" fmla="*/ 3654 h 3681"/>
              <a:gd name="T70" fmla="*/ 689 w 3974"/>
              <a:gd name="T71" fmla="*/ 3667 h 3681"/>
              <a:gd name="T72" fmla="*/ 861 w 3974"/>
              <a:gd name="T73" fmla="*/ 3677 h 3681"/>
              <a:gd name="T74" fmla="*/ 1032 w 3974"/>
              <a:gd name="T75" fmla="*/ 3681 h 3681"/>
              <a:gd name="T76" fmla="*/ 1207 w 3974"/>
              <a:gd name="T77" fmla="*/ 3675 h 3681"/>
              <a:gd name="T78" fmla="*/ 1360 w 3974"/>
              <a:gd name="T79" fmla="*/ 3665 h 3681"/>
              <a:gd name="T80" fmla="*/ 1521 w 3974"/>
              <a:gd name="T81" fmla="*/ 3658 h 3681"/>
              <a:gd name="T82" fmla="*/ 2032 w 3974"/>
              <a:gd name="T83" fmla="*/ 3648 h 3681"/>
              <a:gd name="T84" fmla="*/ 2673 w 3974"/>
              <a:gd name="T85" fmla="*/ 3637 h 3681"/>
              <a:gd name="T86" fmla="*/ 3298 w 3974"/>
              <a:gd name="T87" fmla="*/ 3619 h 3681"/>
              <a:gd name="T88" fmla="*/ 3632 w 3974"/>
              <a:gd name="T89" fmla="*/ 3601 h 3681"/>
              <a:gd name="T90" fmla="*/ 3808 w 3974"/>
              <a:gd name="T91" fmla="*/ 3583 h 3681"/>
              <a:gd name="T92" fmla="*/ 3899 w 3974"/>
              <a:gd name="T93" fmla="*/ 3560 h 3681"/>
              <a:gd name="T94" fmla="*/ 3939 w 3974"/>
              <a:gd name="T95" fmla="*/ 3529 h 3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974" h="3681">
                <a:moveTo>
                  <a:pt x="3952" y="3496"/>
                </a:moveTo>
                <a:lnTo>
                  <a:pt x="3960" y="3477"/>
                </a:lnTo>
                <a:lnTo>
                  <a:pt x="3965" y="3457"/>
                </a:lnTo>
                <a:lnTo>
                  <a:pt x="3970" y="3437"/>
                </a:lnTo>
                <a:lnTo>
                  <a:pt x="3972" y="3416"/>
                </a:lnTo>
                <a:lnTo>
                  <a:pt x="3974" y="3393"/>
                </a:lnTo>
                <a:lnTo>
                  <a:pt x="3974" y="3371"/>
                </a:lnTo>
                <a:lnTo>
                  <a:pt x="3973" y="3347"/>
                </a:lnTo>
                <a:lnTo>
                  <a:pt x="3971" y="3324"/>
                </a:lnTo>
                <a:lnTo>
                  <a:pt x="3967" y="3299"/>
                </a:lnTo>
                <a:lnTo>
                  <a:pt x="3963" y="3274"/>
                </a:lnTo>
                <a:lnTo>
                  <a:pt x="3958" y="3250"/>
                </a:lnTo>
                <a:lnTo>
                  <a:pt x="3952" y="3225"/>
                </a:lnTo>
                <a:lnTo>
                  <a:pt x="3945" y="3199"/>
                </a:lnTo>
                <a:lnTo>
                  <a:pt x="3938" y="3173"/>
                </a:lnTo>
                <a:lnTo>
                  <a:pt x="3929" y="3147"/>
                </a:lnTo>
                <a:lnTo>
                  <a:pt x="3921" y="3122"/>
                </a:lnTo>
                <a:lnTo>
                  <a:pt x="3902" y="3071"/>
                </a:lnTo>
                <a:lnTo>
                  <a:pt x="3883" y="3021"/>
                </a:lnTo>
                <a:lnTo>
                  <a:pt x="3863" y="2971"/>
                </a:lnTo>
                <a:lnTo>
                  <a:pt x="3843" y="2924"/>
                </a:lnTo>
                <a:lnTo>
                  <a:pt x="3806" y="2837"/>
                </a:lnTo>
                <a:lnTo>
                  <a:pt x="3776" y="2761"/>
                </a:lnTo>
                <a:lnTo>
                  <a:pt x="3742" y="2672"/>
                </a:lnTo>
                <a:lnTo>
                  <a:pt x="3711" y="2586"/>
                </a:lnTo>
                <a:lnTo>
                  <a:pt x="3679" y="2502"/>
                </a:lnTo>
                <a:lnTo>
                  <a:pt x="3648" y="2421"/>
                </a:lnTo>
                <a:lnTo>
                  <a:pt x="3616" y="2340"/>
                </a:lnTo>
                <a:lnTo>
                  <a:pt x="3582" y="2259"/>
                </a:lnTo>
                <a:lnTo>
                  <a:pt x="3546" y="2175"/>
                </a:lnTo>
                <a:lnTo>
                  <a:pt x="3506" y="2089"/>
                </a:lnTo>
                <a:lnTo>
                  <a:pt x="2903" y="774"/>
                </a:lnTo>
                <a:lnTo>
                  <a:pt x="2885" y="734"/>
                </a:lnTo>
                <a:lnTo>
                  <a:pt x="2867" y="692"/>
                </a:lnTo>
                <a:lnTo>
                  <a:pt x="2848" y="648"/>
                </a:lnTo>
                <a:lnTo>
                  <a:pt x="2830" y="603"/>
                </a:lnTo>
                <a:lnTo>
                  <a:pt x="2794" y="511"/>
                </a:lnTo>
                <a:lnTo>
                  <a:pt x="2756" y="419"/>
                </a:lnTo>
                <a:lnTo>
                  <a:pt x="2737" y="375"/>
                </a:lnTo>
                <a:lnTo>
                  <a:pt x="2718" y="330"/>
                </a:lnTo>
                <a:lnTo>
                  <a:pt x="2698" y="287"/>
                </a:lnTo>
                <a:lnTo>
                  <a:pt x="2677" y="246"/>
                </a:lnTo>
                <a:lnTo>
                  <a:pt x="2656" y="205"/>
                </a:lnTo>
                <a:lnTo>
                  <a:pt x="2635" y="168"/>
                </a:lnTo>
                <a:lnTo>
                  <a:pt x="2614" y="134"/>
                </a:lnTo>
                <a:lnTo>
                  <a:pt x="2590" y="103"/>
                </a:lnTo>
                <a:lnTo>
                  <a:pt x="2566" y="75"/>
                </a:lnTo>
                <a:lnTo>
                  <a:pt x="2542" y="51"/>
                </a:lnTo>
                <a:lnTo>
                  <a:pt x="2517" y="31"/>
                </a:lnTo>
                <a:lnTo>
                  <a:pt x="2490" y="15"/>
                </a:lnTo>
                <a:lnTo>
                  <a:pt x="2463" y="5"/>
                </a:lnTo>
                <a:lnTo>
                  <a:pt x="2434" y="0"/>
                </a:lnTo>
                <a:lnTo>
                  <a:pt x="2405" y="0"/>
                </a:lnTo>
                <a:lnTo>
                  <a:pt x="2375" y="5"/>
                </a:lnTo>
                <a:lnTo>
                  <a:pt x="2342" y="18"/>
                </a:lnTo>
                <a:lnTo>
                  <a:pt x="2309" y="37"/>
                </a:lnTo>
                <a:lnTo>
                  <a:pt x="2274" y="64"/>
                </a:lnTo>
                <a:lnTo>
                  <a:pt x="2238" y="96"/>
                </a:lnTo>
                <a:lnTo>
                  <a:pt x="2200" y="138"/>
                </a:lnTo>
                <a:lnTo>
                  <a:pt x="2161" y="187"/>
                </a:lnTo>
                <a:lnTo>
                  <a:pt x="2120" y="244"/>
                </a:lnTo>
                <a:lnTo>
                  <a:pt x="2078" y="311"/>
                </a:lnTo>
                <a:lnTo>
                  <a:pt x="483" y="2573"/>
                </a:lnTo>
                <a:lnTo>
                  <a:pt x="460" y="2611"/>
                </a:lnTo>
                <a:lnTo>
                  <a:pt x="438" y="2649"/>
                </a:lnTo>
                <a:lnTo>
                  <a:pt x="415" y="2686"/>
                </a:lnTo>
                <a:lnTo>
                  <a:pt x="392" y="2723"/>
                </a:lnTo>
                <a:lnTo>
                  <a:pt x="369" y="2759"/>
                </a:lnTo>
                <a:lnTo>
                  <a:pt x="344" y="2797"/>
                </a:lnTo>
                <a:lnTo>
                  <a:pt x="319" y="2836"/>
                </a:lnTo>
                <a:lnTo>
                  <a:pt x="293" y="2877"/>
                </a:lnTo>
                <a:lnTo>
                  <a:pt x="264" y="2920"/>
                </a:lnTo>
                <a:lnTo>
                  <a:pt x="241" y="2956"/>
                </a:lnTo>
                <a:lnTo>
                  <a:pt x="230" y="2972"/>
                </a:lnTo>
                <a:lnTo>
                  <a:pt x="218" y="2992"/>
                </a:lnTo>
                <a:lnTo>
                  <a:pt x="207" y="3014"/>
                </a:lnTo>
                <a:lnTo>
                  <a:pt x="195" y="3040"/>
                </a:lnTo>
                <a:lnTo>
                  <a:pt x="150" y="3133"/>
                </a:lnTo>
                <a:lnTo>
                  <a:pt x="111" y="3215"/>
                </a:lnTo>
                <a:lnTo>
                  <a:pt x="76" y="3286"/>
                </a:lnTo>
                <a:lnTo>
                  <a:pt x="47" y="3348"/>
                </a:lnTo>
                <a:lnTo>
                  <a:pt x="35" y="3376"/>
                </a:lnTo>
                <a:lnTo>
                  <a:pt x="23" y="3401"/>
                </a:lnTo>
                <a:lnTo>
                  <a:pt x="16" y="3426"/>
                </a:lnTo>
                <a:lnTo>
                  <a:pt x="8" y="3447"/>
                </a:lnTo>
                <a:lnTo>
                  <a:pt x="3" y="3467"/>
                </a:lnTo>
                <a:lnTo>
                  <a:pt x="1" y="3485"/>
                </a:lnTo>
                <a:lnTo>
                  <a:pt x="0" y="3502"/>
                </a:lnTo>
                <a:lnTo>
                  <a:pt x="1" y="3518"/>
                </a:lnTo>
                <a:lnTo>
                  <a:pt x="5" y="3531"/>
                </a:lnTo>
                <a:lnTo>
                  <a:pt x="11" y="3545"/>
                </a:lnTo>
                <a:lnTo>
                  <a:pt x="20" y="3556"/>
                </a:lnTo>
                <a:lnTo>
                  <a:pt x="31" y="3566"/>
                </a:lnTo>
                <a:lnTo>
                  <a:pt x="45" y="3575"/>
                </a:lnTo>
                <a:lnTo>
                  <a:pt x="61" y="3584"/>
                </a:lnTo>
                <a:lnTo>
                  <a:pt x="81" y="3592"/>
                </a:lnTo>
                <a:lnTo>
                  <a:pt x="103" y="3599"/>
                </a:lnTo>
                <a:lnTo>
                  <a:pt x="129" y="3605"/>
                </a:lnTo>
                <a:lnTo>
                  <a:pt x="157" y="3611"/>
                </a:lnTo>
                <a:lnTo>
                  <a:pt x="189" y="3617"/>
                </a:lnTo>
                <a:lnTo>
                  <a:pt x="224" y="3622"/>
                </a:lnTo>
                <a:lnTo>
                  <a:pt x="304" y="3632"/>
                </a:lnTo>
                <a:lnTo>
                  <a:pt x="398" y="3641"/>
                </a:lnTo>
                <a:lnTo>
                  <a:pt x="457" y="3648"/>
                </a:lnTo>
                <a:lnTo>
                  <a:pt x="515" y="3654"/>
                </a:lnTo>
                <a:lnTo>
                  <a:pt x="574" y="3658"/>
                </a:lnTo>
                <a:lnTo>
                  <a:pt x="632" y="3664"/>
                </a:lnTo>
                <a:lnTo>
                  <a:pt x="689" y="3667"/>
                </a:lnTo>
                <a:lnTo>
                  <a:pt x="746" y="3672"/>
                </a:lnTo>
                <a:lnTo>
                  <a:pt x="803" y="3675"/>
                </a:lnTo>
                <a:lnTo>
                  <a:pt x="861" y="3677"/>
                </a:lnTo>
                <a:lnTo>
                  <a:pt x="917" y="3679"/>
                </a:lnTo>
                <a:lnTo>
                  <a:pt x="975" y="3679"/>
                </a:lnTo>
                <a:lnTo>
                  <a:pt x="1032" y="3681"/>
                </a:lnTo>
                <a:lnTo>
                  <a:pt x="1089" y="3679"/>
                </a:lnTo>
                <a:lnTo>
                  <a:pt x="1148" y="3678"/>
                </a:lnTo>
                <a:lnTo>
                  <a:pt x="1207" y="3675"/>
                </a:lnTo>
                <a:lnTo>
                  <a:pt x="1266" y="3672"/>
                </a:lnTo>
                <a:lnTo>
                  <a:pt x="1327" y="3667"/>
                </a:lnTo>
                <a:lnTo>
                  <a:pt x="1360" y="3665"/>
                </a:lnTo>
                <a:lnTo>
                  <a:pt x="1405" y="3663"/>
                </a:lnTo>
                <a:lnTo>
                  <a:pt x="1459" y="3660"/>
                </a:lnTo>
                <a:lnTo>
                  <a:pt x="1521" y="3658"/>
                </a:lnTo>
                <a:lnTo>
                  <a:pt x="1668" y="3655"/>
                </a:lnTo>
                <a:lnTo>
                  <a:pt x="1839" y="3651"/>
                </a:lnTo>
                <a:lnTo>
                  <a:pt x="2032" y="3648"/>
                </a:lnTo>
                <a:lnTo>
                  <a:pt x="2238" y="3645"/>
                </a:lnTo>
                <a:lnTo>
                  <a:pt x="2454" y="3641"/>
                </a:lnTo>
                <a:lnTo>
                  <a:pt x="2673" y="3637"/>
                </a:lnTo>
                <a:lnTo>
                  <a:pt x="2890" y="3632"/>
                </a:lnTo>
                <a:lnTo>
                  <a:pt x="3101" y="3627"/>
                </a:lnTo>
                <a:lnTo>
                  <a:pt x="3298" y="3619"/>
                </a:lnTo>
                <a:lnTo>
                  <a:pt x="3477" y="3611"/>
                </a:lnTo>
                <a:lnTo>
                  <a:pt x="3557" y="3606"/>
                </a:lnTo>
                <a:lnTo>
                  <a:pt x="3632" y="3601"/>
                </a:lnTo>
                <a:lnTo>
                  <a:pt x="3698" y="3595"/>
                </a:lnTo>
                <a:lnTo>
                  <a:pt x="3758" y="3590"/>
                </a:lnTo>
                <a:lnTo>
                  <a:pt x="3808" y="3583"/>
                </a:lnTo>
                <a:lnTo>
                  <a:pt x="3849" y="3576"/>
                </a:lnTo>
                <a:lnTo>
                  <a:pt x="3880" y="3568"/>
                </a:lnTo>
                <a:lnTo>
                  <a:pt x="3899" y="3560"/>
                </a:lnTo>
                <a:lnTo>
                  <a:pt x="3929" y="3544"/>
                </a:lnTo>
                <a:lnTo>
                  <a:pt x="3937" y="3539"/>
                </a:lnTo>
                <a:lnTo>
                  <a:pt x="3939" y="3529"/>
                </a:lnTo>
                <a:lnTo>
                  <a:pt x="3952" y="3496"/>
                </a:lnTo>
                <a:close/>
              </a:path>
            </a:pathLst>
          </a:custGeom>
          <a:solidFill>
            <a:srgbClr val="FC9BC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4" name="Freeform 6">
            <a:extLst>
              <a:ext uri="{FF2B5EF4-FFF2-40B4-BE49-F238E27FC236}">
                <a16:creationId xmlns:a16="http://schemas.microsoft.com/office/drawing/2014/main" id="{5E4866F5-02E3-44AB-BAA7-482C0A03F09E}"/>
              </a:ext>
            </a:extLst>
          </p:cNvPr>
          <p:cNvSpPr>
            <a:spLocks/>
          </p:cNvSpPr>
          <p:nvPr/>
        </p:nvSpPr>
        <p:spPr bwMode="auto">
          <a:xfrm rot="559196">
            <a:off x="2350923" y="4433114"/>
            <a:ext cx="384940" cy="323364"/>
          </a:xfrm>
          <a:custGeom>
            <a:avLst/>
            <a:gdLst>
              <a:gd name="T0" fmla="*/ 23 w 3839"/>
              <a:gd name="T1" fmla="*/ 1893 h 3833"/>
              <a:gd name="T2" fmla="*/ 40 w 3839"/>
              <a:gd name="T3" fmla="*/ 1995 h 3833"/>
              <a:gd name="T4" fmla="*/ 92 w 3839"/>
              <a:gd name="T5" fmla="*/ 2292 h 3833"/>
              <a:gd name="T6" fmla="*/ 206 w 3839"/>
              <a:gd name="T7" fmla="*/ 2624 h 3833"/>
              <a:gd name="T8" fmla="*/ 373 w 3839"/>
              <a:gd name="T9" fmla="*/ 2932 h 3833"/>
              <a:gd name="T10" fmla="*/ 585 w 3839"/>
              <a:gd name="T11" fmla="*/ 3209 h 3833"/>
              <a:gd name="T12" fmla="*/ 835 w 3839"/>
              <a:gd name="T13" fmla="*/ 3445 h 3833"/>
              <a:gd name="T14" fmla="*/ 1117 w 3839"/>
              <a:gd name="T15" fmla="*/ 3632 h 3833"/>
              <a:gd name="T16" fmla="*/ 1422 w 3839"/>
              <a:gd name="T17" fmla="*/ 3761 h 3833"/>
              <a:gd name="T18" fmla="*/ 1745 w 3839"/>
              <a:gd name="T19" fmla="*/ 3824 h 3833"/>
              <a:gd name="T20" fmla="*/ 2011 w 3839"/>
              <a:gd name="T21" fmla="*/ 3833 h 3833"/>
              <a:gd name="T22" fmla="*/ 2243 w 3839"/>
              <a:gd name="T23" fmla="*/ 3831 h 3833"/>
              <a:gd name="T24" fmla="*/ 2462 w 3839"/>
              <a:gd name="T25" fmla="*/ 3814 h 3833"/>
              <a:gd name="T26" fmla="*/ 2640 w 3839"/>
              <a:gd name="T27" fmla="*/ 3780 h 3833"/>
              <a:gd name="T28" fmla="*/ 2754 w 3839"/>
              <a:gd name="T29" fmla="*/ 3744 h 3833"/>
              <a:gd name="T30" fmla="*/ 2919 w 3839"/>
              <a:gd name="T31" fmla="*/ 3673 h 3833"/>
              <a:gd name="T32" fmla="*/ 3080 w 3839"/>
              <a:gd name="T33" fmla="*/ 3583 h 3833"/>
              <a:gd name="T34" fmla="*/ 3225 w 3839"/>
              <a:gd name="T35" fmla="*/ 3482 h 3833"/>
              <a:gd name="T36" fmla="*/ 3377 w 3839"/>
              <a:gd name="T37" fmla="*/ 3337 h 3833"/>
              <a:gd name="T38" fmla="*/ 3587 w 3839"/>
              <a:gd name="T39" fmla="*/ 3017 h 3833"/>
              <a:gd name="T40" fmla="*/ 3732 w 3839"/>
              <a:gd name="T41" fmla="*/ 2632 h 3833"/>
              <a:gd name="T42" fmla="*/ 3815 w 3839"/>
              <a:gd name="T43" fmla="*/ 2211 h 3833"/>
              <a:gd name="T44" fmla="*/ 3839 w 3839"/>
              <a:gd name="T45" fmla="*/ 1777 h 3833"/>
              <a:gd name="T46" fmla="*/ 3807 w 3839"/>
              <a:gd name="T47" fmla="*/ 1357 h 3833"/>
              <a:gd name="T48" fmla="*/ 3720 w 3839"/>
              <a:gd name="T49" fmla="*/ 975 h 3833"/>
              <a:gd name="T50" fmla="*/ 3582 w 3839"/>
              <a:gd name="T51" fmla="*/ 658 h 3833"/>
              <a:gd name="T52" fmla="*/ 3414 w 3839"/>
              <a:gd name="T53" fmla="*/ 445 h 3833"/>
              <a:gd name="T54" fmla="*/ 3268 w 3839"/>
              <a:gd name="T55" fmla="*/ 328 h 3833"/>
              <a:gd name="T56" fmla="*/ 3106 w 3839"/>
              <a:gd name="T57" fmla="*/ 234 h 3833"/>
              <a:gd name="T58" fmla="*/ 2931 w 3839"/>
              <a:gd name="T59" fmla="*/ 159 h 3833"/>
              <a:gd name="T60" fmla="*/ 2746 w 3839"/>
              <a:gd name="T61" fmla="*/ 101 h 3833"/>
              <a:gd name="T62" fmla="*/ 2553 w 3839"/>
              <a:gd name="T63" fmla="*/ 60 h 3833"/>
              <a:gd name="T64" fmla="*/ 2356 w 3839"/>
              <a:gd name="T65" fmla="*/ 31 h 3833"/>
              <a:gd name="T66" fmla="*/ 2157 w 3839"/>
              <a:gd name="T67" fmla="*/ 15 h 3833"/>
              <a:gd name="T68" fmla="*/ 1952 w 3839"/>
              <a:gd name="T69" fmla="*/ 6 h 3833"/>
              <a:gd name="T70" fmla="*/ 1713 w 3839"/>
              <a:gd name="T71" fmla="*/ 0 h 3833"/>
              <a:gd name="T72" fmla="*/ 1471 w 3839"/>
              <a:gd name="T73" fmla="*/ 4 h 3833"/>
              <a:gd name="T74" fmla="*/ 1276 w 3839"/>
              <a:gd name="T75" fmla="*/ 24 h 3833"/>
              <a:gd name="T76" fmla="*/ 1177 w 3839"/>
              <a:gd name="T77" fmla="*/ 46 h 3833"/>
              <a:gd name="T78" fmla="*/ 1080 w 3839"/>
              <a:gd name="T79" fmla="*/ 83 h 3833"/>
              <a:gd name="T80" fmla="*/ 945 w 3839"/>
              <a:gd name="T81" fmla="*/ 161 h 3833"/>
              <a:gd name="T82" fmla="*/ 807 w 3839"/>
              <a:gd name="T83" fmla="*/ 263 h 3833"/>
              <a:gd name="T84" fmla="*/ 671 w 3839"/>
              <a:gd name="T85" fmla="*/ 385 h 3833"/>
              <a:gd name="T86" fmla="*/ 539 w 3839"/>
              <a:gd name="T87" fmla="*/ 519 h 3833"/>
              <a:gd name="T88" fmla="*/ 417 w 3839"/>
              <a:gd name="T89" fmla="*/ 659 h 3833"/>
              <a:gd name="T90" fmla="*/ 307 w 3839"/>
              <a:gd name="T91" fmla="*/ 799 h 3833"/>
              <a:gd name="T92" fmla="*/ 215 w 3839"/>
              <a:gd name="T93" fmla="*/ 932 h 3833"/>
              <a:gd name="T94" fmla="*/ 144 w 3839"/>
              <a:gd name="T95" fmla="*/ 1052 h 3833"/>
              <a:gd name="T96" fmla="*/ 82 w 3839"/>
              <a:gd name="T97" fmla="*/ 1220 h 3833"/>
              <a:gd name="T98" fmla="*/ 27 w 3839"/>
              <a:gd name="T99" fmla="*/ 1446 h 3833"/>
              <a:gd name="T100" fmla="*/ 6 w 3839"/>
              <a:gd name="T101" fmla="*/ 1593 h 3833"/>
              <a:gd name="T102" fmla="*/ 0 w 3839"/>
              <a:gd name="T103" fmla="*/ 1706 h 3833"/>
              <a:gd name="T104" fmla="*/ 5 w 3839"/>
              <a:gd name="T105" fmla="*/ 1807 h 3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839" h="3833">
                <a:moveTo>
                  <a:pt x="9" y="1829"/>
                </a:moveTo>
                <a:lnTo>
                  <a:pt x="14" y="1852"/>
                </a:lnTo>
                <a:lnTo>
                  <a:pt x="19" y="1873"/>
                </a:lnTo>
                <a:lnTo>
                  <a:pt x="23" y="1893"/>
                </a:lnTo>
                <a:lnTo>
                  <a:pt x="27" y="1914"/>
                </a:lnTo>
                <a:lnTo>
                  <a:pt x="32" y="1937"/>
                </a:lnTo>
                <a:lnTo>
                  <a:pt x="36" y="1965"/>
                </a:lnTo>
                <a:lnTo>
                  <a:pt x="40" y="1995"/>
                </a:lnTo>
                <a:lnTo>
                  <a:pt x="45" y="2032"/>
                </a:lnTo>
                <a:lnTo>
                  <a:pt x="57" y="2120"/>
                </a:lnTo>
                <a:lnTo>
                  <a:pt x="73" y="2206"/>
                </a:lnTo>
                <a:lnTo>
                  <a:pt x="92" y="2292"/>
                </a:lnTo>
                <a:lnTo>
                  <a:pt x="116" y="2376"/>
                </a:lnTo>
                <a:lnTo>
                  <a:pt x="142" y="2461"/>
                </a:lnTo>
                <a:lnTo>
                  <a:pt x="173" y="2543"/>
                </a:lnTo>
                <a:lnTo>
                  <a:pt x="206" y="2624"/>
                </a:lnTo>
                <a:lnTo>
                  <a:pt x="243" y="2704"/>
                </a:lnTo>
                <a:lnTo>
                  <a:pt x="283" y="2782"/>
                </a:lnTo>
                <a:lnTo>
                  <a:pt x="326" y="2859"/>
                </a:lnTo>
                <a:lnTo>
                  <a:pt x="373" y="2932"/>
                </a:lnTo>
                <a:lnTo>
                  <a:pt x="422" y="3005"/>
                </a:lnTo>
                <a:lnTo>
                  <a:pt x="474" y="3076"/>
                </a:lnTo>
                <a:lnTo>
                  <a:pt x="528" y="3144"/>
                </a:lnTo>
                <a:lnTo>
                  <a:pt x="585" y="3209"/>
                </a:lnTo>
                <a:lnTo>
                  <a:pt x="644" y="3273"/>
                </a:lnTo>
                <a:lnTo>
                  <a:pt x="705" y="3333"/>
                </a:lnTo>
                <a:lnTo>
                  <a:pt x="770" y="3391"/>
                </a:lnTo>
                <a:lnTo>
                  <a:pt x="835" y="3445"/>
                </a:lnTo>
                <a:lnTo>
                  <a:pt x="903" y="3497"/>
                </a:lnTo>
                <a:lnTo>
                  <a:pt x="973" y="3545"/>
                </a:lnTo>
                <a:lnTo>
                  <a:pt x="1043" y="3591"/>
                </a:lnTo>
                <a:lnTo>
                  <a:pt x="1117" y="3632"/>
                </a:lnTo>
                <a:lnTo>
                  <a:pt x="1191" y="3670"/>
                </a:lnTo>
                <a:lnTo>
                  <a:pt x="1266" y="3704"/>
                </a:lnTo>
                <a:lnTo>
                  <a:pt x="1344" y="3735"/>
                </a:lnTo>
                <a:lnTo>
                  <a:pt x="1422" y="3761"/>
                </a:lnTo>
                <a:lnTo>
                  <a:pt x="1501" y="3783"/>
                </a:lnTo>
                <a:lnTo>
                  <a:pt x="1582" y="3801"/>
                </a:lnTo>
                <a:lnTo>
                  <a:pt x="1663" y="3815"/>
                </a:lnTo>
                <a:lnTo>
                  <a:pt x="1745" y="3824"/>
                </a:lnTo>
                <a:lnTo>
                  <a:pt x="1828" y="3829"/>
                </a:lnTo>
                <a:lnTo>
                  <a:pt x="1890" y="3830"/>
                </a:lnTo>
                <a:lnTo>
                  <a:pt x="1950" y="3832"/>
                </a:lnTo>
                <a:lnTo>
                  <a:pt x="2011" y="3833"/>
                </a:lnTo>
                <a:lnTo>
                  <a:pt x="2070" y="3833"/>
                </a:lnTo>
                <a:lnTo>
                  <a:pt x="2129" y="3833"/>
                </a:lnTo>
                <a:lnTo>
                  <a:pt x="2187" y="3832"/>
                </a:lnTo>
                <a:lnTo>
                  <a:pt x="2243" y="3831"/>
                </a:lnTo>
                <a:lnTo>
                  <a:pt x="2299" y="3829"/>
                </a:lnTo>
                <a:lnTo>
                  <a:pt x="2354" y="3824"/>
                </a:lnTo>
                <a:lnTo>
                  <a:pt x="2409" y="3820"/>
                </a:lnTo>
                <a:lnTo>
                  <a:pt x="2462" y="3814"/>
                </a:lnTo>
                <a:lnTo>
                  <a:pt x="2514" y="3806"/>
                </a:lnTo>
                <a:lnTo>
                  <a:pt x="2566" y="3797"/>
                </a:lnTo>
                <a:lnTo>
                  <a:pt x="2616" y="3785"/>
                </a:lnTo>
                <a:lnTo>
                  <a:pt x="2640" y="3780"/>
                </a:lnTo>
                <a:lnTo>
                  <a:pt x="2666" y="3773"/>
                </a:lnTo>
                <a:lnTo>
                  <a:pt x="2690" y="3766"/>
                </a:lnTo>
                <a:lnTo>
                  <a:pt x="2714" y="3758"/>
                </a:lnTo>
                <a:lnTo>
                  <a:pt x="2754" y="3744"/>
                </a:lnTo>
                <a:lnTo>
                  <a:pt x="2795" y="3729"/>
                </a:lnTo>
                <a:lnTo>
                  <a:pt x="2836" y="3712"/>
                </a:lnTo>
                <a:lnTo>
                  <a:pt x="2878" y="3693"/>
                </a:lnTo>
                <a:lnTo>
                  <a:pt x="2919" y="3673"/>
                </a:lnTo>
                <a:lnTo>
                  <a:pt x="2960" y="3652"/>
                </a:lnTo>
                <a:lnTo>
                  <a:pt x="3001" y="3630"/>
                </a:lnTo>
                <a:lnTo>
                  <a:pt x="3041" y="3606"/>
                </a:lnTo>
                <a:lnTo>
                  <a:pt x="3080" y="3583"/>
                </a:lnTo>
                <a:lnTo>
                  <a:pt x="3119" y="3558"/>
                </a:lnTo>
                <a:lnTo>
                  <a:pt x="3156" y="3533"/>
                </a:lnTo>
                <a:lnTo>
                  <a:pt x="3191" y="3507"/>
                </a:lnTo>
                <a:lnTo>
                  <a:pt x="3225" y="3482"/>
                </a:lnTo>
                <a:lnTo>
                  <a:pt x="3256" y="3456"/>
                </a:lnTo>
                <a:lnTo>
                  <a:pt x="3287" y="3429"/>
                </a:lnTo>
                <a:lnTo>
                  <a:pt x="3314" y="3404"/>
                </a:lnTo>
                <a:lnTo>
                  <a:pt x="3377" y="3337"/>
                </a:lnTo>
                <a:lnTo>
                  <a:pt x="3435" y="3264"/>
                </a:lnTo>
                <a:lnTo>
                  <a:pt x="3490" y="3186"/>
                </a:lnTo>
                <a:lnTo>
                  <a:pt x="3540" y="3103"/>
                </a:lnTo>
                <a:lnTo>
                  <a:pt x="3587" y="3017"/>
                </a:lnTo>
                <a:lnTo>
                  <a:pt x="3629" y="2925"/>
                </a:lnTo>
                <a:lnTo>
                  <a:pt x="3668" y="2831"/>
                </a:lnTo>
                <a:lnTo>
                  <a:pt x="3701" y="2733"/>
                </a:lnTo>
                <a:lnTo>
                  <a:pt x="3732" y="2632"/>
                </a:lnTo>
                <a:lnTo>
                  <a:pt x="3758" y="2530"/>
                </a:lnTo>
                <a:lnTo>
                  <a:pt x="3781" y="2425"/>
                </a:lnTo>
                <a:lnTo>
                  <a:pt x="3800" y="2319"/>
                </a:lnTo>
                <a:lnTo>
                  <a:pt x="3815" y="2211"/>
                </a:lnTo>
                <a:lnTo>
                  <a:pt x="3827" y="2103"/>
                </a:lnTo>
                <a:lnTo>
                  <a:pt x="3834" y="1994"/>
                </a:lnTo>
                <a:lnTo>
                  <a:pt x="3838" y="1886"/>
                </a:lnTo>
                <a:lnTo>
                  <a:pt x="3839" y="1777"/>
                </a:lnTo>
                <a:lnTo>
                  <a:pt x="3836" y="1670"/>
                </a:lnTo>
                <a:lnTo>
                  <a:pt x="3830" y="1564"/>
                </a:lnTo>
                <a:lnTo>
                  <a:pt x="3820" y="1459"/>
                </a:lnTo>
                <a:lnTo>
                  <a:pt x="3807" y="1357"/>
                </a:lnTo>
                <a:lnTo>
                  <a:pt x="3790" y="1257"/>
                </a:lnTo>
                <a:lnTo>
                  <a:pt x="3770" y="1159"/>
                </a:lnTo>
                <a:lnTo>
                  <a:pt x="3747" y="1065"/>
                </a:lnTo>
                <a:lnTo>
                  <a:pt x="3720" y="975"/>
                </a:lnTo>
                <a:lnTo>
                  <a:pt x="3691" y="889"/>
                </a:lnTo>
                <a:lnTo>
                  <a:pt x="3657" y="808"/>
                </a:lnTo>
                <a:lnTo>
                  <a:pt x="3621" y="731"/>
                </a:lnTo>
                <a:lnTo>
                  <a:pt x="3582" y="658"/>
                </a:lnTo>
                <a:lnTo>
                  <a:pt x="3540" y="593"/>
                </a:lnTo>
                <a:lnTo>
                  <a:pt x="3495" y="532"/>
                </a:lnTo>
                <a:lnTo>
                  <a:pt x="3448" y="478"/>
                </a:lnTo>
                <a:lnTo>
                  <a:pt x="3414" y="445"/>
                </a:lnTo>
                <a:lnTo>
                  <a:pt x="3379" y="414"/>
                </a:lnTo>
                <a:lnTo>
                  <a:pt x="3342" y="384"/>
                </a:lnTo>
                <a:lnTo>
                  <a:pt x="3306" y="356"/>
                </a:lnTo>
                <a:lnTo>
                  <a:pt x="3268" y="328"/>
                </a:lnTo>
                <a:lnTo>
                  <a:pt x="3229" y="302"/>
                </a:lnTo>
                <a:lnTo>
                  <a:pt x="3189" y="278"/>
                </a:lnTo>
                <a:lnTo>
                  <a:pt x="3148" y="255"/>
                </a:lnTo>
                <a:lnTo>
                  <a:pt x="3106" y="234"/>
                </a:lnTo>
                <a:lnTo>
                  <a:pt x="3063" y="213"/>
                </a:lnTo>
                <a:lnTo>
                  <a:pt x="3020" y="194"/>
                </a:lnTo>
                <a:lnTo>
                  <a:pt x="2976" y="176"/>
                </a:lnTo>
                <a:lnTo>
                  <a:pt x="2931" y="159"/>
                </a:lnTo>
                <a:lnTo>
                  <a:pt x="2886" y="142"/>
                </a:lnTo>
                <a:lnTo>
                  <a:pt x="2839" y="127"/>
                </a:lnTo>
                <a:lnTo>
                  <a:pt x="2793" y="114"/>
                </a:lnTo>
                <a:lnTo>
                  <a:pt x="2746" y="101"/>
                </a:lnTo>
                <a:lnTo>
                  <a:pt x="2698" y="89"/>
                </a:lnTo>
                <a:lnTo>
                  <a:pt x="2651" y="79"/>
                </a:lnTo>
                <a:lnTo>
                  <a:pt x="2602" y="68"/>
                </a:lnTo>
                <a:lnTo>
                  <a:pt x="2553" y="60"/>
                </a:lnTo>
                <a:lnTo>
                  <a:pt x="2504" y="51"/>
                </a:lnTo>
                <a:lnTo>
                  <a:pt x="2455" y="44"/>
                </a:lnTo>
                <a:lnTo>
                  <a:pt x="2405" y="38"/>
                </a:lnTo>
                <a:lnTo>
                  <a:pt x="2356" y="31"/>
                </a:lnTo>
                <a:lnTo>
                  <a:pt x="2307" y="26"/>
                </a:lnTo>
                <a:lnTo>
                  <a:pt x="2257" y="22"/>
                </a:lnTo>
                <a:lnTo>
                  <a:pt x="2207" y="18"/>
                </a:lnTo>
                <a:lnTo>
                  <a:pt x="2157" y="15"/>
                </a:lnTo>
                <a:lnTo>
                  <a:pt x="2108" y="12"/>
                </a:lnTo>
                <a:lnTo>
                  <a:pt x="2058" y="10"/>
                </a:lnTo>
                <a:lnTo>
                  <a:pt x="2009" y="8"/>
                </a:lnTo>
                <a:lnTo>
                  <a:pt x="1952" y="6"/>
                </a:lnTo>
                <a:lnTo>
                  <a:pt x="1894" y="4"/>
                </a:lnTo>
                <a:lnTo>
                  <a:pt x="1835" y="3"/>
                </a:lnTo>
                <a:lnTo>
                  <a:pt x="1774" y="1"/>
                </a:lnTo>
                <a:lnTo>
                  <a:pt x="1713" y="0"/>
                </a:lnTo>
                <a:lnTo>
                  <a:pt x="1652" y="0"/>
                </a:lnTo>
                <a:lnTo>
                  <a:pt x="1591" y="0"/>
                </a:lnTo>
                <a:lnTo>
                  <a:pt x="1531" y="1"/>
                </a:lnTo>
                <a:lnTo>
                  <a:pt x="1471" y="4"/>
                </a:lnTo>
                <a:lnTo>
                  <a:pt x="1413" y="7"/>
                </a:lnTo>
                <a:lnTo>
                  <a:pt x="1356" y="12"/>
                </a:lnTo>
                <a:lnTo>
                  <a:pt x="1302" y="20"/>
                </a:lnTo>
                <a:lnTo>
                  <a:pt x="1276" y="24"/>
                </a:lnTo>
                <a:lnTo>
                  <a:pt x="1250" y="28"/>
                </a:lnTo>
                <a:lnTo>
                  <a:pt x="1225" y="34"/>
                </a:lnTo>
                <a:lnTo>
                  <a:pt x="1201" y="40"/>
                </a:lnTo>
                <a:lnTo>
                  <a:pt x="1177" y="46"/>
                </a:lnTo>
                <a:lnTo>
                  <a:pt x="1155" y="53"/>
                </a:lnTo>
                <a:lnTo>
                  <a:pt x="1134" y="60"/>
                </a:lnTo>
                <a:lnTo>
                  <a:pt x="1113" y="68"/>
                </a:lnTo>
                <a:lnTo>
                  <a:pt x="1080" y="83"/>
                </a:lnTo>
                <a:lnTo>
                  <a:pt x="1046" y="100"/>
                </a:lnTo>
                <a:lnTo>
                  <a:pt x="1013" y="118"/>
                </a:lnTo>
                <a:lnTo>
                  <a:pt x="979" y="139"/>
                </a:lnTo>
                <a:lnTo>
                  <a:pt x="945" y="161"/>
                </a:lnTo>
                <a:lnTo>
                  <a:pt x="911" y="184"/>
                </a:lnTo>
                <a:lnTo>
                  <a:pt x="877" y="209"/>
                </a:lnTo>
                <a:lnTo>
                  <a:pt x="842" y="236"/>
                </a:lnTo>
                <a:lnTo>
                  <a:pt x="807" y="263"/>
                </a:lnTo>
                <a:lnTo>
                  <a:pt x="773" y="293"/>
                </a:lnTo>
                <a:lnTo>
                  <a:pt x="739" y="322"/>
                </a:lnTo>
                <a:lnTo>
                  <a:pt x="704" y="353"/>
                </a:lnTo>
                <a:lnTo>
                  <a:pt x="671" y="385"/>
                </a:lnTo>
                <a:lnTo>
                  <a:pt x="638" y="418"/>
                </a:lnTo>
                <a:lnTo>
                  <a:pt x="604" y="451"/>
                </a:lnTo>
                <a:lnTo>
                  <a:pt x="572" y="484"/>
                </a:lnTo>
                <a:lnTo>
                  <a:pt x="539" y="519"/>
                </a:lnTo>
                <a:lnTo>
                  <a:pt x="507" y="554"/>
                </a:lnTo>
                <a:lnTo>
                  <a:pt x="477" y="588"/>
                </a:lnTo>
                <a:lnTo>
                  <a:pt x="446" y="624"/>
                </a:lnTo>
                <a:lnTo>
                  <a:pt x="417" y="659"/>
                </a:lnTo>
                <a:lnTo>
                  <a:pt x="388" y="695"/>
                </a:lnTo>
                <a:lnTo>
                  <a:pt x="360" y="730"/>
                </a:lnTo>
                <a:lnTo>
                  <a:pt x="333" y="764"/>
                </a:lnTo>
                <a:lnTo>
                  <a:pt x="307" y="799"/>
                </a:lnTo>
                <a:lnTo>
                  <a:pt x="282" y="833"/>
                </a:lnTo>
                <a:lnTo>
                  <a:pt x="259" y="866"/>
                </a:lnTo>
                <a:lnTo>
                  <a:pt x="236" y="900"/>
                </a:lnTo>
                <a:lnTo>
                  <a:pt x="215" y="932"/>
                </a:lnTo>
                <a:lnTo>
                  <a:pt x="195" y="963"/>
                </a:lnTo>
                <a:lnTo>
                  <a:pt x="176" y="994"/>
                </a:lnTo>
                <a:lnTo>
                  <a:pt x="159" y="1023"/>
                </a:lnTo>
                <a:lnTo>
                  <a:pt x="144" y="1052"/>
                </a:lnTo>
                <a:lnTo>
                  <a:pt x="129" y="1085"/>
                </a:lnTo>
                <a:lnTo>
                  <a:pt x="114" y="1126"/>
                </a:lnTo>
                <a:lnTo>
                  <a:pt x="98" y="1171"/>
                </a:lnTo>
                <a:lnTo>
                  <a:pt x="82" y="1220"/>
                </a:lnTo>
                <a:lnTo>
                  <a:pt x="67" y="1273"/>
                </a:lnTo>
                <a:lnTo>
                  <a:pt x="53" y="1329"/>
                </a:lnTo>
                <a:lnTo>
                  <a:pt x="40" y="1387"/>
                </a:lnTo>
                <a:lnTo>
                  <a:pt x="27" y="1446"/>
                </a:lnTo>
                <a:lnTo>
                  <a:pt x="18" y="1505"/>
                </a:lnTo>
                <a:lnTo>
                  <a:pt x="13" y="1534"/>
                </a:lnTo>
                <a:lnTo>
                  <a:pt x="9" y="1564"/>
                </a:lnTo>
                <a:lnTo>
                  <a:pt x="6" y="1593"/>
                </a:lnTo>
                <a:lnTo>
                  <a:pt x="3" y="1621"/>
                </a:lnTo>
                <a:lnTo>
                  <a:pt x="1" y="1650"/>
                </a:lnTo>
                <a:lnTo>
                  <a:pt x="0" y="1678"/>
                </a:lnTo>
                <a:lnTo>
                  <a:pt x="0" y="1706"/>
                </a:lnTo>
                <a:lnTo>
                  <a:pt x="0" y="1732"/>
                </a:lnTo>
                <a:lnTo>
                  <a:pt x="1" y="1757"/>
                </a:lnTo>
                <a:lnTo>
                  <a:pt x="3" y="1783"/>
                </a:lnTo>
                <a:lnTo>
                  <a:pt x="5" y="1807"/>
                </a:lnTo>
                <a:lnTo>
                  <a:pt x="9" y="18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5" name="Freeform 5">
            <a:extLst>
              <a:ext uri="{FF2B5EF4-FFF2-40B4-BE49-F238E27FC236}">
                <a16:creationId xmlns:a16="http://schemas.microsoft.com/office/drawing/2014/main" id="{55264D7B-2F25-4BC9-BCB6-4637FCFBA940}"/>
              </a:ext>
            </a:extLst>
          </p:cNvPr>
          <p:cNvSpPr>
            <a:spLocks/>
          </p:cNvSpPr>
          <p:nvPr/>
        </p:nvSpPr>
        <p:spPr bwMode="auto">
          <a:xfrm rot="13378170">
            <a:off x="2719193" y="5008893"/>
            <a:ext cx="740647" cy="944191"/>
          </a:xfrm>
          <a:custGeom>
            <a:avLst/>
            <a:gdLst>
              <a:gd name="T0" fmla="*/ 4790 w 11125"/>
              <a:gd name="T1" fmla="*/ 10801 h 14179"/>
              <a:gd name="T2" fmla="*/ 4177 w 11125"/>
              <a:gd name="T3" fmla="*/ 10246 h 14179"/>
              <a:gd name="T4" fmla="*/ 3685 w 11125"/>
              <a:gd name="T5" fmla="*/ 9595 h 14179"/>
              <a:gd name="T6" fmla="*/ 3356 w 11125"/>
              <a:gd name="T7" fmla="*/ 8866 h 14179"/>
              <a:gd name="T8" fmla="*/ 3240 w 11125"/>
              <a:gd name="T9" fmla="*/ 8090 h 14179"/>
              <a:gd name="T10" fmla="*/ 3428 w 11125"/>
              <a:gd name="T11" fmla="*/ 7223 h 14179"/>
              <a:gd name="T12" fmla="*/ 3842 w 11125"/>
              <a:gd name="T13" fmla="*/ 6284 h 14179"/>
              <a:gd name="T14" fmla="*/ 4366 w 11125"/>
              <a:gd name="T15" fmla="*/ 5413 h 14179"/>
              <a:gd name="T16" fmla="*/ 4886 w 11125"/>
              <a:gd name="T17" fmla="*/ 4751 h 14179"/>
              <a:gd name="T18" fmla="*/ 5550 w 11125"/>
              <a:gd name="T19" fmla="*/ 4204 h 14179"/>
              <a:gd name="T20" fmla="*/ 6313 w 11125"/>
              <a:gd name="T21" fmla="*/ 3839 h 14179"/>
              <a:gd name="T22" fmla="*/ 7113 w 11125"/>
              <a:gd name="T23" fmla="*/ 3704 h 14179"/>
              <a:gd name="T24" fmla="*/ 7963 w 11125"/>
              <a:gd name="T25" fmla="*/ 3773 h 14179"/>
              <a:gd name="T26" fmla="*/ 8793 w 11125"/>
              <a:gd name="T27" fmla="*/ 3994 h 14179"/>
              <a:gd name="T28" fmla="*/ 9075 w 11125"/>
              <a:gd name="T29" fmla="*/ 4138 h 14179"/>
              <a:gd name="T30" fmla="*/ 9292 w 11125"/>
              <a:gd name="T31" fmla="*/ 4273 h 14179"/>
              <a:gd name="T32" fmla="*/ 9424 w 11125"/>
              <a:gd name="T33" fmla="*/ 4248 h 14179"/>
              <a:gd name="T34" fmla="*/ 9587 w 11125"/>
              <a:gd name="T35" fmla="*/ 4028 h 14179"/>
              <a:gd name="T36" fmla="*/ 9936 w 11125"/>
              <a:gd name="T37" fmla="*/ 3447 h 14179"/>
              <a:gd name="T38" fmla="*/ 10587 w 11125"/>
              <a:gd name="T39" fmla="*/ 2464 h 14179"/>
              <a:gd name="T40" fmla="*/ 11125 w 11125"/>
              <a:gd name="T41" fmla="*/ 1595 h 14179"/>
              <a:gd name="T42" fmla="*/ 10329 w 11125"/>
              <a:gd name="T43" fmla="*/ 1092 h 14179"/>
              <a:gd name="T44" fmla="*/ 9728 w 11125"/>
              <a:gd name="T45" fmla="*/ 719 h 14179"/>
              <a:gd name="T46" fmla="*/ 9178 w 11125"/>
              <a:gd name="T47" fmla="*/ 435 h 14179"/>
              <a:gd name="T48" fmla="*/ 8565 w 11125"/>
              <a:gd name="T49" fmla="*/ 211 h 14179"/>
              <a:gd name="T50" fmla="*/ 8029 w 11125"/>
              <a:gd name="T51" fmla="*/ 85 h 14179"/>
              <a:gd name="T52" fmla="*/ 7524 w 11125"/>
              <a:gd name="T53" fmla="*/ 18 h 14179"/>
              <a:gd name="T54" fmla="*/ 7037 w 11125"/>
              <a:gd name="T55" fmla="*/ 0 h 14179"/>
              <a:gd name="T56" fmla="*/ 6560 w 11125"/>
              <a:gd name="T57" fmla="*/ 19 h 14179"/>
              <a:gd name="T58" fmla="*/ 5842 w 11125"/>
              <a:gd name="T59" fmla="*/ 125 h 14179"/>
              <a:gd name="T60" fmla="*/ 5133 w 11125"/>
              <a:gd name="T61" fmla="*/ 359 h 14179"/>
              <a:gd name="T62" fmla="*/ 4404 w 11125"/>
              <a:gd name="T63" fmla="*/ 703 h 14179"/>
              <a:gd name="T64" fmla="*/ 3745 w 11125"/>
              <a:gd name="T65" fmla="*/ 1117 h 14179"/>
              <a:gd name="T66" fmla="*/ 3233 w 11125"/>
              <a:gd name="T67" fmla="*/ 1576 h 14179"/>
              <a:gd name="T68" fmla="*/ 2750 w 11125"/>
              <a:gd name="T69" fmla="*/ 2182 h 14179"/>
              <a:gd name="T70" fmla="*/ 2305 w 11125"/>
              <a:gd name="T71" fmla="*/ 2860 h 14179"/>
              <a:gd name="T72" fmla="*/ 1773 w 11125"/>
              <a:gd name="T73" fmla="*/ 3777 h 14179"/>
              <a:gd name="T74" fmla="*/ 1273 w 11125"/>
              <a:gd name="T75" fmla="*/ 4668 h 14179"/>
              <a:gd name="T76" fmla="*/ 1213 w 11125"/>
              <a:gd name="T77" fmla="*/ 4845 h 14179"/>
              <a:gd name="T78" fmla="*/ 922 w 11125"/>
              <a:gd name="T79" fmla="*/ 5462 h 14179"/>
              <a:gd name="T80" fmla="*/ 582 w 11125"/>
              <a:gd name="T81" fmla="*/ 6199 h 14179"/>
              <a:gd name="T82" fmla="*/ 381 w 11125"/>
              <a:gd name="T83" fmla="*/ 6742 h 14179"/>
              <a:gd name="T84" fmla="*/ 202 w 11125"/>
              <a:gd name="T85" fmla="*/ 7386 h 14179"/>
              <a:gd name="T86" fmla="*/ 63 w 11125"/>
              <a:gd name="T87" fmla="*/ 8084 h 14179"/>
              <a:gd name="T88" fmla="*/ 2 w 11125"/>
              <a:gd name="T89" fmla="*/ 8672 h 14179"/>
              <a:gd name="T90" fmla="*/ 27 w 11125"/>
              <a:gd name="T91" fmla="*/ 9203 h 14179"/>
              <a:gd name="T92" fmla="*/ 147 w 11125"/>
              <a:gd name="T93" fmla="*/ 9730 h 14179"/>
              <a:gd name="T94" fmla="*/ 399 w 11125"/>
              <a:gd name="T95" fmla="*/ 10372 h 14179"/>
              <a:gd name="T96" fmla="*/ 743 w 11125"/>
              <a:gd name="T97" fmla="*/ 11108 h 14179"/>
              <a:gd name="T98" fmla="*/ 1029 w 11125"/>
              <a:gd name="T99" fmla="*/ 11612 h 14179"/>
              <a:gd name="T100" fmla="*/ 1375 w 11125"/>
              <a:gd name="T101" fmla="*/ 12105 h 14179"/>
              <a:gd name="T102" fmla="*/ 1805 w 11125"/>
              <a:gd name="T103" fmla="*/ 12586 h 14179"/>
              <a:gd name="T104" fmla="*/ 2296 w 11125"/>
              <a:gd name="T105" fmla="*/ 13049 h 14179"/>
              <a:gd name="T106" fmla="*/ 2799 w 11125"/>
              <a:gd name="T107" fmla="*/ 13506 h 14179"/>
              <a:gd name="T108" fmla="*/ 3164 w 11125"/>
              <a:gd name="T109" fmla="*/ 13832 h 14179"/>
              <a:gd name="T110" fmla="*/ 3465 w 11125"/>
              <a:gd name="T111" fmla="*/ 14035 h 14179"/>
              <a:gd name="T112" fmla="*/ 3702 w 11125"/>
              <a:gd name="T113" fmla="*/ 14157 h 14179"/>
              <a:gd name="T114" fmla="*/ 3834 w 11125"/>
              <a:gd name="T115" fmla="*/ 14174 h 14179"/>
              <a:gd name="T116" fmla="*/ 3919 w 11125"/>
              <a:gd name="T117" fmla="*/ 14099 h 14179"/>
              <a:gd name="T118" fmla="*/ 4056 w 11125"/>
              <a:gd name="T119" fmla="*/ 13841 h 14179"/>
              <a:gd name="T120" fmla="*/ 4683 w 11125"/>
              <a:gd name="T121" fmla="*/ 12797 h 14179"/>
              <a:gd name="T122" fmla="*/ 5181 w 11125"/>
              <a:gd name="T123" fmla="*/ 11965 h 14179"/>
              <a:gd name="T124" fmla="*/ 5460 w 11125"/>
              <a:gd name="T125" fmla="*/ 11436 h 14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125" h="14179">
                <a:moveTo>
                  <a:pt x="5377" y="11192"/>
                </a:moveTo>
                <a:lnTo>
                  <a:pt x="5276" y="11133"/>
                </a:lnTo>
                <a:lnTo>
                  <a:pt x="5177" y="11072"/>
                </a:lnTo>
                <a:lnTo>
                  <a:pt x="5078" y="11007"/>
                </a:lnTo>
                <a:lnTo>
                  <a:pt x="4980" y="10941"/>
                </a:lnTo>
                <a:lnTo>
                  <a:pt x="4884" y="10873"/>
                </a:lnTo>
                <a:lnTo>
                  <a:pt x="4790" y="10801"/>
                </a:lnTo>
                <a:lnTo>
                  <a:pt x="4696" y="10728"/>
                </a:lnTo>
                <a:lnTo>
                  <a:pt x="4605" y="10654"/>
                </a:lnTo>
                <a:lnTo>
                  <a:pt x="4515" y="10576"/>
                </a:lnTo>
                <a:lnTo>
                  <a:pt x="4427" y="10497"/>
                </a:lnTo>
                <a:lnTo>
                  <a:pt x="4342" y="10415"/>
                </a:lnTo>
                <a:lnTo>
                  <a:pt x="4258" y="10331"/>
                </a:lnTo>
                <a:lnTo>
                  <a:pt x="4177" y="10246"/>
                </a:lnTo>
                <a:lnTo>
                  <a:pt x="4099" y="10159"/>
                </a:lnTo>
                <a:lnTo>
                  <a:pt x="4022" y="10069"/>
                </a:lnTo>
                <a:lnTo>
                  <a:pt x="3949" y="9978"/>
                </a:lnTo>
                <a:lnTo>
                  <a:pt x="3879" y="9885"/>
                </a:lnTo>
                <a:lnTo>
                  <a:pt x="3810" y="9790"/>
                </a:lnTo>
                <a:lnTo>
                  <a:pt x="3746" y="9693"/>
                </a:lnTo>
                <a:lnTo>
                  <a:pt x="3685" y="9595"/>
                </a:lnTo>
                <a:lnTo>
                  <a:pt x="3627" y="9496"/>
                </a:lnTo>
                <a:lnTo>
                  <a:pt x="3573" y="9394"/>
                </a:lnTo>
                <a:lnTo>
                  <a:pt x="3521" y="9292"/>
                </a:lnTo>
                <a:lnTo>
                  <a:pt x="3475" y="9188"/>
                </a:lnTo>
                <a:lnTo>
                  <a:pt x="3430" y="9081"/>
                </a:lnTo>
                <a:lnTo>
                  <a:pt x="3391" y="8974"/>
                </a:lnTo>
                <a:lnTo>
                  <a:pt x="3356" y="8866"/>
                </a:lnTo>
                <a:lnTo>
                  <a:pt x="3325" y="8756"/>
                </a:lnTo>
                <a:lnTo>
                  <a:pt x="3298" y="8645"/>
                </a:lnTo>
                <a:lnTo>
                  <a:pt x="3276" y="8533"/>
                </a:lnTo>
                <a:lnTo>
                  <a:pt x="3258" y="8419"/>
                </a:lnTo>
                <a:lnTo>
                  <a:pt x="3244" y="8304"/>
                </a:lnTo>
                <a:lnTo>
                  <a:pt x="3239" y="8199"/>
                </a:lnTo>
                <a:lnTo>
                  <a:pt x="3240" y="8090"/>
                </a:lnTo>
                <a:lnTo>
                  <a:pt x="3249" y="7976"/>
                </a:lnTo>
                <a:lnTo>
                  <a:pt x="3264" y="7858"/>
                </a:lnTo>
                <a:lnTo>
                  <a:pt x="3285" y="7736"/>
                </a:lnTo>
                <a:lnTo>
                  <a:pt x="3314" y="7611"/>
                </a:lnTo>
                <a:lnTo>
                  <a:pt x="3346" y="7484"/>
                </a:lnTo>
                <a:lnTo>
                  <a:pt x="3384" y="7355"/>
                </a:lnTo>
                <a:lnTo>
                  <a:pt x="3428" y="7223"/>
                </a:lnTo>
                <a:lnTo>
                  <a:pt x="3476" y="7089"/>
                </a:lnTo>
                <a:lnTo>
                  <a:pt x="3528" y="6955"/>
                </a:lnTo>
                <a:lnTo>
                  <a:pt x="3584" y="6821"/>
                </a:lnTo>
                <a:lnTo>
                  <a:pt x="3644" y="6686"/>
                </a:lnTo>
                <a:lnTo>
                  <a:pt x="3707" y="6551"/>
                </a:lnTo>
                <a:lnTo>
                  <a:pt x="3774" y="6417"/>
                </a:lnTo>
                <a:lnTo>
                  <a:pt x="3842" y="6284"/>
                </a:lnTo>
                <a:lnTo>
                  <a:pt x="3913" y="6152"/>
                </a:lnTo>
                <a:lnTo>
                  <a:pt x="3985" y="6021"/>
                </a:lnTo>
                <a:lnTo>
                  <a:pt x="4060" y="5894"/>
                </a:lnTo>
                <a:lnTo>
                  <a:pt x="4136" y="5769"/>
                </a:lnTo>
                <a:lnTo>
                  <a:pt x="4213" y="5647"/>
                </a:lnTo>
                <a:lnTo>
                  <a:pt x="4289" y="5528"/>
                </a:lnTo>
                <a:lnTo>
                  <a:pt x="4366" y="5413"/>
                </a:lnTo>
                <a:lnTo>
                  <a:pt x="4444" y="5302"/>
                </a:lnTo>
                <a:lnTo>
                  <a:pt x="4521" y="5197"/>
                </a:lnTo>
                <a:lnTo>
                  <a:pt x="4597" y="5096"/>
                </a:lnTo>
                <a:lnTo>
                  <a:pt x="4672" y="5001"/>
                </a:lnTo>
                <a:lnTo>
                  <a:pt x="4745" y="4912"/>
                </a:lnTo>
                <a:lnTo>
                  <a:pt x="4817" y="4828"/>
                </a:lnTo>
                <a:lnTo>
                  <a:pt x="4886" y="4751"/>
                </a:lnTo>
                <a:lnTo>
                  <a:pt x="4954" y="4683"/>
                </a:lnTo>
                <a:lnTo>
                  <a:pt x="5018" y="4621"/>
                </a:lnTo>
                <a:lnTo>
                  <a:pt x="5123" y="4527"/>
                </a:lnTo>
                <a:lnTo>
                  <a:pt x="5230" y="4438"/>
                </a:lnTo>
                <a:lnTo>
                  <a:pt x="5336" y="4355"/>
                </a:lnTo>
                <a:lnTo>
                  <a:pt x="5442" y="4277"/>
                </a:lnTo>
                <a:lnTo>
                  <a:pt x="5550" y="4204"/>
                </a:lnTo>
                <a:lnTo>
                  <a:pt x="5657" y="4137"/>
                </a:lnTo>
                <a:lnTo>
                  <a:pt x="5764" y="4074"/>
                </a:lnTo>
                <a:lnTo>
                  <a:pt x="5874" y="4018"/>
                </a:lnTo>
                <a:lnTo>
                  <a:pt x="5982" y="3966"/>
                </a:lnTo>
                <a:lnTo>
                  <a:pt x="6092" y="3919"/>
                </a:lnTo>
                <a:lnTo>
                  <a:pt x="6202" y="3876"/>
                </a:lnTo>
                <a:lnTo>
                  <a:pt x="6313" y="3839"/>
                </a:lnTo>
                <a:lnTo>
                  <a:pt x="6424" y="3806"/>
                </a:lnTo>
                <a:lnTo>
                  <a:pt x="6537" y="3777"/>
                </a:lnTo>
                <a:lnTo>
                  <a:pt x="6651" y="3754"/>
                </a:lnTo>
                <a:lnTo>
                  <a:pt x="6765" y="3735"/>
                </a:lnTo>
                <a:lnTo>
                  <a:pt x="6880" y="3721"/>
                </a:lnTo>
                <a:lnTo>
                  <a:pt x="6996" y="3710"/>
                </a:lnTo>
                <a:lnTo>
                  <a:pt x="7113" y="3704"/>
                </a:lnTo>
                <a:lnTo>
                  <a:pt x="7231" y="3702"/>
                </a:lnTo>
                <a:lnTo>
                  <a:pt x="7350" y="3704"/>
                </a:lnTo>
                <a:lnTo>
                  <a:pt x="7470" y="3710"/>
                </a:lnTo>
                <a:lnTo>
                  <a:pt x="7591" y="3721"/>
                </a:lnTo>
                <a:lnTo>
                  <a:pt x="7714" y="3734"/>
                </a:lnTo>
                <a:lnTo>
                  <a:pt x="7837" y="3752"/>
                </a:lnTo>
                <a:lnTo>
                  <a:pt x="7963" y="3773"/>
                </a:lnTo>
                <a:lnTo>
                  <a:pt x="8089" y="3799"/>
                </a:lnTo>
                <a:lnTo>
                  <a:pt x="8216" y="3827"/>
                </a:lnTo>
                <a:lnTo>
                  <a:pt x="8345" y="3860"/>
                </a:lnTo>
                <a:lnTo>
                  <a:pt x="8475" y="3895"/>
                </a:lnTo>
                <a:lnTo>
                  <a:pt x="8608" y="3934"/>
                </a:lnTo>
                <a:lnTo>
                  <a:pt x="8741" y="3976"/>
                </a:lnTo>
                <a:lnTo>
                  <a:pt x="8793" y="3994"/>
                </a:lnTo>
                <a:lnTo>
                  <a:pt x="8842" y="4013"/>
                </a:lnTo>
                <a:lnTo>
                  <a:pt x="8888" y="4033"/>
                </a:lnTo>
                <a:lnTo>
                  <a:pt x="8931" y="4054"/>
                </a:lnTo>
                <a:lnTo>
                  <a:pt x="8970" y="4074"/>
                </a:lnTo>
                <a:lnTo>
                  <a:pt x="9008" y="4095"/>
                </a:lnTo>
                <a:lnTo>
                  <a:pt x="9043" y="4117"/>
                </a:lnTo>
                <a:lnTo>
                  <a:pt x="9075" y="4138"/>
                </a:lnTo>
                <a:lnTo>
                  <a:pt x="9133" y="4177"/>
                </a:lnTo>
                <a:lnTo>
                  <a:pt x="9185" y="4212"/>
                </a:lnTo>
                <a:lnTo>
                  <a:pt x="9209" y="4228"/>
                </a:lnTo>
                <a:lnTo>
                  <a:pt x="9231" y="4243"/>
                </a:lnTo>
                <a:lnTo>
                  <a:pt x="9252" y="4254"/>
                </a:lnTo>
                <a:lnTo>
                  <a:pt x="9272" y="4265"/>
                </a:lnTo>
                <a:lnTo>
                  <a:pt x="9292" y="4273"/>
                </a:lnTo>
                <a:lnTo>
                  <a:pt x="9311" y="4279"/>
                </a:lnTo>
                <a:lnTo>
                  <a:pt x="9330" y="4282"/>
                </a:lnTo>
                <a:lnTo>
                  <a:pt x="9348" y="4282"/>
                </a:lnTo>
                <a:lnTo>
                  <a:pt x="9367" y="4279"/>
                </a:lnTo>
                <a:lnTo>
                  <a:pt x="9385" y="4272"/>
                </a:lnTo>
                <a:lnTo>
                  <a:pt x="9404" y="4262"/>
                </a:lnTo>
                <a:lnTo>
                  <a:pt x="9424" y="4248"/>
                </a:lnTo>
                <a:lnTo>
                  <a:pt x="9444" y="4230"/>
                </a:lnTo>
                <a:lnTo>
                  <a:pt x="9465" y="4208"/>
                </a:lnTo>
                <a:lnTo>
                  <a:pt x="9486" y="4182"/>
                </a:lnTo>
                <a:lnTo>
                  <a:pt x="9509" y="4151"/>
                </a:lnTo>
                <a:lnTo>
                  <a:pt x="9533" y="4115"/>
                </a:lnTo>
                <a:lnTo>
                  <a:pt x="9560" y="4074"/>
                </a:lnTo>
                <a:lnTo>
                  <a:pt x="9587" y="4028"/>
                </a:lnTo>
                <a:lnTo>
                  <a:pt x="9616" y="3975"/>
                </a:lnTo>
                <a:lnTo>
                  <a:pt x="9654" y="3909"/>
                </a:lnTo>
                <a:lnTo>
                  <a:pt x="9693" y="3842"/>
                </a:lnTo>
                <a:lnTo>
                  <a:pt x="9732" y="3775"/>
                </a:lnTo>
                <a:lnTo>
                  <a:pt x="9772" y="3709"/>
                </a:lnTo>
                <a:lnTo>
                  <a:pt x="9853" y="3578"/>
                </a:lnTo>
                <a:lnTo>
                  <a:pt x="9936" y="3447"/>
                </a:lnTo>
                <a:lnTo>
                  <a:pt x="10023" y="3314"/>
                </a:lnTo>
                <a:lnTo>
                  <a:pt x="10110" y="3180"/>
                </a:lnTo>
                <a:lnTo>
                  <a:pt x="10201" y="3045"/>
                </a:lnTo>
                <a:lnTo>
                  <a:pt x="10294" y="2907"/>
                </a:lnTo>
                <a:lnTo>
                  <a:pt x="10389" y="2763"/>
                </a:lnTo>
                <a:lnTo>
                  <a:pt x="10487" y="2616"/>
                </a:lnTo>
                <a:lnTo>
                  <a:pt x="10587" y="2464"/>
                </a:lnTo>
                <a:lnTo>
                  <a:pt x="10690" y="2305"/>
                </a:lnTo>
                <a:lnTo>
                  <a:pt x="10795" y="2140"/>
                </a:lnTo>
                <a:lnTo>
                  <a:pt x="10903" y="1966"/>
                </a:lnTo>
                <a:lnTo>
                  <a:pt x="10958" y="1877"/>
                </a:lnTo>
                <a:lnTo>
                  <a:pt x="11012" y="1785"/>
                </a:lnTo>
                <a:lnTo>
                  <a:pt x="11068" y="1691"/>
                </a:lnTo>
                <a:lnTo>
                  <a:pt x="11125" y="1595"/>
                </a:lnTo>
                <a:lnTo>
                  <a:pt x="11040" y="1544"/>
                </a:lnTo>
                <a:lnTo>
                  <a:pt x="10957" y="1494"/>
                </a:lnTo>
                <a:lnTo>
                  <a:pt x="10874" y="1443"/>
                </a:lnTo>
                <a:lnTo>
                  <a:pt x="10794" y="1392"/>
                </a:lnTo>
                <a:lnTo>
                  <a:pt x="10635" y="1291"/>
                </a:lnTo>
                <a:lnTo>
                  <a:pt x="10481" y="1191"/>
                </a:lnTo>
                <a:lnTo>
                  <a:pt x="10329" y="1092"/>
                </a:lnTo>
                <a:lnTo>
                  <a:pt x="10179" y="995"/>
                </a:lnTo>
                <a:lnTo>
                  <a:pt x="10104" y="948"/>
                </a:lnTo>
                <a:lnTo>
                  <a:pt x="10029" y="901"/>
                </a:lnTo>
                <a:lnTo>
                  <a:pt x="9953" y="854"/>
                </a:lnTo>
                <a:lnTo>
                  <a:pt x="9879" y="808"/>
                </a:lnTo>
                <a:lnTo>
                  <a:pt x="9804" y="763"/>
                </a:lnTo>
                <a:lnTo>
                  <a:pt x="9728" y="719"/>
                </a:lnTo>
                <a:lnTo>
                  <a:pt x="9652" y="675"/>
                </a:lnTo>
                <a:lnTo>
                  <a:pt x="9575" y="633"/>
                </a:lnTo>
                <a:lnTo>
                  <a:pt x="9497" y="591"/>
                </a:lnTo>
                <a:lnTo>
                  <a:pt x="9420" y="550"/>
                </a:lnTo>
                <a:lnTo>
                  <a:pt x="9340" y="511"/>
                </a:lnTo>
                <a:lnTo>
                  <a:pt x="9260" y="472"/>
                </a:lnTo>
                <a:lnTo>
                  <a:pt x="9178" y="435"/>
                </a:lnTo>
                <a:lnTo>
                  <a:pt x="9095" y="399"/>
                </a:lnTo>
                <a:lnTo>
                  <a:pt x="9011" y="364"/>
                </a:lnTo>
                <a:lnTo>
                  <a:pt x="8926" y="331"/>
                </a:lnTo>
                <a:lnTo>
                  <a:pt x="8838" y="298"/>
                </a:lnTo>
                <a:lnTo>
                  <a:pt x="8749" y="268"/>
                </a:lnTo>
                <a:lnTo>
                  <a:pt x="8657" y="238"/>
                </a:lnTo>
                <a:lnTo>
                  <a:pt x="8565" y="211"/>
                </a:lnTo>
                <a:lnTo>
                  <a:pt x="8486" y="189"/>
                </a:lnTo>
                <a:lnTo>
                  <a:pt x="8408" y="168"/>
                </a:lnTo>
                <a:lnTo>
                  <a:pt x="8331" y="149"/>
                </a:lnTo>
                <a:lnTo>
                  <a:pt x="8254" y="131"/>
                </a:lnTo>
                <a:lnTo>
                  <a:pt x="8178" y="114"/>
                </a:lnTo>
                <a:lnTo>
                  <a:pt x="8104" y="99"/>
                </a:lnTo>
                <a:lnTo>
                  <a:pt x="8029" y="85"/>
                </a:lnTo>
                <a:lnTo>
                  <a:pt x="7955" y="72"/>
                </a:lnTo>
                <a:lnTo>
                  <a:pt x="7881" y="60"/>
                </a:lnTo>
                <a:lnTo>
                  <a:pt x="7809" y="50"/>
                </a:lnTo>
                <a:lnTo>
                  <a:pt x="7737" y="40"/>
                </a:lnTo>
                <a:lnTo>
                  <a:pt x="7666" y="32"/>
                </a:lnTo>
                <a:lnTo>
                  <a:pt x="7594" y="25"/>
                </a:lnTo>
                <a:lnTo>
                  <a:pt x="7524" y="18"/>
                </a:lnTo>
                <a:lnTo>
                  <a:pt x="7453" y="13"/>
                </a:lnTo>
                <a:lnTo>
                  <a:pt x="7382" y="9"/>
                </a:lnTo>
                <a:lnTo>
                  <a:pt x="7313" y="6"/>
                </a:lnTo>
                <a:lnTo>
                  <a:pt x="7244" y="4"/>
                </a:lnTo>
                <a:lnTo>
                  <a:pt x="7175" y="1"/>
                </a:lnTo>
                <a:lnTo>
                  <a:pt x="7106" y="0"/>
                </a:lnTo>
                <a:lnTo>
                  <a:pt x="7037" y="0"/>
                </a:lnTo>
                <a:lnTo>
                  <a:pt x="6969" y="1"/>
                </a:lnTo>
                <a:lnTo>
                  <a:pt x="6900" y="2"/>
                </a:lnTo>
                <a:lnTo>
                  <a:pt x="6832" y="5"/>
                </a:lnTo>
                <a:lnTo>
                  <a:pt x="6765" y="8"/>
                </a:lnTo>
                <a:lnTo>
                  <a:pt x="6696" y="11"/>
                </a:lnTo>
                <a:lnTo>
                  <a:pt x="6628" y="15"/>
                </a:lnTo>
                <a:lnTo>
                  <a:pt x="6560" y="19"/>
                </a:lnTo>
                <a:lnTo>
                  <a:pt x="6423" y="31"/>
                </a:lnTo>
                <a:lnTo>
                  <a:pt x="6287" y="42"/>
                </a:lnTo>
                <a:lnTo>
                  <a:pt x="6203" y="53"/>
                </a:lnTo>
                <a:lnTo>
                  <a:pt x="6117" y="66"/>
                </a:lnTo>
                <a:lnTo>
                  <a:pt x="6029" y="82"/>
                </a:lnTo>
                <a:lnTo>
                  <a:pt x="5936" y="101"/>
                </a:lnTo>
                <a:lnTo>
                  <a:pt x="5842" y="125"/>
                </a:lnTo>
                <a:lnTo>
                  <a:pt x="5745" y="150"/>
                </a:lnTo>
                <a:lnTo>
                  <a:pt x="5646" y="178"/>
                </a:lnTo>
                <a:lnTo>
                  <a:pt x="5546" y="210"/>
                </a:lnTo>
                <a:lnTo>
                  <a:pt x="5444" y="244"/>
                </a:lnTo>
                <a:lnTo>
                  <a:pt x="5341" y="279"/>
                </a:lnTo>
                <a:lnTo>
                  <a:pt x="5237" y="318"/>
                </a:lnTo>
                <a:lnTo>
                  <a:pt x="5133" y="359"/>
                </a:lnTo>
                <a:lnTo>
                  <a:pt x="5027" y="403"/>
                </a:lnTo>
                <a:lnTo>
                  <a:pt x="4922" y="449"/>
                </a:lnTo>
                <a:lnTo>
                  <a:pt x="4818" y="496"/>
                </a:lnTo>
                <a:lnTo>
                  <a:pt x="4713" y="545"/>
                </a:lnTo>
                <a:lnTo>
                  <a:pt x="4608" y="596"/>
                </a:lnTo>
                <a:lnTo>
                  <a:pt x="4506" y="649"/>
                </a:lnTo>
                <a:lnTo>
                  <a:pt x="4404" y="703"/>
                </a:lnTo>
                <a:lnTo>
                  <a:pt x="4303" y="759"/>
                </a:lnTo>
                <a:lnTo>
                  <a:pt x="4204" y="815"/>
                </a:lnTo>
                <a:lnTo>
                  <a:pt x="4107" y="873"/>
                </a:lnTo>
                <a:lnTo>
                  <a:pt x="4014" y="933"/>
                </a:lnTo>
                <a:lnTo>
                  <a:pt x="3921" y="993"/>
                </a:lnTo>
                <a:lnTo>
                  <a:pt x="3832" y="1054"/>
                </a:lnTo>
                <a:lnTo>
                  <a:pt x="3745" y="1117"/>
                </a:lnTo>
                <a:lnTo>
                  <a:pt x="3662" y="1179"/>
                </a:lnTo>
                <a:lnTo>
                  <a:pt x="3582" y="1242"/>
                </a:lnTo>
                <a:lnTo>
                  <a:pt x="3506" y="1305"/>
                </a:lnTo>
                <a:lnTo>
                  <a:pt x="3435" y="1369"/>
                </a:lnTo>
                <a:lnTo>
                  <a:pt x="3367" y="1433"/>
                </a:lnTo>
                <a:lnTo>
                  <a:pt x="3304" y="1498"/>
                </a:lnTo>
                <a:lnTo>
                  <a:pt x="3233" y="1576"/>
                </a:lnTo>
                <a:lnTo>
                  <a:pt x="3161" y="1657"/>
                </a:lnTo>
                <a:lnTo>
                  <a:pt x="3090" y="1739"/>
                </a:lnTo>
                <a:lnTo>
                  <a:pt x="3021" y="1824"/>
                </a:lnTo>
                <a:lnTo>
                  <a:pt x="2953" y="1910"/>
                </a:lnTo>
                <a:lnTo>
                  <a:pt x="2884" y="2000"/>
                </a:lnTo>
                <a:lnTo>
                  <a:pt x="2817" y="2090"/>
                </a:lnTo>
                <a:lnTo>
                  <a:pt x="2750" y="2182"/>
                </a:lnTo>
                <a:lnTo>
                  <a:pt x="2685" y="2275"/>
                </a:lnTo>
                <a:lnTo>
                  <a:pt x="2620" y="2370"/>
                </a:lnTo>
                <a:lnTo>
                  <a:pt x="2556" y="2466"/>
                </a:lnTo>
                <a:lnTo>
                  <a:pt x="2492" y="2563"/>
                </a:lnTo>
                <a:lnTo>
                  <a:pt x="2429" y="2661"/>
                </a:lnTo>
                <a:lnTo>
                  <a:pt x="2367" y="2760"/>
                </a:lnTo>
                <a:lnTo>
                  <a:pt x="2305" y="2860"/>
                </a:lnTo>
                <a:lnTo>
                  <a:pt x="2244" y="2961"/>
                </a:lnTo>
                <a:lnTo>
                  <a:pt x="2184" y="3062"/>
                </a:lnTo>
                <a:lnTo>
                  <a:pt x="2124" y="3165"/>
                </a:lnTo>
                <a:lnTo>
                  <a:pt x="2064" y="3267"/>
                </a:lnTo>
                <a:lnTo>
                  <a:pt x="2005" y="3369"/>
                </a:lnTo>
                <a:lnTo>
                  <a:pt x="1888" y="3573"/>
                </a:lnTo>
                <a:lnTo>
                  <a:pt x="1773" y="3777"/>
                </a:lnTo>
                <a:lnTo>
                  <a:pt x="1660" y="3980"/>
                </a:lnTo>
                <a:lnTo>
                  <a:pt x="1547" y="4180"/>
                </a:lnTo>
                <a:lnTo>
                  <a:pt x="1437" y="4378"/>
                </a:lnTo>
                <a:lnTo>
                  <a:pt x="1326" y="4570"/>
                </a:lnTo>
                <a:lnTo>
                  <a:pt x="1305" y="4607"/>
                </a:lnTo>
                <a:lnTo>
                  <a:pt x="1287" y="4640"/>
                </a:lnTo>
                <a:lnTo>
                  <a:pt x="1273" y="4668"/>
                </a:lnTo>
                <a:lnTo>
                  <a:pt x="1263" y="4693"/>
                </a:lnTo>
                <a:lnTo>
                  <a:pt x="1253" y="4715"/>
                </a:lnTo>
                <a:lnTo>
                  <a:pt x="1247" y="4734"/>
                </a:lnTo>
                <a:lnTo>
                  <a:pt x="1241" y="4753"/>
                </a:lnTo>
                <a:lnTo>
                  <a:pt x="1235" y="4769"/>
                </a:lnTo>
                <a:lnTo>
                  <a:pt x="1226" y="4804"/>
                </a:lnTo>
                <a:lnTo>
                  <a:pt x="1213" y="4845"/>
                </a:lnTo>
                <a:lnTo>
                  <a:pt x="1205" y="4869"/>
                </a:lnTo>
                <a:lnTo>
                  <a:pt x="1194" y="4897"/>
                </a:lnTo>
                <a:lnTo>
                  <a:pt x="1181" y="4928"/>
                </a:lnTo>
                <a:lnTo>
                  <a:pt x="1164" y="4964"/>
                </a:lnTo>
                <a:lnTo>
                  <a:pt x="1080" y="5139"/>
                </a:lnTo>
                <a:lnTo>
                  <a:pt x="1000" y="5304"/>
                </a:lnTo>
                <a:lnTo>
                  <a:pt x="922" y="5462"/>
                </a:lnTo>
                <a:lnTo>
                  <a:pt x="848" y="5614"/>
                </a:lnTo>
                <a:lnTo>
                  <a:pt x="778" y="5762"/>
                </a:lnTo>
                <a:lnTo>
                  <a:pt x="709" y="5909"/>
                </a:lnTo>
                <a:lnTo>
                  <a:pt x="676" y="5980"/>
                </a:lnTo>
                <a:lnTo>
                  <a:pt x="644" y="6053"/>
                </a:lnTo>
                <a:lnTo>
                  <a:pt x="612" y="6126"/>
                </a:lnTo>
                <a:lnTo>
                  <a:pt x="582" y="6199"/>
                </a:lnTo>
                <a:lnTo>
                  <a:pt x="551" y="6273"/>
                </a:lnTo>
                <a:lnTo>
                  <a:pt x="521" y="6348"/>
                </a:lnTo>
                <a:lnTo>
                  <a:pt x="492" y="6424"/>
                </a:lnTo>
                <a:lnTo>
                  <a:pt x="463" y="6501"/>
                </a:lnTo>
                <a:lnTo>
                  <a:pt x="435" y="6579"/>
                </a:lnTo>
                <a:lnTo>
                  <a:pt x="407" y="6660"/>
                </a:lnTo>
                <a:lnTo>
                  <a:pt x="381" y="6742"/>
                </a:lnTo>
                <a:lnTo>
                  <a:pt x="353" y="6826"/>
                </a:lnTo>
                <a:lnTo>
                  <a:pt x="327" y="6912"/>
                </a:lnTo>
                <a:lnTo>
                  <a:pt x="302" y="7001"/>
                </a:lnTo>
                <a:lnTo>
                  <a:pt x="276" y="7092"/>
                </a:lnTo>
                <a:lnTo>
                  <a:pt x="251" y="7187"/>
                </a:lnTo>
                <a:lnTo>
                  <a:pt x="226" y="7285"/>
                </a:lnTo>
                <a:lnTo>
                  <a:pt x="202" y="7386"/>
                </a:lnTo>
                <a:lnTo>
                  <a:pt x="179" y="7490"/>
                </a:lnTo>
                <a:lnTo>
                  <a:pt x="154" y="7599"/>
                </a:lnTo>
                <a:lnTo>
                  <a:pt x="133" y="7702"/>
                </a:lnTo>
                <a:lnTo>
                  <a:pt x="113" y="7801"/>
                </a:lnTo>
                <a:lnTo>
                  <a:pt x="94" y="7898"/>
                </a:lnTo>
                <a:lnTo>
                  <a:pt x="77" y="7993"/>
                </a:lnTo>
                <a:lnTo>
                  <a:pt x="63" y="8084"/>
                </a:lnTo>
                <a:lnTo>
                  <a:pt x="49" y="8174"/>
                </a:lnTo>
                <a:lnTo>
                  <a:pt x="36" y="8261"/>
                </a:lnTo>
                <a:lnTo>
                  <a:pt x="26" y="8346"/>
                </a:lnTo>
                <a:lnTo>
                  <a:pt x="17" y="8430"/>
                </a:lnTo>
                <a:lnTo>
                  <a:pt x="10" y="8512"/>
                </a:lnTo>
                <a:lnTo>
                  <a:pt x="5" y="8593"/>
                </a:lnTo>
                <a:lnTo>
                  <a:pt x="2" y="8672"/>
                </a:lnTo>
                <a:lnTo>
                  <a:pt x="0" y="8750"/>
                </a:lnTo>
                <a:lnTo>
                  <a:pt x="0" y="8827"/>
                </a:lnTo>
                <a:lnTo>
                  <a:pt x="1" y="8902"/>
                </a:lnTo>
                <a:lnTo>
                  <a:pt x="5" y="8978"/>
                </a:lnTo>
                <a:lnTo>
                  <a:pt x="10" y="9053"/>
                </a:lnTo>
                <a:lnTo>
                  <a:pt x="17" y="9128"/>
                </a:lnTo>
                <a:lnTo>
                  <a:pt x="27" y="9203"/>
                </a:lnTo>
                <a:lnTo>
                  <a:pt x="37" y="9276"/>
                </a:lnTo>
                <a:lnTo>
                  <a:pt x="51" y="9351"/>
                </a:lnTo>
                <a:lnTo>
                  <a:pt x="66" y="9426"/>
                </a:lnTo>
                <a:lnTo>
                  <a:pt x="84" y="9501"/>
                </a:lnTo>
                <a:lnTo>
                  <a:pt x="103" y="9576"/>
                </a:lnTo>
                <a:lnTo>
                  <a:pt x="124" y="9653"/>
                </a:lnTo>
                <a:lnTo>
                  <a:pt x="147" y="9730"/>
                </a:lnTo>
                <a:lnTo>
                  <a:pt x="173" y="9809"/>
                </a:lnTo>
                <a:lnTo>
                  <a:pt x="201" y="9889"/>
                </a:lnTo>
                <a:lnTo>
                  <a:pt x="230" y="9970"/>
                </a:lnTo>
                <a:lnTo>
                  <a:pt x="263" y="10052"/>
                </a:lnTo>
                <a:lnTo>
                  <a:pt x="296" y="10137"/>
                </a:lnTo>
                <a:lnTo>
                  <a:pt x="333" y="10223"/>
                </a:lnTo>
                <a:lnTo>
                  <a:pt x="399" y="10372"/>
                </a:lnTo>
                <a:lnTo>
                  <a:pt x="464" y="10522"/>
                </a:lnTo>
                <a:lnTo>
                  <a:pt x="530" y="10669"/>
                </a:lnTo>
                <a:lnTo>
                  <a:pt x="599" y="10817"/>
                </a:lnTo>
                <a:lnTo>
                  <a:pt x="634" y="10890"/>
                </a:lnTo>
                <a:lnTo>
                  <a:pt x="669" y="10963"/>
                </a:lnTo>
                <a:lnTo>
                  <a:pt x="706" y="11036"/>
                </a:lnTo>
                <a:lnTo>
                  <a:pt x="743" y="11108"/>
                </a:lnTo>
                <a:lnTo>
                  <a:pt x="781" y="11181"/>
                </a:lnTo>
                <a:lnTo>
                  <a:pt x="820" y="11254"/>
                </a:lnTo>
                <a:lnTo>
                  <a:pt x="860" y="11325"/>
                </a:lnTo>
                <a:lnTo>
                  <a:pt x="900" y="11397"/>
                </a:lnTo>
                <a:lnTo>
                  <a:pt x="942" y="11469"/>
                </a:lnTo>
                <a:lnTo>
                  <a:pt x="985" y="11540"/>
                </a:lnTo>
                <a:lnTo>
                  <a:pt x="1029" y="11612"/>
                </a:lnTo>
                <a:lnTo>
                  <a:pt x="1074" y="11682"/>
                </a:lnTo>
                <a:lnTo>
                  <a:pt x="1121" y="11754"/>
                </a:lnTo>
                <a:lnTo>
                  <a:pt x="1169" y="11824"/>
                </a:lnTo>
                <a:lnTo>
                  <a:pt x="1219" y="11894"/>
                </a:lnTo>
                <a:lnTo>
                  <a:pt x="1269" y="11965"/>
                </a:lnTo>
                <a:lnTo>
                  <a:pt x="1322" y="12034"/>
                </a:lnTo>
                <a:lnTo>
                  <a:pt x="1375" y="12105"/>
                </a:lnTo>
                <a:lnTo>
                  <a:pt x="1431" y="12174"/>
                </a:lnTo>
                <a:lnTo>
                  <a:pt x="1489" y="12243"/>
                </a:lnTo>
                <a:lnTo>
                  <a:pt x="1548" y="12312"/>
                </a:lnTo>
                <a:lnTo>
                  <a:pt x="1610" y="12380"/>
                </a:lnTo>
                <a:lnTo>
                  <a:pt x="1673" y="12449"/>
                </a:lnTo>
                <a:lnTo>
                  <a:pt x="1739" y="12517"/>
                </a:lnTo>
                <a:lnTo>
                  <a:pt x="1805" y="12586"/>
                </a:lnTo>
                <a:lnTo>
                  <a:pt x="1873" y="12654"/>
                </a:lnTo>
                <a:lnTo>
                  <a:pt x="1943" y="12721"/>
                </a:lnTo>
                <a:lnTo>
                  <a:pt x="2012" y="12787"/>
                </a:lnTo>
                <a:lnTo>
                  <a:pt x="2082" y="12853"/>
                </a:lnTo>
                <a:lnTo>
                  <a:pt x="2152" y="12919"/>
                </a:lnTo>
                <a:lnTo>
                  <a:pt x="2224" y="12984"/>
                </a:lnTo>
                <a:lnTo>
                  <a:pt x="2296" y="13049"/>
                </a:lnTo>
                <a:lnTo>
                  <a:pt x="2367" y="13114"/>
                </a:lnTo>
                <a:lnTo>
                  <a:pt x="2439" y="13179"/>
                </a:lnTo>
                <a:lnTo>
                  <a:pt x="2511" y="13244"/>
                </a:lnTo>
                <a:lnTo>
                  <a:pt x="2583" y="13309"/>
                </a:lnTo>
                <a:lnTo>
                  <a:pt x="2656" y="13375"/>
                </a:lnTo>
                <a:lnTo>
                  <a:pt x="2727" y="13440"/>
                </a:lnTo>
                <a:lnTo>
                  <a:pt x="2799" y="13506"/>
                </a:lnTo>
                <a:lnTo>
                  <a:pt x="2869" y="13572"/>
                </a:lnTo>
                <a:lnTo>
                  <a:pt x="2945" y="13643"/>
                </a:lnTo>
                <a:lnTo>
                  <a:pt x="3018" y="13709"/>
                </a:lnTo>
                <a:lnTo>
                  <a:pt x="3055" y="13741"/>
                </a:lnTo>
                <a:lnTo>
                  <a:pt x="3090" y="13771"/>
                </a:lnTo>
                <a:lnTo>
                  <a:pt x="3126" y="13802"/>
                </a:lnTo>
                <a:lnTo>
                  <a:pt x="3164" y="13832"/>
                </a:lnTo>
                <a:lnTo>
                  <a:pt x="3202" y="13861"/>
                </a:lnTo>
                <a:lnTo>
                  <a:pt x="3241" y="13889"/>
                </a:lnTo>
                <a:lnTo>
                  <a:pt x="3282" y="13919"/>
                </a:lnTo>
                <a:lnTo>
                  <a:pt x="3324" y="13947"/>
                </a:lnTo>
                <a:lnTo>
                  <a:pt x="3368" y="13977"/>
                </a:lnTo>
                <a:lnTo>
                  <a:pt x="3416" y="14005"/>
                </a:lnTo>
                <a:lnTo>
                  <a:pt x="3465" y="14035"/>
                </a:lnTo>
                <a:lnTo>
                  <a:pt x="3518" y="14065"/>
                </a:lnTo>
                <a:lnTo>
                  <a:pt x="3555" y="14085"/>
                </a:lnTo>
                <a:lnTo>
                  <a:pt x="3588" y="14104"/>
                </a:lnTo>
                <a:lnTo>
                  <a:pt x="3620" y="14120"/>
                </a:lnTo>
                <a:lnTo>
                  <a:pt x="3649" y="14135"/>
                </a:lnTo>
                <a:lnTo>
                  <a:pt x="3677" y="14146"/>
                </a:lnTo>
                <a:lnTo>
                  <a:pt x="3702" y="14157"/>
                </a:lnTo>
                <a:lnTo>
                  <a:pt x="3725" y="14165"/>
                </a:lnTo>
                <a:lnTo>
                  <a:pt x="3747" y="14172"/>
                </a:lnTo>
                <a:lnTo>
                  <a:pt x="3767" y="14176"/>
                </a:lnTo>
                <a:lnTo>
                  <a:pt x="3785" y="14178"/>
                </a:lnTo>
                <a:lnTo>
                  <a:pt x="3802" y="14179"/>
                </a:lnTo>
                <a:lnTo>
                  <a:pt x="3818" y="14178"/>
                </a:lnTo>
                <a:lnTo>
                  <a:pt x="3834" y="14174"/>
                </a:lnTo>
                <a:lnTo>
                  <a:pt x="3847" y="14168"/>
                </a:lnTo>
                <a:lnTo>
                  <a:pt x="3860" y="14162"/>
                </a:lnTo>
                <a:lnTo>
                  <a:pt x="3873" y="14153"/>
                </a:lnTo>
                <a:lnTo>
                  <a:pt x="3884" y="14142"/>
                </a:lnTo>
                <a:lnTo>
                  <a:pt x="3896" y="14130"/>
                </a:lnTo>
                <a:lnTo>
                  <a:pt x="3907" y="14115"/>
                </a:lnTo>
                <a:lnTo>
                  <a:pt x="3919" y="14099"/>
                </a:lnTo>
                <a:lnTo>
                  <a:pt x="3931" y="14081"/>
                </a:lnTo>
                <a:lnTo>
                  <a:pt x="3941" y="14061"/>
                </a:lnTo>
                <a:lnTo>
                  <a:pt x="3954" y="14039"/>
                </a:lnTo>
                <a:lnTo>
                  <a:pt x="3965" y="14016"/>
                </a:lnTo>
                <a:lnTo>
                  <a:pt x="3992" y="13964"/>
                </a:lnTo>
                <a:lnTo>
                  <a:pt x="4022" y="13906"/>
                </a:lnTo>
                <a:lnTo>
                  <a:pt x="4056" y="13841"/>
                </a:lnTo>
                <a:lnTo>
                  <a:pt x="4097" y="13768"/>
                </a:lnTo>
                <a:lnTo>
                  <a:pt x="4196" y="13599"/>
                </a:lnTo>
                <a:lnTo>
                  <a:pt x="4294" y="13432"/>
                </a:lnTo>
                <a:lnTo>
                  <a:pt x="4393" y="13270"/>
                </a:lnTo>
                <a:lnTo>
                  <a:pt x="4491" y="13110"/>
                </a:lnTo>
                <a:lnTo>
                  <a:pt x="4587" y="12952"/>
                </a:lnTo>
                <a:lnTo>
                  <a:pt x="4683" y="12797"/>
                </a:lnTo>
                <a:lnTo>
                  <a:pt x="4778" y="12644"/>
                </a:lnTo>
                <a:lnTo>
                  <a:pt x="4871" y="12491"/>
                </a:lnTo>
                <a:lnTo>
                  <a:pt x="4962" y="12340"/>
                </a:lnTo>
                <a:lnTo>
                  <a:pt x="5051" y="12190"/>
                </a:lnTo>
                <a:lnTo>
                  <a:pt x="5095" y="12115"/>
                </a:lnTo>
                <a:lnTo>
                  <a:pt x="5138" y="12040"/>
                </a:lnTo>
                <a:lnTo>
                  <a:pt x="5181" y="11965"/>
                </a:lnTo>
                <a:lnTo>
                  <a:pt x="5222" y="11890"/>
                </a:lnTo>
                <a:lnTo>
                  <a:pt x="5264" y="11815"/>
                </a:lnTo>
                <a:lnTo>
                  <a:pt x="5304" y="11739"/>
                </a:lnTo>
                <a:lnTo>
                  <a:pt x="5344" y="11663"/>
                </a:lnTo>
                <a:lnTo>
                  <a:pt x="5384" y="11588"/>
                </a:lnTo>
                <a:lnTo>
                  <a:pt x="5422" y="11512"/>
                </a:lnTo>
                <a:lnTo>
                  <a:pt x="5460" y="11436"/>
                </a:lnTo>
                <a:lnTo>
                  <a:pt x="5497" y="11359"/>
                </a:lnTo>
                <a:lnTo>
                  <a:pt x="5533" y="11281"/>
                </a:lnTo>
                <a:lnTo>
                  <a:pt x="5377" y="111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6" name="Freeform 7">
            <a:extLst>
              <a:ext uri="{FF2B5EF4-FFF2-40B4-BE49-F238E27FC236}">
                <a16:creationId xmlns:a16="http://schemas.microsoft.com/office/drawing/2014/main" id="{6C7B0064-66D3-4004-9452-D801A6217F1F}"/>
              </a:ext>
            </a:extLst>
          </p:cNvPr>
          <p:cNvSpPr>
            <a:spLocks/>
          </p:cNvSpPr>
          <p:nvPr/>
        </p:nvSpPr>
        <p:spPr bwMode="auto">
          <a:xfrm>
            <a:off x="2937703" y="6316033"/>
            <a:ext cx="322263" cy="312737"/>
          </a:xfrm>
          <a:custGeom>
            <a:avLst/>
            <a:gdLst>
              <a:gd name="T0" fmla="*/ 499 w 3255"/>
              <a:gd name="T1" fmla="*/ 675 h 3152"/>
              <a:gd name="T2" fmla="*/ 478 w 3255"/>
              <a:gd name="T3" fmla="*/ 784 h 3152"/>
              <a:gd name="T4" fmla="*/ 448 w 3255"/>
              <a:gd name="T5" fmla="*/ 910 h 3152"/>
              <a:gd name="T6" fmla="*/ 405 w 3255"/>
              <a:gd name="T7" fmla="*/ 1032 h 3152"/>
              <a:gd name="T8" fmla="*/ 364 w 3255"/>
              <a:gd name="T9" fmla="*/ 1131 h 3152"/>
              <a:gd name="T10" fmla="*/ 34 w 3255"/>
              <a:gd name="T11" fmla="*/ 2126 h 3152"/>
              <a:gd name="T12" fmla="*/ 3 w 3255"/>
              <a:gd name="T13" fmla="*/ 2247 h 3152"/>
              <a:gd name="T14" fmla="*/ 1 w 3255"/>
              <a:gd name="T15" fmla="*/ 2294 h 3152"/>
              <a:gd name="T16" fmla="*/ 13 w 3255"/>
              <a:gd name="T17" fmla="*/ 2330 h 3152"/>
              <a:gd name="T18" fmla="*/ 40 w 3255"/>
              <a:gd name="T19" fmla="*/ 2358 h 3152"/>
              <a:gd name="T20" fmla="*/ 94 w 3255"/>
              <a:gd name="T21" fmla="*/ 2385 h 3152"/>
              <a:gd name="T22" fmla="*/ 179 w 3255"/>
              <a:gd name="T23" fmla="*/ 2418 h 3152"/>
              <a:gd name="T24" fmla="*/ 387 w 3255"/>
              <a:gd name="T25" fmla="*/ 2482 h 3152"/>
              <a:gd name="T26" fmla="*/ 631 w 3255"/>
              <a:gd name="T27" fmla="*/ 2545 h 3152"/>
              <a:gd name="T28" fmla="*/ 892 w 3255"/>
              <a:gd name="T29" fmla="*/ 2615 h 3152"/>
              <a:gd name="T30" fmla="*/ 1152 w 3255"/>
              <a:gd name="T31" fmla="*/ 2693 h 3152"/>
              <a:gd name="T32" fmla="*/ 1276 w 3255"/>
              <a:gd name="T33" fmla="*/ 2737 h 3152"/>
              <a:gd name="T34" fmla="*/ 1389 w 3255"/>
              <a:gd name="T35" fmla="*/ 2779 h 3152"/>
              <a:gd name="T36" fmla="*/ 1546 w 3255"/>
              <a:gd name="T37" fmla="*/ 2829 h 3152"/>
              <a:gd name="T38" fmla="*/ 1794 w 3255"/>
              <a:gd name="T39" fmla="*/ 2899 h 3152"/>
              <a:gd name="T40" fmla="*/ 2557 w 3255"/>
              <a:gd name="T41" fmla="*/ 3152 h 3152"/>
              <a:gd name="T42" fmla="*/ 2602 w 3255"/>
              <a:gd name="T43" fmla="*/ 3087 h 3152"/>
              <a:gd name="T44" fmla="*/ 2655 w 3255"/>
              <a:gd name="T45" fmla="*/ 2988 h 3152"/>
              <a:gd name="T46" fmla="*/ 2709 w 3255"/>
              <a:gd name="T47" fmla="*/ 2873 h 3152"/>
              <a:gd name="T48" fmla="*/ 2757 w 3255"/>
              <a:gd name="T49" fmla="*/ 2755 h 3152"/>
              <a:gd name="T50" fmla="*/ 2795 w 3255"/>
              <a:gd name="T51" fmla="*/ 2650 h 3152"/>
              <a:gd name="T52" fmla="*/ 2846 w 3255"/>
              <a:gd name="T53" fmla="*/ 2479 h 3152"/>
              <a:gd name="T54" fmla="*/ 2933 w 3255"/>
              <a:gd name="T55" fmla="*/ 2161 h 3152"/>
              <a:gd name="T56" fmla="*/ 3035 w 3255"/>
              <a:gd name="T57" fmla="*/ 1775 h 3152"/>
              <a:gd name="T58" fmla="*/ 3134 w 3255"/>
              <a:gd name="T59" fmla="*/ 1390 h 3152"/>
              <a:gd name="T60" fmla="*/ 3210 w 3255"/>
              <a:gd name="T61" fmla="*/ 1072 h 3152"/>
              <a:gd name="T62" fmla="*/ 3255 w 3255"/>
              <a:gd name="T63" fmla="*/ 804 h 3152"/>
              <a:gd name="T64" fmla="*/ 3254 w 3255"/>
              <a:gd name="T65" fmla="*/ 793 h 3152"/>
              <a:gd name="T66" fmla="*/ 3220 w 3255"/>
              <a:gd name="T67" fmla="*/ 759 h 3152"/>
              <a:gd name="T68" fmla="*/ 3107 w 3255"/>
              <a:gd name="T69" fmla="*/ 702 h 3152"/>
              <a:gd name="T70" fmla="*/ 2930 w 3255"/>
              <a:gd name="T71" fmla="*/ 633 h 3152"/>
              <a:gd name="T72" fmla="*/ 2708 w 3255"/>
              <a:gd name="T73" fmla="*/ 556 h 3152"/>
              <a:gd name="T74" fmla="*/ 2284 w 3255"/>
              <a:gd name="T75" fmla="*/ 420 h 3152"/>
              <a:gd name="T76" fmla="*/ 1785 w 3255"/>
              <a:gd name="T77" fmla="*/ 272 h 3152"/>
              <a:gd name="T78" fmla="*/ 1428 w 3255"/>
              <a:gd name="T79" fmla="*/ 171 h 3152"/>
              <a:gd name="T80" fmla="*/ 1296 w 3255"/>
              <a:gd name="T81" fmla="*/ 140 h 3152"/>
              <a:gd name="T82" fmla="*/ 1183 w 3255"/>
              <a:gd name="T83" fmla="*/ 106 h 3152"/>
              <a:gd name="T84" fmla="*/ 999 w 3255"/>
              <a:gd name="T85" fmla="*/ 40 h 3152"/>
              <a:gd name="T86" fmla="*/ 890 w 3255"/>
              <a:gd name="T87" fmla="*/ 9 h 3152"/>
              <a:gd name="T88" fmla="*/ 835 w 3255"/>
              <a:gd name="T89" fmla="*/ 2 h 3152"/>
              <a:gd name="T90" fmla="*/ 781 w 3255"/>
              <a:gd name="T91" fmla="*/ 0 h 3152"/>
              <a:gd name="T92" fmla="*/ 517 w 3255"/>
              <a:gd name="T93" fmla="*/ 608 h 3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255" h="3152">
                <a:moveTo>
                  <a:pt x="517" y="608"/>
                </a:moveTo>
                <a:lnTo>
                  <a:pt x="507" y="641"/>
                </a:lnTo>
                <a:lnTo>
                  <a:pt x="499" y="675"/>
                </a:lnTo>
                <a:lnTo>
                  <a:pt x="492" y="710"/>
                </a:lnTo>
                <a:lnTo>
                  <a:pt x="485" y="747"/>
                </a:lnTo>
                <a:lnTo>
                  <a:pt x="478" y="784"/>
                </a:lnTo>
                <a:lnTo>
                  <a:pt x="471" y="824"/>
                </a:lnTo>
                <a:lnTo>
                  <a:pt x="460" y="866"/>
                </a:lnTo>
                <a:lnTo>
                  <a:pt x="448" y="910"/>
                </a:lnTo>
                <a:lnTo>
                  <a:pt x="434" y="955"/>
                </a:lnTo>
                <a:lnTo>
                  <a:pt x="419" y="996"/>
                </a:lnTo>
                <a:lnTo>
                  <a:pt x="405" y="1032"/>
                </a:lnTo>
                <a:lnTo>
                  <a:pt x="392" y="1067"/>
                </a:lnTo>
                <a:lnTo>
                  <a:pt x="378" y="1099"/>
                </a:lnTo>
                <a:lnTo>
                  <a:pt x="364" y="1131"/>
                </a:lnTo>
                <a:lnTo>
                  <a:pt x="352" y="1165"/>
                </a:lnTo>
                <a:lnTo>
                  <a:pt x="338" y="1200"/>
                </a:lnTo>
                <a:lnTo>
                  <a:pt x="34" y="2126"/>
                </a:lnTo>
                <a:lnTo>
                  <a:pt x="18" y="2182"/>
                </a:lnTo>
                <a:lnTo>
                  <a:pt x="6" y="2227"/>
                </a:lnTo>
                <a:lnTo>
                  <a:pt x="3" y="2247"/>
                </a:lnTo>
                <a:lnTo>
                  <a:pt x="1" y="2264"/>
                </a:lnTo>
                <a:lnTo>
                  <a:pt x="0" y="2281"/>
                </a:lnTo>
                <a:lnTo>
                  <a:pt x="1" y="2294"/>
                </a:lnTo>
                <a:lnTo>
                  <a:pt x="3" y="2308"/>
                </a:lnTo>
                <a:lnTo>
                  <a:pt x="6" y="2320"/>
                </a:lnTo>
                <a:lnTo>
                  <a:pt x="13" y="2330"/>
                </a:lnTo>
                <a:lnTo>
                  <a:pt x="20" y="2341"/>
                </a:lnTo>
                <a:lnTo>
                  <a:pt x="28" y="2349"/>
                </a:lnTo>
                <a:lnTo>
                  <a:pt x="40" y="2358"/>
                </a:lnTo>
                <a:lnTo>
                  <a:pt x="53" y="2366"/>
                </a:lnTo>
                <a:lnTo>
                  <a:pt x="68" y="2373"/>
                </a:lnTo>
                <a:lnTo>
                  <a:pt x="94" y="2385"/>
                </a:lnTo>
                <a:lnTo>
                  <a:pt x="120" y="2396"/>
                </a:lnTo>
                <a:lnTo>
                  <a:pt x="149" y="2407"/>
                </a:lnTo>
                <a:lnTo>
                  <a:pt x="179" y="2418"/>
                </a:lnTo>
                <a:lnTo>
                  <a:pt x="244" y="2440"/>
                </a:lnTo>
                <a:lnTo>
                  <a:pt x="314" y="2461"/>
                </a:lnTo>
                <a:lnTo>
                  <a:pt x="387" y="2482"/>
                </a:lnTo>
                <a:lnTo>
                  <a:pt x="465" y="2503"/>
                </a:lnTo>
                <a:lnTo>
                  <a:pt x="547" y="2524"/>
                </a:lnTo>
                <a:lnTo>
                  <a:pt x="631" y="2545"/>
                </a:lnTo>
                <a:lnTo>
                  <a:pt x="717" y="2567"/>
                </a:lnTo>
                <a:lnTo>
                  <a:pt x="803" y="2590"/>
                </a:lnTo>
                <a:lnTo>
                  <a:pt x="892" y="2615"/>
                </a:lnTo>
                <a:lnTo>
                  <a:pt x="979" y="2639"/>
                </a:lnTo>
                <a:lnTo>
                  <a:pt x="1065" y="2665"/>
                </a:lnTo>
                <a:lnTo>
                  <a:pt x="1152" y="2693"/>
                </a:lnTo>
                <a:lnTo>
                  <a:pt x="1194" y="2706"/>
                </a:lnTo>
                <a:lnTo>
                  <a:pt x="1235" y="2721"/>
                </a:lnTo>
                <a:lnTo>
                  <a:pt x="1276" y="2737"/>
                </a:lnTo>
                <a:lnTo>
                  <a:pt x="1316" y="2753"/>
                </a:lnTo>
                <a:lnTo>
                  <a:pt x="1352" y="2766"/>
                </a:lnTo>
                <a:lnTo>
                  <a:pt x="1389" y="2779"/>
                </a:lnTo>
                <a:lnTo>
                  <a:pt x="1428" y="2792"/>
                </a:lnTo>
                <a:lnTo>
                  <a:pt x="1466" y="2804"/>
                </a:lnTo>
                <a:lnTo>
                  <a:pt x="1546" y="2829"/>
                </a:lnTo>
                <a:lnTo>
                  <a:pt x="1629" y="2853"/>
                </a:lnTo>
                <a:lnTo>
                  <a:pt x="1712" y="2876"/>
                </a:lnTo>
                <a:lnTo>
                  <a:pt x="1794" y="2899"/>
                </a:lnTo>
                <a:lnTo>
                  <a:pt x="1874" y="2922"/>
                </a:lnTo>
                <a:lnTo>
                  <a:pt x="1950" y="2945"/>
                </a:lnTo>
                <a:lnTo>
                  <a:pt x="2557" y="3152"/>
                </a:lnTo>
                <a:lnTo>
                  <a:pt x="2571" y="3135"/>
                </a:lnTo>
                <a:lnTo>
                  <a:pt x="2587" y="3113"/>
                </a:lnTo>
                <a:lnTo>
                  <a:pt x="2602" y="3087"/>
                </a:lnTo>
                <a:lnTo>
                  <a:pt x="2619" y="3057"/>
                </a:lnTo>
                <a:lnTo>
                  <a:pt x="2637" y="3024"/>
                </a:lnTo>
                <a:lnTo>
                  <a:pt x="2655" y="2988"/>
                </a:lnTo>
                <a:lnTo>
                  <a:pt x="2673" y="2952"/>
                </a:lnTo>
                <a:lnTo>
                  <a:pt x="2691" y="2913"/>
                </a:lnTo>
                <a:lnTo>
                  <a:pt x="2709" y="2873"/>
                </a:lnTo>
                <a:lnTo>
                  <a:pt x="2726" y="2833"/>
                </a:lnTo>
                <a:lnTo>
                  <a:pt x="2742" y="2794"/>
                </a:lnTo>
                <a:lnTo>
                  <a:pt x="2757" y="2755"/>
                </a:lnTo>
                <a:lnTo>
                  <a:pt x="2772" y="2718"/>
                </a:lnTo>
                <a:lnTo>
                  <a:pt x="2785" y="2683"/>
                </a:lnTo>
                <a:lnTo>
                  <a:pt x="2795" y="2650"/>
                </a:lnTo>
                <a:lnTo>
                  <a:pt x="2805" y="2622"/>
                </a:lnTo>
                <a:lnTo>
                  <a:pt x="2822" y="2559"/>
                </a:lnTo>
                <a:lnTo>
                  <a:pt x="2846" y="2479"/>
                </a:lnTo>
                <a:lnTo>
                  <a:pt x="2872" y="2384"/>
                </a:lnTo>
                <a:lnTo>
                  <a:pt x="2901" y="2278"/>
                </a:lnTo>
                <a:lnTo>
                  <a:pt x="2933" y="2161"/>
                </a:lnTo>
                <a:lnTo>
                  <a:pt x="2967" y="2037"/>
                </a:lnTo>
                <a:lnTo>
                  <a:pt x="3000" y="1907"/>
                </a:lnTo>
                <a:lnTo>
                  <a:pt x="3035" y="1775"/>
                </a:lnTo>
                <a:lnTo>
                  <a:pt x="3070" y="1644"/>
                </a:lnTo>
                <a:lnTo>
                  <a:pt x="3102" y="1514"/>
                </a:lnTo>
                <a:lnTo>
                  <a:pt x="3134" y="1390"/>
                </a:lnTo>
                <a:lnTo>
                  <a:pt x="3164" y="1273"/>
                </a:lnTo>
                <a:lnTo>
                  <a:pt x="3189" y="1167"/>
                </a:lnTo>
                <a:lnTo>
                  <a:pt x="3210" y="1072"/>
                </a:lnTo>
                <a:lnTo>
                  <a:pt x="3228" y="992"/>
                </a:lnTo>
                <a:lnTo>
                  <a:pt x="3239" y="930"/>
                </a:lnTo>
                <a:lnTo>
                  <a:pt x="3255" y="804"/>
                </a:lnTo>
                <a:lnTo>
                  <a:pt x="3255" y="800"/>
                </a:lnTo>
                <a:lnTo>
                  <a:pt x="3255" y="796"/>
                </a:lnTo>
                <a:lnTo>
                  <a:pt x="3254" y="793"/>
                </a:lnTo>
                <a:lnTo>
                  <a:pt x="3254" y="789"/>
                </a:lnTo>
                <a:lnTo>
                  <a:pt x="3241" y="775"/>
                </a:lnTo>
                <a:lnTo>
                  <a:pt x="3220" y="759"/>
                </a:lnTo>
                <a:lnTo>
                  <a:pt x="3191" y="742"/>
                </a:lnTo>
                <a:lnTo>
                  <a:pt x="3153" y="723"/>
                </a:lnTo>
                <a:lnTo>
                  <a:pt x="3107" y="702"/>
                </a:lnTo>
                <a:lnTo>
                  <a:pt x="3054" y="680"/>
                </a:lnTo>
                <a:lnTo>
                  <a:pt x="2995" y="657"/>
                </a:lnTo>
                <a:lnTo>
                  <a:pt x="2930" y="633"/>
                </a:lnTo>
                <a:lnTo>
                  <a:pt x="2860" y="608"/>
                </a:lnTo>
                <a:lnTo>
                  <a:pt x="2787" y="582"/>
                </a:lnTo>
                <a:lnTo>
                  <a:pt x="2708" y="556"/>
                </a:lnTo>
                <a:lnTo>
                  <a:pt x="2627" y="529"/>
                </a:lnTo>
                <a:lnTo>
                  <a:pt x="2458" y="475"/>
                </a:lnTo>
                <a:lnTo>
                  <a:pt x="2284" y="420"/>
                </a:lnTo>
                <a:lnTo>
                  <a:pt x="2111" y="367"/>
                </a:lnTo>
                <a:lnTo>
                  <a:pt x="1943" y="318"/>
                </a:lnTo>
                <a:lnTo>
                  <a:pt x="1785" y="272"/>
                </a:lnTo>
                <a:lnTo>
                  <a:pt x="1643" y="232"/>
                </a:lnTo>
                <a:lnTo>
                  <a:pt x="1522" y="197"/>
                </a:lnTo>
                <a:lnTo>
                  <a:pt x="1428" y="171"/>
                </a:lnTo>
                <a:lnTo>
                  <a:pt x="1362" y="154"/>
                </a:lnTo>
                <a:lnTo>
                  <a:pt x="1334" y="146"/>
                </a:lnTo>
                <a:lnTo>
                  <a:pt x="1296" y="140"/>
                </a:lnTo>
                <a:lnTo>
                  <a:pt x="1259" y="131"/>
                </a:lnTo>
                <a:lnTo>
                  <a:pt x="1221" y="119"/>
                </a:lnTo>
                <a:lnTo>
                  <a:pt x="1183" y="106"/>
                </a:lnTo>
                <a:lnTo>
                  <a:pt x="1110" y="80"/>
                </a:lnTo>
                <a:lnTo>
                  <a:pt x="1036" y="53"/>
                </a:lnTo>
                <a:lnTo>
                  <a:pt x="999" y="40"/>
                </a:lnTo>
                <a:lnTo>
                  <a:pt x="962" y="28"/>
                </a:lnTo>
                <a:lnTo>
                  <a:pt x="925" y="18"/>
                </a:lnTo>
                <a:lnTo>
                  <a:pt x="890" y="9"/>
                </a:lnTo>
                <a:lnTo>
                  <a:pt x="871" y="6"/>
                </a:lnTo>
                <a:lnTo>
                  <a:pt x="853" y="4"/>
                </a:lnTo>
                <a:lnTo>
                  <a:pt x="835" y="2"/>
                </a:lnTo>
                <a:lnTo>
                  <a:pt x="817" y="0"/>
                </a:lnTo>
                <a:lnTo>
                  <a:pt x="799" y="0"/>
                </a:lnTo>
                <a:lnTo>
                  <a:pt x="781" y="0"/>
                </a:lnTo>
                <a:lnTo>
                  <a:pt x="763" y="2"/>
                </a:lnTo>
                <a:lnTo>
                  <a:pt x="745" y="4"/>
                </a:lnTo>
                <a:lnTo>
                  <a:pt x="517" y="60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2CCAD38-BE55-CD06-E775-084540740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585" y="842412"/>
            <a:ext cx="3878563" cy="55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53CFC20-D672-2A6A-056E-46CE00090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0150" y="851390"/>
            <a:ext cx="3875563" cy="55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154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FCF6B-DC0F-4BFF-821E-0428B98AE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FA86894-3CD5-4A7C-4556-B5CFBFD4B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Georgia"/>
              </a:rPr>
              <a:t>Národní pedagogický institut a jeho role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62E4988-85EE-5F76-641C-0082C7CA47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dirty="0">
                <a:cs typeface="Arial"/>
              </a:rPr>
              <a:t>Eva Fanfulová</a:t>
            </a:r>
          </a:p>
        </p:txBody>
      </p:sp>
    </p:spTree>
    <p:extLst>
      <p:ext uri="{BB962C8B-B14F-4D97-AF65-F5344CB8AC3E}">
        <p14:creationId xmlns:p14="http://schemas.microsoft.com/office/powerpoint/2010/main" val="21107274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F12F5-1A42-0D19-4EAD-584021837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3">
            <a:extLst>
              <a:ext uri="{FF2B5EF4-FFF2-40B4-BE49-F238E27FC236}">
                <a16:creationId xmlns:a16="http://schemas.microsoft.com/office/drawing/2014/main" id="{7146D8B6-4BE1-C74E-1CB6-CC71A781DA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5864" y="851390"/>
            <a:ext cx="3071386" cy="4552444"/>
          </a:xfrm>
        </p:spPr>
        <p:txBody>
          <a:bodyPr/>
          <a:lstStyle/>
          <a:p>
            <a:r>
              <a:rPr lang="cs-CZ" sz="3200" dirty="0"/>
              <a:t>SOV</a:t>
            </a:r>
          </a:p>
          <a:p>
            <a:pPr>
              <a:lnSpc>
                <a:spcPct val="100000"/>
              </a:lnSpc>
            </a:pPr>
            <a:r>
              <a:rPr lang="cs-CZ" sz="2400" b="0" dirty="0"/>
              <a:t>vzdělávací oblast </a:t>
            </a:r>
            <a:r>
              <a:rPr lang="cs-CZ" sz="3200" dirty="0"/>
              <a:t>Informatické vzdělávání </a:t>
            </a:r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60F8CB76-EAA9-9E62-C8C5-D9F84F99A31F}"/>
              </a:ext>
            </a:extLst>
          </p:cNvPr>
          <p:cNvSpPr/>
          <p:nvPr/>
        </p:nvSpPr>
        <p:spPr>
          <a:xfrm>
            <a:off x="8152835" y="444477"/>
            <a:ext cx="3929240" cy="5737729"/>
          </a:xfrm>
          <a:custGeom>
            <a:avLst/>
            <a:gdLst/>
            <a:ahLst/>
            <a:cxnLst/>
            <a:rect l="l" t="t" r="r" b="b"/>
            <a:pathLst>
              <a:path w="3193776" h="4543425">
                <a:moveTo>
                  <a:pt x="0" y="0"/>
                </a:moveTo>
                <a:lnTo>
                  <a:pt x="3193776" y="0"/>
                </a:lnTo>
                <a:lnTo>
                  <a:pt x="3193776" y="4543425"/>
                </a:lnTo>
                <a:lnTo>
                  <a:pt x="0" y="45434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endParaRPr lang="cs-CZ" dirty="0"/>
          </a:p>
        </p:txBody>
      </p:sp>
      <p:sp>
        <p:nvSpPr>
          <p:cNvPr id="22" name="Freeform 8">
            <a:extLst>
              <a:ext uri="{FF2B5EF4-FFF2-40B4-BE49-F238E27FC236}">
                <a16:creationId xmlns:a16="http://schemas.microsoft.com/office/drawing/2014/main" id="{68E06DCF-E8BC-F352-3CAC-7104996D8190}"/>
              </a:ext>
            </a:extLst>
          </p:cNvPr>
          <p:cNvSpPr/>
          <p:nvPr/>
        </p:nvSpPr>
        <p:spPr>
          <a:xfrm>
            <a:off x="4285350" y="444477"/>
            <a:ext cx="3867485" cy="5871556"/>
          </a:xfrm>
          <a:custGeom>
            <a:avLst/>
            <a:gdLst/>
            <a:ahLst/>
            <a:cxnLst/>
            <a:rect l="l" t="t" r="r" b="b"/>
            <a:pathLst>
              <a:path w="3226588" h="4543425">
                <a:moveTo>
                  <a:pt x="0" y="0"/>
                </a:moveTo>
                <a:lnTo>
                  <a:pt x="3226588" y="0"/>
                </a:lnTo>
                <a:lnTo>
                  <a:pt x="3226588" y="4543425"/>
                </a:lnTo>
                <a:lnTo>
                  <a:pt x="0" y="45434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endParaRPr lang="cs-CZ" dirty="0"/>
          </a:p>
        </p:txBody>
      </p:sp>
      <p:sp>
        <p:nvSpPr>
          <p:cNvPr id="23" name="Freeform 9">
            <a:extLst>
              <a:ext uri="{FF2B5EF4-FFF2-40B4-BE49-F238E27FC236}">
                <a16:creationId xmlns:a16="http://schemas.microsoft.com/office/drawing/2014/main" id="{803BAC80-98A6-05AA-B665-46D11D9E0BC8}"/>
              </a:ext>
            </a:extLst>
          </p:cNvPr>
          <p:cNvSpPr/>
          <p:nvPr/>
        </p:nvSpPr>
        <p:spPr>
          <a:xfrm>
            <a:off x="7084262" y="2943105"/>
            <a:ext cx="4872569" cy="3684817"/>
          </a:xfrm>
          <a:custGeom>
            <a:avLst/>
            <a:gdLst/>
            <a:ahLst/>
            <a:cxnLst/>
            <a:rect l="l" t="t" r="r" b="b"/>
            <a:pathLst>
              <a:path w="8346253" h="5982937">
                <a:moveTo>
                  <a:pt x="0" y="0"/>
                </a:moveTo>
                <a:lnTo>
                  <a:pt x="8346254" y="0"/>
                </a:lnTo>
                <a:lnTo>
                  <a:pt x="8346254" y="5982938"/>
                </a:lnTo>
                <a:lnTo>
                  <a:pt x="0" y="59829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" r="-6"/>
            </a:stretch>
          </a:blip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endParaRPr lang="cs-CZ" dirty="0"/>
          </a:p>
        </p:txBody>
      </p:sp>
      <p:sp>
        <p:nvSpPr>
          <p:cNvPr id="34" name="Freeform 6">
            <a:extLst>
              <a:ext uri="{FF2B5EF4-FFF2-40B4-BE49-F238E27FC236}">
                <a16:creationId xmlns:a16="http://schemas.microsoft.com/office/drawing/2014/main" id="{9525616F-12EA-8F6A-DBDD-7D7FE9C5B68A}"/>
              </a:ext>
            </a:extLst>
          </p:cNvPr>
          <p:cNvSpPr>
            <a:spLocks/>
          </p:cNvSpPr>
          <p:nvPr/>
        </p:nvSpPr>
        <p:spPr bwMode="auto">
          <a:xfrm rot="19182059">
            <a:off x="1631492" y="3882303"/>
            <a:ext cx="1113571" cy="777223"/>
          </a:xfrm>
          <a:custGeom>
            <a:avLst/>
            <a:gdLst>
              <a:gd name="T0" fmla="*/ 23 w 3839"/>
              <a:gd name="T1" fmla="*/ 1893 h 3833"/>
              <a:gd name="T2" fmla="*/ 40 w 3839"/>
              <a:gd name="T3" fmla="*/ 1995 h 3833"/>
              <a:gd name="T4" fmla="*/ 92 w 3839"/>
              <a:gd name="T5" fmla="*/ 2292 h 3833"/>
              <a:gd name="T6" fmla="*/ 206 w 3839"/>
              <a:gd name="T7" fmla="*/ 2624 h 3833"/>
              <a:gd name="T8" fmla="*/ 373 w 3839"/>
              <a:gd name="T9" fmla="*/ 2932 h 3833"/>
              <a:gd name="T10" fmla="*/ 585 w 3839"/>
              <a:gd name="T11" fmla="*/ 3209 h 3833"/>
              <a:gd name="T12" fmla="*/ 835 w 3839"/>
              <a:gd name="T13" fmla="*/ 3445 h 3833"/>
              <a:gd name="T14" fmla="*/ 1117 w 3839"/>
              <a:gd name="T15" fmla="*/ 3632 h 3833"/>
              <a:gd name="T16" fmla="*/ 1422 w 3839"/>
              <a:gd name="T17" fmla="*/ 3761 h 3833"/>
              <a:gd name="T18" fmla="*/ 1745 w 3839"/>
              <a:gd name="T19" fmla="*/ 3824 h 3833"/>
              <a:gd name="T20" fmla="*/ 2011 w 3839"/>
              <a:gd name="T21" fmla="*/ 3833 h 3833"/>
              <a:gd name="T22" fmla="*/ 2243 w 3839"/>
              <a:gd name="T23" fmla="*/ 3831 h 3833"/>
              <a:gd name="T24" fmla="*/ 2462 w 3839"/>
              <a:gd name="T25" fmla="*/ 3814 h 3833"/>
              <a:gd name="T26" fmla="*/ 2640 w 3839"/>
              <a:gd name="T27" fmla="*/ 3780 h 3833"/>
              <a:gd name="T28" fmla="*/ 2754 w 3839"/>
              <a:gd name="T29" fmla="*/ 3744 h 3833"/>
              <a:gd name="T30" fmla="*/ 2919 w 3839"/>
              <a:gd name="T31" fmla="*/ 3673 h 3833"/>
              <a:gd name="T32" fmla="*/ 3080 w 3839"/>
              <a:gd name="T33" fmla="*/ 3583 h 3833"/>
              <a:gd name="T34" fmla="*/ 3225 w 3839"/>
              <a:gd name="T35" fmla="*/ 3482 h 3833"/>
              <a:gd name="T36" fmla="*/ 3377 w 3839"/>
              <a:gd name="T37" fmla="*/ 3337 h 3833"/>
              <a:gd name="T38" fmla="*/ 3587 w 3839"/>
              <a:gd name="T39" fmla="*/ 3017 h 3833"/>
              <a:gd name="T40" fmla="*/ 3732 w 3839"/>
              <a:gd name="T41" fmla="*/ 2632 h 3833"/>
              <a:gd name="T42" fmla="*/ 3815 w 3839"/>
              <a:gd name="T43" fmla="*/ 2211 h 3833"/>
              <a:gd name="T44" fmla="*/ 3839 w 3839"/>
              <a:gd name="T45" fmla="*/ 1777 h 3833"/>
              <a:gd name="T46" fmla="*/ 3807 w 3839"/>
              <a:gd name="T47" fmla="*/ 1357 h 3833"/>
              <a:gd name="T48" fmla="*/ 3720 w 3839"/>
              <a:gd name="T49" fmla="*/ 975 h 3833"/>
              <a:gd name="T50" fmla="*/ 3582 w 3839"/>
              <a:gd name="T51" fmla="*/ 658 h 3833"/>
              <a:gd name="T52" fmla="*/ 3414 w 3839"/>
              <a:gd name="T53" fmla="*/ 445 h 3833"/>
              <a:gd name="T54" fmla="*/ 3268 w 3839"/>
              <a:gd name="T55" fmla="*/ 328 h 3833"/>
              <a:gd name="T56" fmla="*/ 3106 w 3839"/>
              <a:gd name="T57" fmla="*/ 234 h 3833"/>
              <a:gd name="T58" fmla="*/ 2931 w 3839"/>
              <a:gd name="T59" fmla="*/ 159 h 3833"/>
              <a:gd name="T60" fmla="*/ 2746 w 3839"/>
              <a:gd name="T61" fmla="*/ 101 h 3833"/>
              <a:gd name="T62" fmla="*/ 2553 w 3839"/>
              <a:gd name="T63" fmla="*/ 60 h 3833"/>
              <a:gd name="T64" fmla="*/ 2356 w 3839"/>
              <a:gd name="T65" fmla="*/ 31 h 3833"/>
              <a:gd name="T66" fmla="*/ 2157 w 3839"/>
              <a:gd name="T67" fmla="*/ 15 h 3833"/>
              <a:gd name="T68" fmla="*/ 1952 w 3839"/>
              <a:gd name="T69" fmla="*/ 6 h 3833"/>
              <a:gd name="T70" fmla="*/ 1713 w 3839"/>
              <a:gd name="T71" fmla="*/ 0 h 3833"/>
              <a:gd name="T72" fmla="*/ 1471 w 3839"/>
              <a:gd name="T73" fmla="*/ 4 h 3833"/>
              <a:gd name="T74" fmla="*/ 1276 w 3839"/>
              <a:gd name="T75" fmla="*/ 24 h 3833"/>
              <a:gd name="T76" fmla="*/ 1177 w 3839"/>
              <a:gd name="T77" fmla="*/ 46 h 3833"/>
              <a:gd name="T78" fmla="*/ 1080 w 3839"/>
              <a:gd name="T79" fmla="*/ 83 h 3833"/>
              <a:gd name="T80" fmla="*/ 945 w 3839"/>
              <a:gd name="T81" fmla="*/ 161 h 3833"/>
              <a:gd name="T82" fmla="*/ 807 w 3839"/>
              <a:gd name="T83" fmla="*/ 263 h 3833"/>
              <a:gd name="T84" fmla="*/ 671 w 3839"/>
              <a:gd name="T85" fmla="*/ 385 h 3833"/>
              <a:gd name="T86" fmla="*/ 539 w 3839"/>
              <a:gd name="T87" fmla="*/ 519 h 3833"/>
              <a:gd name="T88" fmla="*/ 417 w 3839"/>
              <a:gd name="T89" fmla="*/ 659 h 3833"/>
              <a:gd name="T90" fmla="*/ 307 w 3839"/>
              <a:gd name="T91" fmla="*/ 799 h 3833"/>
              <a:gd name="T92" fmla="*/ 215 w 3839"/>
              <a:gd name="T93" fmla="*/ 932 h 3833"/>
              <a:gd name="T94" fmla="*/ 144 w 3839"/>
              <a:gd name="T95" fmla="*/ 1052 h 3833"/>
              <a:gd name="T96" fmla="*/ 82 w 3839"/>
              <a:gd name="T97" fmla="*/ 1220 h 3833"/>
              <a:gd name="T98" fmla="*/ 27 w 3839"/>
              <a:gd name="T99" fmla="*/ 1446 h 3833"/>
              <a:gd name="T100" fmla="*/ 6 w 3839"/>
              <a:gd name="T101" fmla="*/ 1593 h 3833"/>
              <a:gd name="T102" fmla="*/ 0 w 3839"/>
              <a:gd name="T103" fmla="*/ 1706 h 3833"/>
              <a:gd name="T104" fmla="*/ 5 w 3839"/>
              <a:gd name="T105" fmla="*/ 1807 h 3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839" h="3833">
                <a:moveTo>
                  <a:pt x="9" y="1829"/>
                </a:moveTo>
                <a:lnTo>
                  <a:pt x="14" y="1852"/>
                </a:lnTo>
                <a:lnTo>
                  <a:pt x="19" y="1873"/>
                </a:lnTo>
                <a:lnTo>
                  <a:pt x="23" y="1893"/>
                </a:lnTo>
                <a:lnTo>
                  <a:pt x="27" y="1914"/>
                </a:lnTo>
                <a:lnTo>
                  <a:pt x="32" y="1937"/>
                </a:lnTo>
                <a:lnTo>
                  <a:pt x="36" y="1965"/>
                </a:lnTo>
                <a:lnTo>
                  <a:pt x="40" y="1995"/>
                </a:lnTo>
                <a:lnTo>
                  <a:pt x="45" y="2032"/>
                </a:lnTo>
                <a:lnTo>
                  <a:pt x="57" y="2120"/>
                </a:lnTo>
                <a:lnTo>
                  <a:pt x="73" y="2206"/>
                </a:lnTo>
                <a:lnTo>
                  <a:pt x="92" y="2292"/>
                </a:lnTo>
                <a:lnTo>
                  <a:pt x="116" y="2376"/>
                </a:lnTo>
                <a:lnTo>
                  <a:pt x="142" y="2461"/>
                </a:lnTo>
                <a:lnTo>
                  <a:pt x="173" y="2543"/>
                </a:lnTo>
                <a:lnTo>
                  <a:pt x="206" y="2624"/>
                </a:lnTo>
                <a:lnTo>
                  <a:pt x="243" y="2704"/>
                </a:lnTo>
                <a:lnTo>
                  <a:pt x="283" y="2782"/>
                </a:lnTo>
                <a:lnTo>
                  <a:pt x="326" y="2859"/>
                </a:lnTo>
                <a:lnTo>
                  <a:pt x="373" y="2932"/>
                </a:lnTo>
                <a:lnTo>
                  <a:pt x="422" y="3005"/>
                </a:lnTo>
                <a:lnTo>
                  <a:pt x="474" y="3076"/>
                </a:lnTo>
                <a:lnTo>
                  <a:pt x="528" y="3144"/>
                </a:lnTo>
                <a:lnTo>
                  <a:pt x="585" y="3209"/>
                </a:lnTo>
                <a:lnTo>
                  <a:pt x="644" y="3273"/>
                </a:lnTo>
                <a:lnTo>
                  <a:pt x="705" y="3333"/>
                </a:lnTo>
                <a:lnTo>
                  <a:pt x="770" y="3391"/>
                </a:lnTo>
                <a:lnTo>
                  <a:pt x="835" y="3445"/>
                </a:lnTo>
                <a:lnTo>
                  <a:pt x="903" y="3497"/>
                </a:lnTo>
                <a:lnTo>
                  <a:pt x="973" y="3545"/>
                </a:lnTo>
                <a:lnTo>
                  <a:pt x="1043" y="3591"/>
                </a:lnTo>
                <a:lnTo>
                  <a:pt x="1117" y="3632"/>
                </a:lnTo>
                <a:lnTo>
                  <a:pt x="1191" y="3670"/>
                </a:lnTo>
                <a:lnTo>
                  <a:pt x="1266" y="3704"/>
                </a:lnTo>
                <a:lnTo>
                  <a:pt x="1344" y="3735"/>
                </a:lnTo>
                <a:lnTo>
                  <a:pt x="1422" y="3761"/>
                </a:lnTo>
                <a:lnTo>
                  <a:pt x="1501" y="3783"/>
                </a:lnTo>
                <a:lnTo>
                  <a:pt x="1582" y="3801"/>
                </a:lnTo>
                <a:lnTo>
                  <a:pt x="1663" y="3815"/>
                </a:lnTo>
                <a:lnTo>
                  <a:pt x="1745" y="3824"/>
                </a:lnTo>
                <a:lnTo>
                  <a:pt x="1828" y="3829"/>
                </a:lnTo>
                <a:lnTo>
                  <a:pt x="1890" y="3830"/>
                </a:lnTo>
                <a:lnTo>
                  <a:pt x="1950" y="3832"/>
                </a:lnTo>
                <a:lnTo>
                  <a:pt x="2011" y="3833"/>
                </a:lnTo>
                <a:lnTo>
                  <a:pt x="2070" y="3833"/>
                </a:lnTo>
                <a:lnTo>
                  <a:pt x="2129" y="3833"/>
                </a:lnTo>
                <a:lnTo>
                  <a:pt x="2187" y="3832"/>
                </a:lnTo>
                <a:lnTo>
                  <a:pt x="2243" y="3831"/>
                </a:lnTo>
                <a:lnTo>
                  <a:pt x="2299" y="3829"/>
                </a:lnTo>
                <a:lnTo>
                  <a:pt x="2354" y="3824"/>
                </a:lnTo>
                <a:lnTo>
                  <a:pt x="2409" y="3820"/>
                </a:lnTo>
                <a:lnTo>
                  <a:pt x="2462" y="3814"/>
                </a:lnTo>
                <a:lnTo>
                  <a:pt x="2514" y="3806"/>
                </a:lnTo>
                <a:lnTo>
                  <a:pt x="2566" y="3797"/>
                </a:lnTo>
                <a:lnTo>
                  <a:pt x="2616" y="3785"/>
                </a:lnTo>
                <a:lnTo>
                  <a:pt x="2640" y="3780"/>
                </a:lnTo>
                <a:lnTo>
                  <a:pt x="2666" y="3773"/>
                </a:lnTo>
                <a:lnTo>
                  <a:pt x="2690" y="3766"/>
                </a:lnTo>
                <a:lnTo>
                  <a:pt x="2714" y="3758"/>
                </a:lnTo>
                <a:lnTo>
                  <a:pt x="2754" y="3744"/>
                </a:lnTo>
                <a:lnTo>
                  <a:pt x="2795" y="3729"/>
                </a:lnTo>
                <a:lnTo>
                  <a:pt x="2836" y="3712"/>
                </a:lnTo>
                <a:lnTo>
                  <a:pt x="2878" y="3693"/>
                </a:lnTo>
                <a:lnTo>
                  <a:pt x="2919" y="3673"/>
                </a:lnTo>
                <a:lnTo>
                  <a:pt x="2960" y="3652"/>
                </a:lnTo>
                <a:lnTo>
                  <a:pt x="3001" y="3630"/>
                </a:lnTo>
                <a:lnTo>
                  <a:pt x="3041" y="3606"/>
                </a:lnTo>
                <a:lnTo>
                  <a:pt x="3080" y="3583"/>
                </a:lnTo>
                <a:lnTo>
                  <a:pt x="3119" y="3558"/>
                </a:lnTo>
                <a:lnTo>
                  <a:pt x="3156" y="3533"/>
                </a:lnTo>
                <a:lnTo>
                  <a:pt x="3191" y="3507"/>
                </a:lnTo>
                <a:lnTo>
                  <a:pt x="3225" y="3482"/>
                </a:lnTo>
                <a:lnTo>
                  <a:pt x="3256" y="3456"/>
                </a:lnTo>
                <a:lnTo>
                  <a:pt x="3287" y="3429"/>
                </a:lnTo>
                <a:lnTo>
                  <a:pt x="3314" y="3404"/>
                </a:lnTo>
                <a:lnTo>
                  <a:pt x="3377" y="3337"/>
                </a:lnTo>
                <a:lnTo>
                  <a:pt x="3435" y="3264"/>
                </a:lnTo>
                <a:lnTo>
                  <a:pt x="3490" y="3186"/>
                </a:lnTo>
                <a:lnTo>
                  <a:pt x="3540" y="3103"/>
                </a:lnTo>
                <a:lnTo>
                  <a:pt x="3587" y="3017"/>
                </a:lnTo>
                <a:lnTo>
                  <a:pt x="3629" y="2925"/>
                </a:lnTo>
                <a:lnTo>
                  <a:pt x="3668" y="2831"/>
                </a:lnTo>
                <a:lnTo>
                  <a:pt x="3701" y="2733"/>
                </a:lnTo>
                <a:lnTo>
                  <a:pt x="3732" y="2632"/>
                </a:lnTo>
                <a:lnTo>
                  <a:pt x="3758" y="2530"/>
                </a:lnTo>
                <a:lnTo>
                  <a:pt x="3781" y="2425"/>
                </a:lnTo>
                <a:lnTo>
                  <a:pt x="3800" y="2319"/>
                </a:lnTo>
                <a:lnTo>
                  <a:pt x="3815" y="2211"/>
                </a:lnTo>
                <a:lnTo>
                  <a:pt x="3827" y="2103"/>
                </a:lnTo>
                <a:lnTo>
                  <a:pt x="3834" y="1994"/>
                </a:lnTo>
                <a:lnTo>
                  <a:pt x="3838" y="1886"/>
                </a:lnTo>
                <a:lnTo>
                  <a:pt x="3839" y="1777"/>
                </a:lnTo>
                <a:lnTo>
                  <a:pt x="3836" y="1670"/>
                </a:lnTo>
                <a:lnTo>
                  <a:pt x="3830" y="1564"/>
                </a:lnTo>
                <a:lnTo>
                  <a:pt x="3820" y="1459"/>
                </a:lnTo>
                <a:lnTo>
                  <a:pt x="3807" y="1357"/>
                </a:lnTo>
                <a:lnTo>
                  <a:pt x="3790" y="1257"/>
                </a:lnTo>
                <a:lnTo>
                  <a:pt x="3770" y="1159"/>
                </a:lnTo>
                <a:lnTo>
                  <a:pt x="3747" y="1065"/>
                </a:lnTo>
                <a:lnTo>
                  <a:pt x="3720" y="975"/>
                </a:lnTo>
                <a:lnTo>
                  <a:pt x="3691" y="889"/>
                </a:lnTo>
                <a:lnTo>
                  <a:pt x="3657" y="808"/>
                </a:lnTo>
                <a:lnTo>
                  <a:pt x="3621" y="731"/>
                </a:lnTo>
                <a:lnTo>
                  <a:pt x="3582" y="658"/>
                </a:lnTo>
                <a:lnTo>
                  <a:pt x="3540" y="593"/>
                </a:lnTo>
                <a:lnTo>
                  <a:pt x="3495" y="532"/>
                </a:lnTo>
                <a:lnTo>
                  <a:pt x="3448" y="478"/>
                </a:lnTo>
                <a:lnTo>
                  <a:pt x="3414" y="445"/>
                </a:lnTo>
                <a:lnTo>
                  <a:pt x="3379" y="414"/>
                </a:lnTo>
                <a:lnTo>
                  <a:pt x="3342" y="384"/>
                </a:lnTo>
                <a:lnTo>
                  <a:pt x="3306" y="356"/>
                </a:lnTo>
                <a:lnTo>
                  <a:pt x="3268" y="328"/>
                </a:lnTo>
                <a:lnTo>
                  <a:pt x="3229" y="302"/>
                </a:lnTo>
                <a:lnTo>
                  <a:pt x="3189" y="278"/>
                </a:lnTo>
                <a:lnTo>
                  <a:pt x="3148" y="255"/>
                </a:lnTo>
                <a:lnTo>
                  <a:pt x="3106" y="234"/>
                </a:lnTo>
                <a:lnTo>
                  <a:pt x="3063" y="213"/>
                </a:lnTo>
                <a:lnTo>
                  <a:pt x="3020" y="194"/>
                </a:lnTo>
                <a:lnTo>
                  <a:pt x="2976" y="176"/>
                </a:lnTo>
                <a:lnTo>
                  <a:pt x="2931" y="159"/>
                </a:lnTo>
                <a:lnTo>
                  <a:pt x="2886" y="142"/>
                </a:lnTo>
                <a:lnTo>
                  <a:pt x="2839" y="127"/>
                </a:lnTo>
                <a:lnTo>
                  <a:pt x="2793" y="114"/>
                </a:lnTo>
                <a:lnTo>
                  <a:pt x="2746" y="101"/>
                </a:lnTo>
                <a:lnTo>
                  <a:pt x="2698" y="89"/>
                </a:lnTo>
                <a:lnTo>
                  <a:pt x="2651" y="79"/>
                </a:lnTo>
                <a:lnTo>
                  <a:pt x="2602" y="68"/>
                </a:lnTo>
                <a:lnTo>
                  <a:pt x="2553" y="60"/>
                </a:lnTo>
                <a:lnTo>
                  <a:pt x="2504" y="51"/>
                </a:lnTo>
                <a:lnTo>
                  <a:pt x="2455" y="44"/>
                </a:lnTo>
                <a:lnTo>
                  <a:pt x="2405" y="38"/>
                </a:lnTo>
                <a:lnTo>
                  <a:pt x="2356" y="31"/>
                </a:lnTo>
                <a:lnTo>
                  <a:pt x="2307" y="26"/>
                </a:lnTo>
                <a:lnTo>
                  <a:pt x="2257" y="22"/>
                </a:lnTo>
                <a:lnTo>
                  <a:pt x="2207" y="18"/>
                </a:lnTo>
                <a:lnTo>
                  <a:pt x="2157" y="15"/>
                </a:lnTo>
                <a:lnTo>
                  <a:pt x="2108" y="12"/>
                </a:lnTo>
                <a:lnTo>
                  <a:pt x="2058" y="10"/>
                </a:lnTo>
                <a:lnTo>
                  <a:pt x="2009" y="8"/>
                </a:lnTo>
                <a:lnTo>
                  <a:pt x="1952" y="6"/>
                </a:lnTo>
                <a:lnTo>
                  <a:pt x="1894" y="4"/>
                </a:lnTo>
                <a:lnTo>
                  <a:pt x="1835" y="3"/>
                </a:lnTo>
                <a:lnTo>
                  <a:pt x="1774" y="1"/>
                </a:lnTo>
                <a:lnTo>
                  <a:pt x="1713" y="0"/>
                </a:lnTo>
                <a:lnTo>
                  <a:pt x="1652" y="0"/>
                </a:lnTo>
                <a:lnTo>
                  <a:pt x="1591" y="0"/>
                </a:lnTo>
                <a:lnTo>
                  <a:pt x="1531" y="1"/>
                </a:lnTo>
                <a:lnTo>
                  <a:pt x="1471" y="4"/>
                </a:lnTo>
                <a:lnTo>
                  <a:pt x="1413" y="7"/>
                </a:lnTo>
                <a:lnTo>
                  <a:pt x="1356" y="12"/>
                </a:lnTo>
                <a:lnTo>
                  <a:pt x="1302" y="20"/>
                </a:lnTo>
                <a:lnTo>
                  <a:pt x="1276" y="24"/>
                </a:lnTo>
                <a:lnTo>
                  <a:pt x="1250" y="28"/>
                </a:lnTo>
                <a:lnTo>
                  <a:pt x="1225" y="34"/>
                </a:lnTo>
                <a:lnTo>
                  <a:pt x="1201" y="40"/>
                </a:lnTo>
                <a:lnTo>
                  <a:pt x="1177" y="46"/>
                </a:lnTo>
                <a:lnTo>
                  <a:pt x="1155" y="53"/>
                </a:lnTo>
                <a:lnTo>
                  <a:pt x="1134" y="60"/>
                </a:lnTo>
                <a:lnTo>
                  <a:pt x="1113" y="68"/>
                </a:lnTo>
                <a:lnTo>
                  <a:pt x="1080" y="83"/>
                </a:lnTo>
                <a:lnTo>
                  <a:pt x="1046" y="100"/>
                </a:lnTo>
                <a:lnTo>
                  <a:pt x="1013" y="118"/>
                </a:lnTo>
                <a:lnTo>
                  <a:pt x="979" y="139"/>
                </a:lnTo>
                <a:lnTo>
                  <a:pt x="945" y="161"/>
                </a:lnTo>
                <a:lnTo>
                  <a:pt x="911" y="184"/>
                </a:lnTo>
                <a:lnTo>
                  <a:pt x="877" y="209"/>
                </a:lnTo>
                <a:lnTo>
                  <a:pt x="842" y="236"/>
                </a:lnTo>
                <a:lnTo>
                  <a:pt x="807" y="263"/>
                </a:lnTo>
                <a:lnTo>
                  <a:pt x="773" y="293"/>
                </a:lnTo>
                <a:lnTo>
                  <a:pt x="739" y="322"/>
                </a:lnTo>
                <a:lnTo>
                  <a:pt x="704" y="353"/>
                </a:lnTo>
                <a:lnTo>
                  <a:pt x="671" y="385"/>
                </a:lnTo>
                <a:lnTo>
                  <a:pt x="638" y="418"/>
                </a:lnTo>
                <a:lnTo>
                  <a:pt x="604" y="451"/>
                </a:lnTo>
                <a:lnTo>
                  <a:pt x="572" y="484"/>
                </a:lnTo>
                <a:lnTo>
                  <a:pt x="539" y="519"/>
                </a:lnTo>
                <a:lnTo>
                  <a:pt x="507" y="554"/>
                </a:lnTo>
                <a:lnTo>
                  <a:pt x="477" y="588"/>
                </a:lnTo>
                <a:lnTo>
                  <a:pt x="446" y="624"/>
                </a:lnTo>
                <a:lnTo>
                  <a:pt x="417" y="659"/>
                </a:lnTo>
                <a:lnTo>
                  <a:pt x="388" y="695"/>
                </a:lnTo>
                <a:lnTo>
                  <a:pt x="360" y="730"/>
                </a:lnTo>
                <a:lnTo>
                  <a:pt x="333" y="764"/>
                </a:lnTo>
                <a:lnTo>
                  <a:pt x="307" y="799"/>
                </a:lnTo>
                <a:lnTo>
                  <a:pt x="282" y="833"/>
                </a:lnTo>
                <a:lnTo>
                  <a:pt x="259" y="866"/>
                </a:lnTo>
                <a:lnTo>
                  <a:pt x="236" y="900"/>
                </a:lnTo>
                <a:lnTo>
                  <a:pt x="215" y="932"/>
                </a:lnTo>
                <a:lnTo>
                  <a:pt x="195" y="963"/>
                </a:lnTo>
                <a:lnTo>
                  <a:pt x="176" y="994"/>
                </a:lnTo>
                <a:lnTo>
                  <a:pt x="159" y="1023"/>
                </a:lnTo>
                <a:lnTo>
                  <a:pt x="144" y="1052"/>
                </a:lnTo>
                <a:lnTo>
                  <a:pt x="129" y="1085"/>
                </a:lnTo>
                <a:lnTo>
                  <a:pt x="114" y="1126"/>
                </a:lnTo>
                <a:lnTo>
                  <a:pt x="98" y="1171"/>
                </a:lnTo>
                <a:lnTo>
                  <a:pt x="82" y="1220"/>
                </a:lnTo>
                <a:lnTo>
                  <a:pt x="67" y="1273"/>
                </a:lnTo>
                <a:lnTo>
                  <a:pt x="53" y="1329"/>
                </a:lnTo>
                <a:lnTo>
                  <a:pt x="40" y="1387"/>
                </a:lnTo>
                <a:lnTo>
                  <a:pt x="27" y="1446"/>
                </a:lnTo>
                <a:lnTo>
                  <a:pt x="18" y="1505"/>
                </a:lnTo>
                <a:lnTo>
                  <a:pt x="13" y="1534"/>
                </a:lnTo>
                <a:lnTo>
                  <a:pt x="9" y="1564"/>
                </a:lnTo>
                <a:lnTo>
                  <a:pt x="6" y="1593"/>
                </a:lnTo>
                <a:lnTo>
                  <a:pt x="3" y="1621"/>
                </a:lnTo>
                <a:lnTo>
                  <a:pt x="1" y="1650"/>
                </a:lnTo>
                <a:lnTo>
                  <a:pt x="0" y="1678"/>
                </a:lnTo>
                <a:lnTo>
                  <a:pt x="0" y="1706"/>
                </a:lnTo>
                <a:lnTo>
                  <a:pt x="0" y="1732"/>
                </a:lnTo>
                <a:lnTo>
                  <a:pt x="1" y="1757"/>
                </a:lnTo>
                <a:lnTo>
                  <a:pt x="3" y="1783"/>
                </a:lnTo>
                <a:lnTo>
                  <a:pt x="5" y="1807"/>
                </a:lnTo>
                <a:lnTo>
                  <a:pt x="9" y="1829"/>
                </a:lnTo>
                <a:close/>
              </a:path>
            </a:pathLst>
          </a:custGeom>
          <a:solidFill>
            <a:srgbClr val="FF6A4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grpSp>
        <p:nvGrpSpPr>
          <p:cNvPr id="35" name="Skupina 34">
            <a:extLst>
              <a:ext uri="{FF2B5EF4-FFF2-40B4-BE49-F238E27FC236}">
                <a16:creationId xmlns:a16="http://schemas.microsoft.com/office/drawing/2014/main" id="{106D89BD-2327-1760-089C-2F8656E04B8B}"/>
              </a:ext>
            </a:extLst>
          </p:cNvPr>
          <p:cNvGrpSpPr/>
          <p:nvPr/>
        </p:nvGrpSpPr>
        <p:grpSpPr>
          <a:xfrm rot="18534175">
            <a:off x="2285991" y="4052127"/>
            <a:ext cx="1485663" cy="1915975"/>
            <a:chOff x="2436117" y="2920565"/>
            <a:chExt cx="1485663" cy="1915975"/>
          </a:xfrm>
        </p:grpSpPr>
        <p:sp>
          <p:nvSpPr>
            <p:cNvPr id="36" name="Line 26">
              <a:extLst>
                <a:ext uri="{FF2B5EF4-FFF2-40B4-BE49-F238E27FC236}">
                  <a16:creationId xmlns:a16="http://schemas.microsoft.com/office/drawing/2014/main" id="{D2EBDD58-0EF9-A7E6-EFDF-F12C0E3A10E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1883542" y="3681272"/>
              <a:ext cx="1647830" cy="542679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37" name="Line 27">
              <a:extLst>
                <a:ext uri="{FF2B5EF4-FFF2-40B4-BE49-F238E27FC236}">
                  <a16:creationId xmlns:a16="http://schemas.microsoft.com/office/drawing/2014/main" id="{7ABBBE0C-74B4-183C-9364-E9EC465AB25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1978991" y="3635624"/>
              <a:ext cx="1806801" cy="595032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38" name="Line 28">
              <a:extLst>
                <a:ext uri="{FF2B5EF4-FFF2-40B4-BE49-F238E27FC236}">
                  <a16:creationId xmlns:a16="http://schemas.microsoft.com/office/drawing/2014/main" id="{15FD6F69-6F24-6185-297A-8FB05CA126D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116258" y="3590293"/>
              <a:ext cx="1870645" cy="615463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39" name="Line 29">
              <a:extLst>
                <a:ext uri="{FF2B5EF4-FFF2-40B4-BE49-F238E27FC236}">
                  <a16:creationId xmlns:a16="http://schemas.microsoft.com/office/drawing/2014/main" id="{A37CBE2A-9D44-E7AB-35AB-B0095502AD4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284806" y="3546880"/>
              <a:ext cx="1866816" cy="614185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40" name="Line 30">
              <a:extLst>
                <a:ext uri="{FF2B5EF4-FFF2-40B4-BE49-F238E27FC236}">
                  <a16:creationId xmlns:a16="http://schemas.microsoft.com/office/drawing/2014/main" id="{8BCED309-F4D4-9E26-4E02-9C68BAC2D82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506028" y="3528682"/>
              <a:ext cx="1763388" cy="580349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41" name="Line 31">
              <a:extLst>
                <a:ext uri="{FF2B5EF4-FFF2-40B4-BE49-F238E27FC236}">
                  <a16:creationId xmlns:a16="http://schemas.microsoft.com/office/drawing/2014/main" id="{D0566F58-6C1B-A410-78EA-9543DB86C32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803544" y="3552305"/>
              <a:ext cx="1520138" cy="500541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42" name="Line 32">
              <a:extLst>
                <a:ext uri="{FF2B5EF4-FFF2-40B4-BE49-F238E27FC236}">
                  <a16:creationId xmlns:a16="http://schemas.microsoft.com/office/drawing/2014/main" id="{D79E7D83-11A2-5113-3F7B-9FB17D1A605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3209593" y="3629559"/>
              <a:ext cx="1071952" cy="352422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</p:grpSp>
      <p:sp>
        <p:nvSpPr>
          <p:cNvPr id="43" name="Freeform 12">
            <a:extLst>
              <a:ext uri="{FF2B5EF4-FFF2-40B4-BE49-F238E27FC236}">
                <a16:creationId xmlns:a16="http://schemas.microsoft.com/office/drawing/2014/main" id="{ABD5D00B-B9E5-29B8-ACC2-17E80499DABE}"/>
              </a:ext>
            </a:extLst>
          </p:cNvPr>
          <p:cNvSpPr>
            <a:spLocks/>
          </p:cNvSpPr>
          <p:nvPr/>
        </p:nvSpPr>
        <p:spPr bwMode="auto">
          <a:xfrm rot="2376687">
            <a:off x="2117970" y="5075142"/>
            <a:ext cx="863452" cy="778754"/>
          </a:xfrm>
          <a:custGeom>
            <a:avLst/>
            <a:gdLst>
              <a:gd name="T0" fmla="*/ 3965 w 3974"/>
              <a:gd name="T1" fmla="*/ 3457 h 3681"/>
              <a:gd name="T2" fmla="*/ 3974 w 3974"/>
              <a:gd name="T3" fmla="*/ 3393 h 3681"/>
              <a:gd name="T4" fmla="*/ 3971 w 3974"/>
              <a:gd name="T5" fmla="*/ 3324 h 3681"/>
              <a:gd name="T6" fmla="*/ 3958 w 3974"/>
              <a:gd name="T7" fmla="*/ 3250 h 3681"/>
              <a:gd name="T8" fmla="*/ 3938 w 3974"/>
              <a:gd name="T9" fmla="*/ 3173 h 3681"/>
              <a:gd name="T10" fmla="*/ 3902 w 3974"/>
              <a:gd name="T11" fmla="*/ 3071 h 3681"/>
              <a:gd name="T12" fmla="*/ 3843 w 3974"/>
              <a:gd name="T13" fmla="*/ 2924 h 3681"/>
              <a:gd name="T14" fmla="*/ 3742 w 3974"/>
              <a:gd name="T15" fmla="*/ 2672 h 3681"/>
              <a:gd name="T16" fmla="*/ 3648 w 3974"/>
              <a:gd name="T17" fmla="*/ 2421 h 3681"/>
              <a:gd name="T18" fmla="*/ 3546 w 3974"/>
              <a:gd name="T19" fmla="*/ 2175 h 3681"/>
              <a:gd name="T20" fmla="*/ 2885 w 3974"/>
              <a:gd name="T21" fmla="*/ 734 h 3681"/>
              <a:gd name="T22" fmla="*/ 2830 w 3974"/>
              <a:gd name="T23" fmla="*/ 603 h 3681"/>
              <a:gd name="T24" fmla="*/ 2737 w 3974"/>
              <a:gd name="T25" fmla="*/ 375 h 3681"/>
              <a:gd name="T26" fmla="*/ 2677 w 3974"/>
              <a:gd name="T27" fmla="*/ 246 h 3681"/>
              <a:gd name="T28" fmla="*/ 2614 w 3974"/>
              <a:gd name="T29" fmla="*/ 134 h 3681"/>
              <a:gd name="T30" fmla="*/ 2542 w 3974"/>
              <a:gd name="T31" fmla="*/ 51 h 3681"/>
              <a:gd name="T32" fmla="*/ 2463 w 3974"/>
              <a:gd name="T33" fmla="*/ 5 h 3681"/>
              <a:gd name="T34" fmla="*/ 2375 w 3974"/>
              <a:gd name="T35" fmla="*/ 5 h 3681"/>
              <a:gd name="T36" fmla="*/ 2274 w 3974"/>
              <a:gd name="T37" fmla="*/ 64 h 3681"/>
              <a:gd name="T38" fmla="*/ 2161 w 3974"/>
              <a:gd name="T39" fmla="*/ 187 h 3681"/>
              <a:gd name="T40" fmla="*/ 483 w 3974"/>
              <a:gd name="T41" fmla="*/ 2573 h 3681"/>
              <a:gd name="T42" fmla="*/ 415 w 3974"/>
              <a:gd name="T43" fmla="*/ 2686 h 3681"/>
              <a:gd name="T44" fmla="*/ 344 w 3974"/>
              <a:gd name="T45" fmla="*/ 2797 h 3681"/>
              <a:gd name="T46" fmla="*/ 264 w 3974"/>
              <a:gd name="T47" fmla="*/ 2920 h 3681"/>
              <a:gd name="T48" fmla="*/ 218 w 3974"/>
              <a:gd name="T49" fmla="*/ 2992 h 3681"/>
              <a:gd name="T50" fmla="*/ 150 w 3974"/>
              <a:gd name="T51" fmla="*/ 3133 h 3681"/>
              <a:gd name="T52" fmla="*/ 47 w 3974"/>
              <a:gd name="T53" fmla="*/ 3348 h 3681"/>
              <a:gd name="T54" fmla="*/ 16 w 3974"/>
              <a:gd name="T55" fmla="*/ 3426 h 3681"/>
              <a:gd name="T56" fmla="*/ 1 w 3974"/>
              <a:gd name="T57" fmla="*/ 3485 h 3681"/>
              <a:gd name="T58" fmla="*/ 5 w 3974"/>
              <a:gd name="T59" fmla="*/ 3531 h 3681"/>
              <a:gd name="T60" fmla="*/ 31 w 3974"/>
              <a:gd name="T61" fmla="*/ 3566 h 3681"/>
              <a:gd name="T62" fmla="*/ 81 w 3974"/>
              <a:gd name="T63" fmla="*/ 3592 h 3681"/>
              <a:gd name="T64" fmla="*/ 157 w 3974"/>
              <a:gd name="T65" fmla="*/ 3611 h 3681"/>
              <a:gd name="T66" fmla="*/ 304 w 3974"/>
              <a:gd name="T67" fmla="*/ 3632 h 3681"/>
              <a:gd name="T68" fmla="*/ 515 w 3974"/>
              <a:gd name="T69" fmla="*/ 3654 h 3681"/>
              <a:gd name="T70" fmla="*/ 689 w 3974"/>
              <a:gd name="T71" fmla="*/ 3667 h 3681"/>
              <a:gd name="T72" fmla="*/ 861 w 3974"/>
              <a:gd name="T73" fmla="*/ 3677 h 3681"/>
              <a:gd name="T74" fmla="*/ 1032 w 3974"/>
              <a:gd name="T75" fmla="*/ 3681 h 3681"/>
              <a:gd name="T76" fmla="*/ 1207 w 3974"/>
              <a:gd name="T77" fmla="*/ 3675 h 3681"/>
              <a:gd name="T78" fmla="*/ 1360 w 3974"/>
              <a:gd name="T79" fmla="*/ 3665 h 3681"/>
              <a:gd name="T80" fmla="*/ 1521 w 3974"/>
              <a:gd name="T81" fmla="*/ 3658 h 3681"/>
              <a:gd name="T82" fmla="*/ 2032 w 3974"/>
              <a:gd name="T83" fmla="*/ 3648 h 3681"/>
              <a:gd name="T84" fmla="*/ 2673 w 3974"/>
              <a:gd name="T85" fmla="*/ 3637 h 3681"/>
              <a:gd name="T86" fmla="*/ 3298 w 3974"/>
              <a:gd name="T87" fmla="*/ 3619 h 3681"/>
              <a:gd name="T88" fmla="*/ 3632 w 3974"/>
              <a:gd name="T89" fmla="*/ 3601 h 3681"/>
              <a:gd name="T90" fmla="*/ 3808 w 3974"/>
              <a:gd name="T91" fmla="*/ 3583 h 3681"/>
              <a:gd name="T92" fmla="*/ 3899 w 3974"/>
              <a:gd name="T93" fmla="*/ 3560 h 3681"/>
              <a:gd name="T94" fmla="*/ 3939 w 3974"/>
              <a:gd name="T95" fmla="*/ 3529 h 3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974" h="3681">
                <a:moveTo>
                  <a:pt x="3952" y="3496"/>
                </a:moveTo>
                <a:lnTo>
                  <a:pt x="3960" y="3477"/>
                </a:lnTo>
                <a:lnTo>
                  <a:pt x="3965" y="3457"/>
                </a:lnTo>
                <a:lnTo>
                  <a:pt x="3970" y="3437"/>
                </a:lnTo>
                <a:lnTo>
                  <a:pt x="3972" y="3416"/>
                </a:lnTo>
                <a:lnTo>
                  <a:pt x="3974" y="3393"/>
                </a:lnTo>
                <a:lnTo>
                  <a:pt x="3974" y="3371"/>
                </a:lnTo>
                <a:lnTo>
                  <a:pt x="3973" y="3347"/>
                </a:lnTo>
                <a:lnTo>
                  <a:pt x="3971" y="3324"/>
                </a:lnTo>
                <a:lnTo>
                  <a:pt x="3967" y="3299"/>
                </a:lnTo>
                <a:lnTo>
                  <a:pt x="3963" y="3274"/>
                </a:lnTo>
                <a:lnTo>
                  <a:pt x="3958" y="3250"/>
                </a:lnTo>
                <a:lnTo>
                  <a:pt x="3952" y="3225"/>
                </a:lnTo>
                <a:lnTo>
                  <a:pt x="3945" y="3199"/>
                </a:lnTo>
                <a:lnTo>
                  <a:pt x="3938" y="3173"/>
                </a:lnTo>
                <a:lnTo>
                  <a:pt x="3929" y="3147"/>
                </a:lnTo>
                <a:lnTo>
                  <a:pt x="3921" y="3122"/>
                </a:lnTo>
                <a:lnTo>
                  <a:pt x="3902" y="3071"/>
                </a:lnTo>
                <a:lnTo>
                  <a:pt x="3883" y="3021"/>
                </a:lnTo>
                <a:lnTo>
                  <a:pt x="3863" y="2971"/>
                </a:lnTo>
                <a:lnTo>
                  <a:pt x="3843" y="2924"/>
                </a:lnTo>
                <a:lnTo>
                  <a:pt x="3806" y="2837"/>
                </a:lnTo>
                <a:lnTo>
                  <a:pt x="3776" y="2761"/>
                </a:lnTo>
                <a:lnTo>
                  <a:pt x="3742" y="2672"/>
                </a:lnTo>
                <a:lnTo>
                  <a:pt x="3711" y="2586"/>
                </a:lnTo>
                <a:lnTo>
                  <a:pt x="3679" y="2502"/>
                </a:lnTo>
                <a:lnTo>
                  <a:pt x="3648" y="2421"/>
                </a:lnTo>
                <a:lnTo>
                  <a:pt x="3616" y="2340"/>
                </a:lnTo>
                <a:lnTo>
                  <a:pt x="3582" y="2259"/>
                </a:lnTo>
                <a:lnTo>
                  <a:pt x="3546" y="2175"/>
                </a:lnTo>
                <a:lnTo>
                  <a:pt x="3506" y="2089"/>
                </a:lnTo>
                <a:lnTo>
                  <a:pt x="2903" y="774"/>
                </a:lnTo>
                <a:lnTo>
                  <a:pt x="2885" y="734"/>
                </a:lnTo>
                <a:lnTo>
                  <a:pt x="2867" y="692"/>
                </a:lnTo>
                <a:lnTo>
                  <a:pt x="2848" y="648"/>
                </a:lnTo>
                <a:lnTo>
                  <a:pt x="2830" y="603"/>
                </a:lnTo>
                <a:lnTo>
                  <a:pt x="2794" y="511"/>
                </a:lnTo>
                <a:lnTo>
                  <a:pt x="2756" y="419"/>
                </a:lnTo>
                <a:lnTo>
                  <a:pt x="2737" y="375"/>
                </a:lnTo>
                <a:lnTo>
                  <a:pt x="2718" y="330"/>
                </a:lnTo>
                <a:lnTo>
                  <a:pt x="2698" y="287"/>
                </a:lnTo>
                <a:lnTo>
                  <a:pt x="2677" y="246"/>
                </a:lnTo>
                <a:lnTo>
                  <a:pt x="2656" y="205"/>
                </a:lnTo>
                <a:lnTo>
                  <a:pt x="2635" y="168"/>
                </a:lnTo>
                <a:lnTo>
                  <a:pt x="2614" y="134"/>
                </a:lnTo>
                <a:lnTo>
                  <a:pt x="2590" y="103"/>
                </a:lnTo>
                <a:lnTo>
                  <a:pt x="2566" y="75"/>
                </a:lnTo>
                <a:lnTo>
                  <a:pt x="2542" y="51"/>
                </a:lnTo>
                <a:lnTo>
                  <a:pt x="2517" y="31"/>
                </a:lnTo>
                <a:lnTo>
                  <a:pt x="2490" y="15"/>
                </a:lnTo>
                <a:lnTo>
                  <a:pt x="2463" y="5"/>
                </a:lnTo>
                <a:lnTo>
                  <a:pt x="2434" y="0"/>
                </a:lnTo>
                <a:lnTo>
                  <a:pt x="2405" y="0"/>
                </a:lnTo>
                <a:lnTo>
                  <a:pt x="2375" y="5"/>
                </a:lnTo>
                <a:lnTo>
                  <a:pt x="2342" y="18"/>
                </a:lnTo>
                <a:lnTo>
                  <a:pt x="2309" y="37"/>
                </a:lnTo>
                <a:lnTo>
                  <a:pt x="2274" y="64"/>
                </a:lnTo>
                <a:lnTo>
                  <a:pt x="2238" y="96"/>
                </a:lnTo>
                <a:lnTo>
                  <a:pt x="2200" y="138"/>
                </a:lnTo>
                <a:lnTo>
                  <a:pt x="2161" y="187"/>
                </a:lnTo>
                <a:lnTo>
                  <a:pt x="2120" y="244"/>
                </a:lnTo>
                <a:lnTo>
                  <a:pt x="2078" y="311"/>
                </a:lnTo>
                <a:lnTo>
                  <a:pt x="483" y="2573"/>
                </a:lnTo>
                <a:lnTo>
                  <a:pt x="460" y="2611"/>
                </a:lnTo>
                <a:lnTo>
                  <a:pt x="438" y="2649"/>
                </a:lnTo>
                <a:lnTo>
                  <a:pt x="415" y="2686"/>
                </a:lnTo>
                <a:lnTo>
                  <a:pt x="392" y="2723"/>
                </a:lnTo>
                <a:lnTo>
                  <a:pt x="369" y="2759"/>
                </a:lnTo>
                <a:lnTo>
                  <a:pt x="344" y="2797"/>
                </a:lnTo>
                <a:lnTo>
                  <a:pt x="319" y="2836"/>
                </a:lnTo>
                <a:lnTo>
                  <a:pt x="293" y="2877"/>
                </a:lnTo>
                <a:lnTo>
                  <a:pt x="264" y="2920"/>
                </a:lnTo>
                <a:lnTo>
                  <a:pt x="241" y="2956"/>
                </a:lnTo>
                <a:lnTo>
                  <a:pt x="230" y="2972"/>
                </a:lnTo>
                <a:lnTo>
                  <a:pt x="218" y="2992"/>
                </a:lnTo>
                <a:lnTo>
                  <a:pt x="207" y="3014"/>
                </a:lnTo>
                <a:lnTo>
                  <a:pt x="195" y="3040"/>
                </a:lnTo>
                <a:lnTo>
                  <a:pt x="150" y="3133"/>
                </a:lnTo>
                <a:lnTo>
                  <a:pt x="111" y="3215"/>
                </a:lnTo>
                <a:lnTo>
                  <a:pt x="76" y="3286"/>
                </a:lnTo>
                <a:lnTo>
                  <a:pt x="47" y="3348"/>
                </a:lnTo>
                <a:lnTo>
                  <a:pt x="35" y="3376"/>
                </a:lnTo>
                <a:lnTo>
                  <a:pt x="23" y="3401"/>
                </a:lnTo>
                <a:lnTo>
                  <a:pt x="16" y="3426"/>
                </a:lnTo>
                <a:lnTo>
                  <a:pt x="8" y="3447"/>
                </a:lnTo>
                <a:lnTo>
                  <a:pt x="3" y="3467"/>
                </a:lnTo>
                <a:lnTo>
                  <a:pt x="1" y="3485"/>
                </a:lnTo>
                <a:lnTo>
                  <a:pt x="0" y="3502"/>
                </a:lnTo>
                <a:lnTo>
                  <a:pt x="1" y="3518"/>
                </a:lnTo>
                <a:lnTo>
                  <a:pt x="5" y="3531"/>
                </a:lnTo>
                <a:lnTo>
                  <a:pt x="11" y="3545"/>
                </a:lnTo>
                <a:lnTo>
                  <a:pt x="20" y="3556"/>
                </a:lnTo>
                <a:lnTo>
                  <a:pt x="31" y="3566"/>
                </a:lnTo>
                <a:lnTo>
                  <a:pt x="45" y="3575"/>
                </a:lnTo>
                <a:lnTo>
                  <a:pt x="61" y="3584"/>
                </a:lnTo>
                <a:lnTo>
                  <a:pt x="81" y="3592"/>
                </a:lnTo>
                <a:lnTo>
                  <a:pt x="103" y="3599"/>
                </a:lnTo>
                <a:lnTo>
                  <a:pt x="129" y="3605"/>
                </a:lnTo>
                <a:lnTo>
                  <a:pt x="157" y="3611"/>
                </a:lnTo>
                <a:lnTo>
                  <a:pt x="189" y="3617"/>
                </a:lnTo>
                <a:lnTo>
                  <a:pt x="224" y="3622"/>
                </a:lnTo>
                <a:lnTo>
                  <a:pt x="304" y="3632"/>
                </a:lnTo>
                <a:lnTo>
                  <a:pt x="398" y="3641"/>
                </a:lnTo>
                <a:lnTo>
                  <a:pt x="457" y="3648"/>
                </a:lnTo>
                <a:lnTo>
                  <a:pt x="515" y="3654"/>
                </a:lnTo>
                <a:lnTo>
                  <a:pt x="574" y="3658"/>
                </a:lnTo>
                <a:lnTo>
                  <a:pt x="632" y="3664"/>
                </a:lnTo>
                <a:lnTo>
                  <a:pt x="689" y="3667"/>
                </a:lnTo>
                <a:lnTo>
                  <a:pt x="746" y="3672"/>
                </a:lnTo>
                <a:lnTo>
                  <a:pt x="803" y="3675"/>
                </a:lnTo>
                <a:lnTo>
                  <a:pt x="861" y="3677"/>
                </a:lnTo>
                <a:lnTo>
                  <a:pt x="917" y="3679"/>
                </a:lnTo>
                <a:lnTo>
                  <a:pt x="975" y="3679"/>
                </a:lnTo>
                <a:lnTo>
                  <a:pt x="1032" y="3681"/>
                </a:lnTo>
                <a:lnTo>
                  <a:pt x="1089" y="3679"/>
                </a:lnTo>
                <a:lnTo>
                  <a:pt x="1148" y="3678"/>
                </a:lnTo>
                <a:lnTo>
                  <a:pt x="1207" y="3675"/>
                </a:lnTo>
                <a:lnTo>
                  <a:pt x="1266" y="3672"/>
                </a:lnTo>
                <a:lnTo>
                  <a:pt x="1327" y="3667"/>
                </a:lnTo>
                <a:lnTo>
                  <a:pt x="1360" y="3665"/>
                </a:lnTo>
                <a:lnTo>
                  <a:pt x="1405" y="3663"/>
                </a:lnTo>
                <a:lnTo>
                  <a:pt x="1459" y="3660"/>
                </a:lnTo>
                <a:lnTo>
                  <a:pt x="1521" y="3658"/>
                </a:lnTo>
                <a:lnTo>
                  <a:pt x="1668" y="3655"/>
                </a:lnTo>
                <a:lnTo>
                  <a:pt x="1839" y="3651"/>
                </a:lnTo>
                <a:lnTo>
                  <a:pt x="2032" y="3648"/>
                </a:lnTo>
                <a:lnTo>
                  <a:pt x="2238" y="3645"/>
                </a:lnTo>
                <a:lnTo>
                  <a:pt x="2454" y="3641"/>
                </a:lnTo>
                <a:lnTo>
                  <a:pt x="2673" y="3637"/>
                </a:lnTo>
                <a:lnTo>
                  <a:pt x="2890" y="3632"/>
                </a:lnTo>
                <a:lnTo>
                  <a:pt x="3101" y="3627"/>
                </a:lnTo>
                <a:lnTo>
                  <a:pt x="3298" y="3619"/>
                </a:lnTo>
                <a:lnTo>
                  <a:pt x="3477" y="3611"/>
                </a:lnTo>
                <a:lnTo>
                  <a:pt x="3557" y="3606"/>
                </a:lnTo>
                <a:lnTo>
                  <a:pt x="3632" y="3601"/>
                </a:lnTo>
                <a:lnTo>
                  <a:pt x="3698" y="3595"/>
                </a:lnTo>
                <a:lnTo>
                  <a:pt x="3758" y="3590"/>
                </a:lnTo>
                <a:lnTo>
                  <a:pt x="3808" y="3583"/>
                </a:lnTo>
                <a:lnTo>
                  <a:pt x="3849" y="3576"/>
                </a:lnTo>
                <a:lnTo>
                  <a:pt x="3880" y="3568"/>
                </a:lnTo>
                <a:lnTo>
                  <a:pt x="3899" y="3560"/>
                </a:lnTo>
                <a:lnTo>
                  <a:pt x="3929" y="3544"/>
                </a:lnTo>
                <a:lnTo>
                  <a:pt x="3937" y="3539"/>
                </a:lnTo>
                <a:lnTo>
                  <a:pt x="3939" y="3529"/>
                </a:lnTo>
                <a:lnTo>
                  <a:pt x="3952" y="3496"/>
                </a:lnTo>
                <a:close/>
              </a:path>
            </a:pathLst>
          </a:custGeom>
          <a:solidFill>
            <a:srgbClr val="FC9BC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4" name="Freeform 6">
            <a:extLst>
              <a:ext uri="{FF2B5EF4-FFF2-40B4-BE49-F238E27FC236}">
                <a16:creationId xmlns:a16="http://schemas.microsoft.com/office/drawing/2014/main" id="{8C1AE02A-409E-D276-49A0-2B56CF0093B0}"/>
              </a:ext>
            </a:extLst>
          </p:cNvPr>
          <p:cNvSpPr>
            <a:spLocks/>
          </p:cNvSpPr>
          <p:nvPr/>
        </p:nvSpPr>
        <p:spPr bwMode="auto">
          <a:xfrm rot="559196">
            <a:off x="2350923" y="4433114"/>
            <a:ext cx="384940" cy="323364"/>
          </a:xfrm>
          <a:custGeom>
            <a:avLst/>
            <a:gdLst>
              <a:gd name="T0" fmla="*/ 23 w 3839"/>
              <a:gd name="T1" fmla="*/ 1893 h 3833"/>
              <a:gd name="T2" fmla="*/ 40 w 3839"/>
              <a:gd name="T3" fmla="*/ 1995 h 3833"/>
              <a:gd name="T4" fmla="*/ 92 w 3839"/>
              <a:gd name="T5" fmla="*/ 2292 h 3833"/>
              <a:gd name="T6" fmla="*/ 206 w 3839"/>
              <a:gd name="T7" fmla="*/ 2624 h 3833"/>
              <a:gd name="T8" fmla="*/ 373 w 3839"/>
              <a:gd name="T9" fmla="*/ 2932 h 3833"/>
              <a:gd name="T10" fmla="*/ 585 w 3839"/>
              <a:gd name="T11" fmla="*/ 3209 h 3833"/>
              <a:gd name="T12" fmla="*/ 835 w 3839"/>
              <a:gd name="T13" fmla="*/ 3445 h 3833"/>
              <a:gd name="T14" fmla="*/ 1117 w 3839"/>
              <a:gd name="T15" fmla="*/ 3632 h 3833"/>
              <a:gd name="T16" fmla="*/ 1422 w 3839"/>
              <a:gd name="T17" fmla="*/ 3761 h 3833"/>
              <a:gd name="T18" fmla="*/ 1745 w 3839"/>
              <a:gd name="T19" fmla="*/ 3824 h 3833"/>
              <a:gd name="T20" fmla="*/ 2011 w 3839"/>
              <a:gd name="T21" fmla="*/ 3833 h 3833"/>
              <a:gd name="T22" fmla="*/ 2243 w 3839"/>
              <a:gd name="T23" fmla="*/ 3831 h 3833"/>
              <a:gd name="T24" fmla="*/ 2462 w 3839"/>
              <a:gd name="T25" fmla="*/ 3814 h 3833"/>
              <a:gd name="T26" fmla="*/ 2640 w 3839"/>
              <a:gd name="T27" fmla="*/ 3780 h 3833"/>
              <a:gd name="T28" fmla="*/ 2754 w 3839"/>
              <a:gd name="T29" fmla="*/ 3744 h 3833"/>
              <a:gd name="T30" fmla="*/ 2919 w 3839"/>
              <a:gd name="T31" fmla="*/ 3673 h 3833"/>
              <a:gd name="T32" fmla="*/ 3080 w 3839"/>
              <a:gd name="T33" fmla="*/ 3583 h 3833"/>
              <a:gd name="T34" fmla="*/ 3225 w 3839"/>
              <a:gd name="T35" fmla="*/ 3482 h 3833"/>
              <a:gd name="T36" fmla="*/ 3377 w 3839"/>
              <a:gd name="T37" fmla="*/ 3337 h 3833"/>
              <a:gd name="T38" fmla="*/ 3587 w 3839"/>
              <a:gd name="T39" fmla="*/ 3017 h 3833"/>
              <a:gd name="T40" fmla="*/ 3732 w 3839"/>
              <a:gd name="T41" fmla="*/ 2632 h 3833"/>
              <a:gd name="T42" fmla="*/ 3815 w 3839"/>
              <a:gd name="T43" fmla="*/ 2211 h 3833"/>
              <a:gd name="T44" fmla="*/ 3839 w 3839"/>
              <a:gd name="T45" fmla="*/ 1777 h 3833"/>
              <a:gd name="T46" fmla="*/ 3807 w 3839"/>
              <a:gd name="T47" fmla="*/ 1357 h 3833"/>
              <a:gd name="T48" fmla="*/ 3720 w 3839"/>
              <a:gd name="T49" fmla="*/ 975 h 3833"/>
              <a:gd name="T50" fmla="*/ 3582 w 3839"/>
              <a:gd name="T51" fmla="*/ 658 h 3833"/>
              <a:gd name="T52" fmla="*/ 3414 w 3839"/>
              <a:gd name="T53" fmla="*/ 445 h 3833"/>
              <a:gd name="T54" fmla="*/ 3268 w 3839"/>
              <a:gd name="T55" fmla="*/ 328 h 3833"/>
              <a:gd name="T56" fmla="*/ 3106 w 3839"/>
              <a:gd name="T57" fmla="*/ 234 h 3833"/>
              <a:gd name="T58" fmla="*/ 2931 w 3839"/>
              <a:gd name="T59" fmla="*/ 159 h 3833"/>
              <a:gd name="T60" fmla="*/ 2746 w 3839"/>
              <a:gd name="T61" fmla="*/ 101 h 3833"/>
              <a:gd name="T62" fmla="*/ 2553 w 3839"/>
              <a:gd name="T63" fmla="*/ 60 h 3833"/>
              <a:gd name="T64" fmla="*/ 2356 w 3839"/>
              <a:gd name="T65" fmla="*/ 31 h 3833"/>
              <a:gd name="T66" fmla="*/ 2157 w 3839"/>
              <a:gd name="T67" fmla="*/ 15 h 3833"/>
              <a:gd name="T68" fmla="*/ 1952 w 3839"/>
              <a:gd name="T69" fmla="*/ 6 h 3833"/>
              <a:gd name="T70" fmla="*/ 1713 w 3839"/>
              <a:gd name="T71" fmla="*/ 0 h 3833"/>
              <a:gd name="T72" fmla="*/ 1471 w 3839"/>
              <a:gd name="T73" fmla="*/ 4 h 3833"/>
              <a:gd name="T74" fmla="*/ 1276 w 3839"/>
              <a:gd name="T75" fmla="*/ 24 h 3833"/>
              <a:gd name="T76" fmla="*/ 1177 w 3839"/>
              <a:gd name="T77" fmla="*/ 46 h 3833"/>
              <a:gd name="T78" fmla="*/ 1080 w 3839"/>
              <a:gd name="T79" fmla="*/ 83 h 3833"/>
              <a:gd name="T80" fmla="*/ 945 w 3839"/>
              <a:gd name="T81" fmla="*/ 161 h 3833"/>
              <a:gd name="T82" fmla="*/ 807 w 3839"/>
              <a:gd name="T83" fmla="*/ 263 h 3833"/>
              <a:gd name="T84" fmla="*/ 671 w 3839"/>
              <a:gd name="T85" fmla="*/ 385 h 3833"/>
              <a:gd name="T86" fmla="*/ 539 w 3839"/>
              <a:gd name="T87" fmla="*/ 519 h 3833"/>
              <a:gd name="T88" fmla="*/ 417 w 3839"/>
              <a:gd name="T89" fmla="*/ 659 h 3833"/>
              <a:gd name="T90" fmla="*/ 307 w 3839"/>
              <a:gd name="T91" fmla="*/ 799 h 3833"/>
              <a:gd name="T92" fmla="*/ 215 w 3839"/>
              <a:gd name="T93" fmla="*/ 932 h 3833"/>
              <a:gd name="T94" fmla="*/ 144 w 3839"/>
              <a:gd name="T95" fmla="*/ 1052 h 3833"/>
              <a:gd name="T96" fmla="*/ 82 w 3839"/>
              <a:gd name="T97" fmla="*/ 1220 h 3833"/>
              <a:gd name="T98" fmla="*/ 27 w 3839"/>
              <a:gd name="T99" fmla="*/ 1446 h 3833"/>
              <a:gd name="T100" fmla="*/ 6 w 3839"/>
              <a:gd name="T101" fmla="*/ 1593 h 3833"/>
              <a:gd name="T102" fmla="*/ 0 w 3839"/>
              <a:gd name="T103" fmla="*/ 1706 h 3833"/>
              <a:gd name="T104" fmla="*/ 5 w 3839"/>
              <a:gd name="T105" fmla="*/ 1807 h 3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839" h="3833">
                <a:moveTo>
                  <a:pt x="9" y="1829"/>
                </a:moveTo>
                <a:lnTo>
                  <a:pt x="14" y="1852"/>
                </a:lnTo>
                <a:lnTo>
                  <a:pt x="19" y="1873"/>
                </a:lnTo>
                <a:lnTo>
                  <a:pt x="23" y="1893"/>
                </a:lnTo>
                <a:lnTo>
                  <a:pt x="27" y="1914"/>
                </a:lnTo>
                <a:lnTo>
                  <a:pt x="32" y="1937"/>
                </a:lnTo>
                <a:lnTo>
                  <a:pt x="36" y="1965"/>
                </a:lnTo>
                <a:lnTo>
                  <a:pt x="40" y="1995"/>
                </a:lnTo>
                <a:lnTo>
                  <a:pt x="45" y="2032"/>
                </a:lnTo>
                <a:lnTo>
                  <a:pt x="57" y="2120"/>
                </a:lnTo>
                <a:lnTo>
                  <a:pt x="73" y="2206"/>
                </a:lnTo>
                <a:lnTo>
                  <a:pt x="92" y="2292"/>
                </a:lnTo>
                <a:lnTo>
                  <a:pt x="116" y="2376"/>
                </a:lnTo>
                <a:lnTo>
                  <a:pt x="142" y="2461"/>
                </a:lnTo>
                <a:lnTo>
                  <a:pt x="173" y="2543"/>
                </a:lnTo>
                <a:lnTo>
                  <a:pt x="206" y="2624"/>
                </a:lnTo>
                <a:lnTo>
                  <a:pt x="243" y="2704"/>
                </a:lnTo>
                <a:lnTo>
                  <a:pt x="283" y="2782"/>
                </a:lnTo>
                <a:lnTo>
                  <a:pt x="326" y="2859"/>
                </a:lnTo>
                <a:lnTo>
                  <a:pt x="373" y="2932"/>
                </a:lnTo>
                <a:lnTo>
                  <a:pt x="422" y="3005"/>
                </a:lnTo>
                <a:lnTo>
                  <a:pt x="474" y="3076"/>
                </a:lnTo>
                <a:lnTo>
                  <a:pt x="528" y="3144"/>
                </a:lnTo>
                <a:lnTo>
                  <a:pt x="585" y="3209"/>
                </a:lnTo>
                <a:lnTo>
                  <a:pt x="644" y="3273"/>
                </a:lnTo>
                <a:lnTo>
                  <a:pt x="705" y="3333"/>
                </a:lnTo>
                <a:lnTo>
                  <a:pt x="770" y="3391"/>
                </a:lnTo>
                <a:lnTo>
                  <a:pt x="835" y="3445"/>
                </a:lnTo>
                <a:lnTo>
                  <a:pt x="903" y="3497"/>
                </a:lnTo>
                <a:lnTo>
                  <a:pt x="973" y="3545"/>
                </a:lnTo>
                <a:lnTo>
                  <a:pt x="1043" y="3591"/>
                </a:lnTo>
                <a:lnTo>
                  <a:pt x="1117" y="3632"/>
                </a:lnTo>
                <a:lnTo>
                  <a:pt x="1191" y="3670"/>
                </a:lnTo>
                <a:lnTo>
                  <a:pt x="1266" y="3704"/>
                </a:lnTo>
                <a:lnTo>
                  <a:pt x="1344" y="3735"/>
                </a:lnTo>
                <a:lnTo>
                  <a:pt x="1422" y="3761"/>
                </a:lnTo>
                <a:lnTo>
                  <a:pt x="1501" y="3783"/>
                </a:lnTo>
                <a:lnTo>
                  <a:pt x="1582" y="3801"/>
                </a:lnTo>
                <a:lnTo>
                  <a:pt x="1663" y="3815"/>
                </a:lnTo>
                <a:lnTo>
                  <a:pt x="1745" y="3824"/>
                </a:lnTo>
                <a:lnTo>
                  <a:pt x="1828" y="3829"/>
                </a:lnTo>
                <a:lnTo>
                  <a:pt x="1890" y="3830"/>
                </a:lnTo>
                <a:lnTo>
                  <a:pt x="1950" y="3832"/>
                </a:lnTo>
                <a:lnTo>
                  <a:pt x="2011" y="3833"/>
                </a:lnTo>
                <a:lnTo>
                  <a:pt x="2070" y="3833"/>
                </a:lnTo>
                <a:lnTo>
                  <a:pt x="2129" y="3833"/>
                </a:lnTo>
                <a:lnTo>
                  <a:pt x="2187" y="3832"/>
                </a:lnTo>
                <a:lnTo>
                  <a:pt x="2243" y="3831"/>
                </a:lnTo>
                <a:lnTo>
                  <a:pt x="2299" y="3829"/>
                </a:lnTo>
                <a:lnTo>
                  <a:pt x="2354" y="3824"/>
                </a:lnTo>
                <a:lnTo>
                  <a:pt x="2409" y="3820"/>
                </a:lnTo>
                <a:lnTo>
                  <a:pt x="2462" y="3814"/>
                </a:lnTo>
                <a:lnTo>
                  <a:pt x="2514" y="3806"/>
                </a:lnTo>
                <a:lnTo>
                  <a:pt x="2566" y="3797"/>
                </a:lnTo>
                <a:lnTo>
                  <a:pt x="2616" y="3785"/>
                </a:lnTo>
                <a:lnTo>
                  <a:pt x="2640" y="3780"/>
                </a:lnTo>
                <a:lnTo>
                  <a:pt x="2666" y="3773"/>
                </a:lnTo>
                <a:lnTo>
                  <a:pt x="2690" y="3766"/>
                </a:lnTo>
                <a:lnTo>
                  <a:pt x="2714" y="3758"/>
                </a:lnTo>
                <a:lnTo>
                  <a:pt x="2754" y="3744"/>
                </a:lnTo>
                <a:lnTo>
                  <a:pt x="2795" y="3729"/>
                </a:lnTo>
                <a:lnTo>
                  <a:pt x="2836" y="3712"/>
                </a:lnTo>
                <a:lnTo>
                  <a:pt x="2878" y="3693"/>
                </a:lnTo>
                <a:lnTo>
                  <a:pt x="2919" y="3673"/>
                </a:lnTo>
                <a:lnTo>
                  <a:pt x="2960" y="3652"/>
                </a:lnTo>
                <a:lnTo>
                  <a:pt x="3001" y="3630"/>
                </a:lnTo>
                <a:lnTo>
                  <a:pt x="3041" y="3606"/>
                </a:lnTo>
                <a:lnTo>
                  <a:pt x="3080" y="3583"/>
                </a:lnTo>
                <a:lnTo>
                  <a:pt x="3119" y="3558"/>
                </a:lnTo>
                <a:lnTo>
                  <a:pt x="3156" y="3533"/>
                </a:lnTo>
                <a:lnTo>
                  <a:pt x="3191" y="3507"/>
                </a:lnTo>
                <a:lnTo>
                  <a:pt x="3225" y="3482"/>
                </a:lnTo>
                <a:lnTo>
                  <a:pt x="3256" y="3456"/>
                </a:lnTo>
                <a:lnTo>
                  <a:pt x="3287" y="3429"/>
                </a:lnTo>
                <a:lnTo>
                  <a:pt x="3314" y="3404"/>
                </a:lnTo>
                <a:lnTo>
                  <a:pt x="3377" y="3337"/>
                </a:lnTo>
                <a:lnTo>
                  <a:pt x="3435" y="3264"/>
                </a:lnTo>
                <a:lnTo>
                  <a:pt x="3490" y="3186"/>
                </a:lnTo>
                <a:lnTo>
                  <a:pt x="3540" y="3103"/>
                </a:lnTo>
                <a:lnTo>
                  <a:pt x="3587" y="3017"/>
                </a:lnTo>
                <a:lnTo>
                  <a:pt x="3629" y="2925"/>
                </a:lnTo>
                <a:lnTo>
                  <a:pt x="3668" y="2831"/>
                </a:lnTo>
                <a:lnTo>
                  <a:pt x="3701" y="2733"/>
                </a:lnTo>
                <a:lnTo>
                  <a:pt x="3732" y="2632"/>
                </a:lnTo>
                <a:lnTo>
                  <a:pt x="3758" y="2530"/>
                </a:lnTo>
                <a:lnTo>
                  <a:pt x="3781" y="2425"/>
                </a:lnTo>
                <a:lnTo>
                  <a:pt x="3800" y="2319"/>
                </a:lnTo>
                <a:lnTo>
                  <a:pt x="3815" y="2211"/>
                </a:lnTo>
                <a:lnTo>
                  <a:pt x="3827" y="2103"/>
                </a:lnTo>
                <a:lnTo>
                  <a:pt x="3834" y="1994"/>
                </a:lnTo>
                <a:lnTo>
                  <a:pt x="3838" y="1886"/>
                </a:lnTo>
                <a:lnTo>
                  <a:pt x="3839" y="1777"/>
                </a:lnTo>
                <a:lnTo>
                  <a:pt x="3836" y="1670"/>
                </a:lnTo>
                <a:lnTo>
                  <a:pt x="3830" y="1564"/>
                </a:lnTo>
                <a:lnTo>
                  <a:pt x="3820" y="1459"/>
                </a:lnTo>
                <a:lnTo>
                  <a:pt x="3807" y="1357"/>
                </a:lnTo>
                <a:lnTo>
                  <a:pt x="3790" y="1257"/>
                </a:lnTo>
                <a:lnTo>
                  <a:pt x="3770" y="1159"/>
                </a:lnTo>
                <a:lnTo>
                  <a:pt x="3747" y="1065"/>
                </a:lnTo>
                <a:lnTo>
                  <a:pt x="3720" y="975"/>
                </a:lnTo>
                <a:lnTo>
                  <a:pt x="3691" y="889"/>
                </a:lnTo>
                <a:lnTo>
                  <a:pt x="3657" y="808"/>
                </a:lnTo>
                <a:lnTo>
                  <a:pt x="3621" y="731"/>
                </a:lnTo>
                <a:lnTo>
                  <a:pt x="3582" y="658"/>
                </a:lnTo>
                <a:lnTo>
                  <a:pt x="3540" y="593"/>
                </a:lnTo>
                <a:lnTo>
                  <a:pt x="3495" y="532"/>
                </a:lnTo>
                <a:lnTo>
                  <a:pt x="3448" y="478"/>
                </a:lnTo>
                <a:lnTo>
                  <a:pt x="3414" y="445"/>
                </a:lnTo>
                <a:lnTo>
                  <a:pt x="3379" y="414"/>
                </a:lnTo>
                <a:lnTo>
                  <a:pt x="3342" y="384"/>
                </a:lnTo>
                <a:lnTo>
                  <a:pt x="3306" y="356"/>
                </a:lnTo>
                <a:lnTo>
                  <a:pt x="3268" y="328"/>
                </a:lnTo>
                <a:lnTo>
                  <a:pt x="3229" y="302"/>
                </a:lnTo>
                <a:lnTo>
                  <a:pt x="3189" y="278"/>
                </a:lnTo>
                <a:lnTo>
                  <a:pt x="3148" y="255"/>
                </a:lnTo>
                <a:lnTo>
                  <a:pt x="3106" y="234"/>
                </a:lnTo>
                <a:lnTo>
                  <a:pt x="3063" y="213"/>
                </a:lnTo>
                <a:lnTo>
                  <a:pt x="3020" y="194"/>
                </a:lnTo>
                <a:lnTo>
                  <a:pt x="2976" y="176"/>
                </a:lnTo>
                <a:lnTo>
                  <a:pt x="2931" y="159"/>
                </a:lnTo>
                <a:lnTo>
                  <a:pt x="2886" y="142"/>
                </a:lnTo>
                <a:lnTo>
                  <a:pt x="2839" y="127"/>
                </a:lnTo>
                <a:lnTo>
                  <a:pt x="2793" y="114"/>
                </a:lnTo>
                <a:lnTo>
                  <a:pt x="2746" y="101"/>
                </a:lnTo>
                <a:lnTo>
                  <a:pt x="2698" y="89"/>
                </a:lnTo>
                <a:lnTo>
                  <a:pt x="2651" y="79"/>
                </a:lnTo>
                <a:lnTo>
                  <a:pt x="2602" y="68"/>
                </a:lnTo>
                <a:lnTo>
                  <a:pt x="2553" y="60"/>
                </a:lnTo>
                <a:lnTo>
                  <a:pt x="2504" y="51"/>
                </a:lnTo>
                <a:lnTo>
                  <a:pt x="2455" y="44"/>
                </a:lnTo>
                <a:lnTo>
                  <a:pt x="2405" y="38"/>
                </a:lnTo>
                <a:lnTo>
                  <a:pt x="2356" y="31"/>
                </a:lnTo>
                <a:lnTo>
                  <a:pt x="2307" y="26"/>
                </a:lnTo>
                <a:lnTo>
                  <a:pt x="2257" y="22"/>
                </a:lnTo>
                <a:lnTo>
                  <a:pt x="2207" y="18"/>
                </a:lnTo>
                <a:lnTo>
                  <a:pt x="2157" y="15"/>
                </a:lnTo>
                <a:lnTo>
                  <a:pt x="2108" y="12"/>
                </a:lnTo>
                <a:lnTo>
                  <a:pt x="2058" y="10"/>
                </a:lnTo>
                <a:lnTo>
                  <a:pt x="2009" y="8"/>
                </a:lnTo>
                <a:lnTo>
                  <a:pt x="1952" y="6"/>
                </a:lnTo>
                <a:lnTo>
                  <a:pt x="1894" y="4"/>
                </a:lnTo>
                <a:lnTo>
                  <a:pt x="1835" y="3"/>
                </a:lnTo>
                <a:lnTo>
                  <a:pt x="1774" y="1"/>
                </a:lnTo>
                <a:lnTo>
                  <a:pt x="1713" y="0"/>
                </a:lnTo>
                <a:lnTo>
                  <a:pt x="1652" y="0"/>
                </a:lnTo>
                <a:lnTo>
                  <a:pt x="1591" y="0"/>
                </a:lnTo>
                <a:lnTo>
                  <a:pt x="1531" y="1"/>
                </a:lnTo>
                <a:lnTo>
                  <a:pt x="1471" y="4"/>
                </a:lnTo>
                <a:lnTo>
                  <a:pt x="1413" y="7"/>
                </a:lnTo>
                <a:lnTo>
                  <a:pt x="1356" y="12"/>
                </a:lnTo>
                <a:lnTo>
                  <a:pt x="1302" y="20"/>
                </a:lnTo>
                <a:lnTo>
                  <a:pt x="1276" y="24"/>
                </a:lnTo>
                <a:lnTo>
                  <a:pt x="1250" y="28"/>
                </a:lnTo>
                <a:lnTo>
                  <a:pt x="1225" y="34"/>
                </a:lnTo>
                <a:lnTo>
                  <a:pt x="1201" y="40"/>
                </a:lnTo>
                <a:lnTo>
                  <a:pt x="1177" y="46"/>
                </a:lnTo>
                <a:lnTo>
                  <a:pt x="1155" y="53"/>
                </a:lnTo>
                <a:lnTo>
                  <a:pt x="1134" y="60"/>
                </a:lnTo>
                <a:lnTo>
                  <a:pt x="1113" y="68"/>
                </a:lnTo>
                <a:lnTo>
                  <a:pt x="1080" y="83"/>
                </a:lnTo>
                <a:lnTo>
                  <a:pt x="1046" y="100"/>
                </a:lnTo>
                <a:lnTo>
                  <a:pt x="1013" y="118"/>
                </a:lnTo>
                <a:lnTo>
                  <a:pt x="979" y="139"/>
                </a:lnTo>
                <a:lnTo>
                  <a:pt x="945" y="161"/>
                </a:lnTo>
                <a:lnTo>
                  <a:pt x="911" y="184"/>
                </a:lnTo>
                <a:lnTo>
                  <a:pt x="877" y="209"/>
                </a:lnTo>
                <a:lnTo>
                  <a:pt x="842" y="236"/>
                </a:lnTo>
                <a:lnTo>
                  <a:pt x="807" y="263"/>
                </a:lnTo>
                <a:lnTo>
                  <a:pt x="773" y="293"/>
                </a:lnTo>
                <a:lnTo>
                  <a:pt x="739" y="322"/>
                </a:lnTo>
                <a:lnTo>
                  <a:pt x="704" y="353"/>
                </a:lnTo>
                <a:lnTo>
                  <a:pt x="671" y="385"/>
                </a:lnTo>
                <a:lnTo>
                  <a:pt x="638" y="418"/>
                </a:lnTo>
                <a:lnTo>
                  <a:pt x="604" y="451"/>
                </a:lnTo>
                <a:lnTo>
                  <a:pt x="572" y="484"/>
                </a:lnTo>
                <a:lnTo>
                  <a:pt x="539" y="519"/>
                </a:lnTo>
                <a:lnTo>
                  <a:pt x="507" y="554"/>
                </a:lnTo>
                <a:lnTo>
                  <a:pt x="477" y="588"/>
                </a:lnTo>
                <a:lnTo>
                  <a:pt x="446" y="624"/>
                </a:lnTo>
                <a:lnTo>
                  <a:pt x="417" y="659"/>
                </a:lnTo>
                <a:lnTo>
                  <a:pt x="388" y="695"/>
                </a:lnTo>
                <a:lnTo>
                  <a:pt x="360" y="730"/>
                </a:lnTo>
                <a:lnTo>
                  <a:pt x="333" y="764"/>
                </a:lnTo>
                <a:lnTo>
                  <a:pt x="307" y="799"/>
                </a:lnTo>
                <a:lnTo>
                  <a:pt x="282" y="833"/>
                </a:lnTo>
                <a:lnTo>
                  <a:pt x="259" y="866"/>
                </a:lnTo>
                <a:lnTo>
                  <a:pt x="236" y="900"/>
                </a:lnTo>
                <a:lnTo>
                  <a:pt x="215" y="932"/>
                </a:lnTo>
                <a:lnTo>
                  <a:pt x="195" y="963"/>
                </a:lnTo>
                <a:lnTo>
                  <a:pt x="176" y="994"/>
                </a:lnTo>
                <a:lnTo>
                  <a:pt x="159" y="1023"/>
                </a:lnTo>
                <a:lnTo>
                  <a:pt x="144" y="1052"/>
                </a:lnTo>
                <a:lnTo>
                  <a:pt x="129" y="1085"/>
                </a:lnTo>
                <a:lnTo>
                  <a:pt x="114" y="1126"/>
                </a:lnTo>
                <a:lnTo>
                  <a:pt x="98" y="1171"/>
                </a:lnTo>
                <a:lnTo>
                  <a:pt x="82" y="1220"/>
                </a:lnTo>
                <a:lnTo>
                  <a:pt x="67" y="1273"/>
                </a:lnTo>
                <a:lnTo>
                  <a:pt x="53" y="1329"/>
                </a:lnTo>
                <a:lnTo>
                  <a:pt x="40" y="1387"/>
                </a:lnTo>
                <a:lnTo>
                  <a:pt x="27" y="1446"/>
                </a:lnTo>
                <a:lnTo>
                  <a:pt x="18" y="1505"/>
                </a:lnTo>
                <a:lnTo>
                  <a:pt x="13" y="1534"/>
                </a:lnTo>
                <a:lnTo>
                  <a:pt x="9" y="1564"/>
                </a:lnTo>
                <a:lnTo>
                  <a:pt x="6" y="1593"/>
                </a:lnTo>
                <a:lnTo>
                  <a:pt x="3" y="1621"/>
                </a:lnTo>
                <a:lnTo>
                  <a:pt x="1" y="1650"/>
                </a:lnTo>
                <a:lnTo>
                  <a:pt x="0" y="1678"/>
                </a:lnTo>
                <a:lnTo>
                  <a:pt x="0" y="1706"/>
                </a:lnTo>
                <a:lnTo>
                  <a:pt x="0" y="1732"/>
                </a:lnTo>
                <a:lnTo>
                  <a:pt x="1" y="1757"/>
                </a:lnTo>
                <a:lnTo>
                  <a:pt x="3" y="1783"/>
                </a:lnTo>
                <a:lnTo>
                  <a:pt x="5" y="1807"/>
                </a:lnTo>
                <a:lnTo>
                  <a:pt x="9" y="18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5" name="Freeform 5">
            <a:extLst>
              <a:ext uri="{FF2B5EF4-FFF2-40B4-BE49-F238E27FC236}">
                <a16:creationId xmlns:a16="http://schemas.microsoft.com/office/drawing/2014/main" id="{36E501E2-5F36-4B50-F075-81C9A4F1088D}"/>
              </a:ext>
            </a:extLst>
          </p:cNvPr>
          <p:cNvSpPr>
            <a:spLocks/>
          </p:cNvSpPr>
          <p:nvPr/>
        </p:nvSpPr>
        <p:spPr bwMode="auto">
          <a:xfrm rot="13378170">
            <a:off x="2719193" y="5008893"/>
            <a:ext cx="740647" cy="944191"/>
          </a:xfrm>
          <a:custGeom>
            <a:avLst/>
            <a:gdLst>
              <a:gd name="T0" fmla="*/ 4790 w 11125"/>
              <a:gd name="T1" fmla="*/ 10801 h 14179"/>
              <a:gd name="T2" fmla="*/ 4177 w 11125"/>
              <a:gd name="T3" fmla="*/ 10246 h 14179"/>
              <a:gd name="T4" fmla="*/ 3685 w 11125"/>
              <a:gd name="T5" fmla="*/ 9595 h 14179"/>
              <a:gd name="T6" fmla="*/ 3356 w 11125"/>
              <a:gd name="T7" fmla="*/ 8866 h 14179"/>
              <a:gd name="T8" fmla="*/ 3240 w 11125"/>
              <a:gd name="T9" fmla="*/ 8090 h 14179"/>
              <a:gd name="T10" fmla="*/ 3428 w 11125"/>
              <a:gd name="T11" fmla="*/ 7223 h 14179"/>
              <a:gd name="T12" fmla="*/ 3842 w 11125"/>
              <a:gd name="T13" fmla="*/ 6284 h 14179"/>
              <a:gd name="T14" fmla="*/ 4366 w 11125"/>
              <a:gd name="T15" fmla="*/ 5413 h 14179"/>
              <a:gd name="T16" fmla="*/ 4886 w 11125"/>
              <a:gd name="T17" fmla="*/ 4751 h 14179"/>
              <a:gd name="T18" fmla="*/ 5550 w 11125"/>
              <a:gd name="T19" fmla="*/ 4204 h 14179"/>
              <a:gd name="T20" fmla="*/ 6313 w 11125"/>
              <a:gd name="T21" fmla="*/ 3839 h 14179"/>
              <a:gd name="T22" fmla="*/ 7113 w 11125"/>
              <a:gd name="T23" fmla="*/ 3704 h 14179"/>
              <a:gd name="T24" fmla="*/ 7963 w 11125"/>
              <a:gd name="T25" fmla="*/ 3773 h 14179"/>
              <a:gd name="T26" fmla="*/ 8793 w 11125"/>
              <a:gd name="T27" fmla="*/ 3994 h 14179"/>
              <a:gd name="T28" fmla="*/ 9075 w 11125"/>
              <a:gd name="T29" fmla="*/ 4138 h 14179"/>
              <a:gd name="T30" fmla="*/ 9292 w 11125"/>
              <a:gd name="T31" fmla="*/ 4273 h 14179"/>
              <a:gd name="T32" fmla="*/ 9424 w 11125"/>
              <a:gd name="T33" fmla="*/ 4248 h 14179"/>
              <a:gd name="T34" fmla="*/ 9587 w 11125"/>
              <a:gd name="T35" fmla="*/ 4028 h 14179"/>
              <a:gd name="T36" fmla="*/ 9936 w 11125"/>
              <a:gd name="T37" fmla="*/ 3447 h 14179"/>
              <a:gd name="T38" fmla="*/ 10587 w 11125"/>
              <a:gd name="T39" fmla="*/ 2464 h 14179"/>
              <a:gd name="T40" fmla="*/ 11125 w 11125"/>
              <a:gd name="T41" fmla="*/ 1595 h 14179"/>
              <a:gd name="T42" fmla="*/ 10329 w 11125"/>
              <a:gd name="T43" fmla="*/ 1092 h 14179"/>
              <a:gd name="T44" fmla="*/ 9728 w 11125"/>
              <a:gd name="T45" fmla="*/ 719 h 14179"/>
              <a:gd name="T46" fmla="*/ 9178 w 11125"/>
              <a:gd name="T47" fmla="*/ 435 h 14179"/>
              <a:gd name="T48" fmla="*/ 8565 w 11125"/>
              <a:gd name="T49" fmla="*/ 211 h 14179"/>
              <a:gd name="T50" fmla="*/ 8029 w 11125"/>
              <a:gd name="T51" fmla="*/ 85 h 14179"/>
              <a:gd name="T52" fmla="*/ 7524 w 11125"/>
              <a:gd name="T53" fmla="*/ 18 h 14179"/>
              <a:gd name="T54" fmla="*/ 7037 w 11125"/>
              <a:gd name="T55" fmla="*/ 0 h 14179"/>
              <a:gd name="T56" fmla="*/ 6560 w 11125"/>
              <a:gd name="T57" fmla="*/ 19 h 14179"/>
              <a:gd name="T58" fmla="*/ 5842 w 11125"/>
              <a:gd name="T59" fmla="*/ 125 h 14179"/>
              <a:gd name="T60" fmla="*/ 5133 w 11125"/>
              <a:gd name="T61" fmla="*/ 359 h 14179"/>
              <a:gd name="T62" fmla="*/ 4404 w 11125"/>
              <a:gd name="T63" fmla="*/ 703 h 14179"/>
              <a:gd name="T64" fmla="*/ 3745 w 11125"/>
              <a:gd name="T65" fmla="*/ 1117 h 14179"/>
              <a:gd name="T66" fmla="*/ 3233 w 11125"/>
              <a:gd name="T67" fmla="*/ 1576 h 14179"/>
              <a:gd name="T68" fmla="*/ 2750 w 11125"/>
              <a:gd name="T69" fmla="*/ 2182 h 14179"/>
              <a:gd name="T70" fmla="*/ 2305 w 11125"/>
              <a:gd name="T71" fmla="*/ 2860 h 14179"/>
              <a:gd name="T72" fmla="*/ 1773 w 11125"/>
              <a:gd name="T73" fmla="*/ 3777 h 14179"/>
              <a:gd name="T74" fmla="*/ 1273 w 11125"/>
              <a:gd name="T75" fmla="*/ 4668 h 14179"/>
              <a:gd name="T76" fmla="*/ 1213 w 11125"/>
              <a:gd name="T77" fmla="*/ 4845 h 14179"/>
              <a:gd name="T78" fmla="*/ 922 w 11125"/>
              <a:gd name="T79" fmla="*/ 5462 h 14179"/>
              <a:gd name="T80" fmla="*/ 582 w 11125"/>
              <a:gd name="T81" fmla="*/ 6199 h 14179"/>
              <a:gd name="T82" fmla="*/ 381 w 11125"/>
              <a:gd name="T83" fmla="*/ 6742 h 14179"/>
              <a:gd name="T84" fmla="*/ 202 w 11125"/>
              <a:gd name="T85" fmla="*/ 7386 h 14179"/>
              <a:gd name="T86" fmla="*/ 63 w 11125"/>
              <a:gd name="T87" fmla="*/ 8084 h 14179"/>
              <a:gd name="T88" fmla="*/ 2 w 11125"/>
              <a:gd name="T89" fmla="*/ 8672 h 14179"/>
              <a:gd name="T90" fmla="*/ 27 w 11125"/>
              <a:gd name="T91" fmla="*/ 9203 h 14179"/>
              <a:gd name="T92" fmla="*/ 147 w 11125"/>
              <a:gd name="T93" fmla="*/ 9730 h 14179"/>
              <a:gd name="T94" fmla="*/ 399 w 11125"/>
              <a:gd name="T95" fmla="*/ 10372 h 14179"/>
              <a:gd name="T96" fmla="*/ 743 w 11125"/>
              <a:gd name="T97" fmla="*/ 11108 h 14179"/>
              <a:gd name="T98" fmla="*/ 1029 w 11125"/>
              <a:gd name="T99" fmla="*/ 11612 h 14179"/>
              <a:gd name="T100" fmla="*/ 1375 w 11125"/>
              <a:gd name="T101" fmla="*/ 12105 h 14179"/>
              <a:gd name="T102" fmla="*/ 1805 w 11125"/>
              <a:gd name="T103" fmla="*/ 12586 h 14179"/>
              <a:gd name="T104" fmla="*/ 2296 w 11125"/>
              <a:gd name="T105" fmla="*/ 13049 h 14179"/>
              <a:gd name="T106" fmla="*/ 2799 w 11125"/>
              <a:gd name="T107" fmla="*/ 13506 h 14179"/>
              <a:gd name="T108" fmla="*/ 3164 w 11125"/>
              <a:gd name="T109" fmla="*/ 13832 h 14179"/>
              <a:gd name="T110" fmla="*/ 3465 w 11125"/>
              <a:gd name="T111" fmla="*/ 14035 h 14179"/>
              <a:gd name="T112" fmla="*/ 3702 w 11125"/>
              <a:gd name="T113" fmla="*/ 14157 h 14179"/>
              <a:gd name="T114" fmla="*/ 3834 w 11125"/>
              <a:gd name="T115" fmla="*/ 14174 h 14179"/>
              <a:gd name="T116" fmla="*/ 3919 w 11125"/>
              <a:gd name="T117" fmla="*/ 14099 h 14179"/>
              <a:gd name="T118" fmla="*/ 4056 w 11125"/>
              <a:gd name="T119" fmla="*/ 13841 h 14179"/>
              <a:gd name="T120" fmla="*/ 4683 w 11125"/>
              <a:gd name="T121" fmla="*/ 12797 h 14179"/>
              <a:gd name="T122" fmla="*/ 5181 w 11125"/>
              <a:gd name="T123" fmla="*/ 11965 h 14179"/>
              <a:gd name="T124" fmla="*/ 5460 w 11125"/>
              <a:gd name="T125" fmla="*/ 11436 h 14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125" h="14179">
                <a:moveTo>
                  <a:pt x="5377" y="11192"/>
                </a:moveTo>
                <a:lnTo>
                  <a:pt x="5276" y="11133"/>
                </a:lnTo>
                <a:lnTo>
                  <a:pt x="5177" y="11072"/>
                </a:lnTo>
                <a:lnTo>
                  <a:pt x="5078" y="11007"/>
                </a:lnTo>
                <a:lnTo>
                  <a:pt x="4980" y="10941"/>
                </a:lnTo>
                <a:lnTo>
                  <a:pt x="4884" y="10873"/>
                </a:lnTo>
                <a:lnTo>
                  <a:pt x="4790" y="10801"/>
                </a:lnTo>
                <a:lnTo>
                  <a:pt x="4696" y="10728"/>
                </a:lnTo>
                <a:lnTo>
                  <a:pt x="4605" y="10654"/>
                </a:lnTo>
                <a:lnTo>
                  <a:pt x="4515" y="10576"/>
                </a:lnTo>
                <a:lnTo>
                  <a:pt x="4427" y="10497"/>
                </a:lnTo>
                <a:lnTo>
                  <a:pt x="4342" y="10415"/>
                </a:lnTo>
                <a:lnTo>
                  <a:pt x="4258" y="10331"/>
                </a:lnTo>
                <a:lnTo>
                  <a:pt x="4177" y="10246"/>
                </a:lnTo>
                <a:lnTo>
                  <a:pt x="4099" y="10159"/>
                </a:lnTo>
                <a:lnTo>
                  <a:pt x="4022" y="10069"/>
                </a:lnTo>
                <a:lnTo>
                  <a:pt x="3949" y="9978"/>
                </a:lnTo>
                <a:lnTo>
                  <a:pt x="3879" y="9885"/>
                </a:lnTo>
                <a:lnTo>
                  <a:pt x="3810" y="9790"/>
                </a:lnTo>
                <a:lnTo>
                  <a:pt x="3746" y="9693"/>
                </a:lnTo>
                <a:lnTo>
                  <a:pt x="3685" y="9595"/>
                </a:lnTo>
                <a:lnTo>
                  <a:pt x="3627" y="9496"/>
                </a:lnTo>
                <a:lnTo>
                  <a:pt x="3573" y="9394"/>
                </a:lnTo>
                <a:lnTo>
                  <a:pt x="3521" y="9292"/>
                </a:lnTo>
                <a:lnTo>
                  <a:pt x="3475" y="9188"/>
                </a:lnTo>
                <a:lnTo>
                  <a:pt x="3430" y="9081"/>
                </a:lnTo>
                <a:lnTo>
                  <a:pt x="3391" y="8974"/>
                </a:lnTo>
                <a:lnTo>
                  <a:pt x="3356" y="8866"/>
                </a:lnTo>
                <a:lnTo>
                  <a:pt x="3325" y="8756"/>
                </a:lnTo>
                <a:lnTo>
                  <a:pt x="3298" y="8645"/>
                </a:lnTo>
                <a:lnTo>
                  <a:pt x="3276" y="8533"/>
                </a:lnTo>
                <a:lnTo>
                  <a:pt x="3258" y="8419"/>
                </a:lnTo>
                <a:lnTo>
                  <a:pt x="3244" y="8304"/>
                </a:lnTo>
                <a:lnTo>
                  <a:pt x="3239" y="8199"/>
                </a:lnTo>
                <a:lnTo>
                  <a:pt x="3240" y="8090"/>
                </a:lnTo>
                <a:lnTo>
                  <a:pt x="3249" y="7976"/>
                </a:lnTo>
                <a:lnTo>
                  <a:pt x="3264" y="7858"/>
                </a:lnTo>
                <a:lnTo>
                  <a:pt x="3285" y="7736"/>
                </a:lnTo>
                <a:lnTo>
                  <a:pt x="3314" y="7611"/>
                </a:lnTo>
                <a:lnTo>
                  <a:pt x="3346" y="7484"/>
                </a:lnTo>
                <a:lnTo>
                  <a:pt x="3384" y="7355"/>
                </a:lnTo>
                <a:lnTo>
                  <a:pt x="3428" y="7223"/>
                </a:lnTo>
                <a:lnTo>
                  <a:pt x="3476" y="7089"/>
                </a:lnTo>
                <a:lnTo>
                  <a:pt x="3528" y="6955"/>
                </a:lnTo>
                <a:lnTo>
                  <a:pt x="3584" y="6821"/>
                </a:lnTo>
                <a:lnTo>
                  <a:pt x="3644" y="6686"/>
                </a:lnTo>
                <a:lnTo>
                  <a:pt x="3707" y="6551"/>
                </a:lnTo>
                <a:lnTo>
                  <a:pt x="3774" y="6417"/>
                </a:lnTo>
                <a:lnTo>
                  <a:pt x="3842" y="6284"/>
                </a:lnTo>
                <a:lnTo>
                  <a:pt x="3913" y="6152"/>
                </a:lnTo>
                <a:lnTo>
                  <a:pt x="3985" y="6021"/>
                </a:lnTo>
                <a:lnTo>
                  <a:pt x="4060" y="5894"/>
                </a:lnTo>
                <a:lnTo>
                  <a:pt x="4136" y="5769"/>
                </a:lnTo>
                <a:lnTo>
                  <a:pt x="4213" y="5647"/>
                </a:lnTo>
                <a:lnTo>
                  <a:pt x="4289" y="5528"/>
                </a:lnTo>
                <a:lnTo>
                  <a:pt x="4366" y="5413"/>
                </a:lnTo>
                <a:lnTo>
                  <a:pt x="4444" y="5302"/>
                </a:lnTo>
                <a:lnTo>
                  <a:pt x="4521" y="5197"/>
                </a:lnTo>
                <a:lnTo>
                  <a:pt x="4597" y="5096"/>
                </a:lnTo>
                <a:lnTo>
                  <a:pt x="4672" y="5001"/>
                </a:lnTo>
                <a:lnTo>
                  <a:pt x="4745" y="4912"/>
                </a:lnTo>
                <a:lnTo>
                  <a:pt x="4817" y="4828"/>
                </a:lnTo>
                <a:lnTo>
                  <a:pt x="4886" y="4751"/>
                </a:lnTo>
                <a:lnTo>
                  <a:pt x="4954" y="4683"/>
                </a:lnTo>
                <a:lnTo>
                  <a:pt x="5018" y="4621"/>
                </a:lnTo>
                <a:lnTo>
                  <a:pt x="5123" y="4527"/>
                </a:lnTo>
                <a:lnTo>
                  <a:pt x="5230" y="4438"/>
                </a:lnTo>
                <a:lnTo>
                  <a:pt x="5336" y="4355"/>
                </a:lnTo>
                <a:lnTo>
                  <a:pt x="5442" y="4277"/>
                </a:lnTo>
                <a:lnTo>
                  <a:pt x="5550" y="4204"/>
                </a:lnTo>
                <a:lnTo>
                  <a:pt x="5657" y="4137"/>
                </a:lnTo>
                <a:lnTo>
                  <a:pt x="5764" y="4074"/>
                </a:lnTo>
                <a:lnTo>
                  <a:pt x="5874" y="4018"/>
                </a:lnTo>
                <a:lnTo>
                  <a:pt x="5982" y="3966"/>
                </a:lnTo>
                <a:lnTo>
                  <a:pt x="6092" y="3919"/>
                </a:lnTo>
                <a:lnTo>
                  <a:pt x="6202" y="3876"/>
                </a:lnTo>
                <a:lnTo>
                  <a:pt x="6313" y="3839"/>
                </a:lnTo>
                <a:lnTo>
                  <a:pt x="6424" y="3806"/>
                </a:lnTo>
                <a:lnTo>
                  <a:pt x="6537" y="3777"/>
                </a:lnTo>
                <a:lnTo>
                  <a:pt x="6651" y="3754"/>
                </a:lnTo>
                <a:lnTo>
                  <a:pt x="6765" y="3735"/>
                </a:lnTo>
                <a:lnTo>
                  <a:pt x="6880" y="3721"/>
                </a:lnTo>
                <a:lnTo>
                  <a:pt x="6996" y="3710"/>
                </a:lnTo>
                <a:lnTo>
                  <a:pt x="7113" y="3704"/>
                </a:lnTo>
                <a:lnTo>
                  <a:pt x="7231" y="3702"/>
                </a:lnTo>
                <a:lnTo>
                  <a:pt x="7350" y="3704"/>
                </a:lnTo>
                <a:lnTo>
                  <a:pt x="7470" y="3710"/>
                </a:lnTo>
                <a:lnTo>
                  <a:pt x="7591" y="3721"/>
                </a:lnTo>
                <a:lnTo>
                  <a:pt x="7714" y="3734"/>
                </a:lnTo>
                <a:lnTo>
                  <a:pt x="7837" y="3752"/>
                </a:lnTo>
                <a:lnTo>
                  <a:pt x="7963" y="3773"/>
                </a:lnTo>
                <a:lnTo>
                  <a:pt x="8089" y="3799"/>
                </a:lnTo>
                <a:lnTo>
                  <a:pt x="8216" y="3827"/>
                </a:lnTo>
                <a:lnTo>
                  <a:pt x="8345" y="3860"/>
                </a:lnTo>
                <a:lnTo>
                  <a:pt x="8475" y="3895"/>
                </a:lnTo>
                <a:lnTo>
                  <a:pt x="8608" y="3934"/>
                </a:lnTo>
                <a:lnTo>
                  <a:pt x="8741" y="3976"/>
                </a:lnTo>
                <a:lnTo>
                  <a:pt x="8793" y="3994"/>
                </a:lnTo>
                <a:lnTo>
                  <a:pt x="8842" y="4013"/>
                </a:lnTo>
                <a:lnTo>
                  <a:pt x="8888" y="4033"/>
                </a:lnTo>
                <a:lnTo>
                  <a:pt x="8931" y="4054"/>
                </a:lnTo>
                <a:lnTo>
                  <a:pt x="8970" y="4074"/>
                </a:lnTo>
                <a:lnTo>
                  <a:pt x="9008" y="4095"/>
                </a:lnTo>
                <a:lnTo>
                  <a:pt x="9043" y="4117"/>
                </a:lnTo>
                <a:lnTo>
                  <a:pt x="9075" y="4138"/>
                </a:lnTo>
                <a:lnTo>
                  <a:pt x="9133" y="4177"/>
                </a:lnTo>
                <a:lnTo>
                  <a:pt x="9185" y="4212"/>
                </a:lnTo>
                <a:lnTo>
                  <a:pt x="9209" y="4228"/>
                </a:lnTo>
                <a:lnTo>
                  <a:pt x="9231" y="4243"/>
                </a:lnTo>
                <a:lnTo>
                  <a:pt x="9252" y="4254"/>
                </a:lnTo>
                <a:lnTo>
                  <a:pt x="9272" y="4265"/>
                </a:lnTo>
                <a:lnTo>
                  <a:pt x="9292" y="4273"/>
                </a:lnTo>
                <a:lnTo>
                  <a:pt x="9311" y="4279"/>
                </a:lnTo>
                <a:lnTo>
                  <a:pt x="9330" y="4282"/>
                </a:lnTo>
                <a:lnTo>
                  <a:pt x="9348" y="4282"/>
                </a:lnTo>
                <a:lnTo>
                  <a:pt x="9367" y="4279"/>
                </a:lnTo>
                <a:lnTo>
                  <a:pt x="9385" y="4272"/>
                </a:lnTo>
                <a:lnTo>
                  <a:pt x="9404" y="4262"/>
                </a:lnTo>
                <a:lnTo>
                  <a:pt x="9424" y="4248"/>
                </a:lnTo>
                <a:lnTo>
                  <a:pt x="9444" y="4230"/>
                </a:lnTo>
                <a:lnTo>
                  <a:pt x="9465" y="4208"/>
                </a:lnTo>
                <a:lnTo>
                  <a:pt x="9486" y="4182"/>
                </a:lnTo>
                <a:lnTo>
                  <a:pt x="9509" y="4151"/>
                </a:lnTo>
                <a:lnTo>
                  <a:pt x="9533" y="4115"/>
                </a:lnTo>
                <a:lnTo>
                  <a:pt x="9560" y="4074"/>
                </a:lnTo>
                <a:lnTo>
                  <a:pt x="9587" y="4028"/>
                </a:lnTo>
                <a:lnTo>
                  <a:pt x="9616" y="3975"/>
                </a:lnTo>
                <a:lnTo>
                  <a:pt x="9654" y="3909"/>
                </a:lnTo>
                <a:lnTo>
                  <a:pt x="9693" y="3842"/>
                </a:lnTo>
                <a:lnTo>
                  <a:pt x="9732" y="3775"/>
                </a:lnTo>
                <a:lnTo>
                  <a:pt x="9772" y="3709"/>
                </a:lnTo>
                <a:lnTo>
                  <a:pt x="9853" y="3578"/>
                </a:lnTo>
                <a:lnTo>
                  <a:pt x="9936" y="3447"/>
                </a:lnTo>
                <a:lnTo>
                  <a:pt x="10023" y="3314"/>
                </a:lnTo>
                <a:lnTo>
                  <a:pt x="10110" y="3180"/>
                </a:lnTo>
                <a:lnTo>
                  <a:pt x="10201" y="3045"/>
                </a:lnTo>
                <a:lnTo>
                  <a:pt x="10294" y="2907"/>
                </a:lnTo>
                <a:lnTo>
                  <a:pt x="10389" y="2763"/>
                </a:lnTo>
                <a:lnTo>
                  <a:pt x="10487" y="2616"/>
                </a:lnTo>
                <a:lnTo>
                  <a:pt x="10587" y="2464"/>
                </a:lnTo>
                <a:lnTo>
                  <a:pt x="10690" y="2305"/>
                </a:lnTo>
                <a:lnTo>
                  <a:pt x="10795" y="2140"/>
                </a:lnTo>
                <a:lnTo>
                  <a:pt x="10903" y="1966"/>
                </a:lnTo>
                <a:lnTo>
                  <a:pt x="10958" y="1877"/>
                </a:lnTo>
                <a:lnTo>
                  <a:pt x="11012" y="1785"/>
                </a:lnTo>
                <a:lnTo>
                  <a:pt x="11068" y="1691"/>
                </a:lnTo>
                <a:lnTo>
                  <a:pt x="11125" y="1595"/>
                </a:lnTo>
                <a:lnTo>
                  <a:pt x="11040" y="1544"/>
                </a:lnTo>
                <a:lnTo>
                  <a:pt x="10957" y="1494"/>
                </a:lnTo>
                <a:lnTo>
                  <a:pt x="10874" y="1443"/>
                </a:lnTo>
                <a:lnTo>
                  <a:pt x="10794" y="1392"/>
                </a:lnTo>
                <a:lnTo>
                  <a:pt x="10635" y="1291"/>
                </a:lnTo>
                <a:lnTo>
                  <a:pt x="10481" y="1191"/>
                </a:lnTo>
                <a:lnTo>
                  <a:pt x="10329" y="1092"/>
                </a:lnTo>
                <a:lnTo>
                  <a:pt x="10179" y="995"/>
                </a:lnTo>
                <a:lnTo>
                  <a:pt x="10104" y="948"/>
                </a:lnTo>
                <a:lnTo>
                  <a:pt x="10029" y="901"/>
                </a:lnTo>
                <a:lnTo>
                  <a:pt x="9953" y="854"/>
                </a:lnTo>
                <a:lnTo>
                  <a:pt x="9879" y="808"/>
                </a:lnTo>
                <a:lnTo>
                  <a:pt x="9804" y="763"/>
                </a:lnTo>
                <a:lnTo>
                  <a:pt x="9728" y="719"/>
                </a:lnTo>
                <a:lnTo>
                  <a:pt x="9652" y="675"/>
                </a:lnTo>
                <a:lnTo>
                  <a:pt x="9575" y="633"/>
                </a:lnTo>
                <a:lnTo>
                  <a:pt x="9497" y="591"/>
                </a:lnTo>
                <a:lnTo>
                  <a:pt x="9420" y="550"/>
                </a:lnTo>
                <a:lnTo>
                  <a:pt x="9340" y="511"/>
                </a:lnTo>
                <a:lnTo>
                  <a:pt x="9260" y="472"/>
                </a:lnTo>
                <a:lnTo>
                  <a:pt x="9178" y="435"/>
                </a:lnTo>
                <a:lnTo>
                  <a:pt x="9095" y="399"/>
                </a:lnTo>
                <a:lnTo>
                  <a:pt x="9011" y="364"/>
                </a:lnTo>
                <a:lnTo>
                  <a:pt x="8926" y="331"/>
                </a:lnTo>
                <a:lnTo>
                  <a:pt x="8838" y="298"/>
                </a:lnTo>
                <a:lnTo>
                  <a:pt x="8749" y="268"/>
                </a:lnTo>
                <a:lnTo>
                  <a:pt x="8657" y="238"/>
                </a:lnTo>
                <a:lnTo>
                  <a:pt x="8565" y="211"/>
                </a:lnTo>
                <a:lnTo>
                  <a:pt x="8486" y="189"/>
                </a:lnTo>
                <a:lnTo>
                  <a:pt x="8408" y="168"/>
                </a:lnTo>
                <a:lnTo>
                  <a:pt x="8331" y="149"/>
                </a:lnTo>
                <a:lnTo>
                  <a:pt x="8254" y="131"/>
                </a:lnTo>
                <a:lnTo>
                  <a:pt x="8178" y="114"/>
                </a:lnTo>
                <a:lnTo>
                  <a:pt x="8104" y="99"/>
                </a:lnTo>
                <a:lnTo>
                  <a:pt x="8029" y="85"/>
                </a:lnTo>
                <a:lnTo>
                  <a:pt x="7955" y="72"/>
                </a:lnTo>
                <a:lnTo>
                  <a:pt x="7881" y="60"/>
                </a:lnTo>
                <a:lnTo>
                  <a:pt x="7809" y="50"/>
                </a:lnTo>
                <a:lnTo>
                  <a:pt x="7737" y="40"/>
                </a:lnTo>
                <a:lnTo>
                  <a:pt x="7666" y="32"/>
                </a:lnTo>
                <a:lnTo>
                  <a:pt x="7594" y="25"/>
                </a:lnTo>
                <a:lnTo>
                  <a:pt x="7524" y="18"/>
                </a:lnTo>
                <a:lnTo>
                  <a:pt x="7453" y="13"/>
                </a:lnTo>
                <a:lnTo>
                  <a:pt x="7382" y="9"/>
                </a:lnTo>
                <a:lnTo>
                  <a:pt x="7313" y="6"/>
                </a:lnTo>
                <a:lnTo>
                  <a:pt x="7244" y="4"/>
                </a:lnTo>
                <a:lnTo>
                  <a:pt x="7175" y="1"/>
                </a:lnTo>
                <a:lnTo>
                  <a:pt x="7106" y="0"/>
                </a:lnTo>
                <a:lnTo>
                  <a:pt x="7037" y="0"/>
                </a:lnTo>
                <a:lnTo>
                  <a:pt x="6969" y="1"/>
                </a:lnTo>
                <a:lnTo>
                  <a:pt x="6900" y="2"/>
                </a:lnTo>
                <a:lnTo>
                  <a:pt x="6832" y="5"/>
                </a:lnTo>
                <a:lnTo>
                  <a:pt x="6765" y="8"/>
                </a:lnTo>
                <a:lnTo>
                  <a:pt x="6696" y="11"/>
                </a:lnTo>
                <a:lnTo>
                  <a:pt x="6628" y="15"/>
                </a:lnTo>
                <a:lnTo>
                  <a:pt x="6560" y="19"/>
                </a:lnTo>
                <a:lnTo>
                  <a:pt x="6423" y="31"/>
                </a:lnTo>
                <a:lnTo>
                  <a:pt x="6287" y="42"/>
                </a:lnTo>
                <a:lnTo>
                  <a:pt x="6203" y="53"/>
                </a:lnTo>
                <a:lnTo>
                  <a:pt x="6117" y="66"/>
                </a:lnTo>
                <a:lnTo>
                  <a:pt x="6029" y="82"/>
                </a:lnTo>
                <a:lnTo>
                  <a:pt x="5936" y="101"/>
                </a:lnTo>
                <a:lnTo>
                  <a:pt x="5842" y="125"/>
                </a:lnTo>
                <a:lnTo>
                  <a:pt x="5745" y="150"/>
                </a:lnTo>
                <a:lnTo>
                  <a:pt x="5646" y="178"/>
                </a:lnTo>
                <a:lnTo>
                  <a:pt x="5546" y="210"/>
                </a:lnTo>
                <a:lnTo>
                  <a:pt x="5444" y="244"/>
                </a:lnTo>
                <a:lnTo>
                  <a:pt x="5341" y="279"/>
                </a:lnTo>
                <a:lnTo>
                  <a:pt x="5237" y="318"/>
                </a:lnTo>
                <a:lnTo>
                  <a:pt x="5133" y="359"/>
                </a:lnTo>
                <a:lnTo>
                  <a:pt x="5027" y="403"/>
                </a:lnTo>
                <a:lnTo>
                  <a:pt x="4922" y="449"/>
                </a:lnTo>
                <a:lnTo>
                  <a:pt x="4818" y="496"/>
                </a:lnTo>
                <a:lnTo>
                  <a:pt x="4713" y="545"/>
                </a:lnTo>
                <a:lnTo>
                  <a:pt x="4608" y="596"/>
                </a:lnTo>
                <a:lnTo>
                  <a:pt x="4506" y="649"/>
                </a:lnTo>
                <a:lnTo>
                  <a:pt x="4404" y="703"/>
                </a:lnTo>
                <a:lnTo>
                  <a:pt x="4303" y="759"/>
                </a:lnTo>
                <a:lnTo>
                  <a:pt x="4204" y="815"/>
                </a:lnTo>
                <a:lnTo>
                  <a:pt x="4107" y="873"/>
                </a:lnTo>
                <a:lnTo>
                  <a:pt x="4014" y="933"/>
                </a:lnTo>
                <a:lnTo>
                  <a:pt x="3921" y="993"/>
                </a:lnTo>
                <a:lnTo>
                  <a:pt x="3832" y="1054"/>
                </a:lnTo>
                <a:lnTo>
                  <a:pt x="3745" y="1117"/>
                </a:lnTo>
                <a:lnTo>
                  <a:pt x="3662" y="1179"/>
                </a:lnTo>
                <a:lnTo>
                  <a:pt x="3582" y="1242"/>
                </a:lnTo>
                <a:lnTo>
                  <a:pt x="3506" y="1305"/>
                </a:lnTo>
                <a:lnTo>
                  <a:pt x="3435" y="1369"/>
                </a:lnTo>
                <a:lnTo>
                  <a:pt x="3367" y="1433"/>
                </a:lnTo>
                <a:lnTo>
                  <a:pt x="3304" y="1498"/>
                </a:lnTo>
                <a:lnTo>
                  <a:pt x="3233" y="1576"/>
                </a:lnTo>
                <a:lnTo>
                  <a:pt x="3161" y="1657"/>
                </a:lnTo>
                <a:lnTo>
                  <a:pt x="3090" y="1739"/>
                </a:lnTo>
                <a:lnTo>
                  <a:pt x="3021" y="1824"/>
                </a:lnTo>
                <a:lnTo>
                  <a:pt x="2953" y="1910"/>
                </a:lnTo>
                <a:lnTo>
                  <a:pt x="2884" y="2000"/>
                </a:lnTo>
                <a:lnTo>
                  <a:pt x="2817" y="2090"/>
                </a:lnTo>
                <a:lnTo>
                  <a:pt x="2750" y="2182"/>
                </a:lnTo>
                <a:lnTo>
                  <a:pt x="2685" y="2275"/>
                </a:lnTo>
                <a:lnTo>
                  <a:pt x="2620" y="2370"/>
                </a:lnTo>
                <a:lnTo>
                  <a:pt x="2556" y="2466"/>
                </a:lnTo>
                <a:lnTo>
                  <a:pt x="2492" y="2563"/>
                </a:lnTo>
                <a:lnTo>
                  <a:pt x="2429" y="2661"/>
                </a:lnTo>
                <a:lnTo>
                  <a:pt x="2367" y="2760"/>
                </a:lnTo>
                <a:lnTo>
                  <a:pt x="2305" y="2860"/>
                </a:lnTo>
                <a:lnTo>
                  <a:pt x="2244" y="2961"/>
                </a:lnTo>
                <a:lnTo>
                  <a:pt x="2184" y="3062"/>
                </a:lnTo>
                <a:lnTo>
                  <a:pt x="2124" y="3165"/>
                </a:lnTo>
                <a:lnTo>
                  <a:pt x="2064" y="3267"/>
                </a:lnTo>
                <a:lnTo>
                  <a:pt x="2005" y="3369"/>
                </a:lnTo>
                <a:lnTo>
                  <a:pt x="1888" y="3573"/>
                </a:lnTo>
                <a:lnTo>
                  <a:pt x="1773" y="3777"/>
                </a:lnTo>
                <a:lnTo>
                  <a:pt x="1660" y="3980"/>
                </a:lnTo>
                <a:lnTo>
                  <a:pt x="1547" y="4180"/>
                </a:lnTo>
                <a:lnTo>
                  <a:pt x="1437" y="4378"/>
                </a:lnTo>
                <a:lnTo>
                  <a:pt x="1326" y="4570"/>
                </a:lnTo>
                <a:lnTo>
                  <a:pt x="1305" y="4607"/>
                </a:lnTo>
                <a:lnTo>
                  <a:pt x="1287" y="4640"/>
                </a:lnTo>
                <a:lnTo>
                  <a:pt x="1273" y="4668"/>
                </a:lnTo>
                <a:lnTo>
                  <a:pt x="1263" y="4693"/>
                </a:lnTo>
                <a:lnTo>
                  <a:pt x="1253" y="4715"/>
                </a:lnTo>
                <a:lnTo>
                  <a:pt x="1247" y="4734"/>
                </a:lnTo>
                <a:lnTo>
                  <a:pt x="1241" y="4753"/>
                </a:lnTo>
                <a:lnTo>
                  <a:pt x="1235" y="4769"/>
                </a:lnTo>
                <a:lnTo>
                  <a:pt x="1226" y="4804"/>
                </a:lnTo>
                <a:lnTo>
                  <a:pt x="1213" y="4845"/>
                </a:lnTo>
                <a:lnTo>
                  <a:pt x="1205" y="4869"/>
                </a:lnTo>
                <a:lnTo>
                  <a:pt x="1194" y="4897"/>
                </a:lnTo>
                <a:lnTo>
                  <a:pt x="1181" y="4928"/>
                </a:lnTo>
                <a:lnTo>
                  <a:pt x="1164" y="4964"/>
                </a:lnTo>
                <a:lnTo>
                  <a:pt x="1080" y="5139"/>
                </a:lnTo>
                <a:lnTo>
                  <a:pt x="1000" y="5304"/>
                </a:lnTo>
                <a:lnTo>
                  <a:pt x="922" y="5462"/>
                </a:lnTo>
                <a:lnTo>
                  <a:pt x="848" y="5614"/>
                </a:lnTo>
                <a:lnTo>
                  <a:pt x="778" y="5762"/>
                </a:lnTo>
                <a:lnTo>
                  <a:pt x="709" y="5909"/>
                </a:lnTo>
                <a:lnTo>
                  <a:pt x="676" y="5980"/>
                </a:lnTo>
                <a:lnTo>
                  <a:pt x="644" y="6053"/>
                </a:lnTo>
                <a:lnTo>
                  <a:pt x="612" y="6126"/>
                </a:lnTo>
                <a:lnTo>
                  <a:pt x="582" y="6199"/>
                </a:lnTo>
                <a:lnTo>
                  <a:pt x="551" y="6273"/>
                </a:lnTo>
                <a:lnTo>
                  <a:pt x="521" y="6348"/>
                </a:lnTo>
                <a:lnTo>
                  <a:pt x="492" y="6424"/>
                </a:lnTo>
                <a:lnTo>
                  <a:pt x="463" y="6501"/>
                </a:lnTo>
                <a:lnTo>
                  <a:pt x="435" y="6579"/>
                </a:lnTo>
                <a:lnTo>
                  <a:pt x="407" y="6660"/>
                </a:lnTo>
                <a:lnTo>
                  <a:pt x="381" y="6742"/>
                </a:lnTo>
                <a:lnTo>
                  <a:pt x="353" y="6826"/>
                </a:lnTo>
                <a:lnTo>
                  <a:pt x="327" y="6912"/>
                </a:lnTo>
                <a:lnTo>
                  <a:pt x="302" y="7001"/>
                </a:lnTo>
                <a:lnTo>
                  <a:pt x="276" y="7092"/>
                </a:lnTo>
                <a:lnTo>
                  <a:pt x="251" y="7187"/>
                </a:lnTo>
                <a:lnTo>
                  <a:pt x="226" y="7285"/>
                </a:lnTo>
                <a:lnTo>
                  <a:pt x="202" y="7386"/>
                </a:lnTo>
                <a:lnTo>
                  <a:pt x="179" y="7490"/>
                </a:lnTo>
                <a:lnTo>
                  <a:pt x="154" y="7599"/>
                </a:lnTo>
                <a:lnTo>
                  <a:pt x="133" y="7702"/>
                </a:lnTo>
                <a:lnTo>
                  <a:pt x="113" y="7801"/>
                </a:lnTo>
                <a:lnTo>
                  <a:pt x="94" y="7898"/>
                </a:lnTo>
                <a:lnTo>
                  <a:pt x="77" y="7993"/>
                </a:lnTo>
                <a:lnTo>
                  <a:pt x="63" y="8084"/>
                </a:lnTo>
                <a:lnTo>
                  <a:pt x="49" y="8174"/>
                </a:lnTo>
                <a:lnTo>
                  <a:pt x="36" y="8261"/>
                </a:lnTo>
                <a:lnTo>
                  <a:pt x="26" y="8346"/>
                </a:lnTo>
                <a:lnTo>
                  <a:pt x="17" y="8430"/>
                </a:lnTo>
                <a:lnTo>
                  <a:pt x="10" y="8512"/>
                </a:lnTo>
                <a:lnTo>
                  <a:pt x="5" y="8593"/>
                </a:lnTo>
                <a:lnTo>
                  <a:pt x="2" y="8672"/>
                </a:lnTo>
                <a:lnTo>
                  <a:pt x="0" y="8750"/>
                </a:lnTo>
                <a:lnTo>
                  <a:pt x="0" y="8827"/>
                </a:lnTo>
                <a:lnTo>
                  <a:pt x="1" y="8902"/>
                </a:lnTo>
                <a:lnTo>
                  <a:pt x="5" y="8978"/>
                </a:lnTo>
                <a:lnTo>
                  <a:pt x="10" y="9053"/>
                </a:lnTo>
                <a:lnTo>
                  <a:pt x="17" y="9128"/>
                </a:lnTo>
                <a:lnTo>
                  <a:pt x="27" y="9203"/>
                </a:lnTo>
                <a:lnTo>
                  <a:pt x="37" y="9276"/>
                </a:lnTo>
                <a:lnTo>
                  <a:pt x="51" y="9351"/>
                </a:lnTo>
                <a:lnTo>
                  <a:pt x="66" y="9426"/>
                </a:lnTo>
                <a:lnTo>
                  <a:pt x="84" y="9501"/>
                </a:lnTo>
                <a:lnTo>
                  <a:pt x="103" y="9576"/>
                </a:lnTo>
                <a:lnTo>
                  <a:pt x="124" y="9653"/>
                </a:lnTo>
                <a:lnTo>
                  <a:pt x="147" y="9730"/>
                </a:lnTo>
                <a:lnTo>
                  <a:pt x="173" y="9809"/>
                </a:lnTo>
                <a:lnTo>
                  <a:pt x="201" y="9889"/>
                </a:lnTo>
                <a:lnTo>
                  <a:pt x="230" y="9970"/>
                </a:lnTo>
                <a:lnTo>
                  <a:pt x="263" y="10052"/>
                </a:lnTo>
                <a:lnTo>
                  <a:pt x="296" y="10137"/>
                </a:lnTo>
                <a:lnTo>
                  <a:pt x="333" y="10223"/>
                </a:lnTo>
                <a:lnTo>
                  <a:pt x="399" y="10372"/>
                </a:lnTo>
                <a:lnTo>
                  <a:pt x="464" y="10522"/>
                </a:lnTo>
                <a:lnTo>
                  <a:pt x="530" y="10669"/>
                </a:lnTo>
                <a:lnTo>
                  <a:pt x="599" y="10817"/>
                </a:lnTo>
                <a:lnTo>
                  <a:pt x="634" y="10890"/>
                </a:lnTo>
                <a:lnTo>
                  <a:pt x="669" y="10963"/>
                </a:lnTo>
                <a:lnTo>
                  <a:pt x="706" y="11036"/>
                </a:lnTo>
                <a:lnTo>
                  <a:pt x="743" y="11108"/>
                </a:lnTo>
                <a:lnTo>
                  <a:pt x="781" y="11181"/>
                </a:lnTo>
                <a:lnTo>
                  <a:pt x="820" y="11254"/>
                </a:lnTo>
                <a:lnTo>
                  <a:pt x="860" y="11325"/>
                </a:lnTo>
                <a:lnTo>
                  <a:pt x="900" y="11397"/>
                </a:lnTo>
                <a:lnTo>
                  <a:pt x="942" y="11469"/>
                </a:lnTo>
                <a:lnTo>
                  <a:pt x="985" y="11540"/>
                </a:lnTo>
                <a:lnTo>
                  <a:pt x="1029" y="11612"/>
                </a:lnTo>
                <a:lnTo>
                  <a:pt x="1074" y="11682"/>
                </a:lnTo>
                <a:lnTo>
                  <a:pt x="1121" y="11754"/>
                </a:lnTo>
                <a:lnTo>
                  <a:pt x="1169" y="11824"/>
                </a:lnTo>
                <a:lnTo>
                  <a:pt x="1219" y="11894"/>
                </a:lnTo>
                <a:lnTo>
                  <a:pt x="1269" y="11965"/>
                </a:lnTo>
                <a:lnTo>
                  <a:pt x="1322" y="12034"/>
                </a:lnTo>
                <a:lnTo>
                  <a:pt x="1375" y="12105"/>
                </a:lnTo>
                <a:lnTo>
                  <a:pt x="1431" y="12174"/>
                </a:lnTo>
                <a:lnTo>
                  <a:pt x="1489" y="12243"/>
                </a:lnTo>
                <a:lnTo>
                  <a:pt x="1548" y="12312"/>
                </a:lnTo>
                <a:lnTo>
                  <a:pt x="1610" y="12380"/>
                </a:lnTo>
                <a:lnTo>
                  <a:pt x="1673" y="12449"/>
                </a:lnTo>
                <a:lnTo>
                  <a:pt x="1739" y="12517"/>
                </a:lnTo>
                <a:lnTo>
                  <a:pt x="1805" y="12586"/>
                </a:lnTo>
                <a:lnTo>
                  <a:pt x="1873" y="12654"/>
                </a:lnTo>
                <a:lnTo>
                  <a:pt x="1943" y="12721"/>
                </a:lnTo>
                <a:lnTo>
                  <a:pt x="2012" y="12787"/>
                </a:lnTo>
                <a:lnTo>
                  <a:pt x="2082" y="12853"/>
                </a:lnTo>
                <a:lnTo>
                  <a:pt x="2152" y="12919"/>
                </a:lnTo>
                <a:lnTo>
                  <a:pt x="2224" y="12984"/>
                </a:lnTo>
                <a:lnTo>
                  <a:pt x="2296" y="13049"/>
                </a:lnTo>
                <a:lnTo>
                  <a:pt x="2367" y="13114"/>
                </a:lnTo>
                <a:lnTo>
                  <a:pt x="2439" y="13179"/>
                </a:lnTo>
                <a:lnTo>
                  <a:pt x="2511" y="13244"/>
                </a:lnTo>
                <a:lnTo>
                  <a:pt x="2583" y="13309"/>
                </a:lnTo>
                <a:lnTo>
                  <a:pt x="2656" y="13375"/>
                </a:lnTo>
                <a:lnTo>
                  <a:pt x="2727" y="13440"/>
                </a:lnTo>
                <a:lnTo>
                  <a:pt x="2799" y="13506"/>
                </a:lnTo>
                <a:lnTo>
                  <a:pt x="2869" y="13572"/>
                </a:lnTo>
                <a:lnTo>
                  <a:pt x="2945" y="13643"/>
                </a:lnTo>
                <a:lnTo>
                  <a:pt x="3018" y="13709"/>
                </a:lnTo>
                <a:lnTo>
                  <a:pt x="3055" y="13741"/>
                </a:lnTo>
                <a:lnTo>
                  <a:pt x="3090" y="13771"/>
                </a:lnTo>
                <a:lnTo>
                  <a:pt x="3126" y="13802"/>
                </a:lnTo>
                <a:lnTo>
                  <a:pt x="3164" y="13832"/>
                </a:lnTo>
                <a:lnTo>
                  <a:pt x="3202" y="13861"/>
                </a:lnTo>
                <a:lnTo>
                  <a:pt x="3241" y="13889"/>
                </a:lnTo>
                <a:lnTo>
                  <a:pt x="3282" y="13919"/>
                </a:lnTo>
                <a:lnTo>
                  <a:pt x="3324" y="13947"/>
                </a:lnTo>
                <a:lnTo>
                  <a:pt x="3368" y="13977"/>
                </a:lnTo>
                <a:lnTo>
                  <a:pt x="3416" y="14005"/>
                </a:lnTo>
                <a:lnTo>
                  <a:pt x="3465" y="14035"/>
                </a:lnTo>
                <a:lnTo>
                  <a:pt x="3518" y="14065"/>
                </a:lnTo>
                <a:lnTo>
                  <a:pt x="3555" y="14085"/>
                </a:lnTo>
                <a:lnTo>
                  <a:pt x="3588" y="14104"/>
                </a:lnTo>
                <a:lnTo>
                  <a:pt x="3620" y="14120"/>
                </a:lnTo>
                <a:lnTo>
                  <a:pt x="3649" y="14135"/>
                </a:lnTo>
                <a:lnTo>
                  <a:pt x="3677" y="14146"/>
                </a:lnTo>
                <a:lnTo>
                  <a:pt x="3702" y="14157"/>
                </a:lnTo>
                <a:lnTo>
                  <a:pt x="3725" y="14165"/>
                </a:lnTo>
                <a:lnTo>
                  <a:pt x="3747" y="14172"/>
                </a:lnTo>
                <a:lnTo>
                  <a:pt x="3767" y="14176"/>
                </a:lnTo>
                <a:lnTo>
                  <a:pt x="3785" y="14178"/>
                </a:lnTo>
                <a:lnTo>
                  <a:pt x="3802" y="14179"/>
                </a:lnTo>
                <a:lnTo>
                  <a:pt x="3818" y="14178"/>
                </a:lnTo>
                <a:lnTo>
                  <a:pt x="3834" y="14174"/>
                </a:lnTo>
                <a:lnTo>
                  <a:pt x="3847" y="14168"/>
                </a:lnTo>
                <a:lnTo>
                  <a:pt x="3860" y="14162"/>
                </a:lnTo>
                <a:lnTo>
                  <a:pt x="3873" y="14153"/>
                </a:lnTo>
                <a:lnTo>
                  <a:pt x="3884" y="14142"/>
                </a:lnTo>
                <a:lnTo>
                  <a:pt x="3896" y="14130"/>
                </a:lnTo>
                <a:lnTo>
                  <a:pt x="3907" y="14115"/>
                </a:lnTo>
                <a:lnTo>
                  <a:pt x="3919" y="14099"/>
                </a:lnTo>
                <a:lnTo>
                  <a:pt x="3931" y="14081"/>
                </a:lnTo>
                <a:lnTo>
                  <a:pt x="3941" y="14061"/>
                </a:lnTo>
                <a:lnTo>
                  <a:pt x="3954" y="14039"/>
                </a:lnTo>
                <a:lnTo>
                  <a:pt x="3965" y="14016"/>
                </a:lnTo>
                <a:lnTo>
                  <a:pt x="3992" y="13964"/>
                </a:lnTo>
                <a:lnTo>
                  <a:pt x="4022" y="13906"/>
                </a:lnTo>
                <a:lnTo>
                  <a:pt x="4056" y="13841"/>
                </a:lnTo>
                <a:lnTo>
                  <a:pt x="4097" y="13768"/>
                </a:lnTo>
                <a:lnTo>
                  <a:pt x="4196" y="13599"/>
                </a:lnTo>
                <a:lnTo>
                  <a:pt x="4294" y="13432"/>
                </a:lnTo>
                <a:lnTo>
                  <a:pt x="4393" y="13270"/>
                </a:lnTo>
                <a:lnTo>
                  <a:pt x="4491" y="13110"/>
                </a:lnTo>
                <a:lnTo>
                  <a:pt x="4587" y="12952"/>
                </a:lnTo>
                <a:lnTo>
                  <a:pt x="4683" y="12797"/>
                </a:lnTo>
                <a:lnTo>
                  <a:pt x="4778" y="12644"/>
                </a:lnTo>
                <a:lnTo>
                  <a:pt x="4871" y="12491"/>
                </a:lnTo>
                <a:lnTo>
                  <a:pt x="4962" y="12340"/>
                </a:lnTo>
                <a:lnTo>
                  <a:pt x="5051" y="12190"/>
                </a:lnTo>
                <a:lnTo>
                  <a:pt x="5095" y="12115"/>
                </a:lnTo>
                <a:lnTo>
                  <a:pt x="5138" y="12040"/>
                </a:lnTo>
                <a:lnTo>
                  <a:pt x="5181" y="11965"/>
                </a:lnTo>
                <a:lnTo>
                  <a:pt x="5222" y="11890"/>
                </a:lnTo>
                <a:lnTo>
                  <a:pt x="5264" y="11815"/>
                </a:lnTo>
                <a:lnTo>
                  <a:pt x="5304" y="11739"/>
                </a:lnTo>
                <a:lnTo>
                  <a:pt x="5344" y="11663"/>
                </a:lnTo>
                <a:lnTo>
                  <a:pt x="5384" y="11588"/>
                </a:lnTo>
                <a:lnTo>
                  <a:pt x="5422" y="11512"/>
                </a:lnTo>
                <a:lnTo>
                  <a:pt x="5460" y="11436"/>
                </a:lnTo>
                <a:lnTo>
                  <a:pt x="5497" y="11359"/>
                </a:lnTo>
                <a:lnTo>
                  <a:pt x="5533" y="11281"/>
                </a:lnTo>
                <a:lnTo>
                  <a:pt x="5377" y="111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6" name="Freeform 7">
            <a:extLst>
              <a:ext uri="{FF2B5EF4-FFF2-40B4-BE49-F238E27FC236}">
                <a16:creationId xmlns:a16="http://schemas.microsoft.com/office/drawing/2014/main" id="{A4598CDB-8486-7048-F801-1B984E918A55}"/>
              </a:ext>
            </a:extLst>
          </p:cNvPr>
          <p:cNvSpPr>
            <a:spLocks/>
          </p:cNvSpPr>
          <p:nvPr/>
        </p:nvSpPr>
        <p:spPr bwMode="auto">
          <a:xfrm>
            <a:off x="2937703" y="6316033"/>
            <a:ext cx="322263" cy="312737"/>
          </a:xfrm>
          <a:custGeom>
            <a:avLst/>
            <a:gdLst>
              <a:gd name="T0" fmla="*/ 499 w 3255"/>
              <a:gd name="T1" fmla="*/ 675 h 3152"/>
              <a:gd name="T2" fmla="*/ 478 w 3255"/>
              <a:gd name="T3" fmla="*/ 784 h 3152"/>
              <a:gd name="T4" fmla="*/ 448 w 3255"/>
              <a:gd name="T5" fmla="*/ 910 h 3152"/>
              <a:gd name="T6" fmla="*/ 405 w 3255"/>
              <a:gd name="T7" fmla="*/ 1032 h 3152"/>
              <a:gd name="T8" fmla="*/ 364 w 3255"/>
              <a:gd name="T9" fmla="*/ 1131 h 3152"/>
              <a:gd name="T10" fmla="*/ 34 w 3255"/>
              <a:gd name="T11" fmla="*/ 2126 h 3152"/>
              <a:gd name="T12" fmla="*/ 3 w 3255"/>
              <a:gd name="T13" fmla="*/ 2247 h 3152"/>
              <a:gd name="T14" fmla="*/ 1 w 3255"/>
              <a:gd name="T15" fmla="*/ 2294 h 3152"/>
              <a:gd name="T16" fmla="*/ 13 w 3255"/>
              <a:gd name="T17" fmla="*/ 2330 h 3152"/>
              <a:gd name="T18" fmla="*/ 40 w 3255"/>
              <a:gd name="T19" fmla="*/ 2358 h 3152"/>
              <a:gd name="T20" fmla="*/ 94 w 3255"/>
              <a:gd name="T21" fmla="*/ 2385 h 3152"/>
              <a:gd name="T22" fmla="*/ 179 w 3255"/>
              <a:gd name="T23" fmla="*/ 2418 h 3152"/>
              <a:gd name="T24" fmla="*/ 387 w 3255"/>
              <a:gd name="T25" fmla="*/ 2482 h 3152"/>
              <a:gd name="T26" fmla="*/ 631 w 3255"/>
              <a:gd name="T27" fmla="*/ 2545 h 3152"/>
              <a:gd name="T28" fmla="*/ 892 w 3255"/>
              <a:gd name="T29" fmla="*/ 2615 h 3152"/>
              <a:gd name="T30" fmla="*/ 1152 w 3255"/>
              <a:gd name="T31" fmla="*/ 2693 h 3152"/>
              <a:gd name="T32" fmla="*/ 1276 w 3255"/>
              <a:gd name="T33" fmla="*/ 2737 h 3152"/>
              <a:gd name="T34" fmla="*/ 1389 w 3255"/>
              <a:gd name="T35" fmla="*/ 2779 h 3152"/>
              <a:gd name="T36" fmla="*/ 1546 w 3255"/>
              <a:gd name="T37" fmla="*/ 2829 h 3152"/>
              <a:gd name="T38" fmla="*/ 1794 w 3255"/>
              <a:gd name="T39" fmla="*/ 2899 h 3152"/>
              <a:gd name="T40" fmla="*/ 2557 w 3255"/>
              <a:gd name="T41" fmla="*/ 3152 h 3152"/>
              <a:gd name="T42" fmla="*/ 2602 w 3255"/>
              <a:gd name="T43" fmla="*/ 3087 h 3152"/>
              <a:gd name="T44" fmla="*/ 2655 w 3255"/>
              <a:gd name="T45" fmla="*/ 2988 h 3152"/>
              <a:gd name="T46" fmla="*/ 2709 w 3255"/>
              <a:gd name="T47" fmla="*/ 2873 h 3152"/>
              <a:gd name="T48" fmla="*/ 2757 w 3255"/>
              <a:gd name="T49" fmla="*/ 2755 h 3152"/>
              <a:gd name="T50" fmla="*/ 2795 w 3255"/>
              <a:gd name="T51" fmla="*/ 2650 h 3152"/>
              <a:gd name="T52" fmla="*/ 2846 w 3255"/>
              <a:gd name="T53" fmla="*/ 2479 h 3152"/>
              <a:gd name="T54" fmla="*/ 2933 w 3255"/>
              <a:gd name="T55" fmla="*/ 2161 h 3152"/>
              <a:gd name="T56" fmla="*/ 3035 w 3255"/>
              <a:gd name="T57" fmla="*/ 1775 h 3152"/>
              <a:gd name="T58" fmla="*/ 3134 w 3255"/>
              <a:gd name="T59" fmla="*/ 1390 h 3152"/>
              <a:gd name="T60" fmla="*/ 3210 w 3255"/>
              <a:gd name="T61" fmla="*/ 1072 h 3152"/>
              <a:gd name="T62" fmla="*/ 3255 w 3255"/>
              <a:gd name="T63" fmla="*/ 804 h 3152"/>
              <a:gd name="T64" fmla="*/ 3254 w 3255"/>
              <a:gd name="T65" fmla="*/ 793 h 3152"/>
              <a:gd name="T66" fmla="*/ 3220 w 3255"/>
              <a:gd name="T67" fmla="*/ 759 h 3152"/>
              <a:gd name="T68" fmla="*/ 3107 w 3255"/>
              <a:gd name="T69" fmla="*/ 702 h 3152"/>
              <a:gd name="T70" fmla="*/ 2930 w 3255"/>
              <a:gd name="T71" fmla="*/ 633 h 3152"/>
              <a:gd name="T72" fmla="*/ 2708 w 3255"/>
              <a:gd name="T73" fmla="*/ 556 h 3152"/>
              <a:gd name="T74" fmla="*/ 2284 w 3255"/>
              <a:gd name="T75" fmla="*/ 420 h 3152"/>
              <a:gd name="T76" fmla="*/ 1785 w 3255"/>
              <a:gd name="T77" fmla="*/ 272 h 3152"/>
              <a:gd name="T78" fmla="*/ 1428 w 3255"/>
              <a:gd name="T79" fmla="*/ 171 h 3152"/>
              <a:gd name="T80" fmla="*/ 1296 w 3255"/>
              <a:gd name="T81" fmla="*/ 140 h 3152"/>
              <a:gd name="T82" fmla="*/ 1183 w 3255"/>
              <a:gd name="T83" fmla="*/ 106 h 3152"/>
              <a:gd name="T84" fmla="*/ 999 w 3255"/>
              <a:gd name="T85" fmla="*/ 40 h 3152"/>
              <a:gd name="T86" fmla="*/ 890 w 3255"/>
              <a:gd name="T87" fmla="*/ 9 h 3152"/>
              <a:gd name="T88" fmla="*/ 835 w 3255"/>
              <a:gd name="T89" fmla="*/ 2 h 3152"/>
              <a:gd name="T90" fmla="*/ 781 w 3255"/>
              <a:gd name="T91" fmla="*/ 0 h 3152"/>
              <a:gd name="T92" fmla="*/ 517 w 3255"/>
              <a:gd name="T93" fmla="*/ 608 h 3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255" h="3152">
                <a:moveTo>
                  <a:pt x="517" y="608"/>
                </a:moveTo>
                <a:lnTo>
                  <a:pt x="507" y="641"/>
                </a:lnTo>
                <a:lnTo>
                  <a:pt x="499" y="675"/>
                </a:lnTo>
                <a:lnTo>
                  <a:pt x="492" y="710"/>
                </a:lnTo>
                <a:lnTo>
                  <a:pt x="485" y="747"/>
                </a:lnTo>
                <a:lnTo>
                  <a:pt x="478" y="784"/>
                </a:lnTo>
                <a:lnTo>
                  <a:pt x="471" y="824"/>
                </a:lnTo>
                <a:lnTo>
                  <a:pt x="460" y="866"/>
                </a:lnTo>
                <a:lnTo>
                  <a:pt x="448" y="910"/>
                </a:lnTo>
                <a:lnTo>
                  <a:pt x="434" y="955"/>
                </a:lnTo>
                <a:lnTo>
                  <a:pt x="419" y="996"/>
                </a:lnTo>
                <a:lnTo>
                  <a:pt x="405" y="1032"/>
                </a:lnTo>
                <a:lnTo>
                  <a:pt x="392" y="1067"/>
                </a:lnTo>
                <a:lnTo>
                  <a:pt x="378" y="1099"/>
                </a:lnTo>
                <a:lnTo>
                  <a:pt x="364" y="1131"/>
                </a:lnTo>
                <a:lnTo>
                  <a:pt x="352" y="1165"/>
                </a:lnTo>
                <a:lnTo>
                  <a:pt x="338" y="1200"/>
                </a:lnTo>
                <a:lnTo>
                  <a:pt x="34" y="2126"/>
                </a:lnTo>
                <a:lnTo>
                  <a:pt x="18" y="2182"/>
                </a:lnTo>
                <a:lnTo>
                  <a:pt x="6" y="2227"/>
                </a:lnTo>
                <a:lnTo>
                  <a:pt x="3" y="2247"/>
                </a:lnTo>
                <a:lnTo>
                  <a:pt x="1" y="2264"/>
                </a:lnTo>
                <a:lnTo>
                  <a:pt x="0" y="2281"/>
                </a:lnTo>
                <a:lnTo>
                  <a:pt x="1" y="2294"/>
                </a:lnTo>
                <a:lnTo>
                  <a:pt x="3" y="2308"/>
                </a:lnTo>
                <a:lnTo>
                  <a:pt x="6" y="2320"/>
                </a:lnTo>
                <a:lnTo>
                  <a:pt x="13" y="2330"/>
                </a:lnTo>
                <a:lnTo>
                  <a:pt x="20" y="2341"/>
                </a:lnTo>
                <a:lnTo>
                  <a:pt x="28" y="2349"/>
                </a:lnTo>
                <a:lnTo>
                  <a:pt x="40" y="2358"/>
                </a:lnTo>
                <a:lnTo>
                  <a:pt x="53" y="2366"/>
                </a:lnTo>
                <a:lnTo>
                  <a:pt x="68" y="2373"/>
                </a:lnTo>
                <a:lnTo>
                  <a:pt x="94" y="2385"/>
                </a:lnTo>
                <a:lnTo>
                  <a:pt x="120" y="2396"/>
                </a:lnTo>
                <a:lnTo>
                  <a:pt x="149" y="2407"/>
                </a:lnTo>
                <a:lnTo>
                  <a:pt x="179" y="2418"/>
                </a:lnTo>
                <a:lnTo>
                  <a:pt x="244" y="2440"/>
                </a:lnTo>
                <a:lnTo>
                  <a:pt x="314" y="2461"/>
                </a:lnTo>
                <a:lnTo>
                  <a:pt x="387" y="2482"/>
                </a:lnTo>
                <a:lnTo>
                  <a:pt x="465" y="2503"/>
                </a:lnTo>
                <a:lnTo>
                  <a:pt x="547" y="2524"/>
                </a:lnTo>
                <a:lnTo>
                  <a:pt x="631" y="2545"/>
                </a:lnTo>
                <a:lnTo>
                  <a:pt x="717" y="2567"/>
                </a:lnTo>
                <a:lnTo>
                  <a:pt x="803" y="2590"/>
                </a:lnTo>
                <a:lnTo>
                  <a:pt x="892" y="2615"/>
                </a:lnTo>
                <a:lnTo>
                  <a:pt x="979" y="2639"/>
                </a:lnTo>
                <a:lnTo>
                  <a:pt x="1065" y="2665"/>
                </a:lnTo>
                <a:lnTo>
                  <a:pt x="1152" y="2693"/>
                </a:lnTo>
                <a:lnTo>
                  <a:pt x="1194" y="2706"/>
                </a:lnTo>
                <a:lnTo>
                  <a:pt x="1235" y="2721"/>
                </a:lnTo>
                <a:lnTo>
                  <a:pt x="1276" y="2737"/>
                </a:lnTo>
                <a:lnTo>
                  <a:pt x="1316" y="2753"/>
                </a:lnTo>
                <a:lnTo>
                  <a:pt x="1352" y="2766"/>
                </a:lnTo>
                <a:lnTo>
                  <a:pt x="1389" y="2779"/>
                </a:lnTo>
                <a:lnTo>
                  <a:pt x="1428" y="2792"/>
                </a:lnTo>
                <a:lnTo>
                  <a:pt x="1466" y="2804"/>
                </a:lnTo>
                <a:lnTo>
                  <a:pt x="1546" y="2829"/>
                </a:lnTo>
                <a:lnTo>
                  <a:pt x="1629" y="2853"/>
                </a:lnTo>
                <a:lnTo>
                  <a:pt x="1712" y="2876"/>
                </a:lnTo>
                <a:lnTo>
                  <a:pt x="1794" y="2899"/>
                </a:lnTo>
                <a:lnTo>
                  <a:pt x="1874" y="2922"/>
                </a:lnTo>
                <a:lnTo>
                  <a:pt x="1950" y="2945"/>
                </a:lnTo>
                <a:lnTo>
                  <a:pt x="2557" y="3152"/>
                </a:lnTo>
                <a:lnTo>
                  <a:pt x="2571" y="3135"/>
                </a:lnTo>
                <a:lnTo>
                  <a:pt x="2587" y="3113"/>
                </a:lnTo>
                <a:lnTo>
                  <a:pt x="2602" y="3087"/>
                </a:lnTo>
                <a:lnTo>
                  <a:pt x="2619" y="3057"/>
                </a:lnTo>
                <a:lnTo>
                  <a:pt x="2637" y="3024"/>
                </a:lnTo>
                <a:lnTo>
                  <a:pt x="2655" y="2988"/>
                </a:lnTo>
                <a:lnTo>
                  <a:pt x="2673" y="2952"/>
                </a:lnTo>
                <a:lnTo>
                  <a:pt x="2691" y="2913"/>
                </a:lnTo>
                <a:lnTo>
                  <a:pt x="2709" y="2873"/>
                </a:lnTo>
                <a:lnTo>
                  <a:pt x="2726" y="2833"/>
                </a:lnTo>
                <a:lnTo>
                  <a:pt x="2742" y="2794"/>
                </a:lnTo>
                <a:lnTo>
                  <a:pt x="2757" y="2755"/>
                </a:lnTo>
                <a:lnTo>
                  <a:pt x="2772" y="2718"/>
                </a:lnTo>
                <a:lnTo>
                  <a:pt x="2785" y="2683"/>
                </a:lnTo>
                <a:lnTo>
                  <a:pt x="2795" y="2650"/>
                </a:lnTo>
                <a:lnTo>
                  <a:pt x="2805" y="2622"/>
                </a:lnTo>
                <a:lnTo>
                  <a:pt x="2822" y="2559"/>
                </a:lnTo>
                <a:lnTo>
                  <a:pt x="2846" y="2479"/>
                </a:lnTo>
                <a:lnTo>
                  <a:pt x="2872" y="2384"/>
                </a:lnTo>
                <a:lnTo>
                  <a:pt x="2901" y="2278"/>
                </a:lnTo>
                <a:lnTo>
                  <a:pt x="2933" y="2161"/>
                </a:lnTo>
                <a:lnTo>
                  <a:pt x="2967" y="2037"/>
                </a:lnTo>
                <a:lnTo>
                  <a:pt x="3000" y="1907"/>
                </a:lnTo>
                <a:lnTo>
                  <a:pt x="3035" y="1775"/>
                </a:lnTo>
                <a:lnTo>
                  <a:pt x="3070" y="1644"/>
                </a:lnTo>
                <a:lnTo>
                  <a:pt x="3102" y="1514"/>
                </a:lnTo>
                <a:lnTo>
                  <a:pt x="3134" y="1390"/>
                </a:lnTo>
                <a:lnTo>
                  <a:pt x="3164" y="1273"/>
                </a:lnTo>
                <a:lnTo>
                  <a:pt x="3189" y="1167"/>
                </a:lnTo>
                <a:lnTo>
                  <a:pt x="3210" y="1072"/>
                </a:lnTo>
                <a:lnTo>
                  <a:pt x="3228" y="992"/>
                </a:lnTo>
                <a:lnTo>
                  <a:pt x="3239" y="930"/>
                </a:lnTo>
                <a:lnTo>
                  <a:pt x="3255" y="804"/>
                </a:lnTo>
                <a:lnTo>
                  <a:pt x="3255" y="800"/>
                </a:lnTo>
                <a:lnTo>
                  <a:pt x="3255" y="796"/>
                </a:lnTo>
                <a:lnTo>
                  <a:pt x="3254" y="793"/>
                </a:lnTo>
                <a:lnTo>
                  <a:pt x="3254" y="789"/>
                </a:lnTo>
                <a:lnTo>
                  <a:pt x="3241" y="775"/>
                </a:lnTo>
                <a:lnTo>
                  <a:pt x="3220" y="759"/>
                </a:lnTo>
                <a:lnTo>
                  <a:pt x="3191" y="742"/>
                </a:lnTo>
                <a:lnTo>
                  <a:pt x="3153" y="723"/>
                </a:lnTo>
                <a:lnTo>
                  <a:pt x="3107" y="702"/>
                </a:lnTo>
                <a:lnTo>
                  <a:pt x="3054" y="680"/>
                </a:lnTo>
                <a:lnTo>
                  <a:pt x="2995" y="657"/>
                </a:lnTo>
                <a:lnTo>
                  <a:pt x="2930" y="633"/>
                </a:lnTo>
                <a:lnTo>
                  <a:pt x="2860" y="608"/>
                </a:lnTo>
                <a:lnTo>
                  <a:pt x="2787" y="582"/>
                </a:lnTo>
                <a:lnTo>
                  <a:pt x="2708" y="556"/>
                </a:lnTo>
                <a:lnTo>
                  <a:pt x="2627" y="529"/>
                </a:lnTo>
                <a:lnTo>
                  <a:pt x="2458" y="475"/>
                </a:lnTo>
                <a:lnTo>
                  <a:pt x="2284" y="420"/>
                </a:lnTo>
                <a:lnTo>
                  <a:pt x="2111" y="367"/>
                </a:lnTo>
                <a:lnTo>
                  <a:pt x="1943" y="318"/>
                </a:lnTo>
                <a:lnTo>
                  <a:pt x="1785" y="272"/>
                </a:lnTo>
                <a:lnTo>
                  <a:pt x="1643" y="232"/>
                </a:lnTo>
                <a:lnTo>
                  <a:pt x="1522" y="197"/>
                </a:lnTo>
                <a:lnTo>
                  <a:pt x="1428" y="171"/>
                </a:lnTo>
                <a:lnTo>
                  <a:pt x="1362" y="154"/>
                </a:lnTo>
                <a:lnTo>
                  <a:pt x="1334" y="146"/>
                </a:lnTo>
                <a:lnTo>
                  <a:pt x="1296" y="140"/>
                </a:lnTo>
                <a:lnTo>
                  <a:pt x="1259" y="131"/>
                </a:lnTo>
                <a:lnTo>
                  <a:pt x="1221" y="119"/>
                </a:lnTo>
                <a:lnTo>
                  <a:pt x="1183" y="106"/>
                </a:lnTo>
                <a:lnTo>
                  <a:pt x="1110" y="80"/>
                </a:lnTo>
                <a:lnTo>
                  <a:pt x="1036" y="53"/>
                </a:lnTo>
                <a:lnTo>
                  <a:pt x="999" y="40"/>
                </a:lnTo>
                <a:lnTo>
                  <a:pt x="962" y="28"/>
                </a:lnTo>
                <a:lnTo>
                  <a:pt x="925" y="18"/>
                </a:lnTo>
                <a:lnTo>
                  <a:pt x="890" y="9"/>
                </a:lnTo>
                <a:lnTo>
                  <a:pt x="871" y="6"/>
                </a:lnTo>
                <a:lnTo>
                  <a:pt x="853" y="4"/>
                </a:lnTo>
                <a:lnTo>
                  <a:pt x="835" y="2"/>
                </a:lnTo>
                <a:lnTo>
                  <a:pt x="817" y="0"/>
                </a:lnTo>
                <a:lnTo>
                  <a:pt x="799" y="0"/>
                </a:lnTo>
                <a:lnTo>
                  <a:pt x="781" y="0"/>
                </a:lnTo>
                <a:lnTo>
                  <a:pt x="763" y="2"/>
                </a:lnTo>
                <a:lnTo>
                  <a:pt x="745" y="4"/>
                </a:lnTo>
                <a:lnTo>
                  <a:pt x="517" y="60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249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F129412-BC18-4803-FED7-155ED3F794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56613-8A80-4DFD-A719-CAB816A20D3A}" type="slidenum">
              <a:rPr lang="cs-CZ" smtClean="0"/>
              <a:pPr/>
              <a:t>31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4A27307-BAD4-6EAC-B127-5FDEBC320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954" y="20473"/>
            <a:ext cx="5116368" cy="6858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C4207A2-737A-190B-B0E8-3299B9445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05" y="824459"/>
            <a:ext cx="6262943" cy="520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661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552C8-3F55-D60D-46B0-A15D0FDC9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45930E39-B503-D685-45AB-5DDB57B44866}"/>
              </a:ext>
            </a:extLst>
          </p:cNvPr>
          <p:cNvSpPr/>
          <p:nvPr/>
        </p:nvSpPr>
        <p:spPr>
          <a:xfrm>
            <a:off x="7864818" y="4140929"/>
            <a:ext cx="3849345" cy="2210821"/>
          </a:xfrm>
          <a:prstGeom prst="rect">
            <a:avLst/>
          </a:prstGeom>
          <a:solidFill>
            <a:srgbClr val="3566FC"/>
          </a:solidFill>
          <a:ln>
            <a:solidFill>
              <a:srgbClr val="3566F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81F1B515-764B-D259-CE4B-C187D6F84C10}"/>
              </a:ext>
            </a:extLst>
          </p:cNvPr>
          <p:cNvSpPr/>
          <p:nvPr/>
        </p:nvSpPr>
        <p:spPr>
          <a:xfrm>
            <a:off x="680703" y="6264876"/>
            <a:ext cx="1284021" cy="469556"/>
          </a:xfrm>
          <a:prstGeom prst="rect">
            <a:avLst/>
          </a:prstGeom>
          <a:solidFill>
            <a:srgbClr val="3566FC"/>
          </a:solidFill>
          <a:ln>
            <a:solidFill>
              <a:srgbClr val="3566F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68F89CE-77B8-37D3-0732-BC9906DC152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14163" y="6472238"/>
            <a:ext cx="477837" cy="365125"/>
          </a:xfrm>
        </p:spPr>
        <p:txBody>
          <a:bodyPr/>
          <a:lstStyle/>
          <a:p>
            <a:fld id="{21356613-8A80-4DFD-A719-CAB816A20D3A}" type="slidenum">
              <a:rPr lang="cs-CZ" smtClean="0"/>
              <a:pPr/>
              <a:t>32</a:t>
            </a:fld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225914FD-6DD4-DCE4-79CF-D18417428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3469" y="2299591"/>
            <a:ext cx="1467929" cy="207059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E6B9A014-BE8E-7AA7-F168-30590C73E5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44"/>
          <a:stretch/>
        </p:blipFill>
        <p:spPr>
          <a:xfrm>
            <a:off x="10433475" y="4470463"/>
            <a:ext cx="1556831" cy="2196000"/>
          </a:xfrm>
          <a:prstGeom prst="rect">
            <a:avLst/>
          </a:prstGeom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D402B97B-3F0C-4BDC-173E-E00A86B45B01}"/>
              </a:ext>
            </a:extLst>
          </p:cNvPr>
          <p:cNvSpPr/>
          <p:nvPr/>
        </p:nvSpPr>
        <p:spPr>
          <a:xfrm>
            <a:off x="757787" y="2142830"/>
            <a:ext cx="4717223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https://digitalizace.rvp.cz</a:t>
            </a:r>
            <a:endParaRPr lang="cs-CZ" sz="2800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7FEE26E-E941-FA86-9F2E-B5AF77576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764" y="225027"/>
            <a:ext cx="6909454" cy="211648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738A5E5-B1E9-556D-D484-ECD9893647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788" y="2835509"/>
            <a:ext cx="9528618" cy="1915942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0F8EFBD4-44E0-8735-7220-FFFEEB4F9D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787" y="4176977"/>
            <a:ext cx="9488447" cy="2419151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7F683DE1-6E9B-475B-5ADD-506BDFADD9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3164" y="191537"/>
            <a:ext cx="1934820" cy="2210821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1F79BAE8-7DF6-19A4-A612-15E8CB2F16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4930" y="191537"/>
            <a:ext cx="1934820" cy="1034620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4A5C4B4F-3D33-5987-E66E-318D58841E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428264">
            <a:off x="7900426" y="1330541"/>
            <a:ext cx="1284021" cy="1841138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DF8BD383-B823-5C52-96D6-F32F2C0D76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53925" y="1263830"/>
            <a:ext cx="1396489" cy="2007814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051FF481-74BE-14D7-5AE5-FA18DED3C2E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951129">
            <a:off x="8703569" y="1394129"/>
            <a:ext cx="1365500" cy="195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453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92E5FB-4AF2-A97A-90D7-8EBBD8A46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D6FF89E0-A3B6-C8E1-9BF5-7CEFCE2B5EB8}"/>
              </a:ext>
            </a:extLst>
          </p:cNvPr>
          <p:cNvSpPr/>
          <p:nvPr/>
        </p:nvSpPr>
        <p:spPr>
          <a:xfrm>
            <a:off x="7864818" y="4140929"/>
            <a:ext cx="3849345" cy="2210821"/>
          </a:xfrm>
          <a:prstGeom prst="rect">
            <a:avLst/>
          </a:prstGeom>
          <a:solidFill>
            <a:srgbClr val="3566FC"/>
          </a:solidFill>
          <a:ln>
            <a:solidFill>
              <a:srgbClr val="3566F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A19FE7DA-C163-4AFE-1440-F16DBDBE5A8B}"/>
              </a:ext>
            </a:extLst>
          </p:cNvPr>
          <p:cNvSpPr/>
          <p:nvPr/>
        </p:nvSpPr>
        <p:spPr>
          <a:xfrm>
            <a:off x="680703" y="6264876"/>
            <a:ext cx="1284021" cy="469556"/>
          </a:xfrm>
          <a:prstGeom prst="rect">
            <a:avLst/>
          </a:prstGeom>
          <a:solidFill>
            <a:srgbClr val="3566FC"/>
          </a:solidFill>
          <a:ln>
            <a:solidFill>
              <a:srgbClr val="3566F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4699B65-5EC4-7263-58E0-87C4B878DE0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14163" y="6472238"/>
            <a:ext cx="477837" cy="365125"/>
          </a:xfrm>
        </p:spPr>
        <p:txBody>
          <a:bodyPr/>
          <a:lstStyle/>
          <a:p>
            <a:fld id="{21356613-8A80-4DFD-A719-CAB816A20D3A}" type="slidenum">
              <a:rPr lang="cs-CZ" smtClean="0"/>
              <a:pPr/>
              <a:t>33</a:t>
            </a:fld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8856042-2FF0-F0A9-A36F-647DED093B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034"/>
          <a:stretch/>
        </p:blipFill>
        <p:spPr>
          <a:xfrm>
            <a:off x="271744" y="3286339"/>
            <a:ext cx="5400000" cy="165060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DC5D034-5ACB-04B0-17C2-A307B2473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42" y="5024298"/>
            <a:ext cx="5400000" cy="16506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9CF8692-AEA4-6F90-316E-AEC7E4A9BBB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221"/>
          <a:stretch/>
        </p:blipFill>
        <p:spPr>
          <a:xfrm>
            <a:off x="8858723" y="176338"/>
            <a:ext cx="3182628" cy="191594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1252DB5-E688-4A4E-5F43-35683ADAE0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3469" y="2299591"/>
            <a:ext cx="1467929" cy="207059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C83CC226-BEDC-2CC3-B019-DDB3619D515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444"/>
          <a:stretch/>
        </p:blipFill>
        <p:spPr>
          <a:xfrm>
            <a:off x="10433475" y="4470463"/>
            <a:ext cx="1556831" cy="219600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2C98CB3-023E-8EAE-F1EE-88D3D1E5468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162"/>
          <a:stretch/>
        </p:blipFill>
        <p:spPr>
          <a:xfrm>
            <a:off x="5811880" y="2302447"/>
            <a:ext cx="4481453" cy="4372451"/>
          </a:xfrm>
          <a:prstGeom prst="rect">
            <a:avLst/>
          </a:prstGeom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C72B734B-FBDE-96FA-307E-C53509B03DFB}"/>
              </a:ext>
            </a:extLst>
          </p:cNvPr>
          <p:cNvSpPr/>
          <p:nvPr/>
        </p:nvSpPr>
        <p:spPr>
          <a:xfrm>
            <a:off x="757787" y="2142830"/>
            <a:ext cx="4717223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https://digitalizace.rvp.cz/sov </a:t>
            </a:r>
            <a:endParaRPr lang="cs-CZ" sz="28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1BF088EF-1B00-AA29-FDE1-7B435FE0A2EA}"/>
              </a:ext>
            </a:extLst>
          </p:cNvPr>
          <p:cNvSpPr/>
          <p:nvPr/>
        </p:nvSpPr>
        <p:spPr>
          <a:xfrm>
            <a:off x="757787" y="2626886"/>
            <a:ext cx="4717223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https://digitalizace.rvp.cz/g</a:t>
            </a:r>
            <a:endParaRPr lang="cs-CZ" sz="2800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D53287D5-76BB-23CD-65BB-4048D22096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2235" y="126312"/>
            <a:ext cx="6833126" cy="201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798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60293D5-EE8E-9900-79D8-99A127AC43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noProof="0" dirty="0">
                <a:solidFill>
                  <a:schemeClr val="accent6">
                    <a:lumMod val="20000"/>
                    <a:lumOff val="80000"/>
                  </a:schemeClr>
                </a:solidFill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Eva.Fanfulova</a:t>
            </a:r>
            <a:r>
              <a:rPr lang="en-US" noProof="0" dirty="0">
                <a:solidFill>
                  <a:schemeClr val="accent6">
                    <a:lumMod val="20000"/>
                    <a:lumOff val="80000"/>
                  </a:schemeClr>
                </a:solidFill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@npi.cz</a:t>
            </a:r>
            <a:r>
              <a:rPr lang="en-US" noProof="0" dirty="0">
                <a:solidFill>
                  <a:schemeClr val="accent6">
                    <a:lumMod val="20000"/>
                    <a:lumOff val="80000"/>
                  </a:schemeClr>
                </a:solidFill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8598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56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11" name="Picture 10" descr="A black background with white dots&#10;&#10;AI-generated content may be incorrect.">
            <a:extLst>
              <a:ext uri="{FF2B5EF4-FFF2-40B4-BE49-F238E27FC236}">
                <a16:creationId xmlns:a16="http://schemas.microsoft.com/office/drawing/2014/main" id="{7B16B6F3-696B-B633-875B-F9E2160D4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9180" y="-1853476"/>
            <a:ext cx="6838359" cy="50010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148A11-F88A-825F-E417-1A3632A82EA1}"/>
              </a:ext>
            </a:extLst>
          </p:cNvPr>
          <p:cNvSpPr txBox="1"/>
          <p:nvPr/>
        </p:nvSpPr>
        <p:spPr>
          <a:xfrm>
            <a:off x="720000" y="3362952"/>
            <a:ext cx="8265504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Georgia"/>
                <a:ea typeface="+mn-lt"/>
                <a:cs typeface="+mn-lt"/>
              </a:rPr>
              <a:t>Aby se děti těšily do školy a učitelé a učitelky měli tu nejlepší práci na světě.</a:t>
            </a:r>
            <a:endParaRPr lang="en-US" dirty="0">
              <a:solidFill>
                <a:srgbClr val="000000"/>
              </a:solidFill>
              <a:latin typeface="Georgia"/>
              <a:ea typeface="+mn-lt"/>
              <a:cs typeface="Calibri"/>
            </a:endParaRPr>
          </a:p>
        </p:txBody>
      </p:sp>
      <p:pic>
        <p:nvPicPr>
          <p:cNvPr id="7" name="Picture 6" descr="A black and white background with white lines&#10;&#10;AI-generated content may be incorrect.">
            <a:extLst>
              <a:ext uri="{FF2B5EF4-FFF2-40B4-BE49-F238E27FC236}">
                <a16:creationId xmlns:a16="http://schemas.microsoft.com/office/drawing/2014/main" id="{49BC060F-F90D-DEFB-3A81-C6A7B60EF8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964" y="1231251"/>
            <a:ext cx="6838359" cy="500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750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ue grid on a black background&#10;&#10;AI-generated content may be incorrect.">
            <a:extLst>
              <a:ext uri="{FF2B5EF4-FFF2-40B4-BE49-F238E27FC236}">
                <a16:creationId xmlns:a16="http://schemas.microsoft.com/office/drawing/2014/main" id="{ACA8065C-5976-AEA3-8318-3DC25158E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448" y="4343400"/>
            <a:ext cx="3435246" cy="3429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86BB42-4D0A-BF1A-A0BB-5194435A0F9B}"/>
              </a:ext>
            </a:extLst>
          </p:cNvPr>
          <p:cNvSpPr txBox="1"/>
          <p:nvPr/>
        </p:nvSpPr>
        <p:spPr>
          <a:xfrm>
            <a:off x="720166" y="685604"/>
            <a:ext cx="5308599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solidFill>
                  <a:srgbClr val="3566FC"/>
                </a:solidFill>
                <a:latin typeface="Georgia"/>
              </a:rPr>
              <a:t>Naše poslání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7045775-BF63-E3B1-C4F6-7B618F08D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58135" y="3042126"/>
            <a:ext cx="2434065" cy="242815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7EFD4B0-BD94-D773-00E5-2BCC0D64D3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58135" y="4622800"/>
            <a:ext cx="1037872" cy="103787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BC757E6-0304-15D4-9E7E-735B681A2DC4}"/>
              </a:ext>
            </a:extLst>
          </p:cNvPr>
          <p:cNvSpPr/>
          <p:nvPr/>
        </p:nvSpPr>
        <p:spPr>
          <a:xfrm>
            <a:off x="838753" y="1714763"/>
            <a:ext cx="9433708" cy="569745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14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2216E"/>
                </a:solidFill>
                <a:latin typeface="Arial"/>
                <a:cs typeface="Arial"/>
              </a:rPr>
              <a:t>Přenášíme inovace ze strategické celostátní úrovně do praxe ve školách. Rozpracováváme strategické záměry MŠMT do konkrétních metodik a projektů. </a:t>
            </a:r>
          </a:p>
          <a:p>
            <a:pPr marL="285750" indent="-285750">
              <a:lnSpc>
                <a:spcPct val="14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2216E"/>
                </a:solidFill>
                <a:latin typeface="Arial"/>
                <a:cs typeface="Arial"/>
              </a:rPr>
              <a:t>Tvoříme rámcové vzdělávací programy pro různé typy škol.</a:t>
            </a:r>
          </a:p>
          <a:p>
            <a:pPr marL="285750" indent="-285750">
              <a:lnSpc>
                <a:spcPct val="14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2216E"/>
                </a:solidFill>
                <a:latin typeface="Arial"/>
                <a:cs typeface="Arial"/>
              </a:rPr>
              <a:t>Poskytujeme cílenou metodickou podporu a vzdělávání pedagogům a vedení škol. </a:t>
            </a:r>
          </a:p>
          <a:p>
            <a:pPr marL="285750" indent="-285750">
              <a:lnSpc>
                <a:spcPct val="14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2216E"/>
                </a:solidFill>
                <a:latin typeface="Arial"/>
                <a:cs typeface="Arial"/>
              </a:rPr>
              <a:t>Sbíráme a analyzujeme data o vzdělávacím systému. </a:t>
            </a:r>
          </a:p>
          <a:p>
            <a:pPr marL="285750" indent="-285750">
              <a:lnSpc>
                <a:spcPct val="14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221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4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221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4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0221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394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D9BBEDF-E73E-460F-85F1-306CCBB7B3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12556" y="419033"/>
            <a:ext cx="5802014" cy="2595541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200000"/>
              </a:lnSpc>
            </a:pPr>
            <a:r>
              <a:rPr lang="cs-CZ" sz="2000" dirty="0">
                <a:latin typeface="Arial"/>
                <a:cs typeface="Arial"/>
              </a:rPr>
              <a:t>Učitelé, učitelky a další pedagogové</a:t>
            </a:r>
            <a:endParaRPr lang="en-US" dirty="0"/>
          </a:p>
          <a:p>
            <a:pPr marL="285750" indent="-285750">
              <a:buChar char="•"/>
            </a:pPr>
            <a:r>
              <a:rPr lang="cs-CZ" sz="2000" dirty="0">
                <a:solidFill>
                  <a:srgbClr val="02216E"/>
                </a:solidFill>
                <a:latin typeface="Arial"/>
                <a:ea typeface="+mn-lt"/>
                <a:cs typeface="Arial"/>
              </a:rPr>
              <a:t>Nabízíme podporu v různých fázích jejich kariéry.</a:t>
            </a:r>
            <a:endParaRPr lang="cs-CZ" sz="2000" dirty="0">
              <a:latin typeface="Arial"/>
              <a:cs typeface="Arial"/>
            </a:endParaRPr>
          </a:p>
          <a:p>
            <a:pPr marL="285750" indent="-285750">
              <a:buChar char="•"/>
            </a:pPr>
            <a:r>
              <a:rPr lang="cs-CZ" sz="2000" dirty="0">
                <a:solidFill>
                  <a:srgbClr val="02216E"/>
                </a:solidFill>
                <a:latin typeface="Arial"/>
                <a:ea typeface="+mn-lt"/>
                <a:cs typeface="Arial"/>
              </a:rPr>
              <a:t>Poskytujeme metodiky pro výuku jednotlivých předmětů.</a:t>
            </a:r>
          </a:p>
          <a:p>
            <a:pPr marL="285750" indent="-285750">
              <a:buChar char="•"/>
            </a:pPr>
            <a:r>
              <a:rPr lang="cs-CZ" sz="2000" dirty="0">
                <a:solidFill>
                  <a:srgbClr val="02216E"/>
                </a:solidFill>
                <a:latin typeface="Arial"/>
                <a:ea typeface="+mn-lt"/>
                <a:cs typeface="Arial"/>
              </a:rPr>
              <a:t>Nabízíme spolupráci s odborníky a konzultanty.</a:t>
            </a:r>
          </a:p>
          <a:p>
            <a:pPr marL="285750" indent="-285750">
              <a:buChar char="•"/>
            </a:pPr>
            <a:r>
              <a:rPr lang="cs-CZ" sz="2000" dirty="0">
                <a:solidFill>
                  <a:srgbClr val="02216E"/>
                </a:solidFill>
                <a:latin typeface="Arial"/>
                <a:ea typeface="+mn-lt"/>
                <a:cs typeface="Arial"/>
              </a:rPr>
              <a:t>Poskytujeme cílené vzdělávací programy.</a:t>
            </a:r>
            <a:endParaRPr lang="cs-CZ"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cs-CZ" sz="2800" dirty="0">
              <a:solidFill>
                <a:srgbClr val="5F7184"/>
              </a:solidFill>
              <a:latin typeface="Aptos"/>
              <a:cs typeface="Arial"/>
            </a:endParaRPr>
          </a:p>
          <a:p>
            <a:endParaRPr lang="cs-CZ" sz="2800" dirty="0">
              <a:solidFill>
                <a:srgbClr val="5F7184"/>
              </a:solidFill>
              <a:latin typeface="Aptos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E6AF6D-9F02-6624-F497-5F30E66FBA5C}"/>
              </a:ext>
            </a:extLst>
          </p:cNvPr>
          <p:cNvSpPr txBox="1"/>
          <p:nvPr/>
        </p:nvSpPr>
        <p:spPr>
          <a:xfrm>
            <a:off x="720166" y="685604"/>
            <a:ext cx="3071387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Georgia"/>
              </a:rPr>
              <a:t>Pro koho </a:t>
            </a:r>
            <a:br>
              <a:rPr lang="en-US" sz="4000" dirty="0">
                <a:solidFill>
                  <a:schemeClr val="bg1"/>
                </a:solidFill>
                <a:latin typeface="Georgia"/>
              </a:rPr>
            </a:br>
            <a:r>
              <a:rPr lang="en-US" sz="4000" dirty="0">
                <a:solidFill>
                  <a:schemeClr val="bg1"/>
                </a:solidFill>
                <a:latin typeface="Georgia"/>
              </a:rPr>
              <a:t>tu jsme a co nabízíme</a:t>
            </a:r>
          </a:p>
        </p:txBody>
      </p:sp>
      <p:pic>
        <p:nvPicPr>
          <p:cNvPr id="10" name="Picture 9" descr="A black and white background with white lines&#10;&#10;AI-generated content may be incorrect.">
            <a:extLst>
              <a:ext uri="{FF2B5EF4-FFF2-40B4-BE49-F238E27FC236}">
                <a16:creationId xmlns:a16="http://schemas.microsoft.com/office/drawing/2014/main" id="{38B43541-C482-8918-1FC2-9019E488FE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3029" y="3671869"/>
            <a:ext cx="6838359" cy="5001054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3630517A-CE21-183D-8680-40E2246894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06383">
            <a:off x="1214008" y="5096475"/>
            <a:ext cx="731025" cy="679450"/>
          </a:xfrm>
          <a:prstGeom prst="rect">
            <a:avLst/>
          </a:prstGeom>
        </p:spPr>
      </p:pic>
      <p:sp>
        <p:nvSpPr>
          <p:cNvPr id="12" name="Zástupný text 2">
            <a:extLst>
              <a:ext uri="{FF2B5EF4-FFF2-40B4-BE49-F238E27FC236}">
                <a16:creationId xmlns:a16="http://schemas.microsoft.com/office/drawing/2014/main" id="{F6F17B64-3B48-073A-12E0-4254D654F22C}"/>
              </a:ext>
            </a:extLst>
          </p:cNvPr>
          <p:cNvSpPr txBox="1">
            <a:spLocks/>
          </p:cNvSpPr>
          <p:nvPr/>
        </p:nvSpPr>
        <p:spPr>
          <a:xfrm>
            <a:off x="5912556" y="3673157"/>
            <a:ext cx="5618569" cy="29116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>
                <a:solidFill>
                  <a:srgbClr val="3566F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cs-CZ" sz="2000" dirty="0">
                <a:latin typeface="Arial"/>
                <a:ea typeface="+mn-lt"/>
                <a:cs typeface="Arial"/>
              </a:rPr>
              <a:t>Vedení škol </a:t>
            </a:r>
          </a:p>
          <a:p>
            <a:pPr marL="285750" indent="-285750">
              <a:buFont typeface="Arial"/>
              <a:buChar char="•"/>
            </a:pPr>
            <a:r>
              <a:rPr lang="cs-CZ" sz="2000" dirty="0">
                <a:solidFill>
                  <a:srgbClr val="02216E"/>
                </a:solidFill>
                <a:latin typeface="Arial"/>
                <a:cs typeface="Arial"/>
              </a:rPr>
              <a:t>Podporujeme a vzděláváme ředitelky a ředitele</a:t>
            </a:r>
            <a:br>
              <a:rPr lang="cs-CZ" sz="2000" dirty="0">
                <a:latin typeface="Arial"/>
                <a:cs typeface="Arial"/>
              </a:rPr>
            </a:br>
            <a:r>
              <a:rPr lang="cs-CZ" sz="2000" dirty="0">
                <a:solidFill>
                  <a:srgbClr val="02216E"/>
                </a:solidFill>
                <a:latin typeface="Arial"/>
                <a:cs typeface="Arial"/>
              </a:rPr>
              <a:t>v řízení školy a pedagogického leadershipu.</a:t>
            </a:r>
            <a:endParaRPr lang="en-US" sz="20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cs-CZ" sz="2000" dirty="0">
                <a:solidFill>
                  <a:srgbClr val="02216E"/>
                </a:solidFill>
                <a:latin typeface="Arial"/>
                <a:cs typeface="Arial"/>
              </a:rPr>
              <a:t>Pomáháme s plánováním rozvoje školy.</a:t>
            </a:r>
          </a:p>
          <a:p>
            <a:pPr marL="285750" indent="-285750">
              <a:buFont typeface="Arial"/>
              <a:buChar char="•"/>
            </a:pPr>
            <a:r>
              <a:rPr lang="cs-CZ" sz="2000" dirty="0">
                <a:solidFill>
                  <a:srgbClr val="02216E"/>
                </a:solidFill>
                <a:latin typeface="Arial"/>
                <a:cs typeface="Arial"/>
              </a:rPr>
              <a:t>Poskytujeme data a informace pro zlepšování chodu školy.</a:t>
            </a:r>
          </a:p>
          <a:p>
            <a:pPr>
              <a:lnSpc>
                <a:spcPct val="200000"/>
              </a:lnSpc>
            </a:pPr>
            <a:endParaRPr lang="cs-CZ"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cs-CZ" sz="2800" dirty="0">
              <a:solidFill>
                <a:srgbClr val="5F7184"/>
              </a:solidFill>
              <a:latin typeface="Aptos"/>
              <a:cs typeface="Arial"/>
            </a:endParaRPr>
          </a:p>
          <a:p>
            <a:endParaRPr lang="cs-CZ" sz="2800" dirty="0">
              <a:solidFill>
                <a:srgbClr val="5F7184"/>
              </a:solidFill>
              <a:latin typeface="Aptos"/>
              <a:cs typeface="Arial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9827DAD-C747-9EB1-96AD-4F433579AA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82175" y="3668063"/>
            <a:ext cx="647700" cy="6477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5C4F2533-AB9F-B632-540D-88924BBADB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82175" y="599065"/>
            <a:ext cx="6477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44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D3695-BF16-82C6-57C6-423ACCA37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vzor, látka, steh&#10;&#10;Popis byl vytvořen automaticky">
            <a:extLst>
              <a:ext uri="{FF2B5EF4-FFF2-40B4-BE49-F238E27FC236}">
                <a16:creationId xmlns:a16="http://schemas.microsoft.com/office/drawing/2014/main" id="{8040991C-613E-FAEC-97AE-CE0D02A87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69" y="5426401"/>
            <a:ext cx="1079500" cy="1079500"/>
          </a:xfrm>
          <a:prstGeom prst="rect">
            <a:avLst/>
          </a:prstGeom>
          <a:ln>
            <a:noFill/>
          </a:ln>
        </p:spPr>
      </p:pic>
      <p:pic>
        <p:nvPicPr>
          <p:cNvPr id="18" name="Obrázek 17" descr="Obsah obrázku vzor&#10;&#10;Popis byl vytvořen automaticky">
            <a:extLst>
              <a:ext uri="{FF2B5EF4-FFF2-40B4-BE49-F238E27FC236}">
                <a16:creationId xmlns:a16="http://schemas.microsoft.com/office/drawing/2014/main" id="{470C4384-304A-0E3E-D8E2-C77EEA38D4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229" y="5428076"/>
            <a:ext cx="1079500" cy="1079500"/>
          </a:xfrm>
          <a:prstGeom prst="rect">
            <a:avLst/>
          </a:prstGeom>
          <a:ln>
            <a:noFill/>
          </a:ln>
        </p:spPr>
      </p:pic>
      <p:pic>
        <p:nvPicPr>
          <p:cNvPr id="22" name="Obrázek 21" descr="Obsah obrázku vzor, design&#10;&#10;Popis byl vytvořen automaticky">
            <a:extLst>
              <a:ext uri="{FF2B5EF4-FFF2-40B4-BE49-F238E27FC236}">
                <a16:creationId xmlns:a16="http://schemas.microsoft.com/office/drawing/2014/main" id="{ED976361-8873-3FCA-E39A-FD0C013B71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288" y="5423832"/>
            <a:ext cx="1079500" cy="1079500"/>
          </a:xfrm>
          <a:prstGeom prst="rect">
            <a:avLst/>
          </a:prstGeom>
          <a:ln>
            <a:noFill/>
          </a:ln>
        </p:spPr>
      </p:pic>
      <p:pic>
        <p:nvPicPr>
          <p:cNvPr id="24" name="Obrázek 23" descr="Obsah obrázku vzor, design&#10;&#10;Popis byl vytvořen automaticky">
            <a:extLst>
              <a:ext uri="{FF2B5EF4-FFF2-40B4-BE49-F238E27FC236}">
                <a16:creationId xmlns:a16="http://schemas.microsoft.com/office/drawing/2014/main" id="{A235B4AB-EDB6-C816-2D8E-5AE977A608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878" y="5423052"/>
            <a:ext cx="1079500" cy="1079500"/>
          </a:xfrm>
          <a:prstGeom prst="rect">
            <a:avLst/>
          </a:prstGeom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9DE6C0-7341-07C9-8A0D-D55D7E0C2C2B}"/>
              </a:ext>
            </a:extLst>
          </p:cNvPr>
          <p:cNvSpPr txBox="1"/>
          <p:nvPr/>
        </p:nvSpPr>
        <p:spPr>
          <a:xfrm>
            <a:off x="720166" y="467890"/>
            <a:ext cx="5308599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solidFill>
                  <a:srgbClr val="3566FC"/>
                </a:solidFill>
                <a:latin typeface="Georgia"/>
              </a:rPr>
              <a:t>Prioritní témata v NPI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6E8031E7-E605-6DA0-26A7-37A149892CD8}"/>
              </a:ext>
            </a:extLst>
          </p:cNvPr>
          <p:cNvSpPr/>
          <p:nvPr/>
        </p:nvSpPr>
        <p:spPr>
          <a:xfrm>
            <a:off x="266316" y="4790395"/>
            <a:ext cx="2207721" cy="39581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>
                <a:solidFill>
                  <a:srgbClr val="3566FC"/>
                </a:solidFill>
                <a:latin typeface="Arial"/>
                <a:ea typeface="Open Sans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rozcestnik.rvp.cz</a:t>
            </a:r>
            <a:endParaRPr lang="en-US" sz="1500" dirty="0">
              <a:solidFill>
                <a:srgbClr val="3566FC"/>
              </a:solidFill>
              <a:latin typeface="Arial" panose="020B0604020202020204" pitchFamily="34" charset="0"/>
              <a:cs typeface="Arial" panose="020B0604020202020204" pitchFamily="34" charset="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1697D8A7-C201-5355-C9C7-679421453515}"/>
              </a:ext>
            </a:extLst>
          </p:cNvPr>
          <p:cNvSpPr/>
          <p:nvPr/>
        </p:nvSpPr>
        <p:spPr>
          <a:xfrm>
            <a:off x="2748954" y="4804772"/>
            <a:ext cx="2207721" cy="39581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>
                <a:solidFill>
                  <a:srgbClr val="3566FC"/>
                </a:solidFill>
                <a:latin typeface="Arial"/>
                <a:ea typeface="Open Sans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digitalizace.rvp.cz</a:t>
            </a:r>
            <a:endParaRPr lang="en-US" sz="1500" dirty="0">
              <a:solidFill>
                <a:srgbClr val="3566FC"/>
              </a:solidFill>
              <a:latin typeface="Arial" panose="020B0604020202020204" pitchFamily="34" charset="0"/>
              <a:cs typeface="Arial" panose="020B0604020202020204" pitchFamily="34" charset="0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07CFA8B1-ED92-2855-C1D8-B322ACFBC480}"/>
              </a:ext>
            </a:extLst>
          </p:cNvPr>
          <p:cNvSpPr/>
          <p:nvPr/>
        </p:nvSpPr>
        <p:spPr>
          <a:xfrm>
            <a:off x="5066096" y="4790395"/>
            <a:ext cx="2207721" cy="39581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>
                <a:solidFill>
                  <a:srgbClr val="3566FC"/>
                </a:solidFill>
                <a:latin typeface="Arial"/>
                <a:ea typeface="Open Sans"/>
                <a:cs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zapojmevsechny.cz</a:t>
            </a:r>
            <a:endParaRPr lang="en-US" sz="1500" dirty="0">
              <a:solidFill>
                <a:srgbClr val="3566FC"/>
              </a:solidFill>
              <a:latin typeface="Arial" panose="020B0604020202020204" pitchFamily="34" charset="0"/>
              <a:cs typeface="Arial" panose="020B0604020202020204" pitchFamily="34" charset="0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81A430-E70C-5477-0E56-A83FF62D99B1}"/>
              </a:ext>
            </a:extLst>
          </p:cNvPr>
          <p:cNvSpPr txBox="1"/>
          <p:nvPr/>
        </p:nvSpPr>
        <p:spPr>
          <a:xfrm>
            <a:off x="267956" y="1570991"/>
            <a:ext cx="2210490" cy="249299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600" b="1" dirty="0">
                <a:solidFill>
                  <a:srgbClr val="02216E"/>
                </a:solidFill>
                <a:latin typeface="Arial"/>
                <a:cs typeface="Arial"/>
              </a:rPr>
              <a:t>Kurikulum</a:t>
            </a:r>
            <a:r>
              <a:rPr lang="cs-CZ" sz="1600" dirty="0">
                <a:solidFill>
                  <a:srgbClr val="02216E"/>
                </a:solidFill>
                <a:latin typeface="Arial"/>
                <a:cs typeface="Arial"/>
              </a:rPr>
              <a:t> </a:t>
            </a:r>
            <a:endParaRPr lang="en-US" sz="1600" dirty="0">
              <a:solidFill>
                <a:srgbClr val="02216E"/>
              </a:solidFill>
              <a:latin typeface="Arial"/>
              <a:cs typeface="Arial"/>
            </a:endParaRPr>
          </a:p>
          <a:p>
            <a:endParaRPr lang="cs-CZ" sz="1400" dirty="0">
              <a:solidFill>
                <a:srgbClr val="02216E"/>
              </a:solidFill>
              <a:latin typeface="Arial"/>
              <a:cs typeface="Arial"/>
            </a:endParaRPr>
          </a:p>
          <a:p>
            <a:r>
              <a:rPr lang="cs-CZ" sz="1400" dirty="0">
                <a:solidFill>
                  <a:srgbClr val="02216E"/>
                </a:solidFill>
                <a:latin typeface="Arial"/>
                <a:cs typeface="Arial"/>
              </a:rPr>
              <a:t>Přinášíme vám souhrn revizí vzdělávacích programů – včetně harmonogramů, odborných podkladů a prostoru pro diskuzi. Vše na jednom místě, abyste měli přehled o transformaci vzdělávání.</a:t>
            </a:r>
            <a:endParaRPr lang="en-US" sz="1400" dirty="0">
              <a:solidFill>
                <a:srgbClr val="02216E"/>
              </a:solidFill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57CEE5-9C58-59F6-07C0-19DC9C8A3C55}"/>
              </a:ext>
            </a:extLst>
          </p:cNvPr>
          <p:cNvSpPr txBox="1"/>
          <p:nvPr/>
        </p:nvSpPr>
        <p:spPr>
          <a:xfrm>
            <a:off x="2746549" y="1487254"/>
            <a:ext cx="2093260" cy="31700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500" b="1" dirty="0">
                <a:solidFill>
                  <a:srgbClr val="02216E"/>
                </a:solidFill>
                <a:latin typeface="Arial"/>
                <a:ea typeface="+mn-lt"/>
                <a:cs typeface="Arial"/>
              </a:rPr>
              <a:t>Digitalizace ve vzdělávání</a:t>
            </a:r>
            <a:endParaRPr lang="cs-CZ" sz="1500" dirty="0">
              <a:solidFill>
                <a:srgbClr val="02216E"/>
              </a:solidFill>
              <a:latin typeface="Arial"/>
              <a:ea typeface="+mn-lt"/>
              <a:cs typeface="Arial"/>
            </a:endParaRPr>
          </a:p>
          <a:p>
            <a:endParaRPr lang="cs-CZ" sz="1400" dirty="0">
              <a:solidFill>
                <a:srgbClr val="02216E"/>
              </a:solidFill>
              <a:latin typeface="Arial"/>
              <a:ea typeface="+mn-lt"/>
              <a:cs typeface="Arial"/>
            </a:endParaRPr>
          </a:p>
          <a:p>
            <a:r>
              <a:rPr lang="cs-CZ" sz="1400" dirty="0">
                <a:solidFill>
                  <a:srgbClr val="02216E"/>
                </a:solidFill>
                <a:latin typeface="Arial"/>
                <a:ea typeface="+mn-lt"/>
                <a:cs typeface="Arial"/>
              </a:rPr>
              <a:t>Pomáháme školám efektivně začleňovat digitální technologie do výuky. Nabízíme podporu v oblasti umělé inteligence, nové informatiky i práce s digitálními nástroji – s důrazem na bezpečnost a zdravý přístup k online prostředí.</a:t>
            </a:r>
            <a:endParaRPr lang="cs-CZ" sz="1400" dirty="0">
              <a:solidFill>
                <a:srgbClr val="02216E"/>
              </a:solidFill>
              <a:latin typeface="Arial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CE379E-6182-6DCA-D802-DFA72EC9F397}"/>
              </a:ext>
            </a:extLst>
          </p:cNvPr>
          <p:cNvSpPr txBox="1"/>
          <p:nvPr/>
        </p:nvSpPr>
        <p:spPr>
          <a:xfrm>
            <a:off x="5074417" y="1487255"/>
            <a:ext cx="2193743" cy="29238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600" b="1" dirty="0">
                <a:solidFill>
                  <a:srgbClr val="02216E"/>
                </a:solidFill>
                <a:latin typeface="Arial"/>
                <a:ea typeface="+mn-lt"/>
                <a:cs typeface="Arial"/>
              </a:rPr>
              <a:t>Heterogenní kolektiv</a:t>
            </a:r>
            <a:endParaRPr lang="cs-CZ" sz="1600" b="1" dirty="0">
              <a:solidFill>
                <a:srgbClr val="02216E"/>
              </a:solidFill>
              <a:latin typeface="Arial"/>
              <a:cs typeface="Arial"/>
            </a:endParaRPr>
          </a:p>
          <a:p>
            <a:endParaRPr lang="cs-CZ" sz="1400" b="1" dirty="0">
              <a:solidFill>
                <a:srgbClr val="02216E"/>
              </a:solidFill>
              <a:latin typeface="Arial"/>
              <a:ea typeface="+mn-lt"/>
              <a:cs typeface="Arial"/>
            </a:endParaRPr>
          </a:p>
          <a:p>
            <a:r>
              <a:rPr lang="cs-CZ" sz="1400" dirty="0">
                <a:solidFill>
                  <a:srgbClr val="02216E"/>
                </a:solidFill>
                <a:latin typeface="Arial"/>
                <a:ea typeface="+mn-lt"/>
                <a:cs typeface="Arial"/>
              </a:rPr>
              <a:t>Ve školách vytváříme prostředí, kde každé dítě může rozvíjet svůj potenciál – ať už jde o děti s odlišným mateřským jazykem, děti s různými vzdělávacími potřebami, nadané žáky nebo děti ze sociálně znevýhodněného prostředí.</a:t>
            </a:r>
            <a:endParaRPr lang="cs-CZ" sz="1400" dirty="0">
              <a:solidFill>
                <a:srgbClr val="02216E"/>
              </a:solidFill>
              <a:latin typeface="Arial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D5BA2A-330B-0E7C-A86E-30C3EC1A4CA2}"/>
              </a:ext>
            </a:extLst>
          </p:cNvPr>
          <p:cNvSpPr txBox="1"/>
          <p:nvPr/>
        </p:nvSpPr>
        <p:spPr>
          <a:xfrm>
            <a:off x="9805516" y="1487254"/>
            <a:ext cx="2093260" cy="2708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600" b="1" dirty="0">
                <a:solidFill>
                  <a:srgbClr val="02216E"/>
                </a:solidFill>
                <a:latin typeface="Arial"/>
                <a:ea typeface="+mn-lt"/>
                <a:cs typeface="Arial"/>
              </a:rPr>
              <a:t>Celoživotní učení</a:t>
            </a:r>
            <a:endParaRPr lang="en-US" sz="1600" dirty="0">
              <a:solidFill>
                <a:srgbClr val="02216E"/>
              </a:solidFill>
              <a:latin typeface="Arial"/>
              <a:cs typeface="Arial"/>
            </a:endParaRPr>
          </a:p>
          <a:p>
            <a:endParaRPr lang="cs-CZ" sz="1400" dirty="0">
              <a:solidFill>
                <a:srgbClr val="02216E"/>
              </a:solidFill>
              <a:latin typeface="Arial"/>
              <a:ea typeface="+mn-lt"/>
              <a:cs typeface="Arial"/>
            </a:endParaRPr>
          </a:p>
          <a:p>
            <a:r>
              <a:rPr lang="cs-CZ" sz="1400" dirty="0">
                <a:solidFill>
                  <a:srgbClr val="02216E"/>
                </a:solidFill>
                <a:latin typeface="Arial"/>
                <a:ea typeface="+mn-lt"/>
                <a:cs typeface="Arial"/>
              </a:rPr>
              <a:t>Přinášíme aktuální trendy v kariérovém poradenství a podporujeme profesní růst. Vytváříme prostředí, ve kterém žáci, učitelé i dospělí objevují nové příležitosti k osobnímu a profesnímu rozvoji.</a:t>
            </a:r>
            <a:endParaRPr lang="cs-CZ" sz="1400" dirty="0">
              <a:solidFill>
                <a:srgbClr val="02216E"/>
              </a:solidFill>
              <a:latin typeface="Arial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9B83FF-2763-A225-8D2E-3F08B30315C2}"/>
              </a:ext>
            </a:extLst>
          </p:cNvPr>
          <p:cNvSpPr txBox="1"/>
          <p:nvPr/>
        </p:nvSpPr>
        <p:spPr>
          <a:xfrm>
            <a:off x="7594880" y="1487253"/>
            <a:ext cx="2093260" cy="31393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600" b="1" dirty="0">
                <a:solidFill>
                  <a:srgbClr val="02216E"/>
                </a:solidFill>
                <a:latin typeface="Arial"/>
                <a:ea typeface="+mn-lt"/>
                <a:cs typeface="Arial"/>
              </a:rPr>
              <a:t>Vedení škol</a:t>
            </a:r>
            <a:r>
              <a:rPr lang="cs-CZ" sz="1600" dirty="0">
                <a:solidFill>
                  <a:srgbClr val="02216E"/>
                </a:solidFill>
                <a:latin typeface="Arial"/>
                <a:ea typeface="+mn-lt"/>
                <a:cs typeface="Arial"/>
              </a:rPr>
              <a:t> </a:t>
            </a:r>
            <a:endParaRPr lang="en-US" sz="1600" dirty="0">
              <a:solidFill>
                <a:srgbClr val="02216E"/>
              </a:solidFill>
              <a:latin typeface="Arial"/>
              <a:ea typeface="+mn-lt"/>
              <a:cs typeface="Arial"/>
            </a:endParaRPr>
          </a:p>
          <a:p>
            <a:endParaRPr lang="cs-CZ" sz="1400" dirty="0">
              <a:solidFill>
                <a:srgbClr val="02216E"/>
              </a:solidFill>
              <a:latin typeface="Arial"/>
              <a:ea typeface="+mn-lt"/>
              <a:cs typeface="Arial"/>
            </a:endParaRPr>
          </a:p>
          <a:p>
            <a:r>
              <a:rPr lang="cs-CZ" sz="1400" dirty="0">
                <a:solidFill>
                  <a:srgbClr val="02216E"/>
                </a:solidFill>
                <a:latin typeface="Arial"/>
                <a:ea typeface="+mn-lt"/>
                <a:cs typeface="Arial"/>
              </a:rPr>
              <a:t>Pomáháme ředitelům rozvíjet manažerské dovednosti, plánovat strategicky a efektivně vést pedagogické týmy. Nabízíme vzdělávací programy, inspiraci z osvědčené praxe i praktické nástroje pro  řízení škol.</a:t>
            </a:r>
            <a:endParaRPr lang="en-US" sz="1400" dirty="0">
              <a:solidFill>
                <a:srgbClr val="02216E"/>
              </a:solidFill>
              <a:latin typeface="Arial"/>
              <a:cs typeface="Arial"/>
            </a:endParaRPr>
          </a:p>
          <a:p>
            <a:endParaRPr lang="cs-CZ" sz="1400" dirty="0">
              <a:solidFill>
                <a:srgbClr val="02216E"/>
              </a:solidFill>
              <a:latin typeface="Arial"/>
              <a:ea typeface="+mn-lt"/>
              <a:cs typeface="Arial"/>
            </a:endParaRPr>
          </a:p>
          <a:p>
            <a:endParaRPr lang="en-US" sz="1400" dirty="0">
              <a:solidFill>
                <a:srgbClr val="02216E"/>
              </a:solidFill>
              <a:latin typeface="Arial"/>
              <a:ea typeface="+mn-lt"/>
              <a:cs typeface="Arial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06B04DD8-67DB-4CA6-CFC7-517745713FE8}"/>
              </a:ext>
            </a:extLst>
          </p:cNvPr>
          <p:cNvSpPr/>
          <p:nvPr/>
        </p:nvSpPr>
        <p:spPr>
          <a:xfrm>
            <a:off x="7598037" y="4792070"/>
            <a:ext cx="2207721" cy="39581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>
                <a:solidFill>
                  <a:srgbClr val="3566FC"/>
                </a:solidFill>
                <a:latin typeface="Arial"/>
                <a:ea typeface="Open Sans"/>
                <a:cs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vedemeskolu.npi.cz</a:t>
            </a:r>
            <a:endParaRPr lang="en-US" sz="1500" dirty="0">
              <a:solidFill>
                <a:srgbClr val="3566FC"/>
              </a:solidFill>
              <a:latin typeface="Arial" panose="020B0604020202020204" pitchFamily="34" charset="0"/>
              <a:cs typeface="Arial" panose="020B0604020202020204" pitchFamily="34" charset="0"/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3B8604-E412-6477-6E14-736FC8C944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06792" y="5423065"/>
            <a:ext cx="1068780" cy="1078676"/>
          </a:xfrm>
          <a:prstGeom prst="rect">
            <a:avLst/>
          </a:prstGeom>
          <a:ln>
            <a:noFill/>
          </a:ln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C52F266E-EC9C-5353-FEFB-E3E2EA67E0A7}"/>
              </a:ext>
            </a:extLst>
          </p:cNvPr>
          <p:cNvSpPr/>
          <p:nvPr/>
        </p:nvSpPr>
        <p:spPr>
          <a:xfrm>
            <a:off x="9988040" y="4792070"/>
            <a:ext cx="2207721" cy="39581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>
                <a:ea typeface="Open Sans"/>
                <a:cs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narodnikvalifikace.cz</a:t>
            </a:r>
          </a:p>
        </p:txBody>
      </p:sp>
    </p:spTree>
    <p:extLst>
      <p:ext uri="{BB962C8B-B14F-4D97-AF65-F5344CB8AC3E}">
        <p14:creationId xmlns:p14="http://schemas.microsoft.com/office/powerpoint/2010/main" val="2115484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0F8CA7ED-BCF2-F67A-C870-3A92A416D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1773629"/>
            <a:ext cx="5428830" cy="2686609"/>
          </a:xfrm>
        </p:spPr>
        <p:txBody>
          <a:bodyPr/>
          <a:lstStyle/>
          <a:p>
            <a:r>
              <a:rPr lang="cs-CZ" dirty="0">
                <a:latin typeface="Georgia"/>
              </a:rPr>
              <a:t>Oddělení digitalizace ve vzdělávání </a:t>
            </a:r>
            <a:br>
              <a:rPr lang="cs-CZ" dirty="0">
                <a:latin typeface="Georgia"/>
              </a:rPr>
            </a:br>
            <a:r>
              <a:rPr lang="cs-CZ" dirty="0">
                <a:latin typeface="Georgia"/>
              </a:rPr>
              <a:t>v NPI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BE78914-A79A-E141-7F37-B741131E591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56613-8A80-4DFD-A719-CAB816A20D3A}" type="slidenum">
              <a:rPr lang="cs-CZ" smtClean="0"/>
              <a:pPr/>
              <a:t>8</a:t>
            </a:fld>
            <a:endParaRPr lang="cs-CZ" dirty="0"/>
          </a:p>
        </p:txBody>
      </p:sp>
      <p:pic>
        <p:nvPicPr>
          <p:cNvPr id="4" name="Obrázek 3" descr="Obsah obrázku text, elektronika, počítač, Lidská tvář&#10;&#10;Obsah generovaný pomocí AI může být nesprávný.">
            <a:extLst>
              <a:ext uri="{FF2B5EF4-FFF2-40B4-BE49-F238E27FC236}">
                <a16:creationId xmlns:a16="http://schemas.microsoft.com/office/drawing/2014/main" id="{FEDF8286-6A67-3792-6BBC-B37D49CAF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228" y="195146"/>
            <a:ext cx="4616932" cy="6477000"/>
          </a:xfrm>
          <a:prstGeom prst="rect">
            <a:avLst/>
          </a:prstGeom>
          <a:effectLst>
            <a:outerShdw blurRad="50800" dist="38100" dir="27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0779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3FCFD6-AFBA-A1F0-3993-46F1FD91B73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56613-8A80-4DFD-A719-CAB816A20D3A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73" name="Freeform 72">
            <a:hlinkClick r:id="rId3"/>
            <a:extLst>
              <a:ext uri="{FF2B5EF4-FFF2-40B4-BE49-F238E27FC236}">
                <a16:creationId xmlns:a16="http://schemas.microsoft.com/office/drawing/2014/main" id="{79A342CE-A165-6BA7-14E3-EA0D6A934802}"/>
              </a:ext>
            </a:extLst>
          </p:cNvPr>
          <p:cNvSpPr/>
          <p:nvPr/>
        </p:nvSpPr>
        <p:spPr>
          <a:xfrm>
            <a:off x="5910544" y="1470536"/>
            <a:ext cx="1599260" cy="1072312"/>
          </a:xfrm>
          <a:custGeom>
            <a:avLst/>
            <a:gdLst>
              <a:gd name="connsiteX0" fmla="*/ 239785 w 1599260"/>
              <a:gd name="connsiteY0" fmla="*/ 392014 h 1072312"/>
              <a:gd name="connsiteX1" fmla="*/ 191185 w 1599260"/>
              <a:gd name="connsiteY1" fmla="*/ 435553 h 1072312"/>
              <a:gd name="connsiteX2" fmla="*/ 98518 w 1599260"/>
              <a:gd name="connsiteY2" fmla="*/ 403084 h 1072312"/>
              <a:gd name="connsiteX3" fmla="*/ 98518 w 1599260"/>
              <a:gd name="connsiteY3" fmla="*/ 458747 h 1072312"/>
              <a:gd name="connsiteX4" fmla="*/ 68429 w 1599260"/>
              <a:gd name="connsiteY4" fmla="*/ 526111 h 1072312"/>
              <a:gd name="connsiteX5" fmla="*/ 52229 w 1599260"/>
              <a:gd name="connsiteY5" fmla="*/ 565540 h 1072312"/>
              <a:gd name="connsiteX6" fmla="*/ 26779 w 1599260"/>
              <a:gd name="connsiteY6" fmla="*/ 584094 h 1072312"/>
              <a:gd name="connsiteX7" fmla="*/ 3630 w 1599260"/>
              <a:gd name="connsiteY7" fmla="*/ 665374 h 1072312"/>
              <a:gd name="connsiteX8" fmla="*/ 56859 w 1599260"/>
              <a:gd name="connsiteY8" fmla="*/ 878956 h 1072312"/>
              <a:gd name="connsiteX9" fmla="*/ 137641 w 1599260"/>
              <a:gd name="connsiteY9" fmla="*/ 981117 h 1072312"/>
              <a:gd name="connsiteX10" fmla="*/ 171516 w 1599260"/>
              <a:gd name="connsiteY10" fmla="*/ 1030982 h 1072312"/>
              <a:gd name="connsiteX11" fmla="*/ 215485 w 1599260"/>
              <a:gd name="connsiteY11" fmla="*/ 1017062 h 1072312"/>
              <a:gd name="connsiteX12" fmla="*/ 266394 w 1599260"/>
              <a:gd name="connsiteY12" fmla="*/ 999670 h 1072312"/>
              <a:gd name="connsiteX13" fmla="*/ 290694 w 1599260"/>
              <a:gd name="connsiteY13" fmla="*/ 1071670 h 1072312"/>
              <a:gd name="connsiteX14" fmla="*/ 381051 w 1599260"/>
              <a:gd name="connsiteY14" fmla="*/ 1054277 h 1072312"/>
              <a:gd name="connsiteX15" fmla="*/ 418080 w 1599260"/>
              <a:gd name="connsiteY15" fmla="*/ 1029920 h 1072312"/>
              <a:gd name="connsiteX16" fmla="*/ 451640 w 1599260"/>
              <a:gd name="connsiteY16" fmla="*/ 1014849 h 1072312"/>
              <a:gd name="connsiteX17" fmla="*/ 457419 w 1599260"/>
              <a:gd name="connsiteY17" fmla="*/ 981215 h 1072312"/>
              <a:gd name="connsiteX18" fmla="*/ 492129 w 1599260"/>
              <a:gd name="connsiteY18" fmla="*/ 981215 h 1072312"/>
              <a:gd name="connsiteX19" fmla="*/ 482879 w 1599260"/>
              <a:gd name="connsiteY19" fmla="*/ 911537 h 1072312"/>
              <a:gd name="connsiteX20" fmla="*/ 581336 w 1599260"/>
              <a:gd name="connsiteY20" fmla="*/ 948643 h 1072312"/>
              <a:gd name="connsiteX21" fmla="*/ 602165 w 1599260"/>
              <a:gd name="connsiteY21" fmla="*/ 878956 h 1072312"/>
              <a:gd name="connsiteX22" fmla="*/ 677473 w 1599260"/>
              <a:gd name="connsiteY22" fmla="*/ 847653 h 1072312"/>
              <a:gd name="connsiteX23" fmla="*/ 692522 w 1599260"/>
              <a:gd name="connsiteY23" fmla="*/ 781444 h 1072312"/>
              <a:gd name="connsiteX24" fmla="*/ 760889 w 1599260"/>
              <a:gd name="connsiteY24" fmla="*/ 832464 h 1072312"/>
              <a:gd name="connsiteX25" fmla="*/ 790979 w 1599260"/>
              <a:gd name="connsiteY25" fmla="*/ 809277 h 1072312"/>
              <a:gd name="connsiteX26" fmla="*/ 859346 w 1599260"/>
              <a:gd name="connsiteY26" fmla="*/ 895197 h 1072312"/>
              <a:gd name="connsiteX27" fmla="*/ 901005 w 1599260"/>
              <a:gd name="connsiteY27" fmla="*/ 905634 h 1072312"/>
              <a:gd name="connsiteX28" fmla="*/ 928775 w 1599260"/>
              <a:gd name="connsiteY28" fmla="*/ 954339 h 1072312"/>
              <a:gd name="connsiteX29" fmla="*/ 960015 w 1599260"/>
              <a:gd name="connsiteY29" fmla="*/ 983330 h 1072312"/>
              <a:gd name="connsiteX30" fmla="*/ 1000514 w 1599260"/>
              <a:gd name="connsiteY30" fmla="*/ 984491 h 1072312"/>
              <a:gd name="connsiteX31" fmla="*/ 1097811 w 1599260"/>
              <a:gd name="connsiteY31" fmla="*/ 1019276 h 1072312"/>
              <a:gd name="connsiteX32" fmla="*/ 1190488 w 1599260"/>
              <a:gd name="connsiteY32" fmla="*/ 974053 h 1072312"/>
              <a:gd name="connsiteX33" fmla="*/ 1261175 w 1599260"/>
              <a:gd name="connsiteY33" fmla="*/ 1020437 h 1072312"/>
              <a:gd name="connsiteX34" fmla="*/ 1273904 w 1599260"/>
              <a:gd name="connsiteY34" fmla="*/ 1004205 h 1072312"/>
              <a:gd name="connsiteX35" fmla="*/ 1285474 w 1599260"/>
              <a:gd name="connsiteY35" fmla="*/ 1009999 h 1072312"/>
              <a:gd name="connsiteX36" fmla="*/ 1306294 w 1599260"/>
              <a:gd name="connsiteY36" fmla="*/ 1051749 h 1072312"/>
              <a:gd name="connsiteX37" fmla="*/ 1354893 w 1599260"/>
              <a:gd name="connsiteY37" fmla="*/ 1009468 h 1072312"/>
              <a:gd name="connsiteX38" fmla="*/ 1369933 w 1599260"/>
              <a:gd name="connsiteY38" fmla="*/ 956553 h 1072312"/>
              <a:gd name="connsiteX39" fmla="*/ 1398863 w 1599260"/>
              <a:gd name="connsiteY39" fmla="*/ 927562 h 1072312"/>
              <a:gd name="connsiteX40" fmla="*/ 1410433 w 1599260"/>
              <a:gd name="connsiteY40" fmla="*/ 927562 h 1072312"/>
              <a:gd name="connsiteX41" fmla="*/ 1445152 w 1599260"/>
              <a:gd name="connsiteY41" fmla="*/ 970463 h 1072312"/>
              <a:gd name="connsiteX42" fmla="*/ 1519309 w 1599260"/>
              <a:gd name="connsiteY42" fmla="*/ 955392 h 1072312"/>
              <a:gd name="connsiteX43" fmla="*/ 1599246 w 1599260"/>
              <a:gd name="connsiteY43" fmla="*/ 963508 h 1072312"/>
              <a:gd name="connsiteX44" fmla="*/ 1535607 w 1599260"/>
              <a:gd name="connsiteY44" fmla="*/ 872955 h 1072312"/>
              <a:gd name="connsiteX45" fmla="*/ 1528667 w 1599260"/>
              <a:gd name="connsiteY45" fmla="*/ 848597 h 1072312"/>
              <a:gd name="connsiteX46" fmla="*/ 1512467 w 1599260"/>
              <a:gd name="connsiteY46" fmla="*/ 826562 h 1072312"/>
              <a:gd name="connsiteX47" fmla="*/ 1546027 w 1599260"/>
              <a:gd name="connsiteY47" fmla="*/ 775540 h 1072312"/>
              <a:gd name="connsiteX48" fmla="*/ 1504367 w 1599260"/>
              <a:gd name="connsiteY48" fmla="*/ 727995 h 1072312"/>
              <a:gd name="connsiteX49" fmla="*/ 1515937 w 1599260"/>
              <a:gd name="connsiteY49" fmla="*/ 689727 h 1072312"/>
              <a:gd name="connsiteX50" fmla="*/ 1487017 w 1599260"/>
              <a:gd name="connsiteY50" fmla="*/ 607286 h 1072312"/>
              <a:gd name="connsiteX51" fmla="*/ 1474288 w 1599260"/>
              <a:gd name="connsiteY51" fmla="*/ 508612 h 1072312"/>
              <a:gd name="connsiteX52" fmla="*/ 1449457 w 1599260"/>
              <a:gd name="connsiteY52" fmla="*/ 458852 h 1072312"/>
              <a:gd name="connsiteX53" fmla="*/ 1430319 w 1599260"/>
              <a:gd name="connsiteY53" fmla="*/ 453581 h 1072312"/>
              <a:gd name="connsiteX54" fmla="*/ 1395393 w 1599260"/>
              <a:gd name="connsiteY54" fmla="*/ 425644 h 1072312"/>
              <a:gd name="connsiteX55" fmla="*/ 1365726 w 1599260"/>
              <a:gd name="connsiteY55" fmla="*/ 410463 h 1072312"/>
              <a:gd name="connsiteX56" fmla="*/ 1333749 w 1599260"/>
              <a:gd name="connsiteY56" fmla="*/ 410463 h 1072312"/>
              <a:gd name="connsiteX57" fmla="*/ 1309351 w 1599260"/>
              <a:gd name="connsiteY57" fmla="*/ 425644 h 1072312"/>
              <a:gd name="connsiteX58" fmla="*/ 1298833 w 1599260"/>
              <a:gd name="connsiteY58" fmla="*/ 441352 h 1072312"/>
              <a:gd name="connsiteX59" fmla="*/ 1288944 w 1599260"/>
              <a:gd name="connsiteY59" fmla="*/ 458852 h 1072312"/>
              <a:gd name="connsiteX60" fmla="*/ 1283685 w 1599260"/>
              <a:gd name="connsiteY60" fmla="*/ 466970 h 1072312"/>
              <a:gd name="connsiteX61" fmla="*/ 1266856 w 1599260"/>
              <a:gd name="connsiteY61" fmla="*/ 472768 h 1072312"/>
              <a:gd name="connsiteX62" fmla="*/ 1242449 w 1599260"/>
              <a:gd name="connsiteY62" fmla="*/ 462858 h 1072312"/>
              <a:gd name="connsiteX63" fmla="*/ 1242449 w 1599260"/>
              <a:gd name="connsiteY63" fmla="*/ 443039 h 1072312"/>
              <a:gd name="connsiteX64" fmla="*/ 1249389 w 1599260"/>
              <a:gd name="connsiteY64" fmla="*/ 405192 h 1072312"/>
              <a:gd name="connsiteX65" fmla="*/ 1245919 w 1599260"/>
              <a:gd name="connsiteY65" fmla="*/ 362601 h 1072312"/>
              <a:gd name="connsiteX66" fmla="*/ 1241819 w 1599260"/>
              <a:gd name="connsiteY66" fmla="*/ 339831 h 1072312"/>
              <a:gd name="connsiteX67" fmla="*/ 1223831 w 1599260"/>
              <a:gd name="connsiteY67" fmla="*/ 324122 h 1072312"/>
              <a:gd name="connsiteX68" fmla="*/ 1183646 w 1599260"/>
              <a:gd name="connsiteY68" fmla="*/ 316532 h 1072312"/>
              <a:gd name="connsiteX69" fmla="*/ 1156928 w 1599260"/>
              <a:gd name="connsiteY69" fmla="*/ 298505 h 1072312"/>
              <a:gd name="connsiteX70" fmla="*/ 1136521 w 1599260"/>
              <a:gd name="connsiteY70" fmla="*/ 266984 h 1072312"/>
              <a:gd name="connsiteX71" fmla="*/ 1118532 w 1599260"/>
              <a:gd name="connsiteY71" fmla="*/ 232616 h 1072312"/>
              <a:gd name="connsiteX72" fmla="*/ 1115062 w 1599260"/>
              <a:gd name="connsiteY72" fmla="*/ 172525 h 1072312"/>
              <a:gd name="connsiteX73" fmla="*/ 1134211 w 1599260"/>
              <a:gd name="connsiteY73" fmla="*/ 143323 h 1072312"/>
              <a:gd name="connsiteX74" fmla="*/ 1147039 w 1599260"/>
              <a:gd name="connsiteY74" fmla="*/ 115913 h 1072312"/>
              <a:gd name="connsiteX75" fmla="*/ 1128421 w 1599260"/>
              <a:gd name="connsiteY75" fmla="*/ 84392 h 1072312"/>
              <a:gd name="connsiteX76" fmla="*/ 1113273 w 1599260"/>
              <a:gd name="connsiteY76" fmla="*/ 77434 h 1072312"/>
              <a:gd name="connsiteX77" fmla="*/ 1088236 w 1599260"/>
              <a:gd name="connsiteY77" fmla="*/ 75642 h 1072312"/>
              <a:gd name="connsiteX78" fmla="*/ 1082457 w 1599260"/>
              <a:gd name="connsiteY78" fmla="*/ 53504 h 1072312"/>
              <a:gd name="connsiteX79" fmla="*/ 1067308 w 1599260"/>
              <a:gd name="connsiteY79" fmla="*/ 45913 h 1072312"/>
              <a:gd name="connsiteX80" fmla="*/ 1046371 w 1599260"/>
              <a:gd name="connsiteY80" fmla="*/ 51712 h 1072312"/>
              <a:gd name="connsiteX81" fmla="*/ 1034703 w 1599260"/>
              <a:gd name="connsiteY81" fmla="*/ 65100 h 1072312"/>
              <a:gd name="connsiteX82" fmla="*/ 1008506 w 1599260"/>
              <a:gd name="connsiteY82" fmla="*/ 67420 h 1072312"/>
              <a:gd name="connsiteX83" fmla="*/ 991048 w 1599260"/>
              <a:gd name="connsiteY83" fmla="*/ 59302 h 1072312"/>
              <a:gd name="connsiteX84" fmla="*/ 988728 w 1599260"/>
              <a:gd name="connsiteY84" fmla="*/ 44754 h 1072312"/>
              <a:gd name="connsiteX85" fmla="*/ 991677 w 1599260"/>
              <a:gd name="connsiteY85" fmla="*/ 23774 h 1072312"/>
              <a:gd name="connsiteX86" fmla="*/ 988728 w 1599260"/>
              <a:gd name="connsiteY86" fmla="*/ 11546 h 1072312"/>
              <a:gd name="connsiteX87" fmla="*/ 970110 w 1599260"/>
              <a:gd name="connsiteY87" fmla="*/ 8067 h 1072312"/>
              <a:gd name="connsiteX88" fmla="*/ 965480 w 1599260"/>
              <a:gd name="connsiteY88" fmla="*/ 27887 h 1072312"/>
              <a:gd name="connsiteX89" fmla="*/ 963701 w 1599260"/>
              <a:gd name="connsiteY89" fmla="*/ 47073 h 1072312"/>
              <a:gd name="connsiteX90" fmla="*/ 958442 w 1599260"/>
              <a:gd name="connsiteY90" fmla="*/ 56350 h 1072312"/>
              <a:gd name="connsiteX91" fmla="*/ 944444 w 1599260"/>
              <a:gd name="connsiteY91" fmla="*/ 60988 h 1072312"/>
              <a:gd name="connsiteX92" fmla="*/ 925826 w 1599260"/>
              <a:gd name="connsiteY92" fmla="*/ 60988 h 1072312"/>
              <a:gd name="connsiteX93" fmla="*/ 905419 w 1599260"/>
              <a:gd name="connsiteY93" fmla="*/ 50447 h 1072312"/>
              <a:gd name="connsiteX94" fmla="*/ 903109 w 1599260"/>
              <a:gd name="connsiteY94" fmla="*/ 38745 h 1072312"/>
              <a:gd name="connsiteX95" fmla="*/ 903109 w 1599260"/>
              <a:gd name="connsiteY95" fmla="*/ 22404 h 1072312"/>
              <a:gd name="connsiteX96" fmla="*/ 892060 w 1599260"/>
              <a:gd name="connsiteY96" fmla="*/ 10175 h 1072312"/>
              <a:gd name="connsiteX97" fmla="*/ 875762 w 1599260"/>
              <a:gd name="connsiteY97" fmla="*/ 3217 h 1072312"/>
              <a:gd name="connsiteX98" fmla="*/ 817589 w 1599260"/>
              <a:gd name="connsiteY98" fmla="*/ 898 h 1072312"/>
              <a:gd name="connsiteX99" fmla="*/ 766365 w 1599260"/>
              <a:gd name="connsiteY99" fmla="*/ 20717 h 1072312"/>
              <a:gd name="connsiteX100" fmla="*/ 748376 w 1599260"/>
              <a:gd name="connsiteY100" fmla="*/ 48127 h 1072312"/>
              <a:gd name="connsiteX101" fmla="*/ 773934 w 1599260"/>
              <a:gd name="connsiteY101" fmla="*/ 75537 h 1072312"/>
              <a:gd name="connsiteX102" fmla="*/ 797181 w 1599260"/>
              <a:gd name="connsiteY102" fmla="*/ 60356 h 1072312"/>
              <a:gd name="connsiteX103" fmla="*/ 812330 w 1599260"/>
              <a:gd name="connsiteY103" fmla="*/ 79544 h 1072312"/>
              <a:gd name="connsiteX104" fmla="*/ 817589 w 1599260"/>
              <a:gd name="connsiteY104" fmla="*/ 95251 h 1072312"/>
              <a:gd name="connsiteX105" fmla="*/ 811170 w 1599260"/>
              <a:gd name="connsiteY105" fmla="*/ 123188 h 1072312"/>
              <a:gd name="connsiteX106" fmla="*/ 793712 w 1599260"/>
              <a:gd name="connsiteY106" fmla="*/ 152917 h 1072312"/>
              <a:gd name="connsiteX107" fmla="*/ 779723 w 1599260"/>
              <a:gd name="connsiteY107" fmla="*/ 191396 h 1072312"/>
              <a:gd name="connsiteX108" fmla="*/ 786133 w 1599260"/>
              <a:gd name="connsiteY108" fmla="*/ 226923 h 1072312"/>
              <a:gd name="connsiteX109" fmla="*/ 804751 w 1599260"/>
              <a:gd name="connsiteY109" fmla="*/ 267722 h 1072312"/>
              <a:gd name="connsiteX110" fmla="*/ 793712 w 1599260"/>
              <a:gd name="connsiteY110" fmla="*/ 297450 h 1072312"/>
              <a:gd name="connsiteX111" fmla="*/ 723860 w 1599260"/>
              <a:gd name="connsiteY111" fmla="*/ 305568 h 1072312"/>
              <a:gd name="connsiteX112" fmla="*/ 670955 w 1599260"/>
              <a:gd name="connsiteY112" fmla="*/ 299770 h 1072312"/>
              <a:gd name="connsiteX113" fmla="*/ 605842 w 1599260"/>
              <a:gd name="connsiteY113" fmla="*/ 287541 h 1072312"/>
              <a:gd name="connsiteX114" fmla="*/ 559877 w 1599260"/>
              <a:gd name="connsiteY114" fmla="*/ 312631 h 1072312"/>
              <a:gd name="connsiteX115" fmla="*/ 556928 w 1599260"/>
              <a:gd name="connsiteY115" fmla="*/ 349319 h 1072312"/>
              <a:gd name="connsiteX116" fmla="*/ 551669 w 1599260"/>
              <a:gd name="connsiteY116" fmla="*/ 372617 h 1072312"/>
              <a:gd name="connsiteX117" fmla="*/ 498125 w 1599260"/>
              <a:gd name="connsiteY117" fmla="*/ 405825 h 1072312"/>
              <a:gd name="connsiteX118" fmla="*/ 446902 w 1599260"/>
              <a:gd name="connsiteY118" fmla="*/ 395282 h 1072312"/>
              <a:gd name="connsiteX119" fmla="*/ 430593 w 1599260"/>
              <a:gd name="connsiteY119" fmla="*/ 378415 h 1072312"/>
              <a:gd name="connsiteX120" fmla="*/ 405036 w 1599260"/>
              <a:gd name="connsiteY120" fmla="*/ 349845 h 1072312"/>
              <a:gd name="connsiteX121" fmla="*/ 328883 w 1599260"/>
              <a:gd name="connsiteY121" fmla="*/ 349845 h 1072312"/>
              <a:gd name="connsiteX122" fmla="*/ 312044 w 1599260"/>
              <a:gd name="connsiteY122" fmla="*/ 341096 h 1072312"/>
              <a:gd name="connsiteX123" fmla="*/ 285966 w 1599260"/>
              <a:gd name="connsiteY123" fmla="*/ 356065 h 1072312"/>
              <a:gd name="connsiteX124" fmla="*/ 239676 w 1599260"/>
              <a:gd name="connsiteY124" fmla="*/ 391487 h 1072312"/>
              <a:gd name="connsiteX125" fmla="*/ 239785 w 1599260"/>
              <a:gd name="connsiteY125" fmla="*/ 392014 h 1072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1599260" h="1072312">
                <a:moveTo>
                  <a:pt x="239785" y="392014"/>
                </a:moveTo>
                <a:cubicBezTo>
                  <a:pt x="221275" y="438400"/>
                  <a:pt x="239785" y="456427"/>
                  <a:pt x="191185" y="435553"/>
                </a:cubicBezTo>
                <a:cubicBezTo>
                  <a:pt x="142586" y="414680"/>
                  <a:pt x="119338" y="375252"/>
                  <a:pt x="98518" y="403084"/>
                </a:cubicBezTo>
                <a:cubicBezTo>
                  <a:pt x="77689" y="430915"/>
                  <a:pt x="96199" y="428596"/>
                  <a:pt x="98518" y="458747"/>
                </a:cubicBezTo>
                <a:cubicBezTo>
                  <a:pt x="100828" y="488898"/>
                  <a:pt x="70749" y="507452"/>
                  <a:pt x="68429" y="526111"/>
                </a:cubicBezTo>
                <a:cubicBezTo>
                  <a:pt x="66119" y="544666"/>
                  <a:pt x="52229" y="565540"/>
                  <a:pt x="52229" y="565540"/>
                </a:cubicBezTo>
                <a:cubicBezTo>
                  <a:pt x="52229" y="565540"/>
                  <a:pt x="45289" y="544666"/>
                  <a:pt x="26779" y="584094"/>
                </a:cubicBezTo>
                <a:cubicBezTo>
                  <a:pt x="8260" y="623521"/>
                  <a:pt x="19830" y="639757"/>
                  <a:pt x="3630" y="665374"/>
                </a:cubicBezTo>
                <a:cubicBezTo>
                  <a:pt x="-12570" y="690886"/>
                  <a:pt x="29089" y="813911"/>
                  <a:pt x="56859" y="878956"/>
                </a:cubicBezTo>
                <a:cubicBezTo>
                  <a:pt x="84629" y="944000"/>
                  <a:pt x="116497" y="955599"/>
                  <a:pt x="137641" y="981117"/>
                </a:cubicBezTo>
                <a:cubicBezTo>
                  <a:pt x="158786" y="1006625"/>
                  <a:pt x="171516" y="1030982"/>
                  <a:pt x="171516" y="1030982"/>
                </a:cubicBezTo>
                <a:cubicBezTo>
                  <a:pt x="201595" y="1014741"/>
                  <a:pt x="206225" y="1004303"/>
                  <a:pt x="215485" y="1017062"/>
                </a:cubicBezTo>
                <a:cubicBezTo>
                  <a:pt x="224745" y="1029822"/>
                  <a:pt x="257144" y="1000831"/>
                  <a:pt x="266394" y="999670"/>
                </a:cubicBezTo>
                <a:cubicBezTo>
                  <a:pt x="275654" y="998509"/>
                  <a:pt x="266394" y="1067036"/>
                  <a:pt x="290694" y="1071670"/>
                </a:cubicBezTo>
                <a:cubicBezTo>
                  <a:pt x="314993" y="1076313"/>
                  <a:pt x="343923" y="1054277"/>
                  <a:pt x="381051" y="1054277"/>
                </a:cubicBezTo>
                <a:cubicBezTo>
                  <a:pt x="418188" y="1054277"/>
                  <a:pt x="418080" y="1029920"/>
                  <a:pt x="418080" y="1029920"/>
                </a:cubicBezTo>
                <a:cubicBezTo>
                  <a:pt x="418080" y="1029920"/>
                  <a:pt x="449319" y="1027608"/>
                  <a:pt x="451640" y="1014849"/>
                </a:cubicBezTo>
                <a:cubicBezTo>
                  <a:pt x="453949" y="1002090"/>
                  <a:pt x="457419" y="981215"/>
                  <a:pt x="457419" y="981215"/>
                </a:cubicBezTo>
                <a:cubicBezTo>
                  <a:pt x="457419" y="981215"/>
                  <a:pt x="489819" y="990492"/>
                  <a:pt x="492129" y="981215"/>
                </a:cubicBezTo>
                <a:cubicBezTo>
                  <a:pt x="494449" y="971938"/>
                  <a:pt x="463209" y="920922"/>
                  <a:pt x="482879" y="911537"/>
                </a:cubicBezTo>
                <a:cubicBezTo>
                  <a:pt x="502549" y="902260"/>
                  <a:pt x="561666" y="957920"/>
                  <a:pt x="581336" y="948643"/>
                </a:cubicBezTo>
                <a:cubicBezTo>
                  <a:pt x="601005" y="939367"/>
                  <a:pt x="610265" y="894144"/>
                  <a:pt x="602165" y="878956"/>
                </a:cubicBezTo>
                <a:cubicBezTo>
                  <a:pt x="594065" y="863776"/>
                  <a:pt x="665804" y="877804"/>
                  <a:pt x="677473" y="847653"/>
                </a:cubicBezTo>
                <a:cubicBezTo>
                  <a:pt x="689043" y="817501"/>
                  <a:pt x="668223" y="783763"/>
                  <a:pt x="692522" y="781444"/>
                </a:cubicBezTo>
                <a:cubicBezTo>
                  <a:pt x="716822" y="779125"/>
                  <a:pt x="750371" y="842902"/>
                  <a:pt x="760889" y="832464"/>
                </a:cubicBezTo>
                <a:cubicBezTo>
                  <a:pt x="771309" y="822036"/>
                  <a:pt x="775929" y="802322"/>
                  <a:pt x="790979" y="809277"/>
                </a:cubicBezTo>
                <a:cubicBezTo>
                  <a:pt x="806019" y="816232"/>
                  <a:pt x="834948" y="890554"/>
                  <a:pt x="859346" y="895197"/>
                </a:cubicBezTo>
                <a:cubicBezTo>
                  <a:pt x="883646" y="899830"/>
                  <a:pt x="901005" y="905634"/>
                  <a:pt x="901005" y="905634"/>
                </a:cubicBezTo>
                <a:cubicBezTo>
                  <a:pt x="901005" y="905634"/>
                  <a:pt x="912575" y="938098"/>
                  <a:pt x="928775" y="954339"/>
                </a:cubicBezTo>
                <a:cubicBezTo>
                  <a:pt x="944975" y="970571"/>
                  <a:pt x="960015" y="983330"/>
                  <a:pt x="960015" y="983330"/>
                </a:cubicBezTo>
                <a:cubicBezTo>
                  <a:pt x="960015" y="983330"/>
                  <a:pt x="987047" y="974152"/>
                  <a:pt x="1000514" y="984491"/>
                </a:cubicBezTo>
                <a:cubicBezTo>
                  <a:pt x="1042272" y="1016433"/>
                  <a:pt x="1074671" y="1037829"/>
                  <a:pt x="1097811" y="1019276"/>
                </a:cubicBezTo>
                <a:cubicBezTo>
                  <a:pt x="1120950" y="1000723"/>
                  <a:pt x="1142940" y="956651"/>
                  <a:pt x="1190488" y="974053"/>
                </a:cubicBezTo>
                <a:cubicBezTo>
                  <a:pt x="1237927" y="991446"/>
                  <a:pt x="1261175" y="1020437"/>
                  <a:pt x="1261175" y="1020437"/>
                </a:cubicBezTo>
                <a:lnTo>
                  <a:pt x="1273904" y="1004205"/>
                </a:lnTo>
                <a:lnTo>
                  <a:pt x="1285474" y="1009999"/>
                </a:lnTo>
                <a:cubicBezTo>
                  <a:pt x="1285474" y="1009999"/>
                  <a:pt x="1284314" y="1048267"/>
                  <a:pt x="1306294" y="1051749"/>
                </a:cubicBezTo>
                <a:cubicBezTo>
                  <a:pt x="1328284" y="1055222"/>
                  <a:pt x="1366463" y="1032242"/>
                  <a:pt x="1354893" y="1009468"/>
                </a:cubicBezTo>
                <a:cubicBezTo>
                  <a:pt x="1343324" y="986704"/>
                  <a:pt x="1349113" y="969302"/>
                  <a:pt x="1369933" y="956553"/>
                </a:cubicBezTo>
                <a:cubicBezTo>
                  <a:pt x="1390763" y="943794"/>
                  <a:pt x="1398863" y="927562"/>
                  <a:pt x="1398863" y="927562"/>
                </a:cubicBezTo>
                <a:lnTo>
                  <a:pt x="1410433" y="927562"/>
                </a:lnTo>
                <a:cubicBezTo>
                  <a:pt x="1410433" y="927562"/>
                  <a:pt x="1432422" y="965829"/>
                  <a:pt x="1445152" y="970463"/>
                </a:cubicBezTo>
                <a:cubicBezTo>
                  <a:pt x="1457872" y="975106"/>
                  <a:pt x="1493741" y="942633"/>
                  <a:pt x="1519309" y="955392"/>
                </a:cubicBezTo>
                <a:cubicBezTo>
                  <a:pt x="1544759" y="968151"/>
                  <a:pt x="1598096" y="990177"/>
                  <a:pt x="1599246" y="963508"/>
                </a:cubicBezTo>
                <a:cubicBezTo>
                  <a:pt x="1600406" y="936839"/>
                  <a:pt x="1533189" y="890347"/>
                  <a:pt x="1535607" y="872955"/>
                </a:cubicBezTo>
                <a:cubicBezTo>
                  <a:pt x="1537927" y="855552"/>
                  <a:pt x="1528667" y="848597"/>
                  <a:pt x="1528667" y="848597"/>
                </a:cubicBezTo>
                <a:lnTo>
                  <a:pt x="1512467" y="826562"/>
                </a:lnTo>
                <a:cubicBezTo>
                  <a:pt x="1512467" y="826562"/>
                  <a:pt x="1554127" y="808008"/>
                  <a:pt x="1546027" y="775540"/>
                </a:cubicBezTo>
                <a:cubicBezTo>
                  <a:pt x="1537927" y="743071"/>
                  <a:pt x="1504367" y="732633"/>
                  <a:pt x="1504367" y="727995"/>
                </a:cubicBezTo>
                <a:cubicBezTo>
                  <a:pt x="1504367" y="723357"/>
                  <a:pt x="1521727" y="710601"/>
                  <a:pt x="1515937" y="689727"/>
                </a:cubicBezTo>
                <a:cubicBezTo>
                  <a:pt x="1510157" y="668853"/>
                  <a:pt x="1473128" y="637542"/>
                  <a:pt x="1487017" y="607286"/>
                </a:cubicBezTo>
                <a:cubicBezTo>
                  <a:pt x="1500898" y="577136"/>
                  <a:pt x="1493958" y="536443"/>
                  <a:pt x="1474288" y="508612"/>
                </a:cubicBezTo>
                <a:cubicBezTo>
                  <a:pt x="1454618" y="480780"/>
                  <a:pt x="1449457" y="458852"/>
                  <a:pt x="1449457" y="458852"/>
                </a:cubicBezTo>
                <a:cubicBezTo>
                  <a:pt x="1449457" y="458852"/>
                  <a:pt x="1447668" y="464650"/>
                  <a:pt x="1430319" y="453581"/>
                </a:cubicBezTo>
                <a:cubicBezTo>
                  <a:pt x="1412851" y="442511"/>
                  <a:pt x="1395393" y="425644"/>
                  <a:pt x="1395393" y="425644"/>
                </a:cubicBezTo>
                <a:lnTo>
                  <a:pt x="1365726" y="410463"/>
                </a:lnTo>
                <a:cubicBezTo>
                  <a:pt x="1365726" y="410463"/>
                  <a:pt x="1349428" y="405825"/>
                  <a:pt x="1333749" y="410463"/>
                </a:cubicBezTo>
                <a:cubicBezTo>
                  <a:pt x="1318080" y="415101"/>
                  <a:pt x="1309351" y="425644"/>
                  <a:pt x="1309351" y="425644"/>
                </a:cubicBezTo>
                <a:lnTo>
                  <a:pt x="1298833" y="441352"/>
                </a:lnTo>
                <a:lnTo>
                  <a:pt x="1288944" y="458852"/>
                </a:lnTo>
                <a:lnTo>
                  <a:pt x="1283685" y="466970"/>
                </a:lnTo>
                <a:cubicBezTo>
                  <a:pt x="1283685" y="466970"/>
                  <a:pt x="1274425" y="476879"/>
                  <a:pt x="1266856" y="472768"/>
                </a:cubicBezTo>
                <a:cubicBezTo>
                  <a:pt x="1259277" y="468656"/>
                  <a:pt x="1242449" y="462858"/>
                  <a:pt x="1242449" y="462858"/>
                </a:cubicBezTo>
                <a:cubicBezTo>
                  <a:pt x="1242449" y="462858"/>
                  <a:pt x="1236659" y="455900"/>
                  <a:pt x="1242449" y="443039"/>
                </a:cubicBezTo>
                <a:cubicBezTo>
                  <a:pt x="1248238" y="430177"/>
                  <a:pt x="1249389" y="405192"/>
                  <a:pt x="1249389" y="405192"/>
                </a:cubicBezTo>
                <a:lnTo>
                  <a:pt x="1245919" y="362601"/>
                </a:lnTo>
                <a:lnTo>
                  <a:pt x="1241819" y="339831"/>
                </a:lnTo>
                <a:lnTo>
                  <a:pt x="1223831" y="324122"/>
                </a:lnTo>
                <a:cubicBezTo>
                  <a:pt x="1223831" y="324122"/>
                  <a:pt x="1201114" y="317164"/>
                  <a:pt x="1183646" y="316532"/>
                </a:cubicBezTo>
                <a:cubicBezTo>
                  <a:pt x="1166188" y="315899"/>
                  <a:pt x="1156928" y="298505"/>
                  <a:pt x="1156928" y="298505"/>
                </a:cubicBezTo>
                <a:lnTo>
                  <a:pt x="1136521" y="266984"/>
                </a:lnTo>
                <a:lnTo>
                  <a:pt x="1118532" y="232616"/>
                </a:lnTo>
                <a:cubicBezTo>
                  <a:pt x="1118532" y="232616"/>
                  <a:pt x="1105173" y="194770"/>
                  <a:pt x="1115062" y="172525"/>
                </a:cubicBezTo>
                <a:cubicBezTo>
                  <a:pt x="1124951" y="150386"/>
                  <a:pt x="1134211" y="143323"/>
                  <a:pt x="1134211" y="143323"/>
                </a:cubicBezTo>
                <a:cubicBezTo>
                  <a:pt x="1134211" y="143323"/>
                  <a:pt x="1151669" y="133414"/>
                  <a:pt x="1147039" y="115913"/>
                </a:cubicBezTo>
                <a:cubicBezTo>
                  <a:pt x="1142409" y="98414"/>
                  <a:pt x="1128421" y="84392"/>
                  <a:pt x="1128421" y="84392"/>
                </a:cubicBezTo>
                <a:cubicBezTo>
                  <a:pt x="1128421" y="84392"/>
                  <a:pt x="1124951" y="78594"/>
                  <a:pt x="1113273" y="77434"/>
                </a:cubicBezTo>
                <a:cubicBezTo>
                  <a:pt x="1101595" y="76275"/>
                  <a:pt x="1088236" y="75642"/>
                  <a:pt x="1088236" y="75642"/>
                </a:cubicBezTo>
                <a:cubicBezTo>
                  <a:pt x="1088236" y="75642"/>
                  <a:pt x="1082457" y="71531"/>
                  <a:pt x="1082457" y="53504"/>
                </a:cubicBezTo>
                <a:cubicBezTo>
                  <a:pt x="1082457" y="35477"/>
                  <a:pt x="1067308" y="45913"/>
                  <a:pt x="1067308" y="45913"/>
                </a:cubicBezTo>
                <a:lnTo>
                  <a:pt x="1046371" y="51712"/>
                </a:lnTo>
                <a:lnTo>
                  <a:pt x="1034703" y="65100"/>
                </a:lnTo>
                <a:cubicBezTo>
                  <a:pt x="1034703" y="65100"/>
                  <a:pt x="1024814" y="69211"/>
                  <a:pt x="1008506" y="67420"/>
                </a:cubicBezTo>
                <a:cubicBezTo>
                  <a:pt x="992198" y="65628"/>
                  <a:pt x="991048" y="61621"/>
                  <a:pt x="991048" y="59302"/>
                </a:cubicBezTo>
                <a:cubicBezTo>
                  <a:pt x="991048" y="56983"/>
                  <a:pt x="988728" y="44754"/>
                  <a:pt x="988728" y="44754"/>
                </a:cubicBezTo>
                <a:lnTo>
                  <a:pt x="991677" y="23774"/>
                </a:lnTo>
                <a:lnTo>
                  <a:pt x="988728" y="11546"/>
                </a:lnTo>
                <a:cubicBezTo>
                  <a:pt x="988728" y="11546"/>
                  <a:pt x="975900" y="-1843"/>
                  <a:pt x="970110" y="8067"/>
                </a:cubicBezTo>
                <a:cubicBezTo>
                  <a:pt x="964330" y="17976"/>
                  <a:pt x="965480" y="27887"/>
                  <a:pt x="965480" y="27887"/>
                </a:cubicBezTo>
                <a:lnTo>
                  <a:pt x="963701" y="47073"/>
                </a:lnTo>
                <a:lnTo>
                  <a:pt x="958442" y="56350"/>
                </a:lnTo>
                <a:lnTo>
                  <a:pt x="944444" y="60988"/>
                </a:lnTo>
                <a:cubicBezTo>
                  <a:pt x="944444" y="60988"/>
                  <a:pt x="937504" y="63308"/>
                  <a:pt x="925826" y="60988"/>
                </a:cubicBezTo>
                <a:cubicBezTo>
                  <a:pt x="914148" y="58670"/>
                  <a:pt x="906048" y="55190"/>
                  <a:pt x="905419" y="50447"/>
                </a:cubicBezTo>
                <a:cubicBezTo>
                  <a:pt x="904790" y="45808"/>
                  <a:pt x="903109" y="40536"/>
                  <a:pt x="903109" y="38745"/>
                </a:cubicBezTo>
                <a:cubicBezTo>
                  <a:pt x="903109" y="36953"/>
                  <a:pt x="905419" y="26516"/>
                  <a:pt x="903109" y="22404"/>
                </a:cubicBezTo>
                <a:cubicBezTo>
                  <a:pt x="900789" y="18293"/>
                  <a:pt x="892060" y="10175"/>
                  <a:pt x="892060" y="10175"/>
                </a:cubicBezTo>
                <a:lnTo>
                  <a:pt x="875762" y="3217"/>
                </a:lnTo>
                <a:cubicBezTo>
                  <a:pt x="875762" y="3217"/>
                  <a:pt x="846724" y="-2054"/>
                  <a:pt x="817589" y="898"/>
                </a:cubicBezTo>
                <a:cubicBezTo>
                  <a:pt x="788561" y="3850"/>
                  <a:pt x="766365" y="20717"/>
                  <a:pt x="766365" y="20717"/>
                </a:cubicBezTo>
                <a:cubicBezTo>
                  <a:pt x="766365" y="20717"/>
                  <a:pt x="748897" y="34106"/>
                  <a:pt x="748376" y="48127"/>
                </a:cubicBezTo>
                <a:cubicBezTo>
                  <a:pt x="747747" y="62148"/>
                  <a:pt x="762364" y="90718"/>
                  <a:pt x="773934" y="75537"/>
                </a:cubicBezTo>
                <a:cubicBezTo>
                  <a:pt x="785612" y="60356"/>
                  <a:pt x="786133" y="49919"/>
                  <a:pt x="797181" y="60356"/>
                </a:cubicBezTo>
                <a:cubicBezTo>
                  <a:pt x="808231" y="70898"/>
                  <a:pt x="812330" y="79544"/>
                  <a:pt x="812330" y="79544"/>
                </a:cubicBezTo>
                <a:lnTo>
                  <a:pt x="817589" y="95251"/>
                </a:lnTo>
                <a:lnTo>
                  <a:pt x="811170" y="123188"/>
                </a:lnTo>
                <a:cubicBezTo>
                  <a:pt x="811170" y="123188"/>
                  <a:pt x="796022" y="149965"/>
                  <a:pt x="793712" y="152917"/>
                </a:cubicBezTo>
                <a:cubicBezTo>
                  <a:pt x="791392" y="155869"/>
                  <a:pt x="779193" y="175688"/>
                  <a:pt x="779723" y="191396"/>
                </a:cubicBezTo>
                <a:cubicBezTo>
                  <a:pt x="780353" y="207104"/>
                  <a:pt x="779085" y="218173"/>
                  <a:pt x="786133" y="226923"/>
                </a:cubicBezTo>
                <a:cubicBezTo>
                  <a:pt x="793082" y="235674"/>
                  <a:pt x="805910" y="253173"/>
                  <a:pt x="804751" y="267722"/>
                </a:cubicBezTo>
                <a:cubicBezTo>
                  <a:pt x="803601" y="282270"/>
                  <a:pt x="802441" y="289334"/>
                  <a:pt x="793712" y="297450"/>
                </a:cubicBezTo>
                <a:cubicBezTo>
                  <a:pt x="784983" y="305568"/>
                  <a:pt x="730279" y="306201"/>
                  <a:pt x="723860" y="305568"/>
                </a:cubicBezTo>
                <a:cubicBezTo>
                  <a:pt x="717451" y="304936"/>
                  <a:pt x="692414" y="306201"/>
                  <a:pt x="670955" y="299770"/>
                </a:cubicBezTo>
                <a:cubicBezTo>
                  <a:pt x="649389" y="293339"/>
                  <a:pt x="627930" y="285749"/>
                  <a:pt x="605842" y="287541"/>
                </a:cubicBezTo>
                <a:cubicBezTo>
                  <a:pt x="583754" y="289334"/>
                  <a:pt x="561666" y="298610"/>
                  <a:pt x="559877" y="312631"/>
                </a:cubicBezTo>
                <a:cubicBezTo>
                  <a:pt x="558088" y="326653"/>
                  <a:pt x="556928" y="349319"/>
                  <a:pt x="556928" y="349319"/>
                </a:cubicBezTo>
                <a:lnTo>
                  <a:pt x="551669" y="372617"/>
                </a:lnTo>
                <a:cubicBezTo>
                  <a:pt x="551669" y="372617"/>
                  <a:pt x="542940" y="409936"/>
                  <a:pt x="498125" y="405825"/>
                </a:cubicBezTo>
                <a:cubicBezTo>
                  <a:pt x="453320" y="401713"/>
                  <a:pt x="454470" y="404032"/>
                  <a:pt x="446902" y="395282"/>
                </a:cubicBezTo>
                <a:cubicBezTo>
                  <a:pt x="439332" y="386533"/>
                  <a:pt x="432383" y="383581"/>
                  <a:pt x="430593" y="378415"/>
                </a:cubicBezTo>
                <a:cubicBezTo>
                  <a:pt x="428805" y="373144"/>
                  <a:pt x="422494" y="355117"/>
                  <a:pt x="405036" y="349845"/>
                </a:cubicBezTo>
                <a:cubicBezTo>
                  <a:pt x="387578" y="344574"/>
                  <a:pt x="328883" y="349845"/>
                  <a:pt x="328883" y="349845"/>
                </a:cubicBezTo>
                <a:cubicBezTo>
                  <a:pt x="328883" y="349845"/>
                  <a:pt x="317205" y="351005"/>
                  <a:pt x="312044" y="341096"/>
                </a:cubicBezTo>
                <a:cubicBezTo>
                  <a:pt x="312044" y="341096"/>
                  <a:pt x="298056" y="346789"/>
                  <a:pt x="285966" y="356065"/>
                </a:cubicBezTo>
                <a:cubicBezTo>
                  <a:pt x="259562" y="376202"/>
                  <a:pt x="258196" y="344996"/>
                  <a:pt x="239676" y="391487"/>
                </a:cubicBezTo>
                <a:lnTo>
                  <a:pt x="239785" y="392014"/>
                </a:lnTo>
                <a:close/>
              </a:path>
            </a:pathLst>
          </a:custGeom>
          <a:solidFill>
            <a:srgbClr val="3566FC"/>
          </a:solidFill>
          <a:ln w="9827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en-CZ"/>
          </a:p>
        </p:txBody>
      </p:sp>
      <p:sp>
        <p:nvSpPr>
          <p:cNvPr id="74" name="Freeform 73">
            <a:hlinkClick r:id="rId4"/>
            <a:extLst>
              <a:ext uri="{FF2B5EF4-FFF2-40B4-BE49-F238E27FC236}">
                <a16:creationId xmlns:a16="http://schemas.microsoft.com/office/drawing/2014/main" id="{942D8FB2-AF49-C3FD-DE8C-75FB64DCA3FB}"/>
              </a:ext>
            </a:extLst>
          </p:cNvPr>
          <p:cNvSpPr/>
          <p:nvPr/>
        </p:nvSpPr>
        <p:spPr>
          <a:xfrm>
            <a:off x="7444017" y="4165973"/>
            <a:ext cx="2756070" cy="1995482"/>
          </a:xfrm>
          <a:custGeom>
            <a:avLst/>
            <a:gdLst>
              <a:gd name="connsiteX0" fmla="*/ 2639939 w 2756070"/>
              <a:gd name="connsiteY0" fmla="*/ 1374390 h 1995482"/>
              <a:gd name="connsiteX1" fmla="*/ 2601750 w 2756070"/>
              <a:gd name="connsiteY1" fmla="*/ 1362801 h 1995482"/>
              <a:gd name="connsiteX2" fmla="*/ 2617950 w 2756070"/>
              <a:gd name="connsiteY2" fmla="*/ 1334962 h 1995482"/>
              <a:gd name="connsiteX3" fmla="*/ 2605220 w 2756070"/>
              <a:gd name="connsiteY3" fmla="*/ 1314834 h 1995482"/>
              <a:gd name="connsiteX4" fmla="*/ 2568201 w 2756070"/>
              <a:gd name="connsiteY4" fmla="*/ 1309453 h 1995482"/>
              <a:gd name="connsiteX5" fmla="*/ 2560101 w 2756070"/>
              <a:gd name="connsiteY5" fmla="*/ 1289739 h 1995482"/>
              <a:gd name="connsiteX6" fmla="*/ 2530011 w 2756070"/>
              <a:gd name="connsiteY6" fmla="*/ 1293222 h 1995482"/>
              <a:gd name="connsiteX7" fmla="*/ 2462794 w 2756070"/>
              <a:gd name="connsiteY7" fmla="*/ 1311775 h 1995482"/>
              <a:gd name="connsiteX8" fmla="*/ 2404945 w 2756070"/>
              <a:gd name="connsiteY8" fmla="*/ 1265392 h 1995482"/>
              <a:gd name="connsiteX9" fmla="*/ 2372545 w 2756070"/>
              <a:gd name="connsiteY9" fmla="*/ 1272347 h 1995482"/>
              <a:gd name="connsiteX10" fmla="*/ 2358666 w 2756070"/>
              <a:gd name="connsiteY10" fmla="*/ 1241034 h 1995482"/>
              <a:gd name="connsiteX11" fmla="*/ 2358666 w 2756070"/>
              <a:gd name="connsiteY11" fmla="*/ 1201606 h 1995482"/>
              <a:gd name="connsiteX12" fmla="*/ 2310066 w 2756070"/>
              <a:gd name="connsiteY12" fmla="*/ 1208561 h 1995482"/>
              <a:gd name="connsiteX13" fmla="*/ 2262627 w 2756070"/>
              <a:gd name="connsiteY13" fmla="*/ 1195812 h 1995482"/>
              <a:gd name="connsiteX14" fmla="*/ 2229068 w 2756070"/>
              <a:gd name="connsiteY14" fmla="*/ 1170294 h 1995482"/>
              <a:gd name="connsiteX15" fmla="*/ 2191203 w 2756070"/>
              <a:gd name="connsiteY15" fmla="*/ 1170294 h 1995482"/>
              <a:gd name="connsiteX16" fmla="*/ 2179318 w 2756070"/>
              <a:gd name="connsiteY16" fmla="*/ 1161017 h 1995482"/>
              <a:gd name="connsiteX17" fmla="*/ 2190888 w 2756070"/>
              <a:gd name="connsiteY17" fmla="*/ 1122750 h 1995482"/>
              <a:gd name="connsiteX18" fmla="*/ 2182788 w 2756070"/>
              <a:gd name="connsiteY18" fmla="*/ 1058974 h 1995482"/>
              <a:gd name="connsiteX19" fmla="*/ 2161113 w 2756070"/>
              <a:gd name="connsiteY19" fmla="*/ 1047376 h 1995482"/>
              <a:gd name="connsiteX20" fmla="*/ 2117989 w 2756070"/>
              <a:gd name="connsiteY20" fmla="*/ 1064768 h 1995482"/>
              <a:gd name="connsiteX21" fmla="*/ 2083280 w 2756070"/>
              <a:gd name="connsiteY21" fmla="*/ 1089126 h 1995482"/>
              <a:gd name="connsiteX22" fmla="*/ 2048560 w 2756070"/>
              <a:gd name="connsiteY22" fmla="*/ 1079839 h 1995482"/>
              <a:gd name="connsiteX23" fmla="*/ 2038150 w 2756070"/>
              <a:gd name="connsiteY23" fmla="*/ 1043893 h 1995482"/>
              <a:gd name="connsiteX24" fmla="*/ 2052247 w 2756070"/>
              <a:gd name="connsiteY24" fmla="*/ 1031134 h 1995482"/>
              <a:gd name="connsiteX25" fmla="*/ 2074020 w 2756070"/>
              <a:gd name="connsiteY25" fmla="*/ 1019546 h 1995482"/>
              <a:gd name="connsiteX26" fmla="*/ 2090220 w 2756070"/>
              <a:gd name="connsiteY26" fmla="*/ 973153 h 1995482"/>
              <a:gd name="connsiteX27" fmla="*/ 2155117 w 2756070"/>
              <a:gd name="connsiteY27" fmla="*/ 930252 h 1995482"/>
              <a:gd name="connsiteX28" fmla="*/ 2160907 w 2756070"/>
              <a:gd name="connsiteY28" fmla="*/ 903583 h 1995482"/>
              <a:gd name="connsiteX29" fmla="*/ 2138917 w 2756070"/>
              <a:gd name="connsiteY29" fmla="*/ 887341 h 1995482"/>
              <a:gd name="connsiteX30" fmla="*/ 2106518 w 2756070"/>
              <a:gd name="connsiteY30" fmla="*/ 897779 h 1995482"/>
              <a:gd name="connsiteX31" fmla="*/ 2079908 w 2756070"/>
              <a:gd name="connsiteY31" fmla="*/ 885020 h 1995482"/>
              <a:gd name="connsiteX32" fmla="*/ 2086848 w 2756070"/>
              <a:gd name="connsiteY32" fmla="*/ 859511 h 1995482"/>
              <a:gd name="connsiteX33" fmla="*/ 2056768 w 2756070"/>
              <a:gd name="connsiteY33" fmla="*/ 814289 h 1995482"/>
              <a:gd name="connsiteX34" fmla="*/ 2056768 w 2756070"/>
              <a:gd name="connsiteY34" fmla="*/ 744601 h 1995482"/>
              <a:gd name="connsiteX35" fmla="*/ 2083378 w 2756070"/>
              <a:gd name="connsiteY35" fmla="*/ 691263 h 1995482"/>
              <a:gd name="connsiteX36" fmla="*/ 2063708 w 2756070"/>
              <a:gd name="connsiteY36" fmla="*/ 597217 h 1995482"/>
              <a:gd name="connsiteX37" fmla="*/ 1950841 w 2756070"/>
              <a:gd name="connsiteY37" fmla="*/ 549673 h 1995482"/>
              <a:gd name="connsiteX38" fmla="*/ 1922442 w 2756070"/>
              <a:gd name="connsiteY38" fmla="*/ 521843 h 1995482"/>
              <a:gd name="connsiteX39" fmla="*/ 1949052 w 2756070"/>
              <a:gd name="connsiteY39" fmla="*/ 474299 h 1995482"/>
              <a:gd name="connsiteX40" fmla="*/ 1935172 w 2756070"/>
              <a:gd name="connsiteY40" fmla="*/ 426755 h 1995482"/>
              <a:gd name="connsiteX41" fmla="*/ 1921282 w 2756070"/>
              <a:gd name="connsiteY41" fmla="*/ 461540 h 1995482"/>
              <a:gd name="connsiteX42" fmla="*/ 1895832 w 2756070"/>
              <a:gd name="connsiteY42" fmla="*/ 460379 h 1995482"/>
              <a:gd name="connsiteX43" fmla="*/ 1895832 w 2756070"/>
              <a:gd name="connsiteY43" fmla="*/ 422112 h 1995482"/>
              <a:gd name="connsiteX44" fmla="*/ 1846073 w 2756070"/>
              <a:gd name="connsiteY44" fmla="*/ 397764 h 1995482"/>
              <a:gd name="connsiteX45" fmla="*/ 1846073 w 2756070"/>
              <a:gd name="connsiteY45" fmla="*/ 354854 h 1995482"/>
              <a:gd name="connsiteX46" fmla="*/ 1812514 w 2756070"/>
              <a:gd name="connsiteY46" fmla="*/ 314265 h 1995482"/>
              <a:gd name="connsiteX47" fmla="*/ 1776644 w 2756070"/>
              <a:gd name="connsiteY47" fmla="*/ 249220 h 1995482"/>
              <a:gd name="connsiteX48" fmla="*/ 1704807 w 2756070"/>
              <a:gd name="connsiteY48" fmla="*/ 267773 h 1995482"/>
              <a:gd name="connsiteX49" fmla="*/ 1696707 w 2756070"/>
              <a:gd name="connsiteY49" fmla="*/ 305205 h 1995482"/>
              <a:gd name="connsiteX50" fmla="*/ 1754557 w 2756070"/>
              <a:gd name="connsiteY50" fmla="*/ 373407 h 1995482"/>
              <a:gd name="connsiteX51" fmla="*/ 1733727 w 2756070"/>
              <a:gd name="connsiteY51" fmla="*/ 408202 h 1995482"/>
              <a:gd name="connsiteX52" fmla="*/ 1714057 w 2756070"/>
              <a:gd name="connsiteY52" fmla="*/ 480202 h 1995482"/>
              <a:gd name="connsiteX53" fmla="*/ 1623700 w 2756070"/>
              <a:gd name="connsiteY53" fmla="*/ 461648 h 1995482"/>
              <a:gd name="connsiteX54" fmla="*/ 1608660 w 2756070"/>
              <a:gd name="connsiteY54" fmla="*/ 402506 h 1995482"/>
              <a:gd name="connsiteX55" fmla="*/ 1634120 w 2756070"/>
              <a:gd name="connsiteY55" fmla="*/ 375837 h 1995482"/>
              <a:gd name="connsiteX56" fmla="*/ 1595931 w 2756070"/>
              <a:gd name="connsiteY56" fmla="*/ 315534 h 1995482"/>
              <a:gd name="connsiteX57" fmla="*/ 1613290 w 2756070"/>
              <a:gd name="connsiteY57" fmla="*/ 218016 h 1995482"/>
              <a:gd name="connsiteX58" fmla="*/ 1599400 w 2756070"/>
              <a:gd name="connsiteY58" fmla="*/ 190186 h 1995482"/>
              <a:gd name="connsiteX59" fmla="*/ 1502104 w 2756070"/>
              <a:gd name="connsiteY59" fmla="*/ 140320 h 1995482"/>
              <a:gd name="connsiteX60" fmla="*/ 1532184 w 2756070"/>
              <a:gd name="connsiteY60" fmla="*/ 90454 h 1995482"/>
              <a:gd name="connsiteX61" fmla="*/ 1595931 w 2756070"/>
              <a:gd name="connsiteY61" fmla="*/ 109008 h 1995482"/>
              <a:gd name="connsiteX62" fmla="*/ 1583201 w 2756070"/>
              <a:gd name="connsiteY62" fmla="*/ 59142 h 1995482"/>
              <a:gd name="connsiteX63" fmla="*/ 1485383 w 2756070"/>
              <a:gd name="connsiteY63" fmla="*/ 0 h 1995482"/>
              <a:gd name="connsiteX64" fmla="*/ 1266480 w 2756070"/>
              <a:gd name="connsiteY64" fmla="*/ 5273 h 1995482"/>
              <a:gd name="connsiteX65" fmla="*/ 1266480 w 2756070"/>
              <a:gd name="connsiteY65" fmla="*/ 67897 h 1995482"/>
              <a:gd name="connsiteX66" fmla="*/ 1242181 w 2756070"/>
              <a:gd name="connsiteY66" fmla="*/ 80125 h 1995482"/>
              <a:gd name="connsiteX67" fmla="*/ 1188322 w 2756070"/>
              <a:gd name="connsiteY67" fmla="*/ 67897 h 1995482"/>
              <a:gd name="connsiteX68" fmla="*/ 1146673 w 2756070"/>
              <a:gd name="connsiteY68" fmla="*/ 92245 h 1995482"/>
              <a:gd name="connsiteX69" fmla="*/ 1146673 w 2756070"/>
              <a:gd name="connsiteY69" fmla="*/ 74852 h 1995482"/>
              <a:gd name="connsiteX70" fmla="*/ 1120584 w 2756070"/>
              <a:gd name="connsiteY70" fmla="*/ 69580 h 1995482"/>
              <a:gd name="connsiteX71" fmla="*/ 1103225 w 2756070"/>
              <a:gd name="connsiteY71" fmla="*/ 102682 h 1995482"/>
              <a:gd name="connsiteX72" fmla="*/ 1082395 w 2756070"/>
              <a:gd name="connsiteY72" fmla="*/ 116602 h 1995482"/>
              <a:gd name="connsiteX73" fmla="*/ 1075455 w 2756070"/>
              <a:gd name="connsiteY73" fmla="*/ 132313 h 1995482"/>
              <a:gd name="connsiteX74" fmla="*/ 1054625 w 2756070"/>
              <a:gd name="connsiteY74" fmla="*/ 154978 h 1995482"/>
              <a:gd name="connsiteX75" fmla="*/ 1087654 w 2756070"/>
              <a:gd name="connsiteY75" fmla="*/ 188081 h 1995482"/>
              <a:gd name="connsiteX76" fmla="*/ 1110272 w 2756070"/>
              <a:gd name="connsiteY76" fmla="*/ 217701 h 1995482"/>
              <a:gd name="connsiteX77" fmla="*/ 1110272 w 2756070"/>
              <a:gd name="connsiteY77" fmla="*/ 249013 h 1995482"/>
              <a:gd name="connsiteX78" fmla="*/ 1082503 w 2756070"/>
              <a:gd name="connsiteY78" fmla="*/ 275161 h 1995482"/>
              <a:gd name="connsiteX79" fmla="*/ 1046004 w 2756070"/>
              <a:gd name="connsiteY79" fmla="*/ 285589 h 1995482"/>
              <a:gd name="connsiteX80" fmla="*/ 1068623 w 2756070"/>
              <a:gd name="connsiteY80" fmla="*/ 318692 h 1995482"/>
              <a:gd name="connsiteX81" fmla="*/ 1056414 w 2756070"/>
              <a:gd name="connsiteY81" fmla="*/ 376152 h 1995482"/>
              <a:gd name="connsiteX82" fmla="*/ 1082503 w 2756070"/>
              <a:gd name="connsiteY82" fmla="*/ 463232 h 1995482"/>
              <a:gd name="connsiteX83" fmla="*/ 1082503 w 2756070"/>
              <a:gd name="connsiteY83" fmla="*/ 543348 h 1995482"/>
              <a:gd name="connsiteX84" fmla="*/ 1011295 w 2756070"/>
              <a:gd name="connsiteY84" fmla="*/ 593843 h 1995482"/>
              <a:gd name="connsiteX85" fmla="*/ 974786 w 2756070"/>
              <a:gd name="connsiteY85" fmla="*/ 611245 h 1995482"/>
              <a:gd name="connsiteX86" fmla="*/ 966057 w 2756070"/>
              <a:gd name="connsiteY86" fmla="*/ 644348 h 1995482"/>
              <a:gd name="connsiteX87" fmla="*/ 924408 w 2756070"/>
              <a:gd name="connsiteY87" fmla="*/ 691892 h 1995482"/>
              <a:gd name="connsiteX88" fmla="*/ 945228 w 2756070"/>
              <a:gd name="connsiteY88" fmla="*/ 720883 h 1995482"/>
              <a:gd name="connsiteX89" fmla="*/ 966057 w 2756070"/>
              <a:gd name="connsiteY89" fmla="*/ 750503 h 1995482"/>
              <a:gd name="connsiteX90" fmla="*/ 949543 w 2756070"/>
              <a:gd name="connsiteY90" fmla="*/ 757458 h 1995482"/>
              <a:gd name="connsiteX91" fmla="*/ 896639 w 2756070"/>
              <a:gd name="connsiteY91" fmla="*/ 781816 h 1995482"/>
              <a:gd name="connsiteX92" fmla="*/ 894849 w 2756070"/>
              <a:gd name="connsiteY92" fmla="*/ 814918 h 1995482"/>
              <a:gd name="connsiteX93" fmla="*/ 896639 w 2756070"/>
              <a:gd name="connsiteY93" fmla="*/ 842749 h 1995482"/>
              <a:gd name="connsiteX94" fmla="*/ 912307 w 2756070"/>
              <a:gd name="connsiteY94" fmla="*/ 853186 h 1995482"/>
              <a:gd name="connsiteX95" fmla="*/ 938396 w 2756070"/>
              <a:gd name="connsiteY95" fmla="*/ 856668 h 1995482"/>
              <a:gd name="connsiteX96" fmla="*/ 949229 w 2756070"/>
              <a:gd name="connsiteY96" fmla="*/ 886289 h 1995482"/>
              <a:gd name="connsiteX97" fmla="*/ 912415 w 2756070"/>
              <a:gd name="connsiteY97" fmla="*/ 915594 h 1995482"/>
              <a:gd name="connsiteX98" fmla="*/ 877696 w 2756070"/>
              <a:gd name="connsiteY98" fmla="*/ 945539 h 1995482"/>
              <a:gd name="connsiteX99" fmla="*/ 896845 w 2756070"/>
              <a:gd name="connsiteY99" fmla="*/ 976842 h 1995482"/>
              <a:gd name="connsiteX100" fmla="*/ 922934 w 2756070"/>
              <a:gd name="connsiteY100" fmla="*/ 969887 h 1995482"/>
              <a:gd name="connsiteX101" fmla="*/ 945552 w 2756070"/>
              <a:gd name="connsiteY101" fmla="*/ 985597 h 1995482"/>
              <a:gd name="connsiteX102" fmla="*/ 945552 w 2756070"/>
              <a:gd name="connsiteY102" fmla="*/ 1048222 h 1995482"/>
              <a:gd name="connsiteX103" fmla="*/ 900423 w 2756070"/>
              <a:gd name="connsiteY103" fmla="*/ 1065614 h 1995482"/>
              <a:gd name="connsiteX104" fmla="*/ 886533 w 2756070"/>
              <a:gd name="connsiteY104" fmla="*/ 1093444 h 1995482"/>
              <a:gd name="connsiteX105" fmla="*/ 850035 w 2756070"/>
              <a:gd name="connsiteY105" fmla="*/ 1131712 h 1995482"/>
              <a:gd name="connsiteX106" fmla="*/ 808385 w 2756070"/>
              <a:gd name="connsiteY106" fmla="*/ 1131712 h 1995482"/>
              <a:gd name="connsiteX107" fmla="*/ 777136 w 2756070"/>
              <a:gd name="connsiteY107" fmla="*/ 1138667 h 1995482"/>
              <a:gd name="connsiteX108" fmla="*/ 794495 w 2756070"/>
              <a:gd name="connsiteY108" fmla="*/ 1168297 h 1995482"/>
              <a:gd name="connsiteX109" fmla="*/ 719808 w 2756070"/>
              <a:gd name="connsiteY109" fmla="*/ 1222265 h 1995482"/>
              <a:gd name="connsiteX110" fmla="*/ 681628 w 2756070"/>
              <a:gd name="connsiteY110" fmla="*/ 1199599 h 1995482"/>
              <a:gd name="connsiteX111" fmla="*/ 653859 w 2756070"/>
              <a:gd name="connsiteY111" fmla="*/ 1182207 h 1995482"/>
              <a:gd name="connsiteX112" fmla="*/ 619149 w 2756070"/>
              <a:gd name="connsiteY112" fmla="*/ 1232702 h 1995482"/>
              <a:gd name="connsiteX113" fmla="*/ 567080 w 2756070"/>
              <a:gd name="connsiteY113" fmla="*/ 1197917 h 1995482"/>
              <a:gd name="connsiteX114" fmla="*/ 539310 w 2756070"/>
              <a:gd name="connsiteY114" fmla="*/ 1168297 h 1995482"/>
              <a:gd name="connsiteX115" fmla="*/ 513221 w 2756070"/>
              <a:gd name="connsiteY115" fmla="*/ 1163024 h 1995482"/>
              <a:gd name="connsiteX116" fmla="*/ 478502 w 2756070"/>
              <a:gd name="connsiteY116" fmla="*/ 1218684 h 1995482"/>
              <a:gd name="connsiteX117" fmla="*/ 469773 w 2756070"/>
              <a:gd name="connsiteY117" fmla="*/ 1202973 h 1995482"/>
              <a:gd name="connsiteX118" fmla="*/ 452423 w 2756070"/>
              <a:gd name="connsiteY118" fmla="*/ 1218684 h 1995482"/>
              <a:gd name="connsiteX119" fmla="*/ 440214 w 2756070"/>
              <a:gd name="connsiteY119" fmla="*/ 1263916 h 1995482"/>
              <a:gd name="connsiteX120" fmla="*/ 379416 w 2756070"/>
              <a:gd name="connsiteY120" fmla="*/ 1256951 h 1995482"/>
              <a:gd name="connsiteX121" fmla="*/ 349858 w 2756070"/>
              <a:gd name="connsiteY121" fmla="*/ 1295219 h 1995482"/>
              <a:gd name="connsiteX122" fmla="*/ 309889 w 2756070"/>
              <a:gd name="connsiteY122" fmla="*/ 1310929 h 1995482"/>
              <a:gd name="connsiteX123" fmla="*/ 287270 w 2756070"/>
              <a:gd name="connsiteY123" fmla="*/ 1331804 h 1995482"/>
              <a:gd name="connsiteX124" fmla="*/ 276860 w 2756070"/>
              <a:gd name="connsiteY124" fmla="*/ 1375344 h 1995482"/>
              <a:gd name="connsiteX125" fmla="*/ 243832 w 2756070"/>
              <a:gd name="connsiteY125" fmla="*/ 1380617 h 1995482"/>
              <a:gd name="connsiteX126" fmla="*/ 176084 w 2756070"/>
              <a:gd name="connsiteY126" fmla="*/ 1337077 h 1995482"/>
              <a:gd name="connsiteX127" fmla="*/ 120545 w 2756070"/>
              <a:gd name="connsiteY127" fmla="*/ 1399800 h 1995482"/>
              <a:gd name="connsiteX128" fmla="*/ 68475 w 2756070"/>
              <a:gd name="connsiteY128" fmla="*/ 1375452 h 1995482"/>
              <a:gd name="connsiteX129" fmla="*/ 50703 w 2756070"/>
              <a:gd name="connsiteY129" fmla="*/ 1386726 h 1995482"/>
              <a:gd name="connsiteX130" fmla="*/ 46387 w 2756070"/>
              <a:gd name="connsiteY130" fmla="*/ 1404965 h 1995482"/>
              <a:gd name="connsiteX131" fmla="*/ 25145 w 2756070"/>
              <a:gd name="connsiteY131" fmla="*/ 1451564 h 1995482"/>
              <a:gd name="connsiteX132" fmla="*/ 0 w 2756070"/>
              <a:gd name="connsiteY132" fmla="*/ 1469586 h 1995482"/>
              <a:gd name="connsiteX133" fmla="*/ 4738 w 2756070"/>
              <a:gd name="connsiteY133" fmla="*/ 1470855 h 1995482"/>
              <a:gd name="connsiteX134" fmla="*/ 30296 w 2756070"/>
              <a:gd name="connsiteY134" fmla="*/ 1469694 h 1995482"/>
              <a:gd name="connsiteX135" fmla="*/ 62902 w 2756070"/>
              <a:gd name="connsiteY135" fmla="*/ 1472016 h 1995482"/>
              <a:gd name="connsiteX136" fmla="*/ 96668 w 2756070"/>
              <a:gd name="connsiteY136" fmla="*/ 1487195 h 1995482"/>
              <a:gd name="connsiteX137" fmla="*/ 137374 w 2756070"/>
              <a:gd name="connsiteY137" fmla="*/ 1524518 h 1995482"/>
              <a:gd name="connsiteX138" fmla="*/ 182719 w 2756070"/>
              <a:gd name="connsiteY138" fmla="*/ 1559520 h 1995482"/>
              <a:gd name="connsiteX139" fmla="*/ 232783 w 2756070"/>
              <a:gd name="connsiteY139" fmla="*/ 1579332 h 1995482"/>
              <a:gd name="connsiteX140" fmla="*/ 286327 w 2756070"/>
              <a:gd name="connsiteY140" fmla="*/ 1564153 h 1995482"/>
              <a:gd name="connsiteX141" fmla="*/ 300315 w 2756070"/>
              <a:gd name="connsiteY141" fmla="*/ 1539697 h 1995482"/>
              <a:gd name="connsiteX142" fmla="*/ 322403 w 2756070"/>
              <a:gd name="connsiteY142" fmla="*/ 1518714 h 1995482"/>
              <a:gd name="connsiteX143" fmla="*/ 344500 w 2756070"/>
              <a:gd name="connsiteY143" fmla="*/ 1512920 h 1995482"/>
              <a:gd name="connsiteX144" fmla="*/ 384046 w 2756070"/>
              <a:gd name="connsiteY144" fmla="*/ 1519875 h 1995482"/>
              <a:gd name="connsiteX145" fmla="*/ 392146 w 2756070"/>
              <a:gd name="connsiteY145" fmla="*/ 1530421 h 1995482"/>
              <a:gd name="connsiteX146" fmla="*/ 406134 w 2756070"/>
              <a:gd name="connsiteY146" fmla="*/ 1557198 h 1995482"/>
              <a:gd name="connsiteX147" fmla="*/ 436430 w 2756070"/>
              <a:gd name="connsiteY147" fmla="*/ 1558359 h 1995482"/>
              <a:gd name="connsiteX148" fmla="*/ 452738 w 2756070"/>
              <a:gd name="connsiteY148" fmla="*/ 1572377 h 1995482"/>
              <a:gd name="connsiteX149" fmla="*/ 452738 w 2756070"/>
              <a:gd name="connsiteY149" fmla="*/ 1596833 h 1995482"/>
              <a:gd name="connsiteX150" fmla="*/ 486504 w 2756070"/>
              <a:gd name="connsiteY150" fmla="*/ 1601476 h 1995482"/>
              <a:gd name="connsiteX151" fmla="*/ 502802 w 2756070"/>
              <a:gd name="connsiteY151" fmla="*/ 1603788 h 1995482"/>
              <a:gd name="connsiteX152" fmla="*/ 516800 w 2756070"/>
              <a:gd name="connsiteY152" fmla="*/ 1629414 h 1995482"/>
              <a:gd name="connsiteX153" fmla="*/ 541197 w 2756070"/>
              <a:gd name="connsiteY153" fmla="*/ 1631726 h 1995482"/>
              <a:gd name="connsiteX154" fmla="*/ 555185 w 2756070"/>
              <a:gd name="connsiteY154" fmla="*/ 1644593 h 1995482"/>
              <a:gd name="connsiteX155" fmla="*/ 548246 w 2756070"/>
              <a:gd name="connsiteY155" fmla="*/ 1667888 h 1995482"/>
              <a:gd name="connsiteX156" fmla="*/ 571493 w 2756070"/>
              <a:gd name="connsiteY156" fmla="*/ 1693505 h 1995482"/>
              <a:gd name="connsiteX157" fmla="*/ 655225 w 2756070"/>
              <a:gd name="connsiteY157" fmla="*/ 1747167 h 1995482"/>
              <a:gd name="connsiteX158" fmla="*/ 778502 w 2756070"/>
              <a:gd name="connsiteY158" fmla="*/ 1785641 h 1995482"/>
              <a:gd name="connsiteX159" fmla="*/ 915777 w 2756070"/>
              <a:gd name="connsiteY159" fmla="*/ 1793767 h 1995482"/>
              <a:gd name="connsiteX160" fmla="*/ 979731 w 2756070"/>
              <a:gd name="connsiteY160" fmla="*/ 1792606 h 1995482"/>
              <a:gd name="connsiteX161" fmla="*/ 1029805 w 2756070"/>
              <a:gd name="connsiteY161" fmla="*/ 1793767 h 1995482"/>
              <a:gd name="connsiteX162" fmla="*/ 1042633 w 2756070"/>
              <a:gd name="connsiteY162" fmla="*/ 1772784 h 1995482"/>
              <a:gd name="connsiteX163" fmla="*/ 1048423 w 2756070"/>
              <a:gd name="connsiteY163" fmla="*/ 1761077 h 1995482"/>
              <a:gd name="connsiteX164" fmla="*/ 1070511 w 2756070"/>
              <a:gd name="connsiteY164" fmla="*/ 1777427 h 1995482"/>
              <a:gd name="connsiteX165" fmla="*/ 1078610 w 2756070"/>
              <a:gd name="connsiteY165" fmla="*/ 1798401 h 1995482"/>
              <a:gd name="connsiteX166" fmla="*/ 1113536 w 2756070"/>
              <a:gd name="connsiteY166" fmla="*/ 1784382 h 1995482"/>
              <a:gd name="connsiteX167" fmla="*/ 1148462 w 2756070"/>
              <a:gd name="connsiteY167" fmla="*/ 1750542 h 1995482"/>
              <a:gd name="connsiteX168" fmla="*/ 1194948 w 2756070"/>
              <a:gd name="connsiteY168" fmla="*/ 1673584 h 1995482"/>
              <a:gd name="connsiteX169" fmla="*/ 1210096 w 2756070"/>
              <a:gd name="connsiteY169" fmla="*/ 1631627 h 1995482"/>
              <a:gd name="connsiteX170" fmla="*/ 1236813 w 2756070"/>
              <a:gd name="connsiteY170" fmla="*/ 1647967 h 1995482"/>
              <a:gd name="connsiteX171" fmla="*/ 1255432 w 2756070"/>
              <a:gd name="connsiteY171" fmla="*/ 1656083 h 1995482"/>
              <a:gd name="connsiteX172" fmla="*/ 1279839 w 2756070"/>
              <a:gd name="connsiteY172" fmla="*/ 1652601 h 1995482"/>
              <a:gd name="connsiteX173" fmla="*/ 1289099 w 2756070"/>
              <a:gd name="connsiteY173" fmla="*/ 1638582 h 1995482"/>
              <a:gd name="connsiteX174" fmla="*/ 1308867 w 2756070"/>
              <a:gd name="connsiteY174" fmla="*/ 1624564 h 1995482"/>
              <a:gd name="connsiteX175" fmla="*/ 1334435 w 2756070"/>
              <a:gd name="connsiteY175" fmla="*/ 1636261 h 1995482"/>
              <a:gd name="connsiteX176" fmla="*/ 1354212 w 2756070"/>
              <a:gd name="connsiteY176" fmla="*/ 1660717 h 1995482"/>
              <a:gd name="connsiteX177" fmla="*/ 1373981 w 2756070"/>
              <a:gd name="connsiteY177" fmla="*/ 1682861 h 1995482"/>
              <a:gd name="connsiteX178" fmla="*/ 1415846 w 2756070"/>
              <a:gd name="connsiteY178" fmla="*/ 1677057 h 1995482"/>
              <a:gd name="connsiteX179" fmla="*/ 1443724 w 2756070"/>
              <a:gd name="connsiteY179" fmla="*/ 1673584 h 1995482"/>
              <a:gd name="connsiteX180" fmla="*/ 1472860 w 2756070"/>
              <a:gd name="connsiteY180" fmla="*/ 1680539 h 1995482"/>
              <a:gd name="connsiteX181" fmla="*/ 1485698 w 2756070"/>
              <a:gd name="connsiteY181" fmla="*/ 1742318 h 1995482"/>
              <a:gd name="connsiteX182" fmla="*/ 1490328 w 2756070"/>
              <a:gd name="connsiteY182" fmla="*/ 1772676 h 1995482"/>
              <a:gd name="connsiteX183" fmla="*/ 1511255 w 2756070"/>
              <a:gd name="connsiteY183" fmla="*/ 1789016 h 1995482"/>
              <a:gd name="connsiteX184" fmla="*/ 1539133 w 2756070"/>
              <a:gd name="connsiteY184" fmla="*/ 1769203 h 1995482"/>
              <a:gd name="connsiteX185" fmla="*/ 1555431 w 2756070"/>
              <a:gd name="connsiteY185" fmla="*/ 1759926 h 1995482"/>
              <a:gd name="connsiteX186" fmla="*/ 1577529 w 2756070"/>
              <a:gd name="connsiteY186" fmla="*/ 1779739 h 1995482"/>
              <a:gd name="connsiteX187" fmla="*/ 1621705 w 2756070"/>
              <a:gd name="connsiteY187" fmla="*/ 1813580 h 1995482"/>
              <a:gd name="connsiteX188" fmla="*/ 1643793 w 2756070"/>
              <a:gd name="connsiteY188" fmla="*/ 1820545 h 1995482"/>
              <a:gd name="connsiteX189" fmla="*/ 1698497 w 2756070"/>
              <a:gd name="connsiteY189" fmla="*/ 1820545 h 1995482"/>
              <a:gd name="connsiteX190" fmla="*/ 1764760 w 2756070"/>
              <a:gd name="connsiteY190" fmla="*/ 1786704 h 1995482"/>
              <a:gd name="connsiteX191" fmla="*/ 1803156 w 2756070"/>
              <a:gd name="connsiteY191" fmla="*/ 1769203 h 1995482"/>
              <a:gd name="connsiteX192" fmla="*/ 1819464 w 2756070"/>
              <a:gd name="connsiteY192" fmla="*/ 1770364 h 1995482"/>
              <a:gd name="connsiteX193" fmla="*/ 1822934 w 2756070"/>
              <a:gd name="connsiteY193" fmla="*/ 1833294 h 1995482"/>
              <a:gd name="connsiteX194" fmla="*/ 1820614 w 2756070"/>
              <a:gd name="connsiteY194" fmla="*/ 1918367 h 1995482"/>
              <a:gd name="connsiteX195" fmla="*/ 1822934 w 2756070"/>
              <a:gd name="connsiteY195" fmla="*/ 1962646 h 1995482"/>
              <a:gd name="connsiteX196" fmla="*/ 1842711 w 2756070"/>
              <a:gd name="connsiteY196" fmla="*/ 1995335 h 1995482"/>
              <a:gd name="connsiteX197" fmla="*/ 1871739 w 2756070"/>
              <a:gd name="connsiteY197" fmla="*/ 1972030 h 1995482"/>
              <a:gd name="connsiteX198" fmla="*/ 1884577 w 2756070"/>
              <a:gd name="connsiteY198" fmla="*/ 1935868 h 1995482"/>
              <a:gd name="connsiteX199" fmla="*/ 1886887 w 2756070"/>
              <a:gd name="connsiteY199" fmla="*/ 1868295 h 1995482"/>
              <a:gd name="connsiteX200" fmla="*/ 1899715 w 2756070"/>
              <a:gd name="connsiteY200" fmla="*/ 1843839 h 1995482"/>
              <a:gd name="connsiteX201" fmla="*/ 1914863 w 2756070"/>
              <a:gd name="connsiteY201" fmla="*/ 1838045 h 1995482"/>
              <a:gd name="connsiteX202" fmla="*/ 1920653 w 2756070"/>
              <a:gd name="connsiteY202" fmla="*/ 1820545 h 1995482"/>
              <a:gd name="connsiteX203" fmla="*/ 1913713 w 2756070"/>
              <a:gd name="connsiteY203" fmla="*/ 1804205 h 1995482"/>
              <a:gd name="connsiteX204" fmla="*/ 1905613 w 2756070"/>
              <a:gd name="connsiteY204" fmla="*/ 1793659 h 1995482"/>
              <a:gd name="connsiteX205" fmla="*/ 1909083 w 2756070"/>
              <a:gd name="connsiteY205" fmla="*/ 1772676 h 1995482"/>
              <a:gd name="connsiteX206" fmla="*/ 1955579 w 2756070"/>
              <a:gd name="connsiteY206" fmla="*/ 1723656 h 1995482"/>
              <a:gd name="connsiteX207" fmla="*/ 1971877 w 2756070"/>
              <a:gd name="connsiteY207" fmla="*/ 1699201 h 1995482"/>
              <a:gd name="connsiteX208" fmla="*/ 1982395 w 2756070"/>
              <a:gd name="connsiteY208" fmla="*/ 1678217 h 1995482"/>
              <a:gd name="connsiteX209" fmla="*/ 2010273 w 2756070"/>
              <a:gd name="connsiteY209" fmla="*/ 1659556 h 1995482"/>
              <a:gd name="connsiteX210" fmla="*/ 2030051 w 2756070"/>
              <a:gd name="connsiteY210" fmla="*/ 1645537 h 1995482"/>
              <a:gd name="connsiteX211" fmla="*/ 2025421 w 2756070"/>
              <a:gd name="connsiteY211" fmla="*/ 1614018 h 1995482"/>
              <a:gd name="connsiteX212" fmla="*/ 2027731 w 2756070"/>
              <a:gd name="connsiteY212" fmla="*/ 1588402 h 1995482"/>
              <a:gd name="connsiteX213" fmla="*/ 2044038 w 2756070"/>
              <a:gd name="connsiteY213" fmla="*/ 1558044 h 1995482"/>
              <a:gd name="connsiteX214" fmla="*/ 2063817 w 2756070"/>
              <a:gd name="connsiteY214" fmla="*/ 1541694 h 1995482"/>
              <a:gd name="connsiteX215" fmla="*/ 2096422 w 2756070"/>
              <a:gd name="connsiteY215" fmla="*/ 1541694 h 1995482"/>
              <a:gd name="connsiteX216" fmla="*/ 2120830 w 2756070"/>
              <a:gd name="connsiteY216" fmla="*/ 1519560 h 1995482"/>
              <a:gd name="connsiteX217" fmla="*/ 2134818 w 2756070"/>
              <a:gd name="connsiteY217" fmla="*/ 1478764 h 1995482"/>
              <a:gd name="connsiteX218" fmla="*/ 2162696 w 2756070"/>
              <a:gd name="connsiteY218" fmla="*/ 1464736 h 1995482"/>
              <a:gd name="connsiteX219" fmla="*/ 2230749 w 2756070"/>
              <a:gd name="connsiteY219" fmla="*/ 1475282 h 1995482"/>
              <a:gd name="connsiteX220" fmla="*/ 2328468 w 2756070"/>
              <a:gd name="connsiteY220" fmla="*/ 1519029 h 1995482"/>
              <a:gd name="connsiteX221" fmla="*/ 2382542 w 2756070"/>
              <a:gd name="connsiteY221" fmla="*/ 1583759 h 1995482"/>
              <a:gd name="connsiteX222" fmla="*/ 2433137 w 2756070"/>
              <a:gd name="connsiteY222" fmla="*/ 1580286 h 1995482"/>
              <a:gd name="connsiteX223" fmla="*/ 2461959 w 2756070"/>
              <a:gd name="connsiteY223" fmla="*/ 1541803 h 1995482"/>
              <a:gd name="connsiteX224" fmla="*/ 2487310 w 2756070"/>
              <a:gd name="connsiteY224" fmla="*/ 1519983 h 1995482"/>
              <a:gd name="connsiteX225" fmla="*/ 2504768 w 2756070"/>
              <a:gd name="connsiteY225" fmla="*/ 1518193 h 1995482"/>
              <a:gd name="connsiteX226" fmla="*/ 2536224 w 2756070"/>
              <a:gd name="connsiteY226" fmla="*/ 1536530 h 1995482"/>
              <a:gd name="connsiteX227" fmla="*/ 2559786 w 2756070"/>
              <a:gd name="connsiteY227" fmla="*/ 1560149 h 1995482"/>
              <a:gd name="connsiteX228" fmla="*/ 2587654 w 2756070"/>
              <a:gd name="connsiteY228" fmla="*/ 1572377 h 1995482"/>
              <a:gd name="connsiteX229" fmla="*/ 2610381 w 2756070"/>
              <a:gd name="connsiteY229" fmla="*/ 1571531 h 1995482"/>
              <a:gd name="connsiteX230" fmla="*/ 2636568 w 2756070"/>
              <a:gd name="connsiteY230" fmla="*/ 1568058 h 1995482"/>
              <a:gd name="connsiteX231" fmla="*/ 2699371 w 2756070"/>
              <a:gd name="connsiteY231" fmla="*/ 1529575 h 1995482"/>
              <a:gd name="connsiteX232" fmla="*/ 2739556 w 2756070"/>
              <a:gd name="connsiteY232" fmla="*/ 1497209 h 1995482"/>
              <a:gd name="connsiteX233" fmla="*/ 2750074 w 2756070"/>
              <a:gd name="connsiteY233" fmla="*/ 1488464 h 1995482"/>
              <a:gd name="connsiteX234" fmla="*/ 2756070 w 2756070"/>
              <a:gd name="connsiteY234" fmla="*/ 1488139 h 1995482"/>
              <a:gd name="connsiteX235" fmla="*/ 2709575 w 2756070"/>
              <a:gd name="connsiteY235" fmla="*/ 1396111 h 1995482"/>
              <a:gd name="connsiteX236" fmla="*/ 2641198 w 2756070"/>
              <a:gd name="connsiteY236" fmla="*/ 1375236 h 1995482"/>
              <a:gd name="connsiteX237" fmla="*/ 2639939 w 2756070"/>
              <a:gd name="connsiteY237" fmla="*/ 1374390 h 1995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756070" h="1995482">
                <a:moveTo>
                  <a:pt x="2639939" y="1374390"/>
                </a:moveTo>
                <a:cubicBezTo>
                  <a:pt x="2639939" y="1374390"/>
                  <a:pt x="2604070" y="1367435"/>
                  <a:pt x="2601750" y="1362801"/>
                </a:cubicBezTo>
                <a:cubicBezTo>
                  <a:pt x="2599440" y="1358158"/>
                  <a:pt x="2614480" y="1339605"/>
                  <a:pt x="2617950" y="1334962"/>
                </a:cubicBezTo>
                <a:cubicBezTo>
                  <a:pt x="2621420" y="1330328"/>
                  <a:pt x="2605220" y="1314834"/>
                  <a:pt x="2605220" y="1314834"/>
                </a:cubicBezTo>
                <a:lnTo>
                  <a:pt x="2568201" y="1309453"/>
                </a:lnTo>
                <a:lnTo>
                  <a:pt x="2560101" y="1289739"/>
                </a:lnTo>
                <a:cubicBezTo>
                  <a:pt x="2560101" y="1289739"/>
                  <a:pt x="2540431" y="1287418"/>
                  <a:pt x="2530011" y="1293222"/>
                </a:cubicBezTo>
                <a:cubicBezTo>
                  <a:pt x="2519601" y="1299016"/>
                  <a:pt x="2477942" y="1323373"/>
                  <a:pt x="2462794" y="1311775"/>
                </a:cubicBezTo>
                <a:cubicBezTo>
                  <a:pt x="2447754" y="1300177"/>
                  <a:pt x="2404945" y="1265392"/>
                  <a:pt x="2404945" y="1265392"/>
                </a:cubicBezTo>
                <a:lnTo>
                  <a:pt x="2372545" y="1272347"/>
                </a:lnTo>
                <a:cubicBezTo>
                  <a:pt x="2372545" y="1272347"/>
                  <a:pt x="2351716" y="1254954"/>
                  <a:pt x="2358666" y="1241034"/>
                </a:cubicBezTo>
                <a:cubicBezTo>
                  <a:pt x="2365606" y="1227114"/>
                  <a:pt x="2358666" y="1201606"/>
                  <a:pt x="2358666" y="1201606"/>
                </a:cubicBezTo>
                <a:cubicBezTo>
                  <a:pt x="2358666" y="1201606"/>
                  <a:pt x="2317006" y="1206249"/>
                  <a:pt x="2310066" y="1208561"/>
                </a:cubicBezTo>
                <a:cubicBezTo>
                  <a:pt x="2303117" y="1210883"/>
                  <a:pt x="2266097" y="1198124"/>
                  <a:pt x="2262627" y="1195812"/>
                </a:cubicBezTo>
                <a:cubicBezTo>
                  <a:pt x="2259147" y="1193490"/>
                  <a:pt x="2229068" y="1170294"/>
                  <a:pt x="2229068" y="1170294"/>
                </a:cubicBezTo>
                <a:lnTo>
                  <a:pt x="2191203" y="1170294"/>
                </a:lnTo>
                <a:lnTo>
                  <a:pt x="2179318" y="1161017"/>
                </a:lnTo>
                <a:cubicBezTo>
                  <a:pt x="2179318" y="1161017"/>
                  <a:pt x="2188568" y="1126232"/>
                  <a:pt x="2190888" y="1122750"/>
                </a:cubicBezTo>
                <a:cubicBezTo>
                  <a:pt x="2193198" y="1119267"/>
                  <a:pt x="2182788" y="1058974"/>
                  <a:pt x="2182788" y="1058974"/>
                </a:cubicBezTo>
                <a:lnTo>
                  <a:pt x="2161113" y="1047376"/>
                </a:lnTo>
                <a:lnTo>
                  <a:pt x="2117989" y="1064768"/>
                </a:lnTo>
                <a:lnTo>
                  <a:pt x="2083280" y="1089126"/>
                </a:lnTo>
                <a:lnTo>
                  <a:pt x="2048560" y="1079839"/>
                </a:lnTo>
                <a:cubicBezTo>
                  <a:pt x="2048560" y="1079839"/>
                  <a:pt x="2041620" y="1045054"/>
                  <a:pt x="2038150" y="1043893"/>
                </a:cubicBezTo>
                <a:cubicBezTo>
                  <a:pt x="2034680" y="1042732"/>
                  <a:pt x="2052247" y="1031134"/>
                  <a:pt x="2052247" y="1031134"/>
                </a:cubicBezTo>
                <a:lnTo>
                  <a:pt x="2074020" y="1019546"/>
                </a:lnTo>
                <a:cubicBezTo>
                  <a:pt x="2074020" y="1019546"/>
                  <a:pt x="2084430" y="991716"/>
                  <a:pt x="2090220" y="973153"/>
                </a:cubicBezTo>
                <a:cubicBezTo>
                  <a:pt x="2096000" y="954599"/>
                  <a:pt x="2146919" y="937207"/>
                  <a:pt x="2155117" y="930252"/>
                </a:cubicBezTo>
                <a:cubicBezTo>
                  <a:pt x="2163217" y="923297"/>
                  <a:pt x="2160907" y="903583"/>
                  <a:pt x="2160907" y="903583"/>
                </a:cubicBezTo>
                <a:cubicBezTo>
                  <a:pt x="2160907" y="903583"/>
                  <a:pt x="2148177" y="888502"/>
                  <a:pt x="2138917" y="887341"/>
                </a:cubicBezTo>
                <a:cubicBezTo>
                  <a:pt x="2129667" y="886180"/>
                  <a:pt x="2106518" y="897779"/>
                  <a:pt x="2106518" y="897779"/>
                </a:cubicBezTo>
                <a:lnTo>
                  <a:pt x="2079908" y="885020"/>
                </a:lnTo>
                <a:lnTo>
                  <a:pt x="2086848" y="859511"/>
                </a:lnTo>
                <a:cubicBezTo>
                  <a:pt x="2086848" y="859511"/>
                  <a:pt x="2063708" y="817761"/>
                  <a:pt x="2056768" y="814289"/>
                </a:cubicBezTo>
                <a:cubicBezTo>
                  <a:pt x="2049828" y="810806"/>
                  <a:pt x="2052138" y="765584"/>
                  <a:pt x="2056768" y="744601"/>
                </a:cubicBezTo>
                <a:cubicBezTo>
                  <a:pt x="2061398" y="723726"/>
                  <a:pt x="2083378" y="691263"/>
                  <a:pt x="2083378" y="691263"/>
                </a:cubicBezTo>
                <a:cubicBezTo>
                  <a:pt x="2083378" y="691263"/>
                  <a:pt x="2078748" y="615771"/>
                  <a:pt x="2063708" y="597217"/>
                </a:cubicBezTo>
                <a:cubicBezTo>
                  <a:pt x="2048668" y="578664"/>
                  <a:pt x="1961782" y="553156"/>
                  <a:pt x="1950841" y="549673"/>
                </a:cubicBezTo>
                <a:cubicBezTo>
                  <a:pt x="1939900" y="546201"/>
                  <a:pt x="1921282" y="531120"/>
                  <a:pt x="1922442" y="521843"/>
                </a:cubicBezTo>
                <a:cubicBezTo>
                  <a:pt x="1923602" y="512567"/>
                  <a:pt x="1940952" y="488219"/>
                  <a:pt x="1949052" y="474299"/>
                </a:cubicBezTo>
                <a:cubicBezTo>
                  <a:pt x="1957152" y="460379"/>
                  <a:pt x="1935172" y="426755"/>
                  <a:pt x="1935172" y="426755"/>
                </a:cubicBezTo>
                <a:lnTo>
                  <a:pt x="1921282" y="461540"/>
                </a:lnTo>
                <a:cubicBezTo>
                  <a:pt x="1921282" y="461540"/>
                  <a:pt x="1901612" y="465023"/>
                  <a:pt x="1895832" y="460379"/>
                </a:cubicBezTo>
                <a:cubicBezTo>
                  <a:pt x="1890042" y="455746"/>
                  <a:pt x="1895832" y="422112"/>
                  <a:pt x="1895832" y="422112"/>
                </a:cubicBezTo>
                <a:cubicBezTo>
                  <a:pt x="1895832" y="422112"/>
                  <a:pt x="1863433" y="411675"/>
                  <a:pt x="1846073" y="397764"/>
                </a:cubicBezTo>
                <a:cubicBezTo>
                  <a:pt x="1828713" y="383844"/>
                  <a:pt x="1848383" y="362970"/>
                  <a:pt x="1846073" y="354854"/>
                </a:cubicBezTo>
                <a:cubicBezTo>
                  <a:pt x="1843763" y="346738"/>
                  <a:pt x="1821773" y="332818"/>
                  <a:pt x="1812514" y="314265"/>
                </a:cubicBezTo>
                <a:cubicBezTo>
                  <a:pt x="1803264" y="295712"/>
                  <a:pt x="1797474" y="262087"/>
                  <a:pt x="1776644" y="249220"/>
                </a:cubicBezTo>
                <a:cubicBezTo>
                  <a:pt x="1755824" y="236471"/>
                  <a:pt x="1730365" y="248059"/>
                  <a:pt x="1704807" y="267773"/>
                </a:cubicBezTo>
                <a:cubicBezTo>
                  <a:pt x="1679239" y="287488"/>
                  <a:pt x="1686288" y="290970"/>
                  <a:pt x="1696707" y="305205"/>
                </a:cubicBezTo>
                <a:cubicBezTo>
                  <a:pt x="1707117" y="319429"/>
                  <a:pt x="1745306" y="343255"/>
                  <a:pt x="1754557" y="373407"/>
                </a:cubicBezTo>
                <a:cubicBezTo>
                  <a:pt x="1763816" y="403559"/>
                  <a:pt x="1744147" y="397764"/>
                  <a:pt x="1733727" y="408202"/>
                </a:cubicBezTo>
                <a:cubicBezTo>
                  <a:pt x="1723317" y="418639"/>
                  <a:pt x="1730257" y="461540"/>
                  <a:pt x="1714057" y="480202"/>
                </a:cubicBezTo>
                <a:cubicBezTo>
                  <a:pt x="1697858" y="498863"/>
                  <a:pt x="1655048" y="476719"/>
                  <a:pt x="1623700" y="461648"/>
                </a:cubicBezTo>
                <a:cubicBezTo>
                  <a:pt x="1592460" y="446578"/>
                  <a:pt x="1597090" y="422220"/>
                  <a:pt x="1608660" y="402506"/>
                </a:cubicBezTo>
                <a:cubicBezTo>
                  <a:pt x="1620230" y="382792"/>
                  <a:pt x="1645690" y="390908"/>
                  <a:pt x="1634120" y="375837"/>
                </a:cubicBezTo>
                <a:cubicBezTo>
                  <a:pt x="1622550" y="360756"/>
                  <a:pt x="1600561" y="351480"/>
                  <a:pt x="1595931" y="315534"/>
                </a:cubicBezTo>
                <a:cubicBezTo>
                  <a:pt x="1591301" y="279588"/>
                  <a:pt x="1588991" y="244685"/>
                  <a:pt x="1613290" y="218016"/>
                </a:cubicBezTo>
                <a:cubicBezTo>
                  <a:pt x="1637590" y="191347"/>
                  <a:pt x="1646840" y="192508"/>
                  <a:pt x="1599400" y="190186"/>
                </a:cubicBezTo>
                <a:cubicBezTo>
                  <a:pt x="1551961" y="187864"/>
                  <a:pt x="1509044" y="175115"/>
                  <a:pt x="1502104" y="140320"/>
                </a:cubicBezTo>
                <a:cubicBezTo>
                  <a:pt x="1495164" y="105535"/>
                  <a:pt x="1513674" y="88133"/>
                  <a:pt x="1532184" y="90454"/>
                </a:cubicBezTo>
                <a:cubicBezTo>
                  <a:pt x="1550703" y="92776"/>
                  <a:pt x="1578473" y="115973"/>
                  <a:pt x="1595931" y="109008"/>
                </a:cubicBezTo>
                <a:cubicBezTo>
                  <a:pt x="1613290" y="102053"/>
                  <a:pt x="1583201" y="59142"/>
                  <a:pt x="1583201" y="59142"/>
                </a:cubicBezTo>
                <a:lnTo>
                  <a:pt x="1485383" y="0"/>
                </a:lnTo>
                <a:lnTo>
                  <a:pt x="1266480" y="5273"/>
                </a:lnTo>
                <a:lnTo>
                  <a:pt x="1266480" y="67897"/>
                </a:lnTo>
                <a:cubicBezTo>
                  <a:pt x="1266480" y="92245"/>
                  <a:pt x="1242181" y="80125"/>
                  <a:pt x="1242181" y="80125"/>
                </a:cubicBezTo>
                <a:cubicBezTo>
                  <a:pt x="1242181" y="80125"/>
                  <a:pt x="1205682" y="66205"/>
                  <a:pt x="1188322" y="67897"/>
                </a:cubicBezTo>
                <a:cubicBezTo>
                  <a:pt x="1170972" y="69688"/>
                  <a:pt x="1146673" y="92245"/>
                  <a:pt x="1146673" y="92245"/>
                </a:cubicBezTo>
                <a:lnTo>
                  <a:pt x="1146673" y="74852"/>
                </a:lnTo>
                <a:lnTo>
                  <a:pt x="1120584" y="69580"/>
                </a:lnTo>
                <a:cubicBezTo>
                  <a:pt x="1120584" y="69580"/>
                  <a:pt x="1104905" y="83499"/>
                  <a:pt x="1103225" y="102682"/>
                </a:cubicBezTo>
                <a:cubicBezTo>
                  <a:pt x="1101435" y="121875"/>
                  <a:pt x="1082395" y="116602"/>
                  <a:pt x="1082395" y="116602"/>
                </a:cubicBezTo>
                <a:lnTo>
                  <a:pt x="1075455" y="132313"/>
                </a:lnTo>
                <a:lnTo>
                  <a:pt x="1054625" y="154978"/>
                </a:lnTo>
                <a:cubicBezTo>
                  <a:pt x="1054625" y="154978"/>
                  <a:pt x="1082395" y="184598"/>
                  <a:pt x="1087654" y="188081"/>
                </a:cubicBezTo>
                <a:cubicBezTo>
                  <a:pt x="1092913" y="191553"/>
                  <a:pt x="1110272" y="217701"/>
                  <a:pt x="1110272" y="217701"/>
                </a:cubicBezTo>
                <a:lnTo>
                  <a:pt x="1110272" y="249013"/>
                </a:lnTo>
                <a:cubicBezTo>
                  <a:pt x="1110272" y="254286"/>
                  <a:pt x="1082503" y="275161"/>
                  <a:pt x="1082503" y="275161"/>
                </a:cubicBezTo>
                <a:lnTo>
                  <a:pt x="1046004" y="285589"/>
                </a:lnTo>
                <a:lnTo>
                  <a:pt x="1068623" y="318692"/>
                </a:lnTo>
                <a:cubicBezTo>
                  <a:pt x="1068623" y="318692"/>
                  <a:pt x="1061674" y="344839"/>
                  <a:pt x="1056414" y="376152"/>
                </a:cubicBezTo>
                <a:cubicBezTo>
                  <a:pt x="1051155" y="407464"/>
                  <a:pt x="1082503" y="463232"/>
                  <a:pt x="1082503" y="463232"/>
                </a:cubicBezTo>
                <a:lnTo>
                  <a:pt x="1082503" y="543348"/>
                </a:lnTo>
                <a:cubicBezTo>
                  <a:pt x="1082503" y="567705"/>
                  <a:pt x="1011295" y="593843"/>
                  <a:pt x="1011295" y="593843"/>
                </a:cubicBezTo>
                <a:lnTo>
                  <a:pt x="974786" y="611245"/>
                </a:lnTo>
                <a:cubicBezTo>
                  <a:pt x="974786" y="611245"/>
                  <a:pt x="966057" y="637383"/>
                  <a:pt x="966057" y="644348"/>
                </a:cubicBezTo>
                <a:cubicBezTo>
                  <a:pt x="966057" y="651303"/>
                  <a:pt x="931348" y="675651"/>
                  <a:pt x="924408" y="691892"/>
                </a:cubicBezTo>
                <a:cubicBezTo>
                  <a:pt x="917458" y="708124"/>
                  <a:pt x="945228" y="720883"/>
                  <a:pt x="945228" y="720883"/>
                </a:cubicBezTo>
                <a:lnTo>
                  <a:pt x="966057" y="750503"/>
                </a:lnTo>
                <a:lnTo>
                  <a:pt x="949543" y="757458"/>
                </a:lnTo>
                <a:cubicBezTo>
                  <a:pt x="949543" y="757458"/>
                  <a:pt x="901789" y="780133"/>
                  <a:pt x="896639" y="781816"/>
                </a:cubicBezTo>
                <a:cubicBezTo>
                  <a:pt x="891379" y="783606"/>
                  <a:pt x="893159" y="809646"/>
                  <a:pt x="894849" y="814918"/>
                </a:cubicBezTo>
                <a:cubicBezTo>
                  <a:pt x="896639" y="820191"/>
                  <a:pt x="896639" y="842749"/>
                  <a:pt x="896639" y="842749"/>
                </a:cubicBezTo>
                <a:lnTo>
                  <a:pt x="912307" y="853186"/>
                </a:lnTo>
                <a:lnTo>
                  <a:pt x="938396" y="856668"/>
                </a:lnTo>
                <a:cubicBezTo>
                  <a:pt x="938396" y="856668"/>
                  <a:pt x="952276" y="868896"/>
                  <a:pt x="949229" y="886289"/>
                </a:cubicBezTo>
                <a:cubicBezTo>
                  <a:pt x="946181" y="903681"/>
                  <a:pt x="912415" y="915594"/>
                  <a:pt x="912415" y="915594"/>
                </a:cubicBezTo>
                <a:cubicBezTo>
                  <a:pt x="912415" y="915594"/>
                  <a:pt x="879387" y="929829"/>
                  <a:pt x="877696" y="945539"/>
                </a:cubicBezTo>
                <a:cubicBezTo>
                  <a:pt x="875917" y="961240"/>
                  <a:pt x="896845" y="976842"/>
                  <a:pt x="896845" y="976842"/>
                </a:cubicBezTo>
                <a:lnTo>
                  <a:pt x="922934" y="969887"/>
                </a:lnTo>
                <a:cubicBezTo>
                  <a:pt x="922934" y="969887"/>
                  <a:pt x="936813" y="973369"/>
                  <a:pt x="945552" y="985597"/>
                </a:cubicBezTo>
                <a:cubicBezTo>
                  <a:pt x="954281" y="997825"/>
                  <a:pt x="945552" y="1048222"/>
                  <a:pt x="945552" y="1048222"/>
                </a:cubicBezTo>
                <a:cubicBezTo>
                  <a:pt x="945552" y="1048222"/>
                  <a:pt x="909044" y="1062132"/>
                  <a:pt x="900423" y="1065614"/>
                </a:cubicBezTo>
                <a:cubicBezTo>
                  <a:pt x="891694" y="1069087"/>
                  <a:pt x="890003" y="1083007"/>
                  <a:pt x="886533" y="1093444"/>
                </a:cubicBezTo>
                <a:cubicBezTo>
                  <a:pt x="883063" y="1103882"/>
                  <a:pt x="850035" y="1131712"/>
                  <a:pt x="850035" y="1131712"/>
                </a:cubicBezTo>
                <a:lnTo>
                  <a:pt x="808385" y="1131712"/>
                </a:lnTo>
                <a:cubicBezTo>
                  <a:pt x="808385" y="1131712"/>
                  <a:pt x="782296" y="1131712"/>
                  <a:pt x="777136" y="1138667"/>
                </a:cubicBezTo>
                <a:cubicBezTo>
                  <a:pt x="771877" y="1145632"/>
                  <a:pt x="794495" y="1168297"/>
                  <a:pt x="794495" y="1168297"/>
                </a:cubicBezTo>
                <a:cubicBezTo>
                  <a:pt x="794495" y="1168297"/>
                  <a:pt x="738956" y="1218792"/>
                  <a:pt x="719808" y="1222265"/>
                </a:cubicBezTo>
                <a:cubicBezTo>
                  <a:pt x="700668" y="1225747"/>
                  <a:pt x="681628" y="1199599"/>
                  <a:pt x="681628" y="1199599"/>
                </a:cubicBezTo>
                <a:lnTo>
                  <a:pt x="653859" y="1182207"/>
                </a:lnTo>
                <a:cubicBezTo>
                  <a:pt x="653859" y="1182207"/>
                  <a:pt x="629559" y="1225747"/>
                  <a:pt x="619149" y="1232702"/>
                </a:cubicBezTo>
                <a:cubicBezTo>
                  <a:pt x="608729" y="1239667"/>
                  <a:pt x="575701" y="1210037"/>
                  <a:pt x="567080" y="1197917"/>
                </a:cubicBezTo>
                <a:cubicBezTo>
                  <a:pt x="558449" y="1185797"/>
                  <a:pt x="539310" y="1168297"/>
                  <a:pt x="539310" y="1168297"/>
                </a:cubicBezTo>
                <a:lnTo>
                  <a:pt x="513221" y="1163024"/>
                </a:lnTo>
                <a:cubicBezTo>
                  <a:pt x="513221" y="1163024"/>
                  <a:pt x="492392" y="1213519"/>
                  <a:pt x="478502" y="1218684"/>
                </a:cubicBezTo>
                <a:cubicBezTo>
                  <a:pt x="464622" y="1223957"/>
                  <a:pt x="469773" y="1202973"/>
                  <a:pt x="469773" y="1202973"/>
                </a:cubicBezTo>
                <a:cubicBezTo>
                  <a:pt x="469773" y="1202973"/>
                  <a:pt x="454104" y="1204774"/>
                  <a:pt x="452423" y="1218684"/>
                </a:cubicBezTo>
                <a:cubicBezTo>
                  <a:pt x="450634" y="1232604"/>
                  <a:pt x="440214" y="1263916"/>
                  <a:pt x="440214" y="1263916"/>
                </a:cubicBezTo>
                <a:cubicBezTo>
                  <a:pt x="440214" y="1263916"/>
                  <a:pt x="384675" y="1256951"/>
                  <a:pt x="379416" y="1256951"/>
                </a:cubicBezTo>
                <a:cubicBezTo>
                  <a:pt x="374157" y="1256951"/>
                  <a:pt x="351647" y="1290054"/>
                  <a:pt x="349858" y="1295219"/>
                </a:cubicBezTo>
                <a:cubicBezTo>
                  <a:pt x="348068" y="1300491"/>
                  <a:pt x="323769" y="1309139"/>
                  <a:pt x="309889" y="1310929"/>
                </a:cubicBezTo>
                <a:cubicBezTo>
                  <a:pt x="295999" y="1312719"/>
                  <a:pt x="287270" y="1331804"/>
                  <a:pt x="287270" y="1331804"/>
                </a:cubicBezTo>
                <a:lnTo>
                  <a:pt x="276860" y="1375344"/>
                </a:lnTo>
                <a:cubicBezTo>
                  <a:pt x="276860" y="1375344"/>
                  <a:pt x="249091" y="1380617"/>
                  <a:pt x="243832" y="1380617"/>
                </a:cubicBezTo>
                <a:cubicBezTo>
                  <a:pt x="238573" y="1380617"/>
                  <a:pt x="202172" y="1342349"/>
                  <a:pt x="176084" y="1337077"/>
                </a:cubicBezTo>
                <a:cubicBezTo>
                  <a:pt x="150005" y="1331804"/>
                  <a:pt x="146525" y="1415402"/>
                  <a:pt x="120545" y="1399800"/>
                </a:cubicBezTo>
                <a:cubicBezTo>
                  <a:pt x="94456" y="1384090"/>
                  <a:pt x="68475" y="1375452"/>
                  <a:pt x="68475" y="1375452"/>
                </a:cubicBezTo>
                <a:cubicBezTo>
                  <a:pt x="68475" y="1375452"/>
                  <a:pt x="53750" y="1384198"/>
                  <a:pt x="50703" y="1386726"/>
                </a:cubicBezTo>
                <a:cubicBezTo>
                  <a:pt x="47655" y="1389254"/>
                  <a:pt x="45965" y="1401905"/>
                  <a:pt x="46387" y="1404965"/>
                </a:cubicBezTo>
                <a:cubicBezTo>
                  <a:pt x="46810" y="1408024"/>
                  <a:pt x="43763" y="1437123"/>
                  <a:pt x="25145" y="1451564"/>
                </a:cubicBezTo>
                <a:cubicBezTo>
                  <a:pt x="18411" y="1456729"/>
                  <a:pt x="9152" y="1463261"/>
                  <a:pt x="0" y="1469586"/>
                </a:cubicBezTo>
                <a:lnTo>
                  <a:pt x="4738" y="1470855"/>
                </a:lnTo>
                <a:lnTo>
                  <a:pt x="30296" y="1469694"/>
                </a:lnTo>
                <a:cubicBezTo>
                  <a:pt x="30296" y="1469694"/>
                  <a:pt x="45444" y="1469694"/>
                  <a:pt x="62902" y="1472016"/>
                </a:cubicBezTo>
                <a:cubicBezTo>
                  <a:pt x="80370" y="1474338"/>
                  <a:pt x="96668" y="1487195"/>
                  <a:pt x="96668" y="1487195"/>
                </a:cubicBezTo>
                <a:cubicBezTo>
                  <a:pt x="96668" y="1487195"/>
                  <a:pt x="135063" y="1521036"/>
                  <a:pt x="137374" y="1524518"/>
                </a:cubicBezTo>
                <a:cubicBezTo>
                  <a:pt x="139693" y="1527991"/>
                  <a:pt x="182719" y="1559520"/>
                  <a:pt x="182719" y="1559520"/>
                </a:cubicBezTo>
                <a:cubicBezTo>
                  <a:pt x="182719" y="1559520"/>
                  <a:pt x="202487" y="1578171"/>
                  <a:pt x="232783" y="1579332"/>
                </a:cubicBezTo>
                <a:cubicBezTo>
                  <a:pt x="263079" y="1580493"/>
                  <a:pt x="286327" y="1564153"/>
                  <a:pt x="286327" y="1564153"/>
                </a:cubicBezTo>
                <a:cubicBezTo>
                  <a:pt x="286327" y="1564153"/>
                  <a:pt x="298005" y="1547813"/>
                  <a:pt x="300315" y="1539697"/>
                </a:cubicBezTo>
                <a:cubicBezTo>
                  <a:pt x="302634" y="1531581"/>
                  <a:pt x="322403" y="1518714"/>
                  <a:pt x="322403" y="1518714"/>
                </a:cubicBezTo>
                <a:cubicBezTo>
                  <a:pt x="322403" y="1518714"/>
                  <a:pt x="327033" y="1511759"/>
                  <a:pt x="344500" y="1512920"/>
                </a:cubicBezTo>
                <a:cubicBezTo>
                  <a:pt x="361958" y="1514081"/>
                  <a:pt x="384046" y="1519875"/>
                  <a:pt x="384046" y="1519875"/>
                </a:cubicBezTo>
                <a:cubicBezTo>
                  <a:pt x="384046" y="1519875"/>
                  <a:pt x="389836" y="1519875"/>
                  <a:pt x="392146" y="1530421"/>
                </a:cubicBezTo>
                <a:cubicBezTo>
                  <a:pt x="394456" y="1540956"/>
                  <a:pt x="388676" y="1554876"/>
                  <a:pt x="406134" y="1557198"/>
                </a:cubicBezTo>
                <a:cubicBezTo>
                  <a:pt x="423602" y="1559520"/>
                  <a:pt x="436430" y="1558359"/>
                  <a:pt x="436430" y="1558359"/>
                </a:cubicBezTo>
                <a:cubicBezTo>
                  <a:pt x="436430" y="1558359"/>
                  <a:pt x="451578" y="1567635"/>
                  <a:pt x="452738" y="1572377"/>
                </a:cubicBezTo>
                <a:cubicBezTo>
                  <a:pt x="453888" y="1577119"/>
                  <a:pt x="442220" y="1592199"/>
                  <a:pt x="452738" y="1596833"/>
                </a:cubicBezTo>
                <a:cubicBezTo>
                  <a:pt x="463256" y="1601476"/>
                  <a:pt x="481874" y="1602637"/>
                  <a:pt x="486504" y="1601476"/>
                </a:cubicBezTo>
                <a:cubicBezTo>
                  <a:pt x="491134" y="1600315"/>
                  <a:pt x="497022" y="1596833"/>
                  <a:pt x="502802" y="1603788"/>
                </a:cubicBezTo>
                <a:cubicBezTo>
                  <a:pt x="508592" y="1610752"/>
                  <a:pt x="505121" y="1627092"/>
                  <a:pt x="516800" y="1629414"/>
                </a:cubicBezTo>
                <a:cubicBezTo>
                  <a:pt x="528467" y="1631726"/>
                  <a:pt x="527318" y="1629414"/>
                  <a:pt x="541197" y="1631726"/>
                </a:cubicBezTo>
                <a:cubicBezTo>
                  <a:pt x="555185" y="1634047"/>
                  <a:pt x="558665" y="1637530"/>
                  <a:pt x="555185" y="1644593"/>
                </a:cubicBezTo>
                <a:cubicBezTo>
                  <a:pt x="551715" y="1651548"/>
                  <a:pt x="542357" y="1657451"/>
                  <a:pt x="548246" y="1667888"/>
                </a:cubicBezTo>
                <a:cubicBezTo>
                  <a:pt x="554035" y="1678434"/>
                  <a:pt x="568023" y="1692344"/>
                  <a:pt x="571493" y="1693505"/>
                </a:cubicBezTo>
                <a:cubicBezTo>
                  <a:pt x="574963" y="1694665"/>
                  <a:pt x="655225" y="1747167"/>
                  <a:pt x="655225" y="1747167"/>
                </a:cubicBezTo>
                <a:cubicBezTo>
                  <a:pt x="655225" y="1747167"/>
                  <a:pt x="698251" y="1781008"/>
                  <a:pt x="778502" y="1785641"/>
                </a:cubicBezTo>
                <a:cubicBezTo>
                  <a:pt x="858764" y="1790285"/>
                  <a:pt x="915777" y="1793767"/>
                  <a:pt x="915777" y="1793767"/>
                </a:cubicBezTo>
                <a:lnTo>
                  <a:pt x="979731" y="1792606"/>
                </a:lnTo>
                <a:cubicBezTo>
                  <a:pt x="979731" y="1792606"/>
                  <a:pt x="1022756" y="1800722"/>
                  <a:pt x="1029805" y="1793767"/>
                </a:cubicBezTo>
                <a:cubicBezTo>
                  <a:pt x="1036853" y="1786802"/>
                  <a:pt x="1042633" y="1772784"/>
                  <a:pt x="1042633" y="1772784"/>
                </a:cubicBezTo>
                <a:cubicBezTo>
                  <a:pt x="1042633" y="1772784"/>
                  <a:pt x="1039163" y="1761077"/>
                  <a:pt x="1048423" y="1761077"/>
                </a:cubicBezTo>
                <a:cubicBezTo>
                  <a:pt x="1057683" y="1761077"/>
                  <a:pt x="1069350" y="1771623"/>
                  <a:pt x="1070511" y="1777427"/>
                </a:cubicBezTo>
                <a:cubicBezTo>
                  <a:pt x="1071670" y="1783221"/>
                  <a:pt x="1064730" y="1797240"/>
                  <a:pt x="1078610" y="1798401"/>
                </a:cubicBezTo>
                <a:cubicBezTo>
                  <a:pt x="1092500" y="1799561"/>
                  <a:pt x="1113536" y="1784382"/>
                  <a:pt x="1113536" y="1784382"/>
                </a:cubicBezTo>
                <a:lnTo>
                  <a:pt x="1148462" y="1750542"/>
                </a:lnTo>
                <a:cubicBezTo>
                  <a:pt x="1148462" y="1750542"/>
                  <a:pt x="1190327" y="1688763"/>
                  <a:pt x="1194948" y="1673584"/>
                </a:cubicBezTo>
                <a:cubicBezTo>
                  <a:pt x="1199578" y="1658405"/>
                  <a:pt x="1193798" y="1635100"/>
                  <a:pt x="1210096" y="1631627"/>
                </a:cubicBezTo>
                <a:cubicBezTo>
                  <a:pt x="1226404" y="1628145"/>
                  <a:pt x="1236813" y="1647967"/>
                  <a:pt x="1236813" y="1647967"/>
                </a:cubicBezTo>
                <a:cubicBezTo>
                  <a:pt x="1236813" y="1647967"/>
                  <a:pt x="1243763" y="1656083"/>
                  <a:pt x="1255432" y="1656083"/>
                </a:cubicBezTo>
                <a:cubicBezTo>
                  <a:pt x="1267109" y="1656083"/>
                  <a:pt x="1279839" y="1652601"/>
                  <a:pt x="1279839" y="1652601"/>
                </a:cubicBezTo>
                <a:lnTo>
                  <a:pt x="1289099" y="1638582"/>
                </a:lnTo>
                <a:cubicBezTo>
                  <a:pt x="1289099" y="1638582"/>
                  <a:pt x="1296039" y="1625715"/>
                  <a:pt x="1308867" y="1624564"/>
                </a:cubicBezTo>
                <a:cubicBezTo>
                  <a:pt x="1321704" y="1623403"/>
                  <a:pt x="1334435" y="1636261"/>
                  <a:pt x="1334435" y="1636261"/>
                </a:cubicBezTo>
                <a:lnTo>
                  <a:pt x="1354212" y="1660717"/>
                </a:lnTo>
                <a:cubicBezTo>
                  <a:pt x="1354212" y="1660717"/>
                  <a:pt x="1358833" y="1682861"/>
                  <a:pt x="1373981" y="1682861"/>
                </a:cubicBezTo>
                <a:cubicBezTo>
                  <a:pt x="1389128" y="1682861"/>
                  <a:pt x="1415846" y="1677057"/>
                  <a:pt x="1415846" y="1677057"/>
                </a:cubicBezTo>
                <a:lnTo>
                  <a:pt x="1443724" y="1673584"/>
                </a:lnTo>
                <a:cubicBezTo>
                  <a:pt x="1443724" y="1673584"/>
                  <a:pt x="1464652" y="1665468"/>
                  <a:pt x="1472860" y="1680539"/>
                </a:cubicBezTo>
                <a:cubicBezTo>
                  <a:pt x="1480960" y="1695718"/>
                  <a:pt x="1486848" y="1728299"/>
                  <a:pt x="1485698" y="1742318"/>
                </a:cubicBezTo>
                <a:cubicBezTo>
                  <a:pt x="1484537" y="1756336"/>
                  <a:pt x="1490328" y="1772676"/>
                  <a:pt x="1490328" y="1772676"/>
                </a:cubicBezTo>
                <a:cubicBezTo>
                  <a:pt x="1490328" y="1772676"/>
                  <a:pt x="1494948" y="1790176"/>
                  <a:pt x="1511255" y="1789016"/>
                </a:cubicBezTo>
                <a:cubicBezTo>
                  <a:pt x="1527563" y="1787855"/>
                  <a:pt x="1539133" y="1769203"/>
                  <a:pt x="1539133" y="1769203"/>
                </a:cubicBezTo>
                <a:cubicBezTo>
                  <a:pt x="1539133" y="1769203"/>
                  <a:pt x="1546073" y="1756336"/>
                  <a:pt x="1555431" y="1759926"/>
                </a:cubicBezTo>
                <a:cubicBezTo>
                  <a:pt x="1564691" y="1763399"/>
                  <a:pt x="1577529" y="1779739"/>
                  <a:pt x="1577529" y="1779739"/>
                </a:cubicBezTo>
                <a:lnTo>
                  <a:pt x="1621705" y="1813580"/>
                </a:lnTo>
                <a:cubicBezTo>
                  <a:pt x="1621705" y="1813580"/>
                  <a:pt x="1635693" y="1819384"/>
                  <a:pt x="1643793" y="1820545"/>
                </a:cubicBezTo>
                <a:cubicBezTo>
                  <a:pt x="1651893" y="1821696"/>
                  <a:pt x="1653052" y="1839196"/>
                  <a:pt x="1698497" y="1820545"/>
                </a:cubicBezTo>
                <a:cubicBezTo>
                  <a:pt x="1743930" y="1801883"/>
                  <a:pt x="1764760" y="1786704"/>
                  <a:pt x="1764760" y="1786704"/>
                </a:cubicBezTo>
                <a:lnTo>
                  <a:pt x="1803156" y="1769203"/>
                </a:lnTo>
                <a:cubicBezTo>
                  <a:pt x="1803156" y="1769203"/>
                  <a:pt x="1817143" y="1757497"/>
                  <a:pt x="1819464" y="1770364"/>
                </a:cubicBezTo>
                <a:cubicBezTo>
                  <a:pt x="1821773" y="1783221"/>
                  <a:pt x="1822934" y="1833294"/>
                  <a:pt x="1822934" y="1833294"/>
                </a:cubicBezTo>
                <a:lnTo>
                  <a:pt x="1820614" y="1918367"/>
                </a:lnTo>
                <a:lnTo>
                  <a:pt x="1822934" y="1962646"/>
                </a:lnTo>
                <a:cubicBezTo>
                  <a:pt x="1822934" y="1962646"/>
                  <a:pt x="1826403" y="1993013"/>
                  <a:pt x="1842711" y="1995335"/>
                </a:cubicBezTo>
                <a:cubicBezTo>
                  <a:pt x="1859009" y="1997647"/>
                  <a:pt x="1871739" y="1972030"/>
                  <a:pt x="1871739" y="1972030"/>
                </a:cubicBezTo>
                <a:cubicBezTo>
                  <a:pt x="1871739" y="1972030"/>
                  <a:pt x="1884577" y="1940511"/>
                  <a:pt x="1884577" y="1935868"/>
                </a:cubicBezTo>
                <a:cubicBezTo>
                  <a:pt x="1884577" y="1931235"/>
                  <a:pt x="1886887" y="1871778"/>
                  <a:pt x="1886887" y="1868295"/>
                </a:cubicBezTo>
                <a:cubicBezTo>
                  <a:pt x="1886887" y="1864813"/>
                  <a:pt x="1899715" y="1843839"/>
                  <a:pt x="1899715" y="1843839"/>
                </a:cubicBezTo>
                <a:lnTo>
                  <a:pt x="1914863" y="1838045"/>
                </a:lnTo>
                <a:lnTo>
                  <a:pt x="1920653" y="1820545"/>
                </a:lnTo>
                <a:lnTo>
                  <a:pt x="1913713" y="1804205"/>
                </a:lnTo>
                <a:cubicBezTo>
                  <a:pt x="1913713" y="1804205"/>
                  <a:pt x="1904453" y="1797240"/>
                  <a:pt x="1905613" y="1793659"/>
                </a:cubicBezTo>
                <a:cubicBezTo>
                  <a:pt x="1906763" y="1790078"/>
                  <a:pt x="1909083" y="1772676"/>
                  <a:pt x="1909083" y="1772676"/>
                </a:cubicBezTo>
                <a:cubicBezTo>
                  <a:pt x="1909083" y="1772676"/>
                  <a:pt x="1930011" y="1739996"/>
                  <a:pt x="1955579" y="1723656"/>
                </a:cubicBezTo>
                <a:cubicBezTo>
                  <a:pt x="1981137" y="1707316"/>
                  <a:pt x="1971877" y="1699201"/>
                  <a:pt x="1971877" y="1699201"/>
                </a:cubicBezTo>
                <a:cubicBezTo>
                  <a:pt x="1971877" y="1699201"/>
                  <a:pt x="1976507" y="1685182"/>
                  <a:pt x="1982395" y="1678217"/>
                </a:cubicBezTo>
                <a:cubicBezTo>
                  <a:pt x="1988293" y="1671262"/>
                  <a:pt x="2001013" y="1663038"/>
                  <a:pt x="2010273" y="1659556"/>
                </a:cubicBezTo>
                <a:cubicBezTo>
                  <a:pt x="2019533" y="1656083"/>
                  <a:pt x="2030051" y="1653762"/>
                  <a:pt x="2030051" y="1645537"/>
                </a:cubicBezTo>
                <a:cubicBezTo>
                  <a:pt x="2030051" y="1637313"/>
                  <a:pt x="2025421" y="1614018"/>
                  <a:pt x="2025421" y="1614018"/>
                </a:cubicBezTo>
                <a:cubicBezTo>
                  <a:pt x="2025421" y="1614018"/>
                  <a:pt x="2026581" y="1591884"/>
                  <a:pt x="2027731" y="1588402"/>
                </a:cubicBezTo>
                <a:cubicBezTo>
                  <a:pt x="2028890" y="1584920"/>
                  <a:pt x="2044038" y="1558044"/>
                  <a:pt x="2044038" y="1558044"/>
                </a:cubicBezTo>
                <a:lnTo>
                  <a:pt x="2063817" y="1541694"/>
                </a:lnTo>
                <a:cubicBezTo>
                  <a:pt x="2063817" y="1541694"/>
                  <a:pt x="2085904" y="1547498"/>
                  <a:pt x="2096422" y="1541694"/>
                </a:cubicBezTo>
                <a:cubicBezTo>
                  <a:pt x="2106940" y="1535900"/>
                  <a:pt x="2120830" y="1519560"/>
                  <a:pt x="2120830" y="1519560"/>
                </a:cubicBezTo>
                <a:lnTo>
                  <a:pt x="2134818" y="1478764"/>
                </a:lnTo>
                <a:cubicBezTo>
                  <a:pt x="2134818" y="1478764"/>
                  <a:pt x="2148806" y="1466537"/>
                  <a:pt x="2162696" y="1464736"/>
                </a:cubicBezTo>
                <a:cubicBezTo>
                  <a:pt x="2176684" y="1462946"/>
                  <a:pt x="2211610" y="1461264"/>
                  <a:pt x="2230749" y="1475282"/>
                </a:cubicBezTo>
                <a:cubicBezTo>
                  <a:pt x="2249897" y="1489300"/>
                  <a:pt x="2295341" y="1484037"/>
                  <a:pt x="2328468" y="1519029"/>
                </a:cubicBezTo>
                <a:cubicBezTo>
                  <a:pt x="2361604" y="1554030"/>
                  <a:pt x="2368653" y="1580286"/>
                  <a:pt x="2382542" y="1583759"/>
                </a:cubicBezTo>
                <a:cubicBezTo>
                  <a:pt x="2396423" y="1587241"/>
                  <a:pt x="2424408" y="1589032"/>
                  <a:pt x="2433137" y="1580286"/>
                </a:cubicBezTo>
                <a:cubicBezTo>
                  <a:pt x="2441866" y="1571531"/>
                  <a:pt x="2461959" y="1541803"/>
                  <a:pt x="2461959" y="1541803"/>
                </a:cubicBezTo>
                <a:lnTo>
                  <a:pt x="2487310" y="1519983"/>
                </a:lnTo>
                <a:cubicBezTo>
                  <a:pt x="2487310" y="1519983"/>
                  <a:pt x="2493404" y="1515655"/>
                  <a:pt x="2504768" y="1518193"/>
                </a:cubicBezTo>
                <a:cubicBezTo>
                  <a:pt x="2516131" y="1520829"/>
                  <a:pt x="2536224" y="1536530"/>
                  <a:pt x="2536224" y="1536530"/>
                </a:cubicBezTo>
                <a:lnTo>
                  <a:pt x="2559786" y="1560149"/>
                </a:lnTo>
                <a:lnTo>
                  <a:pt x="2587654" y="1572377"/>
                </a:lnTo>
                <a:cubicBezTo>
                  <a:pt x="2587654" y="1572377"/>
                  <a:pt x="2607747" y="1571531"/>
                  <a:pt x="2610381" y="1571531"/>
                </a:cubicBezTo>
                <a:cubicBezTo>
                  <a:pt x="2613005" y="1571531"/>
                  <a:pt x="2621745" y="1577650"/>
                  <a:pt x="2636568" y="1568058"/>
                </a:cubicBezTo>
                <a:cubicBezTo>
                  <a:pt x="2651401" y="1558457"/>
                  <a:pt x="2699371" y="1529575"/>
                  <a:pt x="2699371" y="1529575"/>
                </a:cubicBezTo>
                <a:lnTo>
                  <a:pt x="2739556" y="1497209"/>
                </a:lnTo>
                <a:cubicBezTo>
                  <a:pt x="2739556" y="1497209"/>
                  <a:pt x="2735241" y="1489300"/>
                  <a:pt x="2750074" y="1488464"/>
                </a:cubicBezTo>
                <a:cubicBezTo>
                  <a:pt x="2751863" y="1488464"/>
                  <a:pt x="2753859" y="1488248"/>
                  <a:pt x="2756070" y="1488139"/>
                </a:cubicBezTo>
                <a:cubicBezTo>
                  <a:pt x="2737866" y="1445239"/>
                  <a:pt x="2709575" y="1396111"/>
                  <a:pt x="2709575" y="1396111"/>
                </a:cubicBezTo>
                <a:lnTo>
                  <a:pt x="2641198" y="1375236"/>
                </a:lnTo>
                <a:lnTo>
                  <a:pt x="2639939" y="1374390"/>
                </a:lnTo>
                <a:close/>
              </a:path>
            </a:pathLst>
          </a:custGeom>
          <a:solidFill>
            <a:srgbClr val="3566FC"/>
          </a:solidFill>
          <a:ln w="9827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en-CZ"/>
          </a:p>
        </p:txBody>
      </p:sp>
      <p:sp>
        <p:nvSpPr>
          <p:cNvPr id="75" name="Freeform 74">
            <a:hlinkClick r:id="rId5"/>
            <a:extLst>
              <a:ext uri="{FF2B5EF4-FFF2-40B4-BE49-F238E27FC236}">
                <a16:creationId xmlns:a16="http://schemas.microsoft.com/office/drawing/2014/main" id="{EA9A74BB-9EDA-188B-8BDF-EE090A3279AB}"/>
              </a:ext>
            </a:extLst>
          </p:cNvPr>
          <p:cNvSpPr/>
          <p:nvPr/>
        </p:nvSpPr>
        <p:spPr>
          <a:xfrm>
            <a:off x="9468987" y="2739555"/>
            <a:ext cx="2221968" cy="1792407"/>
          </a:xfrm>
          <a:custGeom>
            <a:avLst/>
            <a:gdLst>
              <a:gd name="connsiteX0" fmla="*/ 2219865 w 2221968"/>
              <a:gd name="connsiteY0" fmla="*/ 1435980 h 1792407"/>
              <a:gd name="connsiteX1" fmla="*/ 2209347 w 2221968"/>
              <a:gd name="connsiteY1" fmla="*/ 1426388 h 1792407"/>
              <a:gd name="connsiteX2" fmla="*/ 2190198 w 2221968"/>
              <a:gd name="connsiteY2" fmla="*/ 1410678 h 1792407"/>
              <a:gd name="connsiteX3" fmla="*/ 2178835 w 2221968"/>
              <a:gd name="connsiteY3" fmla="*/ 1395814 h 1792407"/>
              <a:gd name="connsiteX4" fmla="*/ 2170106 w 2221968"/>
              <a:gd name="connsiteY4" fmla="*/ 1346794 h 1792407"/>
              <a:gd name="connsiteX5" fmla="*/ 2164847 w 2221968"/>
              <a:gd name="connsiteY5" fmla="*/ 1289127 h 1792407"/>
              <a:gd name="connsiteX6" fmla="*/ 2156118 w 2221968"/>
              <a:gd name="connsiteY6" fmla="*/ 1248853 h 1792407"/>
              <a:gd name="connsiteX7" fmla="*/ 2145600 w 2221968"/>
              <a:gd name="connsiteY7" fmla="*/ 1219971 h 1792407"/>
              <a:gd name="connsiteX8" fmla="*/ 2122037 w 2221968"/>
              <a:gd name="connsiteY8" fmla="*/ 1196351 h 1792407"/>
              <a:gd name="connsiteX9" fmla="*/ 2090581 w 2221968"/>
              <a:gd name="connsiteY9" fmla="*/ 1209425 h 1792407"/>
              <a:gd name="connsiteX10" fmla="*/ 2061760 w 2221968"/>
              <a:gd name="connsiteY10" fmla="*/ 1215544 h 1792407"/>
              <a:gd name="connsiteX11" fmla="*/ 2034728 w 2221968"/>
              <a:gd name="connsiteY11" fmla="*/ 1207635 h 1792407"/>
              <a:gd name="connsiteX12" fmla="*/ 2022529 w 2221968"/>
              <a:gd name="connsiteY12" fmla="*/ 1199726 h 1792407"/>
              <a:gd name="connsiteX13" fmla="*/ 2016424 w 2221968"/>
              <a:gd name="connsiteY13" fmla="*/ 1181389 h 1792407"/>
              <a:gd name="connsiteX14" fmla="*/ 2014635 w 2221968"/>
              <a:gd name="connsiteY14" fmla="*/ 1163042 h 1792407"/>
              <a:gd name="connsiteX15" fmla="*/ 1983189 w 2221968"/>
              <a:gd name="connsiteY15" fmla="*/ 1154287 h 1792407"/>
              <a:gd name="connsiteX16" fmla="*/ 1935219 w 2221968"/>
              <a:gd name="connsiteY16" fmla="*/ 1152496 h 1792407"/>
              <a:gd name="connsiteX17" fmla="*/ 1918597 w 2221968"/>
              <a:gd name="connsiteY17" fmla="*/ 1140268 h 1792407"/>
              <a:gd name="connsiteX18" fmla="*/ 1877576 w 2221968"/>
              <a:gd name="connsiteY18" fmla="*/ 1086084 h 1792407"/>
              <a:gd name="connsiteX19" fmla="*/ 1840970 w 2221968"/>
              <a:gd name="connsiteY19" fmla="*/ 1011763 h 1792407"/>
              <a:gd name="connsiteX20" fmla="*/ 1818253 w 2221968"/>
              <a:gd name="connsiteY20" fmla="*/ 929532 h 1792407"/>
              <a:gd name="connsiteX21" fmla="*/ 1833076 w 2221968"/>
              <a:gd name="connsiteY21" fmla="*/ 895475 h 1792407"/>
              <a:gd name="connsiteX22" fmla="*/ 1857484 w 2221968"/>
              <a:gd name="connsiteY22" fmla="*/ 861320 h 1792407"/>
              <a:gd name="connsiteX23" fmla="*/ 1842651 w 2221968"/>
              <a:gd name="connsiteY23" fmla="*/ 841183 h 1792407"/>
              <a:gd name="connsiteX24" fmla="*/ 1813829 w 2221968"/>
              <a:gd name="connsiteY24" fmla="*/ 832437 h 1792407"/>
              <a:gd name="connsiteX25" fmla="*/ 1805946 w 2221968"/>
              <a:gd name="connsiteY25" fmla="*/ 814936 h 1792407"/>
              <a:gd name="connsiteX26" fmla="*/ 1803311 w 2221968"/>
              <a:gd name="connsiteY26" fmla="*/ 794799 h 1792407"/>
              <a:gd name="connsiteX27" fmla="*/ 1811205 w 2221968"/>
              <a:gd name="connsiteY27" fmla="*/ 770344 h 1792407"/>
              <a:gd name="connsiteX28" fmla="*/ 1807725 w 2221968"/>
              <a:gd name="connsiteY28" fmla="*/ 736287 h 1792407"/>
              <a:gd name="connsiteX29" fmla="*/ 1784173 w 2221968"/>
              <a:gd name="connsiteY29" fmla="*/ 738923 h 1792407"/>
              <a:gd name="connsiteX30" fmla="*/ 1784173 w 2221968"/>
              <a:gd name="connsiteY30" fmla="*/ 753787 h 1792407"/>
              <a:gd name="connsiteX31" fmla="*/ 1777223 w 2221968"/>
              <a:gd name="connsiteY31" fmla="*/ 771288 h 1792407"/>
              <a:gd name="connsiteX32" fmla="*/ 1762389 w 2221968"/>
              <a:gd name="connsiteY32" fmla="*/ 792271 h 1792407"/>
              <a:gd name="connsiteX33" fmla="*/ 1719688 w 2221968"/>
              <a:gd name="connsiteY33" fmla="*/ 783516 h 1792407"/>
              <a:gd name="connsiteX34" fmla="*/ 1676033 w 2221968"/>
              <a:gd name="connsiteY34" fmla="*/ 751997 h 1792407"/>
              <a:gd name="connsiteX35" fmla="*/ 1645531 w 2221968"/>
              <a:gd name="connsiteY35" fmla="*/ 730178 h 1792407"/>
              <a:gd name="connsiteX36" fmla="*/ 1621968 w 2221968"/>
              <a:gd name="connsiteY36" fmla="*/ 719632 h 1792407"/>
              <a:gd name="connsiteX37" fmla="*/ 1570529 w 2221968"/>
              <a:gd name="connsiteY37" fmla="*/ 707404 h 1792407"/>
              <a:gd name="connsiteX38" fmla="*/ 1529508 w 2221968"/>
              <a:gd name="connsiteY38" fmla="*/ 712677 h 1792407"/>
              <a:gd name="connsiteX39" fmla="*/ 1532133 w 2221968"/>
              <a:gd name="connsiteY39" fmla="*/ 727541 h 1792407"/>
              <a:gd name="connsiteX40" fmla="*/ 1529508 w 2221968"/>
              <a:gd name="connsiteY40" fmla="*/ 740615 h 1792407"/>
              <a:gd name="connsiteX41" fmla="*/ 1518144 w 2221968"/>
              <a:gd name="connsiteY41" fmla="*/ 748524 h 1792407"/>
              <a:gd name="connsiteX42" fmla="*/ 1503311 w 2221968"/>
              <a:gd name="connsiteY42" fmla="*/ 751161 h 1792407"/>
              <a:gd name="connsiteX43" fmla="*/ 1498052 w 2221968"/>
              <a:gd name="connsiteY43" fmla="*/ 772980 h 1792407"/>
              <a:gd name="connsiteX44" fmla="*/ 1474490 w 2221968"/>
              <a:gd name="connsiteY44" fmla="*/ 769498 h 1792407"/>
              <a:gd name="connsiteX45" fmla="*/ 1451773 w 2221968"/>
              <a:gd name="connsiteY45" fmla="*/ 754633 h 1792407"/>
              <a:gd name="connsiteX46" fmla="*/ 1442199 w 2221968"/>
              <a:gd name="connsiteY46" fmla="*/ 736287 h 1792407"/>
              <a:gd name="connsiteX47" fmla="*/ 1433470 w 2221968"/>
              <a:gd name="connsiteY47" fmla="*/ 719632 h 1792407"/>
              <a:gd name="connsiteX48" fmla="*/ 1428210 w 2221968"/>
              <a:gd name="connsiteY48" fmla="*/ 681158 h 1792407"/>
              <a:gd name="connsiteX49" fmla="*/ 1391604 w 2221968"/>
              <a:gd name="connsiteY49" fmla="*/ 669766 h 1792407"/>
              <a:gd name="connsiteX50" fmla="*/ 1362782 w 2221968"/>
              <a:gd name="connsiteY50" fmla="*/ 668930 h 1792407"/>
              <a:gd name="connsiteX51" fmla="*/ 1350573 w 2221968"/>
              <a:gd name="connsiteY51" fmla="*/ 665448 h 1792407"/>
              <a:gd name="connsiteX52" fmla="*/ 1331435 w 2221968"/>
              <a:gd name="connsiteY52" fmla="*/ 636565 h 1792407"/>
              <a:gd name="connsiteX53" fmla="*/ 1331435 w 2221968"/>
              <a:gd name="connsiteY53" fmla="*/ 617372 h 1792407"/>
              <a:gd name="connsiteX54" fmla="*/ 1296509 w 2221968"/>
              <a:gd name="connsiteY54" fmla="*/ 616536 h 1792407"/>
              <a:gd name="connsiteX55" fmla="*/ 1288625 w 2221968"/>
              <a:gd name="connsiteY55" fmla="*/ 635719 h 1792407"/>
              <a:gd name="connsiteX56" fmla="*/ 1285991 w 2221968"/>
              <a:gd name="connsiteY56" fmla="*/ 653220 h 1792407"/>
              <a:gd name="connsiteX57" fmla="*/ 1265053 w 2221968"/>
              <a:gd name="connsiteY57" fmla="*/ 657538 h 1792407"/>
              <a:gd name="connsiteX58" fmla="*/ 1236232 w 2221968"/>
              <a:gd name="connsiteY58" fmla="*/ 650583 h 1792407"/>
              <a:gd name="connsiteX59" fmla="*/ 1216149 w 2221968"/>
              <a:gd name="connsiteY59" fmla="*/ 629600 h 1792407"/>
              <a:gd name="connsiteX60" fmla="*/ 1198681 w 2221968"/>
              <a:gd name="connsiteY60" fmla="*/ 595445 h 1792407"/>
              <a:gd name="connsiteX61" fmla="*/ 1191742 w 2221968"/>
              <a:gd name="connsiteY61" fmla="*/ 553488 h 1792407"/>
              <a:gd name="connsiteX62" fmla="*/ 1181223 w 2221968"/>
              <a:gd name="connsiteY62" fmla="*/ 528078 h 1792407"/>
              <a:gd name="connsiteX63" fmla="*/ 1151557 w 2221968"/>
              <a:gd name="connsiteY63" fmla="*/ 502678 h 1792407"/>
              <a:gd name="connsiteX64" fmla="*/ 1095703 w 2221968"/>
              <a:gd name="connsiteY64" fmla="*/ 500042 h 1792407"/>
              <a:gd name="connsiteX65" fmla="*/ 1077400 w 2221968"/>
              <a:gd name="connsiteY65" fmla="*/ 527134 h 1792407"/>
              <a:gd name="connsiteX66" fmla="*/ 1092233 w 2221968"/>
              <a:gd name="connsiteY66" fmla="*/ 542844 h 1792407"/>
              <a:gd name="connsiteX67" fmla="*/ 1115795 w 2221968"/>
              <a:gd name="connsiteY67" fmla="*/ 542844 h 1792407"/>
              <a:gd name="connsiteX68" fmla="*/ 1134099 w 2221968"/>
              <a:gd name="connsiteY68" fmla="*/ 546317 h 1792407"/>
              <a:gd name="connsiteX69" fmla="*/ 1146297 w 2221968"/>
              <a:gd name="connsiteY69" fmla="*/ 581318 h 1792407"/>
              <a:gd name="connsiteX70" fmla="*/ 1141039 w 2221968"/>
              <a:gd name="connsiteY70" fmla="*/ 607574 h 1792407"/>
              <a:gd name="connsiteX71" fmla="*/ 1125370 w 2221968"/>
              <a:gd name="connsiteY71" fmla="*/ 613683 h 1792407"/>
              <a:gd name="connsiteX72" fmla="*/ 1105277 w 2221968"/>
              <a:gd name="connsiteY72" fmla="*/ 606728 h 1792407"/>
              <a:gd name="connsiteX73" fmla="*/ 1083504 w 2221968"/>
              <a:gd name="connsiteY73" fmla="*/ 597137 h 1792407"/>
              <a:gd name="connsiteX74" fmla="*/ 1049522 w 2221968"/>
              <a:gd name="connsiteY74" fmla="*/ 597137 h 1792407"/>
              <a:gd name="connsiteX75" fmla="*/ 1032909 w 2221968"/>
              <a:gd name="connsiteY75" fmla="*/ 612001 h 1792407"/>
              <a:gd name="connsiteX76" fmla="*/ 1012817 w 2221968"/>
              <a:gd name="connsiteY76" fmla="*/ 629502 h 1792407"/>
              <a:gd name="connsiteX77" fmla="*/ 978736 w 2221968"/>
              <a:gd name="connsiteY77" fmla="*/ 671458 h 1792407"/>
              <a:gd name="connsiteX78" fmla="*/ 914143 w 2221968"/>
              <a:gd name="connsiteY78" fmla="*/ 682840 h 1792407"/>
              <a:gd name="connsiteX79" fmla="*/ 862704 w 2221968"/>
              <a:gd name="connsiteY79" fmla="*/ 662703 h 1792407"/>
              <a:gd name="connsiteX80" fmla="*/ 852186 w 2221968"/>
              <a:gd name="connsiteY80" fmla="*/ 625075 h 1792407"/>
              <a:gd name="connsiteX81" fmla="*/ 825999 w 2221968"/>
              <a:gd name="connsiteY81" fmla="*/ 605882 h 1792407"/>
              <a:gd name="connsiteX82" fmla="*/ 799802 w 2221968"/>
              <a:gd name="connsiteY82" fmla="*/ 603246 h 1792407"/>
              <a:gd name="connsiteX83" fmla="*/ 786757 w 2221968"/>
              <a:gd name="connsiteY83" fmla="*/ 591864 h 1792407"/>
              <a:gd name="connsiteX84" fmla="*/ 777193 w 2221968"/>
              <a:gd name="connsiteY84" fmla="*/ 568245 h 1792407"/>
              <a:gd name="connsiteX85" fmla="*/ 764984 w 2221968"/>
              <a:gd name="connsiteY85" fmla="*/ 530617 h 1792407"/>
              <a:gd name="connsiteX86" fmla="*/ 751940 w 2221968"/>
              <a:gd name="connsiteY86" fmla="*/ 506997 h 1792407"/>
              <a:gd name="connsiteX87" fmla="*/ 722283 w 2221968"/>
              <a:gd name="connsiteY87" fmla="*/ 463250 h 1792407"/>
              <a:gd name="connsiteX88" fmla="*/ 708295 w 2221968"/>
              <a:gd name="connsiteY88" fmla="*/ 436994 h 1792407"/>
              <a:gd name="connsiteX89" fmla="*/ 700402 w 2221968"/>
              <a:gd name="connsiteY89" fmla="*/ 422976 h 1792407"/>
              <a:gd name="connsiteX90" fmla="*/ 682944 w 2221968"/>
              <a:gd name="connsiteY90" fmla="*/ 420340 h 1792407"/>
              <a:gd name="connsiteX91" fmla="*/ 663795 w 2221968"/>
              <a:gd name="connsiteY91" fmla="*/ 438686 h 1792407"/>
              <a:gd name="connsiteX92" fmla="*/ 638443 w 2221968"/>
              <a:gd name="connsiteY92" fmla="*/ 441323 h 1792407"/>
              <a:gd name="connsiteX93" fmla="*/ 597423 w 2221968"/>
              <a:gd name="connsiteY93" fmla="*/ 413385 h 1792407"/>
              <a:gd name="connsiteX94" fmla="*/ 554712 w 2221968"/>
              <a:gd name="connsiteY94" fmla="*/ 379327 h 1792407"/>
              <a:gd name="connsiteX95" fmla="*/ 534620 w 2221968"/>
              <a:gd name="connsiteY95" fmla="*/ 345280 h 1792407"/>
              <a:gd name="connsiteX96" fmla="*/ 572180 w 2221968"/>
              <a:gd name="connsiteY96" fmla="*/ 298897 h 1792407"/>
              <a:gd name="connsiteX97" fmla="*/ 611411 w 2221968"/>
              <a:gd name="connsiteY97" fmla="*/ 290988 h 1792407"/>
              <a:gd name="connsiteX98" fmla="*/ 655911 w 2221968"/>
              <a:gd name="connsiteY98" fmla="*/ 281396 h 1792407"/>
              <a:gd name="connsiteX99" fmla="*/ 682098 w 2221968"/>
              <a:gd name="connsiteY99" fmla="*/ 276124 h 1792407"/>
              <a:gd name="connsiteX100" fmla="*/ 685568 w 2221968"/>
              <a:gd name="connsiteY100" fmla="*/ 248185 h 1792407"/>
              <a:gd name="connsiteX101" fmla="*/ 698612 w 2221968"/>
              <a:gd name="connsiteY101" fmla="*/ 229003 h 1792407"/>
              <a:gd name="connsiteX102" fmla="*/ 716916 w 2221968"/>
              <a:gd name="connsiteY102" fmla="*/ 228157 h 1792407"/>
              <a:gd name="connsiteX103" fmla="*/ 756147 w 2221968"/>
              <a:gd name="connsiteY103" fmla="*/ 214138 h 1792407"/>
              <a:gd name="connsiteX104" fmla="*/ 747418 w 2221968"/>
              <a:gd name="connsiteY104" fmla="*/ 169545 h 1792407"/>
              <a:gd name="connsiteX105" fmla="*/ 723856 w 2221968"/>
              <a:gd name="connsiteY105" fmla="*/ 158154 h 1792407"/>
              <a:gd name="connsiteX106" fmla="*/ 704717 w 2221968"/>
              <a:gd name="connsiteY106" fmla="*/ 147618 h 1792407"/>
              <a:gd name="connsiteX107" fmla="*/ 700402 w 2221968"/>
              <a:gd name="connsiteY107" fmla="*/ 121362 h 1792407"/>
              <a:gd name="connsiteX108" fmla="*/ 724809 w 2221968"/>
              <a:gd name="connsiteY108" fmla="*/ 75923 h 1792407"/>
              <a:gd name="connsiteX109" fmla="*/ 726598 w 2221968"/>
              <a:gd name="connsiteY109" fmla="*/ 42722 h 1792407"/>
              <a:gd name="connsiteX110" fmla="*/ 694297 w 2221968"/>
              <a:gd name="connsiteY110" fmla="*/ 12147 h 1792407"/>
              <a:gd name="connsiteX111" fmla="*/ 664640 w 2221968"/>
              <a:gd name="connsiteY111" fmla="*/ 3392 h 1792407"/>
              <a:gd name="connsiteX112" fmla="*/ 649807 w 2221968"/>
              <a:gd name="connsiteY112" fmla="*/ 6875 h 1792407"/>
              <a:gd name="connsiteX113" fmla="*/ 652431 w 2221968"/>
              <a:gd name="connsiteY113" fmla="*/ 42722 h 1792407"/>
              <a:gd name="connsiteX114" fmla="*/ 648126 w 2221968"/>
              <a:gd name="connsiteY114" fmla="*/ 62859 h 1792407"/>
              <a:gd name="connsiteX115" fmla="*/ 620248 w 2221968"/>
              <a:gd name="connsiteY115" fmla="*/ 92588 h 1792407"/>
              <a:gd name="connsiteX116" fmla="*/ 601100 w 2221968"/>
              <a:gd name="connsiteY116" fmla="*/ 108288 h 1792407"/>
              <a:gd name="connsiteX117" fmla="*/ 577537 w 2221968"/>
              <a:gd name="connsiteY117" fmla="*/ 123152 h 1792407"/>
              <a:gd name="connsiteX118" fmla="*/ 540930 w 2221968"/>
              <a:gd name="connsiteY118" fmla="*/ 116197 h 1792407"/>
              <a:gd name="connsiteX119" fmla="*/ 492970 w 2221968"/>
              <a:gd name="connsiteY119" fmla="*/ 105652 h 1792407"/>
              <a:gd name="connsiteX120" fmla="*/ 437116 w 2221968"/>
              <a:gd name="connsiteY120" fmla="*/ 110924 h 1792407"/>
              <a:gd name="connsiteX121" fmla="*/ 407450 w 2221968"/>
              <a:gd name="connsiteY121" fmla="*/ 119680 h 1792407"/>
              <a:gd name="connsiteX122" fmla="*/ 383887 w 2221968"/>
              <a:gd name="connsiteY122" fmla="*/ 131062 h 1792407"/>
              <a:gd name="connsiteX123" fmla="*/ 353385 w 2221968"/>
              <a:gd name="connsiteY123" fmla="*/ 150254 h 1792407"/>
              <a:gd name="connsiteX124" fmla="*/ 341490 w 2221968"/>
              <a:gd name="connsiteY124" fmla="*/ 155626 h 1792407"/>
              <a:gd name="connsiteX125" fmla="*/ 329292 w 2221968"/>
              <a:gd name="connsiteY125" fmla="*/ 239961 h 1792407"/>
              <a:gd name="connsiteX126" fmla="*/ 285322 w 2221968"/>
              <a:gd name="connsiteY126" fmla="*/ 223730 h 1792407"/>
              <a:gd name="connsiteX127" fmla="*/ 254083 w 2221968"/>
              <a:gd name="connsiteY127" fmla="*/ 248077 h 1792407"/>
              <a:gd name="connsiteX128" fmla="*/ 223580 w 2221968"/>
              <a:gd name="connsiteY128" fmla="*/ 292149 h 1792407"/>
              <a:gd name="connsiteX129" fmla="*/ 199703 w 2221968"/>
              <a:gd name="connsiteY129" fmla="*/ 294470 h 1792407"/>
              <a:gd name="connsiteX130" fmla="*/ 171934 w 2221968"/>
              <a:gd name="connsiteY130" fmla="*/ 297943 h 1792407"/>
              <a:gd name="connsiteX131" fmla="*/ 115235 w 2221968"/>
              <a:gd name="connsiteY131" fmla="*/ 348969 h 1792407"/>
              <a:gd name="connsiteX132" fmla="*/ 108295 w 2221968"/>
              <a:gd name="connsiteY132" fmla="*/ 408112 h 1792407"/>
              <a:gd name="connsiteX133" fmla="*/ 111765 w 2221968"/>
              <a:gd name="connsiteY133" fmla="*/ 432469 h 1792407"/>
              <a:gd name="connsiteX134" fmla="*/ 85145 w 2221968"/>
              <a:gd name="connsiteY134" fmla="*/ 446379 h 1792407"/>
              <a:gd name="connsiteX135" fmla="*/ 73575 w 2221968"/>
              <a:gd name="connsiteY135" fmla="*/ 471897 h 1792407"/>
              <a:gd name="connsiteX136" fmla="*/ 102505 w 2221968"/>
              <a:gd name="connsiteY136" fmla="*/ 510479 h 1792407"/>
              <a:gd name="connsiteX137" fmla="*/ 68945 w 2221968"/>
              <a:gd name="connsiteY137" fmla="*/ 558968 h 1792407"/>
              <a:gd name="connsiteX138" fmla="*/ 578 w 2221968"/>
              <a:gd name="connsiteY138" fmla="*/ 664602 h 1792407"/>
              <a:gd name="connsiteX139" fmla="*/ 32978 w 2221968"/>
              <a:gd name="connsiteY139" fmla="*/ 731968 h 1792407"/>
              <a:gd name="connsiteX140" fmla="*/ 52648 w 2221968"/>
              <a:gd name="connsiteY140" fmla="*/ 786477 h 1792407"/>
              <a:gd name="connsiteX141" fmla="*/ 17928 w 2221968"/>
              <a:gd name="connsiteY141" fmla="*/ 813146 h 1792407"/>
              <a:gd name="connsiteX142" fmla="*/ 32978 w 2221968"/>
              <a:gd name="connsiteY142" fmla="*/ 828217 h 1792407"/>
              <a:gd name="connsiteX143" fmla="*/ 8678 w 2221968"/>
              <a:gd name="connsiteY143" fmla="*/ 873449 h 1792407"/>
              <a:gd name="connsiteX144" fmla="*/ 24878 w 2221968"/>
              <a:gd name="connsiteY144" fmla="*/ 958208 h 1792407"/>
              <a:gd name="connsiteX145" fmla="*/ 49177 w 2221968"/>
              <a:gd name="connsiteY145" fmla="*/ 960520 h 1792407"/>
              <a:gd name="connsiteX146" fmla="*/ 82727 w 2221968"/>
              <a:gd name="connsiteY146" fmla="*/ 941966 h 1792407"/>
              <a:gd name="connsiteX147" fmla="*/ 110497 w 2221968"/>
              <a:gd name="connsiteY147" fmla="*/ 946610 h 1792407"/>
              <a:gd name="connsiteX148" fmla="*/ 96617 w 2221968"/>
              <a:gd name="connsiteY148" fmla="*/ 979083 h 1792407"/>
              <a:gd name="connsiteX149" fmla="*/ 86197 w 2221968"/>
              <a:gd name="connsiteY149" fmla="*/ 1006913 h 1792407"/>
              <a:gd name="connsiteX150" fmla="*/ 90827 w 2221968"/>
              <a:gd name="connsiteY150" fmla="*/ 1020823 h 1792407"/>
              <a:gd name="connsiteX151" fmla="*/ 126696 w 2221968"/>
              <a:gd name="connsiteY151" fmla="*/ 1009225 h 1792407"/>
              <a:gd name="connsiteX152" fmla="*/ 164886 w 2221968"/>
              <a:gd name="connsiteY152" fmla="*/ 1012707 h 1792407"/>
              <a:gd name="connsiteX153" fmla="*/ 229783 w 2221968"/>
              <a:gd name="connsiteY153" fmla="*/ 1056779 h 1792407"/>
              <a:gd name="connsiteX154" fmla="*/ 243673 w 2221968"/>
              <a:gd name="connsiteY154" fmla="*/ 1025466 h 1792407"/>
              <a:gd name="connsiteX155" fmla="*/ 269122 w 2221968"/>
              <a:gd name="connsiteY155" fmla="*/ 1026627 h 1792407"/>
              <a:gd name="connsiteX156" fmla="*/ 361799 w 2221968"/>
              <a:gd name="connsiteY156" fmla="*/ 1136688 h 1792407"/>
              <a:gd name="connsiteX157" fmla="*/ 398829 w 2221968"/>
              <a:gd name="connsiteY157" fmla="*/ 1136688 h 1792407"/>
              <a:gd name="connsiteX158" fmla="*/ 427748 w 2221968"/>
              <a:gd name="connsiteY158" fmla="*/ 1129939 h 1792407"/>
              <a:gd name="connsiteX159" fmla="*/ 449738 w 2221968"/>
              <a:gd name="connsiteY159" fmla="*/ 1136688 h 1792407"/>
              <a:gd name="connsiteX160" fmla="*/ 460148 w 2221968"/>
              <a:gd name="connsiteY160" fmla="*/ 1154287 h 1792407"/>
              <a:gd name="connsiteX161" fmla="*/ 482137 w 2221968"/>
              <a:gd name="connsiteY161" fmla="*/ 1148492 h 1792407"/>
              <a:gd name="connsiteX162" fmla="*/ 500647 w 2221968"/>
              <a:gd name="connsiteY162" fmla="*/ 1124135 h 1792407"/>
              <a:gd name="connsiteX163" fmla="*/ 522627 w 2221968"/>
              <a:gd name="connsiteY163" fmla="*/ 1136688 h 1792407"/>
              <a:gd name="connsiteX164" fmla="*/ 542307 w 2221968"/>
              <a:gd name="connsiteY164" fmla="*/ 1154287 h 1792407"/>
              <a:gd name="connsiteX165" fmla="*/ 588586 w 2221968"/>
              <a:gd name="connsiteY165" fmla="*/ 1158930 h 1792407"/>
              <a:gd name="connsiteX166" fmla="*/ 636025 w 2221968"/>
              <a:gd name="connsiteY166" fmla="*/ 1136688 h 1792407"/>
              <a:gd name="connsiteX167" fmla="*/ 682305 w 2221968"/>
              <a:gd name="connsiteY167" fmla="*/ 1158930 h 1792407"/>
              <a:gd name="connsiteX168" fmla="*/ 711234 w 2221968"/>
              <a:gd name="connsiteY168" fmla="*/ 1194354 h 1792407"/>
              <a:gd name="connsiteX169" fmla="*/ 703134 w 2221968"/>
              <a:gd name="connsiteY169" fmla="*/ 1263403 h 1792407"/>
              <a:gd name="connsiteX170" fmla="*/ 719334 w 2221968"/>
              <a:gd name="connsiteY170" fmla="*/ 1290072 h 1792407"/>
              <a:gd name="connsiteX171" fmla="*/ 756363 w 2221968"/>
              <a:gd name="connsiteY171" fmla="*/ 1287750 h 1792407"/>
              <a:gd name="connsiteX172" fmla="*/ 787603 w 2221968"/>
              <a:gd name="connsiteY172" fmla="*/ 1283117 h 1792407"/>
              <a:gd name="connsiteX173" fmla="*/ 818843 w 2221968"/>
              <a:gd name="connsiteY173" fmla="*/ 1357438 h 1792407"/>
              <a:gd name="connsiteX174" fmla="*/ 868601 w 2221968"/>
              <a:gd name="connsiteY174" fmla="*/ 1364393 h 1792407"/>
              <a:gd name="connsiteX175" fmla="*/ 936969 w 2221968"/>
              <a:gd name="connsiteY175" fmla="*/ 1430599 h 1792407"/>
              <a:gd name="connsiteX176" fmla="*/ 909199 w 2221968"/>
              <a:gd name="connsiteY176" fmla="*/ 1490902 h 1792407"/>
              <a:gd name="connsiteX177" fmla="*/ 928869 w 2221968"/>
              <a:gd name="connsiteY177" fmla="*/ 1514099 h 1792407"/>
              <a:gd name="connsiteX178" fmla="*/ 950859 w 2221968"/>
              <a:gd name="connsiteY178" fmla="*/ 1508295 h 1792407"/>
              <a:gd name="connsiteX179" fmla="*/ 1001768 w 2221968"/>
              <a:gd name="connsiteY179" fmla="*/ 1485108 h 1792407"/>
              <a:gd name="connsiteX180" fmla="*/ 1026068 w 2221968"/>
              <a:gd name="connsiteY180" fmla="*/ 1536134 h 1792407"/>
              <a:gd name="connsiteX181" fmla="*/ 1094445 w 2221968"/>
              <a:gd name="connsiteY181" fmla="*/ 1545509 h 1792407"/>
              <a:gd name="connsiteX182" fmla="*/ 1117053 w 2221968"/>
              <a:gd name="connsiteY182" fmla="*/ 1598857 h 1792407"/>
              <a:gd name="connsiteX183" fmla="*/ 1155243 w 2221968"/>
              <a:gd name="connsiteY183" fmla="*/ 1609295 h 1792407"/>
              <a:gd name="connsiteX184" fmla="*/ 1231710 w 2221968"/>
              <a:gd name="connsiteY184" fmla="*/ 1570919 h 1792407"/>
              <a:gd name="connsiteX185" fmla="*/ 1290729 w 2221968"/>
              <a:gd name="connsiteY185" fmla="*/ 1570919 h 1792407"/>
              <a:gd name="connsiteX186" fmla="*/ 1311549 w 2221968"/>
              <a:gd name="connsiteY186" fmla="*/ 1581465 h 1792407"/>
              <a:gd name="connsiteX187" fmla="*/ 1330698 w 2221968"/>
              <a:gd name="connsiteY187" fmla="*/ 1570919 h 1792407"/>
              <a:gd name="connsiteX188" fmla="*/ 1353316 w 2221968"/>
              <a:gd name="connsiteY188" fmla="*/ 1586630 h 1792407"/>
              <a:gd name="connsiteX189" fmla="*/ 1398436 w 2221968"/>
              <a:gd name="connsiteY189" fmla="*/ 1609295 h 1792407"/>
              <a:gd name="connsiteX190" fmla="*/ 1483533 w 2221968"/>
              <a:gd name="connsiteY190" fmla="*/ 1609295 h 1792407"/>
              <a:gd name="connsiteX191" fmla="*/ 1530452 w 2221968"/>
              <a:gd name="connsiteY191" fmla="*/ 1625005 h 1792407"/>
              <a:gd name="connsiteX192" fmla="*/ 1537392 w 2221968"/>
              <a:gd name="connsiteY192" fmla="*/ 1658098 h 1792407"/>
              <a:gd name="connsiteX193" fmla="*/ 1553071 w 2221968"/>
              <a:gd name="connsiteY193" fmla="*/ 1689410 h 1792407"/>
              <a:gd name="connsiteX194" fmla="*/ 1601660 w 2221968"/>
              <a:gd name="connsiteY194" fmla="*/ 1706813 h 1792407"/>
              <a:gd name="connsiteX195" fmla="*/ 1612080 w 2221968"/>
              <a:gd name="connsiteY195" fmla="*/ 1732951 h 1792407"/>
              <a:gd name="connsiteX196" fmla="*/ 1612080 w 2221968"/>
              <a:gd name="connsiteY196" fmla="*/ 1776491 h 1792407"/>
              <a:gd name="connsiteX197" fmla="*/ 1649424 w 2221968"/>
              <a:gd name="connsiteY197" fmla="*/ 1792408 h 1792407"/>
              <a:gd name="connsiteX198" fmla="*/ 1647949 w 2221968"/>
              <a:gd name="connsiteY198" fmla="*/ 1789673 h 1792407"/>
              <a:gd name="connsiteX199" fmla="*/ 1659312 w 2221968"/>
              <a:gd name="connsiteY199" fmla="*/ 1783554 h 1792407"/>
              <a:gd name="connsiteX200" fmla="*/ 1690758 w 2221968"/>
              <a:gd name="connsiteY200" fmla="*/ 1783554 h 1792407"/>
              <a:gd name="connsiteX201" fmla="*/ 1729154 w 2221968"/>
              <a:gd name="connsiteY201" fmla="*/ 1780072 h 1792407"/>
              <a:gd name="connsiteX202" fmla="*/ 1743988 w 2221968"/>
              <a:gd name="connsiteY202" fmla="*/ 1752980 h 1792407"/>
              <a:gd name="connsiteX203" fmla="*/ 1752717 w 2221968"/>
              <a:gd name="connsiteY203" fmla="*/ 1728524 h 1792407"/>
              <a:gd name="connsiteX204" fmla="*/ 1759657 w 2221968"/>
              <a:gd name="connsiteY204" fmla="*/ 1707551 h 1792407"/>
              <a:gd name="connsiteX205" fmla="*/ 1778805 w 2221968"/>
              <a:gd name="connsiteY205" fmla="*/ 1688358 h 1792407"/>
              <a:gd name="connsiteX206" fmla="*/ 1814567 w 2221968"/>
              <a:gd name="connsiteY206" fmla="*/ 1662112 h 1792407"/>
              <a:gd name="connsiteX207" fmla="*/ 1836340 w 2221968"/>
              <a:gd name="connsiteY207" fmla="*/ 1638492 h 1792407"/>
              <a:gd name="connsiteX208" fmla="*/ 1819717 w 2221968"/>
              <a:gd name="connsiteY208" fmla="*/ 1610554 h 1792407"/>
              <a:gd name="connsiteX209" fmla="*/ 1813623 w 2221968"/>
              <a:gd name="connsiteY209" fmla="*/ 1583462 h 1792407"/>
              <a:gd name="connsiteX210" fmla="*/ 1860748 w 2221968"/>
              <a:gd name="connsiteY210" fmla="*/ 1547624 h 1792407"/>
              <a:gd name="connsiteX211" fmla="*/ 1885146 w 2221968"/>
              <a:gd name="connsiteY211" fmla="*/ 1540659 h 1792407"/>
              <a:gd name="connsiteX212" fmla="*/ 1906919 w 2221968"/>
              <a:gd name="connsiteY212" fmla="*/ 1553733 h 1792407"/>
              <a:gd name="connsiteX213" fmla="*/ 1922598 w 2221968"/>
              <a:gd name="connsiteY213" fmla="*/ 1572080 h 1792407"/>
              <a:gd name="connsiteX214" fmla="*/ 1952264 w 2221968"/>
              <a:gd name="connsiteY214" fmla="*/ 1559852 h 1792407"/>
              <a:gd name="connsiteX215" fmla="*/ 1969722 w 2221968"/>
              <a:gd name="connsiteY215" fmla="*/ 1544988 h 1792407"/>
              <a:gd name="connsiteX216" fmla="*/ 2001168 w 2221968"/>
              <a:gd name="connsiteY216" fmla="*/ 1542352 h 1792407"/>
              <a:gd name="connsiteX217" fmla="*/ 2029046 w 2221968"/>
              <a:gd name="connsiteY217" fmla="*/ 1551943 h 1792407"/>
              <a:gd name="connsiteX218" fmla="*/ 2046514 w 2221968"/>
              <a:gd name="connsiteY218" fmla="*/ 1565961 h 1792407"/>
              <a:gd name="connsiteX219" fmla="*/ 2075336 w 2221968"/>
              <a:gd name="connsiteY219" fmla="*/ 1571234 h 1792407"/>
              <a:gd name="connsiteX220" fmla="*/ 2109416 w 2221968"/>
              <a:gd name="connsiteY220" fmla="*/ 1563325 h 1792407"/>
              <a:gd name="connsiteX221" fmla="*/ 2132978 w 2221968"/>
              <a:gd name="connsiteY221" fmla="*/ 1544988 h 1792407"/>
              <a:gd name="connsiteX222" fmla="*/ 2156541 w 2221968"/>
              <a:gd name="connsiteY222" fmla="*/ 1519578 h 1792407"/>
              <a:gd name="connsiteX223" fmla="*/ 2173999 w 2221968"/>
              <a:gd name="connsiteY223" fmla="*/ 1511669 h 1792407"/>
              <a:gd name="connsiteX224" fmla="*/ 2197561 w 2221968"/>
              <a:gd name="connsiteY224" fmla="*/ 1509878 h 1792407"/>
              <a:gd name="connsiteX225" fmla="*/ 2201031 w 2221968"/>
              <a:gd name="connsiteY225" fmla="*/ 1480150 h 1792407"/>
              <a:gd name="connsiteX226" fmla="*/ 2210605 w 2221968"/>
              <a:gd name="connsiteY226" fmla="*/ 1473195 h 1792407"/>
              <a:gd name="connsiteX227" fmla="*/ 2221969 w 2221968"/>
              <a:gd name="connsiteY227" fmla="*/ 1457485 h 1792407"/>
              <a:gd name="connsiteX228" fmla="*/ 2219334 w 2221968"/>
              <a:gd name="connsiteY228" fmla="*/ 1435665 h 1792407"/>
              <a:gd name="connsiteX229" fmla="*/ 2219865 w 2221968"/>
              <a:gd name="connsiteY229" fmla="*/ 1435980 h 1792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</a:cxnLst>
            <a:rect l="l" t="t" r="r" b="b"/>
            <a:pathLst>
              <a:path w="2221968" h="1792407">
                <a:moveTo>
                  <a:pt x="2219865" y="1435980"/>
                </a:moveTo>
                <a:lnTo>
                  <a:pt x="2209347" y="1426388"/>
                </a:lnTo>
                <a:cubicBezTo>
                  <a:pt x="2209347" y="1426388"/>
                  <a:pt x="2192724" y="1414161"/>
                  <a:pt x="2190198" y="1410678"/>
                </a:cubicBezTo>
                <a:cubicBezTo>
                  <a:pt x="2187672" y="1407196"/>
                  <a:pt x="2189353" y="1404559"/>
                  <a:pt x="2178835" y="1395814"/>
                </a:cubicBezTo>
                <a:cubicBezTo>
                  <a:pt x="2168317" y="1387059"/>
                  <a:pt x="2171895" y="1358176"/>
                  <a:pt x="2170106" y="1346794"/>
                </a:cubicBezTo>
                <a:cubicBezTo>
                  <a:pt x="2168317" y="1335403"/>
                  <a:pt x="2164847" y="1289127"/>
                  <a:pt x="2164847" y="1289127"/>
                </a:cubicBezTo>
                <a:lnTo>
                  <a:pt x="2156118" y="1248853"/>
                </a:lnTo>
                <a:lnTo>
                  <a:pt x="2145600" y="1219971"/>
                </a:lnTo>
                <a:cubicBezTo>
                  <a:pt x="2145600" y="1219971"/>
                  <a:pt x="2141285" y="1190242"/>
                  <a:pt x="2122037" y="1196351"/>
                </a:cubicBezTo>
                <a:cubicBezTo>
                  <a:pt x="2102790" y="1202470"/>
                  <a:pt x="2090581" y="1209425"/>
                  <a:pt x="2090581" y="1209425"/>
                </a:cubicBezTo>
                <a:lnTo>
                  <a:pt x="2061760" y="1215544"/>
                </a:lnTo>
                <a:lnTo>
                  <a:pt x="2034728" y="1207635"/>
                </a:lnTo>
                <a:lnTo>
                  <a:pt x="2022529" y="1199726"/>
                </a:lnTo>
                <a:lnTo>
                  <a:pt x="2016424" y="1181389"/>
                </a:lnTo>
                <a:cubicBezTo>
                  <a:pt x="2016424" y="1181389"/>
                  <a:pt x="2020740" y="1169151"/>
                  <a:pt x="2014635" y="1163042"/>
                </a:cubicBezTo>
                <a:cubicBezTo>
                  <a:pt x="2008541" y="1156923"/>
                  <a:pt x="1991918" y="1153450"/>
                  <a:pt x="1983189" y="1154287"/>
                </a:cubicBezTo>
                <a:cubicBezTo>
                  <a:pt x="1974451" y="1155133"/>
                  <a:pt x="1935219" y="1152496"/>
                  <a:pt x="1935219" y="1152496"/>
                </a:cubicBezTo>
                <a:cubicBezTo>
                  <a:pt x="1935219" y="1152496"/>
                  <a:pt x="1923021" y="1145541"/>
                  <a:pt x="1918597" y="1140268"/>
                </a:cubicBezTo>
                <a:cubicBezTo>
                  <a:pt x="1914183" y="1134995"/>
                  <a:pt x="1877576" y="1086084"/>
                  <a:pt x="1877576" y="1086084"/>
                </a:cubicBezTo>
                <a:cubicBezTo>
                  <a:pt x="1877576" y="1086084"/>
                  <a:pt x="1847074" y="1025781"/>
                  <a:pt x="1840970" y="1011763"/>
                </a:cubicBezTo>
                <a:cubicBezTo>
                  <a:pt x="1834866" y="997735"/>
                  <a:pt x="1816562" y="936595"/>
                  <a:pt x="1818253" y="929532"/>
                </a:cubicBezTo>
                <a:cubicBezTo>
                  <a:pt x="1820042" y="922577"/>
                  <a:pt x="1804255" y="912031"/>
                  <a:pt x="1833076" y="895475"/>
                </a:cubicBezTo>
                <a:cubicBezTo>
                  <a:pt x="1861898" y="878820"/>
                  <a:pt x="1858428" y="873656"/>
                  <a:pt x="1857484" y="861320"/>
                </a:cubicBezTo>
                <a:cubicBezTo>
                  <a:pt x="1856639" y="849092"/>
                  <a:pt x="1848755" y="844665"/>
                  <a:pt x="1842651" y="841183"/>
                </a:cubicBezTo>
                <a:cubicBezTo>
                  <a:pt x="1836556" y="837710"/>
                  <a:pt x="1814773" y="835920"/>
                  <a:pt x="1813829" y="832437"/>
                </a:cubicBezTo>
                <a:cubicBezTo>
                  <a:pt x="1812994" y="828955"/>
                  <a:pt x="1805946" y="817573"/>
                  <a:pt x="1805946" y="814936"/>
                </a:cubicBezTo>
                <a:cubicBezTo>
                  <a:pt x="1805946" y="812300"/>
                  <a:pt x="1803311" y="794799"/>
                  <a:pt x="1803311" y="794799"/>
                </a:cubicBezTo>
                <a:cubicBezTo>
                  <a:pt x="1803311" y="794799"/>
                  <a:pt x="1811205" y="772980"/>
                  <a:pt x="1811205" y="770344"/>
                </a:cubicBezTo>
                <a:cubicBezTo>
                  <a:pt x="1811205" y="767707"/>
                  <a:pt x="1821723" y="738825"/>
                  <a:pt x="1807725" y="736287"/>
                </a:cubicBezTo>
                <a:cubicBezTo>
                  <a:pt x="1793737" y="733660"/>
                  <a:pt x="1784173" y="738923"/>
                  <a:pt x="1784173" y="738923"/>
                </a:cubicBezTo>
                <a:lnTo>
                  <a:pt x="1784173" y="753787"/>
                </a:lnTo>
                <a:cubicBezTo>
                  <a:pt x="1784173" y="753787"/>
                  <a:pt x="1780693" y="766025"/>
                  <a:pt x="1777223" y="771288"/>
                </a:cubicBezTo>
                <a:cubicBezTo>
                  <a:pt x="1773752" y="776561"/>
                  <a:pt x="1776387" y="792271"/>
                  <a:pt x="1762389" y="792271"/>
                </a:cubicBezTo>
                <a:cubicBezTo>
                  <a:pt x="1748401" y="792271"/>
                  <a:pt x="1730098" y="792271"/>
                  <a:pt x="1719688" y="783516"/>
                </a:cubicBezTo>
                <a:cubicBezTo>
                  <a:pt x="1709170" y="774771"/>
                  <a:pt x="1676033" y="751997"/>
                  <a:pt x="1676033" y="751997"/>
                </a:cubicBezTo>
                <a:lnTo>
                  <a:pt x="1645531" y="730178"/>
                </a:lnTo>
                <a:lnTo>
                  <a:pt x="1621968" y="719632"/>
                </a:lnTo>
                <a:cubicBezTo>
                  <a:pt x="1621968" y="719632"/>
                  <a:pt x="1594091" y="704768"/>
                  <a:pt x="1570529" y="707404"/>
                </a:cubicBezTo>
                <a:cubicBezTo>
                  <a:pt x="1546966" y="710041"/>
                  <a:pt x="1532978" y="708250"/>
                  <a:pt x="1529508" y="712677"/>
                </a:cubicBezTo>
                <a:cubicBezTo>
                  <a:pt x="1526028" y="717104"/>
                  <a:pt x="1532133" y="727541"/>
                  <a:pt x="1532133" y="727541"/>
                </a:cubicBezTo>
                <a:lnTo>
                  <a:pt x="1529508" y="740615"/>
                </a:lnTo>
                <a:lnTo>
                  <a:pt x="1518144" y="748524"/>
                </a:lnTo>
                <a:cubicBezTo>
                  <a:pt x="1518144" y="748524"/>
                  <a:pt x="1505100" y="738923"/>
                  <a:pt x="1503311" y="751161"/>
                </a:cubicBezTo>
                <a:cubicBezTo>
                  <a:pt x="1501522" y="763389"/>
                  <a:pt x="1506781" y="771288"/>
                  <a:pt x="1498052" y="772980"/>
                </a:cubicBezTo>
                <a:cubicBezTo>
                  <a:pt x="1489323" y="774771"/>
                  <a:pt x="1474490" y="769498"/>
                  <a:pt x="1474490" y="769498"/>
                </a:cubicBezTo>
                <a:lnTo>
                  <a:pt x="1451773" y="754633"/>
                </a:lnTo>
                <a:lnTo>
                  <a:pt x="1442199" y="736287"/>
                </a:lnTo>
                <a:lnTo>
                  <a:pt x="1433470" y="719632"/>
                </a:lnTo>
                <a:cubicBezTo>
                  <a:pt x="1433470" y="719632"/>
                  <a:pt x="1435258" y="688113"/>
                  <a:pt x="1428210" y="681158"/>
                </a:cubicBezTo>
                <a:cubicBezTo>
                  <a:pt x="1421261" y="674193"/>
                  <a:pt x="1391604" y="669766"/>
                  <a:pt x="1391604" y="669766"/>
                </a:cubicBezTo>
                <a:lnTo>
                  <a:pt x="1362782" y="668930"/>
                </a:lnTo>
                <a:cubicBezTo>
                  <a:pt x="1362782" y="668930"/>
                  <a:pt x="1361937" y="673249"/>
                  <a:pt x="1350573" y="665448"/>
                </a:cubicBezTo>
                <a:cubicBezTo>
                  <a:pt x="1339220" y="657538"/>
                  <a:pt x="1330481" y="639202"/>
                  <a:pt x="1331435" y="636565"/>
                </a:cubicBezTo>
                <a:cubicBezTo>
                  <a:pt x="1332270" y="633929"/>
                  <a:pt x="1348893" y="619901"/>
                  <a:pt x="1331435" y="617372"/>
                </a:cubicBezTo>
                <a:cubicBezTo>
                  <a:pt x="1313967" y="614736"/>
                  <a:pt x="1309661" y="606837"/>
                  <a:pt x="1296509" y="616536"/>
                </a:cubicBezTo>
                <a:cubicBezTo>
                  <a:pt x="1283465" y="626128"/>
                  <a:pt x="1288625" y="635719"/>
                  <a:pt x="1288625" y="635719"/>
                </a:cubicBezTo>
                <a:cubicBezTo>
                  <a:pt x="1288625" y="635719"/>
                  <a:pt x="1291250" y="649737"/>
                  <a:pt x="1285991" y="653220"/>
                </a:cubicBezTo>
                <a:cubicBezTo>
                  <a:pt x="1280732" y="656702"/>
                  <a:pt x="1265053" y="657538"/>
                  <a:pt x="1265053" y="657538"/>
                </a:cubicBezTo>
                <a:lnTo>
                  <a:pt x="1236232" y="650583"/>
                </a:lnTo>
                <a:cubicBezTo>
                  <a:pt x="1236232" y="650583"/>
                  <a:pt x="1218774" y="633929"/>
                  <a:pt x="1216149" y="629600"/>
                </a:cubicBezTo>
                <a:cubicBezTo>
                  <a:pt x="1213515" y="625282"/>
                  <a:pt x="1200471" y="609473"/>
                  <a:pt x="1198681" y="595445"/>
                </a:cubicBezTo>
                <a:cubicBezTo>
                  <a:pt x="1196892" y="581427"/>
                  <a:pt x="1191742" y="553488"/>
                  <a:pt x="1191742" y="553488"/>
                </a:cubicBezTo>
                <a:lnTo>
                  <a:pt x="1181223" y="528078"/>
                </a:lnTo>
                <a:cubicBezTo>
                  <a:pt x="1181223" y="528078"/>
                  <a:pt x="1162920" y="507951"/>
                  <a:pt x="1151557" y="502678"/>
                </a:cubicBezTo>
                <a:cubicBezTo>
                  <a:pt x="1140203" y="497406"/>
                  <a:pt x="1107901" y="492133"/>
                  <a:pt x="1095703" y="500042"/>
                </a:cubicBezTo>
                <a:cubicBezTo>
                  <a:pt x="1083504" y="507951"/>
                  <a:pt x="1073929" y="514906"/>
                  <a:pt x="1077400" y="527134"/>
                </a:cubicBezTo>
                <a:cubicBezTo>
                  <a:pt x="1080869" y="539362"/>
                  <a:pt x="1092233" y="542844"/>
                  <a:pt x="1092233" y="542844"/>
                </a:cubicBezTo>
                <a:lnTo>
                  <a:pt x="1115795" y="542844"/>
                </a:lnTo>
                <a:cubicBezTo>
                  <a:pt x="1115795" y="542844"/>
                  <a:pt x="1122735" y="538516"/>
                  <a:pt x="1134099" y="546317"/>
                </a:cubicBezTo>
                <a:cubicBezTo>
                  <a:pt x="1145462" y="554226"/>
                  <a:pt x="1148086" y="569937"/>
                  <a:pt x="1146297" y="581318"/>
                </a:cubicBezTo>
                <a:cubicBezTo>
                  <a:pt x="1144508" y="592710"/>
                  <a:pt x="1148086" y="603148"/>
                  <a:pt x="1141039" y="607574"/>
                </a:cubicBezTo>
                <a:cubicBezTo>
                  <a:pt x="1134099" y="611893"/>
                  <a:pt x="1133155" y="614529"/>
                  <a:pt x="1125370" y="613683"/>
                </a:cubicBezTo>
                <a:cubicBezTo>
                  <a:pt x="1117584" y="612837"/>
                  <a:pt x="1111372" y="610211"/>
                  <a:pt x="1105277" y="606728"/>
                </a:cubicBezTo>
                <a:cubicBezTo>
                  <a:pt x="1099172" y="603246"/>
                  <a:pt x="1089598" y="597137"/>
                  <a:pt x="1083504" y="597137"/>
                </a:cubicBezTo>
                <a:lnTo>
                  <a:pt x="1049522" y="597137"/>
                </a:lnTo>
                <a:lnTo>
                  <a:pt x="1032909" y="612001"/>
                </a:lnTo>
                <a:lnTo>
                  <a:pt x="1012817" y="629502"/>
                </a:lnTo>
                <a:cubicBezTo>
                  <a:pt x="1012817" y="629502"/>
                  <a:pt x="993668" y="661867"/>
                  <a:pt x="978736" y="671458"/>
                </a:cubicBezTo>
                <a:cubicBezTo>
                  <a:pt x="963903" y="681050"/>
                  <a:pt x="919403" y="684532"/>
                  <a:pt x="914143" y="682840"/>
                </a:cubicBezTo>
                <a:cubicBezTo>
                  <a:pt x="908885" y="681050"/>
                  <a:pt x="868808" y="680204"/>
                  <a:pt x="862704" y="662703"/>
                </a:cubicBezTo>
                <a:cubicBezTo>
                  <a:pt x="856609" y="645202"/>
                  <a:pt x="855764" y="633821"/>
                  <a:pt x="852186" y="625075"/>
                </a:cubicBezTo>
                <a:cubicBezTo>
                  <a:pt x="848716" y="616320"/>
                  <a:pt x="840832" y="607574"/>
                  <a:pt x="825999" y="605882"/>
                </a:cubicBezTo>
                <a:cubicBezTo>
                  <a:pt x="811165" y="604092"/>
                  <a:pt x="799802" y="603246"/>
                  <a:pt x="799802" y="603246"/>
                </a:cubicBezTo>
                <a:lnTo>
                  <a:pt x="786757" y="591864"/>
                </a:lnTo>
                <a:lnTo>
                  <a:pt x="777193" y="568245"/>
                </a:lnTo>
                <a:lnTo>
                  <a:pt x="764984" y="530617"/>
                </a:lnTo>
                <a:lnTo>
                  <a:pt x="751940" y="506997"/>
                </a:lnTo>
                <a:lnTo>
                  <a:pt x="722283" y="463250"/>
                </a:lnTo>
                <a:lnTo>
                  <a:pt x="708295" y="436994"/>
                </a:lnTo>
                <a:lnTo>
                  <a:pt x="700402" y="422976"/>
                </a:lnTo>
                <a:cubicBezTo>
                  <a:pt x="700402" y="422976"/>
                  <a:pt x="694297" y="412430"/>
                  <a:pt x="682944" y="420340"/>
                </a:cubicBezTo>
                <a:cubicBezTo>
                  <a:pt x="671580" y="428249"/>
                  <a:pt x="671580" y="435204"/>
                  <a:pt x="663795" y="438686"/>
                </a:cubicBezTo>
                <a:cubicBezTo>
                  <a:pt x="655911" y="442159"/>
                  <a:pt x="661170" y="455341"/>
                  <a:pt x="638443" y="441323"/>
                </a:cubicBezTo>
                <a:cubicBezTo>
                  <a:pt x="615726" y="427295"/>
                  <a:pt x="597423" y="413385"/>
                  <a:pt x="597423" y="413385"/>
                </a:cubicBezTo>
                <a:lnTo>
                  <a:pt x="554712" y="379327"/>
                </a:lnTo>
                <a:cubicBezTo>
                  <a:pt x="554712" y="379327"/>
                  <a:pt x="524210" y="362673"/>
                  <a:pt x="534620" y="345280"/>
                </a:cubicBezTo>
                <a:cubicBezTo>
                  <a:pt x="545137" y="327780"/>
                  <a:pt x="555558" y="302478"/>
                  <a:pt x="572180" y="298897"/>
                </a:cubicBezTo>
                <a:cubicBezTo>
                  <a:pt x="588792" y="295415"/>
                  <a:pt x="596578" y="291932"/>
                  <a:pt x="611411" y="290988"/>
                </a:cubicBezTo>
                <a:cubicBezTo>
                  <a:pt x="626244" y="290142"/>
                  <a:pt x="647172" y="283079"/>
                  <a:pt x="655911" y="281396"/>
                </a:cubicBezTo>
                <a:cubicBezTo>
                  <a:pt x="664640" y="279704"/>
                  <a:pt x="681253" y="279606"/>
                  <a:pt x="682098" y="276124"/>
                </a:cubicBezTo>
                <a:cubicBezTo>
                  <a:pt x="682944" y="272641"/>
                  <a:pt x="684733" y="250714"/>
                  <a:pt x="685568" y="248185"/>
                </a:cubicBezTo>
                <a:cubicBezTo>
                  <a:pt x="686413" y="245657"/>
                  <a:pt x="695142" y="229839"/>
                  <a:pt x="698612" y="229003"/>
                </a:cubicBezTo>
                <a:cubicBezTo>
                  <a:pt x="702082" y="228157"/>
                  <a:pt x="711656" y="228157"/>
                  <a:pt x="716916" y="228157"/>
                </a:cubicBezTo>
                <a:cubicBezTo>
                  <a:pt x="722175" y="228157"/>
                  <a:pt x="748372" y="239538"/>
                  <a:pt x="756147" y="214138"/>
                </a:cubicBezTo>
                <a:cubicBezTo>
                  <a:pt x="764041" y="188728"/>
                  <a:pt x="747418" y="169545"/>
                  <a:pt x="747418" y="169545"/>
                </a:cubicBezTo>
                <a:lnTo>
                  <a:pt x="723856" y="158154"/>
                </a:lnTo>
                <a:cubicBezTo>
                  <a:pt x="723856" y="158154"/>
                  <a:pt x="706398" y="150254"/>
                  <a:pt x="704717" y="147618"/>
                </a:cubicBezTo>
                <a:cubicBezTo>
                  <a:pt x="702927" y="144982"/>
                  <a:pt x="696823" y="145818"/>
                  <a:pt x="700402" y="121362"/>
                </a:cubicBezTo>
                <a:cubicBezTo>
                  <a:pt x="703871" y="96906"/>
                  <a:pt x="724809" y="75923"/>
                  <a:pt x="724809" y="75923"/>
                </a:cubicBezTo>
                <a:cubicBezTo>
                  <a:pt x="724809" y="75923"/>
                  <a:pt x="735327" y="58422"/>
                  <a:pt x="726598" y="42722"/>
                </a:cubicBezTo>
                <a:cubicBezTo>
                  <a:pt x="717860" y="27012"/>
                  <a:pt x="694297" y="12147"/>
                  <a:pt x="694297" y="12147"/>
                </a:cubicBezTo>
                <a:lnTo>
                  <a:pt x="664640" y="3392"/>
                </a:lnTo>
                <a:cubicBezTo>
                  <a:pt x="664640" y="3392"/>
                  <a:pt x="649807" y="-6199"/>
                  <a:pt x="649807" y="6875"/>
                </a:cubicBezTo>
                <a:cubicBezTo>
                  <a:pt x="649807" y="19948"/>
                  <a:pt x="652431" y="42722"/>
                  <a:pt x="652431" y="42722"/>
                </a:cubicBezTo>
                <a:cubicBezTo>
                  <a:pt x="652431" y="42722"/>
                  <a:pt x="655066" y="54104"/>
                  <a:pt x="648126" y="62859"/>
                </a:cubicBezTo>
                <a:cubicBezTo>
                  <a:pt x="641176" y="71605"/>
                  <a:pt x="620248" y="92588"/>
                  <a:pt x="620248" y="92588"/>
                </a:cubicBezTo>
                <a:lnTo>
                  <a:pt x="601100" y="108288"/>
                </a:lnTo>
                <a:cubicBezTo>
                  <a:pt x="601100" y="108288"/>
                  <a:pt x="595840" y="123152"/>
                  <a:pt x="577537" y="123152"/>
                </a:cubicBezTo>
                <a:cubicBezTo>
                  <a:pt x="559234" y="123152"/>
                  <a:pt x="550505" y="125789"/>
                  <a:pt x="540930" y="116197"/>
                </a:cubicBezTo>
                <a:cubicBezTo>
                  <a:pt x="531365" y="106606"/>
                  <a:pt x="518213" y="103969"/>
                  <a:pt x="492970" y="105652"/>
                </a:cubicBezTo>
                <a:cubicBezTo>
                  <a:pt x="467618" y="107452"/>
                  <a:pt x="441530" y="108288"/>
                  <a:pt x="437116" y="110924"/>
                </a:cubicBezTo>
                <a:cubicBezTo>
                  <a:pt x="432801" y="113561"/>
                  <a:pt x="407450" y="119680"/>
                  <a:pt x="407450" y="119680"/>
                </a:cubicBezTo>
                <a:lnTo>
                  <a:pt x="383887" y="131062"/>
                </a:lnTo>
                <a:lnTo>
                  <a:pt x="353385" y="150254"/>
                </a:lnTo>
                <a:cubicBezTo>
                  <a:pt x="353385" y="150254"/>
                  <a:pt x="351379" y="155094"/>
                  <a:pt x="341490" y="155626"/>
                </a:cubicBezTo>
                <a:cubicBezTo>
                  <a:pt x="339495" y="189997"/>
                  <a:pt x="332241" y="239017"/>
                  <a:pt x="329292" y="239961"/>
                </a:cubicBezTo>
                <a:cubicBezTo>
                  <a:pt x="325822" y="241122"/>
                  <a:pt x="285322" y="223730"/>
                  <a:pt x="285322" y="223730"/>
                </a:cubicBezTo>
                <a:cubicBezTo>
                  <a:pt x="285322" y="223730"/>
                  <a:pt x="263342" y="231846"/>
                  <a:pt x="254083" y="248077"/>
                </a:cubicBezTo>
                <a:cubicBezTo>
                  <a:pt x="244823" y="264319"/>
                  <a:pt x="223580" y="292149"/>
                  <a:pt x="223580" y="292149"/>
                </a:cubicBezTo>
                <a:lnTo>
                  <a:pt x="199703" y="294470"/>
                </a:lnTo>
                <a:lnTo>
                  <a:pt x="171934" y="297943"/>
                </a:lnTo>
                <a:cubicBezTo>
                  <a:pt x="171934" y="297943"/>
                  <a:pt x="141844" y="330416"/>
                  <a:pt x="115235" y="348969"/>
                </a:cubicBezTo>
                <a:cubicBezTo>
                  <a:pt x="88615" y="367523"/>
                  <a:pt x="107135" y="397674"/>
                  <a:pt x="108295" y="408112"/>
                </a:cubicBezTo>
                <a:cubicBezTo>
                  <a:pt x="109445" y="418549"/>
                  <a:pt x="112915" y="428987"/>
                  <a:pt x="111765" y="432469"/>
                </a:cubicBezTo>
                <a:cubicBezTo>
                  <a:pt x="110605" y="435942"/>
                  <a:pt x="85145" y="446379"/>
                  <a:pt x="85145" y="446379"/>
                </a:cubicBezTo>
                <a:lnTo>
                  <a:pt x="73575" y="471897"/>
                </a:lnTo>
                <a:cubicBezTo>
                  <a:pt x="73575" y="471897"/>
                  <a:pt x="97875" y="489290"/>
                  <a:pt x="102505" y="510479"/>
                </a:cubicBezTo>
                <a:cubicBezTo>
                  <a:pt x="107135" y="531669"/>
                  <a:pt x="68945" y="558968"/>
                  <a:pt x="68945" y="558968"/>
                </a:cubicBezTo>
                <a:cubicBezTo>
                  <a:pt x="68945" y="558968"/>
                  <a:pt x="5306" y="640254"/>
                  <a:pt x="578" y="664602"/>
                </a:cubicBezTo>
                <a:cubicBezTo>
                  <a:pt x="-4052" y="688959"/>
                  <a:pt x="20248" y="713307"/>
                  <a:pt x="32978" y="731968"/>
                </a:cubicBezTo>
                <a:cubicBezTo>
                  <a:pt x="45708" y="750521"/>
                  <a:pt x="65377" y="754004"/>
                  <a:pt x="52648" y="786477"/>
                </a:cubicBezTo>
                <a:cubicBezTo>
                  <a:pt x="39917" y="818940"/>
                  <a:pt x="17928" y="813146"/>
                  <a:pt x="17928" y="813146"/>
                </a:cubicBezTo>
                <a:lnTo>
                  <a:pt x="32978" y="828217"/>
                </a:lnTo>
                <a:cubicBezTo>
                  <a:pt x="32978" y="828217"/>
                  <a:pt x="21408" y="850253"/>
                  <a:pt x="8678" y="873449"/>
                </a:cubicBezTo>
                <a:cubicBezTo>
                  <a:pt x="-4052" y="896636"/>
                  <a:pt x="24878" y="958208"/>
                  <a:pt x="24878" y="958208"/>
                </a:cubicBezTo>
                <a:lnTo>
                  <a:pt x="49177" y="960520"/>
                </a:lnTo>
                <a:lnTo>
                  <a:pt x="82727" y="941966"/>
                </a:lnTo>
                <a:cubicBezTo>
                  <a:pt x="82727" y="941966"/>
                  <a:pt x="102397" y="939655"/>
                  <a:pt x="110497" y="946610"/>
                </a:cubicBezTo>
                <a:cubicBezTo>
                  <a:pt x="118597" y="953565"/>
                  <a:pt x="96617" y="979083"/>
                  <a:pt x="96617" y="979083"/>
                </a:cubicBezTo>
                <a:lnTo>
                  <a:pt x="86197" y="1006913"/>
                </a:lnTo>
                <a:lnTo>
                  <a:pt x="90827" y="1020823"/>
                </a:lnTo>
                <a:cubicBezTo>
                  <a:pt x="90827" y="1020823"/>
                  <a:pt x="110497" y="1015029"/>
                  <a:pt x="126696" y="1009225"/>
                </a:cubicBezTo>
                <a:cubicBezTo>
                  <a:pt x="142896" y="1003430"/>
                  <a:pt x="164886" y="1012707"/>
                  <a:pt x="164886" y="1012707"/>
                </a:cubicBezTo>
                <a:cubicBezTo>
                  <a:pt x="164886" y="1012707"/>
                  <a:pt x="211165" y="1047502"/>
                  <a:pt x="229783" y="1056779"/>
                </a:cubicBezTo>
                <a:cubicBezTo>
                  <a:pt x="248401" y="1066055"/>
                  <a:pt x="243673" y="1025466"/>
                  <a:pt x="243673" y="1025466"/>
                </a:cubicBezTo>
                <a:lnTo>
                  <a:pt x="269122" y="1026627"/>
                </a:lnTo>
                <a:lnTo>
                  <a:pt x="361799" y="1136688"/>
                </a:lnTo>
                <a:cubicBezTo>
                  <a:pt x="361799" y="1136688"/>
                  <a:pt x="369899" y="1146171"/>
                  <a:pt x="398829" y="1136688"/>
                </a:cubicBezTo>
                <a:cubicBezTo>
                  <a:pt x="427748" y="1127194"/>
                  <a:pt x="424278" y="1129939"/>
                  <a:pt x="427748" y="1129939"/>
                </a:cubicBezTo>
                <a:cubicBezTo>
                  <a:pt x="431218" y="1129939"/>
                  <a:pt x="449738" y="1136688"/>
                  <a:pt x="449738" y="1136688"/>
                </a:cubicBezTo>
                <a:lnTo>
                  <a:pt x="460148" y="1154287"/>
                </a:lnTo>
                <a:cubicBezTo>
                  <a:pt x="460148" y="1154287"/>
                  <a:pt x="478657" y="1165885"/>
                  <a:pt x="482137" y="1148492"/>
                </a:cubicBezTo>
                <a:cubicBezTo>
                  <a:pt x="485607" y="1131100"/>
                  <a:pt x="500647" y="1124135"/>
                  <a:pt x="500647" y="1124135"/>
                </a:cubicBezTo>
                <a:lnTo>
                  <a:pt x="522627" y="1136688"/>
                </a:lnTo>
                <a:lnTo>
                  <a:pt x="542307" y="1154287"/>
                </a:lnTo>
                <a:cubicBezTo>
                  <a:pt x="542307" y="1154287"/>
                  <a:pt x="558496" y="1171689"/>
                  <a:pt x="588586" y="1158930"/>
                </a:cubicBezTo>
                <a:cubicBezTo>
                  <a:pt x="618666" y="1146171"/>
                  <a:pt x="625615" y="1135733"/>
                  <a:pt x="636025" y="1136688"/>
                </a:cubicBezTo>
                <a:cubicBezTo>
                  <a:pt x="646435" y="1137632"/>
                  <a:pt x="682305" y="1158930"/>
                  <a:pt x="682305" y="1158930"/>
                </a:cubicBezTo>
                <a:cubicBezTo>
                  <a:pt x="682305" y="1158930"/>
                  <a:pt x="711234" y="1167046"/>
                  <a:pt x="711234" y="1194354"/>
                </a:cubicBezTo>
                <a:cubicBezTo>
                  <a:pt x="711234" y="1221653"/>
                  <a:pt x="703134" y="1255287"/>
                  <a:pt x="703134" y="1263403"/>
                </a:cubicBezTo>
                <a:cubicBezTo>
                  <a:pt x="703134" y="1271519"/>
                  <a:pt x="717024" y="1285438"/>
                  <a:pt x="719334" y="1290072"/>
                </a:cubicBezTo>
                <a:cubicBezTo>
                  <a:pt x="721654" y="1294715"/>
                  <a:pt x="747103" y="1292394"/>
                  <a:pt x="756363" y="1287750"/>
                </a:cubicBezTo>
                <a:cubicBezTo>
                  <a:pt x="765623" y="1283117"/>
                  <a:pt x="764463" y="1271519"/>
                  <a:pt x="787603" y="1283117"/>
                </a:cubicBezTo>
                <a:cubicBezTo>
                  <a:pt x="810742" y="1294715"/>
                  <a:pt x="815372" y="1349323"/>
                  <a:pt x="818843" y="1357438"/>
                </a:cubicBezTo>
                <a:cubicBezTo>
                  <a:pt x="822312" y="1365554"/>
                  <a:pt x="868601" y="1364393"/>
                  <a:pt x="868601" y="1364393"/>
                </a:cubicBezTo>
                <a:cubicBezTo>
                  <a:pt x="868601" y="1364393"/>
                  <a:pt x="913721" y="1414259"/>
                  <a:pt x="936969" y="1430599"/>
                </a:cubicBezTo>
                <a:cubicBezTo>
                  <a:pt x="960217" y="1446939"/>
                  <a:pt x="909199" y="1490902"/>
                  <a:pt x="909199" y="1490902"/>
                </a:cubicBezTo>
                <a:lnTo>
                  <a:pt x="928869" y="1514099"/>
                </a:lnTo>
                <a:lnTo>
                  <a:pt x="950859" y="1508295"/>
                </a:lnTo>
                <a:cubicBezTo>
                  <a:pt x="950859" y="1508295"/>
                  <a:pt x="979788" y="1483947"/>
                  <a:pt x="1001768" y="1485108"/>
                </a:cubicBezTo>
                <a:cubicBezTo>
                  <a:pt x="1023757" y="1486269"/>
                  <a:pt x="1026068" y="1536134"/>
                  <a:pt x="1026068" y="1536134"/>
                </a:cubicBezTo>
                <a:cubicBezTo>
                  <a:pt x="1026068" y="1536134"/>
                  <a:pt x="1076977" y="1530438"/>
                  <a:pt x="1094445" y="1545509"/>
                </a:cubicBezTo>
                <a:cubicBezTo>
                  <a:pt x="1111903" y="1560590"/>
                  <a:pt x="1117053" y="1598857"/>
                  <a:pt x="1117053" y="1598857"/>
                </a:cubicBezTo>
                <a:lnTo>
                  <a:pt x="1155243" y="1609295"/>
                </a:lnTo>
                <a:cubicBezTo>
                  <a:pt x="1155243" y="1609295"/>
                  <a:pt x="1210782" y="1579566"/>
                  <a:pt x="1231710" y="1570919"/>
                </a:cubicBezTo>
                <a:cubicBezTo>
                  <a:pt x="1252540" y="1562272"/>
                  <a:pt x="1290729" y="1570919"/>
                  <a:pt x="1290729" y="1570919"/>
                </a:cubicBezTo>
                <a:lnTo>
                  <a:pt x="1311549" y="1581465"/>
                </a:lnTo>
                <a:lnTo>
                  <a:pt x="1330698" y="1570919"/>
                </a:lnTo>
                <a:cubicBezTo>
                  <a:pt x="1330698" y="1570919"/>
                  <a:pt x="1344577" y="1577982"/>
                  <a:pt x="1353316" y="1586630"/>
                </a:cubicBezTo>
                <a:cubicBezTo>
                  <a:pt x="1362045" y="1595267"/>
                  <a:pt x="1398436" y="1609295"/>
                  <a:pt x="1398436" y="1609295"/>
                </a:cubicBezTo>
                <a:lnTo>
                  <a:pt x="1483533" y="1609295"/>
                </a:lnTo>
                <a:cubicBezTo>
                  <a:pt x="1509622" y="1609295"/>
                  <a:pt x="1530452" y="1625005"/>
                  <a:pt x="1530452" y="1625005"/>
                </a:cubicBezTo>
                <a:cubicBezTo>
                  <a:pt x="1530452" y="1625005"/>
                  <a:pt x="1533922" y="1652835"/>
                  <a:pt x="1537392" y="1658098"/>
                </a:cubicBezTo>
                <a:cubicBezTo>
                  <a:pt x="1540862" y="1663371"/>
                  <a:pt x="1546121" y="1685938"/>
                  <a:pt x="1553071" y="1689410"/>
                </a:cubicBezTo>
                <a:cubicBezTo>
                  <a:pt x="1560010" y="1692893"/>
                  <a:pt x="1601660" y="1706813"/>
                  <a:pt x="1601660" y="1706813"/>
                </a:cubicBezTo>
                <a:cubicBezTo>
                  <a:pt x="1601660" y="1706813"/>
                  <a:pt x="1612080" y="1717240"/>
                  <a:pt x="1612080" y="1732951"/>
                </a:cubicBezTo>
                <a:lnTo>
                  <a:pt x="1612080" y="1776491"/>
                </a:lnTo>
                <a:lnTo>
                  <a:pt x="1649424" y="1792408"/>
                </a:lnTo>
                <a:lnTo>
                  <a:pt x="1647949" y="1789673"/>
                </a:lnTo>
                <a:lnTo>
                  <a:pt x="1659312" y="1783554"/>
                </a:lnTo>
                <a:cubicBezTo>
                  <a:pt x="1659312" y="1783554"/>
                  <a:pt x="1668877" y="1782708"/>
                  <a:pt x="1690758" y="1783554"/>
                </a:cubicBezTo>
                <a:cubicBezTo>
                  <a:pt x="1712640" y="1784400"/>
                  <a:pt x="1723895" y="1784400"/>
                  <a:pt x="1729154" y="1780072"/>
                </a:cubicBezTo>
                <a:cubicBezTo>
                  <a:pt x="1734413" y="1775753"/>
                  <a:pt x="1743988" y="1752980"/>
                  <a:pt x="1743988" y="1752980"/>
                </a:cubicBezTo>
                <a:lnTo>
                  <a:pt x="1752717" y="1728524"/>
                </a:lnTo>
                <a:lnTo>
                  <a:pt x="1759657" y="1707551"/>
                </a:lnTo>
                <a:cubicBezTo>
                  <a:pt x="1759657" y="1707551"/>
                  <a:pt x="1763972" y="1696159"/>
                  <a:pt x="1778805" y="1688358"/>
                </a:cubicBezTo>
                <a:cubicBezTo>
                  <a:pt x="1793638" y="1680449"/>
                  <a:pt x="1814567" y="1662112"/>
                  <a:pt x="1814567" y="1662112"/>
                </a:cubicBezTo>
                <a:cubicBezTo>
                  <a:pt x="1814567" y="1662112"/>
                  <a:pt x="1843388" y="1649038"/>
                  <a:pt x="1836340" y="1638492"/>
                </a:cubicBezTo>
                <a:cubicBezTo>
                  <a:pt x="1829400" y="1627957"/>
                  <a:pt x="1819717" y="1610554"/>
                  <a:pt x="1819717" y="1610554"/>
                </a:cubicBezTo>
                <a:cubicBezTo>
                  <a:pt x="1819717" y="1610554"/>
                  <a:pt x="1803105" y="1600018"/>
                  <a:pt x="1813623" y="1583462"/>
                </a:cubicBezTo>
                <a:cubicBezTo>
                  <a:pt x="1824141" y="1566807"/>
                  <a:pt x="1860748" y="1547624"/>
                  <a:pt x="1860748" y="1547624"/>
                </a:cubicBezTo>
                <a:cubicBezTo>
                  <a:pt x="1860748" y="1547624"/>
                  <a:pt x="1873792" y="1538023"/>
                  <a:pt x="1885146" y="1540659"/>
                </a:cubicBezTo>
                <a:cubicBezTo>
                  <a:pt x="1896509" y="1543296"/>
                  <a:pt x="1906919" y="1553733"/>
                  <a:pt x="1906919" y="1553733"/>
                </a:cubicBezTo>
                <a:cubicBezTo>
                  <a:pt x="1906919" y="1553733"/>
                  <a:pt x="1913023" y="1572926"/>
                  <a:pt x="1922598" y="1572080"/>
                </a:cubicBezTo>
                <a:cubicBezTo>
                  <a:pt x="1932172" y="1571234"/>
                  <a:pt x="1952264" y="1559852"/>
                  <a:pt x="1952264" y="1559852"/>
                </a:cubicBezTo>
                <a:lnTo>
                  <a:pt x="1969722" y="1544988"/>
                </a:lnTo>
                <a:cubicBezTo>
                  <a:pt x="1969722" y="1544988"/>
                  <a:pt x="1983710" y="1538023"/>
                  <a:pt x="2001168" y="1542352"/>
                </a:cubicBezTo>
                <a:cubicBezTo>
                  <a:pt x="2018636" y="1546670"/>
                  <a:pt x="2029046" y="1551943"/>
                  <a:pt x="2029046" y="1551943"/>
                </a:cubicBezTo>
                <a:lnTo>
                  <a:pt x="2046514" y="1565961"/>
                </a:lnTo>
                <a:cubicBezTo>
                  <a:pt x="2046514" y="1565961"/>
                  <a:pt x="2060502" y="1570290"/>
                  <a:pt x="2075336" y="1571234"/>
                </a:cubicBezTo>
                <a:cubicBezTo>
                  <a:pt x="2090159" y="1572188"/>
                  <a:pt x="2107627" y="1565961"/>
                  <a:pt x="2109416" y="1563325"/>
                </a:cubicBezTo>
                <a:cubicBezTo>
                  <a:pt x="2111205" y="1560688"/>
                  <a:pt x="2132978" y="1544988"/>
                  <a:pt x="2132978" y="1544988"/>
                </a:cubicBezTo>
                <a:lnTo>
                  <a:pt x="2156541" y="1519578"/>
                </a:lnTo>
                <a:cubicBezTo>
                  <a:pt x="2156541" y="1519578"/>
                  <a:pt x="2166115" y="1511669"/>
                  <a:pt x="2173999" y="1511669"/>
                </a:cubicBezTo>
                <a:cubicBezTo>
                  <a:pt x="2181892" y="1511669"/>
                  <a:pt x="2194936" y="1518634"/>
                  <a:pt x="2197561" y="1509878"/>
                </a:cubicBezTo>
                <a:cubicBezTo>
                  <a:pt x="2200195" y="1501133"/>
                  <a:pt x="2201031" y="1480150"/>
                  <a:pt x="2201031" y="1480150"/>
                </a:cubicBezTo>
                <a:cubicBezTo>
                  <a:pt x="2201031" y="1480150"/>
                  <a:pt x="2201031" y="1475831"/>
                  <a:pt x="2210605" y="1473195"/>
                </a:cubicBezTo>
                <a:cubicBezTo>
                  <a:pt x="2220180" y="1470558"/>
                  <a:pt x="2221969" y="1465286"/>
                  <a:pt x="2221969" y="1457485"/>
                </a:cubicBezTo>
                <a:cubicBezTo>
                  <a:pt x="2221969" y="1449683"/>
                  <a:pt x="2219334" y="1435665"/>
                  <a:pt x="2219334" y="1435665"/>
                </a:cubicBezTo>
                <a:lnTo>
                  <a:pt x="2219865" y="1435980"/>
                </a:lnTo>
                <a:close/>
              </a:path>
            </a:pathLst>
          </a:custGeom>
          <a:solidFill>
            <a:srgbClr val="3566FC"/>
          </a:solidFill>
          <a:ln w="9827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en-CZ"/>
          </a:p>
        </p:txBody>
      </p:sp>
      <p:sp>
        <p:nvSpPr>
          <p:cNvPr id="76" name="Freeform 75">
            <a:hlinkClick r:id="rId6"/>
            <a:extLst>
              <a:ext uri="{FF2B5EF4-FFF2-40B4-BE49-F238E27FC236}">
                <a16:creationId xmlns:a16="http://schemas.microsoft.com/office/drawing/2014/main" id="{8D3B3C28-5E4F-5A75-20C9-6F050A180708}"/>
              </a:ext>
            </a:extLst>
          </p:cNvPr>
          <p:cNvSpPr/>
          <p:nvPr/>
        </p:nvSpPr>
        <p:spPr>
          <a:xfrm>
            <a:off x="4111667" y="1401675"/>
            <a:ext cx="2151538" cy="1936906"/>
          </a:xfrm>
          <a:custGeom>
            <a:avLst/>
            <a:gdLst>
              <a:gd name="connsiteX0" fmla="*/ 2107363 w 2151538"/>
              <a:gd name="connsiteY0" fmla="*/ 353755 h 1936906"/>
              <a:gd name="connsiteX1" fmla="*/ 2130080 w 2151538"/>
              <a:gd name="connsiteY1" fmla="*/ 321074 h 1936906"/>
              <a:gd name="connsiteX2" fmla="*/ 2146919 w 2151538"/>
              <a:gd name="connsiteY2" fmla="*/ 301255 h 1936906"/>
              <a:gd name="connsiteX3" fmla="*/ 2151539 w 2151538"/>
              <a:gd name="connsiteY3" fmla="*/ 276165 h 1936906"/>
              <a:gd name="connsiteX4" fmla="*/ 2147440 w 2151538"/>
              <a:gd name="connsiteY4" fmla="*/ 252234 h 1936906"/>
              <a:gd name="connsiteX5" fmla="*/ 2137551 w 2151538"/>
              <a:gd name="connsiteY5" fmla="*/ 244117 h 1936906"/>
              <a:gd name="connsiteX6" fmla="*/ 2117144 w 2151538"/>
              <a:gd name="connsiteY6" fmla="*/ 248755 h 1936906"/>
              <a:gd name="connsiteX7" fmla="*/ 2103156 w 2151538"/>
              <a:gd name="connsiteY7" fmla="*/ 259298 h 1936906"/>
              <a:gd name="connsiteX8" fmla="*/ 2088637 w 2151538"/>
              <a:gd name="connsiteY8" fmla="*/ 270999 h 1936906"/>
              <a:gd name="connsiteX9" fmla="*/ 2061290 w 2151538"/>
              <a:gd name="connsiteY9" fmla="*/ 278590 h 1936906"/>
              <a:gd name="connsiteX10" fmla="*/ 2036882 w 2151538"/>
              <a:gd name="connsiteY10" fmla="*/ 248860 h 1936906"/>
              <a:gd name="connsiteX11" fmla="*/ 2051401 w 2151538"/>
              <a:gd name="connsiteY11" fmla="*/ 216812 h 1936906"/>
              <a:gd name="connsiteX12" fmla="*/ 2065389 w 2151538"/>
              <a:gd name="connsiteY12" fmla="*/ 196993 h 1936906"/>
              <a:gd name="connsiteX13" fmla="*/ 2072968 w 2151538"/>
              <a:gd name="connsiteY13" fmla="*/ 179493 h 1936906"/>
              <a:gd name="connsiteX14" fmla="*/ 2082857 w 2151538"/>
              <a:gd name="connsiteY14" fmla="*/ 163152 h 1936906"/>
              <a:gd name="connsiteX15" fmla="*/ 2078227 w 2151538"/>
              <a:gd name="connsiteY15" fmla="*/ 124041 h 1936906"/>
              <a:gd name="connsiteX16" fmla="*/ 2057820 w 2151538"/>
              <a:gd name="connsiteY16" fmla="*/ 97263 h 1936906"/>
              <a:gd name="connsiteX17" fmla="*/ 2046142 w 2151538"/>
              <a:gd name="connsiteY17" fmla="*/ 90833 h 1936906"/>
              <a:gd name="connsiteX18" fmla="*/ 2025735 w 2151538"/>
              <a:gd name="connsiteY18" fmla="*/ 97263 h 1936906"/>
              <a:gd name="connsiteX19" fmla="*/ 2013536 w 2151538"/>
              <a:gd name="connsiteY19" fmla="*/ 99583 h 1936906"/>
              <a:gd name="connsiteX20" fmla="*/ 1999017 w 2151538"/>
              <a:gd name="connsiteY20" fmla="*/ 86194 h 1936906"/>
              <a:gd name="connsiteX21" fmla="*/ 1986818 w 2151538"/>
              <a:gd name="connsiteY21" fmla="*/ 74492 h 1936906"/>
              <a:gd name="connsiteX22" fmla="*/ 1956522 w 2151538"/>
              <a:gd name="connsiteY22" fmla="*/ 65215 h 1936906"/>
              <a:gd name="connsiteX23" fmla="*/ 1936116 w 2151538"/>
              <a:gd name="connsiteY23" fmla="*/ 59944 h 1936906"/>
              <a:gd name="connsiteX24" fmla="*/ 1923278 w 2151538"/>
              <a:gd name="connsiteY24" fmla="*/ 50667 h 1936906"/>
              <a:gd name="connsiteX25" fmla="*/ 1906449 w 2151538"/>
              <a:gd name="connsiteY25" fmla="*/ 37805 h 1936906"/>
              <a:gd name="connsiteX26" fmla="*/ 1884892 w 2151538"/>
              <a:gd name="connsiteY26" fmla="*/ 51194 h 1936906"/>
              <a:gd name="connsiteX27" fmla="*/ 1869213 w 2151538"/>
              <a:gd name="connsiteY27" fmla="*/ 66902 h 1936906"/>
              <a:gd name="connsiteX28" fmla="*/ 1849435 w 2151538"/>
              <a:gd name="connsiteY28" fmla="*/ 71540 h 1936906"/>
              <a:gd name="connsiteX29" fmla="*/ 1826718 w 2151538"/>
              <a:gd name="connsiteY29" fmla="*/ 58152 h 1936906"/>
              <a:gd name="connsiteX30" fmla="*/ 1819778 w 2151538"/>
              <a:gd name="connsiteY30" fmla="*/ 40125 h 1936906"/>
              <a:gd name="connsiteX31" fmla="*/ 1791901 w 2151538"/>
              <a:gd name="connsiteY31" fmla="*/ 32534 h 1936906"/>
              <a:gd name="connsiteX32" fmla="*/ 1755294 w 2151538"/>
              <a:gd name="connsiteY32" fmla="*/ 34327 h 1936906"/>
              <a:gd name="connsiteX33" fmla="*/ 1742466 w 2151538"/>
              <a:gd name="connsiteY33" fmla="*/ 24416 h 1936906"/>
              <a:gd name="connsiteX34" fmla="*/ 1733206 w 2151538"/>
              <a:gd name="connsiteY34" fmla="*/ 13347 h 1936906"/>
              <a:gd name="connsiteX35" fmla="*/ 1709329 w 2151538"/>
              <a:gd name="connsiteY35" fmla="*/ 486 h 1936906"/>
              <a:gd name="connsiteX36" fmla="*/ 1682611 w 2151538"/>
              <a:gd name="connsiteY36" fmla="*/ 23784 h 1936906"/>
              <a:gd name="connsiteX37" fmla="*/ 1691861 w 2151538"/>
              <a:gd name="connsiteY37" fmla="*/ 43603 h 1936906"/>
              <a:gd name="connsiteX38" fmla="*/ 1701750 w 2151538"/>
              <a:gd name="connsiteY38" fmla="*/ 47715 h 1936906"/>
              <a:gd name="connsiteX39" fmla="*/ 1705859 w 2151538"/>
              <a:gd name="connsiteY39" fmla="*/ 66375 h 1936906"/>
              <a:gd name="connsiteX40" fmla="*/ 1694181 w 2151538"/>
              <a:gd name="connsiteY40" fmla="*/ 77444 h 1936906"/>
              <a:gd name="connsiteX41" fmla="*/ 1682503 w 2151538"/>
              <a:gd name="connsiteY41" fmla="*/ 91992 h 1936906"/>
              <a:gd name="connsiteX42" fmla="*/ 1674934 w 2151538"/>
              <a:gd name="connsiteY42" fmla="*/ 106541 h 1936906"/>
              <a:gd name="connsiteX43" fmla="*/ 1668515 w 2151538"/>
              <a:gd name="connsiteY43" fmla="*/ 121088 h 1936906"/>
              <a:gd name="connsiteX44" fmla="*/ 1680193 w 2151538"/>
              <a:gd name="connsiteY44" fmla="*/ 142068 h 1936906"/>
              <a:gd name="connsiteX45" fmla="*/ 1697022 w 2151538"/>
              <a:gd name="connsiteY45" fmla="*/ 143227 h 1936906"/>
              <a:gd name="connsiteX46" fmla="*/ 1714480 w 2151538"/>
              <a:gd name="connsiteY46" fmla="*/ 142595 h 1936906"/>
              <a:gd name="connsiteX47" fmla="*/ 1745306 w 2151538"/>
              <a:gd name="connsiteY47" fmla="*/ 130893 h 1936906"/>
              <a:gd name="connsiteX48" fmla="*/ 1754556 w 2151538"/>
              <a:gd name="connsiteY48" fmla="*/ 147760 h 1936906"/>
              <a:gd name="connsiteX49" fmla="*/ 1753406 w 2151538"/>
              <a:gd name="connsiteY49" fmla="*/ 159989 h 1936906"/>
              <a:gd name="connsiteX50" fmla="*/ 1735938 w 2151538"/>
              <a:gd name="connsiteY50" fmla="*/ 169267 h 1936906"/>
              <a:gd name="connsiteX51" fmla="*/ 1718480 w 2151538"/>
              <a:gd name="connsiteY51" fmla="*/ 176225 h 1936906"/>
              <a:gd name="connsiteX52" fmla="*/ 1732468 w 2151538"/>
              <a:gd name="connsiteY52" fmla="*/ 198363 h 1936906"/>
              <a:gd name="connsiteX53" fmla="*/ 1767915 w 2151538"/>
              <a:gd name="connsiteY53" fmla="*/ 205954 h 1936906"/>
              <a:gd name="connsiteX54" fmla="*/ 1805151 w 2151538"/>
              <a:gd name="connsiteY54" fmla="*/ 212384 h 1936906"/>
              <a:gd name="connsiteX55" fmla="*/ 1833658 w 2151538"/>
              <a:gd name="connsiteY55" fmla="*/ 218815 h 1936906"/>
              <a:gd name="connsiteX56" fmla="*/ 1853436 w 2151538"/>
              <a:gd name="connsiteY56" fmla="*/ 253815 h 1936906"/>
              <a:gd name="connsiteX57" fmla="*/ 1844707 w 2151538"/>
              <a:gd name="connsiteY57" fmla="*/ 299252 h 1936906"/>
              <a:gd name="connsiteX58" fmla="*/ 1817360 w 2151538"/>
              <a:gd name="connsiteY58" fmla="*/ 313801 h 1936906"/>
              <a:gd name="connsiteX59" fmla="*/ 1781903 w 2151538"/>
              <a:gd name="connsiteY59" fmla="*/ 321391 h 1936906"/>
              <a:gd name="connsiteX60" fmla="*/ 1712062 w 2151538"/>
              <a:gd name="connsiteY60" fmla="*/ 323184 h 1936906"/>
              <a:gd name="connsiteX61" fmla="*/ 1660307 w 2151538"/>
              <a:gd name="connsiteY61" fmla="*/ 324342 h 1936906"/>
              <a:gd name="connsiteX62" fmla="*/ 1628330 w 2151538"/>
              <a:gd name="connsiteY62" fmla="*/ 338891 h 1936906"/>
              <a:gd name="connsiteX63" fmla="*/ 1625391 w 2151538"/>
              <a:gd name="connsiteY63" fmla="*/ 375577 h 1936906"/>
              <a:gd name="connsiteX64" fmla="*/ 1608552 w 2151538"/>
              <a:gd name="connsiteY64" fmla="*/ 398876 h 1936906"/>
              <a:gd name="connsiteX65" fmla="*/ 1561428 w 2151538"/>
              <a:gd name="connsiteY65" fmla="*/ 420488 h 1936906"/>
              <a:gd name="connsiteX66" fmla="*/ 1416062 w 2151538"/>
              <a:gd name="connsiteY66" fmla="*/ 488696 h 1936906"/>
              <a:gd name="connsiteX67" fmla="*/ 1395125 w 2151538"/>
              <a:gd name="connsiteY67" fmla="*/ 497973 h 1936906"/>
              <a:gd name="connsiteX68" fmla="*/ 1382297 w 2151538"/>
              <a:gd name="connsiteY68" fmla="*/ 499765 h 1936906"/>
              <a:gd name="connsiteX69" fmla="*/ 1351470 w 2151538"/>
              <a:gd name="connsiteY69" fmla="*/ 489855 h 1936906"/>
              <a:gd name="connsiteX70" fmla="*/ 1342220 w 2151538"/>
              <a:gd name="connsiteY70" fmla="*/ 475834 h 1936906"/>
              <a:gd name="connsiteX71" fmla="*/ 1329382 w 2151538"/>
              <a:gd name="connsiteY71" fmla="*/ 471196 h 1936906"/>
              <a:gd name="connsiteX72" fmla="*/ 1310243 w 2151538"/>
              <a:gd name="connsiteY72" fmla="*/ 474674 h 1936906"/>
              <a:gd name="connsiteX73" fmla="*/ 1291094 w 2151538"/>
              <a:gd name="connsiteY73" fmla="*/ 494495 h 1936906"/>
              <a:gd name="connsiteX74" fmla="*/ 1277735 w 2151538"/>
              <a:gd name="connsiteY74" fmla="*/ 515473 h 1936906"/>
              <a:gd name="connsiteX75" fmla="*/ 1265536 w 2151538"/>
              <a:gd name="connsiteY75" fmla="*/ 526543 h 1936906"/>
              <a:gd name="connsiteX76" fmla="*/ 1242289 w 2151538"/>
              <a:gd name="connsiteY76" fmla="*/ 525910 h 1936906"/>
              <a:gd name="connsiteX77" fmla="*/ 1223671 w 2151538"/>
              <a:gd name="connsiteY77" fmla="*/ 520638 h 1936906"/>
              <a:gd name="connsiteX78" fmla="*/ 1213782 w 2151538"/>
              <a:gd name="connsiteY78" fmla="*/ 528756 h 1936906"/>
              <a:gd name="connsiteX79" fmla="*/ 1205682 w 2151538"/>
              <a:gd name="connsiteY79" fmla="*/ 552688 h 1936906"/>
              <a:gd name="connsiteX80" fmla="*/ 1201583 w 2151538"/>
              <a:gd name="connsiteY80" fmla="*/ 601708 h 1936906"/>
              <a:gd name="connsiteX81" fmla="*/ 1195164 w 2151538"/>
              <a:gd name="connsiteY81" fmla="*/ 629118 h 1936906"/>
              <a:gd name="connsiteX82" fmla="*/ 1180645 w 2151538"/>
              <a:gd name="connsiteY82" fmla="*/ 631438 h 1936906"/>
              <a:gd name="connsiteX83" fmla="*/ 1160238 w 2151538"/>
              <a:gd name="connsiteY83" fmla="*/ 633757 h 1936906"/>
              <a:gd name="connsiteX84" fmla="*/ 1138671 w 2151538"/>
              <a:gd name="connsiteY84" fmla="*/ 651784 h 1936906"/>
              <a:gd name="connsiteX85" fmla="*/ 1107854 w 2151538"/>
              <a:gd name="connsiteY85" fmla="*/ 654736 h 1936906"/>
              <a:gd name="connsiteX86" fmla="*/ 1067670 w 2151538"/>
              <a:gd name="connsiteY86" fmla="*/ 650097 h 1936906"/>
              <a:gd name="connsiteX87" fmla="*/ 1041482 w 2151538"/>
              <a:gd name="connsiteY87" fmla="*/ 645459 h 1936906"/>
              <a:gd name="connsiteX88" fmla="*/ 1026964 w 2151538"/>
              <a:gd name="connsiteY88" fmla="*/ 634916 h 1936906"/>
              <a:gd name="connsiteX89" fmla="*/ 1001927 w 2151538"/>
              <a:gd name="connsiteY89" fmla="*/ 636076 h 1936906"/>
              <a:gd name="connsiteX90" fmla="*/ 982149 w 2151538"/>
              <a:gd name="connsiteY90" fmla="*/ 660534 h 1936906"/>
              <a:gd name="connsiteX91" fmla="*/ 969950 w 2151538"/>
              <a:gd name="connsiteY91" fmla="*/ 673395 h 1936906"/>
              <a:gd name="connsiteX92" fmla="*/ 950811 w 2151538"/>
              <a:gd name="connsiteY92" fmla="*/ 668757 h 1936906"/>
              <a:gd name="connsiteX93" fmla="*/ 925774 w 2151538"/>
              <a:gd name="connsiteY93" fmla="*/ 647778 h 1936906"/>
              <a:gd name="connsiteX94" fmla="*/ 893797 w 2151538"/>
              <a:gd name="connsiteY94" fmla="*/ 644826 h 1936906"/>
              <a:gd name="connsiteX95" fmla="*/ 871071 w 2151538"/>
              <a:gd name="connsiteY95" fmla="*/ 654103 h 1936906"/>
              <a:gd name="connsiteX96" fmla="*/ 836784 w 2151538"/>
              <a:gd name="connsiteY96" fmla="*/ 670971 h 1936906"/>
              <a:gd name="connsiteX97" fmla="*/ 816377 w 2151538"/>
              <a:gd name="connsiteY97" fmla="*/ 682673 h 1936906"/>
              <a:gd name="connsiteX98" fmla="*/ 782080 w 2151538"/>
              <a:gd name="connsiteY98" fmla="*/ 686151 h 1936906"/>
              <a:gd name="connsiteX99" fmla="*/ 745473 w 2151538"/>
              <a:gd name="connsiteY99" fmla="*/ 685519 h 1936906"/>
              <a:gd name="connsiteX100" fmla="*/ 736223 w 2151538"/>
              <a:gd name="connsiteY100" fmla="*/ 700067 h 1936906"/>
              <a:gd name="connsiteX101" fmla="*/ 752522 w 2151538"/>
              <a:gd name="connsiteY101" fmla="*/ 720519 h 1936906"/>
              <a:gd name="connsiteX102" fmla="*/ 764200 w 2151538"/>
              <a:gd name="connsiteY102" fmla="*/ 734540 h 1936906"/>
              <a:gd name="connsiteX103" fmla="*/ 761889 w 2151538"/>
              <a:gd name="connsiteY103" fmla="*/ 759631 h 1936906"/>
              <a:gd name="connsiteX104" fmla="*/ 737482 w 2151538"/>
              <a:gd name="connsiteY104" fmla="*/ 781770 h 1936906"/>
              <a:gd name="connsiteX105" fmla="*/ 726964 w 2151538"/>
              <a:gd name="connsiteY105" fmla="*/ 796951 h 1936906"/>
              <a:gd name="connsiteX106" fmla="*/ 732753 w 2151538"/>
              <a:gd name="connsiteY106" fmla="*/ 808020 h 1936906"/>
              <a:gd name="connsiteX107" fmla="*/ 740853 w 2151538"/>
              <a:gd name="connsiteY107" fmla="*/ 816138 h 1936906"/>
              <a:gd name="connsiteX108" fmla="*/ 737374 w 2151538"/>
              <a:gd name="connsiteY108" fmla="*/ 845866 h 1936906"/>
              <a:gd name="connsiteX109" fmla="*/ 710341 w 2151538"/>
              <a:gd name="connsiteY109" fmla="*/ 867688 h 1936906"/>
              <a:gd name="connsiteX110" fmla="*/ 692883 w 2151538"/>
              <a:gd name="connsiteY110" fmla="*/ 886028 h 1936906"/>
              <a:gd name="connsiteX111" fmla="*/ 639654 w 2151538"/>
              <a:gd name="connsiteY111" fmla="*/ 900892 h 1936906"/>
              <a:gd name="connsiteX112" fmla="*/ 609152 w 2151538"/>
              <a:gd name="connsiteY112" fmla="*/ 875492 h 1936906"/>
              <a:gd name="connsiteX113" fmla="*/ 585589 w 2151538"/>
              <a:gd name="connsiteY113" fmla="*/ 849239 h 1936906"/>
              <a:gd name="connsiteX114" fmla="*/ 568967 w 2151538"/>
              <a:gd name="connsiteY114" fmla="*/ 820354 h 1936906"/>
              <a:gd name="connsiteX115" fmla="*/ 552354 w 2151538"/>
              <a:gd name="connsiteY115" fmla="*/ 802854 h 1936906"/>
              <a:gd name="connsiteX116" fmla="*/ 542780 w 2151538"/>
              <a:gd name="connsiteY116" fmla="*/ 813396 h 1936906"/>
              <a:gd name="connsiteX117" fmla="*/ 540991 w 2151538"/>
              <a:gd name="connsiteY117" fmla="*/ 844918 h 1936906"/>
              <a:gd name="connsiteX118" fmla="*/ 532262 w 2151538"/>
              <a:gd name="connsiteY118" fmla="*/ 866740 h 1936906"/>
              <a:gd name="connsiteX119" fmla="*/ 496491 w 2151538"/>
              <a:gd name="connsiteY119" fmla="*/ 878129 h 1936906"/>
              <a:gd name="connsiteX120" fmla="*/ 485137 w 2151538"/>
              <a:gd name="connsiteY120" fmla="*/ 898266 h 1936906"/>
              <a:gd name="connsiteX121" fmla="*/ 485973 w 2151538"/>
              <a:gd name="connsiteY121" fmla="*/ 929785 h 1936906"/>
              <a:gd name="connsiteX122" fmla="*/ 469360 w 2151538"/>
              <a:gd name="connsiteY122" fmla="*/ 948122 h 1936906"/>
              <a:gd name="connsiteX123" fmla="*/ 429175 w 2151538"/>
              <a:gd name="connsiteY123" fmla="*/ 943803 h 1936906"/>
              <a:gd name="connsiteX124" fmla="*/ 429175 w 2151538"/>
              <a:gd name="connsiteY124" fmla="*/ 918393 h 1936906"/>
              <a:gd name="connsiteX125" fmla="*/ 408238 w 2151538"/>
              <a:gd name="connsiteY125" fmla="*/ 906165 h 1936906"/>
              <a:gd name="connsiteX126" fmla="*/ 381205 w 2151538"/>
              <a:gd name="connsiteY126" fmla="*/ 929785 h 1936906"/>
              <a:gd name="connsiteX127" fmla="*/ 362902 w 2151538"/>
              <a:gd name="connsiteY127" fmla="*/ 976168 h 1936906"/>
              <a:gd name="connsiteX128" fmla="*/ 351548 w 2151538"/>
              <a:gd name="connsiteY128" fmla="*/ 1045217 h 1936906"/>
              <a:gd name="connsiteX129" fmla="*/ 330610 w 2151538"/>
              <a:gd name="connsiteY129" fmla="*/ 1073155 h 1936906"/>
              <a:gd name="connsiteX130" fmla="*/ 295685 w 2151538"/>
              <a:gd name="connsiteY130" fmla="*/ 1095928 h 1936906"/>
              <a:gd name="connsiteX131" fmla="*/ 240676 w 2151538"/>
              <a:gd name="connsiteY131" fmla="*/ 1081910 h 1936906"/>
              <a:gd name="connsiteX132" fmla="*/ 227632 w 2151538"/>
              <a:gd name="connsiteY132" fmla="*/ 1058291 h 1936906"/>
              <a:gd name="connsiteX133" fmla="*/ 206694 w 2151538"/>
              <a:gd name="connsiteY133" fmla="*/ 1074945 h 1936906"/>
              <a:gd name="connsiteX134" fmla="*/ 190082 w 2151538"/>
              <a:gd name="connsiteY134" fmla="*/ 1087173 h 1936906"/>
              <a:gd name="connsiteX135" fmla="*/ 158626 w 2151538"/>
              <a:gd name="connsiteY135" fmla="*/ 1087173 h 1936906"/>
              <a:gd name="connsiteX136" fmla="*/ 127170 w 2151538"/>
              <a:gd name="connsiteY136" fmla="*/ 1070518 h 1936906"/>
              <a:gd name="connsiteX137" fmla="*/ 108031 w 2151538"/>
              <a:gd name="connsiteY137" fmla="*/ 1085383 h 1936906"/>
              <a:gd name="connsiteX138" fmla="*/ 100138 w 2151538"/>
              <a:gd name="connsiteY138" fmla="*/ 1129976 h 1936906"/>
              <a:gd name="connsiteX139" fmla="*/ 92254 w 2151538"/>
              <a:gd name="connsiteY139" fmla="*/ 1202506 h 1936906"/>
              <a:gd name="connsiteX140" fmla="*/ 85314 w 2151538"/>
              <a:gd name="connsiteY140" fmla="*/ 1233081 h 1936906"/>
              <a:gd name="connsiteX141" fmla="*/ 25981 w 2151538"/>
              <a:gd name="connsiteY141" fmla="*/ 1260173 h 1936906"/>
              <a:gd name="connsiteX142" fmla="*/ 0 w 2151538"/>
              <a:gd name="connsiteY142" fmla="*/ 1273355 h 1936906"/>
              <a:gd name="connsiteX143" fmla="*/ 4738 w 2151538"/>
              <a:gd name="connsiteY143" fmla="*/ 1281156 h 1936906"/>
              <a:gd name="connsiteX144" fmla="*/ 21036 w 2151538"/>
              <a:gd name="connsiteY144" fmla="*/ 1298657 h 1936906"/>
              <a:gd name="connsiteX145" fmla="*/ 43124 w 2151538"/>
              <a:gd name="connsiteY145" fmla="*/ 1303290 h 1936906"/>
              <a:gd name="connsiteX146" fmla="*/ 92038 w 2151538"/>
              <a:gd name="connsiteY146" fmla="*/ 1295175 h 1936906"/>
              <a:gd name="connsiteX147" fmla="*/ 152521 w 2151538"/>
              <a:gd name="connsiteY147" fmla="*/ 1298657 h 1936906"/>
              <a:gd name="connsiteX148" fmla="*/ 182817 w 2151538"/>
              <a:gd name="connsiteY148" fmla="*/ 1317319 h 1936906"/>
              <a:gd name="connsiteX149" fmla="*/ 192077 w 2151538"/>
              <a:gd name="connsiteY149" fmla="*/ 1339453 h 1936906"/>
              <a:gd name="connsiteX150" fmla="*/ 182817 w 2151538"/>
              <a:gd name="connsiteY150" fmla="*/ 1366230 h 1936906"/>
              <a:gd name="connsiteX151" fmla="*/ 206065 w 2151538"/>
              <a:gd name="connsiteY151" fmla="*/ 1391847 h 1936906"/>
              <a:gd name="connsiteX152" fmla="*/ 245621 w 2151538"/>
              <a:gd name="connsiteY152" fmla="*/ 1386052 h 1936906"/>
              <a:gd name="connsiteX153" fmla="*/ 290956 w 2151538"/>
              <a:gd name="connsiteY153" fmla="*/ 1374346 h 1936906"/>
              <a:gd name="connsiteX154" fmla="*/ 321252 w 2151538"/>
              <a:gd name="connsiteY154" fmla="*/ 1368552 h 1936906"/>
              <a:gd name="connsiteX155" fmla="*/ 363118 w 2151538"/>
              <a:gd name="connsiteY155" fmla="*/ 1382570 h 1936906"/>
              <a:gd name="connsiteX156" fmla="*/ 365428 w 2151538"/>
              <a:gd name="connsiteY156" fmla="*/ 1412928 h 1936906"/>
              <a:gd name="connsiteX157" fmla="*/ 359638 w 2151538"/>
              <a:gd name="connsiteY157" fmla="*/ 1459528 h 1936906"/>
              <a:gd name="connsiteX158" fmla="*/ 343340 w 2151538"/>
              <a:gd name="connsiteY158" fmla="*/ 1501484 h 1936906"/>
              <a:gd name="connsiteX159" fmla="*/ 345650 w 2151538"/>
              <a:gd name="connsiteY159" fmla="*/ 1536486 h 1936906"/>
              <a:gd name="connsiteX160" fmla="*/ 360798 w 2151538"/>
              <a:gd name="connsiteY160" fmla="*/ 1548192 h 1936906"/>
              <a:gd name="connsiteX161" fmla="*/ 370058 w 2151538"/>
              <a:gd name="connsiteY161" fmla="*/ 1578550 h 1936906"/>
              <a:gd name="connsiteX162" fmla="*/ 351440 w 2151538"/>
              <a:gd name="connsiteY162" fmla="*/ 1601845 h 1936906"/>
              <a:gd name="connsiteX163" fmla="*/ 359540 w 2151538"/>
              <a:gd name="connsiteY163" fmla="*/ 1626311 h 1936906"/>
              <a:gd name="connsiteX164" fmla="*/ 372368 w 2151538"/>
              <a:gd name="connsiteY164" fmla="*/ 1632105 h 1936906"/>
              <a:gd name="connsiteX165" fmla="*/ 378158 w 2151538"/>
              <a:gd name="connsiteY165" fmla="*/ 1643811 h 1936906"/>
              <a:gd name="connsiteX166" fmla="*/ 376998 w 2151538"/>
              <a:gd name="connsiteY166" fmla="*/ 1660151 h 1936906"/>
              <a:gd name="connsiteX167" fmla="*/ 380468 w 2151538"/>
              <a:gd name="connsiteY167" fmla="*/ 1670687 h 1936906"/>
              <a:gd name="connsiteX168" fmla="*/ 393306 w 2151538"/>
              <a:gd name="connsiteY168" fmla="*/ 1679964 h 1936906"/>
              <a:gd name="connsiteX169" fmla="*/ 415394 w 2151538"/>
              <a:gd name="connsiteY169" fmla="*/ 1705580 h 1936906"/>
              <a:gd name="connsiteX170" fmla="*/ 423494 w 2151538"/>
              <a:gd name="connsiteY170" fmla="*/ 1749858 h 1936906"/>
              <a:gd name="connsiteX171" fmla="*/ 420024 w 2151538"/>
              <a:gd name="connsiteY171" fmla="*/ 1769680 h 1936906"/>
              <a:gd name="connsiteX172" fmla="*/ 409506 w 2151538"/>
              <a:gd name="connsiteY172" fmla="*/ 1784860 h 1936906"/>
              <a:gd name="connsiteX173" fmla="*/ 417606 w 2151538"/>
              <a:gd name="connsiteY173" fmla="*/ 1803521 h 1936906"/>
              <a:gd name="connsiteX174" fmla="*/ 418756 w 2151538"/>
              <a:gd name="connsiteY174" fmla="*/ 1816379 h 1936906"/>
              <a:gd name="connsiteX175" fmla="*/ 395508 w 2151538"/>
              <a:gd name="connsiteY175" fmla="*/ 1811745 h 1936906"/>
              <a:gd name="connsiteX176" fmla="*/ 384990 w 2151538"/>
              <a:gd name="connsiteY176" fmla="*/ 1793084 h 1936906"/>
              <a:gd name="connsiteX177" fmla="*/ 348914 w 2151538"/>
              <a:gd name="connsiteY177" fmla="*/ 1807102 h 1936906"/>
              <a:gd name="connsiteX178" fmla="*/ 351224 w 2151538"/>
              <a:gd name="connsiteY178" fmla="*/ 1830407 h 1936906"/>
              <a:gd name="connsiteX179" fmla="*/ 384990 w 2151538"/>
              <a:gd name="connsiteY179" fmla="*/ 1831567 h 1936906"/>
              <a:gd name="connsiteX180" fmla="*/ 415286 w 2151538"/>
              <a:gd name="connsiteY180" fmla="*/ 1835040 h 1936906"/>
              <a:gd name="connsiteX181" fmla="*/ 429274 w 2151538"/>
              <a:gd name="connsiteY181" fmla="*/ 1847907 h 1936906"/>
              <a:gd name="connsiteX182" fmla="*/ 422334 w 2151538"/>
              <a:gd name="connsiteY182" fmla="*/ 1870042 h 1936906"/>
              <a:gd name="connsiteX183" fmla="*/ 403716 w 2151538"/>
              <a:gd name="connsiteY183" fmla="*/ 1896819 h 1936906"/>
              <a:gd name="connsiteX184" fmla="*/ 435172 w 2151538"/>
              <a:gd name="connsiteY184" fmla="*/ 1886273 h 1936906"/>
              <a:gd name="connsiteX185" fmla="*/ 480507 w 2151538"/>
              <a:gd name="connsiteY185" fmla="*/ 1888595 h 1936906"/>
              <a:gd name="connsiteX186" fmla="*/ 487447 w 2151538"/>
              <a:gd name="connsiteY186" fmla="*/ 1915372 h 1936906"/>
              <a:gd name="connsiteX187" fmla="*/ 508385 w 2151538"/>
              <a:gd name="connsiteY187" fmla="*/ 1895560 h 1936906"/>
              <a:gd name="connsiteX188" fmla="*/ 529313 w 2151538"/>
              <a:gd name="connsiteY188" fmla="*/ 1901354 h 1936906"/>
              <a:gd name="connsiteX189" fmla="*/ 539831 w 2151538"/>
              <a:gd name="connsiteY189" fmla="*/ 1936355 h 1936906"/>
              <a:gd name="connsiteX190" fmla="*/ 575917 w 2151538"/>
              <a:gd name="connsiteY190" fmla="*/ 1923488 h 1936906"/>
              <a:gd name="connsiteX191" fmla="*/ 610095 w 2151538"/>
              <a:gd name="connsiteY191" fmla="*/ 1870042 h 1936906"/>
              <a:gd name="connsiteX192" fmla="*/ 654379 w 2151538"/>
              <a:gd name="connsiteY192" fmla="*/ 1870042 h 1936906"/>
              <a:gd name="connsiteX193" fmla="*/ 669114 w 2151538"/>
              <a:gd name="connsiteY193" fmla="*/ 1829138 h 1936906"/>
              <a:gd name="connsiteX194" fmla="*/ 705613 w 2151538"/>
              <a:gd name="connsiteY194" fmla="*/ 1726455 h 1936906"/>
              <a:gd name="connsiteX195" fmla="*/ 827209 w 2151538"/>
              <a:gd name="connsiteY195" fmla="*/ 1709909 h 1936906"/>
              <a:gd name="connsiteX196" fmla="*/ 910626 w 2151538"/>
              <a:gd name="connsiteY196" fmla="*/ 1623773 h 1936906"/>
              <a:gd name="connsiteX197" fmla="*/ 955756 w 2151538"/>
              <a:gd name="connsiteY197" fmla="*/ 1656875 h 1936906"/>
              <a:gd name="connsiteX198" fmla="*/ 1095547 w 2151538"/>
              <a:gd name="connsiteY198" fmla="*/ 1568959 h 1936906"/>
              <a:gd name="connsiteX199" fmla="*/ 1143301 w 2151538"/>
              <a:gd name="connsiteY199" fmla="*/ 1618608 h 1936906"/>
              <a:gd name="connsiteX200" fmla="*/ 1174541 w 2151538"/>
              <a:gd name="connsiteY200" fmla="*/ 1559466 h 1936906"/>
              <a:gd name="connsiteX201" fmla="*/ 1279633 w 2151538"/>
              <a:gd name="connsiteY201" fmla="*/ 1507288 h 1936906"/>
              <a:gd name="connsiteX202" fmla="*/ 1288362 w 2151538"/>
              <a:gd name="connsiteY202" fmla="*/ 1479458 h 1936906"/>
              <a:gd name="connsiteX203" fmla="*/ 1325706 w 2151538"/>
              <a:gd name="connsiteY203" fmla="*/ 1486413 h 1936906"/>
              <a:gd name="connsiteX204" fmla="*/ 1341374 w 2151538"/>
              <a:gd name="connsiteY204" fmla="*/ 1408078 h 1936906"/>
              <a:gd name="connsiteX205" fmla="*/ 1535978 w 2151538"/>
              <a:gd name="connsiteY205" fmla="*/ 1441181 h 1936906"/>
              <a:gd name="connsiteX206" fmla="*/ 1582051 w 2151538"/>
              <a:gd name="connsiteY206" fmla="*/ 1405343 h 1936906"/>
              <a:gd name="connsiteX207" fmla="*/ 1647164 w 2151538"/>
              <a:gd name="connsiteY207" fmla="*/ 1436754 h 1936906"/>
              <a:gd name="connsiteX208" fmla="*/ 1699234 w 2151538"/>
              <a:gd name="connsiteY208" fmla="*/ 1388895 h 1936906"/>
              <a:gd name="connsiteX209" fmla="*/ 1800846 w 2151538"/>
              <a:gd name="connsiteY209" fmla="*/ 1394168 h 1936906"/>
              <a:gd name="connsiteX210" fmla="*/ 1790426 w 2151538"/>
              <a:gd name="connsiteY210" fmla="*/ 1239200 h 1936906"/>
              <a:gd name="connsiteX211" fmla="*/ 1832085 w 2151538"/>
              <a:gd name="connsiteY211" fmla="*/ 1233081 h 1936906"/>
              <a:gd name="connsiteX212" fmla="*/ 1867738 w 2151538"/>
              <a:gd name="connsiteY212" fmla="*/ 1258275 h 1936906"/>
              <a:gd name="connsiteX213" fmla="*/ 1872998 w 2151538"/>
              <a:gd name="connsiteY213" fmla="*/ 1191233 h 1936906"/>
              <a:gd name="connsiteX214" fmla="*/ 1930326 w 2151538"/>
              <a:gd name="connsiteY214" fmla="*/ 1203461 h 1936906"/>
              <a:gd name="connsiteX215" fmla="*/ 1910341 w 2151538"/>
              <a:gd name="connsiteY215" fmla="*/ 1112062 h 1936906"/>
              <a:gd name="connsiteX216" fmla="*/ 1966195 w 2151538"/>
              <a:gd name="connsiteY216" fmla="*/ 1101939 h 1936906"/>
              <a:gd name="connsiteX217" fmla="*/ 1932331 w 2151538"/>
              <a:gd name="connsiteY217" fmla="*/ 1052073 h 1936906"/>
              <a:gd name="connsiteX218" fmla="*/ 1851539 w 2151538"/>
              <a:gd name="connsiteY218" fmla="*/ 949922 h 1936906"/>
              <a:gd name="connsiteX219" fmla="*/ 1798319 w 2151538"/>
              <a:gd name="connsiteY219" fmla="*/ 736333 h 1936906"/>
              <a:gd name="connsiteX220" fmla="*/ 1821459 w 2151538"/>
              <a:gd name="connsiteY220" fmla="*/ 655052 h 1936906"/>
              <a:gd name="connsiteX221" fmla="*/ 1846919 w 2151538"/>
              <a:gd name="connsiteY221" fmla="*/ 636498 h 1936906"/>
              <a:gd name="connsiteX222" fmla="*/ 1863118 w 2151538"/>
              <a:gd name="connsiteY222" fmla="*/ 597070 h 1936906"/>
              <a:gd name="connsiteX223" fmla="*/ 1893198 w 2151538"/>
              <a:gd name="connsiteY223" fmla="*/ 529706 h 1936906"/>
              <a:gd name="connsiteX224" fmla="*/ 1893198 w 2151538"/>
              <a:gd name="connsiteY224" fmla="*/ 474043 h 1936906"/>
              <a:gd name="connsiteX225" fmla="*/ 1985875 w 2151538"/>
              <a:gd name="connsiteY225" fmla="*/ 506512 h 1936906"/>
              <a:gd name="connsiteX226" fmla="*/ 2034464 w 2151538"/>
              <a:gd name="connsiteY226" fmla="*/ 462973 h 1936906"/>
              <a:gd name="connsiteX227" fmla="*/ 2080753 w 2151538"/>
              <a:gd name="connsiteY227" fmla="*/ 427551 h 1936906"/>
              <a:gd name="connsiteX228" fmla="*/ 2106842 w 2151538"/>
              <a:gd name="connsiteY228" fmla="*/ 412581 h 1936906"/>
              <a:gd name="connsiteX229" fmla="*/ 2101052 w 2151538"/>
              <a:gd name="connsiteY229" fmla="*/ 381060 h 1936906"/>
              <a:gd name="connsiteX230" fmla="*/ 2106842 w 2151538"/>
              <a:gd name="connsiteY230" fmla="*/ 353123 h 1936906"/>
              <a:gd name="connsiteX231" fmla="*/ 2107363 w 2151538"/>
              <a:gd name="connsiteY231" fmla="*/ 353755 h 1936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</a:cxnLst>
            <a:rect l="l" t="t" r="r" b="b"/>
            <a:pathLst>
              <a:path w="2151538" h="1936906">
                <a:moveTo>
                  <a:pt x="2107363" y="353755"/>
                </a:moveTo>
                <a:cubicBezTo>
                  <a:pt x="2107363" y="353755"/>
                  <a:pt x="2120722" y="328665"/>
                  <a:pt x="2130080" y="321074"/>
                </a:cubicBezTo>
                <a:cubicBezTo>
                  <a:pt x="2139340" y="313484"/>
                  <a:pt x="2145759" y="303047"/>
                  <a:pt x="2146919" y="301255"/>
                </a:cubicBezTo>
                <a:cubicBezTo>
                  <a:pt x="2148069" y="299463"/>
                  <a:pt x="2151539" y="276165"/>
                  <a:pt x="2151539" y="276165"/>
                </a:cubicBezTo>
                <a:lnTo>
                  <a:pt x="2147440" y="252234"/>
                </a:lnTo>
                <a:cubicBezTo>
                  <a:pt x="2147440" y="252234"/>
                  <a:pt x="2148600" y="244644"/>
                  <a:pt x="2137551" y="244117"/>
                </a:cubicBezTo>
                <a:cubicBezTo>
                  <a:pt x="2126512" y="243484"/>
                  <a:pt x="2117144" y="248755"/>
                  <a:pt x="2117144" y="248755"/>
                </a:cubicBezTo>
                <a:lnTo>
                  <a:pt x="2103156" y="259298"/>
                </a:lnTo>
                <a:lnTo>
                  <a:pt x="2088637" y="270999"/>
                </a:lnTo>
                <a:cubicBezTo>
                  <a:pt x="2088637" y="270999"/>
                  <a:pt x="2074649" y="280276"/>
                  <a:pt x="2061290" y="278590"/>
                </a:cubicBezTo>
                <a:cubicBezTo>
                  <a:pt x="2047931" y="276797"/>
                  <a:pt x="2031623" y="267520"/>
                  <a:pt x="2036882" y="248860"/>
                </a:cubicBezTo>
                <a:cubicBezTo>
                  <a:pt x="2042151" y="230201"/>
                  <a:pt x="2050241" y="219132"/>
                  <a:pt x="2051401" y="216812"/>
                </a:cubicBezTo>
                <a:cubicBezTo>
                  <a:pt x="2052561" y="214492"/>
                  <a:pt x="2065389" y="196993"/>
                  <a:pt x="2065389" y="196993"/>
                </a:cubicBezTo>
                <a:lnTo>
                  <a:pt x="2072968" y="179493"/>
                </a:lnTo>
                <a:cubicBezTo>
                  <a:pt x="2072968" y="179493"/>
                  <a:pt x="2083486" y="165472"/>
                  <a:pt x="2082857" y="163152"/>
                </a:cubicBezTo>
                <a:cubicBezTo>
                  <a:pt x="2082228" y="160833"/>
                  <a:pt x="2090426" y="144493"/>
                  <a:pt x="2078227" y="124041"/>
                </a:cubicBezTo>
                <a:cubicBezTo>
                  <a:pt x="2066028" y="103589"/>
                  <a:pt x="2057820" y="97263"/>
                  <a:pt x="2057820" y="97263"/>
                </a:cubicBezTo>
                <a:cubicBezTo>
                  <a:pt x="2057820" y="97263"/>
                  <a:pt x="2054350" y="90305"/>
                  <a:pt x="2046142" y="90833"/>
                </a:cubicBezTo>
                <a:cubicBezTo>
                  <a:pt x="2038042" y="91465"/>
                  <a:pt x="2025735" y="97263"/>
                  <a:pt x="2025735" y="97263"/>
                </a:cubicBezTo>
                <a:cubicBezTo>
                  <a:pt x="2025735" y="97263"/>
                  <a:pt x="2021105" y="104221"/>
                  <a:pt x="2013536" y="99583"/>
                </a:cubicBezTo>
                <a:cubicBezTo>
                  <a:pt x="2005957" y="94944"/>
                  <a:pt x="1999017" y="86194"/>
                  <a:pt x="1999017" y="86194"/>
                </a:cubicBezTo>
                <a:lnTo>
                  <a:pt x="1986818" y="74492"/>
                </a:lnTo>
                <a:lnTo>
                  <a:pt x="1956522" y="65215"/>
                </a:lnTo>
                <a:lnTo>
                  <a:pt x="1936116" y="59944"/>
                </a:lnTo>
                <a:cubicBezTo>
                  <a:pt x="1936116" y="59944"/>
                  <a:pt x="1926226" y="53513"/>
                  <a:pt x="1923278" y="50667"/>
                </a:cubicBezTo>
                <a:cubicBezTo>
                  <a:pt x="1920338" y="47715"/>
                  <a:pt x="1916868" y="34959"/>
                  <a:pt x="1906449" y="37805"/>
                </a:cubicBezTo>
                <a:cubicBezTo>
                  <a:pt x="1895931" y="40757"/>
                  <a:pt x="1884892" y="51194"/>
                  <a:pt x="1884892" y="51194"/>
                </a:cubicBezTo>
                <a:lnTo>
                  <a:pt x="1869213" y="66902"/>
                </a:lnTo>
                <a:cubicBezTo>
                  <a:pt x="1869213" y="66902"/>
                  <a:pt x="1864583" y="72173"/>
                  <a:pt x="1849435" y="71540"/>
                </a:cubicBezTo>
                <a:cubicBezTo>
                  <a:pt x="1834297" y="70908"/>
                  <a:pt x="1827878" y="60471"/>
                  <a:pt x="1826718" y="58152"/>
                </a:cubicBezTo>
                <a:cubicBezTo>
                  <a:pt x="1825558" y="55832"/>
                  <a:pt x="1819778" y="40125"/>
                  <a:pt x="1819778" y="40125"/>
                </a:cubicBezTo>
                <a:cubicBezTo>
                  <a:pt x="1819778" y="40125"/>
                  <a:pt x="1814519" y="26736"/>
                  <a:pt x="1791901" y="32534"/>
                </a:cubicBezTo>
                <a:cubicBezTo>
                  <a:pt x="1769183" y="38332"/>
                  <a:pt x="1755294" y="34327"/>
                  <a:pt x="1755294" y="34327"/>
                </a:cubicBezTo>
                <a:lnTo>
                  <a:pt x="1742466" y="24416"/>
                </a:lnTo>
                <a:lnTo>
                  <a:pt x="1733206" y="13347"/>
                </a:lnTo>
                <a:cubicBezTo>
                  <a:pt x="1733206" y="13347"/>
                  <a:pt x="1721007" y="-2993"/>
                  <a:pt x="1709329" y="486"/>
                </a:cubicBezTo>
                <a:cubicBezTo>
                  <a:pt x="1697651" y="3965"/>
                  <a:pt x="1680291" y="8077"/>
                  <a:pt x="1682611" y="23784"/>
                </a:cubicBezTo>
                <a:cubicBezTo>
                  <a:pt x="1684921" y="39492"/>
                  <a:pt x="1691861" y="43603"/>
                  <a:pt x="1691861" y="43603"/>
                </a:cubicBezTo>
                <a:lnTo>
                  <a:pt x="1701750" y="47715"/>
                </a:lnTo>
                <a:cubicBezTo>
                  <a:pt x="1701750" y="47715"/>
                  <a:pt x="1707009" y="55832"/>
                  <a:pt x="1705859" y="66375"/>
                </a:cubicBezTo>
                <a:cubicBezTo>
                  <a:pt x="1704699" y="76917"/>
                  <a:pt x="1694181" y="77444"/>
                  <a:pt x="1694181" y="77444"/>
                </a:cubicBezTo>
                <a:lnTo>
                  <a:pt x="1682503" y="91992"/>
                </a:lnTo>
                <a:lnTo>
                  <a:pt x="1674934" y="106541"/>
                </a:lnTo>
                <a:cubicBezTo>
                  <a:pt x="1674934" y="106541"/>
                  <a:pt x="1666834" y="110652"/>
                  <a:pt x="1668515" y="121088"/>
                </a:cubicBezTo>
                <a:cubicBezTo>
                  <a:pt x="1670304" y="131631"/>
                  <a:pt x="1680193" y="142068"/>
                  <a:pt x="1680193" y="142068"/>
                </a:cubicBezTo>
                <a:cubicBezTo>
                  <a:pt x="1680193" y="142068"/>
                  <a:pt x="1693021" y="142068"/>
                  <a:pt x="1697022" y="143227"/>
                </a:cubicBezTo>
                <a:cubicBezTo>
                  <a:pt x="1701013" y="144387"/>
                  <a:pt x="1703441" y="147866"/>
                  <a:pt x="1714480" y="142595"/>
                </a:cubicBezTo>
                <a:cubicBezTo>
                  <a:pt x="1725529" y="137324"/>
                  <a:pt x="1734887" y="126254"/>
                  <a:pt x="1745306" y="130893"/>
                </a:cubicBezTo>
                <a:cubicBezTo>
                  <a:pt x="1755824" y="135532"/>
                  <a:pt x="1754556" y="147760"/>
                  <a:pt x="1754556" y="147760"/>
                </a:cubicBezTo>
                <a:lnTo>
                  <a:pt x="1753406" y="159989"/>
                </a:lnTo>
                <a:lnTo>
                  <a:pt x="1735938" y="169267"/>
                </a:lnTo>
                <a:cubicBezTo>
                  <a:pt x="1735938" y="169267"/>
                  <a:pt x="1719110" y="168634"/>
                  <a:pt x="1718480" y="176225"/>
                </a:cubicBezTo>
                <a:cubicBezTo>
                  <a:pt x="1717851" y="183814"/>
                  <a:pt x="1730159" y="196677"/>
                  <a:pt x="1732468" y="198363"/>
                </a:cubicBezTo>
                <a:cubicBezTo>
                  <a:pt x="1734779" y="200050"/>
                  <a:pt x="1763285" y="205321"/>
                  <a:pt x="1767915" y="205954"/>
                </a:cubicBezTo>
                <a:cubicBezTo>
                  <a:pt x="1772545" y="206586"/>
                  <a:pt x="1805151" y="212384"/>
                  <a:pt x="1805151" y="212384"/>
                </a:cubicBezTo>
                <a:lnTo>
                  <a:pt x="1833658" y="218815"/>
                </a:lnTo>
                <a:cubicBezTo>
                  <a:pt x="1833658" y="218815"/>
                  <a:pt x="1850487" y="233996"/>
                  <a:pt x="1853436" y="253815"/>
                </a:cubicBezTo>
                <a:cubicBezTo>
                  <a:pt x="1856385" y="273635"/>
                  <a:pt x="1844707" y="299252"/>
                  <a:pt x="1844707" y="299252"/>
                </a:cubicBezTo>
                <a:lnTo>
                  <a:pt x="1817360" y="313801"/>
                </a:lnTo>
                <a:cubicBezTo>
                  <a:pt x="1817360" y="313801"/>
                  <a:pt x="1801052" y="320759"/>
                  <a:pt x="1781903" y="321391"/>
                </a:cubicBezTo>
                <a:cubicBezTo>
                  <a:pt x="1762764" y="322024"/>
                  <a:pt x="1712062" y="323184"/>
                  <a:pt x="1712062" y="323184"/>
                </a:cubicBezTo>
                <a:lnTo>
                  <a:pt x="1660307" y="324342"/>
                </a:lnTo>
                <a:cubicBezTo>
                  <a:pt x="1660307" y="324342"/>
                  <a:pt x="1631279" y="322551"/>
                  <a:pt x="1628330" y="338891"/>
                </a:cubicBezTo>
                <a:cubicBezTo>
                  <a:pt x="1625391" y="355232"/>
                  <a:pt x="1625391" y="375577"/>
                  <a:pt x="1625391" y="375577"/>
                </a:cubicBezTo>
                <a:cubicBezTo>
                  <a:pt x="1625391" y="375577"/>
                  <a:pt x="1612553" y="396029"/>
                  <a:pt x="1608552" y="398876"/>
                </a:cubicBezTo>
                <a:cubicBezTo>
                  <a:pt x="1604453" y="401828"/>
                  <a:pt x="1563217" y="418063"/>
                  <a:pt x="1561428" y="420488"/>
                </a:cubicBezTo>
                <a:cubicBezTo>
                  <a:pt x="1559638" y="422913"/>
                  <a:pt x="1416062" y="488696"/>
                  <a:pt x="1416062" y="488696"/>
                </a:cubicBezTo>
                <a:lnTo>
                  <a:pt x="1395125" y="497973"/>
                </a:lnTo>
                <a:cubicBezTo>
                  <a:pt x="1395125" y="497973"/>
                  <a:pt x="1400384" y="502611"/>
                  <a:pt x="1382297" y="499765"/>
                </a:cubicBezTo>
                <a:cubicBezTo>
                  <a:pt x="1364308" y="496813"/>
                  <a:pt x="1352001" y="492808"/>
                  <a:pt x="1351470" y="489855"/>
                </a:cubicBezTo>
                <a:cubicBezTo>
                  <a:pt x="1350841" y="486904"/>
                  <a:pt x="1342220" y="475834"/>
                  <a:pt x="1342220" y="475834"/>
                </a:cubicBezTo>
                <a:cubicBezTo>
                  <a:pt x="1342220" y="475834"/>
                  <a:pt x="1331171" y="471196"/>
                  <a:pt x="1329382" y="471196"/>
                </a:cubicBezTo>
                <a:cubicBezTo>
                  <a:pt x="1327593" y="471196"/>
                  <a:pt x="1310243" y="474674"/>
                  <a:pt x="1310243" y="474674"/>
                </a:cubicBezTo>
                <a:cubicBezTo>
                  <a:pt x="1310243" y="474674"/>
                  <a:pt x="1292775" y="491542"/>
                  <a:pt x="1291094" y="494495"/>
                </a:cubicBezTo>
                <a:cubicBezTo>
                  <a:pt x="1289305" y="497446"/>
                  <a:pt x="1277735" y="515473"/>
                  <a:pt x="1277735" y="515473"/>
                </a:cubicBezTo>
                <a:cubicBezTo>
                  <a:pt x="1277735" y="515473"/>
                  <a:pt x="1271316" y="526016"/>
                  <a:pt x="1265536" y="526543"/>
                </a:cubicBezTo>
                <a:cubicBezTo>
                  <a:pt x="1259747" y="527175"/>
                  <a:pt x="1247548" y="526543"/>
                  <a:pt x="1242289" y="525910"/>
                </a:cubicBezTo>
                <a:cubicBezTo>
                  <a:pt x="1237030" y="525278"/>
                  <a:pt x="1226610" y="520638"/>
                  <a:pt x="1223671" y="520638"/>
                </a:cubicBezTo>
                <a:cubicBezTo>
                  <a:pt x="1220722" y="520638"/>
                  <a:pt x="1216092" y="526437"/>
                  <a:pt x="1213782" y="528756"/>
                </a:cubicBezTo>
                <a:cubicBezTo>
                  <a:pt x="1211462" y="531076"/>
                  <a:pt x="1205682" y="552688"/>
                  <a:pt x="1205682" y="552688"/>
                </a:cubicBezTo>
                <a:lnTo>
                  <a:pt x="1201583" y="601708"/>
                </a:lnTo>
                <a:cubicBezTo>
                  <a:pt x="1201583" y="601708"/>
                  <a:pt x="1197474" y="628486"/>
                  <a:pt x="1195164" y="629118"/>
                </a:cubicBezTo>
                <a:cubicBezTo>
                  <a:pt x="1192844" y="629751"/>
                  <a:pt x="1188224" y="631438"/>
                  <a:pt x="1180645" y="631438"/>
                </a:cubicBezTo>
                <a:cubicBezTo>
                  <a:pt x="1173076" y="631438"/>
                  <a:pt x="1160238" y="633757"/>
                  <a:pt x="1160238" y="633757"/>
                </a:cubicBezTo>
                <a:cubicBezTo>
                  <a:pt x="1160238" y="633757"/>
                  <a:pt x="1140460" y="651257"/>
                  <a:pt x="1138671" y="651784"/>
                </a:cubicBezTo>
                <a:cubicBezTo>
                  <a:pt x="1136882" y="652311"/>
                  <a:pt x="1112484" y="654103"/>
                  <a:pt x="1107854" y="654736"/>
                </a:cubicBezTo>
                <a:cubicBezTo>
                  <a:pt x="1103224" y="655368"/>
                  <a:pt x="1069459" y="649465"/>
                  <a:pt x="1067670" y="650097"/>
                </a:cubicBezTo>
                <a:cubicBezTo>
                  <a:pt x="1065880" y="650730"/>
                  <a:pt x="1044422" y="645985"/>
                  <a:pt x="1041482" y="645459"/>
                </a:cubicBezTo>
                <a:cubicBezTo>
                  <a:pt x="1038533" y="644826"/>
                  <a:pt x="1026964" y="634916"/>
                  <a:pt x="1026964" y="634916"/>
                </a:cubicBezTo>
                <a:cubicBezTo>
                  <a:pt x="1026964" y="634916"/>
                  <a:pt x="1014136" y="629645"/>
                  <a:pt x="1001927" y="636076"/>
                </a:cubicBezTo>
                <a:cubicBezTo>
                  <a:pt x="989728" y="642507"/>
                  <a:pt x="982149" y="660534"/>
                  <a:pt x="982149" y="660534"/>
                </a:cubicBezTo>
                <a:cubicBezTo>
                  <a:pt x="982149" y="660534"/>
                  <a:pt x="972899" y="673395"/>
                  <a:pt x="969950" y="673395"/>
                </a:cubicBezTo>
                <a:cubicBezTo>
                  <a:pt x="967011" y="673395"/>
                  <a:pt x="950811" y="668757"/>
                  <a:pt x="950811" y="668757"/>
                </a:cubicBezTo>
                <a:lnTo>
                  <a:pt x="925774" y="647778"/>
                </a:lnTo>
                <a:cubicBezTo>
                  <a:pt x="925774" y="647778"/>
                  <a:pt x="896107" y="644826"/>
                  <a:pt x="893797" y="644826"/>
                </a:cubicBezTo>
                <a:cubicBezTo>
                  <a:pt x="891478" y="644826"/>
                  <a:pt x="871071" y="654103"/>
                  <a:pt x="871071" y="654103"/>
                </a:cubicBezTo>
                <a:lnTo>
                  <a:pt x="836784" y="670971"/>
                </a:lnTo>
                <a:lnTo>
                  <a:pt x="816377" y="682673"/>
                </a:lnTo>
                <a:lnTo>
                  <a:pt x="782080" y="686151"/>
                </a:lnTo>
                <a:cubicBezTo>
                  <a:pt x="782080" y="686151"/>
                  <a:pt x="747164" y="684359"/>
                  <a:pt x="745473" y="685519"/>
                </a:cubicBezTo>
                <a:cubicBezTo>
                  <a:pt x="743684" y="686679"/>
                  <a:pt x="736223" y="697748"/>
                  <a:pt x="736223" y="700067"/>
                </a:cubicBezTo>
                <a:cubicBezTo>
                  <a:pt x="736223" y="702387"/>
                  <a:pt x="752522" y="720519"/>
                  <a:pt x="752522" y="720519"/>
                </a:cubicBezTo>
                <a:cubicBezTo>
                  <a:pt x="752522" y="720519"/>
                  <a:pt x="764200" y="732221"/>
                  <a:pt x="764200" y="734540"/>
                </a:cubicBezTo>
                <a:cubicBezTo>
                  <a:pt x="764200" y="736860"/>
                  <a:pt x="761889" y="759631"/>
                  <a:pt x="761889" y="759631"/>
                </a:cubicBezTo>
                <a:lnTo>
                  <a:pt x="737482" y="781770"/>
                </a:lnTo>
                <a:lnTo>
                  <a:pt x="726964" y="796951"/>
                </a:lnTo>
                <a:lnTo>
                  <a:pt x="732753" y="808020"/>
                </a:lnTo>
                <a:lnTo>
                  <a:pt x="740853" y="816138"/>
                </a:lnTo>
                <a:lnTo>
                  <a:pt x="737374" y="845866"/>
                </a:lnTo>
                <a:lnTo>
                  <a:pt x="710341" y="867688"/>
                </a:lnTo>
                <a:lnTo>
                  <a:pt x="692883" y="886028"/>
                </a:lnTo>
                <a:cubicBezTo>
                  <a:pt x="692883" y="886028"/>
                  <a:pt x="661427" y="912284"/>
                  <a:pt x="639654" y="900892"/>
                </a:cubicBezTo>
                <a:cubicBezTo>
                  <a:pt x="617881" y="889511"/>
                  <a:pt x="612622" y="878129"/>
                  <a:pt x="609152" y="875492"/>
                </a:cubicBezTo>
                <a:cubicBezTo>
                  <a:pt x="605682" y="872856"/>
                  <a:pt x="585589" y="849239"/>
                  <a:pt x="585589" y="849239"/>
                </a:cubicBezTo>
                <a:lnTo>
                  <a:pt x="568967" y="820354"/>
                </a:lnTo>
                <a:lnTo>
                  <a:pt x="552354" y="802854"/>
                </a:lnTo>
                <a:lnTo>
                  <a:pt x="542780" y="813396"/>
                </a:lnTo>
                <a:lnTo>
                  <a:pt x="540991" y="844918"/>
                </a:lnTo>
                <a:cubicBezTo>
                  <a:pt x="540991" y="844918"/>
                  <a:pt x="547086" y="856303"/>
                  <a:pt x="532262" y="866740"/>
                </a:cubicBezTo>
                <a:cubicBezTo>
                  <a:pt x="517429" y="877175"/>
                  <a:pt x="504384" y="876329"/>
                  <a:pt x="496491" y="878129"/>
                </a:cubicBezTo>
                <a:cubicBezTo>
                  <a:pt x="488607" y="879919"/>
                  <a:pt x="485973" y="888665"/>
                  <a:pt x="485137" y="898266"/>
                </a:cubicBezTo>
                <a:cubicBezTo>
                  <a:pt x="484292" y="907857"/>
                  <a:pt x="485973" y="924512"/>
                  <a:pt x="485973" y="929785"/>
                </a:cubicBezTo>
                <a:cubicBezTo>
                  <a:pt x="485973" y="935058"/>
                  <a:pt x="493866" y="945495"/>
                  <a:pt x="469360" y="948122"/>
                </a:cubicBezTo>
                <a:cubicBezTo>
                  <a:pt x="444844" y="950758"/>
                  <a:pt x="430964" y="949922"/>
                  <a:pt x="429175" y="943803"/>
                </a:cubicBezTo>
                <a:cubicBezTo>
                  <a:pt x="427386" y="937684"/>
                  <a:pt x="436115" y="926302"/>
                  <a:pt x="429175" y="918393"/>
                </a:cubicBezTo>
                <a:cubicBezTo>
                  <a:pt x="422235" y="910494"/>
                  <a:pt x="415187" y="904375"/>
                  <a:pt x="408238" y="906165"/>
                </a:cubicBezTo>
                <a:cubicBezTo>
                  <a:pt x="401298" y="907956"/>
                  <a:pt x="382886" y="926302"/>
                  <a:pt x="381205" y="929785"/>
                </a:cubicBezTo>
                <a:cubicBezTo>
                  <a:pt x="379524" y="933257"/>
                  <a:pt x="362902" y="976168"/>
                  <a:pt x="362902" y="976168"/>
                </a:cubicBezTo>
                <a:lnTo>
                  <a:pt x="351548" y="1045217"/>
                </a:lnTo>
                <a:lnTo>
                  <a:pt x="330610" y="1073155"/>
                </a:lnTo>
                <a:cubicBezTo>
                  <a:pt x="330610" y="1073155"/>
                  <a:pt x="319247" y="1095928"/>
                  <a:pt x="295685" y="1095928"/>
                </a:cubicBezTo>
                <a:cubicBezTo>
                  <a:pt x="272122" y="1095928"/>
                  <a:pt x="247724" y="1093292"/>
                  <a:pt x="240676" y="1081910"/>
                </a:cubicBezTo>
                <a:cubicBezTo>
                  <a:pt x="233726" y="1070518"/>
                  <a:pt x="238042" y="1056500"/>
                  <a:pt x="227632" y="1058291"/>
                </a:cubicBezTo>
                <a:cubicBezTo>
                  <a:pt x="217114" y="1060081"/>
                  <a:pt x="209329" y="1071364"/>
                  <a:pt x="206694" y="1074945"/>
                </a:cubicBezTo>
                <a:cubicBezTo>
                  <a:pt x="204070" y="1078428"/>
                  <a:pt x="203224" y="1087173"/>
                  <a:pt x="190082" y="1087173"/>
                </a:cubicBezTo>
                <a:cubicBezTo>
                  <a:pt x="176929" y="1087173"/>
                  <a:pt x="169144" y="1092446"/>
                  <a:pt x="158626" y="1087173"/>
                </a:cubicBezTo>
                <a:cubicBezTo>
                  <a:pt x="148108" y="1081910"/>
                  <a:pt x="137698" y="1070518"/>
                  <a:pt x="127170" y="1070518"/>
                </a:cubicBezTo>
                <a:cubicBezTo>
                  <a:pt x="116652" y="1070518"/>
                  <a:pt x="114135" y="1074847"/>
                  <a:pt x="108031" y="1085383"/>
                </a:cubicBezTo>
                <a:cubicBezTo>
                  <a:pt x="101927" y="1095928"/>
                  <a:pt x="100138" y="1124712"/>
                  <a:pt x="100138" y="1129976"/>
                </a:cubicBezTo>
                <a:cubicBezTo>
                  <a:pt x="100138" y="1135248"/>
                  <a:pt x="92254" y="1202506"/>
                  <a:pt x="92254" y="1202506"/>
                </a:cubicBezTo>
                <a:cubicBezTo>
                  <a:pt x="92254" y="1202506"/>
                  <a:pt x="98349" y="1227916"/>
                  <a:pt x="85314" y="1233081"/>
                </a:cubicBezTo>
                <a:cubicBezTo>
                  <a:pt x="72270" y="1238354"/>
                  <a:pt x="25981" y="1260173"/>
                  <a:pt x="25981" y="1260173"/>
                </a:cubicBezTo>
                <a:cubicBezTo>
                  <a:pt x="25981" y="1260173"/>
                  <a:pt x="14204" y="1271565"/>
                  <a:pt x="0" y="1273355"/>
                </a:cubicBezTo>
                <a:lnTo>
                  <a:pt x="4738" y="1281156"/>
                </a:lnTo>
                <a:lnTo>
                  <a:pt x="21036" y="1298657"/>
                </a:lnTo>
                <a:lnTo>
                  <a:pt x="43124" y="1303290"/>
                </a:lnTo>
                <a:lnTo>
                  <a:pt x="92038" y="1295175"/>
                </a:lnTo>
                <a:lnTo>
                  <a:pt x="152521" y="1298657"/>
                </a:lnTo>
                <a:lnTo>
                  <a:pt x="182817" y="1317319"/>
                </a:lnTo>
                <a:lnTo>
                  <a:pt x="192077" y="1339453"/>
                </a:lnTo>
                <a:cubicBezTo>
                  <a:pt x="192077" y="1339453"/>
                  <a:pt x="181559" y="1353471"/>
                  <a:pt x="182817" y="1366230"/>
                </a:cubicBezTo>
                <a:cubicBezTo>
                  <a:pt x="183977" y="1379088"/>
                  <a:pt x="192077" y="1393007"/>
                  <a:pt x="206065" y="1391847"/>
                </a:cubicBezTo>
                <a:cubicBezTo>
                  <a:pt x="220053" y="1390686"/>
                  <a:pt x="242151" y="1386052"/>
                  <a:pt x="245621" y="1386052"/>
                </a:cubicBezTo>
                <a:cubicBezTo>
                  <a:pt x="249091" y="1386052"/>
                  <a:pt x="290956" y="1374346"/>
                  <a:pt x="290956" y="1374346"/>
                </a:cubicBezTo>
                <a:cubicBezTo>
                  <a:pt x="290956" y="1374346"/>
                  <a:pt x="309574" y="1366230"/>
                  <a:pt x="321252" y="1368552"/>
                </a:cubicBezTo>
                <a:cubicBezTo>
                  <a:pt x="332920" y="1370873"/>
                  <a:pt x="363118" y="1382570"/>
                  <a:pt x="363118" y="1382570"/>
                </a:cubicBezTo>
                <a:cubicBezTo>
                  <a:pt x="363118" y="1382570"/>
                  <a:pt x="366588" y="1400071"/>
                  <a:pt x="365428" y="1412928"/>
                </a:cubicBezTo>
                <a:cubicBezTo>
                  <a:pt x="364268" y="1425795"/>
                  <a:pt x="359638" y="1459528"/>
                  <a:pt x="359638" y="1459528"/>
                </a:cubicBezTo>
                <a:cubicBezTo>
                  <a:pt x="359638" y="1459528"/>
                  <a:pt x="345650" y="1494529"/>
                  <a:pt x="343340" y="1501484"/>
                </a:cubicBezTo>
                <a:cubicBezTo>
                  <a:pt x="341020" y="1508449"/>
                  <a:pt x="345650" y="1536486"/>
                  <a:pt x="345650" y="1536486"/>
                </a:cubicBezTo>
                <a:cubicBezTo>
                  <a:pt x="345650" y="1536486"/>
                  <a:pt x="353750" y="1541129"/>
                  <a:pt x="360798" y="1548192"/>
                </a:cubicBezTo>
                <a:cubicBezTo>
                  <a:pt x="367738" y="1555147"/>
                  <a:pt x="374786" y="1568004"/>
                  <a:pt x="370058" y="1578550"/>
                </a:cubicBezTo>
                <a:cubicBezTo>
                  <a:pt x="365320" y="1589096"/>
                  <a:pt x="352600" y="1592568"/>
                  <a:pt x="351440" y="1601845"/>
                </a:cubicBezTo>
                <a:cubicBezTo>
                  <a:pt x="350280" y="1611122"/>
                  <a:pt x="359540" y="1626311"/>
                  <a:pt x="359540" y="1626311"/>
                </a:cubicBezTo>
                <a:lnTo>
                  <a:pt x="372368" y="1632105"/>
                </a:lnTo>
                <a:lnTo>
                  <a:pt x="378158" y="1643811"/>
                </a:lnTo>
                <a:lnTo>
                  <a:pt x="376998" y="1660151"/>
                </a:lnTo>
                <a:lnTo>
                  <a:pt x="380468" y="1670687"/>
                </a:lnTo>
                <a:cubicBezTo>
                  <a:pt x="380468" y="1670687"/>
                  <a:pt x="381628" y="1671848"/>
                  <a:pt x="393306" y="1679964"/>
                </a:cubicBezTo>
                <a:cubicBezTo>
                  <a:pt x="404984" y="1688079"/>
                  <a:pt x="415394" y="1705580"/>
                  <a:pt x="415394" y="1705580"/>
                </a:cubicBezTo>
                <a:lnTo>
                  <a:pt x="423494" y="1749858"/>
                </a:lnTo>
                <a:cubicBezTo>
                  <a:pt x="423494" y="1749858"/>
                  <a:pt x="424654" y="1760404"/>
                  <a:pt x="420024" y="1769680"/>
                </a:cubicBezTo>
                <a:cubicBezTo>
                  <a:pt x="415394" y="1778957"/>
                  <a:pt x="409506" y="1784860"/>
                  <a:pt x="409506" y="1784860"/>
                </a:cubicBezTo>
                <a:lnTo>
                  <a:pt x="417606" y="1803521"/>
                </a:lnTo>
                <a:cubicBezTo>
                  <a:pt x="417606" y="1803521"/>
                  <a:pt x="426855" y="1815228"/>
                  <a:pt x="418756" y="1816379"/>
                </a:cubicBezTo>
                <a:cubicBezTo>
                  <a:pt x="410656" y="1817539"/>
                  <a:pt x="395508" y="1811745"/>
                  <a:pt x="395508" y="1811745"/>
                </a:cubicBezTo>
                <a:cubicBezTo>
                  <a:pt x="395508" y="1811745"/>
                  <a:pt x="401298" y="1794244"/>
                  <a:pt x="384990" y="1793084"/>
                </a:cubicBezTo>
                <a:cubicBezTo>
                  <a:pt x="368692" y="1791923"/>
                  <a:pt x="350074" y="1798878"/>
                  <a:pt x="348914" y="1807102"/>
                </a:cubicBezTo>
                <a:cubicBezTo>
                  <a:pt x="347754" y="1815326"/>
                  <a:pt x="341974" y="1828085"/>
                  <a:pt x="351224" y="1830407"/>
                </a:cubicBezTo>
                <a:cubicBezTo>
                  <a:pt x="360484" y="1832728"/>
                  <a:pt x="373322" y="1831567"/>
                  <a:pt x="384990" y="1831567"/>
                </a:cubicBezTo>
                <a:cubicBezTo>
                  <a:pt x="396668" y="1831567"/>
                  <a:pt x="415286" y="1835040"/>
                  <a:pt x="415286" y="1835040"/>
                </a:cubicBezTo>
                <a:cubicBezTo>
                  <a:pt x="415286" y="1835040"/>
                  <a:pt x="429274" y="1844317"/>
                  <a:pt x="429274" y="1847907"/>
                </a:cubicBezTo>
                <a:cubicBezTo>
                  <a:pt x="429274" y="1851488"/>
                  <a:pt x="437374" y="1849068"/>
                  <a:pt x="422334" y="1870042"/>
                </a:cubicBezTo>
                <a:cubicBezTo>
                  <a:pt x="407294" y="1891025"/>
                  <a:pt x="402556" y="1882909"/>
                  <a:pt x="403716" y="1896819"/>
                </a:cubicBezTo>
                <a:cubicBezTo>
                  <a:pt x="403716" y="1896819"/>
                  <a:pt x="410656" y="1888703"/>
                  <a:pt x="435172" y="1886273"/>
                </a:cubicBezTo>
                <a:cubicBezTo>
                  <a:pt x="459570" y="1883961"/>
                  <a:pt x="480507" y="1878157"/>
                  <a:pt x="480507" y="1888595"/>
                </a:cubicBezTo>
                <a:cubicBezTo>
                  <a:pt x="480507" y="1899032"/>
                  <a:pt x="478187" y="1915372"/>
                  <a:pt x="487447" y="1915372"/>
                </a:cubicBezTo>
                <a:cubicBezTo>
                  <a:pt x="496707" y="1915372"/>
                  <a:pt x="500285" y="1907256"/>
                  <a:pt x="508385" y="1895560"/>
                </a:cubicBezTo>
                <a:cubicBezTo>
                  <a:pt x="516485" y="1883853"/>
                  <a:pt x="527003" y="1887434"/>
                  <a:pt x="529313" y="1901354"/>
                </a:cubicBezTo>
                <a:cubicBezTo>
                  <a:pt x="531623" y="1915274"/>
                  <a:pt x="517635" y="1940989"/>
                  <a:pt x="539831" y="1936355"/>
                </a:cubicBezTo>
                <a:cubicBezTo>
                  <a:pt x="562027" y="1931712"/>
                  <a:pt x="559609" y="1920015"/>
                  <a:pt x="575917" y="1923488"/>
                </a:cubicBezTo>
                <a:cubicBezTo>
                  <a:pt x="575917" y="1923488"/>
                  <a:pt x="577067" y="1870042"/>
                  <a:pt x="610095" y="1870042"/>
                </a:cubicBezTo>
                <a:cubicBezTo>
                  <a:pt x="643124" y="1870042"/>
                  <a:pt x="647439" y="1895235"/>
                  <a:pt x="654379" y="1870042"/>
                </a:cubicBezTo>
                <a:cubicBezTo>
                  <a:pt x="661329" y="1844848"/>
                  <a:pt x="644815" y="1835256"/>
                  <a:pt x="669114" y="1829138"/>
                </a:cubicBezTo>
                <a:cubicBezTo>
                  <a:pt x="693404" y="1823029"/>
                  <a:pt x="669114" y="1748176"/>
                  <a:pt x="705613" y="1726455"/>
                </a:cubicBezTo>
                <a:cubicBezTo>
                  <a:pt x="742112" y="1704744"/>
                  <a:pt x="798496" y="1728246"/>
                  <a:pt x="827209" y="1709909"/>
                </a:cubicBezTo>
                <a:cubicBezTo>
                  <a:pt x="855824" y="1691670"/>
                  <a:pt x="901897" y="1627255"/>
                  <a:pt x="910626" y="1623773"/>
                </a:cubicBezTo>
                <a:cubicBezTo>
                  <a:pt x="919355" y="1620300"/>
                  <a:pt x="921882" y="1657721"/>
                  <a:pt x="955756" y="1656875"/>
                </a:cubicBezTo>
                <a:cubicBezTo>
                  <a:pt x="989620" y="1656039"/>
                  <a:pt x="1078188" y="1568959"/>
                  <a:pt x="1095547" y="1568959"/>
                </a:cubicBezTo>
                <a:cubicBezTo>
                  <a:pt x="1112907" y="1568959"/>
                  <a:pt x="1128576" y="1622090"/>
                  <a:pt x="1143301" y="1618608"/>
                </a:cubicBezTo>
                <a:cubicBezTo>
                  <a:pt x="1158026" y="1615135"/>
                  <a:pt x="1163285" y="1566430"/>
                  <a:pt x="1174541" y="1559466"/>
                </a:cubicBezTo>
                <a:cubicBezTo>
                  <a:pt x="1185796" y="1552511"/>
                  <a:pt x="1273528" y="1522044"/>
                  <a:pt x="1279633" y="1507288"/>
                </a:cubicBezTo>
                <a:cubicBezTo>
                  <a:pt x="1285727" y="1492522"/>
                  <a:pt x="1282257" y="1480294"/>
                  <a:pt x="1288362" y="1479458"/>
                </a:cubicBezTo>
                <a:cubicBezTo>
                  <a:pt x="1294456" y="1478612"/>
                  <a:pt x="1320545" y="1500323"/>
                  <a:pt x="1325706" y="1486413"/>
                </a:cubicBezTo>
                <a:cubicBezTo>
                  <a:pt x="1330965" y="1472493"/>
                  <a:pt x="1284046" y="1424634"/>
                  <a:pt x="1341374" y="1408078"/>
                </a:cubicBezTo>
                <a:cubicBezTo>
                  <a:pt x="1398703" y="1391532"/>
                  <a:pt x="1488116" y="1455947"/>
                  <a:pt x="1535978" y="1441181"/>
                </a:cubicBezTo>
                <a:cubicBezTo>
                  <a:pt x="1583732" y="1426425"/>
                  <a:pt x="1582051" y="1405343"/>
                  <a:pt x="1582051" y="1405343"/>
                </a:cubicBezTo>
                <a:cubicBezTo>
                  <a:pt x="1582051" y="1405343"/>
                  <a:pt x="1633274" y="1434226"/>
                  <a:pt x="1647164" y="1436754"/>
                </a:cubicBezTo>
                <a:cubicBezTo>
                  <a:pt x="1661044" y="1439391"/>
                  <a:pt x="1661044" y="1390587"/>
                  <a:pt x="1699234" y="1388895"/>
                </a:cubicBezTo>
                <a:cubicBezTo>
                  <a:pt x="1737413" y="1387105"/>
                  <a:pt x="1775701" y="1403651"/>
                  <a:pt x="1800846" y="1394168"/>
                </a:cubicBezTo>
                <a:cubicBezTo>
                  <a:pt x="1825981" y="1384577"/>
                  <a:pt x="1800846" y="1269666"/>
                  <a:pt x="1790426" y="1239200"/>
                </a:cubicBezTo>
                <a:cubicBezTo>
                  <a:pt x="1780016" y="1208734"/>
                  <a:pt x="1832085" y="1233081"/>
                  <a:pt x="1832085" y="1233081"/>
                </a:cubicBezTo>
                <a:cubicBezTo>
                  <a:pt x="1832085" y="1233081"/>
                  <a:pt x="1854694" y="1271348"/>
                  <a:pt x="1867738" y="1258275"/>
                </a:cubicBezTo>
                <a:cubicBezTo>
                  <a:pt x="1880783" y="1245201"/>
                  <a:pt x="1862479" y="1198188"/>
                  <a:pt x="1872998" y="1191233"/>
                </a:cubicBezTo>
                <a:cubicBezTo>
                  <a:pt x="1883417" y="1184268"/>
                  <a:pt x="1921597" y="1215580"/>
                  <a:pt x="1930326" y="1203461"/>
                </a:cubicBezTo>
                <a:cubicBezTo>
                  <a:pt x="1939064" y="1191233"/>
                  <a:pt x="1899086" y="1132091"/>
                  <a:pt x="1910341" y="1112062"/>
                </a:cubicBezTo>
                <a:cubicBezTo>
                  <a:pt x="1921597" y="1092023"/>
                  <a:pt x="1936116" y="1118171"/>
                  <a:pt x="1966195" y="1101939"/>
                </a:cubicBezTo>
                <a:cubicBezTo>
                  <a:pt x="1966195" y="1101939"/>
                  <a:pt x="1953475" y="1077582"/>
                  <a:pt x="1932331" y="1052073"/>
                </a:cubicBezTo>
                <a:cubicBezTo>
                  <a:pt x="1911187" y="1026555"/>
                  <a:pt x="1879318" y="1014967"/>
                  <a:pt x="1851539" y="949922"/>
                </a:cubicBezTo>
                <a:cubicBezTo>
                  <a:pt x="1823769" y="884877"/>
                  <a:pt x="1782011" y="761950"/>
                  <a:pt x="1798319" y="736333"/>
                </a:cubicBezTo>
                <a:cubicBezTo>
                  <a:pt x="1814519" y="710821"/>
                  <a:pt x="1802949" y="694586"/>
                  <a:pt x="1821459" y="655052"/>
                </a:cubicBezTo>
                <a:cubicBezTo>
                  <a:pt x="1839969" y="615519"/>
                  <a:pt x="1846919" y="636498"/>
                  <a:pt x="1846919" y="636498"/>
                </a:cubicBezTo>
                <a:cubicBezTo>
                  <a:pt x="1846919" y="636498"/>
                  <a:pt x="1860799" y="615624"/>
                  <a:pt x="1863118" y="597070"/>
                </a:cubicBezTo>
                <a:cubicBezTo>
                  <a:pt x="1865428" y="578516"/>
                  <a:pt x="1895508" y="559961"/>
                  <a:pt x="1893198" y="529706"/>
                </a:cubicBezTo>
                <a:cubicBezTo>
                  <a:pt x="1890888" y="499449"/>
                  <a:pt x="1872368" y="501874"/>
                  <a:pt x="1893198" y="474043"/>
                </a:cubicBezTo>
                <a:cubicBezTo>
                  <a:pt x="1914028" y="446211"/>
                  <a:pt x="1937167" y="485639"/>
                  <a:pt x="1985875" y="506512"/>
                </a:cubicBezTo>
                <a:cubicBezTo>
                  <a:pt x="2034572" y="527386"/>
                  <a:pt x="2015954" y="509464"/>
                  <a:pt x="2034464" y="462973"/>
                </a:cubicBezTo>
                <a:cubicBezTo>
                  <a:pt x="2052984" y="416588"/>
                  <a:pt x="2054458" y="447686"/>
                  <a:pt x="2080753" y="427551"/>
                </a:cubicBezTo>
                <a:cubicBezTo>
                  <a:pt x="2092952" y="418274"/>
                  <a:pt x="2106842" y="412581"/>
                  <a:pt x="2106842" y="412581"/>
                </a:cubicBezTo>
                <a:cubicBezTo>
                  <a:pt x="2101583" y="402672"/>
                  <a:pt x="2101052" y="381060"/>
                  <a:pt x="2101052" y="381060"/>
                </a:cubicBezTo>
                <a:lnTo>
                  <a:pt x="2106842" y="353123"/>
                </a:lnTo>
                <a:lnTo>
                  <a:pt x="2107363" y="353755"/>
                </a:lnTo>
                <a:close/>
              </a:path>
            </a:pathLst>
          </a:custGeom>
          <a:solidFill>
            <a:srgbClr val="3566FC"/>
          </a:solidFill>
          <a:ln w="9827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en-CZ"/>
          </a:p>
        </p:txBody>
      </p:sp>
      <p:sp>
        <p:nvSpPr>
          <p:cNvPr id="77" name="Freeform 76">
            <a:hlinkClick r:id="rId7"/>
            <a:extLst>
              <a:ext uri="{FF2B5EF4-FFF2-40B4-BE49-F238E27FC236}">
                <a16:creationId xmlns:a16="http://schemas.microsoft.com/office/drawing/2014/main" id="{53BBCE10-5DAA-969F-07E8-78FEC1F638B9}"/>
              </a:ext>
            </a:extLst>
          </p:cNvPr>
          <p:cNvSpPr/>
          <p:nvPr/>
        </p:nvSpPr>
        <p:spPr>
          <a:xfrm>
            <a:off x="3040203" y="2562484"/>
            <a:ext cx="1527362" cy="1118434"/>
          </a:xfrm>
          <a:custGeom>
            <a:avLst/>
            <a:gdLst>
              <a:gd name="connsiteX0" fmla="*/ 1514902 w 1527362"/>
              <a:gd name="connsiteY0" fmla="*/ 773736 h 1118434"/>
              <a:gd name="connsiteX1" fmla="*/ 1498604 w 1527362"/>
              <a:gd name="connsiteY1" fmla="*/ 758557 h 1118434"/>
              <a:gd name="connsiteX2" fmla="*/ 1479986 w 1527362"/>
              <a:gd name="connsiteY2" fmla="*/ 734091 h 1118434"/>
              <a:gd name="connsiteX3" fmla="*/ 1498604 w 1527362"/>
              <a:gd name="connsiteY3" fmla="*/ 707314 h 1118434"/>
              <a:gd name="connsiteX4" fmla="*/ 1505544 w 1527362"/>
              <a:gd name="connsiteY4" fmla="*/ 685180 h 1118434"/>
              <a:gd name="connsiteX5" fmla="*/ 1491556 w 1527362"/>
              <a:gd name="connsiteY5" fmla="*/ 672323 h 1118434"/>
              <a:gd name="connsiteX6" fmla="*/ 1461260 w 1527362"/>
              <a:gd name="connsiteY6" fmla="*/ 668840 h 1118434"/>
              <a:gd name="connsiteX7" fmla="*/ 1427494 w 1527362"/>
              <a:gd name="connsiteY7" fmla="*/ 667679 h 1118434"/>
              <a:gd name="connsiteX8" fmla="*/ 1425174 w 1527362"/>
              <a:gd name="connsiteY8" fmla="*/ 644384 h 1118434"/>
              <a:gd name="connsiteX9" fmla="*/ 1461260 w 1527362"/>
              <a:gd name="connsiteY9" fmla="*/ 630356 h 1118434"/>
              <a:gd name="connsiteX10" fmla="*/ 1471778 w 1527362"/>
              <a:gd name="connsiteY10" fmla="*/ 649018 h 1118434"/>
              <a:gd name="connsiteX11" fmla="*/ 1495026 w 1527362"/>
              <a:gd name="connsiteY11" fmla="*/ 653661 h 1118434"/>
              <a:gd name="connsiteX12" fmla="*/ 1493866 w 1527362"/>
              <a:gd name="connsiteY12" fmla="*/ 640794 h 1118434"/>
              <a:gd name="connsiteX13" fmla="*/ 1485766 w 1527362"/>
              <a:gd name="connsiteY13" fmla="*/ 622142 h 1118434"/>
              <a:gd name="connsiteX14" fmla="*/ 1496284 w 1527362"/>
              <a:gd name="connsiteY14" fmla="*/ 606953 h 1118434"/>
              <a:gd name="connsiteX15" fmla="*/ 1499754 w 1527362"/>
              <a:gd name="connsiteY15" fmla="*/ 587141 h 1118434"/>
              <a:gd name="connsiteX16" fmla="*/ 1491654 w 1527362"/>
              <a:gd name="connsiteY16" fmla="*/ 542863 h 1118434"/>
              <a:gd name="connsiteX17" fmla="*/ 1469566 w 1527362"/>
              <a:gd name="connsiteY17" fmla="*/ 517246 h 1118434"/>
              <a:gd name="connsiteX18" fmla="*/ 1456738 w 1527362"/>
              <a:gd name="connsiteY18" fmla="*/ 507969 h 1118434"/>
              <a:gd name="connsiteX19" fmla="*/ 1453268 w 1527362"/>
              <a:gd name="connsiteY19" fmla="*/ 497424 h 1118434"/>
              <a:gd name="connsiteX20" fmla="*/ 1454418 w 1527362"/>
              <a:gd name="connsiteY20" fmla="*/ 481084 h 1118434"/>
              <a:gd name="connsiteX21" fmla="*/ 1448638 w 1527362"/>
              <a:gd name="connsiteY21" fmla="*/ 469377 h 1118434"/>
              <a:gd name="connsiteX22" fmla="*/ 1435800 w 1527362"/>
              <a:gd name="connsiteY22" fmla="*/ 463583 h 1118434"/>
              <a:gd name="connsiteX23" fmla="*/ 1427700 w 1527362"/>
              <a:gd name="connsiteY23" fmla="*/ 439127 h 1118434"/>
              <a:gd name="connsiteX24" fmla="*/ 1446318 w 1527362"/>
              <a:gd name="connsiteY24" fmla="*/ 415823 h 1118434"/>
              <a:gd name="connsiteX25" fmla="*/ 1437068 w 1527362"/>
              <a:gd name="connsiteY25" fmla="*/ 385465 h 1118434"/>
              <a:gd name="connsiteX26" fmla="*/ 1421920 w 1527362"/>
              <a:gd name="connsiteY26" fmla="*/ 373758 h 1118434"/>
              <a:gd name="connsiteX27" fmla="*/ 1419601 w 1527362"/>
              <a:gd name="connsiteY27" fmla="*/ 338767 h 1118434"/>
              <a:gd name="connsiteX28" fmla="*/ 1435908 w 1527362"/>
              <a:gd name="connsiteY28" fmla="*/ 296800 h 1118434"/>
              <a:gd name="connsiteX29" fmla="*/ 1441698 w 1527362"/>
              <a:gd name="connsiteY29" fmla="*/ 250210 h 1118434"/>
              <a:gd name="connsiteX30" fmla="*/ 1439378 w 1527362"/>
              <a:gd name="connsiteY30" fmla="*/ 219842 h 1118434"/>
              <a:gd name="connsiteX31" fmla="*/ 1397513 w 1527362"/>
              <a:gd name="connsiteY31" fmla="*/ 205824 h 1118434"/>
              <a:gd name="connsiteX32" fmla="*/ 1367217 w 1527362"/>
              <a:gd name="connsiteY32" fmla="*/ 211628 h 1118434"/>
              <a:gd name="connsiteX33" fmla="*/ 1321881 w 1527362"/>
              <a:gd name="connsiteY33" fmla="*/ 223325 h 1118434"/>
              <a:gd name="connsiteX34" fmla="*/ 1282335 w 1527362"/>
              <a:gd name="connsiteY34" fmla="*/ 229119 h 1118434"/>
              <a:gd name="connsiteX35" fmla="*/ 1259087 w 1527362"/>
              <a:gd name="connsiteY35" fmla="*/ 203503 h 1118434"/>
              <a:gd name="connsiteX36" fmla="*/ 1268337 w 1527362"/>
              <a:gd name="connsiteY36" fmla="*/ 176725 h 1118434"/>
              <a:gd name="connsiteX37" fmla="*/ 1259087 w 1527362"/>
              <a:gd name="connsiteY37" fmla="*/ 154591 h 1118434"/>
              <a:gd name="connsiteX38" fmla="*/ 1228791 w 1527362"/>
              <a:gd name="connsiteY38" fmla="*/ 135930 h 1118434"/>
              <a:gd name="connsiteX39" fmla="*/ 1168308 w 1527362"/>
              <a:gd name="connsiteY39" fmla="*/ 132447 h 1118434"/>
              <a:gd name="connsiteX40" fmla="*/ 1119394 w 1527362"/>
              <a:gd name="connsiteY40" fmla="*/ 140573 h 1118434"/>
              <a:gd name="connsiteX41" fmla="*/ 1097306 w 1527362"/>
              <a:gd name="connsiteY41" fmla="*/ 135930 h 1118434"/>
              <a:gd name="connsiteX42" fmla="*/ 1080998 w 1527362"/>
              <a:gd name="connsiteY42" fmla="*/ 118429 h 1118434"/>
              <a:gd name="connsiteX43" fmla="*/ 1076270 w 1527362"/>
              <a:gd name="connsiteY43" fmla="*/ 110628 h 1118434"/>
              <a:gd name="connsiteX44" fmla="*/ 1052491 w 1527362"/>
              <a:gd name="connsiteY44" fmla="*/ 101882 h 1118434"/>
              <a:gd name="connsiteX45" fmla="*/ 943411 w 1527362"/>
              <a:gd name="connsiteY45" fmla="*/ 5732 h 1118434"/>
              <a:gd name="connsiteX46" fmla="*/ 922479 w 1527362"/>
              <a:gd name="connsiteY46" fmla="*/ 7522 h 1118434"/>
              <a:gd name="connsiteX47" fmla="*/ 919008 w 1527362"/>
              <a:gd name="connsiteY47" fmla="*/ 46852 h 1118434"/>
              <a:gd name="connsiteX48" fmla="*/ 898075 w 1527362"/>
              <a:gd name="connsiteY48" fmla="*/ 57388 h 1118434"/>
              <a:gd name="connsiteX49" fmla="*/ 892816 w 1527362"/>
              <a:gd name="connsiteY49" fmla="*/ 30296 h 1118434"/>
              <a:gd name="connsiteX50" fmla="*/ 880614 w 1527362"/>
              <a:gd name="connsiteY50" fmla="*/ 20704 h 1118434"/>
              <a:gd name="connsiteX51" fmla="*/ 853369 w 1527362"/>
              <a:gd name="connsiteY51" fmla="*/ 33247 h 1118434"/>
              <a:gd name="connsiteX52" fmla="*/ 815289 w 1527362"/>
              <a:gd name="connsiteY52" fmla="*/ 54230 h 1118434"/>
              <a:gd name="connsiteX53" fmla="*/ 796673 w 1527362"/>
              <a:gd name="connsiteY53" fmla="*/ 97239 h 1118434"/>
              <a:gd name="connsiteX54" fmla="*/ 795094 w 1527362"/>
              <a:gd name="connsiteY54" fmla="*/ 101981 h 1118434"/>
              <a:gd name="connsiteX55" fmla="*/ 771532 w 1527362"/>
              <a:gd name="connsiteY55" fmla="*/ 125600 h 1118434"/>
              <a:gd name="connsiteX56" fmla="*/ 747128 w 1527362"/>
              <a:gd name="connsiteY56" fmla="*/ 101981 h 1118434"/>
              <a:gd name="connsiteX57" fmla="*/ 731455 w 1527362"/>
              <a:gd name="connsiteY57" fmla="*/ 82798 h 1118434"/>
              <a:gd name="connsiteX58" fmla="*/ 701791 w 1527362"/>
              <a:gd name="connsiteY58" fmla="*/ 91543 h 1118434"/>
              <a:gd name="connsiteX59" fmla="*/ 602283 w 1527362"/>
              <a:gd name="connsiteY59" fmla="*/ 91543 h 1118434"/>
              <a:gd name="connsiteX60" fmla="*/ 526336 w 1527362"/>
              <a:gd name="connsiteY60" fmla="*/ 128237 h 1118434"/>
              <a:gd name="connsiteX61" fmla="*/ 516763 w 1527362"/>
              <a:gd name="connsiteY61" fmla="*/ 182421 h 1118434"/>
              <a:gd name="connsiteX62" fmla="*/ 506244 w 1527362"/>
              <a:gd name="connsiteY62" fmla="*/ 201604 h 1118434"/>
              <a:gd name="connsiteX63" fmla="*/ 493201 w 1527362"/>
              <a:gd name="connsiteY63" fmla="*/ 205932 h 1118434"/>
              <a:gd name="connsiteX64" fmla="*/ 471427 w 1527362"/>
              <a:gd name="connsiteY64" fmla="*/ 202450 h 1118434"/>
              <a:gd name="connsiteX65" fmla="*/ 453966 w 1527362"/>
              <a:gd name="connsiteY65" fmla="*/ 215317 h 1118434"/>
              <a:gd name="connsiteX66" fmla="*/ 447023 w 1527362"/>
              <a:gd name="connsiteY66" fmla="*/ 243246 h 1118434"/>
              <a:gd name="connsiteX67" fmla="*/ 428405 w 1527362"/>
              <a:gd name="connsiteY67" fmla="*/ 261907 h 1118434"/>
              <a:gd name="connsiteX68" fmla="*/ 395796 w 1527362"/>
              <a:gd name="connsiteY68" fmla="*/ 264229 h 1118434"/>
              <a:gd name="connsiteX69" fmla="*/ 379491 w 1527362"/>
              <a:gd name="connsiteY69" fmla="*/ 277086 h 1118434"/>
              <a:gd name="connsiteX70" fmla="*/ 388748 w 1527362"/>
              <a:gd name="connsiteY70" fmla="*/ 310927 h 1118434"/>
              <a:gd name="connsiteX71" fmla="*/ 375915 w 1527362"/>
              <a:gd name="connsiteY71" fmla="*/ 327276 h 1118434"/>
              <a:gd name="connsiteX72" fmla="*/ 334050 w 1527362"/>
              <a:gd name="connsiteY72" fmla="*/ 359956 h 1118434"/>
              <a:gd name="connsiteX73" fmla="*/ 334050 w 1527362"/>
              <a:gd name="connsiteY73" fmla="*/ 396109 h 1118434"/>
              <a:gd name="connsiteX74" fmla="*/ 335207 w 1527362"/>
              <a:gd name="connsiteY74" fmla="*/ 421725 h 1118434"/>
              <a:gd name="connsiteX75" fmla="*/ 309646 w 1527362"/>
              <a:gd name="connsiteY75" fmla="*/ 432271 h 1118434"/>
              <a:gd name="connsiteX76" fmla="*/ 303861 w 1527362"/>
              <a:gd name="connsiteY76" fmla="*/ 473066 h 1118434"/>
              <a:gd name="connsiteX77" fmla="*/ 308489 w 1527362"/>
              <a:gd name="connsiteY77" fmla="*/ 523247 h 1118434"/>
              <a:gd name="connsiteX78" fmla="*/ 297970 w 1527362"/>
              <a:gd name="connsiteY78" fmla="*/ 560570 h 1118434"/>
              <a:gd name="connsiteX79" fmla="*/ 250319 w 1527362"/>
              <a:gd name="connsiteY79" fmla="*/ 553615 h 1118434"/>
              <a:gd name="connsiteX80" fmla="*/ 222444 w 1527362"/>
              <a:gd name="connsiteY80" fmla="*/ 492997 h 1118434"/>
              <a:gd name="connsiteX81" fmla="*/ 234120 w 1527362"/>
              <a:gd name="connsiteY81" fmla="*/ 446397 h 1118434"/>
              <a:gd name="connsiteX82" fmla="*/ 194568 w 1527362"/>
              <a:gd name="connsiteY82" fmla="*/ 425424 h 1118434"/>
              <a:gd name="connsiteX83" fmla="*/ 175950 w 1527362"/>
              <a:gd name="connsiteY83" fmla="*/ 412557 h 1118434"/>
              <a:gd name="connsiteX84" fmla="*/ 179421 w 1527362"/>
              <a:gd name="connsiteY84" fmla="*/ 391583 h 1118434"/>
              <a:gd name="connsiteX85" fmla="*/ 207297 w 1527362"/>
              <a:gd name="connsiteY85" fmla="*/ 382307 h 1118434"/>
              <a:gd name="connsiteX86" fmla="*/ 190992 w 1527362"/>
              <a:gd name="connsiteY86" fmla="*/ 356680 h 1118434"/>
              <a:gd name="connsiteX87" fmla="*/ 142079 w 1527362"/>
              <a:gd name="connsiteY87" fmla="*/ 355529 h 1118434"/>
              <a:gd name="connsiteX88" fmla="*/ 128089 w 1527362"/>
              <a:gd name="connsiteY88" fmla="*/ 343823 h 1118434"/>
              <a:gd name="connsiteX89" fmla="*/ 123461 w 1527362"/>
              <a:gd name="connsiteY89" fmla="*/ 299545 h 1118434"/>
              <a:gd name="connsiteX90" fmla="*/ 109471 w 1527362"/>
              <a:gd name="connsiteY90" fmla="*/ 251794 h 1118434"/>
              <a:gd name="connsiteX91" fmla="*/ 45516 w 1527362"/>
              <a:gd name="connsiteY91" fmla="*/ 240088 h 1118434"/>
              <a:gd name="connsiteX92" fmla="*/ 22269 w 1527362"/>
              <a:gd name="connsiteY92" fmla="*/ 269285 h 1118434"/>
              <a:gd name="connsiteX93" fmla="*/ 50144 w 1527362"/>
              <a:gd name="connsiteY93" fmla="*/ 301975 h 1118434"/>
              <a:gd name="connsiteX94" fmla="*/ 64134 w 1527362"/>
              <a:gd name="connsiteY94" fmla="*/ 328752 h 1118434"/>
              <a:gd name="connsiteX95" fmla="*/ 46673 w 1527362"/>
              <a:gd name="connsiteY95" fmla="*/ 361432 h 1118434"/>
              <a:gd name="connsiteX96" fmla="*/ 11750 w 1527362"/>
              <a:gd name="connsiteY96" fmla="*/ 380084 h 1118434"/>
              <a:gd name="connsiteX97" fmla="*/ 74 w 1527362"/>
              <a:gd name="connsiteY97" fmla="*/ 396433 h 1118434"/>
              <a:gd name="connsiteX98" fmla="*/ 26792 w 1527362"/>
              <a:gd name="connsiteY98" fmla="*/ 413924 h 1118434"/>
              <a:gd name="connsiteX99" fmla="*/ 81490 w 1527362"/>
              <a:gd name="connsiteY99" fmla="*/ 420889 h 1118434"/>
              <a:gd name="connsiteX100" fmla="*/ 88433 w 1527362"/>
              <a:gd name="connsiteY100" fmla="*/ 471069 h 1118434"/>
              <a:gd name="connsiteX101" fmla="*/ 132612 w 1527362"/>
              <a:gd name="connsiteY101" fmla="*/ 493203 h 1118434"/>
              <a:gd name="connsiteX102" fmla="*/ 152388 w 1527362"/>
              <a:gd name="connsiteY102" fmla="*/ 548027 h 1118434"/>
              <a:gd name="connsiteX103" fmla="*/ 132612 w 1527362"/>
              <a:gd name="connsiteY103" fmla="*/ 593466 h 1118434"/>
              <a:gd name="connsiteX104" fmla="*/ 120936 w 1527362"/>
              <a:gd name="connsiteY104" fmla="*/ 637744 h 1118434"/>
              <a:gd name="connsiteX105" fmla="*/ 139555 w 1527362"/>
              <a:gd name="connsiteY105" fmla="*/ 683173 h 1118434"/>
              <a:gd name="connsiteX106" fmla="*/ 204667 w 1527362"/>
              <a:gd name="connsiteY106" fmla="*/ 713541 h 1118434"/>
              <a:gd name="connsiteX107" fmla="*/ 227914 w 1527362"/>
              <a:gd name="connsiteY107" fmla="*/ 737997 h 1118434"/>
              <a:gd name="connsiteX108" fmla="*/ 211610 w 1527362"/>
              <a:gd name="connsiteY108" fmla="*/ 757819 h 1118434"/>
              <a:gd name="connsiteX109" fmla="*/ 202353 w 1527362"/>
              <a:gd name="connsiteY109" fmla="*/ 775320 h 1118434"/>
              <a:gd name="connsiteX110" fmla="*/ 253580 w 1527362"/>
              <a:gd name="connsiteY110" fmla="*/ 782275 h 1118434"/>
              <a:gd name="connsiteX111" fmla="*/ 266413 w 1527362"/>
              <a:gd name="connsiteY111" fmla="*/ 783436 h 1118434"/>
              <a:gd name="connsiteX112" fmla="*/ 288503 w 1527362"/>
              <a:gd name="connsiteY112" fmla="*/ 812633 h 1118434"/>
              <a:gd name="connsiteX113" fmla="*/ 323426 w 1527362"/>
              <a:gd name="connsiteY113" fmla="*/ 835938 h 1118434"/>
              <a:gd name="connsiteX114" fmla="*/ 361820 w 1527362"/>
              <a:gd name="connsiteY114" fmla="*/ 867457 h 1118434"/>
              <a:gd name="connsiteX115" fmla="*/ 409471 w 1527362"/>
              <a:gd name="connsiteY115" fmla="*/ 877993 h 1118434"/>
              <a:gd name="connsiteX116" fmla="*/ 423461 w 1527362"/>
              <a:gd name="connsiteY116" fmla="*/ 905931 h 1118434"/>
              <a:gd name="connsiteX117" fmla="*/ 438609 w 1527362"/>
              <a:gd name="connsiteY117" fmla="*/ 908252 h 1118434"/>
              <a:gd name="connsiteX118" fmla="*/ 464169 w 1527362"/>
              <a:gd name="connsiteY118" fmla="*/ 908252 h 1118434"/>
              <a:gd name="connsiteX119" fmla="*/ 489730 w 1527362"/>
              <a:gd name="connsiteY119" fmla="*/ 929235 h 1118434"/>
              <a:gd name="connsiteX120" fmla="*/ 501406 w 1527362"/>
              <a:gd name="connsiteY120" fmla="*/ 954852 h 1118434"/>
              <a:gd name="connsiteX121" fmla="*/ 481630 w 1527362"/>
              <a:gd name="connsiteY121" fmla="*/ 974664 h 1118434"/>
              <a:gd name="connsiteX122" fmla="*/ 460698 w 1527362"/>
              <a:gd name="connsiteY122" fmla="*/ 1003872 h 1118434"/>
              <a:gd name="connsiteX123" fmla="*/ 490992 w 1527362"/>
              <a:gd name="connsiteY123" fmla="*/ 1027167 h 1118434"/>
              <a:gd name="connsiteX124" fmla="*/ 543377 w 1527362"/>
              <a:gd name="connsiteY124" fmla="*/ 1035282 h 1118434"/>
              <a:gd name="connsiteX125" fmla="*/ 564309 w 1527362"/>
              <a:gd name="connsiteY125" fmla="*/ 1062060 h 1118434"/>
              <a:gd name="connsiteX126" fmla="*/ 566939 w 1527362"/>
              <a:gd name="connsiteY126" fmla="*/ 1075242 h 1118434"/>
              <a:gd name="connsiteX127" fmla="*/ 568938 w 1527362"/>
              <a:gd name="connsiteY127" fmla="*/ 1085365 h 1118434"/>
              <a:gd name="connsiteX128" fmla="*/ 567781 w 1527362"/>
              <a:gd name="connsiteY128" fmla="*/ 1104026 h 1118434"/>
              <a:gd name="connsiteX129" fmla="*/ 565888 w 1527362"/>
              <a:gd name="connsiteY129" fmla="*/ 1106023 h 1118434"/>
              <a:gd name="connsiteX130" fmla="*/ 581666 w 1527362"/>
              <a:gd name="connsiteY130" fmla="*/ 1109820 h 1118434"/>
              <a:gd name="connsiteX131" fmla="*/ 616588 w 1527362"/>
              <a:gd name="connsiteY131" fmla="*/ 1116775 h 1118434"/>
              <a:gd name="connsiteX132" fmla="*/ 634049 w 1527362"/>
              <a:gd name="connsiteY132" fmla="*/ 1112142 h 1118434"/>
              <a:gd name="connsiteX133" fmla="*/ 670130 w 1527362"/>
              <a:gd name="connsiteY133" fmla="*/ 1086525 h 1118434"/>
              <a:gd name="connsiteX134" fmla="*/ 699267 w 1527362"/>
              <a:gd name="connsiteY134" fmla="*/ 1099383 h 1118434"/>
              <a:gd name="connsiteX135" fmla="*/ 717886 w 1527362"/>
              <a:gd name="connsiteY135" fmla="*/ 1094749 h 1118434"/>
              <a:gd name="connsiteX136" fmla="*/ 729562 w 1527362"/>
              <a:gd name="connsiteY136" fmla="*/ 1083043 h 1118434"/>
              <a:gd name="connsiteX137" fmla="*/ 762171 w 1527362"/>
              <a:gd name="connsiteY137" fmla="*/ 1078410 h 1118434"/>
              <a:gd name="connsiteX138" fmla="*/ 772689 w 1527362"/>
              <a:gd name="connsiteY138" fmla="*/ 1055105 h 1118434"/>
              <a:gd name="connsiteX139" fmla="*/ 812241 w 1527362"/>
              <a:gd name="connsiteY139" fmla="*/ 1030649 h 1118434"/>
              <a:gd name="connsiteX140" fmla="*/ 873881 w 1527362"/>
              <a:gd name="connsiteY140" fmla="*/ 1028327 h 1118434"/>
              <a:gd name="connsiteX141" fmla="*/ 923952 w 1527362"/>
              <a:gd name="connsiteY141" fmla="*/ 1058695 h 1118434"/>
              <a:gd name="connsiteX142" fmla="*/ 960032 w 1527362"/>
              <a:gd name="connsiteY142" fmla="*/ 1052891 h 1118434"/>
              <a:gd name="connsiteX143" fmla="*/ 990327 w 1527362"/>
              <a:gd name="connsiteY143" fmla="*/ 1038873 h 1118434"/>
              <a:gd name="connsiteX144" fmla="*/ 1012415 w 1527362"/>
              <a:gd name="connsiteY144" fmla="*/ 1057535 h 1118434"/>
              <a:gd name="connsiteX145" fmla="*/ 1055440 w 1527362"/>
              <a:gd name="connsiteY145" fmla="*/ 1066811 h 1118434"/>
              <a:gd name="connsiteX146" fmla="*/ 1074058 w 1527362"/>
              <a:gd name="connsiteY146" fmla="*/ 1036443 h 1118434"/>
              <a:gd name="connsiteX147" fmla="*/ 1077528 w 1527362"/>
              <a:gd name="connsiteY147" fmla="*/ 975825 h 1118434"/>
              <a:gd name="connsiteX148" fmla="*/ 1113604 w 1527362"/>
              <a:gd name="connsiteY148" fmla="*/ 957174 h 1118434"/>
              <a:gd name="connsiteX149" fmla="*/ 1132222 w 1527362"/>
              <a:gd name="connsiteY149" fmla="*/ 939673 h 1118434"/>
              <a:gd name="connsiteX150" fmla="*/ 1224162 w 1527362"/>
              <a:gd name="connsiteY150" fmla="*/ 894234 h 1118434"/>
              <a:gd name="connsiteX151" fmla="*/ 1247409 w 1527362"/>
              <a:gd name="connsiteY151" fmla="*/ 869778 h 1118434"/>
              <a:gd name="connsiteX152" fmla="*/ 1260346 w 1527362"/>
              <a:gd name="connsiteY152" fmla="*/ 860177 h 1118434"/>
              <a:gd name="connsiteX153" fmla="*/ 1261397 w 1527362"/>
              <a:gd name="connsiteY153" fmla="*/ 861653 h 1118434"/>
              <a:gd name="connsiteX154" fmla="*/ 1290435 w 1527362"/>
              <a:gd name="connsiteY154" fmla="*/ 860502 h 1118434"/>
              <a:gd name="connsiteX155" fmla="*/ 1326511 w 1527362"/>
              <a:gd name="connsiteY155" fmla="*/ 860502 h 1118434"/>
              <a:gd name="connsiteX156" fmla="*/ 1353229 w 1527362"/>
              <a:gd name="connsiteY156" fmla="*/ 875681 h 1118434"/>
              <a:gd name="connsiteX157" fmla="*/ 1376477 w 1527362"/>
              <a:gd name="connsiteY157" fmla="*/ 901297 h 1118434"/>
              <a:gd name="connsiteX158" fmla="*/ 1405504 w 1527362"/>
              <a:gd name="connsiteY158" fmla="*/ 925753 h 1118434"/>
              <a:gd name="connsiteX159" fmla="*/ 1433382 w 1527362"/>
              <a:gd name="connsiteY159" fmla="*/ 917637 h 1118434"/>
              <a:gd name="connsiteX160" fmla="*/ 1434542 w 1527362"/>
              <a:gd name="connsiteY160" fmla="*/ 876842 h 1118434"/>
              <a:gd name="connsiteX161" fmla="*/ 1425282 w 1527362"/>
              <a:gd name="connsiteY161" fmla="*/ 837197 h 1118434"/>
              <a:gd name="connsiteX162" fmla="*/ 1426226 w 1527362"/>
              <a:gd name="connsiteY162" fmla="*/ 834777 h 1118434"/>
              <a:gd name="connsiteX163" fmla="*/ 1432222 w 1527362"/>
              <a:gd name="connsiteY163" fmla="*/ 815063 h 1118434"/>
              <a:gd name="connsiteX164" fmla="*/ 1447370 w 1527362"/>
              <a:gd name="connsiteY164" fmla="*/ 809259 h 1118434"/>
              <a:gd name="connsiteX165" fmla="*/ 1489236 w 1527362"/>
              <a:gd name="connsiteY165" fmla="*/ 809259 h 1118434"/>
              <a:gd name="connsiteX166" fmla="*/ 1525322 w 1527362"/>
              <a:gd name="connsiteY166" fmla="*/ 789446 h 1118434"/>
              <a:gd name="connsiteX167" fmla="*/ 1514804 w 1527362"/>
              <a:gd name="connsiteY167" fmla="*/ 774257 h 1118434"/>
              <a:gd name="connsiteX168" fmla="*/ 1514902 w 1527362"/>
              <a:gd name="connsiteY168" fmla="*/ 773736 h 1118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1527362" h="1118434">
                <a:moveTo>
                  <a:pt x="1514902" y="773736"/>
                </a:moveTo>
                <a:lnTo>
                  <a:pt x="1498604" y="758557"/>
                </a:lnTo>
                <a:cubicBezTo>
                  <a:pt x="1498604" y="758557"/>
                  <a:pt x="1481136" y="748011"/>
                  <a:pt x="1479986" y="734091"/>
                </a:cubicBezTo>
                <a:cubicBezTo>
                  <a:pt x="1478826" y="720073"/>
                  <a:pt x="1483456" y="728297"/>
                  <a:pt x="1498604" y="707314"/>
                </a:cubicBezTo>
                <a:cubicBezTo>
                  <a:pt x="1513752" y="686341"/>
                  <a:pt x="1505544" y="688662"/>
                  <a:pt x="1505544" y="685180"/>
                </a:cubicBezTo>
                <a:cubicBezTo>
                  <a:pt x="1505544" y="681697"/>
                  <a:pt x="1491556" y="672323"/>
                  <a:pt x="1491556" y="672323"/>
                </a:cubicBezTo>
                <a:cubicBezTo>
                  <a:pt x="1491556" y="672323"/>
                  <a:pt x="1472938" y="668840"/>
                  <a:pt x="1461260" y="668840"/>
                </a:cubicBezTo>
                <a:cubicBezTo>
                  <a:pt x="1449582" y="668840"/>
                  <a:pt x="1436852" y="670001"/>
                  <a:pt x="1427494" y="667679"/>
                </a:cubicBezTo>
                <a:cubicBezTo>
                  <a:pt x="1418136" y="665358"/>
                  <a:pt x="1424024" y="652500"/>
                  <a:pt x="1425174" y="644384"/>
                </a:cubicBezTo>
                <a:cubicBezTo>
                  <a:pt x="1426334" y="636268"/>
                  <a:pt x="1444952" y="629205"/>
                  <a:pt x="1461260" y="630356"/>
                </a:cubicBezTo>
                <a:cubicBezTo>
                  <a:pt x="1477568" y="631517"/>
                  <a:pt x="1471778" y="649018"/>
                  <a:pt x="1471778" y="649018"/>
                </a:cubicBezTo>
                <a:cubicBezTo>
                  <a:pt x="1471778" y="649018"/>
                  <a:pt x="1486926" y="654822"/>
                  <a:pt x="1495026" y="653661"/>
                </a:cubicBezTo>
                <a:cubicBezTo>
                  <a:pt x="1503126" y="652500"/>
                  <a:pt x="1493866" y="640794"/>
                  <a:pt x="1493866" y="640794"/>
                </a:cubicBezTo>
                <a:lnTo>
                  <a:pt x="1485766" y="622142"/>
                </a:lnTo>
                <a:cubicBezTo>
                  <a:pt x="1485766" y="622142"/>
                  <a:pt x="1491556" y="616338"/>
                  <a:pt x="1496284" y="606953"/>
                </a:cubicBezTo>
                <a:cubicBezTo>
                  <a:pt x="1500914" y="597676"/>
                  <a:pt x="1499754" y="587141"/>
                  <a:pt x="1499754" y="587141"/>
                </a:cubicBezTo>
                <a:lnTo>
                  <a:pt x="1491654" y="542863"/>
                </a:lnTo>
                <a:cubicBezTo>
                  <a:pt x="1491654" y="542863"/>
                  <a:pt x="1481136" y="525362"/>
                  <a:pt x="1469566" y="517246"/>
                </a:cubicBezTo>
                <a:cubicBezTo>
                  <a:pt x="1457888" y="509120"/>
                  <a:pt x="1456738" y="507969"/>
                  <a:pt x="1456738" y="507969"/>
                </a:cubicBezTo>
                <a:lnTo>
                  <a:pt x="1453268" y="497424"/>
                </a:lnTo>
                <a:lnTo>
                  <a:pt x="1454418" y="481084"/>
                </a:lnTo>
                <a:lnTo>
                  <a:pt x="1448638" y="469377"/>
                </a:lnTo>
                <a:lnTo>
                  <a:pt x="1435800" y="463583"/>
                </a:lnTo>
                <a:cubicBezTo>
                  <a:pt x="1435800" y="463583"/>
                  <a:pt x="1426550" y="448404"/>
                  <a:pt x="1427700" y="439127"/>
                </a:cubicBezTo>
                <a:cubicBezTo>
                  <a:pt x="1428860" y="429851"/>
                  <a:pt x="1441698" y="426260"/>
                  <a:pt x="1446318" y="415823"/>
                </a:cubicBezTo>
                <a:cubicBezTo>
                  <a:pt x="1450948" y="405385"/>
                  <a:pt x="1444008" y="392528"/>
                  <a:pt x="1437068" y="385465"/>
                </a:cubicBezTo>
                <a:cubicBezTo>
                  <a:pt x="1430119" y="378510"/>
                  <a:pt x="1421920" y="373758"/>
                  <a:pt x="1421920" y="373758"/>
                </a:cubicBezTo>
                <a:cubicBezTo>
                  <a:pt x="1421920" y="373758"/>
                  <a:pt x="1417291" y="345830"/>
                  <a:pt x="1419601" y="338767"/>
                </a:cubicBezTo>
                <a:cubicBezTo>
                  <a:pt x="1421920" y="331802"/>
                  <a:pt x="1435908" y="296800"/>
                  <a:pt x="1435908" y="296800"/>
                </a:cubicBezTo>
                <a:cubicBezTo>
                  <a:pt x="1435908" y="296800"/>
                  <a:pt x="1440538" y="262960"/>
                  <a:pt x="1441698" y="250210"/>
                </a:cubicBezTo>
                <a:cubicBezTo>
                  <a:pt x="1442848" y="237343"/>
                  <a:pt x="1439378" y="219842"/>
                  <a:pt x="1439378" y="219842"/>
                </a:cubicBezTo>
                <a:cubicBezTo>
                  <a:pt x="1439378" y="219842"/>
                  <a:pt x="1409082" y="208146"/>
                  <a:pt x="1397513" y="205824"/>
                </a:cubicBezTo>
                <a:cubicBezTo>
                  <a:pt x="1385835" y="203503"/>
                  <a:pt x="1367217" y="211628"/>
                  <a:pt x="1367217" y="211628"/>
                </a:cubicBezTo>
                <a:cubicBezTo>
                  <a:pt x="1367217" y="211628"/>
                  <a:pt x="1325351" y="223325"/>
                  <a:pt x="1321881" y="223325"/>
                </a:cubicBezTo>
                <a:cubicBezTo>
                  <a:pt x="1318411" y="223325"/>
                  <a:pt x="1296323" y="227968"/>
                  <a:pt x="1282335" y="229119"/>
                </a:cubicBezTo>
                <a:cubicBezTo>
                  <a:pt x="1268337" y="230280"/>
                  <a:pt x="1260237" y="216262"/>
                  <a:pt x="1259087" y="203503"/>
                </a:cubicBezTo>
                <a:cubicBezTo>
                  <a:pt x="1257927" y="190645"/>
                  <a:pt x="1268337" y="176725"/>
                  <a:pt x="1268337" y="176725"/>
                </a:cubicBezTo>
                <a:lnTo>
                  <a:pt x="1259087" y="154591"/>
                </a:lnTo>
                <a:lnTo>
                  <a:pt x="1228791" y="135930"/>
                </a:lnTo>
                <a:lnTo>
                  <a:pt x="1168308" y="132447"/>
                </a:lnTo>
                <a:lnTo>
                  <a:pt x="1119394" y="140573"/>
                </a:lnTo>
                <a:lnTo>
                  <a:pt x="1097306" y="135930"/>
                </a:lnTo>
                <a:lnTo>
                  <a:pt x="1080998" y="118429"/>
                </a:lnTo>
                <a:lnTo>
                  <a:pt x="1076270" y="110628"/>
                </a:lnTo>
                <a:cubicBezTo>
                  <a:pt x="1068583" y="111582"/>
                  <a:pt x="1060169" y="109782"/>
                  <a:pt x="1052491" y="101882"/>
                </a:cubicBezTo>
                <a:cubicBezTo>
                  <a:pt x="1030718" y="79109"/>
                  <a:pt x="943411" y="5732"/>
                  <a:pt x="943411" y="5732"/>
                </a:cubicBezTo>
                <a:cubicBezTo>
                  <a:pt x="943411" y="5732"/>
                  <a:pt x="924268" y="-8286"/>
                  <a:pt x="922479" y="7522"/>
                </a:cubicBezTo>
                <a:cubicBezTo>
                  <a:pt x="920691" y="23233"/>
                  <a:pt x="919008" y="46852"/>
                  <a:pt x="919008" y="46852"/>
                </a:cubicBezTo>
                <a:cubicBezTo>
                  <a:pt x="919008" y="46852"/>
                  <a:pt x="903335" y="70462"/>
                  <a:pt x="898075" y="57388"/>
                </a:cubicBezTo>
                <a:cubicBezTo>
                  <a:pt x="892816" y="44314"/>
                  <a:pt x="892816" y="30296"/>
                  <a:pt x="892816" y="30296"/>
                </a:cubicBezTo>
                <a:cubicBezTo>
                  <a:pt x="892816" y="30296"/>
                  <a:pt x="890186" y="16278"/>
                  <a:pt x="880614" y="20704"/>
                </a:cubicBezTo>
                <a:cubicBezTo>
                  <a:pt x="875459" y="23026"/>
                  <a:pt x="863468" y="28614"/>
                  <a:pt x="853369" y="33247"/>
                </a:cubicBezTo>
                <a:cubicBezTo>
                  <a:pt x="853369" y="33247"/>
                  <a:pt x="833906" y="33139"/>
                  <a:pt x="815289" y="54230"/>
                </a:cubicBezTo>
                <a:cubicBezTo>
                  <a:pt x="796673" y="75312"/>
                  <a:pt x="796673" y="97239"/>
                  <a:pt x="796673" y="97239"/>
                </a:cubicBezTo>
                <a:cubicBezTo>
                  <a:pt x="795726" y="100082"/>
                  <a:pt x="795094" y="101981"/>
                  <a:pt x="795094" y="101981"/>
                </a:cubicBezTo>
                <a:cubicBezTo>
                  <a:pt x="795094" y="101981"/>
                  <a:pt x="783734" y="131709"/>
                  <a:pt x="771532" y="125600"/>
                </a:cubicBezTo>
                <a:cubicBezTo>
                  <a:pt x="759330" y="119482"/>
                  <a:pt x="747128" y="101981"/>
                  <a:pt x="747128" y="101981"/>
                </a:cubicBezTo>
                <a:cubicBezTo>
                  <a:pt x="747128" y="101981"/>
                  <a:pt x="742816" y="82798"/>
                  <a:pt x="731455" y="82798"/>
                </a:cubicBezTo>
                <a:cubicBezTo>
                  <a:pt x="720095" y="82798"/>
                  <a:pt x="717465" y="91543"/>
                  <a:pt x="701791" y="91543"/>
                </a:cubicBezTo>
                <a:lnTo>
                  <a:pt x="602283" y="91543"/>
                </a:lnTo>
                <a:cubicBezTo>
                  <a:pt x="602283" y="91543"/>
                  <a:pt x="542115" y="102089"/>
                  <a:pt x="526336" y="128237"/>
                </a:cubicBezTo>
                <a:cubicBezTo>
                  <a:pt x="510663" y="154483"/>
                  <a:pt x="516763" y="182421"/>
                  <a:pt x="516763" y="182421"/>
                </a:cubicBezTo>
                <a:lnTo>
                  <a:pt x="506244" y="201604"/>
                </a:lnTo>
                <a:lnTo>
                  <a:pt x="493201" y="205932"/>
                </a:lnTo>
                <a:cubicBezTo>
                  <a:pt x="493201" y="205932"/>
                  <a:pt x="479211" y="198977"/>
                  <a:pt x="471427" y="202450"/>
                </a:cubicBezTo>
                <a:cubicBezTo>
                  <a:pt x="463538" y="205932"/>
                  <a:pt x="455123" y="208254"/>
                  <a:pt x="453966" y="215317"/>
                </a:cubicBezTo>
                <a:cubicBezTo>
                  <a:pt x="452809" y="222380"/>
                  <a:pt x="447023" y="243246"/>
                  <a:pt x="447023" y="243246"/>
                </a:cubicBezTo>
                <a:lnTo>
                  <a:pt x="428405" y="261907"/>
                </a:lnTo>
                <a:cubicBezTo>
                  <a:pt x="428405" y="261907"/>
                  <a:pt x="408629" y="267711"/>
                  <a:pt x="395796" y="264229"/>
                </a:cubicBezTo>
                <a:cubicBezTo>
                  <a:pt x="382963" y="260746"/>
                  <a:pt x="379491" y="277086"/>
                  <a:pt x="379491" y="277086"/>
                </a:cubicBezTo>
                <a:lnTo>
                  <a:pt x="388748" y="310927"/>
                </a:lnTo>
                <a:cubicBezTo>
                  <a:pt x="388748" y="310927"/>
                  <a:pt x="391062" y="320213"/>
                  <a:pt x="375915" y="327276"/>
                </a:cubicBezTo>
                <a:cubicBezTo>
                  <a:pt x="360768" y="334231"/>
                  <a:pt x="336364" y="347089"/>
                  <a:pt x="334050" y="359956"/>
                </a:cubicBezTo>
                <a:cubicBezTo>
                  <a:pt x="331735" y="372814"/>
                  <a:pt x="334050" y="396109"/>
                  <a:pt x="334050" y="396109"/>
                </a:cubicBezTo>
                <a:cubicBezTo>
                  <a:pt x="334050" y="396109"/>
                  <a:pt x="339835" y="414770"/>
                  <a:pt x="335207" y="421725"/>
                </a:cubicBezTo>
                <a:cubicBezTo>
                  <a:pt x="330578" y="428690"/>
                  <a:pt x="309646" y="421725"/>
                  <a:pt x="309646" y="432271"/>
                </a:cubicBezTo>
                <a:cubicBezTo>
                  <a:pt x="309646" y="442816"/>
                  <a:pt x="301547" y="463790"/>
                  <a:pt x="303861" y="473066"/>
                </a:cubicBezTo>
                <a:cubicBezTo>
                  <a:pt x="306175" y="482343"/>
                  <a:pt x="308489" y="523247"/>
                  <a:pt x="308489" y="523247"/>
                </a:cubicBezTo>
                <a:cubicBezTo>
                  <a:pt x="308489" y="523247"/>
                  <a:pt x="315431" y="557087"/>
                  <a:pt x="297970" y="560570"/>
                </a:cubicBezTo>
                <a:cubicBezTo>
                  <a:pt x="280509" y="564052"/>
                  <a:pt x="261890" y="561731"/>
                  <a:pt x="250319" y="553615"/>
                </a:cubicBezTo>
                <a:cubicBezTo>
                  <a:pt x="238643" y="545499"/>
                  <a:pt x="204982" y="517453"/>
                  <a:pt x="222444" y="492997"/>
                </a:cubicBezTo>
                <a:cubicBezTo>
                  <a:pt x="239905" y="468541"/>
                  <a:pt x="246848" y="454513"/>
                  <a:pt x="234120" y="446397"/>
                </a:cubicBezTo>
                <a:cubicBezTo>
                  <a:pt x="221287" y="438281"/>
                  <a:pt x="194568" y="425424"/>
                  <a:pt x="194568" y="425424"/>
                </a:cubicBezTo>
                <a:lnTo>
                  <a:pt x="175950" y="412557"/>
                </a:lnTo>
                <a:cubicBezTo>
                  <a:pt x="175950" y="412557"/>
                  <a:pt x="164274" y="393895"/>
                  <a:pt x="179421" y="391583"/>
                </a:cubicBezTo>
                <a:cubicBezTo>
                  <a:pt x="194568" y="389262"/>
                  <a:pt x="207297" y="389262"/>
                  <a:pt x="207297" y="382307"/>
                </a:cubicBezTo>
                <a:cubicBezTo>
                  <a:pt x="207297" y="375342"/>
                  <a:pt x="208454" y="355529"/>
                  <a:pt x="190992" y="356680"/>
                </a:cubicBezTo>
                <a:cubicBezTo>
                  <a:pt x="173531" y="357841"/>
                  <a:pt x="142079" y="355529"/>
                  <a:pt x="142079" y="355529"/>
                </a:cubicBezTo>
                <a:cubicBezTo>
                  <a:pt x="142079" y="355529"/>
                  <a:pt x="128089" y="355529"/>
                  <a:pt x="128089" y="343823"/>
                </a:cubicBezTo>
                <a:cubicBezTo>
                  <a:pt x="128089" y="332116"/>
                  <a:pt x="123461" y="299545"/>
                  <a:pt x="123461" y="299545"/>
                </a:cubicBezTo>
                <a:cubicBezTo>
                  <a:pt x="123461" y="299545"/>
                  <a:pt x="125775" y="257588"/>
                  <a:pt x="109471" y="251794"/>
                </a:cubicBezTo>
                <a:cubicBezTo>
                  <a:pt x="93167" y="245990"/>
                  <a:pt x="45516" y="240088"/>
                  <a:pt x="45516" y="240088"/>
                </a:cubicBezTo>
                <a:cubicBezTo>
                  <a:pt x="45516" y="240088"/>
                  <a:pt x="12907" y="248204"/>
                  <a:pt x="22269" y="269285"/>
                </a:cubicBezTo>
                <a:cubicBezTo>
                  <a:pt x="31525" y="290268"/>
                  <a:pt x="50144" y="301975"/>
                  <a:pt x="50144" y="301975"/>
                </a:cubicBezTo>
                <a:cubicBezTo>
                  <a:pt x="50144" y="301975"/>
                  <a:pt x="66448" y="318315"/>
                  <a:pt x="64134" y="328752"/>
                </a:cubicBezTo>
                <a:cubicBezTo>
                  <a:pt x="61820" y="339288"/>
                  <a:pt x="64134" y="354369"/>
                  <a:pt x="46673" y="361432"/>
                </a:cubicBezTo>
                <a:cubicBezTo>
                  <a:pt x="29211" y="368387"/>
                  <a:pt x="11750" y="380084"/>
                  <a:pt x="11750" y="380084"/>
                </a:cubicBezTo>
                <a:cubicBezTo>
                  <a:pt x="11750" y="380084"/>
                  <a:pt x="-1083" y="387048"/>
                  <a:pt x="74" y="396433"/>
                </a:cubicBezTo>
                <a:cubicBezTo>
                  <a:pt x="1231" y="405808"/>
                  <a:pt x="4702" y="416246"/>
                  <a:pt x="26792" y="413924"/>
                </a:cubicBezTo>
                <a:cubicBezTo>
                  <a:pt x="48882" y="411612"/>
                  <a:pt x="80333" y="408130"/>
                  <a:pt x="81490" y="420889"/>
                </a:cubicBezTo>
                <a:cubicBezTo>
                  <a:pt x="82647" y="433746"/>
                  <a:pt x="78019" y="465167"/>
                  <a:pt x="88433" y="471069"/>
                </a:cubicBezTo>
                <a:cubicBezTo>
                  <a:pt x="98952" y="476864"/>
                  <a:pt x="126827" y="482766"/>
                  <a:pt x="132612" y="493203"/>
                </a:cubicBezTo>
                <a:cubicBezTo>
                  <a:pt x="138398" y="503749"/>
                  <a:pt x="155859" y="529366"/>
                  <a:pt x="152388" y="548027"/>
                </a:cubicBezTo>
                <a:cubicBezTo>
                  <a:pt x="148917" y="566689"/>
                  <a:pt x="144288" y="573644"/>
                  <a:pt x="132612" y="593466"/>
                </a:cubicBezTo>
                <a:cubicBezTo>
                  <a:pt x="120936" y="613279"/>
                  <a:pt x="120936" y="621404"/>
                  <a:pt x="120936" y="637744"/>
                </a:cubicBezTo>
                <a:cubicBezTo>
                  <a:pt x="120936" y="654084"/>
                  <a:pt x="125565" y="676218"/>
                  <a:pt x="139555" y="683173"/>
                </a:cubicBezTo>
                <a:cubicBezTo>
                  <a:pt x="153545" y="690138"/>
                  <a:pt x="204667" y="713541"/>
                  <a:pt x="204667" y="713541"/>
                </a:cubicBezTo>
                <a:cubicBezTo>
                  <a:pt x="204667" y="713541"/>
                  <a:pt x="230228" y="724077"/>
                  <a:pt x="227914" y="737997"/>
                </a:cubicBezTo>
                <a:cubicBezTo>
                  <a:pt x="225600" y="752015"/>
                  <a:pt x="211610" y="757819"/>
                  <a:pt x="211610" y="757819"/>
                </a:cubicBezTo>
                <a:cubicBezTo>
                  <a:pt x="211610" y="757819"/>
                  <a:pt x="183735" y="769516"/>
                  <a:pt x="202353" y="775320"/>
                </a:cubicBezTo>
                <a:cubicBezTo>
                  <a:pt x="220972" y="781114"/>
                  <a:pt x="253580" y="782275"/>
                  <a:pt x="253580" y="782275"/>
                </a:cubicBezTo>
                <a:cubicBezTo>
                  <a:pt x="253580" y="782275"/>
                  <a:pt x="260522" y="778792"/>
                  <a:pt x="266413" y="783436"/>
                </a:cubicBezTo>
                <a:cubicBezTo>
                  <a:pt x="272198" y="788069"/>
                  <a:pt x="288503" y="812633"/>
                  <a:pt x="288503" y="812633"/>
                </a:cubicBezTo>
                <a:lnTo>
                  <a:pt x="323426" y="835938"/>
                </a:lnTo>
                <a:cubicBezTo>
                  <a:pt x="323426" y="835938"/>
                  <a:pt x="340887" y="865027"/>
                  <a:pt x="361820" y="867457"/>
                </a:cubicBezTo>
                <a:cubicBezTo>
                  <a:pt x="382753" y="869877"/>
                  <a:pt x="403686" y="868618"/>
                  <a:pt x="409471" y="877993"/>
                </a:cubicBezTo>
                <a:cubicBezTo>
                  <a:pt x="415257" y="887279"/>
                  <a:pt x="424618" y="898976"/>
                  <a:pt x="423461" y="905931"/>
                </a:cubicBezTo>
                <a:cubicBezTo>
                  <a:pt x="422304" y="912896"/>
                  <a:pt x="438609" y="908252"/>
                  <a:pt x="438609" y="908252"/>
                </a:cubicBezTo>
                <a:cubicBezTo>
                  <a:pt x="438609" y="908252"/>
                  <a:pt x="457226" y="909413"/>
                  <a:pt x="464169" y="908252"/>
                </a:cubicBezTo>
                <a:cubicBezTo>
                  <a:pt x="471111" y="907091"/>
                  <a:pt x="487416" y="921120"/>
                  <a:pt x="489730" y="929235"/>
                </a:cubicBezTo>
                <a:cubicBezTo>
                  <a:pt x="492044" y="937351"/>
                  <a:pt x="506034" y="945575"/>
                  <a:pt x="501406" y="954852"/>
                </a:cubicBezTo>
                <a:cubicBezTo>
                  <a:pt x="496778" y="964129"/>
                  <a:pt x="495620" y="971192"/>
                  <a:pt x="481630" y="974664"/>
                </a:cubicBezTo>
                <a:cubicBezTo>
                  <a:pt x="467640" y="978147"/>
                  <a:pt x="457226" y="996808"/>
                  <a:pt x="460698" y="1003872"/>
                </a:cubicBezTo>
                <a:cubicBezTo>
                  <a:pt x="464169" y="1010935"/>
                  <a:pt x="467640" y="1024855"/>
                  <a:pt x="490992" y="1027167"/>
                </a:cubicBezTo>
                <a:cubicBezTo>
                  <a:pt x="514344" y="1029488"/>
                  <a:pt x="541062" y="1030649"/>
                  <a:pt x="543377" y="1035282"/>
                </a:cubicBezTo>
                <a:cubicBezTo>
                  <a:pt x="545691" y="1039926"/>
                  <a:pt x="564309" y="1062060"/>
                  <a:pt x="564309" y="1062060"/>
                </a:cubicBezTo>
                <a:cubicBezTo>
                  <a:pt x="564309" y="1062060"/>
                  <a:pt x="565677" y="1068710"/>
                  <a:pt x="566939" y="1075242"/>
                </a:cubicBezTo>
                <a:cubicBezTo>
                  <a:pt x="567781" y="1079246"/>
                  <a:pt x="568517" y="1083151"/>
                  <a:pt x="568938" y="1085365"/>
                </a:cubicBezTo>
                <a:cubicBezTo>
                  <a:pt x="570095" y="1091159"/>
                  <a:pt x="570095" y="1100544"/>
                  <a:pt x="567781" y="1104026"/>
                </a:cubicBezTo>
                <a:cubicBezTo>
                  <a:pt x="567571" y="1104341"/>
                  <a:pt x="566834" y="1105079"/>
                  <a:pt x="565888" y="1106023"/>
                </a:cubicBezTo>
                <a:lnTo>
                  <a:pt x="581666" y="1109820"/>
                </a:lnTo>
                <a:cubicBezTo>
                  <a:pt x="581666" y="1109820"/>
                  <a:pt x="601442" y="1115614"/>
                  <a:pt x="616588" y="1116775"/>
                </a:cubicBezTo>
                <a:cubicBezTo>
                  <a:pt x="631735" y="1117936"/>
                  <a:pt x="634049" y="1112142"/>
                  <a:pt x="634049" y="1112142"/>
                </a:cubicBezTo>
                <a:cubicBezTo>
                  <a:pt x="634049" y="1112142"/>
                  <a:pt x="658454" y="1095802"/>
                  <a:pt x="670130" y="1086525"/>
                </a:cubicBezTo>
                <a:cubicBezTo>
                  <a:pt x="681806" y="1077249"/>
                  <a:pt x="670130" y="1063221"/>
                  <a:pt x="699267" y="1099383"/>
                </a:cubicBezTo>
                <a:cubicBezTo>
                  <a:pt x="728300" y="1135545"/>
                  <a:pt x="717886" y="1112250"/>
                  <a:pt x="717886" y="1094749"/>
                </a:cubicBezTo>
                <a:cubicBezTo>
                  <a:pt x="717886" y="1077249"/>
                  <a:pt x="725985" y="1084204"/>
                  <a:pt x="729562" y="1083043"/>
                </a:cubicBezTo>
                <a:cubicBezTo>
                  <a:pt x="733138" y="1081882"/>
                  <a:pt x="753966" y="1084204"/>
                  <a:pt x="762171" y="1078410"/>
                </a:cubicBezTo>
                <a:cubicBezTo>
                  <a:pt x="770270" y="1072606"/>
                  <a:pt x="772689" y="1055105"/>
                  <a:pt x="772689" y="1055105"/>
                </a:cubicBezTo>
                <a:cubicBezTo>
                  <a:pt x="772689" y="1055105"/>
                  <a:pt x="786680" y="1039926"/>
                  <a:pt x="812241" y="1030649"/>
                </a:cubicBezTo>
                <a:cubicBezTo>
                  <a:pt x="837802" y="1021372"/>
                  <a:pt x="873881" y="1028327"/>
                  <a:pt x="873881" y="1028327"/>
                </a:cubicBezTo>
                <a:cubicBezTo>
                  <a:pt x="873881" y="1028327"/>
                  <a:pt x="913433" y="1044667"/>
                  <a:pt x="923952" y="1058695"/>
                </a:cubicBezTo>
                <a:cubicBezTo>
                  <a:pt x="934470" y="1072714"/>
                  <a:pt x="948356" y="1059846"/>
                  <a:pt x="960032" y="1052891"/>
                </a:cubicBezTo>
                <a:cubicBezTo>
                  <a:pt x="971708" y="1045936"/>
                  <a:pt x="977489" y="1041195"/>
                  <a:pt x="990327" y="1038873"/>
                </a:cubicBezTo>
                <a:cubicBezTo>
                  <a:pt x="1003155" y="1036551"/>
                  <a:pt x="1010105" y="1046989"/>
                  <a:pt x="1012415" y="1057535"/>
                </a:cubicBezTo>
                <a:cubicBezTo>
                  <a:pt x="1014735" y="1068070"/>
                  <a:pt x="1036823" y="1071553"/>
                  <a:pt x="1055440" y="1066811"/>
                </a:cubicBezTo>
                <a:cubicBezTo>
                  <a:pt x="1074058" y="1062168"/>
                  <a:pt x="1074058" y="1036443"/>
                  <a:pt x="1074058" y="1036443"/>
                </a:cubicBezTo>
                <a:cubicBezTo>
                  <a:pt x="1074058" y="1036443"/>
                  <a:pt x="1078688" y="988693"/>
                  <a:pt x="1077528" y="975825"/>
                </a:cubicBezTo>
                <a:cubicBezTo>
                  <a:pt x="1076368" y="962968"/>
                  <a:pt x="1082158" y="956013"/>
                  <a:pt x="1113604" y="957174"/>
                </a:cubicBezTo>
                <a:cubicBezTo>
                  <a:pt x="1145060" y="958325"/>
                  <a:pt x="1132222" y="939673"/>
                  <a:pt x="1132222" y="939673"/>
                </a:cubicBezTo>
                <a:cubicBezTo>
                  <a:pt x="1132222" y="939673"/>
                  <a:pt x="1217114" y="898867"/>
                  <a:pt x="1224162" y="894234"/>
                </a:cubicBezTo>
                <a:cubicBezTo>
                  <a:pt x="1231210" y="889591"/>
                  <a:pt x="1243939" y="884957"/>
                  <a:pt x="1247409" y="869778"/>
                </a:cubicBezTo>
                <a:cubicBezTo>
                  <a:pt x="1250358" y="856803"/>
                  <a:pt x="1257613" y="857541"/>
                  <a:pt x="1260346" y="860177"/>
                </a:cubicBezTo>
                <a:cubicBezTo>
                  <a:pt x="1260876" y="860600"/>
                  <a:pt x="1261191" y="861131"/>
                  <a:pt x="1261397" y="861653"/>
                </a:cubicBezTo>
                <a:cubicBezTo>
                  <a:pt x="1262557" y="865135"/>
                  <a:pt x="1275385" y="865135"/>
                  <a:pt x="1290435" y="860502"/>
                </a:cubicBezTo>
                <a:cubicBezTo>
                  <a:pt x="1305475" y="855858"/>
                  <a:pt x="1326511" y="860502"/>
                  <a:pt x="1326511" y="860502"/>
                </a:cubicBezTo>
                <a:lnTo>
                  <a:pt x="1353229" y="875681"/>
                </a:lnTo>
                <a:lnTo>
                  <a:pt x="1376477" y="901297"/>
                </a:lnTo>
                <a:cubicBezTo>
                  <a:pt x="1376477" y="901297"/>
                  <a:pt x="1398564" y="919959"/>
                  <a:pt x="1405504" y="925753"/>
                </a:cubicBezTo>
                <a:cubicBezTo>
                  <a:pt x="1412454" y="931547"/>
                  <a:pt x="1422972" y="926914"/>
                  <a:pt x="1433382" y="917637"/>
                </a:cubicBezTo>
                <a:cubicBezTo>
                  <a:pt x="1443900" y="908360"/>
                  <a:pt x="1441482" y="902458"/>
                  <a:pt x="1434542" y="876842"/>
                </a:cubicBezTo>
                <a:cubicBezTo>
                  <a:pt x="1427602" y="851215"/>
                  <a:pt x="1425282" y="837197"/>
                  <a:pt x="1425282" y="837197"/>
                </a:cubicBezTo>
                <a:cubicBezTo>
                  <a:pt x="1425282" y="837197"/>
                  <a:pt x="1425705" y="836351"/>
                  <a:pt x="1426226" y="834777"/>
                </a:cubicBezTo>
                <a:cubicBezTo>
                  <a:pt x="1427494" y="831403"/>
                  <a:pt x="1429912" y="824654"/>
                  <a:pt x="1432222" y="815063"/>
                </a:cubicBezTo>
                <a:cubicBezTo>
                  <a:pt x="1435702" y="801035"/>
                  <a:pt x="1447370" y="809259"/>
                  <a:pt x="1447370" y="809259"/>
                </a:cubicBezTo>
                <a:lnTo>
                  <a:pt x="1489236" y="809259"/>
                </a:lnTo>
                <a:cubicBezTo>
                  <a:pt x="1489236" y="809259"/>
                  <a:pt x="1517114" y="798723"/>
                  <a:pt x="1525322" y="789446"/>
                </a:cubicBezTo>
                <a:cubicBezTo>
                  <a:pt x="1533421" y="780170"/>
                  <a:pt x="1514804" y="774257"/>
                  <a:pt x="1514804" y="774257"/>
                </a:cubicBezTo>
                <a:lnTo>
                  <a:pt x="1514902" y="773736"/>
                </a:lnTo>
                <a:close/>
              </a:path>
            </a:pathLst>
          </a:custGeom>
          <a:solidFill>
            <a:srgbClr val="3566FC"/>
          </a:solidFill>
          <a:ln w="9827" cap="flat">
            <a:noFill/>
            <a:prstDash val="solid"/>
            <a:miter/>
          </a:ln>
        </p:spPr>
        <p:txBody>
          <a:bodyPr rtlCol="0" anchor="ctr"/>
          <a:lstStyle/>
          <a:p>
            <a:endParaRPr lang="en-CZ"/>
          </a:p>
        </p:txBody>
      </p:sp>
      <p:sp>
        <p:nvSpPr>
          <p:cNvPr id="78" name="Freeform 77">
            <a:extLst>
              <a:ext uri="{FF2B5EF4-FFF2-40B4-BE49-F238E27FC236}">
                <a16:creationId xmlns:a16="http://schemas.microsoft.com/office/drawing/2014/main" id="{91F31037-8100-260B-9CC2-E1940AD5F253}"/>
              </a:ext>
            </a:extLst>
          </p:cNvPr>
          <p:cNvSpPr/>
          <p:nvPr/>
        </p:nvSpPr>
        <p:spPr>
          <a:xfrm>
            <a:off x="3040203" y="2562484"/>
            <a:ext cx="1527362" cy="1118434"/>
          </a:xfrm>
          <a:custGeom>
            <a:avLst/>
            <a:gdLst>
              <a:gd name="connsiteX0" fmla="*/ 1514902 w 1527362"/>
              <a:gd name="connsiteY0" fmla="*/ 773736 h 1118434"/>
              <a:gd name="connsiteX1" fmla="*/ 1498604 w 1527362"/>
              <a:gd name="connsiteY1" fmla="*/ 758557 h 1118434"/>
              <a:gd name="connsiteX2" fmla="*/ 1479986 w 1527362"/>
              <a:gd name="connsiteY2" fmla="*/ 734091 h 1118434"/>
              <a:gd name="connsiteX3" fmla="*/ 1498604 w 1527362"/>
              <a:gd name="connsiteY3" fmla="*/ 707314 h 1118434"/>
              <a:gd name="connsiteX4" fmla="*/ 1505544 w 1527362"/>
              <a:gd name="connsiteY4" fmla="*/ 685180 h 1118434"/>
              <a:gd name="connsiteX5" fmla="*/ 1491556 w 1527362"/>
              <a:gd name="connsiteY5" fmla="*/ 672323 h 1118434"/>
              <a:gd name="connsiteX6" fmla="*/ 1461260 w 1527362"/>
              <a:gd name="connsiteY6" fmla="*/ 668840 h 1118434"/>
              <a:gd name="connsiteX7" fmla="*/ 1427494 w 1527362"/>
              <a:gd name="connsiteY7" fmla="*/ 667679 h 1118434"/>
              <a:gd name="connsiteX8" fmla="*/ 1425174 w 1527362"/>
              <a:gd name="connsiteY8" fmla="*/ 644384 h 1118434"/>
              <a:gd name="connsiteX9" fmla="*/ 1461260 w 1527362"/>
              <a:gd name="connsiteY9" fmla="*/ 630356 h 1118434"/>
              <a:gd name="connsiteX10" fmla="*/ 1471778 w 1527362"/>
              <a:gd name="connsiteY10" fmla="*/ 649018 h 1118434"/>
              <a:gd name="connsiteX11" fmla="*/ 1495026 w 1527362"/>
              <a:gd name="connsiteY11" fmla="*/ 653661 h 1118434"/>
              <a:gd name="connsiteX12" fmla="*/ 1493866 w 1527362"/>
              <a:gd name="connsiteY12" fmla="*/ 640794 h 1118434"/>
              <a:gd name="connsiteX13" fmla="*/ 1485766 w 1527362"/>
              <a:gd name="connsiteY13" fmla="*/ 622142 h 1118434"/>
              <a:gd name="connsiteX14" fmla="*/ 1496284 w 1527362"/>
              <a:gd name="connsiteY14" fmla="*/ 606953 h 1118434"/>
              <a:gd name="connsiteX15" fmla="*/ 1499754 w 1527362"/>
              <a:gd name="connsiteY15" fmla="*/ 587141 h 1118434"/>
              <a:gd name="connsiteX16" fmla="*/ 1491654 w 1527362"/>
              <a:gd name="connsiteY16" fmla="*/ 542863 h 1118434"/>
              <a:gd name="connsiteX17" fmla="*/ 1469566 w 1527362"/>
              <a:gd name="connsiteY17" fmla="*/ 517246 h 1118434"/>
              <a:gd name="connsiteX18" fmla="*/ 1456738 w 1527362"/>
              <a:gd name="connsiteY18" fmla="*/ 507969 h 1118434"/>
              <a:gd name="connsiteX19" fmla="*/ 1453268 w 1527362"/>
              <a:gd name="connsiteY19" fmla="*/ 497424 h 1118434"/>
              <a:gd name="connsiteX20" fmla="*/ 1454418 w 1527362"/>
              <a:gd name="connsiteY20" fmla="*/ 481084 h 1118434"/>
              <a:gd name="connsiteX21" fmla="*/ 1448638 w 1527362"/>
              <a:gd name="connsiteY21" fmla="*/ 469377 h 1118434"/>
              <a:gd name="connsiteX22" fmla="*/ 1435800 w 1527362"/>
              <a:gd name="connsiteY22" fmla="*/ 463583 h 1118434"/>
              <a:gd name="connsiteX23" fmla="*/ 1427700 w 1527362"/>
              <a:gd name="connsiteY23" fmla="*/ 439127 h 1118434"/>
              <a:gd name="connsiteX24" fmla="*/ 1446318 w 1527362"/>
              <a:gd name="connsiteY24" fmla="*/ 415823 h 1118434"/>
              <a:gd name="connsiteX25" fmla="*/ 1437068 w 1527362"/>
              <a:gd name="connsiteY25" fmla="*/ 385465 h 1118434"/>
              <a:gd name="connsiteX26" fmla="*/ 1421920 w 1527362"/>
              <a:gd name="connsiteY26" fmla="*/ 373758 h 1118434"/>
              <a:gd name="connsiteX27" fmla="*/ 1419601 w 1527362"/>
              <a:gd name="connsiteY27" fmla="*/ 338767 h 1118434"/>
              <a:gd name="connsiteX28" fmla="*/ 1435908 w 1527362"/>
              <a:gd name="connsiteY28" fmla="*/ 296800 h 1118434"/>
              <a:gd name="connsiteX29" fmla="*/ 1441698 w 1527362"/>
              <a:gd name="connsiteY29" fmla="*/ 250210 h 1118434"/>
              <a:gd name="connsiteX30" fmla="*/ 1439378 w 1527362"/>
              <a:gd name="connsiteY30" fmla="*/ 219842 h 1118434"/>
              <a:gd name="connsiteX31" fmla="*/ 1397513 w 1527362"/>
              <a:gd name="connsiteY31" fmla="*/ 205824 h 1118434"/>
              <a:gd name="connsiteX32" fmla="*/ 1367217 w 1527362"/>
              <a:gd name="connsiteY32" fmla="*/ 211628 h 1118434"/>
              <a:gd name="connsiteX33" fmla="*/ 1321881 w 1527362"/>
              <a:gd name="connsiteY33" fmla="*/ 223325 h 1118434"/>
              <a:gd name="connsiteX34" fmla="*/ 1282335 w 1527362"/>
              <a:gd name="connsiteY34" fmla="*/ 229119 h 1118434"/>
              <a:gd name="connsiteX35" fmla="*/ 1259087 w 1527362"/>
              <a:gd name="connsiteY35" fmla="*/ 203503 h 1118434"/>
              <a:gd name="connsiteX36" fmla="*/ 1268337 w 1527362"/>
              <a:gd name="connsiteY36" fmla="*/ 176725 h 1118434"/>
              <a:gd name="connsiteX37" fmla="*/ 1259087 w 1527362"/>
              <a:gd name="connsiteY37" fmla="*/ 154591 h 1118434"/>
              <a:gd name="connsiteX38" fmla="*/ 1228791 w 1527362"/>
              <a:gd name="connsiteY38" fmla="*/ 135930 h 1118434"/>
              <a:gd name="connsiteX39" fmla="*/ 1168308 w 1527362"/>
              <a:gd name="connsiteY39" fmla="*/ 132447 h 1118434"/>
              <a:gd name="connsiteX40" fmla="*/ 1119394 w 1527362"/>
              <a:gd name="connsiteY40" fmla="*/ 140573 h 1118434"/>
              <a:gd name="connsiteX41" fmla="*/ 1097306 w 1527362"/>
              <a:gd name="connsiteY41" fmla="*/ 135930 h 1118434"/>
              <a:gd name="connsiteX42" fmla="*/ 1080998 w 1527362"/>
              <a:gd name="connsiteY42" fmla="*/ 118429 h 1118434"/>
              <a:gd name="connsiteX43" fmla="*/ 1076270 w 1527362"/>
              <a:gd name="connsiteY43" fmla="*/ 110628 h 1118434"/>
              <a:gd name="connsiteX44" fmla="*/ 1052491 w 1527362"/>
              <a:gd name="connsiteY44" fmla="*/ 101882 h 1118434"/>
              <a:gd name="connsiteX45" fmla="*/ 943411 w 1527362"/>
              <a:gd name="connsiteY45" fmla="*/ 5732 h 1118434"/>
              <a:gd name="connsiteX46" fmla="*/ 922479 w 1527362"/>
              <a:gd name="connsiteY46" fmla="*/ 7522 h 1118434"/>
              <a:gd name="connsiteX47" fmla="*/ 919008 w 1527362"/>
              <a:gd name="connsiteY47" fmla="*/ 46852 h 1118434"/>
              <a:gd name="connsiteX48" fmla="*/ 898075 w 1527362"/>
              <a:gd name="connsiteY48" fmla="*/ 57388 h 1118434"/>
              <a:gd name="connsiteX49" fmla="*/ 892816 w 1527362"/>
              <a:gd name="connsiteY49" fmla="*/ 30296 h 1118434"/>
              <a:gd name="connsiteX50" fmla="*/ 880614 w 1527362"/>
              <a:gd name="connsiteY50" fmla="*/ 20704 h 1118434"/>
              <a:gd name="connsiteX51" fmla="*/ 853369 w 1527362"/>
              <a:gd name="connsiteY51" fmla="*/ 33247 h 1118434"/>
              <a:gd name="connsiteX52" fmla="*/ 815289 w 1527362"/>
              <a:gd name="connsiteY52" fmla="*/ 54230 h 1118434"/>
              <a:gd name="connsiteX53" fmla="*/ 796673 w 1527362"/>
              <a:gd name="connsiteY53" fmla="*/ 97239 h 1118434"/>
              <a:gd name="connsiteX54" fmla="*/ 795094 w 1527362"/>
              <a:gd name="connsiteY54" fmla="*/ 101981 h 1118434"/>
              <a:gd name="connsiteX55" fmla="*/ 771532 w 1527362"/>
              <a:gd name="connsiteY55" fmla="*/ 125600 h 1118434"/>
              <a:gd name="connsiteX56" fmla="*/ 747128 w 1527362"/>
              <a:gd name="connsiteY56" fmla="*/ 101981 h 1118434"/>
              <a:gd name="connsiteX57" fmla="*/ 731455 w 1527362"/>
              <a:gd name="connsiteY57" fmla="*/ 82798 h 1118434"/>
              <a:gd name="connsiteX58" fmla="*/ 701791 w 1527362"/>
              <a:gd name="connsiteY58" fmla="*/ 91543 h 1118434"/>
              <a:gd name="connsiteX59" fmla="*/ 602283 w 1527362"/>
              <a:gd name="connsiteY59" fmla="*/ 91543 h 1118434"/>
              <a:gd name="connsiteX60" fmla="*/ 526336 w 1527362"/>
              <a:gd name="connsiteY60" fmla="*/ 128237 h 1118434"/>
              <a:gd name="connsiteX61" fmla="*/ 516763 w 1527362"/>
              <a:gd name="connsiteY61" fmla="*/ 182421 h 1118434"/>
              <a:gd name="connsiteX62" fmla="*/ 506244 w 1527362"/>
              <a:gd name="connsiteY62" fmla="*/ 201604 h 1118434"/>
              <a:gd name="connsiteX63" fmla="*/ 493201 w 1527362"/>
              <a:gd name="connsiteY63" fmla="*/ 205932 h 1118434"/>
              <a:gd name="connsiteX64" fmla="*/ 471427 w 1527362"/>
              <a:gd name="connsiteY64" fmla="*/ 202450 h 1118434"/>
              <a:gd name="connsiteX65" fmla="*/ 453966 w 1527362"/>
              <a:gd name="connsiteY65" fmla="*/ 215317 h 1118434"/>
              <a:gd name="connsiteX66" fmla="*/ 447023 w 1527362"/>
              <a:gd name="connsiteY66" fmla="*/ 243246 h 1118434"/>
              <a:gd name="connsiteX67" fmla="*/ 428405 w 1527362"/>
              <a:gd name="connsiteY67" fmla="*/ 261907 h 1118434"/>
              <a:gd name="connsiteX68" fmla="*/ 395796 w 1527362"/>
              <a:gd name="connsiteY68" fmla="*/ 264229 h 1118434"/>
              <a:gd name="connsiteX69" fmla="*/ 379491 w 1527362"/>
              <a:gd name="connsiteY69" fmla="*/ 277086 h 1118434"/>
              <a:gd name="connsiteX70" fmla="*/ 388748 w 1527362"/>
              <a:gd name="connsiteY70" fmla="*/ 310927 h 1118434"/>
              <a:gd name="connsiteX71" fmla="*/ 375915 w 1527362"/>
              <a:gd name="connsiteY71" fmla="*/ 327276 h 1118434"/>
              <a:gd name="connsiteX72" fmla="*/ 334050 w 1527362"/>
              <a:gd name="connsiteY72" fmla="*/ 359956 h 1118434"/>
              <a:gd name="connsiteX73" fmla="*/ 334050 w 1527362"/>
              <a:gd name="connsiteY73" fmla="*/ 396109 h 1118434"/>
              <a:gd name="connsiteX74" fmla="*/ 335207 w 1527362"/>
              <a:gd name="connsiteY74" fmla="*/ 421725 h 1118434"/>
              <a:gd name="connsiteX75" fmla="*/ 309646 w 1527362"/>
              <a:gd name="connsiteY75" fmla="*/ 432271 h 1118434"/>
              <a:gd name="connsiteX76" fmla="*/ 303861 w 1527362"/>
              <a:gd name="connsiteY76" fmla="*/ 473066 h 1118434"/>
              <a:gd name="connsiteX77" fmla="*/ 308489 w 1527362"/>
              <a:gd name="connsiteY77" fmla="*/ 523247 h 1118434"/>
              <a:gd name="connsiteX78" fmla="*/ 297970 w 1527362"/>
              <a:gd name="connsiteY78" fmla="*/ 560570 h 1118434"/>
              <a:gd name="connsiteX79" fmla="*/ 250319 w 1527362"/>
              <a:gd name="connsiteY79" fmla="*/ 553615 h 1118434"/>
              <a:gd name="connsiteX80" fmla="*/ 222444 w 1527362"/>
              <a:gd name="connsiteY80" fmla="*/ 492997 h 1118434"/>
              <a:gd name="connsiteX81" fmla="*/ 234120 w 1527362"/>
              <a:gd name="connsiteY81" fmla="*/ 446397 h 1118434"/>
              <a:gd name="connsiteX82" fmla="*/ 194568 w 1527362"/>
              <a:gd name="connsiteY82" fmla="*/ 425424 h 1118434"/>
              <a:gd name="connsiteX83" fmla="*/ 175950 w 1527362"/>
              <a:gd name="connsiteY83" fmla="*/ 412557 h 1118434"/>
              <a:gd name="connsiteX84" fmla="*/ 179421 w 1527362"/>
              <a:gd name="connsiteY84" fmla="*/ 391583 h 1118434"/>
              <a:gd name="connsiteX85" fmla="*/ 207297 w 1527362"/>
              <a:gd name="connsiteY85" fmla="*/ 382307 h 1118434"/>
              <a:gd name="connsiteX86" fmla="*/ 190992 w 1527362"/>
              <a:gd name="connsiteY86" fmla="*/ 356680 h 1118434"/>
              <a:gd name="connsiteX87" fmla="*/ 142079 w 1527362"/>
              <a:gd name="connsiteY87" fmla="*/ 355529 h 1118434"/>
              <a:gd name="connsiteX88" fmla="*/ 128089 w 1527362"/>
              <a:gd name="connsiteY88" fmla="*/ 343823 h 1118434"/>
              <a:gd name="connsiteX89" fmla="*/ 123461 w 1527362"/>
              <a:gd name="connsiteY89" fmla="*/ 299545 h 1118434"/>
              <a:gd name="connsiteX90" fmla="*/ 109471 w 1527362"/>
              <a:gd name="connsiteY90" fmla="*/ 251794 h 1118434"/>
              <a:gd name="connsiteX91" fmla="*/ 45516 w 1527362"/>
              <a:gd name="connsiteY91" fmla="*/ 240088 h 1118434"/>
              <a:gd name="connsiteX92" fmla="*/ 22269 w 1527362"/>
              <a:gd name="connsiteY92" fmla="*/ 269285 h 1118434"/>
              <a:gd name="connsiteX93" fmla="*/ 50144 w 1527362"/>
              <a:gd name="connsiteY93" fmla="*/ 301975 h 1118434"/>
              <a:gd name="connsiteX94" fmla="*/ 64134 w 1527362"/>
              <a:gd name="connsiteY94" fmla="*/ 328752 h 1118434"/>
              <a:gd name="connsiteX95" fmla="*/ 46673 w 1527362"/>
              <a:gd name="connsiteY95" fmla="*/ 361432 h 1118434"/>
              <a:gd name="connsiteX96" fmla="*/ 11750 w 1527362"/>
              <a:gd name="connsiteY96" fmla="*/ 380084 h 1118434"/>
              <a:gd name="connsiteX97" fmla="*/ 74 w 1527362"/>
              <a:gd name="connsiteY97" fmla="*/ 396433 h 1118434"/>
              <a:gd name="connsiteX98" fmla="*/ 26792 w 1527362"/>
              <a:gd name="connsiteY98" fmla="*/ 413924 h 1118434"/>
              <a:gd name="connsiteX99" fmla="*/ 81490 w 1527362"/>
              <a:gd name="connsiteY99" fmla="*/ 420889 h 1118434"/>
              <a:gd name="connsiteX100" fmla="*/ 88433 w 1527362"/>
              <a:gd name="connsiteY100" fmla="*/ 471069 h 1118434"/>
              <a:gd name="connsiteX101" fmla="*/ 132612 w 1527362"/>
              <a:gd name="connsiteY101" fmla="*/ 493203 h 1118434"/>
              <a:gd name="connsiteX102" fmla="*/ 152388 w 1527362"/>
              <a:gd name="connsiteY102" fmla="*/ 548027 h 1118434"/>
              <a:gd name="connsiteX103" fmla="*/ 132612 w 1527362"/>
              <a:gd name="connsiteY103" fmla="*/ 593466 h 1118434"/>
              <a:gd name="connsiteX104" fmla="*/ 120936 w 1527362"/>
              <a:gd name="connsiteY104" fmla="*/ 637744 h 1118434"/>
              <a:gd name="connsiteX105" fmla="*/ 139555 w 1527362"/>
              <a:gd name="connsiteY105" fmla="*/ 683173 h 1118434"/>
              <a:gd name="connsiteX106" fmla="*/ 204667 w 1527362"/>
              <a:gd name="connsiteY106" fmla="*/ 713541 h 1118434"/>
              <a:gd name="connsiteX107" fmla="*/ 227914 w 1527362"/>
              <a:gd name="connsiteY107" fmla="*/ 737997 h 1118434"/>
              <a:gd name="connsiteX108" fmla="*/ 211610 w 1527362"/>
              <a:gd name="connsiteY108" fmla="*/ 757819 h 1118434"/>
              <a:gd name="connsiteX109" fmla="*/ 202353 w 1527362"/>
              <a:gd name="connsiteY109" fmla="*/ 775320 h 1118434"/>
              <a:gd name="connsiteX110" fmla="*/ 253580 w 1527362"/>
              <a:gd name="connsiteY110" fmla="*/ 782275 h 1118434"/>
              <a:gd name="connsiteX111" fmla="*/ 266413 w 1527362"/>
              <a:gd name="connsiteY111" fmla="*/ 783436 h 1118434"/>
              <a:gd name="connsiteX112" fmla="*/ 288503 w 1527362"/>
              <a:gd name="connsiteY112" fmla="*/ 812633 h 1118434"/>
              <a:gd name="connsiteX113" fmla="*/ 323426 w 1527362"/>
              <a:gd name="connsiteY113" fmla="*/ 835938 h 1118434"/>
              <a:gd name="connsiteX114" fmla="*/ 361820 w 1527362"/>
              <a:gd name="connsiteY114" fmla="*/ 867457 h 1118434"/>
              <a:gd name="connsiteX115" fmla="*/ 409471 w 1527362"/>
              <a:gd name="connsiteY115" fmla="*/ 877993 h 1118434"/>
              <a:gd name="connsiteX116" fmla="*/ 423461 w 1527362"/>
              <a:gd name="connsiteY116" fmla="*/ 905931 h 1118434"/>
              <a:gd name="connsiteX117" fmla="*/ 438609 w 1527362"/>
              <a:gd name="connsiteY117" fmla="*/ 908252 h 1118434"/>
              <a:gd name="connsiteX118" fmla="*/ 464169 w 1527362"/>
              <a:gd name="connsiteY118" fmla="*/ 908252 h 1118434"/>
              <a:gd name="connsiteX119" fmla="*/ 489730 w 1527362"/>
              <a:gd name="connsiteY119" fmla="*/ 929235 h 1118434"/>
              <a:gd name="connsiteX120" fmla="*/ 501406 w 1527362"/>
              <a:gd name="connsiteY120" fmla="*/ 954852 h 1118434"/>
              <a:gd name="connsiteX121" fmla="*/ 481630 w 1527362"/>
              <a:gd name="connsiteY121" fmla="*/ 974664 h 1118434"/>
              <a:gd name="connsiteX122" fmla="*/ 460698 w 1527362"/>
              <a:gd name="connsiteY122" fmla="*/ 1003872 h 1118434"/>
              <a:gd name="connsiteX123" fmla="*/ 490992 w 1527362"/>
              <a:gd name="connsiteY123" fmla="*/ 1027167 h 1118434"/>
              <a:gd name="connsiteX124" fmla="*/ 543377 w 1527362"/>
              <a:gd name="connsiteY124" fmla="*/ 1035282 h 1118434"/>
              <a:gd name="connsiteX125" fmla="*/ 564309 w 1527362"/>
              <a:gd name="connsiteY125" fmla="*/ 1062060 h 1118434"/>
              <a:gd name="connsiteX126" fmla="*/ 566939 w 1527362"/>
              <a:gd name="connsiteY126" fmla="*/ 1075242 h 1118434"/>
              <a:gd name="connsiteX127" fmla="*/ 568938 w 1527362"/>
              <a:gd name="connsiteY127" fmla="*/ 1085365 h 1118434"/>
              <a:gd name="connsiteX128" fmla="*/ 567781 w 1527362"/>
              <a:gd name="connsiteY128" fmla="*/ 1104026 h 1118434"/>
              <a:gd name="connsiteX129" fmla="*/ 565888 w 1527362"/>
              <a:gd name="connsiteY129" fmla="*/ 1106023 h 1118434"/>
              <a:gd name="connsiteX130" fmla="*/ 581666 w 1527362"/>
              <a:gd name="connsiteY130" fmla="*/ 1109820 h 1118434"/>
              <a:gd name="connsiteX131" fmla="*/ 616588 w 1527362"/>
              <a:gd name="connsiteY131" fmla="*/ 1116775 h 1118434"/>
              <a:gd name="connsiteX132" fmla="*/ 634049 w 1527362"/>
              <a:gd name="connsiteY132" fmla="*/ 1112142 h 1118434"/>
              <a:gd name="connsiteX133" fmla="*/ 670130 w 1527362"/>
              <a:gd name="connsiteY133" fmla="*/ 1086525 h 1118434"/>
              <a:gd name="connsiteX134" fmla="*/ 699267 w 1527362"/>
              <a:gd name="connsiteY134" fmla="*/ 1099383 h 1118434"/>
              <a:gd name="connsiteX135" fmla="*/ 717886 w 1527362"/>
              <a:gd name="connsiteY135" fmla="*/ 1094749 h 1118434"/>
              <a:gd name="connsiteX136" fmla="*/ 729562 w 1527362"/>
              <a:gd name="connsiteY136" fmla="*/ 1083043 h 1118434"/>
              <a:gd name="connsiteX137" fmla="*/ 762171 w 1527362"/>
              <a:gd name="connsiteY137" fmla="*/ 1078410 h 1118434"/>
              <a:gd name="connsiteX138" fmla="*/ 772689 w 1527362"/>
              <a:gd name="connsiteY138" fmla="*/ 1055105 h 1118434"/>
              <a:gd name="connsiteX139" fmla="*/ 812241 w 1527362"/>
              <a:gd name="connsiteY139" fmla="*/ 1030649 h 1118434"/>
              <a:gd name="connsiteX140" fmla="*/ 873881 w 1527362"/>
              <a:gd name="connsiteY140" fmla="*/ 1028327 h 1118434"/>
              <a:gd name="connsiteX141" fmla="*/ 923952 w 1527362"/>
              <a:gd name="connsiteY141" fmla="*/ 1058695 h 1118434"/>
              <a:gd name="connsiteX142" fmla="*/ 960032 w 1527362"/>
              <a:gd name="connsiteY142" fmla="*/ 1052891 h 1118434"/>
              <a:gd name="connsiteX143" fmla="*/ 990327 w 1527362"/>
              <a:gd name="connsiteY143" fmla="*/ 1038873 h 1118434"/>
              <a:gd name="connsiteX144" fmla="*/ 1012415 w 1527362"/>
              <a:gd name="connsiteY144" fmla="*/ 1057535 h 1118434"/>
              <a:gd name="connsiteX145" fmla="*/ 1055440 w 1527362"/>
              <a:gd name="connsiteY145" fmla="*/ 1066811 h 1118434"/>
              <a:gd name="connsiteX146" fmla="*/ 1074058 w 1527362"/>
              <a:gd name="connsiteY146" fmla="*/ 1036443 h 1118434"/>
              <a:gd name="connsiteX147" fmla="*/ 1077528 w 1527362"/>
              <a:gd name="connsiteY147" fmla="*/ 975825 h 1118434"/>
              <a:gd name="connsiteX148" fmla="*/ 1113604 w 1527362"/>
              <a:gd name="connsiteY148" fmla="*/ 957174 h 1118434"/>
              <a:gd name="connsiteX149" fmla="*/ 1132222 w 1527362"/>
              <a:gd name="connsiteY149" fmla="*/ 939673 h 1118434"/>
              <a:gd name="connsiteX150" fmla="*/ 1224162 w 1527362"/>
              <a:gd name="connsiteY150" fmla="*/ 894234 h 1118434"/>
              <a:gd name="connsiteX151" fmla="*/ 1247409 w 1527362"/>
              <a:gd name="connsiteY151" fmla="*/ 869778 h 1118434"/>
              <a:gd name="connsiteX152" fmla="*/ 1260346 w 1527362"/>
              <a:gd name="connsiteY152" fmla="*/ 860177 h 1118434"/>
              <a:gd name="connsiteX153" fmla="*/ 1261397 w 1527362"/>
              <a:gd name="connsiteY153" fmla="*/ 861653 h 1118434"/>
              <a:gd name="connsiteX154" fmla="*/ 1290435 w 1527362"/>
              <a:gd name="connsiteY154" fmla="*/ 860502 h 1118434"/>
              <a:gd name="connsiteX155" fmla="*/ 1326511 w 1527362"/>
              <a:gd name="connsiteY155" fmla="*/ 860502 h 1118434"/>
              <a:gd name="connsiteX156" fmla="*/ 1353229 w 1527362"/>
              <a:gd name="connsiteY156" fmla="*/ 875681 h 1118434"/>
              <a:gd name="connsiteX157" fmla="*/ 1376477 w 1527362"/>
              <a:gd name="connsiteY157" fmla="*/ 901297 h 1118434"/>
              <a:gd name="connsiteX158" fmla="*/ 1405504 w 1527362"/>
              <a:gd name="connsiteY158" fmla="*/ 925753 h 1118434"/>
              <a:gd name="connsiteX159" fmla="*/ 1433382 w 1527362"/>
              <a:gd name="connsiteY159" fmla="*/ 917637 h 1118434"/>
              <a:gd name="connsiteX160" fmla="*/ 1434542 w 1527362"/>
              <a:gd name="connsiteY160" fmla="*/ 876842 h 1118434"/>
              <a:gd name="connsiteX161" fmla="*/ 1425282 w 1527362"/>
              <a:gd name="connsiteY161" fmla="*/ 837197 h 1118434"/>
              <a:gd name="connsiteX162" fmla="*/ 1426226 w 1527362"/>
              <a:gd name="connsiteY162" fmla="*/ 834777 h 1118434"/>
              <a:gd name="connsiteX163" fmla="*/ 1432222 w 1527362"/>
              <a:gd name="connsiteY163" fmla="*/ 815063 h 1118434"/>
              <a:gd name="connsiteX164" fmla="*/ 1447370 w 1527362"/>
              <a:gd name="connsiteY164" fmla="*/ 809259 h 1118434"/>
              <a:gd name="connsiteX165" fmla="*/ 1489236 w 1527362"/>
              <a:gd name="connsiteY165" fmla="*/ 809259 h 1118434"/>
              <a:gd name="connsiteX166" fmla="*/ 1525322 w 1527362"/>
              <a:gd name="connsiteY166" fmla="*/ 789446 h 1118434"/>
              <a:gd name="connsiteX167" fmla="*/ 1514804 w 1527362"/>
              <a:gd name="connsiteY167" fmla="*/ 774257 h 1118434"/>
              <a:gd name="connsiteX168" fmla="*/ 1514902 w 1527362"/>
              <a:gd name="connsiteY168" fmla="*/ 773736 h 1118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1527362" h="1118434">
                <a:moveTo>
                  <a:pt x="1514902" y="773736"/>
                </a:moveTo>
                <a:lnTo>
                  <a:pt x="1498604" y="758557"/>
                </a:lnTo>
                <a:cubicBezTo>
                  <a:pt x="1498604" y="758557"/>
                  <a:pt x="1481136" y="748011"/>
                  <a:pt x="1479986" y="734091"/>
                </a:cubicBezTo>
                <a:cubicBezTo>
                  <a:pt x="1478826" y="720073"/>
                  <a:pt x="1483456" y="728297"/>
                  <a:pt x="1498604" y="707314"/>
                </a:cubicBezTo>
                <a:cubicBezTo>
                  <a:pt x="1513752" y="686341"/>
                  <a:pt x="1505544" y="688662"/>
                  <a:pt x="1505544" y="685180"/>
                </a:cubicBezTo>
                <a:cubicBezTo>
                  <a:pt x="1505544" y="681697"/>
                  <a:pt x="1491556" y="672323"/>
                  <a:pt x="1491556" y="672323"/>
                </a:cubicBezTo>
                <a:cubicBezTo>
                  <a:pt x="1491556" y="672323"/>
                  <a:pt x="1472938" y="668840"/>
                  <a:pt x="1461260" y="668840"/>
                </a:cubicBezTo>
                <a:cubicBezTo>
                  <a:pt x="1449582" y="668840"/>
                  <a:pt x="1436852" y="670001"/>
                  <a:pt x="1427494" y="667679"/>
                </a:cubicBezTo>
                <a:cubicBezTo>
                  <a:pt x="1418136" y="665358"/>
                  <a:pt x="1424024" y="652500"/>
                  <a:pt x="1425174" y="644384"/>
                </a:cubicBezTo>
                <a:cubicBezTo>
                  <a:pt x="1426334" y="636268"/>
                  <a:pt x="1444952" y="629205"/>
                  <a:pt x="1461260" y="630356"/>
                </a:cubicBezTo>
                <a:cubicBezTo>
                  <a:pt x="1477568" y="631517"/>
                  <a:pt x="1471778" y="649018"/>
                  <a:pt x="1471778" y="649018"/>
                </a:cubicBezTo>
                <a:cubicBezTo>
                  <a:pt x="1471778" y="649018"/>
                  <a:pt x="1486926" y="654822"/>
                  <a:pt x="1495026" y="653661"/>
                </a:cubicBezTo>
                <a:cubicBezTo>
                  <a:pt x="1503126" y="652500"/>
                  <a:pt x="1493866" y="640794"/>
                  <a:pt x="1493866" y="640794"/>
                </a:cubicBezTo>
                <a:lnTo>
                  <a:pt x="1485766" y="622142"/>
                </a:lnTo>
                <a:cubicBezTo>
                  <a:pt x="1485766" y="622142"/>
                  <a:pt x="1491556" y="616338"/>
                  <a:pt x="1496284" y="606953"/>
                </a:cubicBezTo>
                <a:cubicBezTo>
                  <a:pt x="1500914" y="597676"/>
                  <a:pt x="1499754" y="587141"/>
                  <a:pt x="1499754" y="587141"/>
                </a:cubicBezTo>
                <a:lnTo>
                  <a:pt x="1491654" y="542863"/>
                </a:lnTo>
                <a:cubicBezTo>
                  <a:pt x="1491654" y="542863"/>
                  <a:pt x="1481136" y="525362"/>
                  <a:pt x="1469566" y="517246"/>
                </a:cubicBezTo>
                <a:cubicBezTo>
                  <a:pt x="1457888" y="509120"/>
                  <a:pt x="1456738" y="507969"/>
                  <a:pt x="1456738" y="507969"/>
                </a:cubicBezTo>
                <a:lnTo>
                  <a:pt x="1453268" y="497424"/>
                </a:lnTo>
                <a:lnTo>
                  <a:pt x="1454418" y="481084"/>
                </a:lnTo>
                <a:lnTo>
                  <a:pt x="1448638" y="469377"/>
                </a:lnTo>
                <a:lnTo>
                  <a:pt x="1435800" y="463583"/>
                </a:lnTo>
                <a:cubicBezTo>
                  <a:pt x="1435800" y="463583"/>
                  <a:pt x="1426550" y="448404"/>
                  <a:pt x="1427700" y="439127"/>
                </a:cubicBezTo>
                <a:cubicBezTo>
                  <a:pt x="1428860" y="429851"/>
                  <a:pt x="1441698" y="426260"/>
                  <a:pt x="1446318" y="415823"/>
                </a:cubicBezTo>
                <a:cubicBezTo>
                  <a:pt x="1450948" y="405385"/>
                  <a:pt x="1444008" y="392528"/>
                  <a:pt x="1437068" y="385465"/>
                </a:cubicBezTo>
                <a:cubicBezTo>
                  <a:pt x="1430119" y="378510"/>
                  <a:pt x="1421920" y="373758"/>
                  <a:pt x="1421920" y="373758"/>
                </a:cubicBezTo>
                <a:cubicBezTo>
                  <a:pt x="1421920" y="373758"/>
                  <a:pt x="1417291" y="345830"/>
                  <a:pt x="1419601" y="338767"/>
                </a:cubicBezTo>
                <a:cubicBezTo>
                  <a:pt x="1421920" y="331802"/>
                  <a:pt x="1435908" y="296800"/>
                  <a:pt x="1435908" y="296800"/>
                </a:cubicBezTo>
                <a:cubicBezTo>
                  <a:pt x="1435908" y="296800"/>
                  <a:pt x="1440538" y="262960"/>
                  <a:pt x="1441698" y="250210"/>
                </a:cubicBezTo>
                <a:cubicBezTo>
                  <a:pt x="1442848" y="237343"/>
                  <a:pt x="1439378" y="219842"/>
                  <a:pt x="1439378" y="219842"/>
                </a:cubicBezTo>
                <a:cubicBezTo>
                  <a:pt x="1439378" y="219842"/>
                  <a:pt x="1409082" y="208146"/>
                  <a:pt x="1397513" y="205824"/>
                </a:cubicBezTo>
                <a:cubicBezTo>
                  <a:pt x="1385835" y="203503"/>
                  <a:pt x="1367217" y="211628"/>
                  <a:pt x="1367217" y="211628"/>
                </a:cubicBezTo>
                <a:cubicBezTo>
                  <a:pt x="1367217" y="211628"/>
                  <a:pt x="1325351" y="223325"/>
                  <a:pt x="1321881" y="223325"/>
                </a:cubicBezTo>
                <a:cubicBezTo>
                  <a:pt x="1318411" y="223325"/>
                  <a:pt x="1296323" y="227968"/>
                  <a:pt x="1282335" y="229119"/>
                </a:cubicBezTo>
                <a:cubicBezTo>
                  <a:pt x="1268337" y="230280"/>
                  <a:pt x="1260237" y="216262"/>
                  <a:pt x="1259087" y="203503"/>
                </a:cubicBezTo>
                <a:cubicBezTo>
                  <a:pt x="1257927" y="190645"/>
                  <a:pt x="1268337" y="176725"/>
                  <a:pt x="1268337" y="176725"/>
                </a:cubicBezTo>
                <a:lnTo>
                  <a:pt x="1259087" y="154591"/>
                </a:lnTo>
                <a:lnTo>
                  <a:pt x="1228791" y="135930"/>
                </a:lnTo>
                <a:lnTo>
                  <a:pt x="1168308" y="132447"/>
                </a:lnTo>
                <a:lnTo>
                  <a:pt x="1119394" y="140573"/>
                </a:lnTo>
                <a:lnTo>
                  <a:pt x="1097306" y="135930"/>
                </a:lnTo>
                <a:lnTo>
                  <a:pt x="1080998" y="118429"/>
                </a:lnTo>
                <a:lnTo>
                  <a:pt x="1076270" y="110628"/>
                </a:lnTo>
                <a:cubicBezTo>
                  <a:pt x="1068583" y="111582"/>
                  <a:pt x="1060169" y="109782"/>
                  <a:pt x="1052491" y="101882"/>
                </a:cubicBezTo>
                <a:cubicBezTo>
                  <a:pt x="1030718" y="79109"/>
                  <a:pt x="943411" y="5732"/>
                  <a:pt x="943411" y="5732"/>
                </a:cubicBezTo>
                <a:cubicBezTo>
                  <a:pt x="943411" y="5732"/>
                  <a:pt x="924268" y="-8286"/>
                  <a:pt x="922479" y="7522"/>
                </a:cubicBezTo>
                <a:cubicBezTo>
                  <a:pt x="920691" y="23233"/>
                  <a:pt x="919008" y="46852"/>
                  <a:pt x="919008" y="46852"/>
                </a:cubicBezTo>
                <a:cubicBezTo>
                  <a:pt x="919008" y="46852"/>
                  <a:pt x="903335" y="70462"/>
                  <a:pt x="898075" y="57388"/>
                </a:cubicBezTo>
                <a:cubicBezTo>
                  <a:pt x="892816" y="44314"/>
                  <a:pt x="892816" y="30296"/>
                  <a:pt x="892816" y="30296"/>
                </a:cubicBezTo>
                <a:cubicBezTo>
                  <a:pt x="892816" y="30296"/>
                  <a:pt x="890186" y="16278"/>
                  <a:pt x="880614" y="20704"/>
                </a:cubicBezTo>
                <a:cubicBezTo>
                  <a:pt x="875459" y="23026"/>
                  <a:pt x="863468" y="28614"/>
                  <a:pt x="853369" y="33247"/>
                </a:cubicBezTo>
                <a:cubicBezTo>
                  <a:pt x="853369" y="33247"/>
                  <a:pt x="833906" y="33139"/>
                  <a:pt x="815289" y="54230"/>
                </a:cubicBezTo>
                <a:cubicBezTo>
                  <a:pt x="796673" y="75312"/>
                  <a:pt x="796673" y="97239"/>
                  <a:pt x="796673" y="97239"/>
                </a:cubicBezTo>
                <a:cubicBezTo>
                  <a:pt x="795726" y="100082"/>
                  <a:pt x="795094" y="101981"/>
                  <a:pt x="795094" y="101981"/>
                </a:cubicBezTo>
                <a:cubicBezTo>
                  <a:pt x="795094" y="101981"/>
                  <a:pt x="783734" y="131709"/>
                  <a:pt x="771532" y="125600"/>
                </a:cubicBezTo>
                <a:cubicBezTo>
                  <a:pt x="759330" y="119482"/>
                  <a:pt x="747128" y="101981"/>
                  <a:pt x="747128" y="101981"/>
                </a:cubicBezTo>
                <a:cubicBezTo>
                  <a:pt x="747128" y="101981"/>
                  <a:pt x="742816" y="82798"/>
                  <a:pt x="731455" y="82798"/>
                </a:cubicBezTo>
                <a:cubicBezTo>
                  <a:pt x="720095" y="82798"/>
                  <a:pt x="717465" y="91543"/>
                  <a:pt x="701791" y="91543"/>
                </a:cubicBezTo>
                <a:lnTo>
                  <a:pt x="602283" y="91543"/>
                </a:lnTo>
                <a:cubicBezTo>
                  <a:pt x="602283" y="91543"/>
                  <a:pt x="542115" y="102089"/>
                  <a:pt x="526336" y="128237"/>
                </a:cubicBezTo>
                <a:cubicBezTo>
                  <a:pt x="510663" y="154483"/>
                  <a:pt x="516763" y="182421"/>
                  <a:pt x="516763" y="182421"/>
                </a:cubicBezTo>
                <a:lnTo>
                  <a:pt x="506244" y="201604"/>
                </a:lnTo>
                <a:lnTo>
                  <a:pt x="493201" y="205932"/>
                </a:lnTo>
                <a:cubicBezTo>
                  <a:pt x="493201" y="205932"/>
                  <a:pt x="479211" y="198977"/>
                  <a:pt x="471427" y="202450"/>
                </a:cubicBezTo>
                <a:cubicBezTo>
                  <a:pt x="463538" y="205932"/>
                  <a:pt x="455123" y="208254"/>
                  <a:pt x="453966" y="215317"/>
                </a:cubicBezTo>
                <a:cubicBezTo>
                  <a:pt x="452809" y="222380"/>
                  <a:pt x="447023" y="243246"/>
                  <a:pt x="447023" y="243246"/>
                </a:cubicBezTo>
                <a:lnTo>
                  <a:pt x="428405" y="261907"/>
                </a:lnTo>
                <a:cubicBezTo>
                  <a:pt x="428405" y="261907"/>
                  <a:pt x="408629" y="267711"/>
                  <a:pt x="395796" y="264229"/>
                </a:cubicBezTo>
                <a:cubicBezTo>
                  <a:pt x="382963" y="260746"/>
                  <a:pt x="379491" y="277086"/>
                  <a:pt x="379491" y="277086"/>
                </a:cubicBezTo>
                <a:lnTo>
                  <a:pt x="388748" y="310927"/>
                </a:lnTo>
                <a:cubicBezTo>
                  <a:pt x="388748" y="310927"/>
                  <a:pt x="391062" y="320213"/>
                  <a:pt x="375915" y="327276"/>
                </a:cubicBezTo>
                <a:cubicBezTo>
                  <a:pt x="360768" y="334231"/>
                  <a:pt x="336364" y="347089"/>
                  <a:pt x="334050" y="359956"/>
                </a:cubicBezTo>
                <a:cubicBezTo>
                  <a:pt x="331735" y="372814"/>
                  <a:pt x="334050" y="396109"/>
                  <a:pt x="334050" y="396109"/>
                </a:cubicBezTo>
                <a:cubicBezTo>
                  <a:pt x="334050" y="396109"/>
                  <a:pt x="339835" y="414770"/>
                  <a:pt x="335207" y="421725"/>
                </a:cubicBezTo>
                <a:cubicBezTo>
                  <a:pt x="330578" y="428690"/>
                  <a:pt x="309646" y="421725"/>
                  <a:pt x="309646" y="432271"/>
                </a:cubicBezTo>
                <a:cubicBezTo>
                  <a:pt x="309646" y="442816"/>
                  <a:pt x="301547" y="463790"/>
                  <a:pt x="303861" y="473066"/>
                </a:cubicBezTo>
                <a:cubicBezTo>
                  <a:pt x="306175" y="482343"/>
                  <a:pt x="308489" y="523247"/>
                  <a:pt x="308489" y="523247"/>
                </a:cubicBezTo>
                <a:cubicBezTo>
                  <a:pt x="308489" y="523247"/>
                  <a:pt x="315431" y="557087"/>
                  <a:pt x="297970" y="560570"/>
                </a:cubicBezTo>
                <a:cubicBezTo>
                  <a:pt x="280509" y="564052"/>
                  <a:pt x="261890" y="561731"/>
                  <a:pt x="250319" y="553615"/>
                </a:cubicBezTo>
                <a:cubicBezTo>
                  <a:pt x="238643" y="545499"/>
                  <a:pt x="204982" y="517453"/>
                  <a:pt x="222444" y="492997"/>
                </a:cubicBezTo>
                <a:cubicBezTo>
                  <a:pt x="239905" y="468541"/>
                  <a:pt x="246848" y="454513"/>
                  <a:pt x="234120" y="446397"/>
                </a:cubicBezTo>
                <a:cubicBezTo>
                  <a:pt x="221287" y="438281"/>
                  <a:pt x="194568" y="425424"/>
                  <a:pt x="194568" y="425424"/>
                </a:cubicBezTo>
                <a:lnTo>
                  <a:pt x="175950" y="412557"/>
                </a:lnTo>
                <a:cubicBezTo>
                  <a:pt x="175950" y="412557"/>
                  <a:pt x="164274" y="393895"/>
                  <a:pt x="179421" y="391583"/>
                </a:cubicBezTo>
                <a:cubicBezTo>
                  <a:pt x="194568" y="389262"/>
                  <a:pt x="207297" y="389262"/>
                  <a:pt x="207297" y="382307"/>
                </a:cubicBezTo>
                <a:cubicBezTo>
                  <a:pt x="207297" y="375342"/>
                  <a:pt x="208454" y="355529"/>
                  <a:pt x="190992" y="356680"/>
                </a:cubicBezTo>
                <a:cubicBezTo>
                  <a:pt x="173531" y="357841"/>
                  <a:pt x="142079" y="355529"/>
                  <a:pt x="142079" y="355529"/>
                </a:cubicBezTo>
                <a:cubicBezTo>
                  <a:pt x="142079" y="355529"/>
                  <a:pt x="128089" y="355529"/>
                  <a:pt x="128089" y="343823"/>
                </a:cubicBezTo>
                <a:cubicBezTo>
                  <a:pt x="128089" y="332116"/>
                  <a:pt x="123461" y="299545"/>
                  <a:pt x="123461" y="299545"/>
                </a:cubicBezTo>
                <a:cubicBezTo>
                  <a:pt x="123461" y="299545"/>
                  <a:pt x="125775" y="257588"/>
                  <a:pt x="109471" y="251794"/>
                </a:cubicBezTo>
                <a:cubicBezTo>
                  <a:pt x="93167" y="245990"/>
                  <a:pt x="45516" y="240088"/>
                  <a:pt x="45516" y="240088"/>
                </a:cubicBezTo>
                <a:cubicBezTo>
                  <a:pt x="45516" y="240088"/>
                  <a:pt x="12907" y="248204"/>
                  <a:pt x="22269" y="269285"/>
                </a:cubicBezTo>
                <a:cubicBezTo>
                  <a:pt x="31525" y="290268"/>
                  <a:pt x="50144" y="301975"/>
                  <a:pt x="50144" y="301975"/>
                </a:cubicBezTo>
                <a:cubicBezTo>
                  <a:pt x="50144" y="301975"/>
                  <a:pt x="66448" y="318315"/>
                  <a:pt x="64134" y="328752"/>
                </a:cubicBezTo>
                <a:cubicBezTo>
                  <a:pt x="61820" y="339288"/>
                  <a:pt x="64134" y="354369"/>
                  <a:pt x="46673" y="361432"/>
                </a:cubicBezTo>
                <a:cubicBezTo>
                  <a:pt x="29211" y="368387"/>
                  <a:pt x="11750" y="380084"/>
                  <a:pt x="11750" y="380084"/>
                </a:cubicBezTo>
                <a:cubicBezTo>
                  <a:pt x="11750" y="380084"/>
                  <a:pt x="-1083" y="387048"/>
                  <a:pt x="74" y="396433"/>
                </a:cubicBezTo>
                <a:cubicBezTo>
                  <a:pt x="1231" y="405808"/>
                  <a:pt x="4702" y="416246"/>
                  <a:pt x="26792" y="413924"/>
                </a:cubicBezTo>
                <a:cubicBezTo>
                  <a:pt x="48882" y="411612"/>
                  <a:pt x="80333" y="408130"/>
                  <a:pt x="81490" y="420889"/>
                </a:cubicBezTo>
                <a:cubicBezTo>
                  <a:pt x="82647" y="433746"/>
                  <a:pt x="78019" y="465167"/>
                  <a:pt x="88433" y="471069"/>
                </a:cubicBezTo>
                <a:cubicBezTo>
                  <a:pt x="98952" y="476864"/>
                  <a:pt x="126827" y="482766"/>
                  <a:pt x="132612" y="493203"/>
                </a:cubicBezTo>
                <a:cubicBezTo>
                  <a:pt x="138398" y="503749"/>
                  <a:pt x="155859" y="529366"/>
                  <a:pt x="152388" y="548027"/>
                </a:cubicBezTo>
                <a:cubicBezTo>
                  <a:pt x="148917" y="566689"/>
                  <a:pt x="144288" y="573644"/>
                  <a:pt x="132612" y="593466"/>
                </a:cubicBezTo>
                <a:cubicBezTo>
                  <a:pt x="120936" y="613279"/>
                  <a:pt x="120936" y="621404"/>
                  <a:pt x="120936" y="637744"/>
                </a:cubicBezTo>
                <a:cubicBezTo>
                  <a:pt x="120936" y="654084"/>
                  <a:pt x="125565" y="676218"/>
                  <a:pt x="139555" y="683173"/>
                </a:cubicBezTo>
                <a:cubicBezTo>
                  <a:pt x="153545" y="690138"/>
                  <a:pt x="204667" y="713541"/>
                  <a:pt x="204667" y="713541"/>
                </a:cubicBezTo>
                <a:cubicBezTo>
                  <a:pt x="204667" y="713541"/>
                  <a:pt x="230228" y="724077"/>
                  <a:pt x="227914" y="737997"/>
                </a:cubicBezTo>
                <a:cubicBezTo>
                  <a:pt x="225600" y="752015"/>
                  <a:pt x="211610" y="757819"/>
                  <a:pt x="211610" y="757819"/>
                </a:cubicBezTo>
                <a:cubicBezTo>
                  <a:pt x="211610" y="757819"/>
                  <a:pt x="183735" y="769516"/>
                  <a:pt x="202353" y="775320"/>
                </a:cubicBezTo>
                <a:cubicBezTo>
                  <a:pt x="220972" y="781114"/>
                  <a:pt x="253580" y="782275"/>
                  <a:pt x="253580" y="782275"/>
                </a:cubicBezTo>
                <a:cubicBezTo>
                  <a:pt x="253580" y="782275"/>
                  <a:pt x="260522" y="778792"/>
                  <a:pt x="266413" y="783436"/>
                </a:cubicBezTo>
                <a:cubicBezTo>
                  <a:pt x="272198" y="788069"/>
                  <a:pt x="288503" y="812633"/>
                  <a:pt x="288503" y="812633"/>
                </a:cubicBezTo>
                <a:lnTo>
                  <a:pt x="323426" y="835938"/>
                </a:lnTo>
                <a:cubicBezTo>
                  <a:pt x="323426" y="835938"/>
                  <a:pt x="340887" y="865027"/>
                  <a:pt x="361820" y="867457"/>
                </a:cubicBezTo>
                <a:cubicBezTo>
                  <a:pt x="382753" y="869877"/>
                  <a:pt x="403686" y="868618"/>
                  <a:pt x="409471" y="877993"/>
                </a:cubicBezTo>
                <a:cubicBezTo>
                  <a:pt x="415257" y="887279"/>
                  <a:pt x="424618" y="898976"/>
                  <a:pt x="423461" y="905931"/>
                </a:cubicBezTo>
                <a:cubicBezTo>
                  <a:pt x="422304" y="912896"/>
                  <a:pt x="438609" y="908252"/>
                  <a:pt x="438609" y="908252"/>
                </a:cubicBezTo>
                <a:cubicBezTo>
                  <a:pt x="438609" y="908252"/>
                  <a:pt x="457226" y="909413"/>
                  <a:pt x="464169" y="908252"/>
                </a:cubicBezTo>
                <a:cubicBezTo>
                  <a:pt x="471111" y="907091"/>
                  <a:pt x="487416" y="921120"/>
                  <a:pt x="489730" y="929235"/>
                </a:cubicBezTo>
                <a:cubicBezTo>
                  <a:pt x="492044" y="937351"/>
                  <a:pt x="506034" y="945575"/>
                  <a:pt x="501406" y="954852"/>
                </a:cubicBezTo>
                <a:cubicBezTo>
                  <a:pt x="496778" y="964129"/>
                  <a:pt x="495620" y="971192"/>
                  <a:pt x="481630" y="974664"/>
                </a:cubicBezTo>
                <a:cubicBezTo>
                  <a:pt x="467640" y="978147"/>
                  <a:pt x="457226" y="996808"/>
                  <a:pt x="460698" y="1003872"/>
                </a:cubicBezTo>
                <a:cubicBezTo>
                  <a:pt x="464169" y="1010935"/>
                  <a:pt x="467640" y="1024855"/>
                  <a:pt x="490992" y="1027167"/>
                </a:cubicBezTo>
                <a:cubicBezTo>
                  <a:pt x="514344" y="1029488"/>
                  <a:pt x="541062" y="1030649"/>
                  <a:pt x="543377" y="1035282"/>
                </a:cubicBezTo>
                <a:cubicBezTo>
                  <a:pt x="545691" y="1039926"/>
                  <a:pt x="564309" y="1062060"/>
                  <a:pt x="564309" y="1062060"/>
                </a:cubicBezTo>
                <a:cubicBezTo>
                  <a:pt x="564309" y="1062060"/>
                  <a:pt x="565677" y="1068710"/>
                  <a:pt x="566939" y="1075242"/>
                </a:cubicBezTo>
                <a:cubicBezTo>
                  <a:pt x="567781" y="1079246"/>
                  <a:pt x="568517" y="1083151"/>
                  <a:pt x="568938" y="1085365"/>
                </a:cubicBezTo>
                <a:cubicBezTo>
                  <a:pt x="570095" y="1091159"/>
                  <a:pt x="570095" y="1100544"/>
                  <a:pt x="567781" y="1104026"/>
                </a:cubicBezTo>
                <a:cubicBezTo>
                  <a:pt x="567571" y="1104341"/>
                  <a:pt x="566834" y="1105079"/>
                  <a:pt x="565888" y="1106023"/>
                </a:cubicBezTo>
                <a:lnTo>
                  <a:pt x="581666" y="1109820"/>
                </a:lnTo>
                <a:cubicBezTo>
                  <a:pt x="581666" y="1109820"/>
                  <a:pt x="601442" y="1115614"/>
                  <a:pt x="616588" y="1116775"/>
                </a:cubicBezTo>
                <a:cubicBezTo>
                  <a:pt x="631735" y="1117936"/>
                  <a:pt x="634049" y="1112142"/>
                  <a:pt x="634049" y="1112142"/>
                </a:cubicBezTo>
                <a:cubicBezTo>
                  <a:pt x="634049" y="1112142"/>
                  <a:pt x="658454" y="1095802"/>
                  <a:pt x="670130" y="1086525"/>
                </a:cubicBezTo>
                <a:cubicBezTo>
                  <a:pt x="681806" y="1077249"/>
                  <a:pt x="670130" y="1063221"/>
                  <a:pt x="699267" y="1099383"/>
                </a:cubicBezTo>
                <a:cubicBezTo>
                  <a:pt x="728300" y="1135545"/>
                  <a:pt x="717886" y="1112250"/>
                  <a:pt x="717886" y="1094749"/>
                </a:cubicBezTo>
                <a:cubicBezTo>
                  <a:pt x="717886" y="1077249"/>
                  <a:pt x="725985" y="1084204"/>
                  <a:pt x="729562" y="1083043"/>
                </a:cubicBezTo>
                <a:cubicBezTo>
                  <a:pt x="733138" y="1081882"/>
                  <a:pt x="753966" y="1084204"/>
                  <a:pt x="762171" y="1078410"/>
                </a:cubicBezTo>
                <a:cubicBezTo>
                  <a:pt x="770270" y="1072606"/>
                  <a:pt x="772689" y="1055105"/>
                  <a:pt x="772689" y="1055105"/>
                </a:cubicBezTo>
                <a:cubicBezTo>
                  <a:pt x="772689" y="1055105"/>
                  <a:pt x="786680" y="1039926"/>
                  <a:pt x="812241" y="1030649"/>
                </a:cubicBezTo>
                <a:cubicBezTo>
                  <a:pt x="837802" y="1021372"/>
                  <a:pt x="873881" y="1028327"/>
                  <a:pt x="873881" y="1028327"/>
                </a:cubicBezTo>
                <a:cubicBezTo>
                  <a:pt x="873881" y="1028327"/>
                  <a:pt x="913433" y="1044667"/>
                  <a:pt x="923952" y="1058695"/>
                </a:cubicBezTo>
                <a:cubicBezTo>
                  <a:pt x="934470" y="1072714"/>
                  <a:pt x="948356" y="1059846"/>
                  <a:pt x="960032" y="1052891"/>
                </a:cubicBezTo>
                <a:cubicBezTo>
                  <a:pt x="971708" y="1045936"/>
                  <a:pt x="977489" y="1041195"/>
                  <a:pt x="990327" y="1038873"/>
                </a:cubicBezTo>
                <a:cubicBezTo>
                  <a:pt x="1003155" y="1036551"/>
                  <a:pt x="1010105" y="1046989"/>
                  <a:pt x="1012415" y="1057535"/>
                </a:cubicBezTo>
                <a:cubicBezTo>
                  <a:pt x="1014735" y="1068070"/>
                  <a:pt x="1036823" y="1071553"/>
                  <a:pt x="1055440" y="1066811"/>
                </a:cubicBezTo>
                <a:cubicBezTo>
                  <a:pt x="1074058" y="1062168"/>
                  <a:pt x="1074058" y="1036443"/>
                  <a:pt x="1074058" y="1036443"/>
                </a:cubicBezTo>
                <a:cubicBezTo>
                  <a:pt x="1074058" y="1036443"/>
                  <a:pt x="1078688" y="988693"/>
                  <a:pt x="1077528" y="975825"/>
                </a:cubicBezTo>
                <a:cubicBezTo>
                  <a:pt x="1076368" y="962968"/>
                  <a:pt x="1082158" y="956013"/>
                  <a:pt x="1113604" y="957174"/>
                </a:cubicBezTo>
                <a:cubicBezTo>
                  <a:pt x="1145060" y="958325"/>
                  <a:pt x="1132222" y="939673"/>
                  <a:pt x="1132222" y="939673"/>
                </a:cubicBezTo>
                <a:cubicBezTo>
                  <a:pt x="1132222" y="939673"/>
                  <a:pt x="1217114" y="898867"/>
                  <a:pt x="1224162" y="894234"/>
                </a:cubicBezTo>
                <a:cubicBezTo>
                  <a:pt x="1231210" y="889591"/>
                  <a:pt x="1243939" y="884957"/>
                  <a:pt x="1247409" y="869778"/>
                </a:cubicBezTo>
                <a:cubicBezTo>
                  <a:pt x="1250358" y="856803"/>
                  <a:pt x="1257613" y="857541"/>
                  <a:pt x="1260346" y="860177"/>
                </a:cubicBezTo>
                <a:cubicBezTo>
                  <a:pt x="1260876" y="860600"/>
                  <a:pt x="1261191" y="861131"/>
                  <a:pt x="1261397" y="861653"/>
                </a:cubicBezTo>
                <a:cubicBezTo>
                  <a:pt x="1262557" y="865135"/>
                  <a:pt x="1275385" y="865135"/>
                  <a:pt x="1290435" y="860502"/>
                </a:cubicBezTo>
                <a:cubicBezTo>
                  <a:pt x="1305475" y="855858"/>
                  <a:pt x="1326511" y="860502"/>
                  <a:pt x="1326511" y="860502"/>
                </a:cubicBezTo>
                <a:lnTo>
                  <a:pt x="1353229" y="875681"/>
                </a:lnTo>
                <a:lnTo>
                  <a:pt x="1376477" y="901297"/>
                </a:lnTo>
                <a:cubicBezTo>
                  <a:pt x="1376477" y="901297"/>
                  <a:pt x="1398564" y="919959"/>
                  <a:pt x="1405504" y="925753"/>
                </a:cubicBezTo>
                <a:cubicBezTo>
                  <a:pt x="1412454" y="931547"/>
                  <a:pt x="1422972" y="926914"/>
                  <a:pt x="1433382" y="917637"/>
                </a:cubicBezTo>
                <a:cubicBezTo>
                  <a:pt x="1443900" y="908360"/>
                  <a:pt x="1441482" y="902458"/>
                  <a:pt x="1434542" y="876842"/>
                </a:cubicBezTo>
                <a:cubicBezTo>
                  <a:pt x="1427602" y="851215"/>
                  <a:pt x="1425282" y="837197"/>
                  <a:pt x="1425282" y="837197"/>
                </a:cubicBezTo>
                <a:cubicBezTo>
                  <a:pt x="1425282" y="837197"/>
                  <a:pt x="1425705" y="836351"/>
                  <a:pt x="1426226" y="834777"/>
                </a:cubicBezTo>
                <a:cubicBezTo>
                  <a:pt x="1427494" y="831403"/>
                  <a:pt x="1429912" y="824654"/>
                  <a:pt x="1432222" y="815063"/>
                </a:cubicBezTo>
                <a:cubicBezTo>
                  <a:pt x="1435702" y="801035"/>
                  <a:pt x="1447370" y="809259"/>
                  <a:pt x="1447370" y="809259"/>
                </a:cubicBezTo>
                <a:lnTo>
                  <a:pt x="1489236" y="809259"/>
                </a:lnTo>
                <a:cubicBezTo>
                  <a:pt x="1489236" y="809259"/>
                  <a:pt x="1517114" y="798723"/>
                  <a:pt x="1525322" y="789446"/>
                </a:cubicBezTo>
                <a:cubicBezTo>
                  <a:pt x="1533421" y="780170"/>
                  <a:pt x="1514804" y="774257"/>
                  <a:pt x="1514804" y="774257"/>
                </a:cubicBezTo>
                <a:lnTo>
                  <a:pt x="1514902" y="773736"/>
                </a:lnTo>
                <a:close/>
              </a:path>
            </a:pathLst>
          </a:custGeom>
          <a:noFill/>
          <a:ln w="9827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en-CZ"/>
          </a:p>
        </p:txBody>
      </p:sp>
      <p:sp>
        <p:nvSpPr>
          <p:cNvPr id="79" name="Freeform 78">
            <a:hlinkClick r:id="rId8"/>
            <a:extLst>
              <a:ext uri="{FF2B5EF4-FFF2-40B4-BE49-F238E27FC236}">
                <a16:creationId xmlns:a16="http://schemas.microsoft.com/office/drawing/2014/main" id="{6D3B5307-2451-CF5D-7575-3EC3A8FAA800}"/>
              </a:ext>
            </a:extLst>
          </p:cNvPr>
          <p:cNvSpPr/>
          <p:nvPr/>
        </p:nvSpPr>
        <p:spPr>
          <a:xfrm>
            <a:off x="7178614" y="3024843"/>
            <a:ext cx="1907705" cy="1261366"/>
          </a:xfrm>
          <a:custGeom>
            <a:avLst/>
            <a:gdLst>
              <a:gd name="connsiteX0" fmla="*/ 1862072 w 1907705"/>
              <a:gd name="connsiteY0" fmla="*/ 1108903 h 1261366"/>
              <a:gd name="connsiteX1" fmla="*/ 1891001 w 1907705"/>
              <a:gd name="connsiteY1" fmla="*/ 1064831 h 1261366"/>
              <a:gd name="connsiteX2" fmla="*/ 1896152 w 1907705"/>
              <a:gd name="connsiteY2" fmla="*/ 940644 h 1261366"/>
              <a:gd name="connsiteX3" fmla="*/ 1833044 w 1907705"/>
              <a:gd name="connsiteY3" fmla="*/ 940644 h 1261366"/>
              <a:gd name="connsiteX4" fmla="*/ 1864283 w 1907705"/>
              <a:gd name="connsiteY4" fmla="*/ 902377 h 1261366"/>
              <a:gd name="connsiteX5" fmla="*/ 1794746 w 1907705"/>
              <a:gd name="connsiteY5" fmla="*/ 808341 h 1261366"/>
              <a:gd name="connsiteX6" fmla="*/ 1760037 w 1907705"/>
              <a:gd name="connsiteY6" fmla="*/ 705029 h 1261366"/>
              <a:gd name="connsiteX7" fmla="*/ 1795906 w 1907705"/>
              <a:gd name="connsiteY7" fmla="*/ 652842 h 1261366"/>
              <a:gd name="connsiteX8" fmla="*/ 1775076 w 1907705"/>
              <a:gd name="connsiteY8" fmla="*/ 577360 h 1261366"/>
              <a:gd name="connsiteX9" fmla="*/ 1710179 w 1907705"/>
              <a:gd name="connsiteY9" fmla="*/ 436941 h 1261366"/>
              <a:gd name="connsiteX10" fmla="*/ 1720589 w 1907705"/>
              <a:gd name="connsiteY10" fmla="*/ 407950 h 1261366"/>
              <a:gd name="connsiteX11" fmla="*/ 1762248 w 1907705"/>
              <a:gd name="connsiteY11" fmla="*/ 419538 h 1261366"/>
              <a:gd name="connsiteX12" fmla="*/ 1787708 w 1907705"/>
              <a:gd name="connsiteY12" fmla="*/ 371994 h 1261366"/>
              <a:gd name="connsiteX13" fmla="*/ 1850187 w 1907705"/>
              <a:gd name="connsiteY13" fmla="*/ 323289 h 1261366"/>
              <a:gd name="connsiteX14" fmla="*/ 1822418 w 1907705"/>
              <a:gd name="connsiteY14" fmla="*/ 285022 h 1261366"/>
              <a:gd name="connsiteX15" fmla="*/ 1864382 w 1907705"/>
              <a:gd name="connsiteY15" fmla="*/ 237478 h 1261366"/>
              <a:gd name="connsiteX16" fmla="*/ 1832827 w 1907705"/>
              <a:gd name="connsiteY16" fmla="*/ 198050 h 1261366"/>
              <a:gd name="connsiteX17" fmla="*/ 1867537 w 1907705"/>
              <a:gd name="connsiteY17" fmla="*/ 138907 h 1261366"/>
              <a:gd name="connsiteX18" fmla="*/ 1888367 w 1907705"/>
              <a:gd name="connsiteY18" fmla="*/ 72702 h 1261366"/>
              <a:gd name="connsiteX19" fmla="*/ 1895729 w 1907705"/>
              <a:gd name="connsiteY19" fmla="*/ 19570 h 1261366"/>
              <a:gd name="connsiteX20" fmla="*/ 1886371 w 1907705"/>
              <a:gd name="connsiteY20" fmla="*/ 15252 h 1261366"/>
              <a:gd name="connsiteX21" fmla="*/ 1879952 w 1907705"/>
              <a:gd name="connsiteY21" fmla="*/ 4706 h 1261366"/>
              <a:gd name="connsiteX22" fmla="*/ 1854394 w 1907705"/>
              <a:gd name="connsiteY22" fmla="*/ 6496 h 1261366"/>
              <a:gd name="connsiteX23" fmla="*/ 1839246 w 1907705"/>
              <a:gd name="connsiteY23" fmla="*/ 27480 h 1261366"/>
              <a:gd name="connsiteX24" fmla="*/ 1821788 w 1907705"/>
              <a:gd name="connsiteY24" fmla="*/ 56047 h 1261366"/>
              <a:gd name="connsiteX25" fmla="*/ 1815999 w 1907705"/>
              <a:gd name="connsiteY25" fmla="*/ 88727 h 1261366"/>
              <a:gd name="connsiteX26" fmla="*/ 1802010 w 1907705"/>
              <a:gd name="connsiteY26" fmla="*/ 118456 h 1261366"/>
              <a:gd name="connsiteX27" fmla="*/ 1776453 w 1907705"/>
              <a:gd name="connsiteY27" fmla="*/ 135956 h 1261366"/>
              <a:gd name="connsiteX28" fmla="*/ 1747946 w 1907705"/>
              <a:gd name="connsiteY28" fmla="*/ 151135 h 1261366"/>
              <a:gd name="connsiteX29" fmla="*/ 1738057 w 1907705"/>
              <a:gd name="connsiteY29" fmla="*/ 180864 h 1261366"/>
              <a:gd name="connsiteX30" fmla="*/ 1715959 w 1907705"/>
              <a:gd name="connsiteY30" fmla="*/ 216397 h 1261366"/>
              <a:gd name="connsiteX31" fmla="*/ 1692082 w 1907705"/>
              <a:gd name="connsiteY31" fmla="*/ 225142 h 1261366"/>
              <a:gd name="connsiteX32" fmla="*/ 1646118 w 1907705"/>
              <a:gd name="connsiteY32" fmla="*/ 218718 h 1261366"/>
              <a:gd name="connsiteX33" fmla="*/ 1611191 w 1907705"/>
              <a:gd name="connsiteY33" fmla="*/ 198896 h 1261366"/>
              <a:gd name="connsiteX34" fmla="*/ 1548398 w 1907705"/>
              <a:gd name="connsiteY34" fmla="*/ 150506 h 1261366"/>
              <a:gd name="connsiteX35" fmla="*/ 1532090 w 1907705"/>
              <a:gd name="connsiteY35" fmla="*/ 134795 h 1261366"/>
              <a:gd name="connsiteX36" fmla="*/ 1526939 w 1907705"/>
              <a:gd name="connsiteY36" fmla="*/ 113714 h 1261366"/>
              <a:gd name="connsiteX37" fmla="*/ 1463300 w 1907705"/>
              <a:gd name="connsiteY37" fmla="*/ 96745 h 1261366"/>
              <a:gd name="connsiteX38" fmla="*/ 1407761 w 1907705"/>
              <a:gd name="connsiteY38" fmla="*/ 96745 h 1261366"/>
              <a:gd name="connsiteX39" fmla="*/ 1400821 w 1907705"/>
              <a:gd name="connsiteY39" fmla="*/ 149345 h 1261366"/>
              <a:gd name="connsiteX40" fmla="*/ 1244505 w 1907705"/>
              <a:gd name="connsiteY40" fmla="*/ 243380 h 1261366"/>
              <a:gd name="connsiteX41" fmla="*/ 1251445 w 1907705"/>
              <a:gd name="connsiteY41" fmla="*/ 275854 h 1261366"/>
              <a:gd name="connsiteX42" fmla="*/ 1212106 w 1907705"/>
              <a:gd name="connsiteY42" fmla="*/ 303684 h 1261366"/>
              <a:gd name="connsiteX43" fmla="*/ 1237565 w 1907705"/>
              <a:gd name="connsiteY43" fmla="*/ 340367 h 1261366"/>
              <a:gd name="connsiteX44" fmla="*/ 1212106 w 1907705"/>
              <a:gd name="connsiteY44" fmla="*/ 347755 h 1261366"/>
              <a:gd name="connsiteX45" fmla="*/ 1168137 w 1907705"/>
              <a:gd name="connsiteY45" fmla="*/ 330353 h 1261366"/>
              <a:gd name="connsiteX46" fmla="*/ 1146157 w 1907705"/>
              <a:gd name="connsiteY46" fmla="*/ 345433 h 1261366"/>
              <a:gd name="connsiteX47" fmla="*/ 1131107 w 1907705"/>
              <a:gd name="connsiteY47" fmla="*/ 340367 h 1261366"/>
              <a:gd name="connsiteX48" fmla="*/ 1111437 w 1907705"/>
              <a:gd name="connsiteY48" fmla="*/ 321076 h 1261366"/>
              <a:gd name="connsiteX49" fmla="*/ 1066318 w 1907705"/>
              <a:gd name="connsiteY49" fmla="*/ 359344 h 1261366"/>
              <a:gd name="connsiteX50" fmla="*/ 1038548 w 1907705"/>
              <a:gd name="connsiteY50" fmla="*/ 322237 h 1261366"/>
              <a:gd name="connsiteX51" fmla="*/ 989949 w 1907705"/>
              <a:gd name="connsiteY51" fmla="*/ 314121 h 1261366"/>
              <a:gd name="connsiteX52" fmla="*/ 955240 w 1907705"/>
              <a:gd name="connsiteY52" fmla="*/ 268899 h 1261366"/>
              <a:gd name="connsiteX53" fmla="*/ 895070 w 1907705"/>
              <a:gd name="connsiteY53" fmla="*/ 234104 h 1261366"/>
              <a:gd name="connsiteX54" fmla="*/ 825533 w 1907705"/>
              <a:gd name="connsiteY54" fmla="*/ 210907 h 1261366"/>
              <a:gd name="connsiteX55" fmla="*/ 794294 w 1907705"/>
              <a:gd name="connsiteY55" fmla="*/ 128470 h 1261366"/>
              <a:gd name="connsiteX56" fmla="*/ 692367 w 1907705"/>
              <a:gd name="connsiteY56" fmla="*/ 96843 h 1261366"/>
              <a:gd name="connsiteX57" fmla="*/ 571921 w 1907705"/>
              <a:gd name="connsiteY57" fmla="*/ 179388 h 1261366"/>
              <a:gd name="connsiteX58" fmla="*/ 543001 w 1907705"/>
              <a:gd name="connsiteY58" fmla="*/ 100640 h 1261366"/>
              <a:gd name="connsiteX59" fmla="*/ 471154 w 1907705"/>
              <a:gd name="connsiteY59" fmla="*/ 131952 h 1261366"/>
              <a:gd name="connsiteX60" fmla="*/ 419085 w 1907705"/>
              <a:gd name="connsiteY60" fmla="*/ 199319 h 1261366"/>
              <a:gd name="connsiteX61" fmla="*/ 357756 w 1907705"/>
              <a:gd name="connsiteY61" fmla="*/ 172640 h 1261366"/>
              <a:gd name="connsiteX62" fmla="*/ 290539 w 1907705"/>
              <a:gd name="connsiteY62" fmla="*/ 184238 h 1261366"/>
              <a:gd name="connsiteX63" fmla="*/ 252359 w 1907705"/>
              <a:gd name="connsiteY63" fmla="*/ 152926 h 1261366"/>
              <a:gd name="connsiteX64" fmla="*/ 150432 w 1907705"/>
              <a:gd name="connsiteY64" fmla="*/ 250335 h 1261366"/>
              <a:gd name="connsiteX65" fmla="*/ 89104 w 1907705"/>
              <a:gd name="connsiteY65" fmla="*/ 243380 h 1261366"/>
              <a:gd name="connsiteX66" fmla="*/ 51022 w 1907705"/>
              <a:gd name="connsiteY66" fmla="*/ 244758 h 1261366"/>
              <a:gd name="connsiteX67" fmla="*/ 47454 w 1907705"/>
              <a:gd name="connsiteY67" fmla="*/ 258461 h 1261366"/>
              <a:gd name="connsiteX68" fmla="*/ 84896 w 1907705"/>
              <a:gd name="connsiteY68" fmla="*/ 277014 h 1261366"/>
              <a:gd name="connsiteX69" fmla="*/ 55554 w 1907705"/>
              <a:gd name="connsiteY69" fmla="*/ 292085 h 1261366"/>
              <a:gd name="connsiteX70" fmla="*/ 71754 w 1907705"/>
              <a:gd name="connsiteY70" fmla="*/ 311799 h 1261366"/>
              <a:gd name="connsiteX71" fmla="*/ 37034 w 1907705"/>
              <a:gd name="connsiteY71" fmla="*/ 338468 h 1261366"/>
              <a:gd name="connsiteX72" fmla="*/ 57864 w 1907705"/>
              <a:gd name="connsiteY72" fmla="*/ 357032 h 1261366"/>
              <a:gd name="connsiteX73" fmla="*/ 15 w 1907705"/>
              <a:gd name="connsiteY73" fmla="*/ 376746 h 1261366"/>
              <a:gd name="connsiteX74" fmla="*/ 98472 w 1907705"/>
              <a:gd name="connsiteY74" fmla="*/ 431245 h 1261366"/>
              <a:gd name="connsiteX75" fmla="*/ 137811 w 1907705"/>
              <a:gd name="connsiteY75" fmla="*/ 461396 h 1261366"/>
              <a:gd name="connsiteX76" fmla="*/ 218908 w 1907705"/>
              <a:gd name="connsiteY76" fmla="*/ 527602 h 1261366"/>
              <a:gd name="connsiteX77" fmla="*/ 213128 w 1907705"/>
              <a:gd name="connsiteY77" fmla="*/ 553110 h 1261366"/>
              <a:gd name="connsiteX78" fmla="*/ 195768 w 1907705"/>
              <a:gd name="connsiteY78" fmla="*/ 568191 h 1261366"/>
              <a:gd name="connsiteX79" fmla="*/ 221434 w 1907705"/>
              <a:gd name="connsiteY79" fmla="*/ 594860 h 1261366"/>
              <a:gd name="connsiteX80" fmla="*/ 177258 w 1907705"/>
              <a:gd name="connsiteY80" fmla="*/ 658744 h 1261366"/>
              <a:gd name="connsiteX81" fmla="*/ 177258 w 1907705"/>
              <a:gd name="connsiteY81" fmla="*/ 729593 h 1261366"/>
              <a:gd name="connsiteX82" fmla="*/ 253726 w 1907705"/>
              <a:gd name="connsiteY82" fmla="*/ 764378 h 1261366"/>
              <a:gd name="connsiteX83" fmla="*/ 307584 w 1907705"/>
              <a:gd name="connsiteY83" fmla="*/ 835748 h 1261366"/>
              <a:gd name="connsiteX84" fmla="*/ 373641 w 1907705"/>
              <a:gd name="connsiteY84" fmla="*/ 814873 h 1261366"/>
              <a:gd name="connsiteX85" fmla="*/ 436130 w 1907705"/>
              <a:gd name="connsiteY85" fmla="*/ 820146 h 1261366"/>
              <a:gd name="connsiteX86" fmla="*/ 463900 w 1907705"/>
              <a:gd name="connsiteY86" fmla="*/ 852403 h 1261366"/>
              <a:gd name="connsiteX87" fmla="*/ 498609 w 1907705"/>
              <a:gd name="connsiteY87" fmla="*/ 884561 h 1261366"/>
              <a:gd name="connsiteX88" fmla="*/ 542048 w 1907705"/>
              <a:gd name="connsiteY88" fmla="*/ 877606 h 1261366"/>
              <a:gd name="connsiteX89" fmla="*/ 542048 w 1907705"/>
              <a:gd name="connsiteY89" fmla="*/ 915873 h 1261366"/>
              <a:gd name="connsiteX90" fmla="*/ 594117 w 1907705"/>
              <a:gd name="connsiteY90" fmla="*/ 926311 h 1261366"/>
              <a:gd name="connsiteX91" fmla="*/ 627145 w 1907705"/>
              <a:gd name="connsiteY91" fmla="*/ 947176 h 1261366"/>
              <a:gd name="connsiteX92" fmla="*/ 649764 w 1907705"/>
              <a:gd name="connsiteY92" fmla="*/ 947176 h 1261366"/>
              <a:gd name="connsiteX93" fmla="*/ 649764 w 1907705"/>
              <a:gd name="connsiteY93" fmla="*/ 969851 h 1261366"/>
              <a:gd name="connsiteX94" fmla="*/ 639354 w 1907705"/>
              <a:gd name="connsiteY94" fmla="*/ 995989 h 1261366"/>
              <a:gd name="connsiteX95" fmla="*/ 674064 w 1907705"/>
              <a:gd name="connsiteY95" fmla="*/ 1030784 h 1261366"/>
              <a:gd name="connsiteX96" fmla="*/ 734862 w 1907705"/>
              <a:gd name="connsiteY96" fmla="*/ 1058614 h 1261366"/>
              <a:gd name="connsiteX97" fmla="*/ 767891 w 1907705"/>
              <a:gd name="connsiteY97" fmla="*/ 1058614 h 1261366"/>
              <a:gd name="connsiteX98" fmla="*/ 767891 w 1907705"/>
              <a:gd name="connsiteY98" fmla="*/ 1009909 h 1261366"/>
              <a:gd name="connsiteX99" fmla="*/ 807869 w 1907705"/>
              <a:gd name="connsiteY99" fmla="*/ 1013381 h 1261366"/>
              <a:gd name="connsiteX100" fmla="*/ 830478 w 1907705"/>
              <a:gd name="connsiteY100" fmla="*/ 955931 h 1261366"/>
              <a:gd name="connsiteX101" fmla="*/ 849626 w 1907705"/>
              <a:gd name="connsiteY101" fmla="*/ 982079 h 1261366"/>
              <a:gd name="connsiteX102" fmla="*/ 886125 w 1907705"/>
              <a:gd name="connsiteY102" fmla="*/ 1004744 h 1261366"/>
              <a:gd name="connsiteX103" fmla="*/ 941665 w 1907705"/>
              <a:gd name="connsiteY103" fmla="*/ 1016972 h 1261366"/>
              <a:gd name="connsiteX104" fmla="*/ 965964 w 1907705"/>
              <a:gd name="connsiteY104" fmla="*/ 1058722 h 1261366"/>
              <a:gd name="connsiteX105" fmla="*/ 1007623 w 1907705"/>
              <a:gd name="connsiteY105" fmla="*/ 1046484 h 1261366"/>
              <a:gd name="connsiteX106" fmla="*/ 1033702 w 1907705"/>
              <a:gd name="connsiteY106" fmla="*/ 1069150 h 1261366"/>
              <a:gd name="connsiteX107" fmla="*/ 1096191 w 1907705"/>
              <a:gd name="connsiteY107" fmla="*/ 1083070 h 1261366"/>
              <a:gd name="connsiteX108" fmla="*/ 1146569 w 1907705"/>
              <a:gd name="connsiteY108" fmla="*/ 1105735 h 1261366"/>
              <a:gd name="connsiteX109" fmla="*/ 1170869 w 1907705"/>
              <a:gd name="connsiteY109" fmla="*/ 1154440 h 1261366"/>
              <a:gd name="connsiteX110" fmla="*/ 1254286 w 1907705"/>
              <a:gd name="connsiteY110" fmla="*/ 1177105 h 1261366"/>
              <a:gd name="connsiteX111" fmla="*/ 1297734 w 1907705"/>
              <a:gd name="connsiteY111" fmla="*/ 1210208 h 1261366"/>
              <a:gd name="connsiteX112" fmla="*/ 1346324 w 1907705"/>
              <a:gd name="connsiteY112" fmla="*/ 1260703 h 1261366"/>
              <a:gd name="connsiteX113" fmla="*/ 1367153 w 1907705"/>
              <a:gd name="connsiteY113" fmla="*/ 1246793 h 1261366"/>
              <a:gd name="connsiteX114" fmla="*/ 1384513 w 1907705"/>
              <a:gd name="connsiteY114" fmla="*/ 1213690 h 1261366"/>
              <a:gd name="connsiteX115" fmla="*/ 1410602 w 1907705"/>
              <a:gd name="connsiteY115" fmla="*/ 1218963 h 1261366"/>
              <a:gd name="connsiteX116" fmla="*/ 1410602 w 1907705"/>
              <a:gd name="connsiteY116" fmla="*/ 1236356 h 1261366"/>
              <a:gd name="connsiteX117" fmla="*/ 1452251 w 1907705"/>
              <a:gd name="connsiteY117" fmla="*/ 1211998 h 1261366"/>
              <a:gd name="connsiteX118" fmla="*/ 1506109 w 1907705"/>
              <a:gd name="connsiteY118" fmla="*/ 1224226 h 1261366"/>
              <a:gd name="connsiteX119" fmla="*/ 1530409 w 1907705"/>
              <a:gd name="connsiteY119" fmla="*/ 1211998 h 1261366"/>
              <a:gd name="connsiteX120" fmla="*/ 1530409 w 1907705"/>
              <a:gd name="connsiteY120" fmla="*/ 1149383 h 1261366"/>
              <a:gd name="connsiteX121" fmla="*/ 1749312 w 1907705"/>
              <a:gd name="connsiteY121" fmla="*/ 1144110 h 1261366"/>
              <a:gd name="connsiteX122" fmla="*/ 1847130 w 1907705"/>
              <a:gd name="connsiteY122" fmla="*/ 1203253 h 1261366"/>
              <a:gd name="connsiteX123" fmla="*/ 1855967 w 1907705"/>
              <a:gd name="connsiteY123" fmla="*/ 1187759 h 1261366"/>
              <a:gd name="connsiteX124" fmla="*/ 1862180 w 1907705"/>
              <a:gd name="connsiteY124" fmla="*/ 1109316 h 1261366"/>
              <a:gd name="connsiteX125" fmla="*/ 1862072 w 1907705"/>
              <a:gd name="connsiteY125" fmla="*/ 1108903 h 1261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1907705" h="1261366">
                <a:moveTo>
                  <a:pt x="1862072" y="1108903"/>
                </a:moveTo>
                <a:cubicBezTo>
                  <a:pt x="1858601" y="1093822"/>
                  <a:pt x="1867861" y="1086867"/>
                  <a:pt x="1891001" y="1064831"/>
                </a:cubicBezTo>
                <a:cubicBezTo>
                  <a:pt x="1914141" y="1042795"/>
                  <a:pt x="1910671" y="958037"/>
                  <a:pt x="1896152" y="940644"/>
                </a:cubicBezTo>
                <a:cubicBezTo>
                  <a:pt x="1881633" y="923252"/>
                  <a:pt x="1838824" y="949921"/>
                  <a:pt x="1833044" y="940644"/>
                </a:cubicBezTo>
                <a:cubicBezTo>
                  <a:pt x="1827254" y="931367"/>
                  <a:pt x="1864283" y="913975"/>
                  <a:pt x="1864283" y="902377"/>
                </a:cubicBezTo>
                <a:cubicBezTo>
                  <a:pt x="1864283" y="890778"/>
                  <a:pt x="1824944" y="838493"/>
                  <a:pt x="1794746" y="808341"/>
                </a:cubicBezTo>
                <a:cubicBezTo>
                  <a:pt x="1764667" y="778190"/>
                  <a:pt x="1762356" y="729376"/>
                  <a:pt x="1760037" y="705029"/>
                </a:cubicBezTo>
                <a:cubicBezTo>
                  <a:pt x="1757727" y="680672"/>
                  <a:pt x="1780866" y="676038"/>
                  <a:pt x="1795906" y="652842"/>
                </a:cubicBezTo>
                <a:cubicBezTo>
                  <a:pt x="1810946" y="629645"/>
                  <a:pt x="1788966" y="608780"/>
                  <a:pt x="1775076" y="577360"/>
                </a:cubicBezTo>
                <a:cubicBezTo>
                  <a:pt x="1761197" y="545949"/>
                  <a:pt x="1724167" y="462449"/>
                  <a:pt x="1710179" y="436941"/>
                </a:cubicBezTo>
                <a:cubicBezTo>
                  <a:pt x="1696290" y="411422"/>
                  <a:pt x="1720589" y="407950"/>
                  <a:pt x="1720589" y="407950"/>
                </a:cubicBezTo>
                <a:cubicBezTo>
                  <a:pt x="1720589" y="407950"/>
                  <a:pt x="1739109" y="414905"/>
                  <a:pt x="1762248" y="419538"/>
                </a:cubicBezTo>
                <a:cubicBezTo>
                  <a:pt x="1785388" y="424182"/>
                  <a:pt x="1780758" y="392869"/>
                  <a:pt x="1787708" y="371994"/>
                </a:cubicBezTo>
                <a:cubicBezTo>
                  <a:pt x="1794648" y="351119"/>
                  <a:pt x="1836297" y="343004"/>
                  <a:pt x="1850187" y="323289"/>
                </a:cubicBezTo>
                <a:cubicBezTo>
                  <a:pt x="1864067" y="303575"/>
                  <a:pt x="1825887" y="296620"/>
                  <a:pt x="1822418" y="285022"/>
                </a:cubicBezTo>
                <a:cubicBezTo>
                  <a:pt x="1818947" y="273424"/>
                  <a:pt x="1854817" y="253710"/>
                  <a:pt x="1864382" y="237478"/>
                </a:cubicBezTo>
                <a:cubicBezTo>
                  <a:pt x="1873956" y="221246"/>
                  <a:pt x="1829358" y="211970"/>
                  <a:pt x="1832827" y="198050"/>
                </a:cubicBezTo>
                <a:cubicBezTo>
                  <a:pt x="1836297" y="184140"/>
                  <a:pt x="1864067" y="148184"/>
                  <a:pt x="1867537" y="138907"/>
                </a:cubicBezTo>
                <a:cubicBezTo>
                  <a:pt x="1871017" y="129631"/>
                  <a:pt x="1877956" y="94846"/>
                  <a:pt x="1888367" y="72702"/>
                </a:cubicBezTo>
                <a:cubicBezTo>
                  <a:pt x="1893625" y="61527"/>
                  <a:pt x="1895306" y="39078"/>
                  <a:pt x="1895729" y="19570"/>
                </a:cubicBezTo>
                <a:cubicBezTo>
                  <a:pt x="1893203" y="18833"/>
                  <a:pt x="1887315" y="17042"/>
                  <a:pt x="1886371" y="15252"/>
                </a:cubicBezTo>
                <a:cubicBezTo>
                  <a:pt x="1885211" y="12930"/>
                  <a:pt x="1879952" y="4706"/>
                  <a:pt x="1879952" y="4706"/>
                </a:cubicBezTo>
                <a:cubicBezTo>
                  <a:pt x="1879952" y="4706"/>
                  <a:pt x="1867753" y="-6991"/>
                  <a:pt x="1854394" y="6496"/>
                </a:cubicBezTo>
                <a:cubicBezTo>
                  <a:pt x="1841035" y="19885"/>
                  <a:pt x="1839246" y="27480"/>
                  <a:pt x="1839246" y="27480"/>
                </a:cubicBezTo>
                <a:lnTo>
                  <a:pt x="1821788" y="56047"/>
                </a:lnTo>
                <a:lnTo>
                  <a:pt x="1815999" y="88727"/>
                </a:lnTo>
                <a:cubicBezTo>
                  <a:pt x="1815999" y="88727"/>
                  <a:pt x="1802640" y="116665"/>
                  <a:pt x="1802010" y="118456"/>
                </a:cubicBezTo>
                <a:cubicBezTo>
                  <a:pt x="1801381" y="120246"/>
                  <a:pt x="1776453" y="135956"/>
                  <a:pt x="1776453" y="135956"/>
                </a:cubicBezTo>
                <a:cubicBezTo>
                  <a:pt x="1776453" y="135956"/>
                  <a:pt x="1750256" y="141229"/>
                  <a:pt x="1747946" y="151135"/>
                </a:cubicBezTo>
                <a:cubicBezTo>
                  <a:pt x="1745626" y="161051"/>
                  <a:pt x="1740996" y="176231"/>
                  <a:pt x="1738057" y="180864"/>
                </a:cubicBezTo>
                <a:cubicBezTo>
                  <a:pt x="1735108" y="185507"/>
                  <a:pt x="1722909" y="212914"/>
                  <a:pt x="1715959" y="216397"/>
                </a:cubicBezTo>
                <a:cubicBezTo>
                  <a:pt x="1709019" y="219869"/>
                  <a:pt x="1708390" y="225142"/>
                  <a:pt x="1692082" y="225142"/>
                </a:cubicBezTo>
                <a:cubicBezTo>
                  <a:pt x="1675784" y="225142"/>
                  <a:pt x="1657796" y="224512"/>
                  <a:pt x="1646118" y="218718"/>
                </a:cubicBezTo>
                <a:cubicBezTo>
                  <a:pt x="1634439" y="212914"/>
                  <a:pt x="1611191" y="198896"/>
                  <a:pt x="1611191" y="198896"/>
                </a:cubicBezTo>
                <a:lnTo>
                  <a:pt x="1548398" y="150506"/>
                </a:lnTo>
                <a:cubicBezTo>
                  <a:pt x="1548398" y="150506"/>
                  <a:pt x="1533250" y="142390"/>
                  <a:pt x="1532090" y="134795"/>
                </a:cubicBezTo>
                <a:cubicBezTo>
                  <a:pt x="1531353" y="130162"/>
                  <a:pt x="1528728" y="122882"/>
                  <a:pt x="1526939" y="113714"/>
                </a:cubicBezTo>
                <a:cubicBezTo>
                  <a:pt x="1501588" y="107389"/>
                  <a:pt x="1475292" y="100640"/>
                  <a:pt x="1463300" y="96745"/>
                </a:cubicBezTo>
                <a:cubicBezTo>
                  <a:pt x="1436690" y="88304"/>
                  <a:pt x="1407761" y="96745"/>
                  <a:pt x="1407761" y="96745"/>
                </a:cubicBezTo>
                <a:cubicBezTo>
                  <a:pt x="1407761" y="96745"/>
                  <a:pt x="1410071" y="130683"/>
                  <a:pt x="1400821" y="149345"/>
                </a:cubicBezTo>
                <a:cubicBezTo>
                  <a:pt x="1391561" y="168007"/>
                  <a:pt x="1252605" y="220194"/>
                  <a:pt x="1244505" y="243380"/>
                </a:cubicBezTo>
                <a:cubicBezTo>
                  <a:pt x="1236405" y="266577"/>
                  <a:pt x="1251445" y="275854"/>
                  <a:pt x="1251445" y="275854"/>
                </a:cubicBezTo>
                <a:cubicBezTo>
                  <a:pt x="1251445" y="275854"/>
                  <a:pt x="1220206" y="288613"/>
                  <a:pt x="1212106" y="303684"/>
                </a:cubicBezTo>
                <a:cubicBezTo>
                  <a:pt x="1204006" y="318754"/>
                  <a:pt x="1236405" y="331513"/>
                  <a:pt x="1237565" y="340367"/>
                </a:cubicBezTo>
                <a:cubicBezTo>
                  <a:pt x="1238716" y="349231"/>
                  <a:pt x="1222516" y="350175"/>
                  <a:pt x="1212106" y="347755"/>
                </a:cubicBezTo>
                <a:cubicBezTo>
                  <a:pt x="1201696" y="345433"/>
                  <a:pt x="1186646" y="330353"/>
                  <a:pt x="1168137" y="330353"/>
                </a:cubicBezTo>
                <a:cubicBezTo>
                  <a:pt x="1149627" y="330353"/>
                  <a:pt x="1146157" y="345433"/>
                  <a:pt x="1146157" y="345433"/>
                </a:cubicBezTo>
                <a:lnTo>
                  <a:pt x="1131107" y="340367"/>
                </a:lnTo>
                <a:cubicBezTo>
                  <a:pt x="1131107" y="340367"/>
                  <a:pt x="1127637" y="319915"/>
                  <a:pt x="1111437" y="321076"/>
                </a:cubicBezTo>
                <a:cubicBezTo>
                  <a:pt x="1095238" y="322237"/>
                  <a:pt x="1066318" y="359344"/>
                  <a:pt x="1066318" y="359344"/>
                </a:cubicBezTo>
                <a:cubicBezTo>
                  <a:pt x="1066318" y="359344"/>
                  <a:pt x="1051268" y="331513"/>
                  <a:pt x="1038548" y="322237"/>
                </a:cubicBezTo>
                <a:cubicBezTo>
                  <a:pt x="1038548" y="322237"/>
                  <a:pt x="1000359" y="321076"/>
                  <a:pt x="989949" y="314121"/>
                </a:cubicBezTo>
                <a:cubicBezTo>
                  <a:pt x="979529" y="307166"/>
                  <a:pt x="974909" y="281648"/>
                  <a:pt x="955240" y="268899"/>
                </a:cubicBezTo>
                <a:cubicBezTo>
                  <a:pt x="935560" y="256140"/>
                  <a:pt x="900850" y="256140"/>
                  <a:pt x="895070" y="234104"/>
                </a:cubicBezTo>
                <a:cubicBezTo>
                  <a:pt x="889280" y="212068"/>
                  <a:pt x="871921" y="220194"/>
                  <a:pt x="825533" y="210907"/>
                </a:cubicBezTo>
                <a:cubicBezTo>
                  <a:pt x="779254" y="201631"/>
                  <a:pt x="808184" y="154087"/>
                  <a:pt x="794294" y="128470"/>
                </a:cubicBezTo>
                <a:cubicBezTo>
                  <a:pt x="780414" y="102962"/>
                  <a:pt x="729397" y="98319"/>
                  <a:pt x="692367" y="96843"/>
                </a:cubicBezTo>
                <a:cubicBezTo>
                  <a:pt x="655338" y="95367"/>
                  <a:pt x="596220" y="190042"/>
                  <a:pt x="571921" y="179388"/>
                </a:cubicBezTo>
                <a:cubicBezTo>
                  <a:pt x="547621" y="168744"/>
                  <a:pt x="562671" y="112238"/>
                  <a:pt x="543001" y="100640"/>
                </a:cubicBezTo>
                <a:cubicBezTo>
                  <a:pt x="523332" y="89042"/>
                  <a:pt x="488612" y="105283"/>
                  <a:pt x="471154" y="131952"/>
                </a:cubicBezTo>
                <a:cubicBezTo>
                  <a:pt x="453696" y="158622"/>
                  <a:pt x="449165" y="188773"/>
                  <a:pt x="419085" y="199319"/>
                </a:cubicBezTo>
                <a:cubicBezTo>
                  <a:pt x="388995" y="209756"/>
                  <a:pt x="382056" y="180766"/>
                  <a:pt x="357756" y="172640"/>
                </a:cubicBezTo>
                <a:cubicBezTo>
                  <a:pt x="333456" y="164524"/>
                  <a:pt x="309166" y="185399"/>
                  <a:pt x="290539" y="184238"/>
                </a:cubicBezTo>
                <a:cubicBezTo>
                  <a:pt x="271921" y="183077"/>
                  <a:pt x="268559" y="154087"/>
                  <a:pt x="252359" y="152926"/>
                </a:cubicBezTo>
                <a:cubicBezTo>
                  <a:pt x="236159" y="151775"/>
                  <a:pt x="179362" y="227257"/>
                  <a:pt x="150432" y="250335"/>
                </a:cubicBezTo>
                <a:cubicBezTo>
                  <a:pt x="121503" y="273532"/>
                  <a:pt x="120343" y="257300"/>
                  <a:pt x="89104" y="243380"/>
                </a:cubicBezTo>
                <a:cubicBezTo>
                  <a:pt x="75322" y="237272"/>
                  <a:pt x="61865" y="239908"/>
                  <a:pt x="51022" y="244758"/>
                </a:cubicBezTo>
                <a:cubicBezTo>
                  <a:pt x="46717" y="250129"/>
                  <a:pt x="44505" y="254871"/>
                  <a:pt x="47454" y="258461"/>
                </a:cubicBezTo>
                <a:cubicBezTo>
                  <a:pt x="57864" y="271210"/>
                  <a:pt x="88897" y="270050"/>
                  <a:pt x="84896" y="277014"/>
                </a:cubicBezTo>
                <a:cubicBezTo>
                  <a:pt x="81004" y="283969"/>
                  <a:pt x="53234" y="288613"/>
                  <a:pt x="55554" y="292085"/>
                </a:cubicBezTo>
                <a:cubicBezTo>
                  <a:pt x="57864" y="295568"/>
                  <a:pt x="71754" y="311799"/>
                  <a:pt x="71754" y="311799"/>
                </a:cubicBezTo>
                <a:cubicBezTo>
                  <a:pt x="71754" y="311799"/>
                  <a:pt x="56704" y="336157"/>
                  <a:pt x="37034" y="338468"/>
                </a:cubicBezTo>
                <a:cubicBezTo>
                  <a:pt x="37034" y="338468"/>
                  <a:pt x="64804" y="346594"/>
                  <a:pt x="57864" y="357032"/>
                </a:cubicBezTo>
                <a:cubicBezTo>
                  <a:pt x="50924" y="367459"/>
                  <a:pt x="1165" y="359344"/>
                  <a:pt x="15" y="376746"/>
                </a:cubicBezTo>
                <a:cubicBezTo>
                  <a:pt x="-1145" y="394138"/>
                  <a:pt x="67222" y="430084"/>
                  <a:pt x="98472" y="431245"/>
                </a:cubicBezTo>
                <a:cubicBezTo>
                  <a:pt x="129711" y="432406"/>
                  <a:pt x="133181" y="438200"/>
                  <a:pt x="137811" y="461396"/>
                </a:cubicBezTo>
                <a:cubicBezTo>
                  <a:pt x="142441" y="484593"/>
                  <a:pt x="210808" y="518217"/>
                  <a:pt x="218908" y="527602"/>
                </a:cubicBezTo>
                <a:cubicBezTo>
                  <a:pt x="227008" y="536879"/>
                  <a:pt x="213128" y="553110"/>
                  <a:pt x="213128" y="553110"/>
                </a:cubicBezTo>
                <a:lnTo>
                  <a:pt x="195768" y="568191"/>
                </a:lnTo>
                <a:cubicBezTo>
                  <a:pt x="195768" y="568191"/>
                  <a:pt x="213541" y="578629"/>
                  <a:pt x="221434" y="594860"/>
                </a:cubicBezTo>
                <a:cubicBezTo>
                  <a:pt x="229328" y="611092"/>
                  <a:pt x="187668" y="648208"/>
                  <a:pt x="177258" y="658744"/>
                </a:cubicBezTo>
                <a:cubicBezTo>
                  <a:pt x="166839" y="669182"/>
                  <a:pt x="177258" y="729593"/>
                  <a:pt x="177258" y="729593"/>
                </a:cubicBezTo>
                <a:cubicBezTo>
                  <a:pt x="177258" y="729593"/>
                  <a:pt x="220697" y="734856"/>
                  <a:pt x="253726" y="764378"/>
                </a:cubicBezTo>
                <a:cubicBezTo>
                  <a:pt x="286754" y="793900"/>
                  <a:pt x="307584" y="835748"/>
                  <a:pt x="307584" y="835748"/>
                </a:cubicBezTo>
                <a:cubicBezTo>
                  <a:pt x="307584" y="835748"/>
                  <a:pt x="361442" y="818356"/>
                  <a:pt x="373641" y="814873"/>
                </a:cubicBezTo>
                <a:cubicBezTo>
                  <a:pt x="385840" y="811401"/>
                  <a:pt x="436130" y="820146"/>
                  <a:pt x="436130" y="820146"/>
                </a:cubicBezTo>
                <a:lnTo>
                  <a:pt x="463900" y="852403"/>
                </a:lnTo>
                <a:cubicBezTo>
                  <a:pt x="463900" y="852403"/>
                  <a:pt x="483038" y="888043"/>
                  <a:pt x="498609" y="884561"/>
                </a:cubicBezTo>
                <a:cubicBezTo>
                  <a:pt x="514278" y="881079"/>
                  <a:pt x="536789" y="879288"/>
                  <a:pt x="542048" y="877606"/>
                </a:cubicBezTo>
                <a:cubicBezTo>
                  <a:pt x="547307" y="875806"/>
                  <a:pt x="538578" y="905436"/>
                  <a:pt x="542048" y="915873"/>
                </a:cubicBezTo>
                <a:cubicBezTo>
                  <a:pt x="545518" y="926311"/>
                  <a:pt x="588966" y="924619"/>
                  <a:pt x="594117" y="926311"/>
                </a:cubicBezTo>
                <a:cubicBezTo>
                  <a:pt x="599376" y="928101"/>
                  <a:pt x="621886" y="943704"/>
                  <a:pt x="627145" y="947176"/>
                </a:cubicBezTo>
                <a:cubicBezTo>
                  <a:pt x="632404" y="950659"/>
                  <a:pt x="649764" y="947176"/>
                  <a:pt x="649764" y="947176"/>
                </a:cubicBezTo>
                <a:lnTo>
                  <a:pt x="649764" y="969851"/>
                </a:lnTo>
                <a:cubicBezTo>
                  <a:pt x="649764" y="969851"/>
                  <a:pt x="639354" y="987244"/>
                  <a:pt x="639354" y="995989"/>
                </a:cubicBezTo>
                <a:cubicBezTo>
                  <a:pt x="639354" y="1004744"/>
                  <a:pt x="658493" y="1029092"/>
                  <a:pt x="674064" y="1030784"/>
                </a:cubicBezTo>
                <a:cubicBezTo>
                  <a:pt x="689733" y="1032574"/>
                  <a:pt x="734862" y="1058614"/>
                  <a:pt x="734862" y="1058614"/>
                </a:cubicBezTo>
                <a:lnTo>
                  <a:pt x="767891" y="1058614"/>
                </a:lnTo>
                <a:cubicBezTo>
                  <a:pt x="767891" y="1058614"/>
                  <a:pt x="757481" y="1009909"/>
                  <a:pt x="767891" y="1009909"/>
                </a:cubicBezTo>
                <a:cubicBezTo>
                  <a:pt x="778310" y="1009909"/>
                  <a:pt x="802600" y="1027301"/>
                  <a:pt x="807869" y="1013381"/>
                </a:cubicBezTo>
                <a:cubicBezTo>
                  <a:pt x="813128" y="999471"/>
                  <a:pt x="823538" y="955931"/>
                  <a:pt x="830478" y="955931"/>
                </a:cubicBezTo>
                <a:cubicBezTo>
                  <a:pt x="837418" y="955931"/>
                  <a:pt x="849626" y="982079"/>
                  <a:pt x="849626" y="982079"/>
                </a:cubicBezTo>
                <a:cubicBezTo>
                  <a:pt x="849626" y="982079"/>
                  <a:pt x="870456" y="1004744"/>
                  <a:pt x="886125" y="1004744"/>
                </a:cubicBezTo>
                <a:cubicBezTo>
                  <a:pt x="901794" y="1004744"/>
                  <a:pt x="941665" y="1016972"/>
                  <a:pt x="941665" y="1016972"/>
                </a:cubicBezTo>
                <a:cubicBezTo>
                  <a:pt x="941665" y="1016972"/>
                  <a:pt x="950394" y="1053548"/>
                  <a:pt x="965964" y="1058722"/>
                </a:cubicBezTo>
                <a:cubicBezTo>
                  <a:pt x="981633" y="1063985"/>
                  <a:pt x="1007623" y="1046484"/>
                  <a:pt x="1007623" y="1046484"/>
                </a:cubicBezTo>
                <a:lnTo>
                  <a:pt x="1033702" y="1069150"/>
                </a:lnTo>
                <a:cubicBezTo>
                  <a:pt x="1033702" y="1069150"/>
                  <a:pt x="1077150" y="1077905"/>
                  <a:pt x="1096191" y="1083070"/>
                </a:cubicBezTo>
                <a:cubicBezTo>
                  <a:pt x="1115330" y="1088343"/>
                  <a:pt x="1146569" y="1105735"/>
                  <a:pt x="1146569" y="1105735"/>
                </a:cubicBezTo>
                <a:cubicBezTo>
                  <a:pt x="1146569" y="1105735"/>
                  <a:pt x="1150049" y="1144002"/>
                  <a:pt x="1170869" y="1154440"/>
                </a:cubicBezTo>
                <a:cubicBezTo>
                  <a:pt x="1191699" y="1164877"/>
                  <a:pt x="1249027" y="1175315"/>
                  <a:pt x="1254286" y="1177105"/>
                </a:cubicBezTo>
                <a:cubicBezTo>
                  <a:pt x="1259545" y="1178895"/>
                  <a:pt x="1297734" y="1210208"/>
                  <a:pt x="1297734" y="1210208"/>
                </a:cubicBezTo>
                <a:lnTo>
                  <a:pt x="1346324" y="1260703"/>
                </a:lnTo>
                <a:cubicBezTo>
                  <a:pt x="1346324" y="1260703"/>
                  <a:pt x="1365472" y="1265976"/>
                  <a:pt x="1367153" y="1246793"/>
                </a:cubicBezTo>
                <a:cubicBezTo>
                  <a:pt x="1368943" y="1227600"/>
                  <a:pt x="1384513" y="1213690"/>
                  <a:pt x="1384513" y="1213690"/>
                </a:cubicBezTo>
                <a:lnTo>
                  <a:pt x="1410602" y="1218963"/>
                </a:lnTo>
                <a:lnTo>
                  <a:pt x="1410602" y="1236356"/>
                </a:lnTo>
                <a:cubicBezTo>
                  <a:pt x="1410602" y="1236356"/>
                  <a:pt x="1434902" y="1213690"/>
                  <a:pt x="1452251" y="1211998"/>
                </a:cubicBezTo>
                <a:cubicBezTo>
                  <a:pt x="1469611" y="1210208"/>
                  <a:pt x="1506109" y="1224226"/>
                  <a:pt x="1506109" y="1224226"/>
                </a:cubicBezTo>
                <a:cubicBezTo>
                  <a:pt x="1506109" y="1224226"/>
                  <a:pt x="1530409" y="1236464"/>
                  <a:pt x="1530409" y="1211998"/>
                </a:cubicBezTo>
                <a:lnTo>
                  <a:pt x="1530409" y="1149383"/>
                </a:lnTo>
                <a:lnTo>
                  <a:pt x="1749312" y="1144110"/>
                </a:lnTo>
                <a:lnTo>
                  <a:pt x="1847130" y="1203253"/>
                </a:lnTo>
                <a:lnTo>
                  <a:pt x="1855967" y="1187759"/>
                </a:lnTo>
                <a:cubicBezTo>
                  <a:pt x="1863438" y="1172049"/>
                  <a:pt x="1865541" y="1123865"/>
                  <a:pt x="1862180" y="1109316"/>
                </a:cubicBezTo>
                <a:lnTo>
                  <a:pt x="1862072" y="1108903"/>
                </a:lnTo>
                <a:close/>
              </a:path>
            </a:pathLst>
          </a:custGeom>
          <a:solidFill>
            <a:srgbClr val="3566FC"/>
          </a:solidFill>
          <a:ln w="9827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en-CZ"/>
          </a:p>
        </p:txBody>
      </p:sp>
      <p:sp>
        <p:nvSpPr>
          <p:cNvPr id="80" name="Freeform 79">
            <a:hlinkClick r:id="rId9"/>
            <a:extLst>
              <a:ext uri="{FF2B5EF4-FFF2-40B4-BE49-F238E27FC236}">
                <a16:creationId xmlns:a16="http://schemas.microsoft.com/office/drawing/2014/main" id="{BA602D3E-182E-774A-2DDC-AC993AA231A1}"/>
              </a:ext>
            </a:extLst>
          </p:cNvPr>
          <p:cNvSpPr/>
          <p:nvPr/>
        </p:nvSpPr>
        <p:spPr>
          <a:xfrm>
            <a:off x="6844390" y="1923056"/>
            <a:ext cx="1864751" cy="1456192"/>
          </a:xfrm>
          <a:custGeom>
            <a:avLst/>
            <a:gdLst>
              <a:gd name="connsiteX0" fmla="*/ 1863906 w 1864751"/>
              <a:gd name="connsiteY0" fmla="*/ 1190849 h 1456192"/>
              <a:gd name="connsiteX1" fmla="*/ 1862117 w 1864751"/>
              <a:gd name="connsiteY1" fmla="*/ 1140137 h 1456192"/>
              <a:gd name="connsiteX2" fmla="*/ 1854017 w 1864751"/>
              <a:gd name="connsiteY2" fmla="*/ 1101663 h 1456192"/>
              <a:gd name="connsiteX3" fmla="*/ 1813312 w 1864751"/>
              <a:gd name="connsiteY3" fmla="*/ 1027657 h 1456192"/>
              <a:gd name="connsiteX4" fmla="*/ 1802587 w 1864751"/>
              <a:gd name="connsiteY4" fmla="*/ 1015212 h 1456192"/>
              <a:gd name="connsiteX5" fmla="*/ 1703914 w 1864751"/>
              <a:gd name="connsiteY5" fmla="*/ 901148 h 1456192"/>
              <a:gd name="connsiteX6" fmla="*/ 1678356 w 1864751"/>
              <a:gd name="connsiteY6" fmla="*/ 884277 h 1456192"/>
              <a:gd name="connsiteX7" fmla="*/ 1627122 w 1864751"/>
              <a:gd name="connsiteY7" fmla="*/ 879014 h 1456192"/>
              <a:gd name="connsiteX8" fmla="*/ 1613763 w 1864751"/>
              <a:gd name="connsiteY8" fmla="*/ 863304 h 1456192"/>
              <a:gd name="connsiteX9" fmla="*/ 1599776 w 1864751"/>
              <a:gd name="connsiteY9" fmla="*/ 820708 h 1456192"/>
              <a:gd name="connsiteX10" fmla="*/ 1589257 w 1864751"/>
              <a:gd name="connsiteY10" fmla="*/ 787507 h 1456192"/>
              <a:gd name="connsiteX11" fmla="*/ 1559591 w 1864751"/>
              <a:gd name="connsiteY11" fmla="*/ 763572 h 1456192"/>
              <a:gd name="connsiteX12" fmla="*/ 1514786 w 1864751"/>
              <a:gd name="connsiteY12" fmla="*/ 774118 h 1456192"/>
              <a:gd name="connsiteX13" fmla="*/ 1499107 w 1864751"/>
              <a:gd name="connsiteY13" fmla="*/ 796882 h 1456192"/>
              <a:gd name="connsiteX14" fmla="*/ 1483959 w 1864751"/>
              <a:gd name="connsiteY14" fmla="*/ 819655 h 1456192"/>
              <a:gd name="connsiteX15" fmla="*/ 1468821 w 1864751"/>
              <a:gd name="connsiteY15" fmla="*/ 789927 h 1456192"/>
              <a:gd name="connsiteX16" fmla="*/ 1454302 w 1864751"/>
              <a:gd name="connsiteY16" fmla="*/ 751453 h 1456192"/>
              <a:gd name="connsiteX17" fmla="*/ 1445573 w 1864751"/>
              <a:gd name="connsiteY17" fmla="*/ 728148 h 1456192"/>
              <a:gd name="connsiteX18" fmla="*/ 1424006 w 1864751"/>
              <a:gd name="connsiteY18" fmla="*/ 712448 h 1456192"/>
              <a:gd name="connsiteX19" fmla="*/ 1389710 w 1864751"/>
              <a:gd name="connsiteY19" fmla="*/ 704322 h 1456192"/>
              <a:gd name="connsiteX20" fmla="*/ 1375722 w 1864751"/>
              <a:gd name="connsiteY20" fmla="*/ 669320 h 1456192"/>
              <a:gd name="connsiteX21" fmla="*/ 1382140 w 1864751"/>
              <a:gd name="connsiteY21" fmla="*/ 636119 h 1456192"/>
              <a:gd name="connsiteX22" fmla="*/ 1394340 w 1864751"/>
              <a:gd name="connsiteY22" fmla="*/ 634329 h 1456192"/>
              <a:gd name="connsiteX23" fmla="*/ 1410018 w 1864751"/>
              <a:gd name="connsiteY23" fmla="*/ 622091 h 1456192"/>
              <a:gd name="connsiteX24" fmla="*/ 1414648 w 1864751"/>
              <a:gd name="connsiteY24" fmla="*/ 602279 h 1456192"/>
              <a:gd name="connsiteX25" fmla="*/ 1428007 w 1864751"/>
              <a:gd name="connsiteY25" fmla="*/ 587729 h 1456192"/>
              <a:gd name="connsiteX26" fmla="*/ 1454725 w 1864751"/>
              <a:gd name="connsiteY26" fmla="*/ 566746 h 1456192"/>
              <a:gd name="connsiteX27" fmla="*/ 1468084 w 1864751"/>
              <a:gd name="connsiteY27" fmla="*/ 558001 h 1456192"/>
              <a:gd name="connsiteX28" fmla="*/ 1490801 w 1864751"/>
              <a:gd name="connsiteY28" fmla="*/ 564434 h 1456192"/>
              <a:gd name="connsiteX29" fmla="*/ 1501319 w 1864751"/>
              <a:gd name="connsiteY29" fmla="*/ 545242 h 1456192"/>
              <a:gd name="connsiteX30" fmla="*/ 1504789 w 1864751"/>
              <a:gd name="connsiteY30" fmla="*/ 528380 h 1456192"/>
              <a:gd name="connsiteX31" fmla="*/ 1514048 w 1864751"/>
              <a:gd name="connsiteY31" fmla="*/ 516674 h 1456192"/>
              <a:gd name="connsiteX32" fmla="*/ 1583261 w 1864751"/>
              <a:gd name="connsiteY32" fmla="*/ 518464 h 1456192"/>
              <a:gd name="connsiteX33" fmla="*/ 1600090 w 1864751"/>
              <a:gd name="connsiteY33" fmla="*/ 509188 h 1456192"/>
              <a:gd name="connsiteX34" fmla="*/ 1607669 w 1864751"/>
              <a:gd name="connsiteY34" fmla="*/ 490526 h 1456192"/>
              <a:gd name="connsiteX35" fmla="*/ 1624498 w 1864751"/>
              <a:gd name="connsiteY35" fmla="*/ 482410 h 1456192"/>
              <a:gd name="connsiteX36" fmla="*/ 1621028 w 1864751"/>
              <a:gd name="connsiteY36" fmla="*/ 459637 h 1456192"/>
              <a:gd name="connsiteX37" fmla="*/ 1610510 w 1864751"/>
              <a:gd name="connsiteY37" fmla="*/ 444458 h 1456192"/>
              <a:gd name="connsiteX38" fmla="*/ 1629649 w 1864751"/>
              <a:gd name="connsiteY38" fmla="*/ 433391 h 1456192"/>
              <a:gd name="connsiteX39" fmla="*/ 1631438 w 1864751"/>
              <a:gd name="connsiteY39" fmla="*/ 415359 h 1456192"/>
              <a:gd name="connsiteX40" fmla="*/ 1624498 w 1864751"/>
              <a:gd name="connsiteY40" fmla="*/ 402501 h 1456192"/>
              <a:gd name="connsiteX41" fmla="*/ 1626287 w 1864751"/>
              <a:gd name="connsiteY41" fmla="*/ 383840 h 1456192"/>
              <a:gd name="connsiteX42" fmla="*/ 1638486 w 1864751"/>
              <a:gd name="connsiteY42" fmla="*/ 375094 h 1456192"/>
              <a:gd name="connsiteX43" fmla="*/ 1657104 w 1864751"/>
              <a:gd name="connsiteY43" fmla="*/ 373304 h 1456192"/>
              <a:gd name="connsiteX44" fmla="*/ 1677511 w 1864751"/>
              <a:gd name="connsiteY44" fmla="*/ 361597 h 1456192"/>
              <a:gd name="connsiteX45" fmla="*/ 1661842 w 1864751"/>
              <a:gd name="connsiteY45" fmla="*/ 331869 h 1456192"/>
              <a:gd name="connsiteX46" fmla="*/ 1553594 w 1864751"/>
              <a:gd name="connsiteY46" fmla="*/ 216431 h 1456192"/>
              <a:gd name="connsiteX47" fmla="*/ 1485542 w 1864751"/>
              <a:gd name="connsiteY47" fmla="*/ 192501 h 1456192"/>
              <a:gd name="connsiteX48" fmla="*/ 1438417 w 1864751"/>
              <a:gd name="connsiteY48" fmla="*/ 192501 h 1456192"/>
              <a:gd name="connsiteX49" fmla="*/ 1419268 w 1864751"/>
              <a:gd name="connsiteY49" fmla="*/ 201251 h 1456192"/>
              <a:gd name="connsiteX50" fmla="*/ 1405280 w 1864751"/>
              <a:gd name="connsiteY50" fmla="*/ 211160 h 1456192"/>
              <a:gd name="connsiteX51" fmla="*/ 1401811 w 1864751"/>
              <a:gd name="connsiteY51" fmla="*/ 228028 h 1456192"/>
              <a:gd name="connsiteX52" fmla="*/ 1396551 w 1864751"/>
              <a:gd name="connsiteY52" fmla="*/ 264715 h 1456192"/>
              <a:gd name="connsiteX53" fmla="*/ 1363946 w 1864751"/>
              <a:gd name="connsiteY53" fmla="*/ 288645 h 1456192"/>
              <a:gd name="connsiteX54" fmla="*/ 1333649 w 1864751"/>
              <a:gd name="connsiteY54" fmla="*/ 265875 h 1456192"/>
              <a:gd name="connsiteX55" fmla="*/ 1299884 w 1864751"/>
              <a:gd name="connsiteY55" fmla="*/ 232034 h 1456192"/>
              <a:gd name="connsiteX56" fmla="*/ 1260328 w 1864751"/>
              <a:gd name="connsiteY56" fmla="*/ 218646 h 1456192"/>
              <a:gd name="connsiteX57" fmla="*/ 1222571 w 1864751"/>
              <a:gd name="connsiteY57" fmla="*/ 227395 h 1456192"/>
              <a:gd name="connsiteX58" fmla="*/ 1207423 w 1864751"/>
              <a:gd name="connsiteY58" fmla="*/ 260603 h 1456192"/>
              <a:gd name="connsiteX59" fmla="*/ 1204474 w 1864751"/>
              <a:gd name="connsiteY59" fmla="*/ 295603 h 1456192"/>
              <a:gd name="connsiteX60" fmla="*/ 1193435 w 1864751"/>
              <a:gd name="connsiteY60" fmla="*/ 327124 h 1456192"/>
              <a:gd name="connsiteX61" fmla="*/ 1157979 w 1864751"/>
              <a:gd name="connsiteY61" fmla="*/ 353373 h 1456192"/>
              <a:gd name="connsiteX62" fmla="*/ 1119583 w 1864751"/>
              <a:gd name="connsiteY62" fmla="*/ 346944 h 1456192"/>
              <a:gd name="connsiteX63" fmla="*/ 1103914 w 1864751"/>
              <a:gd name="connsiteY63" fmla="*/ 325333 h 1456192"/>
              <a:gd name="connsiteX64" fmla="*/ 1110333 w 1864751"/>
              <a:gd name="connsiteY64" fmla="*/ 302561 h 1456192"/>
              <a:gd name="connsiteX65" fmla="*/ 1130111 w 1864751"/>
              <a:gd name="connsiteY65" fmla="*/ 287380 h 1456192"/>
              <a:gd name="connsiteX66" fmla="*/ 1142939 w 1864751"/>
              <a:gd name="connsiteY66" fmla="*/ 270513 h 1456192"/>
              <a:gd name="connsiteX67" fmla="*/ 1127270 w 1864751"/>
              <a:gd name="connsiteY67" fmla="*/ 198194 h 1456192"/>
              <a:gd name="connsiteX68" fmla="*/ 1058047 w 1864751"/>
              <a:gd name="connsiteY68" fmla="*/ 177742 h 1456192"/>
              <a:gd name="connsiteX69" fmla="*/ 983576 w 1864751"/>
              <a:gd name="connsiteY69" fmla="*/ 210422 h 1456192"/>
              <a:gd name="connsiteX70" fmla="*/ 928351 w 1864751"/>
              <a:gd name="connsiteY70" fmla="*/ 197561 h 1456192"/>
              <a:gd name="connsiteX71" fmla="*/ 906794 w 1864751"/>
              <a:gd name="connsiteY71" fmla="*/ 146852 h 1456192"/>
              <a:gd name="connsiteX72" fmla="*/ 902685 w 1864751"/>
              <a:gd name="connsiteY72" fmla="*/ 92034 h 1456192"/>
              <a:gd name="connsiteX73" fmla="*/ 900896 w 1864751"/>
              <a:gd name="connsiteY73" fmla="*/ 70422 h 1456192"/>
              <a:gd name="connsiteX74" fmla="*/ 870600 w 1864751"/>
              <a:gd name="connsiteY74" fmla="*/ 38901 h 1456192"/>
              <a:gd name="connsiteX75" fmla="*/ 820006 w 1864751"/>
              <a:gd name="connsiteY75" fmla="*/ 47650 h 1456192"/>
              <a:gd name="connsiteX76" fmla="*/ 776351 w 1864751"/>
              <a:gd name="connsiteY76" fmla="*/ 72741 h 1456192"/>
              <a:gd name="connsiteX77" fmla="*/ 753634 w 1864751"/>
              <a:gd name="connsiteY77" fmla="*/ 79172 h 1456192"/>
              <a:gd name="connsiteX78" fmla="*/ 682632 w 1864751"/>
              <a:gd name="connsiteY78" fmla="*/ 57033 h 1456192"/>
              <a:gd name="connsiteX79" fmla="*/ 646025 w 1864751"/>
              <a:gd name="connsiteY79" fmla="*/ 26145 h 1456192"/>
              <a:gd name="connsiteX80" fmla="*/ 618148 w 1864751"/>
              <a:gd name="connsiteY80" fmla="*/ 9277 h 1456192"/>
              <a:gd name="connsiteX81" fmla="*/ 596591 w 1864751"/>
              <a:gd name="connsiteY81" fmla="*/ 1160 h 1456192"/>
              <a:gd name="connsiteX82" fmla="*/ 547677 w 1864751"/>
              <a:gd name="connsiteY82" fmla="*/ 0 h 1456192"/>
              <a:gd name="connsiteX83" fmla="*/ 525579 w 1864751"/>
              <a:gd name="connsiteY83" fmla="*/ 1792 h 1456192"/>
              <a:gd name="connsiteX84" fmla="*/ 515700 w 1864751"/>
              <a:gd name="connsiteY84" fmla="*/ 5903 h 1456192"/>
              <a:gd name="connsiteX85" fmla="*/ 540520 w 1864751"/>
              <a:gd name="connsiteY85" fmla="*/ 55663 h 1456192"/>
              <a:gd name="connsiteX86" fmla="*/ 553250 w 1864751"/>
              <a:gd name="connsiteY86" fmla="*/ 154338 h 1456192"/>
              <a:gd name="connsiteX87" fmla="*/ 582180 w 1864751"/>
              <a:gd name="connsiteY87" fmla="*/ 236778 h 1456192"/>
              <a:gd name="connsiteX88" fmla="*/ 570600 w 1864751"/>
              <a:gd name="connsiteY88" fmla="*/ 275046 h 1456192"/>
              <a:gd name="connsiteX89" fmla="*/ 612259 w 1864751"/>
              <a:gd name="connsiteY89" fmla="*/ 322591 h 1456192"/>
              <a:gd name="connsiteX90" fmla="*/ 578700 w 1864751"/>
              <a:gd name="connsiteY90" fmla="*/ 373619 h 1456192"/>
              <a:gd name="connsiteX91" fmla="*/ 594900 w 1864751"/>
              <a:gd name="connsiteY91" fmla="*/ 395645 h 1456192"/>
              <a:gd name="connsiteX92" fmla="*/ 601850 w 1864751"/>
              <a:gd name="connsiteY92" fmla="*/ 420002 h 1456192"/>
              <a:gd name="connsiteX93" fmla="*/ 665489 w 1864751"/>
              <a:gd name="connsiteY93" fmla="*/ 510555 h 1456192"/>
              <a:gd name="connsiteX94" fmla="*/ 585541 w 1864751"/>
              <a:gd name="connsiteY94" fmla="*/ 502439 h 1456192"/>
              <a:gd name="connsiteX95" fmla="*/ 511385 w 1864751"/>
              <a:gd name="connsiteY95" fmla="*/ 517520 h 1456192"/>
              <a:gd name="connsiteX96" fmla="*/ 476675 w 1864751"/>
              <a:gd name="connsiteY96" fmla="*/ 474609 h 1456192"/>
              <a:gd name="connsiteX97" fmla="*/ 465095 w 1864751"/>
              <a:gd name="connsiteY97" fmla="*/ 474609 h 1456192"/>
              <a:gd name="connsiteX98" fmla="*/ 436176 w 1864751"/>
              <a:gd name="connsiteY98" fmla="*/ 503600 h 1456192"/>
              <a:gd name="connsiteX99" fmla="*/ 421126 w 1864751"/>
              <a:gd name="connsiteY99" fmla="*/ 556525 h 1456192"/>
              <a:gd name="connsiteX100" fmla="*/ 372537 w 1864751"/>
              <a:gd name="connsiteY100" fmla="*/ 598796 h 1456192"/>
              <a:gd name="connsiteX101" fmla="*/ 351707 w 1864751"/>
              <a:gd name="connsiteY101" fmla="*/ 557047 h 1456192"/>
              <a:gd name="connsiteX102" fmla="*/ 340137 w 1864751"/>
              <a:gd name="connsiteY102" fmla="*/ 551252 h 1456192"/>
              <a:gd name="connsiteX103" fmla="*/ 327407 w 1864751"/>
              <a:gd name="connsiteY103" fmla="*/ 567484 h 1456192"/>
              <a:gd name="connsiteX104" fmla="*/ 256720 w 1864751"/>
              <a:gd name="connsiteY104" fmla="*/ 521101 h 1456192"/>
              <a:gd name="connsiteX105" fmla="*/ 164043 w 1864751"/>
              <a:gd name="connsiteY105" fmla="*/ 566323 h 1456192"/>
              <a:gd name="connsiteX106" fmla="*/ 66747 w 1864751"/>
              <a:gd name="connsiteY106" fmla="*/ 531538 h 1456192"/>
              <a:gd name="connsiteX107" fmla="*/ 26247 w 1864751"/>
              <a:gd name="connsiteY107" fmla="*/ 530377 h 1456192"/>
              <a:gd name="connsiteX108" fmla="*/ 1948 w 1864751"/>
              <a:gd name="connsiteY108" fmla="*/ 560529 h 1456192"/>
              <a:gd name="connsiteX109" fmla="*/ 36667 w 1864751"/>
              <a:gd name="connsiteY109" fmla="*/ 625574 h 1456192"/>
              <a:gd name="connsiteX110" fmla="*/ 51707 w 1864751"/>
              <a:gd name="connsiteY110" fmla="*/ 689359 h 1456192"/>
              <a:gd name="connsiteX111" fmla="*/ 41287 w 1864751"/>
              <a:gd name="connsiteY111" fmla="*/ 753243 h 1456192"/>
              <a:gd name="connsiteX112" fmla="*/ 32037 w 1864751"/>
              <a:gd name="connsiteY112" fmla="*/ 792671 h 1456192"/>
              <a:gd name="connsiteX113" fmla="*/ 798 w 1864751"/>
              <a:gd name="connsiteY113" fmla="*/ 810064 h 1456192"/>
              <a:gd name="connsiteX114" fmla="*/ 29717 w 1864751"/>
              <a:gd name="connsiteY114" fmla="*/ 855286 h 1456192"/>
              <a:gd name="connsiteX115" fmla="*/ 91046 w 1864751"/>
              <a:gd name="connsiteY115" fmla="*/ 880804 h 1456192"/>
              <a:gd name="connsiteX116" fmla="*/ 137326 w 1864751"/>
              <a:gd name="connsiteY116" fmla="*/ 931831 h 1456192"/>
              <a:gd name="connsiteX117" fmla="*/ 120919 w 1864751"/>
              <a:gd name="connsiteY117" fmla="*/ 972410 h 1456192"/>
              <a:gd name="connsiteX118" fmla="*/ 196345 w 1864751"/>
              <a:gd name="connsiteY118" fmla="*/ 973571 h 1456192"/>
              <a:gd name="connsiteX119" fmla="*/ 270502 w 1864751"/>
              <a:gd name="connsiteY119" fmla="*/ 990963 h 1456192"/>
              <a:gd name="connsiteX120" fmla="*/ 337719 w 1864751"/>
              <a:gd name="connsiteY120" fmla="*/ 975893 h 1456192"/>
              <a:gd name="connsiteX121" fmla="*/ 337719 w 1864751"/>
              <a:gd name="connsiteY121" fmla="*/ 1107035 h 1456192"/>
              <a:gd name="connsiteX122" fmla="*/ 380528 w 1864751"/>
              <a:gd name="connsiteY122" fmla="*/ 1152267 h 1456192"/>
              <a:gd name="connsiteX123" fmla="*/ 318049 w 1864751"/>
              <a:gd name="connsiteY123" fmla="*/ 1228910 h 1456192"/>
              <a:gd name="connsiteX124" fmla="*/ 337719 w 1864751"/>
              <a:gd name="connsiteY124" fmla="*/ 1246302 h 1456192"/>
              <a:gd name="connsiteX125" fmla="*/ 336559 w 1864751"/>
              <a:gd name="connsiteY125" fmla="*/ 1268338 h 1456192"/>
              <a:gd name="connsiteX126" fmla="*/ 402302 w 1864751"/>
              <a:gd name="connsiteY126" fmla="*/ 1282465 h 1456192"/>
              <a:gd name="connsiteX127" fmla="*/ 422286 w 1864751"/>
              <a:gd name="connsiteY127" fmla="*/ 1296168 h 1456192"/>
              <a:gd name="connsiteX128" fmla="*/ 388835 w 1864751"/>
              <a:gd name="connsiteY128" fmla="*/ 1341607 h 1456192"/>
              <a:gd name="connsiteX129" fmla="*/ 426916 w 1864751"/>
              <a:gd name="connsiteY129" fmla="*/ 1340230 h 1456192"/>
              <a:gd name="connsiteX130" fmla="*/ 488245 w 1864751"/>
              <a:gd name="connsiteY130" fmla="*/ 1347195 h 1456192"/>
              <a:gd name="connsiteX131" fmla="*/ 590171 w 1864751"/>
              <a:gd name="connsiteY131" fmla="*/ 1249775 h 1456192"/>
              <a:gd name="connsiteX132" fmla="*/ 628351 w 1864751"/>
              <a:gd name="connsiteY132" fmla="*/ 1281087 h 1456192"/>
              <a:gd name="connsiteX133" fmla="*/ 695568 w 1864751"/>
              <a:gd name="connsiteY133" fmla="*/ 1269489 h 1456192"/>
              <a:gd name="connsiteX134" fmla="*/ 756897 w 1864751"/>
              <a:gd name="connsiteY134" fmla="*/ 1296168 h 1456192"/>
              <a:gd name="connsiteX135" fmla="*/ 808966 w 1864751"/>
              <a:gd name="connsiteY135" fmla="*/ 1228802 h 1456192"/>
              <a:gd name="connsiteX136" fmla="*/ 880804 w 1864751"/>
              <a:gd name="connsiteY136" fmla="*/ 1197489 h 1456192"/>
              <a:gd name="connsiteX137" fmla="*/ 909733 w 1864751"/>
              <a:gd name="connsiteY137" fmla="*/ 1276238 h 1456192"/>
              <a:gd name="connsiteX138" fmla="*/ 1030179 w 1864751"/>
              <a:gd name="connsiteY138" fmla="*/ 1193692 h 1456192"/>
              <a:gd name="connsiteX139" fmla="*/ 1132106 w 1864751"/>
              <a:gd name="connsiteY139" fmla="*/ 1225319 h 1456192"/>
              <a:gd name="connsiteX140" fmla="*/ 1163346 w 1864751"/>
              <a:gd name="connsiteY140" fmla="*/ 1307766 h 1456192"/>
              <a:gd name="connsiteX141" fmla="*/ 1232873 w 1864751"/>
              <a:gd name="connsiteY141" fmla="*/ 1330953 h 1456192"/>
              <a:gd name="connsiteX142" fmla="*/ 1293042 w 1864751"/>
              <a:gd name="connsiteY142" fmla="*/ 1365748 h 1456192"/>
              <a:gd name="connsiteX143" fmla="*/ 1327761 w 1864751"/>
              <a:gd name="connsiteY143" fmla="*/ 1410970 h 1456192"/>
              <a:gd name="connsiteX144" fmla="*/ 1376351 w 1864751"/>
              <a:gd name="connsiteY144" fmla="*/ 1419086 h 1456192"/>
              <a:gd name="connsiteX145" fmla="*/ 1404120 w 1864751"/>
              <a:gd name="connsiteY145" fmla="*/ 1456193 h 1456192"/>
              <a:gd name="connsiteX146" fmla="*/ 1449250 w 1864751"/>
              <a:gd name="connsiteY146" fmla="*/ 1417925 h 1456192"/>
              <a:gd name="connsiteX147" fmla="*/ 1468919 w 1864751"/>
              <a:gd name="connsiteY147" fmla="*/ 1437216 h 1456192"/>
              <a:gd name="connsiteX148" fmla="*/ 1483959 w 1864751"/>
              <a:gd name="connsiteY148" fmla="*/ 1442283 h 1456192"/>
              <a:gd name="connsiteX149" fmla="*/ 1505949 w 1864751"/>
              <a:gd name="connsiteY149" fmla="*/ 1427202 h 1456192"/>
              <a:gd name="connsiteX150" fmla="*/ 1549918 w 1864751"/>
              <a:gd name="connsiteY150" fmla="*/ 1444604 h 1456192"/>
              <a:gd name="connsiteX151" fmla="*/ 1575378 w 1864751"/>
              <a:gd name="connsiteY151" fmla="*/ 1437216 h 1456192"/>
              <a:gd name="connsiteX152" fmla="*/ 1549918 w 1864751"/>
              <a:gd name="connsiteY152" fmla="*/ 1400533 h 1456192"/>
              <a:gd name="connsiteX153" fmla="*/ 1589257 w 1864751"/>
              <a:gd name="connsiteY153" fmla="*/ 1372703 h 1456192"/>
              <a:gd name="connsiteX154" fmla="*/ 1582318 w 1864751"/>
              <a:gd name="connsiteY154" fmla="*/ 1340230 h 1456192"/>
              <a:gd name="connsiteX155" fmla="*/ 1738623 w 1864751"/>
              <a:gd name="connsiteY155" fmla="*/ 1246194 h 1456192"/>
              <a:gd name="connsiteX156" fmla="*/ 1745574 w 1864751"/>
              <a:gd name="connsiteY156" fmla="*/ 1193594 h 1456192"/>
              <a:gd name="connsiteX157" fmla="*/ 1801112 w 1864751"/>
              <a:gd name="connsiteY157" fmla="*/ 1193594 h 1456192"/>
              <a:gd name="connsiteX158" fmla="*/ 1864751 w 1864751"/>
              <a:gd name="connsiteY158" fmla="*/ 1210563 h 1456192"/>
              <a:gd name="connsiteX159" fmla="*/ 1862962 w 1864751"/>
              <a:gd name="connsiteY159" fmla="*/ 1190849 h 1456192"/>
              <a:gd name="connsiteX160" fmla="*/ 1863906 w 1864751"/>
              <a:gd name="connsiteY160" fmla="*/ 1190849 h 145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1864751" h="1456192">
                <a:moveTo>
                  <a:pt x="1863906" y="1190849"/>
                </a:moveTo>
                <a:cubicBezTo>
                  <a:pt x="1864535" y="1172188"/>
                  <a:pt x="1862117" y="1140137"/>
                  <a:pt x="1862117" y="1140137"/>
                </a:cubicBezTo>
                <a:cubicBezTo>
                  <a:pt x="1862117" y="1140137"/>
                  <a:pt x="1857487" y="1109779"/>
                  <a:pt x="1854017" y="1101663"/>
                </a:cubicBezTo>
                <a:lnTo>
                  <a:pt x="1813312" y="1027657"/>
                </a:lnTo>
                <a:lnTo>
                  <a:pt x="1802587" y="1015212"/>
                </a:lnTo>
                <a:lnTo>
                  <a:pt x="1703914" y="901148"/>
                </a:lnTo>
                <a:cubicBezTo>
                  <a:pt x="1703914" y="901148"/>
                  <a:pt x="1695185" y="885969"/>
                  <a:pt x="1678356" y="884277"/>
                </a:cubicBezTo>
                <a:cubicBezTo>
                  <a:pt x="1661527" y="882487"/>
                  <a:pt x="1627122" y="879014"/>
                  <a:pt x="1627122" y="879014"/>
                </a:cubicBezTo>
                <a:cubicBezTo>
                  <a:pt x="1627122" y="879014"/>
                  <a:pt x="1617243" y="870888"/>
                  <a:pt x="1613763" y="863304"/>
                </a:cubicBezTo>
                <a:cubicBezTo>
                  <a:pt x="1610294" y="855709"/>
                  <a:pt x="1599776" y="835366"/>
                  <a:pt x="1599776" y="820708"/>
                </a:cubicBezTo>
                <a:cubicBezTo>
                  <a:pt x="1599776" y="806060"/>
                  <a:pt x="1589257" y="787507"/>
                  <a:pt x="1589257" y="787507"/>
                </a:cubicBezTo>
                <a:cubicBezTo>
                  <a:pt x="1589257" y="787507"/>
                  <a:pt x="1584627" y="763572"/>
                  <a:pt x="1559591" y="763572"/>
                </a:cubicBezTo>
                <a:cubicBezTo>
                  <a:pt x="1534564" y="763572"/>
                  <a:pt x="1521834" y="761251"/>
                  <a:pt x="1514786" y="774118"/>
                </a:cubicBezTo>
                <a:cubicBezTo>
                  <a:pt x="1507846" y="786976"/>
                  <a:pt x="1499107" y="796882"/>
                  <a:pt x="1499107" y="796882"/>
                </a:cubicBezTo>
                <a:cubicBezTo>
                  <a:pt x="1499107" y="796882"/>
                  <a:pt x="1501427" y="819026"/>
                  <a:pt x="1483959" y="819655"/>
                </a:cubicBezTo>
                <a:cubicBezTo>
                  <a:pt x="1466501" y="820285"/>
                  <a:pt x="1468821" y="789927"/>
                  <a:pt x="1468821" y="789927"/>
                </a:cubicBezTo>
                <a:lnTo>
                  <a:pt x="1454302" y="751453"/>
                </a:lnTo>
                <a:lnTo>
                  <a:pt x="1445573" y="728148"/>
                </a:lnTo>
                <a:cubicBezTo>
                  <a:pt x="1445573" y="728148"/>
                  <a:pt x="1442093" y="712969"/>
                  <a:pt x="1424006" y="712448"/>
                </a:cubicBezTo>
                <a:cubicBezTo>
                  <a:pt x="1405910" y="711916"/>
                  <a:pt x="1396659" y="715399"/>
                  <a:pt x="1389710" y="704322"/>
                </a:cubicBezTo>
                <a:cubicBezTo>
                  <a:pt x="1382770" y="693255"/>
                  <a:pt x="1375201" y="680397"/>
                  <a:pt x="1375722" y="669320"/>
                </a:cubicBezTo>
                <a:cubicBezTo>
                  <a:pt x="1376252" y="658253"/>
                  <a:pt x="1382140" y="636119"/>
                  <a:pt x="1382140" y="636119"/>
                </a:cubicBezTo>
                <a:cubicBezTo>
                  <a:pt x="1382140" y="636119"/>
                  <a:pt x="1389080" y="634959"/>
                  <a:pt x="1394340" y="634329"/>
                </a:cubicBezTo>
                <a:cubicBezTo>
                  <a:pt x="1399598" y="633690"/>
                  <a:pt x="1410018" y="622091"/>
                  <a:pt x="1410018" y="622091"/>
                </a:cubicBezTo>
                <a:cubicBezTo>
                  <a:pt x="1410018" y="622091"/>
                  <a:pt x="1412329" y="610395"/>
                  <a:pt x="1414648" y="602279"/>
                </a:cubicBezTo>
                <a:cubicBezTo>
                  <a:pt x="1416958" y="594163"/>
                  <a:pt x="1419268" y="595314"/>
                  <a:pt x="1428007" y="587729"/>
                </a:cubicBezTo>
                <a:cubicBezTo>
                  <a:pt x="1436736" y="580135"/>
                  <a:pt x="1454725" y="566746"/>
                  <a:pt x="1454725" y="566746"/>
                </a:cubicBezTo>
                <a:cubicBezTo>
                  <a:pt x="1454725" y="566746"/>
                  <a:pt x="1457035" y="553357"/>
                  <a:pt x="1468084" y="558001"/>
                </a:cubicBezTo>
                <a:cubicBezTo>
                  <a:pt x="1479123" y="562634"/>
                  <a:pt x="1480283" y="567277"/>
                  <a:pt x="1490801" y="564434"/>
                </a:cubicBezTo>
                <a:cubicBezTo>
                  <a:pt x="1501319" y="561483"/>
                  <a:pt x="1501319" y="545242"/>
                  <a:pt x="1501319" y="545242"/>
                </a:cubicBezTo>
                <a:lnTo>
                  <a:pt x="1504789" y="528380"/>
                </a:lnTo>
                <a:cubicBezTo>
                  <a:pt x="1504789" y="528380"/>
                  <a:pt x="1503639" y="517835"/>
                  <a:pt x="1514048" y="516674"/>
                </a:cubicBezTo>
                <a:cubicBezTo>
                  <a:pt x="1524567" y="515513"/>
                  <a:pt x="1583261" y="518464"/>
                  <a:pt x="1583261" y="518464"/>
                </a:cubicBezTo>
                <a:cubicBezTo>
                  <a:pt x="1583261" y="518464"/>
                  <a:pt x="1594310" y="517303"/>
                  <a:pt x="1600090" y="509188"/>
                </a:cubicBezTo>
                <a:cubicBezTo>
                  <a:pt x="1605880" y="501072"/>
                  <a:pt x="1603560" y="491687"/>
                  <a:pt x="1607669" y="490526"/>
                </a:cubicBezTo>
                <a:cubicBezTo>
                  <a:pt x="1611768" y="489365"/>
                  <a:pt x="1625127" y="492848"/>
                  <a:pt x="1624498" y="482410"/>
                </a:cubicBezTo>
                <a:cubicBezTo>
                  <a:pt x="1623869" y="471973"/>
                  <a:pt x="1626808" y="462588"/>
                  <a:pt x="1621028" y="459637"/>
                </a:cubicBezTo>
                <a:cubicBezTo>
                  <a:pt x="1615238" y="456686"/>
                  <a:pt x="1607040" y="449730"/>
                  <a:pt x="1610510" y="444458"/>
                </a:cubicBezTo>
                <a:cubicBezTo>
                  <a:pt x="1613980" y="439185"/>
                  <a:pt x="1625019" y="443297"/>
                  <a:pt x="1629649" y="433391"/>
                </a:cubicBezTo>
                <a:cubicBezTo>
                  <a:pt x="1634279" y="423484"/>
                  <a:pt x="1632598" y="420533"/>
                  <a:pt x="1631438" y="415359"/>
                </a:cubicBezTo>
                <a:cubicBezTo>
                  <a:pt x="1630278" y="410096"/>
                  <a:pt x="1624498" y="402501"/>
                  <a:pt x="1624498" y="402501"/>
                </a:cubicBezTo>
                <a:cubicBezTo>
                  <a:pt x="1624498" y="402501"/>
                  <a:pt x="1622709" y="386161"/>
                  <a:pt x="1626287" y="383840"/>
                </a:cubicBezTo>
                <a:cubicBezTo>
                  <a:pt x="1629865" y="381518"/>
                  <a:pt x="1638486" y="375094"/>
                  <a:pt x="1638486" y="375094"/>
                </a:cubicBezTo>
                <a:lnTo>
                  <a:pt x="1657104" y="373304"/>
                </a:lnTo>
                <a:cubicBezTo>
                  <a:pt x="1657104" y="373304"/>
                  <a:pt x="1678041" y="373304"/>
                  <a:pt x="1677511" y="361597"/>
                </a:cubicBezTo>
                <a:cubicBezTo>
                  <a:pt x="1676990" y="349901"/>
                  <a:pt x="1661842" y="331869"/>
                  <a:pt x="1661842" y="331869"/>
                </a:cubicBezTo>
                <a:cubicBezTo>
                  <a:pt x="1661842" y="331869"/>
                  <a:pt x="1594939" y="239730"/>
                  <a:pt x="1553594" y="216431"/>
                </a:cubicBezTo>
                <a:cubicBezTo>
                  <a:pt x="1512259" y="193133"/>
                  <a:pt x="1485542" y="192501"/>
                  <a:pt x="1485542" y="192501"/>
                </a:cubicBezTo>
                <a:lnTo>
                  <a:pt x="1438417" y="192501"/>
                </a:lnTo>
                <a:cubicBezTo>
                  <a:pt x="1438417" y="192501"/>
                  <a:pt x="1422748" y="194820"/>
                  <a:pt x="1419268" y="201251"/>
                </a:cubicBezTo>
                <a:cubicBezTo>
                  <a:pt x="1415798" y="207682"/>
                  <a:pt x="1405280" y="211160"/>
                  <a:pt x="1405280" y="211160"/>
                </a:cubicBezTo>
                <a:cubicBezTo>
                  <a:pt x="1405280" y="211160"/>
                  <a:pt x="1403491" y="218118"/>
                  <a:pt x="1401811" y="228028"/>
                </a:cubicBezTo>
                <a:cubicBezTo>
                  <a:pt x="1400021" y="237938"/>
                  <a:pt x="1405280" y="256597"/>
                  <a:pt x="1396551" y="264715"/>
                </a:cubicBezTo>
                <a:cubicBezTo>
                  <a:pt x="1387822" y="272833"/>
                  <a:pt x="1387822" y="287486"/>
                  <a:pt x="1363946" y="288645"/>
                </a:cubicBezTo>
                <a:cubicBezTo>
                  <a:pt x="1340069" y="289805"/>
                  <a:pt x="1337748" y="274624"/>
                  <a:pt x="1333649" y="265875"/>
                </a:cubicBezTo>
                <a:cubicBezTo>
                  <a:pt x="1329550" y="257124"/>
                  <a:pt x="1299884" y="232034"/>
                  <a:pt x="1299884" y="232034"/>
                </a:cubicBezTo>
                <a:cubicBezTo>
                  <a:pt x="1299884" y="232034"/>
                  <a:pt x="1278946" y="215166"/>
                  <a:pt x="1260328" y="218646"/>
                </a:cubicBezTo>
                <a:cubicBezTo>
                  <a:pt x="1241710" y="222124"/>
                  <a:pt x="1225412" y="221597"/>
                  <a:pt x="1222571" y="227395"/>
                </a:cubicBezTo>
                <a:cubicBezTo>
                  <a:pt x="1219730" y="233193"/>
                  <a:pt x="1209212" y="254172"/>
                  <a:pt x="1207423" y="260603"/>
                </a:cubicBezTo>
                <a:cubicBezTo>
                  <a:pt x="1205634" y="267034"/>
                  <a:pt x="1205103" y="290965"/>
                  <a:pt x="1204474" y="295603"/>
                </a:cubicBezTo>
                <a:cubicBezTo>
                  <a:pt x="1203845" y="300242"/>
                  <a:pt x="1199215" y="323013"/>
                  <a:pt x="1193435" y="327124"/>
                </a:cubicBezTo>
                <a:cubicBezTo>
                  <a:pt x="1187645" y="331236"/>
                  <a:pt x="1181226" y="350422"/>
                  <a:pt x="1157979" y="353373"/>
                </a:cubicBezTo>
                <a:cubicBezTo>
                  <a:pt x="1134731" y="356325"/>
                  <a:pt x="1126532" y="353373"/>
                  <a:pt x="1119583" y="346944"/>
                </a:cubicBezTo>
                <a:cubicBezTo>
                  <a:pt x="1112643" y="340513"/>
                  <a:pt x="1106755" y="332923"/>
                  <a:pt x="1103914" y="325333"/>
                </a:cubicBezTo>
                <a:cubicBezTo>
                  <a:pt x="1100965" y="317742"/>
                  <a:pt x="1106863" y="308992"/>
                  <a:pt x="1110333" y="302561"/>
                </a:cubicBezTo>
                <a:cubicBezTo>
                  <a:pt x="1113803" y="296131"/>
                  <a:pt x="1120851" y="288540"/>
                  <a:pt x="1130111" y="287380"/>
                </a:cubicBezTo>
                <a:cubicBezTo>
                  <a:pt x="1139361" y="286220"/>
                  <a:pt x="1142939" y="281582"/>
                  <a:pt x="1142939" y="270513"/>
                </a:cubicBezTo>
                <a:cubicBezTo>
                  <a:pt x="1142939" y="259444"/>
                  <a:pt x="1139990" y="221491"/>
                  <a:pt x="1127270" y="198194"/>
                </a:cubicBezTo>
                <a:cubicBezTo>
                  <a:pt x="1114432" y="174895"/>
                  <a:pt x="1082455" y="165513"/>
                  <a:pt x="1058047" y="177742"/>
                </a:cubicBezTo>
                <a:cubicBezTo>
                  <a:pt x="1033649" y="189971"/>
                  <a:pt x="1012082" y="209790"/>
                  <a:pt x="983576" y="210422"/>
                </a:cubicBezTo>
                <a:cubicBezTo>
                  <a:pt x="955069" y="211055"/>
                  <a:pt x="928351" y="197561"/>
                  <a:pt x="928351" y="197561"/>
                </a:cubicBezTo>
                <a:cubicBezTo>
                  <a:pt x="928351" y="197561"/>
                  <a:pt x="905103" y="166039"/>
                  <a:pt x="906794" y="146852"/>
                </a:cubicBezTo>
                <a:cubicBezTo>
                  <a:pt x="908573" y="127666"/>
                  <a:pt x="902685" y="92034"/>
                  <a:pt x="902685" y="92034"/>
                </a:cubicBezTo>
                <a:lnTo>
                  <a:pt x="900896" y="70422"/>
                </a:lnTo>
                <a:cubicBezTo>
                  <a:pt x="900896" y="70422"/>
                  <a:pt x="886387" y="39533"/>
                  <a:pt x="870600" y="38901"/>
                </a:cubicBezTo>
                <a:cubicBezTo>
                  <a:pt x="854823" y="38268"/>
                  <a:pt x="838623" y="33102"/>
                  <a:pt x="820006" y="47650"/>
                </a:cubicBezTo>
                <a:cubicBezTo>
                  <a:pt x="801387" y="62199"/>
                  <a:pt x="776351" y="72741"/>
                  <a:pt x="776351" y="72741"/>
                </a:cubicBezTo>
                <a:cubicBezTo>
                  <a:pt x="776351" y="72741"/>
                  <a:pt x="776351" y="80331"/>
                  <a:pt x="753634" y="79172"/>
                </a:cubicBezTo>
                <a:cubicBezTo>
                  <a:pt x="730917" y="78012"/>
                  <a:pt x="682632" y="57033"/>
                  <a:pt x="682632" y="57033"/>
                </a:cubicBezTo>
                <a:lnTo>
                  <a:pt x="646025" y="26145"/>
                </a:lnTo>
                <a:lnTo>
                  <a:pt x="618148" y="9277"/>
                </a:lnTo>
                <a:cubicBezTo>
                  <a:pt x="618148" y="9277"/>
                  <a:pt x="618777" y="1686"/>
                  <a:pt x="596591" y="1160"/>
                </a:cubicBezTo>
                <a:cubicBezTo>
                  <a:pt x="574394" y="633"/>
                  <a:pt x="547677" y="0"/>
                  <a:pt x="547677" y="0"/>
                </a:cubicBezTo>
                <a:lnTo>
                  <a:pt x="525579" y="1792"/>
                </a:lnTo>
                <a:lnTo>
                  <a:pt x="515700" y="5903"/>
                </a:lnTo>
                <a:cubicBezTo>
                  <a:pt x="515700" y="5903"/>
                  <a:pt x="520851" y="27831"/>
                  <a:pt x="540520" y="55663"/>
                </a:cubicBezTo>
                <a:cubicBezTo>
                  <a:pt x="560190" y="83494"/>
                  <a:pt x="567130" y="124187"/>
                  <a:pt x="553250" y="154338"/>
                </a:cubicBezTo>
                <a:cubicBezTo>
                  <a:pt x="539360" y="184488"/>
                  <a:pt x="576390" y="215799"/>
                  <a:pt x="582180" y="236778"/>
                </a:cubicBezTo>
                <a:cubicBezTo>
                  <a:pt x="587960" y="257652"/>
                  <a:pt x="570600" y="270408"/>
                  <a:pt x="570600" y="275046"/>
                </a:cubicBezTo>
                <a:cubicBezTo>
                  <a:pt x="570600" y="279685"/>
                  <a:pt x="604160" y="290122"/>
                  <a:pt x="612259" y="322591"/>
                </a:cubicBezTo>
                <a:cubicBezTo>
                  <a:pt x="620359" y="355065"/>
                  <a:pt x="578700" y="373619"/>
                  <a:pt x="578700" y="373619"/>
                </a:cubicBezTo>
                <a:lnTo>
                  <a:pt x="594900" y="395645"/>
                </a:lnTo>
                <a:cubicBezTo>
                  <a:pt x="594900" y="395645"/>
                  <a:pt x="604160" y="402609"/>
                  <a:pt x="601850" y="420002"/>
                </a:cubicBezTo>
                <a:cubicBezTo>
                  <a:pt x="599530" y="437394"/>
                  <a:pt x="666747" y="483886"/>
                  <a:pt x="665489" y="510555"/>
                </a:cubicBezTo>
                <a:cubicBezTo>
                  <a:pt x="664329" y="537234"/>
                  <a:pt x="611099" y="515198"/>
                  <a:pt x="585541" y="502439"/>
                </a:cubicBezTo>
                <a:cubicBezTo>
                  <a:pt x="560082" y="489690"/>
                  <a:pt x="524213" y="522153"/>
                  <a:pt x="511385" y="517520"/>
                </a:cubicBezTo>
                <a:cubicBezTo>
                  <a:pt x="498547" y="512877"/>
                  <a:pt x="476675" y="474609"/>
                  <a:pt x="476675" y="474609"/>
                </a:cubicBezTo>
                <a:lnTo>
                  <a:pt x="465095" y="474609"/>
                </a:lnTo>
                <a:cubicBezTo>
                  <a:pt x="465095" y="474609"/>
                  <a:pt x="456995" y="490841"/>
                  <a:pt x="436176" y="503600"/>
                </a:cubicBezTo>
                <a:cubicBezTo>
                  <a:pt x="415346" y="516359"/>
                  <a:pt x="409556" y="533752"/>
                  <a:pt x="421126" y="556525"/>
                </a:cubicBezTo>
                <a:cubicBezTo>
                  <a:pt x="432706" y="579299"/>
                  <a:pt x="394516" y="602279"/>
                  <a:pt x="372537" y="598796"/>
                </a:cubicBezTo>
                <a:cubicBezTo>
                  <a:pt x="350547" y="595324"/>
                  <a:pt x="351707" y="557047"/>
                  <a:pt x="351707" y="557047"/>
                </a:cubicBezTo>
                <a:lnTo>
                  <a:pt x="340137" y="551252"/>
                </a:lnTo>
                <a:lnTo>
                  <a:pt x="327407" y="567484"/>
                </a:lnTo>
                <a:cubicBezTo>
                  <a:pt x="327407" y="567484"/>
                  <a:pt x="304268" y="538493"/>
                  <a:pt x="256720" y="521101"/>
                </a:cubicBezTo>
                <a:cubicBezTo>
                  <a:pt x="209281" y="503708"/>
                  <a:pt x="187193" y="547770"/>
                  <a:pt x="164043" y="566323"/>
                </a:cubicBezTo>
                <a:cubicBezTo>
                  <a:pt x="140904" y="584886"/>
                  <a:pt x="108504" y="563480"/>
                  <a:pt x="66747" y="531538"/>
                </a:cubicBezTo>
                <a:cubicBezTo>
                  <a:pt x="53181" y="521209"/>
                  <a:pt x="26247" y="530377"/>
                  <a:pt x="26247" y="530377"/>
                </a:cubicBezTo>
                <a:cubicBezTo>
                  <a:pt x="26247" y="530377"/>
                  <a:pt x="-8462" y="541976"/>
                  <a:pt x="1948" y="560529"/>
                </a:cubicBezTo>
                <a:cubicBezTo>
                  <a:pt x="12367" y="579082"/>
                  <a:pt x="45917" y="601118"/>
                  <a:pt x="36667" y="625574"/>
                </a:cubicBezTo>
                <a:cubicBezTo>
                  <a:pt x="27407" y="649931"/>
                  <a:pt x="33197" y="660368"/>
                  <a:pt x="51707" y="689359"/>
                </a:cubicBezTo>
                <a:cubicBezTo>
                  <a:pt x="70217" y="718350"/>
                  <a:pt x="45917" y="749652"/>
                  <a:pt x="41287" y="753243"/>
                </a:cubicBezTo>
                <a:cubicBezTo>
                  <a:pt x="36667" y="756716"/>
                  <a:pt x="49387" y="779912"/>
                  <a:pt x="32037" y="792671"/>
                </a:cubicBezTo>
                <a:cubicBezTo>
                  <a:pt x="14678" y="805421"/>
                  <a:pt x="798" y="810064"/>
                  <a:pt x="798" y="810064"/>
                </a:cubicBezTo>
                <a:cubicBezTo>
                  <a:pt x="798" y="810064"/>
                  <a:pt x="26247" y="839055"/>
                  <a:pt x="29717" y="855286"/>
                </a:cubicBezTo>
                <a:cubicBezTo>
                  <a:pt x="33197" y="871528"/>
                  <a:pt x="71376" y="868045"/>
                  <a:pt x="91046" y="880804"/>
                </a:cubicBezTo>
                <a:cubicBezTo>
                  <a:pt x="110716" y="893554"/>
                  <a:pt x="137326" y="931831"/>
                  <a:pt x="137326" y="931831"/>
                </a:cubicBezTo>
                <a:cubicBezTo>
                  <a:pt x="137326" y="931831"/>
                  <a:pt x="108091" y="960822"/>
                  <a:pt x="120919" y="972410"/>
                </a:cubicBezTo>
                <a:cubicBezTo>
                  <a:pt x="133856" y="984008"/>
                  <a:pt x="168575" y="971259"/>
                  <a:pt x="196345" y="973571"/>
                </a:cubicBezTo>
                <a:cubicBezTo>
                  <a:pt x="224114" y="975893"/>
                  <a:pt x="251884" y="1003722"/>
                  <a:pt x="270502" y="990963"/>
                </a:cubicBezTo>
                <a:cubicBezTo>
                  <a:pt x="289012" y="978214"/>
                  <a:pt x="327201" y="958500"/>
                  <a:pt x="337719" y="975893"/>
                </a:cubicBezTo>
                <a:cubicBezTo>
                  <a:pt x="348237" y="993285"/>
                  <a:pt x="323829" y="1094285"/>
                  <a:pt x="337719" y="1107035"/>
                </a:cubicBezTo>
                <a:cubicBezTo>
                  <a:pt x="351599" y="1119794"/>
                  <a:pt x="394408" y="1124437"/>
                  <a:pt x="380528" y="1152267"/>
                </a:cubicBezTo>
                <a:cubicBezTo>
                  <a:pt x="366639" y="1180097"/>
                  <a:pt x="318049" y="1228910"/>
                  <a:pt x="318049" y="1228910"/>
                </a:cubicBezTo>
                <a:cubicBezTo>
                  <a:pt x="318049" y="1228910"/>
                  <a:pt x="345819" y="1231222"/>
                  <a:pt x="337719" y="1246302"/>
                </a:cubicBezTo>
                <a:cubicBezTo>
                  <a:pt x="329619" y="1261373"/>
                  <a:pt x="336559" y="1268338"/>
                  <a:pt x="336559" y="1268338"/>
                </a:cubicBezTo>
                <a:cubicBezTo>
                  <a:pt x="336559" y="1268338"/>
                  <a:pt x="376842" y="1273080"/>
                  <a:pt x="402302" y="1282465"/>
                </a:cubicBezTo>
                <a:cubicBezTo>
                  <a:pt x="412613" y="1286252"/>
                  <a:pt x="420605" y="1290787"/>
                  <a:pt x="422286" y="1296168"/>
                </a:cubicBezTo>
                <a:cubicBezTo>
                  <a:pt x="426493" y="1309557"/>
                  <a:pt x="399992" y="1327795"/>
                  <a:pt x="388835" y="1341607"/>
                </a:cubicBezTo>
                <a:cubicBezTo>
                  <a:pt x="399667" y="1336757"/>
                  <a:pt x="413242" y="1334121"/>
                  <a:pt x="426916" y="1340230"/>
                </a:cubicBezTo>
                <a:cubicBezTo>
                  <a:pt x="458155" y="1354150"/>
                  <a:pt x="459315" y="1370273"/>
                  <a:pt x="488245" y="1347195"/>
                </a:cubicBezTo>
                <a:cubicBezTo>
                  <a:pt x="517164" y="1323998"/>
                  <a:pt x="573972" y="1248624"/>
                  <a:pt x="590171" y="1249775"/>
                </a:cubicBezTo>
                <a:cubicBezTo>
                  <a:pt x="606371" y="1250936"/>
                  <a:pt x="609841" y="1279927"/>
                  <a:pt x="628351" y="1281087"/>
                </a:cubicBezTo>
                <a:cubicBezTo>
                  <a:pt x="646871" y="1282248"/>
                  <a:pt x="671170" y="1261373"/>
                  <a:pt x="695568" y="1269489"/>
                </a:cubicBezTo>
                <a:cubicBezTo>
                  <a:pt x="719868" y="1277615"/>
                  <a:pt x="726808" y="1306605"/>
                  <a:pt x="756897" y="1296168"/>
                </a:cubicBezTo>
                <a:cubicBezTo>
                  <a:pt x="786977" y="1285731"/>
                  <a:pt x="791607" y="1255579"/>
                  <a:pt x="808966" y="1228802"/>
                </a:cubicBezTo>
                <a:cubicBezTo>
                  <a:pt x="826316" y="1202024"/>
                  <a:pt x="861035" y="1185891"/>
                  <a:pt x="880804" y="1197489"/>
                </a:cubicBezTo>
                <a:cubicBezTo>
                  <a:pt x="900483" y="1209088"/>
                  <a:pt x="885434" y="1265702"/>
                  <a:pt x="909733" y="1276238"/>
                </a:cubicBezTo>
                <a:cubicBezTo>
                  <a:pt x="934033" y="1286891"/>
                  <a:pt x="993150" y="1192217"/>
                  <a:pt x="1030179" y="1193692"/>
                </a:cubicBezTo>
                <a:cubicBezTo>
                  <a:pt x="1067199" y="1195168"/>
                  <a:pt x="1118217" y="1199811"/>
                  <a:pt x="1132106" y="1225319"/>
                </a:cubicBezTo>
                <a:cubicBezTo>
                  <a:pt x="1145986" y="1250837"/>
                  <a:pt x="1117066" y="1298490"/>
                  <a:pt x="1163346" y="1307766"/>
                </a:cubicBezTo>
                <a:cubicBezTo>
                  <a:pt x="1209625" y="1317043"/>
                  <a:pt x="1227093" y="1308917"/>
                  <a:pt x="1232873" y="1330953"/>
                </a:cubicBezTo>
                <a:cubicBezTo>
                  <a:pt x="1238662" y="1352989"/>
                  <a:pt x="1273372" y="1352989"/>
                  <a:pt x="1293042" y="1365748"/>
                </a:cubicBezTo>
                <a:cubicBezTo>
                  <a:pt x="1312712" y="1378497"/>
                  <a:pt x="1317342" y="1404015"/>
                  <a:pt x="1327761" y="1410970"/>
                </a:cubicBezTo>
                <a:cubicBezTo>
                  <a:pt x="1338171" y="1417925"/>
                  <a:pt x="1376351" y="1419086"/>
                  <a:pt x="1376351" y="1419086"/>
                </a:cubicBezTo>
                <a:cubicBezTo>
                  <a:pt x="1389080" y="1428363"/>
                  <a:pt x="1404120" y="1456193"/>
                  <a:pt x="1404120" y="1456193"/>
                </a:cubicBezTo>
                <a:cubicBezTo>
                  <a:pt x="1404120" y="1456193"/>
                  <a:pt x="1433050" y="1419086"/>
                  <a:pt x="1449250" y="1417925"/>
                </a:cubicBezTo>
                <a:cubicBezTo>
                  <a:pt x="1465450" y="1416764"/>
                  <a:pt x="1468919" y="1437216"/>
                  <a:pt x="1468919" y="1437216"/>
                </a:cubicBezTo>
                <a:lnTo>
                  <a:pt x="1483959" y="1442283"/>
                </a:lnTo>
                <a:cubicBezTo>
                  <a:pt x="1483959" y="1442283"/>
                  <a:pt x="1487439" y="1427202"/>
                  <a:pt x="1505949" y="1427202"/>
                </a:cubicBezTo>
                <a:cubicBezTo>
                  <a:pt x="1524459" y="1427202"/>
                  <a:pt x="1539508" y="1442283"/>
                  <a:pt x="1549918" y="1444604"/>
                </a:cubicBezTo>
                <a:cubicBezTo>
                  <a:pt x="1560328" y="1446916"/>
                  <a:pt x="1576528" y="1445972"/>
                  <a:pt x="1575378" y="1437216"/>
                </a:cubicBezTo>
                <a:cubicBezTo>
                  <a:pt x="1574218" y="1428363"/>
                  <a:pt x="1541818" y="1415614"/>
                  <a:pt x="1549918" y="1400533"/>
                </a:cubicBezTo>
                <a:cubicBezTo>
                  <a:pt x="1558018" y="1385462"/>
                  <a:pt x="1589257" y="1372703"/>
                  <a:pt x="1589257" y="1372703"/>
                </a:cubicBezTo>
                <a:cubicBezTo>
                  <a:pt x="1589257" y="1372703"/>
                  <a:pt x="1574218" y="1363426"/>
                  <a:pt x="1582318" y="1340230"/>
                </a:cubicBezTo>
                <a:cubicBezTo>
                  <a:pt x="1590417" y="1317043"/>
                  <a:pt x="1729374" y="1264748"/>
                  <a:pt x="1738623" y="1246194"/>
                </a:cubicBezTo>
                <a:cubicBezTo>
                  <a:pt x="1747883" y="1227641"/>
                  <a:pt x="1745574" y="1193594"/>
                  <a:pt x="1745574" y="1193594"/>
                </a:cubicBezTo>
                <a:cubicBezTo>
                  <a:pt x="1745574" y="1193594"/>
                  <a:pt x="1774493" y="1185153"/>
                  <a:pt x="1801112" y="1193594"/>
                </a:cubicBezTo>
                <a:cubicBezTo>
                  <a:pt x="1813105" y="1197381"/>
                  <a:pt x="1839400" y="1204238"/>
                  <a:pt x="1864751" y="1210563"/>
                </a:cubicBezTo>
                <a:cubicBezTo>
                  <a:pt x="1863592" y="1204661"/>
                  <a:pt x="1862746" y="1198119"/>
                  <a:pt x="1862962" y="1190849"/>
                </a:cubicBezTo>
                <a:lnTo>
                  <a:pt x="1863906" y="1190849"/>
                </a:lnTo>
                <a:close/>
              </a:path>
            </a:pathLst>
          </a:custGeom>
          <a:solidFill>
            <a:srgbClr val="3566FC"/>
          </a:solidFill>
          <a:ln w="9827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en-CZ"/>
          </a:p>
        </p:txBody>
      </p:sp>
      <p:sp>
        <p:nvSpPr>
          <p:cNvPr id="81" name="Freeform 80">
            <a:hlinkClick r:id="rId10"/>
            <a:extLst>
              <a:ext uri="{FF2B5EF4-FFF2-40B4-BE49-F238E27FC236}">
                <a16:creationId xmlns:a16="http://schemas.microsoft.com/office/drawing/2014/main" id="{79672CF7-7A31-A536-5029-C2B65B4AA62E}"/>
              </a:ext>
            </a:extLst>
          </p:cNvPr>
          <p:cNvSpPr/>
          <p:nvPr/>
        </p:nvSpPr>
        <p:spPr>
          <a:xfrm>
            <a:off x="8889021" y="2542813"/>
            <a:ext cx="1605473" cy="2313803"/>
          </a:xfrm>
          <a:custGeom>
            <a:avLst/>
            <a:gdLst>
              <a:gd name="connsiteX0" fmla="*/ 1580437 w 1605473"/>
              <a:gd name="connsiteY0" fmla="*/ 1679371 h 2313803"/>
              <a:gd name="connsiteX1" fmla="*/ 1529528 w 1605473"/>
              <a:gd name="connsiteY1" fmla="*/ 1702568 h 2313803"/>
              <a:gd name="connsiteX2" fmla="*/ 1507548 w 1605473"/>
              <a:gd name="connsiteY2" fmla="*/ 1708362 h 2313803"/>
              <a:gd name="connsiteX3" fmla="*/ 1487878 w 1605473"/>
              <a:gd name="connsiteY3" fmla="*/ 1685175 h 2313803"/>
              <a:gd name="connsiteX4" fmla="*/ 1515648 w 1605473"/>
              <a:gd name="connsiteY4" fmla="*/ 1624872 h 2313803"/>
              <a:gd name="connsiteX5" fmla="*/ 1447271 w 1605473"/>
              <a:gd name="connsiteY5" fmla="*/ 1558667 h 2313803"/>
              <a:gd name="connsiteX6" fmla="*/ 1397521 w 1605473"/>
              <a:gd name="connsiteY6" fmla="*/ 1551702 h 2313803"/>
              <a:gd name="connsiteX7" fmla="*/ 1366272 w 1605473"/>
              <a:gd name="connsiteY7" fmla="*/ 1477381 h 2313803"/>
              <a:gd name="connsiteX8" fmla="*/ 1335032 w 1605473"/>
              <a:gd name="connsiteY8" fmla="*/ 1482024 h 2313803"/>
              <a:gd name="connsiteX9" fmla="*/ 1298013 w 1605473"/>
              <a:gd name="connsiteY9" fmla="*/ 1484345 h 2313803"/>
              <a:gd name="connsiteX10" fmla="*/ 1281813 w 1605473"/>
              <a:gd name="connsiteY10" fmla="*/ 1457667 h 2313803"/>
              <a:gd name="connsiteX11" fmla="*/ 1289913 w 1605473"/>
              <a:gd name="connsiteY11" fmla="*/ 1388618 h 2313803"/>
              <a:gd name="connsiteX12" fmla="*/ 1260983 w 1605473"/>
              <a:gd name="connsiteY12" fmla="*/ 1353193 h 2313803"/>
              <a:gd name="connsiteX13" fmla="*/ 1214694 w 1605473"/>
              <a:gd name="connsiteY13" fmla="*/ 1330951 h 2313803"/>
              <a:gd name="connsiteX14" fmla="*/ 1167255 w 1605473"/>
              <a:gd name="connsiteY14" fmla="*/ 1353193 h 2313803"/>
              <a:gd name="connsiteX15" fmla="*/ 1120975 w 1605473"/>
              <a:gd name="connsiteY15" fmla="*/ 1348560 h 2313803"/>
              <a:gd name="connsiteX16" fmla="*/ 1101306 w 1605473"/>
              <a:gd name="connsiteY16" fmla="*/ 1330951 h 2313803"/>
              <a:gd name="connsiteX17" fmla="*/ 1079316 w 1605473"/>
              <a:gd name="connsiteY17" fmla="*/ 1318409 h 2313803"/>
              <a:gd name="connsiteX18" fmla="*/ 1060807 w 1605473"/>
              <a:gd name="connsiteY18" fmla="*/ 1342756 h 2313803"/>
              <a:gd name="connsiteX19" fmla="*/ 1038817 w 1605473"/>
              <a:gd name="connsiteY19" fmla="*/ 1348560 h 2313803"/>
              <a:gd name="connsiteX20" fmla="*/ 1028407 w 1605473"/>
              <a:gd name="connsiteY20" fmla="*/ 1330951 h 2313803"/>
              <a:gd name="connsiteX21" fmla="*/ 1006427 w 1605473"/>
              <a:gd name="connsiteY21" fmla="*/ 1324203 h 2313803"/>
              <a:gd name="connsiteX22" fmla="*/ 977497 w 1605473"/>
              <a:gd name="connsiteY22" fmla="*/ 1330951 h 2313803"/>
              <a:gd name="connsiteX23" fmla="*/ 940468 w 1605473"/>
              <a:gd name="connsiteY23" fmla="*/ 1330951 h 2313803"/>
              <a:gd name="connsiteX24" fmla="*/ 847801 w 1605473"/>
              <a:gd name="connsiteY24" fmla="*/ 1220891 h 2313803"/>
              <a:gd name="connsiteX25" fmla="*/ 822342 w 1605473"/>
              <a:gd name="connsiteY25" fmla="*/ 1219730 h 2313803"/>
              <a:gd name="connsiteX26" fmla="*/ 808452 w 1605473"/>
              <a:gd name="connsiteY26" fmla="*/ 1251042 h 2313803"/>
              <a:gd name="connsiteX27" fmla="*/ 743555 w 1605473"/>
              <a:gd name="connsiteY27" fmla="*/ 1206971 h 2313803"/>
              <a:gd name="connsiteX28" fmla="*/ 705375 w 1605473"/>
              <a:gd name="connsiteY28" fmla="*/ 1203498 h 2313803"/>
              <a:gd name="connsiteX29" fmla="*/ 669506 w 1605473"/>
              <a:gd name="connsiteY29" fmla="*/ 1215096 h 2313803"/>
              <a:gd name="connsiteX30" fmla="*/ 664876 w 1605473"/>
              <a:gd name="connsiteY30" fmla="*/ 1201176 h 2313803"/>
              <a:gd name="connsiteX31" fmla="*/ 675286 w 1605473"/>
              <a:gd name="connsiteY31" fmla="*/ 1173347 h 2313803"/>
              <a:gd name="connsiteX32" fmla="*/ 689175 w 1605473"/>
              <a:gd name="connsiteY32" fmla="*/ 1140873 h 2313803"/>
              <a:gd name="connsiteX33" fmla="*/ 661406 w 1605473"/>
              <a:gd name="connsiteY33" fmla="*/ 1136240 h 2313803"/>
              <a:gd name="connsiteX34" fmla="*/ 627846 w 1605473"/>
              <a:gd name="connsiteY34" fmla="*/ 1154793 h 2313803"/>
              <a:gd name="connsiteX35" fmla="*/ 603547 w 1605473"/>
              <a:gd name="connsiteY35" fmla="*/ 1152472 h 2313803"/>
              <a:gd name="connsiteX36" fmla="*/ 587347 w 1605473"/>
              <a:gd name="connsiteY36" fmla="*/ 1067713 h 2313803"/>
              <a:gd name="connsiteX37" fmla="*/ 611647 w 1605473"/>
              <a:gd name="connsiteY37" fmla="*/ 1022490 h 2313803"/>
              <a:gd name="connsiteX38" fmla="*/ 596607 w 1605473"/>
              <a:gd name="connsiteY38" fmla="*/ 1007410 h 2313803"/>
              <a:gd name="connsiteX39" fmla="*/ 631317 w 1605473"/>
              <a:gd name="connsiteY39" fmla="*/ 980740 h 2313803"/>
              <a:gd name="connsiteX40" fmla="*/ 611647 w 1605473"/>
              <a:gd name="connsiteY40" fmla="*/ 926232 h 2313803"/>
              <a:gd name="connsiteX41" fmla="*/ 579247 w 1605473"/>
              <a:gd name="connsiteY41" fmla="*/ 858875 h 2313803"/>
              <a:gd name="connsiteX42" fmla="*/ 647624 w 1605473"/>
              <a:gd name="connsiteY42" fmla="*/ 753241 h 2313803"/>
              <a:gd name="connsiteX43" fmla="*/ 681174 w 1605473"/>
              <a:gd name="connsiteY43" fmla="*/ 704743 h 2313803"/>
              <a:gd name="connsiteX44" fmla="*/ 652254 w 1605473"/>
              <a:gd name="connsiteY44" fmla="*/ 666161 h 2313803"/>
              <a:gd name="connsiteX45" fmla="*/ 663824 w 1605473"/>
              <a:gd name="connsiteY45" fmla="*/ 640643 h 2313803"/>
              <a:gd name="connsiteX46" fmla="*/ 690434 w 1605473"/>
              <a:gd name="connsiteY46" fmla="*/ 626733 h 2313803"/>
              <a:gd name="connsiteX47" fmla="*/ 686964 w 1605473"/>
              <a:gd name="connsiteY47" fmla="*/ 602375 h 2313803"/>
              <a:gd name="connsiteX48" fmla="*/ 693904 w 1605473"/>
              <a:gd name="connsiteY48" fmla="*/ 543233 h 2313803"/>
              <a:gd name="connsiteX49" fmla="*/ 750603 w 1605473"/>
              <a:gd name="connsiteY49" fmla="*/ 492216 h 2313803"/>
              <a:gd name="connsiteX50" fmla="*/ 778373 w 1605473"/>
              <a:gd name="connsiteY50" fmla="*/ 488734 h 2313803"/>
              <a:gd name="connsiteX51" fmla="*/ 802249 w 1605473"/>
              <a:gd name="connsiteY51" fmla="*/ 486412 h 2313803"/>
              <a:gd name="connsiteX52" fmla="*/ 832752 w 1605473"/>
              <a:gd name="connsiteY52" fmla="*/ 442351 h 2313803"/>
              <a:gd name="connsiteX53" fmla="*/ 864001 w 1605473"/>
              <a:gd name="connsiteY53" fmla="*/ 417993 h 2313803"/>
              <a:gd name="connsiteX54" fmla="*/ 907970 w 1605473"/>
              <a:gd name="connsiteY54" fmla="*/ 434235 h 2313803"/>
              <a:gd name="connsiteX55" fmla="*/ 920170 w 1605473"/>
              <a:gd name="connsiteY55" fmla="*/ 349889 h 2313803"/>
              <a:gd name="connsiteX56" fmla="*/ 913750 w 1605473"/>
              <a:gd name="connsiteY56" fmla="*/ 349682 h 2313803"/>
              <a:gd name="connsiteX57" fmla="*/ 891977 w 1605473"/>
              <a:gd name="connsiteY57" fmla="*/ 336609 h 2313803"/>
              <a:gd name="connsiteX58" fmla="*/ 888507 w 1605473"/>
              <a:gd name="connsiteY58" fmla="*/ 317426 h 2313803"/>
              <a:gd name="connsiteX59" fmla="*/ 851900 w 1605473"/>
              <a:gd name="connsiteY59" fmla="*/ 299079 h 2313803"/>
              <a:gd name="connsiteX60" fmla="*/ 814350 w 1605473"/>
              <a:gd name="connsiteY60" fmla="*/ 321853 h 2313803"/>
              <a:gd name="connsiteX61" fmla="*/ 804776 w 1605473"/>
              <a:gd name="connsiteY61" fmla="*/ 341035 h 2313803"/>
              <a:gd name="connsiteX62" fmla="*/ 798672 w 1605473"/>
              <a:gd name="connsiteY62" fmla="*/ 309517 h 2313803"/>
              <a:gd name="connsiteX63" fmla="*/ 798672 w 1605473"/>
              <a:gd name="connsiteY63" fmla="*/ 271879 h 2313803"/>
              <a:gd name="connsiteX64" fmla="*/ 801306 w 1605473"/>
              <a:gd name="connsiteY64" fmla="*/ 230768 h 2313803"/>
              <a:gd name="connsiteX65" fmla="*/ 795201 w 1605473"/>
              <a:gd name="connsiteY65" fmla="*/ 212422 h 2313803"/>
              <a:gd name="connsiteX66" fmla="*/ 765545 w 1605473"/>
              <a:gd name="connsiteY66" fmla="*/ 208103 h 2313803"/>
              <a:gd name="connsiteX67" fmla="*/ 746395 w 1605473"/>
              <a:gd name="connsiteY67" fmla="*/ 218639 h 2313803"/>
              <a:gd name="connsiteX68" fmla="*/ 729773 w 1605473"/>
              <a:gd name="connsiteY68" fmla="*/ 231713 h 2313803"/>
              <a:gd name="connsiteX69" fmla="*/ 702741 w 1605473"/>
              <a:gd name="connsiteY69" fmla="*/ 230867 h 2313803"/>
              <a:gd name="connsiteX70" fmla="*/ 682648 w 1605473"/>
              <a:gd name="connsiteY70" fmla="*/ 222967 h 2313803"/>
              <a:gd name="connsiteX71" fmla="*/ 637313 w 1605473"/>
              <a:gd name="connsiteY71" fmla="*/ 191448 h 2313803"/>
              <a:gd name="connsiteX72" fmla="*/ 605867 w 1605473"/>
              <a:gd name="connsiteY72" fmla="*/ 157391 h 2313803"/>
              <a:gd name="connsiteX73" fmla="*/ 597973 w 1605473"/>
              <a:gd name="connsiteY73" fmla="*/ 119754 h 2313803"/>
              <a:gd name="connsiteX74" fmla="*/ 579670 w 1605473"/>
              <a:gd name="connsiteY74" fmla="*/ 111008 h 2313803"/>
              <a:gd name="connsiteX75" fmla="*/ 549168 w 1605473"/>
              <a:gd name="connsiteY75" fmla="*/ 125872 h 2313803"/>
              <a:gd name="connsiteX76" fmla="*/ 529075 w 1605473"/>
              <a:gd name="connsiteY76" fmla="*/ 120600 h 2313803"/>
              <a:gd name="connsiteX77" fmla="*/ 505513 w 1605473"/>
              <a:gd name="connsiteY77" fmla="*/ 99616 h 2313803"/>
              <a:gd name="connsiteX78" fmla="*/ 488890 w 1605473"/>
              <a:gd name="connsiteY78" fmla="*/ 75161 h 2313803"/>
              <a:gd name="connsiteX79" fmla="*/ 469752 w 1605473"/>
              <a:gd name="connsiteY79" fmla="*/ 71688 h 2313803"/>
              <a:gd name="connsiteX80" fmla="*/ 420621 w 1605473"/>
              <a:gd name="connsiteY80" fmla="*/ 72003 h 2313803"/>
              <a:gd name="connsiteX81" fmla="*/ 398533 w 1605473"/>
              <a:gd name="connsiteY81" fmla="*/ 71157 h 2313803"/>
              <a:gd name="connsiteX82" fmla="*/ 379070 w 1605473"/>
              <a:gd name="connsiteY82" fmla="*/ 54502 h 2313803"/>
              <a:gd name="connsiteX83" fmla="*/ 360453 w 1605473"/>
              <a:gd name="connsiteY83" fmla="*/ 42796 h 2313803"/>
              <a:gd name="connsiteX84" fmla="*/ 341835 w 1605473"/>
              <a:gd name="connsiteY84" fmla="*/ 39845 h 2313803"/>
              <a:gd name="connsiteX85" fmla="*/ 329636 w 1605473"/>
              <a:gd name="connsiteY85" fmla="*/ 43327 h 2313803"/>
              <a:gd name="connsiteX86" fmla="*/ 322696 w 1605473"/>
              <a:gd name="connsiteY86" fmla="*/ 48600 h 2313803"/>
              <a:gd name="connsiteX87" fmla="*/ 304078 w 1605473"/>
              <a:gd name="connsiteY87" fmla="*/ 49229 h 2313803"/>
              <a:gd name="connsiteX88" fmla="*/ 287770 w 1605473"/>
              <a:gd name="connsiteY88" fmla="*/ 39953 h 2313803"/>
              <a:gd name="connsiteX89" fmla="*/ 274411 w 1605473"/>
              <a:gd name="connsiteY89" fmla="*/ 27725 h 2313803"/>
              <a:gd name="connsiteX90" fmla="*/ 259892 w 1605473"/>
              <a:gd name="connsiteY90" fmla="*/ 16018 h 2313803"/>
              <a:gd name="connsiteX91" fmla="*/ 245373 w 1605473"/>
              <a:gd name="connsiteY91" fmla="*/ 4951 h 2313803"/>
              <a:gd name="connsiteX92" fmla="*/ 220975 w 1605473"/>
              <a:gd name="connsiteY92" fmla="*/ 318 h 2313803"/>
              <a:gd name="connsiteX93" fmla="*/ 191308 w 1605473"/>
              <a:gd name="connsiteY93" fmla="*/ 14857 h 2313803"/>
              <a:gd name="connsiteX94" fmla="*/ 181420 w 1605473"/>
              <a:gd name="connsiteY94" fmla="*/ 34680 h 2313803"/>
              <a:gd name="connsiteX95" fmla="*/ 176790 w 1605473"/>
              <a:gd name="connsiteY95" fmla="*/ 55132 h 2313803"/>
              <a:gd name="connsiteX96" fmla="*/ 178579 w 1605473"/>
              <a:gd name="connsiteY96" fmla="*/ 80227 h 2313803"/>
              <a:gd name="connsiteX97" fmla="*/ 190788 w 1605473"/>
              <a:gd name="connsiteY97" fmla="*/ 84339 h 2313803"/>
              <a:gd name="connsiteX98" fmla="*/ 219295 w 1605473"/>
              <a:gd name="connsiteY98" fmla="*/ 90763 h 2313803"/>
              <a:gd name="connsiteX99" fmla="*/ 239063 w 1605473"/>
              <a:gd name="connsiteY99" fmla="*/ 105312 h 2313803"/>
              <a:gd name="connsiteX100" fmla="*/ 256530 w 1605473"/>
              <a:gd name="connsiteY100" fmla="*/ 145586 h 2313803"/>
              <a:gd name="connsiteX101" fmla="*/ 267569 w 1605473"/>
              <a:gd name="connsiteY101" fmla="*/ 183431 h 2313803"/>
              <a:gd name="connsiteX102" fmla="*/ 273988 w 1605473"/>
              <a:gd name="connsiteY102" fmla="*/ 216642 h 2313803"/>
              <a:gd name="connsiteX103" fmla="*/ 286826 w 1605473"/>
              <a:gd name="connsiteY103" fmla="*/ 240566 h 2313803"/>
              <a:gd name="connsiteX104" fmla="*/ 304815 w 1605473"/>
              <a:gd name="connsiteY104" fmla="*/ 261549 h 2313803"/>
              <a:gd name="connsiteX105" fmla="*/ 340262 w 1605473"/>
              <a:gd name="connsiteY105" fmla="*/ 267344 h 2313803"/>
              <a:gd name="connsiteX106" fmla="*/ 364139 w 1605473"/>
              <a:gd name="connsiteY106" fmla="*/ 281372 h 2313803"/>
              <a:gd name="connsiteX107" fmla="*/ 389696 w 1605473"/>
              <a:gd name="connsiteY107" fmla="*/ 323958 h 2313803"/>
              <a:gd name="connsiteX108" fmla="*/ 387386 w 1605473"/>
              <a:gd name="connsiteY108" fmla="*/ 437078 h 2313803"/>
              <a:gd name="connsiteX109" fmla="*/ 369397 w 1605473"/>
              <a:gd name="connsiteY109" fmla="*/ 458061 h 2313803"/>
              <a:gd name="connsiteX110" fmla="*/ 348460 w 1605473"/>
              <a:gd name="connsiteY110" fmla="*/ 441711 h 2313803"/>
              <a:gd name="connsiteX111" fmla="*/ 339210 w 1605473"/>
              <a:gd name="connsiteY111" fmla="*/ 425371 h 2313803"/>
              <a:gd name="connsiteX112" fmla="*/ 329321 w 1605473"/>
              <a:gd name="connsiteY112" fmla="*/ 412514 h 2313803"/>
              <a:gd name="connsiteX113" fmla="*/ 317122 w 1605473"/>
              <a:gd name="connsiteY113" fmla="*/ 427063 h 2313803"/>
              <a:gd name="connsiteX114" fmla="*/ 310172 w 1605473"/>
              <a:gd name="connsiteY114" fmla="*/ 439921 h 2313803"/>
              <a:gd name="connsiteX115" fmla="*/ 287455 w 1605473"/>
              <a:gd name="connsiteY115" fmla="*/ 444033 h 2313803"/>
              <a:gd name="connsiteX116" fmla="*/ 260738 w 1605473"/>
              <a:gd name="connsiteY116" fmla="*/ 441711 h 2313803"/>
              <a:gd name="connsiteX117" fmla="*/ 237489 w 1605473"/>
              <a:gd name="connsiteY117" fmla="*/ 448676 h 2313803"/>
              <a:gd name="connsiteX118" fmla="*/ 235592 w 1605473"/>
              <a:gd name="connsiteY118" fmla="*/ 451411 h 2313803"/>
              <a:gd name="connsiteX119" fmla="*/ 227601 w 1605473"/>
              <a:gd name="connsiteY119" fmla="*/ 469128 h 2313803"/>
              <a:gd name="connsiteX120" fmla="*/ 221821 w 1605473"/>
              <a:gd name="connsiteY120" fmla="*/ 478405 h 2313803"/>
              <a:gd name="connsiteX121" fmla="*/ 206673 w 1605473"/>
              <a:gd name="connsiteY121" fmla="*/ 490632 h 2313803"/>
              <a:gd name="connsiteX122" fmla="*/ 190994 w 1605473"/>
              <a:gd name="connsiteY122" fmla="*/ 498748 h 2313803"/>
              <a:gd name="connsiteX123" fmla="*/ 189834 w 1605473"/>
              <a:gd name="connsiteY123" fmla="*/ 498433 h 2313803"/>
              <a:gd name="connsiteX124" fmla="*/ 182471 w 1605473"/>
              <a:gd name="connsiteY124" fmla="*/ 551565 h 2313803"/>
              <a:gd name="connsiteX125" fmla="*/ 161652 w 1605473"/>
              <a:gd name="connsiteY125" fmla="*/ 617771 h 2313803"/>
              <a:gd name="connsiteX126" fmla="*/ 126933 w 1605473"/>
              <a:gd name="connsiteY126" fmla="*/ 676913 h 2313803"/>
              <a:gd name="connsiteX127" fmla="*/ 158496 w 1605473"/>
              <a:gd name="connsiteY127" fmla="*/ 716341 h 2313803"/>
              <a:gd name="connsiteX128" fmla="*/ 116522 w 1605473"/>
              <a:gd name="connsiteY128" fmla="*/ 763885 h 2313803"/>
              <a:gd name="connsiteX129" fmla="*/ 144292 w 1605473"/>
              <a:gd name="connsiteY129" fmla="*/ 802153 h 2313803"/>
              <a:gd name="connsiteX130" fmla="*/ 81813 w 1605473"/>
              <a:gd name="connsiteY130" fmla="*/ 850858 h 2313803"/>
              <a:gd name="connsiteX131" fmla="*/ 56353 w 1605473"/>
              <a:gd name="connsiteY131" fmla="*/ 898402 h 2313803"/>
              <a:gd name="connsiteX132" fmla="*/ 14694 w 1605473"/>
              <a:gd name="connsiteY132" fmla="*/ 886813 h 2313803"/>
              <a:gd name="connsiteX133" fmla="*/ 4284 w 1605473"/>
              <a:gd name="connsiteY133" fmla="*/ 915804 h 2313803"/>
              <a:gd name="connsiteX134" fmla="*/ 69182 w 1605473"/>
              <a:gd name="connsiteY134" fmla="*/ 1056223 h 2313803"/>
              <a:gd name="connsiteX135" fmla="*/ 90011 w 1605473"/>
              <a:gd name="connsiteY135" fmla="*/ 1131705 h 2313803"/>
              <a:gd name="connsiteX136" fmla="*/ 54142 w 1605473"/>
              <a:gd name="connsiteY136" fmla="*/ 1183892 h 2313803"/>
              <a:gd name="connsiteX137" fmla="*/ 88861 w 1605473"/>
              <a:gd name="connsiteY137" fmla="*/ 1287204 h 2313803"/>
              <a:gd name="connsiteX138" fmla="*/ 158388 w 1605473"/>
              <a:gd name="connsiteY138" fmla="*/ 1381240 h 2313803"/>
              <a:gd name="connsiteX139" fmla="*/ 127149 w 1605473"/>
              <a:gd name="connsiteY139" fmla="*/ 1419507 h 2313803"/>
              <a:gd name="connsiteX140" fmla="*/ 190257 w 1605473"/>
              <a:gd name="connsiteY140" fmla="*/ 1419507 h 2313803"/>
              <a:gd name="connsiteX141" fmla="*/ 185106 w 1605473"/>
              <a:gd name="connsiteY141" fmla="*/ 1543694 h 2313803"/>
              <a:gd name="connsiteX142" fmla="*/ 156176 w 1605473"/>
              <a:gd name="connsiteY142" fmla="*/ 1587756 h 2313803"/>
              <a:gd name="connsiteX143" fmla="*/ 149974 w 1605473"/>
              <a:gd name="connsiteY143" fmla="*/ 1666199 h 2313803"/>
              <a:gd name="connsiteX144" fmla="*/ 149237 w 1605473"/>
              <a:gd name="connsiteY144" fmla="*/ 1667773 h 2313803"/>
              <a:gd name="connsiteX145" fmla="*/ 141136 w 1605473"/>
              <a:gd name="connsiteY145" fmla="*/ 1681693 h 2313803"/>
              <a:gd name="connsiteX146" fmla="*/ 153866 w 1605473"/>
              <a:gd name="connsiteY146" fmla="*/ 1731559 h 2313803"/>
              <a:gd name="connsiteX147" fmla="*/ 90119 w 1605473"/>
              <a:gd name="connsiteY147" fmla="*/ 1713005 h 2313803"/>
              <a:gd name="connsiteX148" fmla="*/ 60030 w 1605473"/>
              <a:gd name="connsiteY148" fmla="*/ 1762871 h 2313803"/>
              <a:gd name="connsiteX149" fmla="*/ 157336 w 1605473"/>
              <a:gd name="connsiteY149" fmla="*/ 1812727 h 2313803"/>
              <a:gd name="connsiteX150" fmla="*/ 171216 w 1605473"/>
              <a:gd name="connsiteY150" fmla="*/ 1840567 h 2313803"/>
              <a:gd name="connsiteX151" fmla="*/ 153866 w 1605473"/>
              <a:gd name="connsiteY151" fmla="*/ 1938075 h 2313803"/>
              <a:gd name="connsiteX152" fmla="*/ 192046 w 1605473"/>
              <a:gd name="connsiteY152" fmla="*/ 1998378 h 2313803"/>
              <a:gd name="connsiteX153" fmla="*/ 166596 w 1605473"/>
              <a:gd name="connsiteY153" fmla="*/ 2025047 h 2313803"/>
              <a:gd name="connsiteX154" fmla="*/ 181636 w 1605473"/>
              <a:gd name="connsiteY154" fmla="*/ 2084189 h 2313803"/>
              <a:gd name="connsiteX155" fmla="*/ 271993 w 1605473"/>
              <a:gd name="connsiteY155" fmla="*/ 2102753 h 2313803"/>
              <a:gd name="connsiteX156" fmla="*/ 291663 w 1605473"/>
              <a:gd name="connsiteY156" fmla="*/ 2030743 h 2313803"/>
              <a:gd name="connsiteX157" fmla="*/ 312492 w 1605473"/>
              <a:gd name="connsiteY157" fmla="*/ 1995958 h 2313803"/>
              <a:gd name="connsiteX158" fmla="*/ 254633 w 1605473"/>
              <a:gd name="connsiteY158" fmla="*/ 1927745 h 2313803"/>
              <a:gd name="connsiteX159" fmla="*/ 262733 w 1605473"/>
              <a:gd name="connsiteY159" fmla="*/ 1890324 h 2313803"/>
              <a:gd name="connsiteX160" fmla="*/ 334580 w 1605473"/>
              <a:gd name="connsiteY160" fmla="*/ 1871771 h 2313803"/>
              <a:gd name="connsiteX161" fmla="*/ 370449 w 1605473"/>
              <a:gd name="connsiteY161" fmla="*/ 1936816 h 2313803"/>
              <a:gd name="connsiteX162" fmla="*/ 403999 w 1605473"/>
              <a:gd name="connsiteY162" fmla="*/ 1977405 h 2313803"/>
              <a:gd name="connsiteX163" fmla="*/ 403999 w 1605473"/>
              <a:gd name="connsiteY163" fmla="*/ 2020306 h 2313803"/>
              <a:gd name="connsiteX164" fmla="*/ 453758 w 1605473"/>
              <a:gd name="connsiteY164" fmla="*/ 2044663 h 2313803"/>
              <a:gd name="connsiteX165" fmla="*/ 453758 w 1605473"/>
              <a:gd name="connsiteY165" fmla="*/ 2082930 h 2313803"/>
              <a:gd name="connsiteX166" fmla="*/ 479218 w 1605473"/>
              <a:gd name="connsiteY166" fmla="*/ 2084091 h 2313803"/>
              <a:gd name="connsiteX167" fmla="*/ 493098 w 1605473"/>
              <a:gd name="connsiteY167" fmla="*/ 2049296 h 2313803"/>
              <a:gd name="connsiteX168" fmla="*/ 506987 w 1605473"/>
              <a:gd name="connsiteY168" fmla="*/ 2096840 h 2313803"/>
              <a:gd name="connsiteX169" fmla="*/ 480368 w 1605473"/>
              <a:gd name="connsiteY169" fmla="*/ 2144394 h 2313803"/>
              <a:gd name="connsiteX170" fmla="*/ 508776 w 1605473"/>
              <a:gd name="connsiteY170" fmla="*/ 2172224 h 2313803"/>
              <a:gd name="connsiteX171" fmla="*/ 621644 w 1605473"/>
              <a:gd name="connsiteY171" fmla="*/ 2219768 h 2313803"/>
              <a:gd name="connsiteX172" fmla="*/ 641314 w 1605473"/>
              <a:gd name="connsiteY172" fmla="*/ 2313804 h 2313803"/>
              <a:gd name="connsiteX173" fmla="*/ 677183 w 1605473"/>
              <a:gd name="connsiteY173" fmla="*/ 2313804 h 2313803"/>
              <a:gd name="connsiteX174" fmla="*/ 689913 w 1605473"/>
              <a:gd name="connsiteY174" fmla="*/ 2248759 h 2313803"/>
              <a:gd name="connsiteX175" fmla="*/ 799939 w 1605473"/>
              <a:gd name="connsiteY175" fmla="*/ 2245277 h 2313803"/>
              <a:gd name="connsiteX176" fmla="*/ 846219 w 1605473"/>
              <a:gd name="connsiteY176" fmla="*/ 2180232 h 2313803"/>
              <a:gd name="connsiteX177" fmla="*/ 891348 w 1605473"/>
              <a:gd name="connsiteY177" fmla="*/ 2165161 h 2313803"/>
              <a:gd name="connsiteX178" fmla="*/ 891348 w 1605473"/>
              <a:gd name="connsiteY178" fmla="*/ 2129205 h 2313803"/>
              <a:gd name="connsiteX179" fmla="*/ 865888 w 1605473"/>
              <a:gd name="connsiteY179" fmla="*/ 2073545 h 2313803"/>
              <a:gd name="connsiteX180" fmla="*/ 898288 w 1605473"/>
              <a:gd name="connsiteY180" fmla="*/ 2020207 h 2313803"/>
              <a:gd name="connsiteX181" fmla="*/ 922587 w 1605473"/>
              <a:gd name="connsiteY181" fmla="*/ 2026001 h 2313803"/>
              <a:gd name="connsiteX182" fmla="*/ 931847 w 1605473"/>
              <a:gd name="connsiteY182" fmla="*/ 2082822 h 2313803"/>
              <a:gd name="connsiteX183" fmla="*/ 1016415 w 1605473"/>
              <a:gd name="connsiteY183" fmla="*/ 2086304 h 2313803"/>
              <a:gd name="connsiteX184" fmla="*/ 1045344 w 1605473"/>
              <a:gd name="connsiteY184" fmla="*/ 2123411 h 2313803"/>
              <a:gd name="connsiteX185" fmla="*/ 1093943 w 1605473"/>
              <a:gd name="connsiteY185" fmla="*/ 2081661 h 2313803"/>
              <a:gd name="connsiteX186" fmla="*/ 1075424 w 1605473"/>
              <a:gd name="connsiteY186" fmla="*/ 2037600 h 2313803"/>
              <a:gd name="connsiteX187" fmla="*/ 1118243 w 1605473"/>
              <a:gd name="connsiteY187" fmla="*/ 2022519 h 2313803"/>
              <a:gd name="connsiteX188" fmla="*/ 1217850 w 1605473"/>
              <a:gd name="connsiteY188" fmla="*/ 2029484 h 2313803"/>
              <a:gd name="connsiteX189" fmla="*/ 1253719 w 1605473"/>
              <a:gd name="connsiteY189" fmla="*/ 1992367 h 2313803"/>
              <a:gd name="connsiteX190" fmla="*/ 1224799 w 1605473"/>
              <a:gd name="connsiteY190" fmla="*/ 1941351 h 2313803"/>
              <a:gd name="connsiteX191" fmla="*/ 1237519 w 1605473"/>
              <a:gd name="connsiteY191" fmla="*/ 1925109 h 2313803"/>
              <a:gd name="connsiteX192" fmla="*/ 1254457 w 1605473"/>
              <a:gd name="connsiteY192" fmla="*/ 1929752 h 2313803"/>
              <a:gd name="connsiteX193" fmla="*/ 1286118 w 1605473"/>
              <a:gd name="connsiteY193" fmla="*/ 1935546 h 2313803"/>
              <a:gd name="connsiteX194" fmla="*/ 1300008 w 1605473"/>
              <a:gd name="connsiteY194" fmla="*/ 1892646 h 2313803"/>
              <a:gd name="connsiteX195" fmla="*/ 1317358 w 1605473"/>
              <a:gd name="connsiteY195" fmla="*/ 1898440 h 2313803"/>
              <a:gd name="connsiteX196" fmla="*/ 1353228 w 1605473"/>
              <a:gd name="connsiteY196" fmla="*/ 1942501 h 2313803"/>
              <a:gd name="connsiteX197" fmla="*/ 1415717 w 1605473"/>
              <a:gd name="connsiteY197" fmla="*/ 1929752 h 2313803"/>
              <a:gd name="connsiteX198" fmla="*/ 1435386 w 1605473"/>
              <a:gd name="connsiteY198" fmla="*/ 1893797 h 2313803"/>
              <a:gd name="connsiteX199" fmla="*/ 1444646 w 1605473"/>
              <a:gd name="connsiteY199" fmla="*/ 1857851 h 2313803"/>
              <a:gd name="connsiteX200" fmla="*/ 1444646 w 1605473"/>
              <a:gd name="connsiteY200" fmla="*/ 1832343 h 2313803"/>
              <a:gd name="connsiteX201" fmla="*/ 1483986 w 1605473"/>
              <a:gd name="connsiteY201" fmla="*/ 1816101 h 2313803"/>
              <a:gd name="connsiteX202" fmla="*/ 1508285 w 1605473"/>
              <a:gd name="connsiteY202" fmla="*/ 1774361 h 2313803"/>
              <a:gd name="connsiteX203" fmla="*/ 1531425 w 1605473"/>
              <a:gd name="connsiteY203" fmla="*/ 1776673 h 2313803"/>
              <a:gd name="connsiteX204" fmla="*/ 1558035 w 1605473"/>
              <a:gd name="connsiteY204" fmla="*/ 1792914 h 2313803"/>
              <a:gd name="connsiteX205" fmla="*/ 1591594 w 1605473"/>
              <a:gd name="connsiteY205" fmla="*/ 1784799 h 2313803"/>
              <a:gd name="connsiteX206" fmla="*/ 1605474 w 1605473"/>
              <a:gd name="connsiteY206" fmla="*/ 1730290 h 2313803"/>
              <a:gd name="connsiteX207" fmla="*/ 1581174 w 1605473"/>
              <a:gd name="connsiteY207" fmla="*/ 1679263 h 2313803"/>
              <a:gd name="connsiteX208" fmla="*/ 1580437 w 1605473"/>
              <a:gd name="connsiteY208" fmla="*/ 1679371 h 2313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</a:cxnLst>
            <a:rect l="l" t="t" r="r" b="b"/>
            <a:pathLst>
              <a:path w="1605473" h="2313803">
                <a:moveTo>
                  <a:pt x="1580437" y="1679371"/>
                </a:moveTo>
                <a:cubicBezTo>
                  <a:pt x="1558457" y="1678211"/>
                  <a:pt x="1529528" y="1702568"/>
                  <a:pt x="1529528" y="1702568"/>
                </a:cubicBezTo>
                <a:lnTo>
                  <a:pt x="1507548" y="1708362"/>
                </a:lnTo>
                <a:lnTo>
                  <a:pt x="1487878" y="1685175"/>
                </a:lnTo>
                <a:cubicBezTo>
                  <a:pt x="1487878" y="1685175"/>
                  <a:pt x="1538788" y="1641104"/>
                  <a:pt x="1515648" y="1624872"/>
                </a:cubicBezTo>
                <a:cubicBezTo>
                  <a:pt x="1492498" y="1608631"/>
                  <a:pt x="1447271" y="1558667"/>
                  <a:pt x="1447271" y="1558667"/>
                </a:cubicBezTo>
                <a:cubicBezTo>
                  <a:pt x="1447271" y="1558667"/>
                  <a:pt x="1400991" y="1559828"/>
                  <a:pt x="1397521" y="1551702"/>
                </a:cubicBezTo>
                <a:cubicBezTo>
                  <a:pt x="1394041" y="1543586"/>
                  <a:pt x="1389422" y="1489087"/>
                  <a:pt x="1366272" y="1477381"/>
                </a:cubicBezTo>
                <a:cubicBezTo>
                  <a:pt x="1343132" y="1465782"/>
                  <a:pt x="1344292" y="1477381"/>
                  <a:pt x="1335032" y="1482024"/>
                </a:cubicBezTo>
                <a:cubicBezTo>
                  <a:pt x="1325783" y="1486657"/>
                  <a:pt x="1300323" y="1488979"/>
                  <a:pt x="1298013" y="1484345"/>
                </a:cubicBezTo>
                <a:cubicBezTo>
                  <a:pt x="1295693" y="1479702"/>
                  <a:pt x="1281813" y="1465782"/>
                  <a:pt x="1281813" y="1457667"/>
                </a:cubicBezTo>
                <a:cubicBezTo>
                  <a:pt x="1281813" y="1449551"/>
                  <a:pt x="1289913" y="1415926"/>
                  <a:pt x="1289913" y="1388618"/>
                </a:cubicBezTo>
                <a:cubicBezTo>
                  <a:pt x="1289913" y="1361309"/>
                  <a:pt x="1260983" y="1353193"/>
                  <a:pt x="1260983" y="1353193"/>
                </a:cubicBezTo>
                <a:cubicBezTo>
                  <a:pt x="1260983" y="1353193"/>
                  <a:pt x="1225114" y="1331905"/>
                  <a:pt x="1214694" y="1330951"/>
                </a:cubicBezTo>
                <a:cubicBezTo>
                  <a:pt x="1204285" y="1330007"/>
                  <a:pt x="1197344" y="1340444"/>
                  <a:pt x="1167255" y="1353193"/>
                </a:cubicBezTo>
                <a:cubicBezTo>
                  <a:pt x="1137175" y="1365953"/>
                  <a:pt x="1120975" y="1348560"/>
                  <a:pt x="1120975" y="1348560"/>
                </a:cubicBezTo>
                <a:lnTo>
                  <a:pt x="1101306" y="1330951"/>
                </a:lnTo>
                <a:lnTo>
                  <a:pt x="1079316" y="1318409"/>
                </a:lnTo>
                <a:cubicBezTo>
                  <a:pt x="1079316" y="1318409"/>
                  <a:pt x="1064276" y="1325364"/>
                  <a:pt x="1060807" y="1342756"/>
                </a:cubicBezTo>
                <a:cubicBezTo>
                  <a:pt x="1057336" y="1360158"/>
                  <a:pt x="1038817" y="1348560"/>
                  <a:pt x="1038817" y="1348560"/>
                </a:cubicBezTo>
                <a:lnTo>
                  <a:pt x="1028407" y="1330951"/>
                </a:lnTo>
                <a:cubicBezTo>
                  <a:pt x="1028407" y="1330951"/>
                  <a:pt x="1009897" y="1324203"/>
                  <a:pt x="1006427" y="1324203"/>
                </a:cubicBezTo>
                <a:cubicBezTo>
                  <a:pt x="1002947" y="1324203"/>
                  <a:pt x="1006427" y="1321468"/>
                  <a:pt x="977497" y="1330951"/>
                </a:cubicBezTo>
                <a:cubicBezTo>
                  <a:pt x="948568" y="1340444"/>
                  <a:pt x="940468" y="1330951"/>
                  <a:pt x="940468" y="1330951"/>
                </a:cubicBezTo>
                <a:lnTo>
                  <a:pt x="847801" y="1220891"/>
                </a:lnTo>
                <a:lnTo>
                  <a:pt x="822342" y="1219730"/>
                </a:lnTo>
                <a:cubicBezTo>
                  <a:pt x="822342" y="1219730"/>
                  <a:pt x="826972" y="1260319"/>
                  <a:pt x="808452" y="1251042"/>
                </a:cubicBezTo>
                <a:cubicBezTo>
                  <a:pt x="789943" y="1241766"/>
                  <a:pt x="743555" y="1206971"/>
                  <a:pt x="743555" y="1206971"/>
                </a:cubicBezTo>
                <a:cubicBezTo>
                  <a:pt x="743555" y="1206971"/>
                  <a:pt x="721565" y="1197694"/>
                  <a:pt x="705375" y="1203498"/>
                </a:cubicBezTo>
                <a:cubicBezTo>
                  <a:pt x="689175" y="1209292"/>
                  <a:pt x="669506" y="1215096"/>
                  <a:pt x="669506" y="1215096"/>
                </a:cubicBezTo>
                <a:lnTo>
                  <a:pt x="664876" y="1201176"/>
                </a:lnTo>
                <a:lnTo>
                  <a:pt x="675286" y="1173347"/>
                </a:lnTo>
                <a:cubicBezTo>
                  <a:pt x="675286" y="1173347"/>
                  <a:pt x="697276" y="1147838"/>
                  <a:pt x="689175" y="1140873"/>
                </a:cubicBezTo>
                <a:cubicBezTo>
                  <a:pt x="681076" y="1133918"/>
                  <a:pt x="661406" y="1136240"/>
                  <a:pt x="661406" y="1136240"/>
                </a:cubicBezTo>
                <a:lnTo>
                  <a:pt x="627846" y="1154793"/>
                </a:lnTo>
                <a:lnTo>
                  <a:pt x="603547" y="1152472"/>
                </a:lnTo>
                <a:cubicBezTo>
                  <a:pt x="603547" y="1152472"/>
                  <a:pt x="574617" y="1091008"/>
                  <a:pt x="587347" y="1067713"/>
                </a:cubicBezTo>
                <a:cubicBezTo>
                  <a:pt x="600077" y="1044516"/>
                  <a:pt x="611647" y="1022490"/>
                  <a:pt x="611647" y="1022490"/>
                </a:cubicBezTo>
                <a:lnTo>
                  <a:pt x="596607" y="1007410"/>
                </a:lnTo>
                <a:cubicBezTo>
                  <a:pt x="596607" y="1007410"/>
                  <a:pt x="618587" y="1013214"/>
                  <a:pt x="631317" y="980740"/>
                </a:cubicBezTo>
                <a:cubicBezTo>
                  <a:pt x="644046" y="948267"/>
                  <a:pt x="624377" y="944795"/>
                  <a:pt x="611647" y="926232"/>
                </a:cubicBezTo>
                <a:cubicBezTo>
                  <a:pt x="598917" y="907678"/>
                  <a:pt x="574617" y="883331"/>
                  <a:pt x="579247" y="858875"/>
                </a:cubicBezTo>
                <a:cubicBezTo>
                  <a:pt x="583877" y="834518"/>
                  <a:pt x="647624" y="753241"/>
                  <a:pt x="647624" y="753241"/>
                </a:cubicBezTo>
                <a:cubicBezTo>
                  <a:pt x="647624" y="753241"/>
                  <a:pt x="685804" y="725933"/>
                  <a:pt x="681174" y="704743"/>
                </a:cubicBezTo>
                <a:cubicBezTo>
                  <a:pt x="676554" y="683553"/>
                  <a:pt x="652254" y="666161"/>
                  <a:pt x="652254" y="666161"/>
                </a:cubicBezTo>
                <a:lnTo>
                  <a:pt x="663824" y="640643"/>
                </a:lnTo>
                <a:cubicBezTo>
                  <a:pt x="663824" y="640643"/>
                  <a:pt x="689274" y="630215"/>
                  <a:pt x="690434" y="626733"/>
                </a:cubicBezTo>
                <a:cubicBezTo>
                  <a:pt x="691594" y="623250"/>
                  <a:pt x="688124" y="612813"/>
                  <a:pt x="686964" y="602375"/>
                </a:cubicBezTo>
                <a:cubicBezTo>
                  <a:pt x="685804" y="591938"/>
                  <a:pt x="667294" y="561796"/>
                  <a:pt x="693904" y="543233"/>
                </a:cubicBezTo>
                <a:cubicBezTo>
                  <a:pt x="720523" y="524680"/>
                  <a:pt x="750603" y="492216"/>
                  <a:pt x="750603" y="492216"/>
                </a:cubicBezTo>
                <a:lnTo>
                  <a:pt x="778373" y="488734"/>
                </a:lnTo>
                <a:lnTo>
                  <a:pt x="802249" y="486412"/>
                </a:lnTo>
                <a:cubicBezTo>
                  <a:pt x="802249" y="486412"/>
                  <a:pt x="823502" y="458582"/>
                  <a:pt x="832752" y="442351"/>
                </a:cubicBezTo>
                <a:cubicBezTo>
                  <a:pt x="842012" y="426109"/>
                  <a:pt x="864001" y="417993"/>
                  <a:pt x="864001" y="417993"/>
                </a:cubicBezTo>
                <a:cubicBezTo>
                  <a:pt x="864001" y="417993"/>
                  <a:pt x="904490" y="435386"/>
                  <a:pt x="907970" y="434235"/>
                </a:cubicBezTo>
                <a:cubicBezTo>
                  <a:pt x="910910" y="433280"/>
                  <a:pt x="918174" y="384261"/>
                  <a:pt x="920170" y="349889"/>
                </a:cubicBezTo>
                <a:cubicBezTo>
                  <a:pt x="918272" y="349889"/>
                  <a:pt x="916169" y="349889"/>
                  <a:pt x="913750" y="349682"/>
                </a:cubicBezTo>
                <a:cubicBezTo>
                  <a:pt x="898082" y="347892"/>
                  <a:pt x="891977" y="336609"/>
                  <a:pt x="891977" y="336609"/>
                </a:cubicBezTo>
                <a:lnTo>
                  <a:pt x="888507" y="317426"/>
                </a:lnTo>
                <a:cubicBezTo>
                  <a:pt x="888507" y="317426"/>
                  <a:pt x="883248" y="295597"/>
                  <a:pt x="851900" y="299079"/>
                </a:cubicBezTo>
                <a:cubicBezTo>
                  <a:pt x="820553" y="302561"/>
                  <a:pt x="814350" y="321853"/>
                  <a:pt x="814350" y="321853"/>
                </a:cubicBezTo>
                <a:cubicBezTo>
                  <a:pt x="814350" y="321853"/>
                  <a:pt x="815186" y="341035"/>
                  <a:pt x="804776" y="341035"/>
                </a:cubicBezTo>
                <a:cubicBezTo>
                  <a:pt x="794366" y="341035"/>
                  <a:pt x="798672" y="309517"/>
                  <a:pt x="798672" y="309517"/>
                </a:cubicBezTo>
                <a:lnTo>
                  <a:pt x="798672" y="271879"/>
                </a:lnTo>
                <a:lnTo>
                  <a:pt x="801306" y="230768"/>
                </a:lnTo>
                <a:cubicBezTo>
                  <a:pt x="801306" y="230768"/>
                  <a:pt x="810034" y="217694"/>
                  <a:pt x="795201" y="212422"/>
                </a:cubicBezTo>
                <a:cubicBezTo>
                  <a:pt x="780368" y="207149"/>
                  <a:pt x="765545" y="208103"/>
                  <a:pt x="765545" y="208103"/>
                </a:cubicBezTo>
                <a:cubicBezTo>
                  <a:pt x="765545" y="208103"/>
                  <a:pt x="755016" y="211576"/>
                  <a:pt x="746395" y="218639"/>
                </a:cubicBezTo>
                <a:cubicBezTo>
                  <a:pt x="737666" y="225604"/>
                  <a:pt x="735878" y="232667"/>
                  <a:pt x="729773" y="231713"/>
                </a:cubicBezTo>
                <a:cubicBezTo>
                  <a:pt x="723679" y="230867"/>
                  <a:pt x="710634" y="231713"/>
                  <a:pt x="702741" y="230867"/>
                </a:cubicBezTo>
                <a:cubicBezTo>
                  <a:pt x="694848" y="230030"/>
                  <a:pt x="682648" y="222967"/>
                  <a:pt x="682648" y="222967"/>
                </a:cubicBezTo>
                <a:lnTo>
                  <a:pt x="637313" y="191448"/>
                </a:lnTo>
                <a:cubicBezTo>
                  <a:pt x="637313" y="191448"/>
                  <a:pt x="613751" y="171311"/>
                  <a:pt x="605867" y="157391"/>
                </a:cubicBezTo>
                <a:cubicBezTo>
                  <a:pt x="597973" y="143373"/>
                  <a:pt x="596293" y="126817"/>
                  <a:pt x="597973" y="119754"/>
                </a:cubicBezTo>
                <a:cubicBezTo>
                  <a:pt x="599654" y="112690"/>
                  <a:pt x="596185" y="102253"/>
                  <a:pt x="579670" y="111008"/>
                </a:cubicBezTo>
                <a:cubicBezTo>
                  <a:pt x="563156" y="119754"/>
                  <a:pt x="551792" y="125872"/>
                  <a:pt x="549168" y="125872"/>
                </a:cubicBezTo>
                <a:cubicBezTo>
                  <a:pt x="546533" y="125872"/>
                  <a:pt x="541275" y="128509"/>
                  <a:pt x="529075" y="120600"/>
                </a:cubicBezTo>
                <a:cubicBezTo>
                  <a:pt x="516876" y="112690"/>
                  <a:pt x="505513" y="99616"/>
                  <a:pt x="505513" y="99616"/>
                </a:cubicBezTo>
                <a:lnTo>
                  <a:pt x="488890" y="75161"/>
                </a:lnTo>
                <a:lnTo>
                  <a:pt x="469752" y="71688"/>
                </a:lnTo>
                <a:cubicBezTo>
                  <a:pt x="469752" y="71688"/>
                  <a:pt x="428200" y="71363"/>
                  <a:pt x="420621" y="72003"/>
                </a:cubicBezTo>
                <a:cubicBezTo>
                  <a:pt x="413053" y="72632"/>
                  <a:pt x="399694" y="74954"/>
                  <a:pt x="398533" y="71157"/>
                </a:cubicBezTo>
                <a:cubicBezTo>
                  <a:pt x="397374" y="67360"/>
                  <a:pt x="379070" y="54502"/>
                  <a:pt x="379070" y="54502"/>
                </a:cubicBezTo>
                <a:lnTo>
                  <a:pt x="360453" y="42796"/>
                </a:lnTo>
                <a:lnTo>
                  <a:pt x="341835" y="39845"/>
                </a:lnTo>
                <a:lnTo>
                  <a:pt x="329636" y="43327"/>
                </a:lnTo>
                <a:lnTo>
                  <a:pt x="322696" y="48600"/>
                </a:lnTo>
                <a:cubicBezTo>
                  <a:pt x="322696" y="48600"/>
                  <a:pt x="311018" y="52072"/>
                  <a:pt x="304078" y="49229"/>
                </a:cubicBezTo>
                <a:cubicBezTo>
                  <a:pt x="297128" y="46278"/>
                  <a:pt x="287770" y="39953"/>
                  <a:pt x="287770" y="39953"/>
                </a:cubicBezTo>
                <a:lnTo>
                  <a:pt x="274411" y="27725"/>
                </a:lnTo>
                <a:lnTo>
                  <a:pt x="259892" y="16018"/>
                </a:lnTo>
                <a:lnTo>
                  <a:pt x="245373" y="4951"/>
                </a:lnTo>
                <a:cubicBezTo>
                  <a:pt x="245373" y="4951"/>
                  <a:pt x="234856" y="-1482"/>
                  <a:pt x="220975" y="318"/>
                </a:cubicBezTo>
                <a:cubicBezTo>
                  <a:pt x="207086" y="2108"/>
                  <a:pt x="191308" y="14857"/>
                  <a:pt x="191308" y="14857"/>
                </a:cubicBezTo>
                <a:lnTo>
                  <a:pt x="181420" y="34680"/>
                </a:lnTo>
                <a:lnTo>
                  <a:pt x="176790" y="55132"/>
                </a:lnTo>
                <a:lnTo>
                  <a:pt x="178579" y="80227"/>
                </a:lnTo>
                <a:cubicBezTo>
                  <a:pt x="178579" y="80227"/>
                  <a:pt x="171639" y="83178"/>
                  <a:pt x="190788" y="84339"/>
                </a:cubicBezTo>
                <a:cubicBezTo>
                  <a:pt x="209927" y="85490"/>
                  <a:pt x="219295" y="90763"/>
                  <a:pt x="219295" y="90763"/>
                </a:cubicBezTo>
                <a:cubicBezTo>
                  <a:pt x="219295" y="90763"/>
                  <a:pt x="227394" y="91402"/>
                  <a:pt x="239063" y="105312"/>
                </a:cubicBezTo>
                <a:cubicBezTo>
                  <a:pt x="250740" y="119330"/>
                  <a:pt x="256530" y="145586"/>
                  <a:pt x="256530" y="145586"/>
                </a:cubicBezTo>
                <a:lnTo>
                  <a:pt x="267569" y="183431"/>
                </a:lnTo>
                <a:lnTo>
                  <a:pt x="273988" y="216642"/>
                </a:lnTo>
                <a:lnTo>
                  <a:pt x="286826" y="240566"/>
                </a:lnTo>
                <a:cubicBezTo>
                  <a:pt x="286826" y="240566"/>
                  <a:pt x="289766" y="259228"/>
                  <a:pt x="304815" y="261549"/>
                </a:cubicBezTo>
                <a:cubicBezTo>
                  <a:pt x="319953" y="263871"/>
                  <a:pt x="335101" y="267983"/>
                  <a:pt x="340262" y="267344"/>
                </a:cubicBezTo>
                <a:cubicBezTo>
                  <a:pt x="345521" y="266714"/>
                  <a:pt x="361190" y="272616"/>
                  <a:pt x="364139" y="281372"/>
                </a:cubicBezTo>
                <a:cubicBezTo>
                  <a:pt x="367078" y="290117"/>
                  <a:pt x="390857" y="294760"/>
                  <a:pt x="389696" y="323958"/>
                </a:cubicBezTo>
                <a:cubicBezTo>
                  <a:pt x="388537" y="353165"/>
                  <a:pt x="387386" y="437078"/>
                  <a:pt x="387386" y="437078"/>
                </a:cubicBezTo>
                <a:cubicBezTo>
                  <a:pt x="387386" y="437078"/>
                  <a:pt x="390326" y="458061"/>
                  <a:pt x="369397" y="458061"/>
                </a:cubicBezTo>
                <a:cubicBezTo>
                  <a:pt x="348460" y="458061"/>
                  <a:pt x="348460" y="441711"/>
                  <a:pt x="348460" y="441711"/>
                </a:cubicBezTo>
                <a:lnTo>
                  <a:pt x="339210" y="425371"/>
                </a:lnTo>
                <a:cubicBezTo>
                  <a:pt x="339210" y="425371"/>
                  <a:pt x="336261" y="409671"/>
                  <a:pt x="329321" y="412514"/>
                </a:cubicBezTo>
                <a:cubicBezTo>
                  <a:pt x="322381" y="415357"/>
                  <a:pt x="317122" y="427063"/>
                  <a:pt x="317122" y="427063"/>
                </a:cubicBezTo>
                <a:cubicBezTo>
                  <a:pt x="317122" y="427063"/>
                  <a:pt x="317112" y="436340"/>
                  <a:pt x="310172" y="439921"/>
                </a:cubicBezTo>
                <a:cubicBezTo>
                  <a:pt x="303233" y="443511"/>
                  <a:pt x="289244" y="444033"/>
                  <a:pt x="287455" y="444033"/>
                </a:cubicBezTo>
                <a:cubicBezTo>
                  <a:pt x="285666" y="444033"/>
                  <a:pt x="260738" y="441711"/>
                  <a:pt x="260738" y="441711"/>
                </a:cubicBezTo>
                <a:cubicBezTo>
                  <a:pt x="260738" y="441711"/>
                  <a:pt x="242749" y="442351"/>
                  <a:pt x="237489" y="448676"/>
                </a:cubicBezTo>
                <a:cubicBezTo>
                  <a:pt x="236861" y="449522"/>
                  <a:pt x="236231" y="450358"/>
                  <a:pt x="235592" y="451411"/>
                </a:cubicBezTo>
                <a:cubicBezTo>
                  <a:pt x="231179" y="458376"/>
                  <a:pt x="227601" y="469128"/>
                  <a:pt x="227601" y="469128"/>
                </a:cubicBezTo>
                <a:cubicBezTo>
                  <a:pt x="227601" y="469128"/>
                  <a:pt x="228760" y="473761"/>
                  <a:pt x="221821" y="478405"/>
                </a:cubicBezTo>
                <a:cubicBezTo>
                  <a:pt x="214871" y="483038"/>
                  <a:pt x="213082" y="490632"/>
                  <a:pt x="206673" y="490632"/>
                </a:cubicBezTo>
                <a:cubicBezTo>
                  <a:pt x="200254" y="490632"/>
                  <a:pt x="190994" y="498748"/>
                  <a:pt x="190994" y="498748"/>
                </a:cubicBezTo>
                <a:cubicBezTo>
                  <a:pt x="190994" y="498748"/>
                  <a:pt x="190572" y="498640"/>
                  <a:pt x="189834" y="498433"/>
                </a:cubicBezTo>
                <a:cubicBezTo>
                  <a:pt x="189421" y="517941"/>
                  <a:pt x="187731" y="540390"/>
                  <a:pt x="182471" y="551565"/>
                </a:cubicBezTo>
                <a:cubicBezTo>
                  <a:pt x="172062" y="573601"/>
                  <a:pt x="165121" y="608386"/>
                  <a:pt x="161652" y="617771"/>
                </a:cubicBezTo>
                <a:cubicBezTo>
                  <a:pt x="158172" y="627156"/>
                  <a:pt x="130402" y="662993"/>
                  <a:pt x="126933" y="676913"/>
                </a:cubicBezTo>
                <a:cubicBezTo>
                  <a:pt x="123462" y="690833"/>
                  <a:pt x="168061" y="700110"/>
                  <a:pt x="158496" y="716341"/>
                </a:cubicBezTo>
                <a:cubicBezTo>
                  <a:pt x="148922" y="732573"/>
                  <a:pt x="113052" y="752287"/>
                  <a:pt x="116522" y="763885"/>
                </a:cubicBezTo>
                <a:cubicBezTo>
                  <a:pt x="119992" y="775484"/>
                  <a:pt x="158172" y="782439"/>
                  <a:pt x="144292" y="802153"/>
                </a:cubicBezTo>
                <a:cubicBezTo>
                  <a:pt x="130402" y="821867"/>
                  <a:pt x="88753" y="829983"/>
                  <a:pt x="81813" y="850858"/>
                </a:cubicBezTo>
                <a:cubicBezTo>
                  <a:pt x="74863" y="871733"/>
                  <a:pt x="79493" y="903045"/>
                  <a:pt x="56353" y="898402"/>
                </a:cubicBezTo>
                <a:cubicBezTo>
                  <a:pt x="33214" y="893768"/>
                  <a:pt x="14694" y="886813"/>
                  <a:pt x="14694" y="886813"/>
                </a:cubicBezTo>
                <a:cubicBezTo>
                  <a:pt x="14694" y="886813"/>
                  <a:pt x="-9596" y="890286"/>
                  <a:pt x="4284" y="915804"/>
                </a:cubicBezTo>
                <a:cubicBezTo>
                  <a:pt x="18174" y="941312"/>
                  <a:pt x="55193" y="1024910"/>
                  <a:pt x="69182" y="1056223"/>
                </a:cubicBezTo>
                <a:cubicBezTo>
                  <a:pt x="83179" y="1087535"/>
                  <a:pt x="105051" y="1108410"/>
                  <a:pt x="90011" y="1131705"/>
                </a:cubicBezTo>
                <a:cubicBezTo>
                  <a:pt x="74971" y="1154902"/>
                  <a:pt x="51832" y="1159535"/>
                  <a:pt x="54142" y="1183892"/>
                </a:cubicBezTo>
                <a:cubicBezTo>
                  <a:pt x="56462" y="1208240"/>
                  <a:pt x="58772" y="1257053"/>
                  <a:pt x="88861" y="1287204"/>
                </a:cubicBezTo>
                <a:cubicBezTo>
                  <a:pt x="118940" y="1317356"/>
                  <a:pt x="158388" y="1369642"/>
                  <a:pt x="158388" y="1381240"/>
                </a:cubicBezTo>
                <a:cubicBezTo>
                  <a:pt x="158388" y="1392838"/>
                  <a:pt x="121359" y="1410231"/>
                  <a:pt x="127149" y="1419507"/>
                </a:cubicBezTo>
                <a:cubicBezTo>
                  <a:pt x="132929" y="1428784"/>
                  <a:pt x="175748" y="1402115"/>
                  <a:pt x="190257" y="1419507"/>
                </a:cubicBezTo>
                <a:cubicBezTo>
                  <a:pt x="204775" y="1436900"/>
                  <a:pt x="208246" y="1521658"/>
                  <a:pt x="185106" y="1543694"/>
                </a:cubicBezTo>
                <a:cubicBezTo>
                  <a:pt x="161966" y="1565730"/>
                  <a:pt x="152706" y="1572685"/>
                  <a:pt x="156176" y="1587756"/>
                </a:cubicBezTo>
                <a:cubicBezTo>
                  <a:pt x="159548" y="1602305"/>
                  <a:pt x="157445" y="1650489"/>
                  <a:pt x="149974" y="1666199"/>
                </a:cubicBezTo>
                <a:cubicBezTo>
                  <a:pt x="149757" y="1666720"/>
                  <a:pt x="149443" y="1667350"/>
                  <a:pt x="149237" y="1667773"/>
                </a:cubicBezTo>
                <a:lnTo>
                  <a:pt x="141136" y="1681693"/>
                </a:lnTo>
                <a:cubicBezTo>
                  <a:pt x="141136" y="1681693"/>
                  <a:pt x="171216" y="1724594"/>
                  <a:pt x="153866" y="1731559"/>
                </a:cubicBezTo>
                <a:cubicBezTo>
                  <a:pt x="136507" y="1738514"/>
                  <a:pt x="108737" y="1715317"/>
                  <a:pt x="90119" y="1713005"/>
                </a:cubicBezTo>
                <a:cubicBezTo>
                  <a:pt x="71501" y="1710684"/>
                  <a:pt x="53090" y="1728076"/>
                  <a:pt x="60030" y="1762871"/>
                </a:cubicBezTo>
                <a:cubicBezTo>
                  <a:pt x="66980" y="1797656"/>
                  <a:pt x="109789" y="1810415"/>
                  <a:pt x="157336" y="1812727"/>
                </a:cubicBezTo>
                <a:cubicBezTo>
                  <a:pt x="204775" y="1815048"/>
                  <a:pt x="195516" y="1813888"/>
                  <a:pt x="171216" y="1840567"/>
                </a:cubicBezTo>
                <a:cubicBezTo>
                  <a:pt x="146916" y="1867236"/>
                  <a:pt x="149237" y="1902021"/>
                  <a:pt x="153866" y="1938075"/>
                </a:cubicBezTo>
                <a:cubicBezTo>
                  <a:pt x="158496" y="1974129"/>
                  <a:pt x="180476" y="1983307"/>
                  <a:pt x="192046" y="1998378"/>
                </a:cubicBezTo>
                <a:cubicBezTo>
                  <a:pt x="203616" y="2013459"/>
                  <a:pt x="178166" y="2005333"/>
                  <a:pt x="166596" y="2025047"/>
                </a:cubicBezTo>
                <a:cubicBezTo>
                  <a:pt x="155017" y="2044761"/>
                  <a:pt x="150396" y="2069118"/>
                  <a:pt x="181636" y="2084189"/>
                </a:cubicBezTo>
                <a:cubicBezTo>
                  <a:pt x="212876" y="2099270"/>
                  <a:pt x="255793" y="2121306"/>
                  <a:pt x="271993" y="2102753"/>
                </a:cubicBezTo>
                <a:cubicBezTo>
                  <a:pt x="288192" y="2084189"/>
                  <a:pt x="281253" y="2041289"/>
                  <a:pt x="291663" y="2030743"/>
                </a:cubicBezTo>
                <a:cubicBezTo>
                  <a:pt x="302072" y="2020306"/>
                  <a:pt x="321742" y="2026110"/>
                  <a:pt x="312492" y="1995958"/>
                </a:cubicBezTo>
                <a:cubicBezTo>
                  <a:pt x="303233" y="1965806"/>
                  <a:pt x="265053" y="1941980"/>
                  <a:pt x="254633" y="1927745"/>
                </a:cubicBezTo>
                <a:cubicBezTo>
                  <a:pt x="244223" y="1913511"/>
                  <a:pt x="237283" y="1910038"/>
                  <a:pt x="262733" y="1890324"/>
                </a:cubicBezTo>
                <a:cubicBezTo>
                  <a:pt x="288192" y="1870610"/>
                  <a:pt x="313642" y="1859012"/>
                  <a:pt x="334580" y="1871771"/>
                </a:cubicBezTo>
                <a:cubicBezTo>
                  <a:pt x="355410" y="1884520"/>
                  <a:pt x="361190" y="1918154"/>
                  <a:pt x="370449" y="1936816"/>
                </a:cubicBezTo>
                <a:cubicBezTo>
                  <a:pt x="379709" y="1955477"/>
                  <a:pt x="401689" y="1969279"/>
                  <a:pt x="403999" y="1977405"/>
                </a:cubicBezTo>
                <a:cubicBezTo>
                  <a:pt x="406319" y="1985520"/>
                  <a:pt x="386649" y="2006395"/>
                  <a:pt x="403999" y="2020306"/>
                </a:cubicBezTo>
                <a:cubicBezTo>
                  <a:pt x="421359" y="2034225"/>
                  <a:pt x="453758" y="2044663"/>
                  <a:pt x="453758" y="2044663"/>
                </a:cubicBezTo>
                <a:cubicBezTo>
                  <a:pt x="453758" y="2044663"/>
                  <a:pt x="447969" y="2078287"/>
                  <a:pt x="453758" y="2082930"/>
                </a:cubicBezTo>
                <a:cubicBezTo>
                  <a:pt x="459548" y="2087563"/>
                  <a:pt x="479218" y="2084091"/>
                  <a:pt x="479218" y="2084091"/>
                </a:cubicBezTo>
                <a:lnTo>
                  <a:pt x="493098" y="2049296"/>
                </a:lnTo>
                <a:cubicBezTo>
                  <a:pt x="493098" y="2049296"/>
                  <a:pt x="515088" y="2082930"/>
                  <a:pt x="506987" y="2096840"/>
                </a:cubicBezTo>
                <a:cubicBezTo>
                  <a:pt x="498888" y="2110760"/>
                  <a:pt x="481528" y="2135108"/>
                  <a:pt x="480368" y="2144394"/>
                </a:cubicBezTo>
                <a:cubicBezTo>
                  <a:pt x="479218" y="2153671"/>
                  <a:pt x="497836" y="2168742"/>
                  <a:pt x="508776" y="2172224"/>
                </a:cubicBezTo>
                <a:cubicBezTo>
                  <a:pt x="519707" y="2175697"/>
                  <a:pt x="606594" y="2201215"/>
                  <a:pt x="621644" y="2219768"/>
                </a:cubicBezTo>
                <a:cubicBezTo>
                  <a:pt x="636684" y="2238321"/>
                  <a:pt x="641314" y="2313804"/>
                  <a:pt x="641314" y="2313804"/>
                </a:cubicBezTo>
                <a:lnTo>
                  <a:pt x="677183" y="2313804"/>
                </a:lnTo>
                <a:cubicBezTo>
                  <a:pt x="677183" y="2313804"/>
                  <a:pt x="677183" y="2256983"/>
                  <a:pt x="689913" y="2248759"/>
                </a:cubicBezTo>
                <a:cubicBezTo>
                  <a:pt x="702633" y="2240535"/>
                  <a:pt x="799939" y="2245277"/>
                  <a:pt x="799939" y="2245277"/>
                </a:cubicBezTo>
                <a:cubicBezTo>
                  <a:pt x="799939" y="2245277"/>
                  <a:pt x="823079" y="2191938"/>
                  <a:pt x="846219" y="2180232"/>
                </a:cubicBezTo>
                <a:cubicBezTo>
                  <a:pt x="869358" y="2168633"/>
                  <a:pt x="891348" y="2165161"/>
                  <a:pt x="891348" y="2165161"/>
                </a:cubicBezTo>
                <a:cubicBezTo>
                  <a:pt x="891348" y="2165161"/>
                  <a:pt x="892498" y="2137331"/>
                  <a:pt x="891348" y="2129205"/>
                </a:cubicBezTo>
                <a:cubicBezTo>
                  <a:pt x="890188" y="2121090"/>
                  <a:pt x="858948" y="2111813"/>
                  <a:pt x="865888" y="2073545"/>
                </a:cubicBezTo>
                <a:cubicBezTo>
                  <a:pt x="872828" y="2035278"/>
                  <a:pt x="898288" y="2020207"/>
                  <a:pt x="898288" y="2020207"/>
                </a:cubicBezTo>
                <a:lnTo>
                  <a:pt x="922587" y="2026001"/>
                </a:lnTo>
                <a:cubicBezTo>
                  <a:pt x="922587" y="2026001"/>
                  <a:pt x="924898" y="2070063"/>
                  <a:pt x="931847" y="2082822"/>
                </a:cubicBezTo>
                <a:cubicBezTo>
                  <a:pt x="938787" y="2095581"/>
                  <a:pt x="997905" y="2054992"/>
                  <a:pt x="1016415" y="2086304"/>
                </a:cubicBezTo>
                <a:cubicBezTo>
                  <a:pt x="1034934" y="2117617"/>
                  <a:pt x="1045344" y="2123411"/>
                  <a:pt x="1045344" y="2123411"/>
                </a:cubicBezTo>
                <a:cubicBezTo>
                  <a:pt x="1045344" y="2123411"/>
                  <a:pt x="1096253" y="2109491"/>
                  <a:pt x="1093943" y="2081661"/>
                </a:cubicBezTo>
                <a:cubicBezTo>
                  <a:pt x="1091624" y="2053831"/>
                  <a:pt x="1075424" y="2037600"/>
                  <a:pt x="1075424" y="2037600"/>
                </a:cubicBezTo>
                <a:cubicBezTo>
                  <a:pt x="1075424" y="2037600"/>
                  <a:pt x="1096253" y="2023680"/>
                  <a:pt x="1118243" y="2022519"/>
                </a:cubicBezTo>
                <a:cubicBezTo>
                  <a:pt x="1140223" y="2021358"/>
                  <a:pt x="1194710" y="2032956"/>
                  <a:pt x="1217850" y="2029484"/>
                </a:cubicBezTo>
                <a:cubicBezTo>
                  <a:pt x="1240999" y="2026001"/>
                  <a:pt x="1258349" y="2012082"/>
                  <a:pt x="1253719" y="1992367"/>
                </a:cubicBezTo>
                <a:cubicBezTo>
                  <a:pt x="1249099" y="1972653"/>
                  <a:pt x="1224799" y="1941351"/>
                  <a:pt x="1224799" y="1941351"/>
                </a:cubicBezTo>
                <a:lnTo>
                  <a:pt x="1237519" y="1925109"/>
                </a:lnTo>
                <a:cubicBezTo>
                  <a:pt x="1237519" y="1925109"/>
                  <a:pt x="1243624" y="1923948"/>
                  <a:pt x="1254457" y="1929752"/>
                </a:cubicBezTo>
                <a:cubicBezTo>
                  <a:pt x="1265299" y="1935546"/>
                  <a:pt x="1282649" y="1942501"/>
                  <a:pt x="1286118" y="1935546"/>
                </a:cubicBezTo>
                <a:cubicBezTo>
                  <a:pt x="1289589" y="1928592"/>
                  <a:pt x="1300008" y="1892646"/>
                  <a:pt x="1300008" y="1892646"/>
                </a:cubicBezTo>
                <a:cubicBezTo>
                  <a:pt x="1300008" y="1892646"/>
                  <a:pt x="1312738" y="1893797"/>
                  <a:pt x="1317358" y="1898440"/>
                </a:cubicBezTo>
                <a:cubicBezTo>
                  <a:pt x="1321988" y="1903083"/>
                  <a:pt x="1337038" y="1939029"/>
                  <a:pt x="1353228" y="1942501"/>
                </a:cubicBezTo>
                <a:cubicBezTo>
                  <a:pt x="1369427" y="1945984"/>
                  <a:pt x="1415717" y="1929752"/>
                  <a:pt x="1415717" y="1929752"/>
                </a:cubicBezTo>
                <a:cubicBezTo>
                  <a:pt x="1415717" y="1929752"/>
                  <a:pt x="1424976" y="1904234"/>
                  <a:pt x="1435386" y="1893797"/>
                </a:cubicBezTo>
                <a:cubicBezTo>
                  <a:pt x="1445796" y="1883369"/>
                  <a:pt x="1444646" y="1857851"/>
                  <a:pt x="1444646" y="1857851"/>
                </a:cubicBezTo>
                <a:lnTo>
                  <a:pt x="1444646" y="1832343"/>
                </a:lnTo>
                <a:cubicBezTo>
                  <a:pt x="1444646" y="1832343"/>
                  <a:pt x="1464316" y="1824227"/>
                  <a:pt x="1483986" y="1816101"/>
                </a:cubicBezTo>
                <a:cubicBezTo>
                  <a:pt x="1503655" y="1807985"/>
                  <a:pt x="1508285" y="1774361"/>
                  <a:pt x="1508285" y="1774361"/>
                </a:cubicBezTo>
                <a:lnTo>
                  <a:pt x="1531425" y="1776673"/>
                </a:lnTo>
                <a:cubicBezTo>
                  <a:pt x="1531425" y="1776673"/>
                  <a:pt x="1541835" y="1792914"/>
                  <a:pt x="1558035" y="1792914"/>
                </a:cubicBezTo>
                <a:cubicBezTo>
                  <a:pt x="1574234" y="1792914"/>
                  <a:pt x="1591594" y="1784799"/>
                  <a:pt x="1591594" y="1784799"/>
                </a:cubicBezTo>
                <a:lnTo>
                  <a:pt x="1605474" y="1730290"/>
                </a:lnTo>
                <a:cubicBezTo>
                  <a:pt x="1605474" y="1730290"/>
                  <a:pt x="1603164" y="1680424"/>
                  <a:pt x="1581174" y="1679263"/>
                </a:cubicBezTo>
                <a:lnTo>
                  <a:pt x="1580437" y="1679371"/>
                </a:lnTo>
                <a:close/>
              </a:path>
            </a:pathLst>
          </a:custGeom>
          <a:solidFill>
            <a:srgbClr val="3566FC"/>
          </a:solidFill>
          <a:ln w="9827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en-CZ"/>
          </a:p>
        </p:txBody>
      </p:sp>
      <p:sp>
        <p:nvSpPr>
          <p:cNvPr id="82" name="Freeform 81">
            <a:hlinkClick r:id="rId11"/>
            <a:extLst>
              <a:ext uri="{FF2B5EF4-FFF2-40B4-BE49-F238E27FC236}">
                <a16:creationId xmlns:a16="http://schemas.microsoft.com/office/drawing/2014/main" id="{97AC5B0D-4D1D-E021-55C1-EFB5D79780AF}"/>
              </a:ext>
            </a:extLst>
          </p:cNvPr>
          <p:cNvSpPr/>
          <p:nvPr/>
        </p:nvSpPr>
        <p:spPr>
          <a:xfrm>
            <a:off x="4848911" y="4234842"/>
            <a:ext cx="2675070" cy="2113712"/>
          </a:xfrm>
          <a:custGeom>
            <a:avLst/>
            <a:gdLst>
              <a:gd name="connsiteX0" fmla="*/ 2641828 w 2675070"/>
              <a:gd name="connsiteY0" fmla="*/ 1336883 h 2113712"/>
              <a:gd name="connsiteX1" fmla="*/ 2646143 w 2675070"/>
              <a:gd name="connsiteY1" fmla="*/ 1318645 h 2113712"/>
              <a:gd name="connsiteX2" fmla="*/ 2663926 w 2675070"/>
              <a:gd name="connsiteY2" fmla="*/ 1307361 h 2113712"/>
              <a:gd name="connsiteX3" fmla="*/ 2653506 w 2675070"/>
              <a:gd name="connsiteY3" fmla="*/ 1286486 h 2113712"/>
              <a:gd name="connsiteX4" fmla="*/ 2573569 w 2675070"/>
              <a:gd name="connsiteY4" fmla="*/ 1277741 h 2113712"/>
              <a:gd name="connsiteX5" fmla="*/ 2592708 w 2675070"/>
              <a:gd name="connsiteY5" fmla="*/ 1237683 h 2113712"/>
              <a:gd name="connsiteX6" fmla="*/ 2554528 w 2675070"/>
              <a:gd name="connsiteY6" fmla="*/ 1228928 h 2113712"/>
              <a:gd name="connsiteX7" fmla="*/ 2531910 w 2675070"/>
              <a:gd name="connsiteY7" fmla="*/ 1228928 h 2113712"/>
              <a:gd name="connsiteX8" fmla="*/ 2533699 w 2675070"/>
              <a:gd name="connsiteY8" fmla="*/ 1206263 h 2113712"/>
              <a:gd name="connsiteX9" fmla="*/ 2573667 w 2675070"/>
              <a:gd name="connsiteY9" fmla="*/ 1180115 h 2113712"/>
              <a:gd name="connsiteX10" fmla="*/ 2575456 w 2675070"/>
              <a:gd name="connsiteY10" fmla="*/ 1141847 h 2113712"/>
              <a:gd name="connsiteX11" fmla="*/ 2605015 w 2675070"/>
              <a:gd name="connsiteY11" fmla="*/ 1141847 h 2113712"/>
              <a:gd name="connsiteX12" fmla="*/ 2608485 w 2675070"/>
              <a:gd name="connsiteY12" fmla="*/ 1079124 h 2113712"/>
              <a:gd name="connsiteX13" fmla="*/ 2618905 w 2675070"/>
              <a:gd name="connsiteY13" fmla="*/ 1059941 h 2113712"/>
              <a:gd name="connsiteX14" fmla="*/ 2665813 w 2675070"/>
              <a:gd name="connsiteY14" fmla="*/ 1059941 h 2113712"/>
              <a:gd name="connsiteX15" fmla="*/ 2665813 w 2675070"/>
              <a:gd name="connsiteY15" fmla="*/ 1014709 h 2113712"/>
              <a:gd name="connsiteX16" fmla="*/ 2620684 w 2675070"/>
              <a:gd name="connsiteY16" fmla="*/ 995418 h 2113712"/>
              <a:gd name="connsiteX17" fmla="*/ 2606804 w 2675070"/>
              <a:gd name="connsiteY17" fmla="*/ 951986 h 2113712"/>
              <a:gd name="connsiteX18" fmla="*/ 2554735 w 2675070"/>
              <a:gd name="connsiteY18" fmla="*/ 978134 h 2113712"/>
              <a:gd name="connsiteX19" fmla="*/ 2519180 w 2675070"/>
              <a:gd name="connsiteY19" fmla="*/ 979924 h 2113712"/>
              <a:gd name="connsiteX20" fmla="*/ 2488678 w 2675070"/>
              <a:gd name="connsiteY20" fmla="*/ 967696 h 2113712"/>
              <a:gd name="connsiteX21" fmla="*/ 2466059 w 2675070"/>
              <a:gd name="connsiteY21" fmla="*/ 962423 h 2113712"/>
              <a:gd name="connsiteX22" fmla="*/ 2450390 w 2675070"/>
              <a:gd name="connsiteY22" fmla="*/ 993736 h 2113712"/>
              <a:gd name="connsiteX23" fmla="*/ 2412201 w 2675070"/>
              <a:gd name="connsiteY23" fmla="*/ 972861 h 2113712"/>
              <a:gd name="connsiteX24" fmla="*/ 2339204 w 2675070"/>
              <a:gd name="connsiteY24" fmla="*/ 898008 h 2113712"/>
              <a:gd name="connsiteX25" fmla="*/ 2339204 w 2675070"/>
              <a:gd name="connsiteY25" fmla="*/ 810928 h 2113712"/>
              <a:gd name="connsiteX26" fmla="*/ 2320055 w 2675070"/>
              <a:gd name="connsiteY26" fmla="*/ 797018 h 2113712"/>
              <a:gd name="connsiteX27" fmla="*/ 2285345 w 2675070"/>
              <a:gd name="connsiteY27" fmla="*/ 798808 h 2113712"/>
              <a:gd name="connsiteX28" fmla="*/ 2243686 w 2675070"/>
              <a:gd name="connsiteY28" fmla="*/ 830120 h 2113712"/>
              <a:gd name="connsiteX29" fmla="*/ 2222866 w 2675070"/>
              <a:gd name="connsiteY29" fmla="*/ 821365 h 2113712"/>
              <a:gd name="connsiteX30" fmla="*/ 2222866 w 2675070"/>
              <a:gd name="connsiteY30" fmla="*/ 804504 h 2113712"/>
              <a:gd name="connsiteX31" fmla="*/ 2202036 w 2675070"/>
              <a:gd name="connsiteY31" fmla="*/ 777825 h 2113712"/>
              <a:gd name="connsiteX32" fmla="*/ 2155118 w 2675070"/>
              <a:gd name="connsiteY32" fmla="*/ 760433 h 2113712"/>
              <a:gd name="connsiteX33" fmla="*/ 2115572 w 2675070"/>
              <a:gd name="connsiteY33" fmla="*/ 791745 h 2113712"/>
              <a:gd name="connsiteX34" fmla="*/ 2075181 w 2675070"/>
              <a:gd name="connsiteY34" fmla="*/ 802182 h 2113712"/>
              <a:gd name="connsiteX35" fmla="*/ 2035202 w 2675070"/>
              <a:gd name="connsiteY35" fmla="*/ 741250 h 2113712"/>
              <a:gd name="connsiteX36" fmla="*/ 1998704 w 2675070"/>
              <a:gd name="connsiteY36" fmla="*/ 741250 h 2113712"/>
              <a:gd name="connsiteX37" fmla="*/ 1983035 w 2675070"/>
              <a:gd name="connsiteY37" fmla="*/ 729022 h 2113712"/>
              <a:gd name="connsiteX38" fmla="*/ 2023003 w 2675070"/>
              <a:gd name="connsiteY38" fmla="*/ 718584 h 2113712"/>
              <a:gd name="connsiteX39" fmla="*/ 2023003 w 2675070"/>
              <a:gd name="connsiteY39" fmla="*/ 692436 h 2113712"/>
              <a:gd name="connsiteX40" fmla="*/ 1970934 w 2675070"/>
              <a:gd name="connsiteY40" fmla="*/ 661124 h 2113712"/>
              <a:gd name="connsiteX41" fmla="*/ 1906666 w 2675070"/>
              <a:gd name="connsiteY41" fmla="*/ 648896 h 2113712"/>
              <a:gd name="connsiteX42" fmla="*/ 1854597 w 2675070"/>
              <a:gd name="connsiteY42" fmla="*/ 678517 h 2113712"/>
              <a:gd name="connsiteX43" fmla="*/ 1764240 w 2675070"/>
              <a:gd name="connsiteY43" fmla="*/ 581008 h 2113712"/>
              <a:gd name="connsiteX44" fmla="*/ 1785060 w 2675070"/>
              <a:gd name="connsiteY44" fmla="*/ 544423 h 2113712"/>
              <a:gd name="connsiteX45" fmla="*/ 1786849 w 2675070"/>
              <a:gd name="connsiteY45" fmla="*/ 516593 h 2113712"/>
              <a:gd name="connsiteX46" fmla="*/ 1746880 w 2675070"/>
              <a:gd name="connsiteY46" fmla="*/ 497401 h 2113712"/>
              <a:gd name="connsiteX47" fmla="*/ 1739941 w 2675070"/>
              <a:gd name="connsiteY47" fmla="*/ 462616 h 2113712"/>
              <a:gd name="connsiteX48" fmla="*/ 1798950 w 2675070"/>
              <a:gd name="connsiteY48" fmla="*/ 293727 h 2113712"/>
              <a:gd name="connsiteX49" fmla="*/ 1782642 w 2675070"/>
              <a:gd name="connsiteY49" fmla="*/ 237114 h 2113712"/>
              <a:gd name="connsiteX50" fmla="*/ 1750350 w 2675070"/>
              <a:gd name="connsiteY50" fmla="*/ 224050 h 2113712"/>
              <a:gd name="connsiteX51" fmla="*/ 1771180 w 2675070"/>
              <a:gd name="connsiteY51" fmla="*/ 197902 h 2113712"/>
              <a:gd name="connsiteX52" fmla="*/ 1814619 w 2675070"/>
              <a:gd name="connsiteY52" fmla="*/ 178709 h 2113712"/>
              <a:gd name="connsiteX53" fmla="*/ 1797269 w 2675070"/>
              <a:gd name="connsiteY53" fmla="*/ 153200 h 2113712"/>
              <a:gd name="connsiteX54" fmla="*/ 1748670 w 2675070"/>
              <a:gd name="connsiteY54" fmla="*/ 145606 h 2113712"/>
              <a:gd name="connsiteX55" fmla="*/ 1726051 w 2675070"/>
              <a:gd name="connsiteY55" fmla="*/ 79411 h 2113712"/>
              <a:gd name="connsiteX56" fmla="*/ 1685237 w 2675070"/>
              <a:gd name="connsiteY56" fmla="*/ 100276 h 2113712"/>
              <a:gd name="connsiteX57" fmla="*/ 1587940 w 2675070"/>
              <a:gd name="connsiteY57" fmla="*/ 131 h 2113712"/>
              <a:gd name="connsiteX58" fmla="*/ 1557536 w 2675070"/>
              <a:gd name="connsiteY58" fmla="*/ 44507 h 2113712"/>
              <a:gd name="connsiteX59" fmla="*/ 1530612 w 2675070"/>
              <a:gd name="connsiteY59" fmla="*/ 71501 h 2113712"/>
              <a:gd name="connsiteX60" fmla="*/ 1548807 w 2675070"/>
              <a:gd name="connsiteY60" fmla="*/ 119360 h 2113712"/>
              <a:gd name="connsiteX61" fmla="*/ 1520202 w 2675070"/>
              <a:gd name="connsiteY61" fmla="*/ 162054 h 2113712"/>
              <a:gd name="connsiteX62" fmla="*/ 1440255 w 2675070"/>
              <a:gd name="connsiteY62" fmla="*/ 183775 h 2113712"/>
              <a:gd name="connsiteX63" fmla="*/ 1432470 w 2675070"/>
              <a:gd name="connsiteY63" fmla="*/ 226470 h 2113712"/>
              <a:gd name="connsiteX64" fmla="*/ 1400286 w 2675070"/>
              <a:gd name="connsiteY64" fmla="*/ 204749 h 2113712"/>
              <a:gd name="connsiteX65" fmla="*/ 1333384 w 2675070"/>
              <a:gd name="connsiteY65" fmla="*/ 189048 h 2113712"/>
              <a:gd name="connsiteX66" fmla="*/ 1355049 w 2675070"/>
              <a:gd name="connsiteY66" fmla="*/ 147298 h 2113712"/>
              <a:gd name="connsiteX67" fmla="*/ 1299510 w 2675070"/>
              <a:gd name="connsiteY67" fmla="*/ 182083 h 2113712"/>
              <a:gd name="connsiteX68" fmla="*/ 1212623 w 2675070"/>
              <a:gd name="connsiteY68" fmla="*/ 157736 h 2113712"/>
              <a:gd name="connsiteX69" fmla="*/ 1178749 w 2675070"/>
              <a:gd name="connsiteY69" fmla="*/ 179456 h 2113712"/>
              <a:gd name="connsiteX70" fmla="*/ 1125736 w 2675070"/>
              <a:gd name="connsiteY70" fmla="*/ 131588 h 2113712"/>
              <a:gd name="connsiteX71" fmla="*/ 1111856 w 2675070"/>
              <a:gd name="connsiteY71" fmla="*/ 161218 h 2113712"/>
              <a:gd name="connsiteX72" fmla="*/ 1076193 w 2675070"/>
              <a:gd name="connsiteY72" fmla="*/ 169019 h 2113712"/>
              <a:gd name="connsiteX73" fmla="*/ 1022335 w 2675070"/>
              <a:gd name="connsiteY73" fmla="*/ 200322 h 2113712"/>
              <a:gd name="connsiteX74" fmla="*/ 968477 w 2675070"/>
              <a:gd name="connsiteY74" fmla="*/ 149826 h 2113712"/>
              <a:gd name="connsiteX75" fmla="*/ 929354 w 2675070"/>
              <a:gd name="connsiteY75" fmla="*/ 110615 h 2113712"/>
              <a:gd name="connsiteX76" fmla="*/ 873814 w 2675070"/>
              <a:gd name="connsiteY76" fmla="*/ 153309 h 2113712"/>
              <a:gd name="connsiteX77" fmla="*/ 750527 w 2675070"/>
              <a:gd name="connsiteY77" fmla="*/ 191576 h 2113712"/>
              <a:gd name="connsiteX78" fmla="*/ 668064 w 2675070"/>
              <a:gd name="connsiteY78" fmla="*/ 127161 h 2113712"/>
              <a:gd name="connsiteX79" fmla="*/ 596001 w 2675070"/>
              <a:gd name="connsiteY79" fmla="*/ 146354 h 2113712"/>
              <a:gd name="connsiteX80" fmla="*/ 587272 w 2675070"/>
              <a:gd name="connsiteY80" fmla="*/ 208123 h 2113712"/>
              <a:gd name="connsiteX81" fmla="*/ 522158 w 2675070"/>
              <a:gd name="connsiteY81" fmla="*/ 217724 h 2113712"/>
              <a:gd name="connsiteX82" fmla="*/ 474404 w 2675070"/>
              <a:gd name="connsiteY82" fmla="*/ 236907 h 2113712"/>
              <a:gd name="connsiteX83" fmla="*/ 437060 w 2675070"/>
              <a:gd name="connsiteY83" fmla="*/ 196849 h 2113712"/>
              <a:gd name="connsiteX84" fmla="*/ 374581 w 2675070"/>
              <a:gd name="connsiteY84" fmla="*/ 229106 h 2113712"/>
              <a:gd name="connsiteX85" fmla="*/ 342398 w 2675070"/>
              <a:gd name="connsiteY85" fmla="*/ 189884 h 2113712"/>
              <a:gd name="connsiteX86" fmla="*/ 297898 w 2675070"/>
              <a:gd name="connsiteY86" fmla="*/ 215825 h 2113712"/>
              <a:gd name="connsiteX87" fmla="*/ 301260 w 2675070"/>
              <a:gd name="connsiteY87" fmla="*/ 224571 h 2113712"/>
              <a:gd name="connsiteX88" fmla="*/ 273392 w 2675070"/>
              <a:gd name="connsiteY88" fmla="*/ 238589 h 2113712"/>
              <a:gd name="connsiteX89" fmla="*/ 268762 w 2675070"/>
              <a:gd name="connsiteY89" fmla="*/ 265366 h 2113712"/>
              <a:gd name="connsiteX90" fmla="*/ 294320 w 2675070"/>
              <a:gd name="connsiteY90" fmla="*/ 278234 h 2113712"/>
              <a:gd name="connsiteX91" fmla="*/ 294320 w 2675070"/>
              <a:gd name="connsiteY91" fmla="*/ 309753 h 2113712"/>
              <a:gd name="connsiteX92" fmla="*/ 288540 w 2675070"/>
              <a:gd name="connsiteY92" fmla="*/ 342432 h 2113712"/>
              <a:gd name="connsiteX93" fmla="*/ 310628 w 2675070"/>
              <a:gd name="connsiteY93" fmla="*/ 361094 h 2113712"/>
              <a:gd name="connsiteX94" fmla="*/ 312937 w 2675070"/>
              <a:gd name="connsiteY94" fmla="*/ 386710 h 2113712"/>
              <a:gd name="connsiteX95" fmla="*/ 295480 w 2675070"/>
              <a:gd name="connsiteY95" fmla="*/ 400729 h 2113712"/>
              <a:gd name="connsiteX96" fmla="*/ 281492 w 2675070"/>
              <a:gd name="connsiteY96" fmla="*/ 432257 h 2113712"/>
              <a:gd name="connsiteX97" fmla="*/ 304739 w 2675070"/>
              <a:gd name="connsiteY97" fmla="*/ 498670 h 2113712"/>
              <a:gd name="connsiteX98" fmla="*/ 321037 w 2675070"/>
              <a:gd name="connsiteY98" fmla="*/ 532510 h 2113712"/>
              <a:gd name="connsiteX99" fmla="*/ 316407 w 2675070"/>
              <a:gd name="connsiteY99" fmla="*/ 574467 h 2113712"/>
              <a:gd name="connsiteX100" fmla="*/ 287380 w 2675070"/>
              <a:gd name="connsiteY100" fmla="*/ 607146 h 2113712"/>
              <a:gd name="connsiteX101" fmla="*/ 255924 w 2675070"/>
              <a:gd name="connsiteY101" fmla="*/ 609468 h 2113712"/>
              <a:gd name="connsiteX102" fmla="*/ 238466 w 2675070"/>
              <a:gd name="connsiteY102" fmla="*/ 617584 h 2113712"/>
              <a:gd name="connsiteX103" fmla="*/ 233836 w 2675070"/>
              <a:gd name="connsiteY103" fmla="*/ 651425 h 2113712"/>
              <a:gd name="connsiteX104" fmla="*/ 247824 w 2675070"/>
              <a:gd name="connsiteY104" fmla="*/ 681792 h 2113712"/>
              <a:gd name="connsiteX105" fmla="*/ 210588 w 2675070"/>
              <a:gd name="connsiteY105" fmla="*/ 684104 h 2113712"/>
              <a:gd name="connsiteX106" fmla="*/ 195440 w 2675070"/>
              <a:gd name="connsiteY106" fmla="*/ 700444 h 2113712"/>
              <a:gd name="connsiteX107" fmla="*/ 241936 w 2675070"/>
              <a:gd name="connsiteY107" fmla="*/ 720266 h 2113712"/>
              <a:gd name="connsiteX108" fmla="*/ 252454 w 2675070"/>
              <a:gd name="connsiteY108" fmla="*/ 731973 h 2113712"/>
              <a:gd name="connsiteX109" fmla="*/ 222158 w 2675070"/>
              <a:gd name="connsiteY109" fmla="*/ 750625 h 2113712"/>
              <a:gd name="connsiteX110" fmla="*/ 194290 w 2675070"/>
              <a:gd name="connsiteY110" fmla="*/ 783314 h 2113712"/>
              <a:gd name="connsiteX111" fmla="*/ 209438 w 2675070"/>
              <a:gd name="connsiteY111" fmla="*/ 820627 h 2113712"/>
              <a:gd name="connsiteX112" fmla="*/ 228056 w 2675070"/>
              <a:gd name="connsiteY112" fmla="*/ 840450 h 2113712"/>
              <a:gd name="connsiteX113" fmla="*/ 214058 w 2675070"/>
              <a:gd name="connsiteY113" fmla="*/ 859111 h 2113712"/>
              <a:gd name="connsiteX114" fmla="*/ 191970 w 2675070"/>
              <a:gd name="connsiteY114" fmla="*/ 875451 h 2113712"/>
              <a:gd name="connsiteX115" fmla="*/ 196600 w 2675070"/>
              <a:gd name="connsiteY115" fmla="*/ 916247 h 2113712"/>
              <a:gd name="connsiteX116" fmla="*/ 155894 w 2675070"/>
              <a:gd name="connsiteY116" fmla="*/ 920890 h 2113712"/>
              <a:gd name="connsiteX117" fmla="*/ 128017 w 2675070"/>
              <a:gd name="connsiteY117" fmla="*/ 939542 h 2113712"/>
              <a:gd name="connsiteX118" fmla="*/ 97721 w 2675070"/>
              <a:gd name="connsiteY118" fmla="*/ 966319 h 2113712"/>
              <a:gd name="connsiteX119" fmla="*/ 63955 w 2675070"/>
              <a:gd name="connsiteY119" fmla="*/ 937122 h 2113712"/>
              <a:gd name="connsiteX120" fmla="*/ 47657 w 2675070"/>
              <a:gd name="connsiteY120" fmla="*/ 959256 h 2113712"/>
              <a:gd name="connsiteX121" fmla="*/ 63955 w 2675070"/>
              <a:gd name="connsiteY121" fmla="*/ 988355 h 2113712"/>
              <a:gd name="connsiteX122" fmla="*/ 70895 w 2675070"/>
              <a:gd name="connsiteY122" fmla="*/ 1009338 h 2113712"/>
              <a:gd name="connsiteX123" fmla="*/ 51127 w 2675070"/>
              <a:gd name="connsiteY123" fmla="*/ 1033794 h 2113712"/>
              <a:gd name="connsiteX124" fmla="*/ 66275 w 2675070"/>
              <a:gd name="connsiteY124" fmla="*/ 1061732 h 2113712"/>
              <a:gd name="connsiteX125" fmla="*/ 80263 w 2675070"/>
              <a:gd name="connsiteY125" fmla="*/ 1095572 h 2113712"/>
              <a:gd name="connsiteX126" fmla="*/ 59325 w 2675070"/>
              <a:gd name="connsiteY126" fmla="*/ 1138689 h 2113712"/>
              <a:gd name="connsiteX127" fmla="*/ 29039 w 2675070"/>
              <a:gd name="connsiteY127" fmla="*/ 1141011 h 2113712"/>
              <a:gd name="connsiteX128" fmla="*/ 2311 w 2675070"/>
              <a:gd name="connsiteY128" fmla="*/ 1153869 h 2113712"/>
              <a:gd name="connsiteX129" fmla="*/ 1161 w 2675070"/>
              <a:gd name="connsiteY129" fmla="*/ 1186548 h 2113712"/>
              <a:gd name="connsiteX130" fmla="*/ 2311 w 2675070"/>
              <a:gd name="connsiteY130" fmla="*/ 1226193 h 2113712"/>
              <a:gd name="connsiteX131" fmla="*/ 4631 w 2675070"/>
              <a:gd name="connsiteY131" fmla="*/ 1261184 h 2113712"/>
              <a:gd name="connsiteX132" fmla="*/ 8524 w 2675070"/>
              <a:gd name="connsiteY132" fmla="*/ 1283014 h 2113712"/>
              <a:gd name="connsiteX133" fmla="*/ 11571 w 2675070"/>
              <a:gd name="connsiteY133" fmla="*/ 1283328 h 2113712"/>
              <a:gd name="connsiteX134" fmla="*/ 47657 w 2675070"/>
              <a:gd name="connsiteY134" fmla="*/ 1290283 h 2113712"/>
              <a:gd name="connsiteX135" fmla="*/ 66275 w 2675070"/>
              <a:gd name="connsiteY135" fmla="*/ 1318222 h 2113712"/>
              <a:gd name="connsiteX136" fmla="*/ 75525 w 2675070"/>
              <a:gd name="connsiteY136" fmla="*/ 1346160 h 2113712"/>
              <a:gd name="connsiteX137" fmla="*/ 111610 w 2675070"/>
              <a:gd name="connsiteY137" fmla="*/ 1335614 h 2113712"/>
              <a:gd name="connsiteX138" fmla="*/ 126758 w 2675070"/>
              <a:gd name="connsiteY138" fmla="*/ 1395071 h 2113712"/>
              <a:gd name="connsiteX139" fmla="*/ 139586 w 2675070"/>
              <a:gd name="connsiteY139" fmla="*/ 1439349 h 2113712"/>
              <a:gd name="connsiteX140" fmla="*/ 179142 w 2675070"/>
              <a:gd name="connsiteY140" fmla="*/ 1464966 h 2113712"/>
              <a:gd name="connsiteX141" fmla="*/ 224478 w 2675070"/>
              <a:gd name="connsiteY141" fmla="*/ 1449787 h 2113712"/>
              <a:gd name="connsiteX142" fmla="*/ 250036 w 2675070"/>
              <a:gd name="connsiteY142" fmla="*/ 1463815 h 2113712"/>
              <a:gd name="connsiteX143" fmla="*/ 268654 w 2675070"/>
              <a:gd name="connsiteY143" fmla="*/ 1504610 h 2113712"/>
              <a:gd name="connsiteX144" fmla="*/ 274443 w 2675070"/>
              <a:gd name="connsiteY144" fmla="*/ 1544245 h 2113712"/>
              <a:gd name="connsiteX145" fmla="*/ 295371 w 2675070"/>
              <a:gd name="connsiteY145" fmla="*/ 1560585 h 2113712"/>
              <a:gd name="connsiteX146" fmla="*/ 332607 w 2675070"/>
              <a:gd name="connsiteY146" fmla="*/ 1581568 h 2113712"/>
              <a:gd name="connsiteX147" fmla="*/ 332607 w 2675070"/>
              <a:gd name="connsiteY147" fmla="*/ 1634070 h 2113712"/>
              <a:gd name="connsiteX148" fmla="*/ 359325 w 2675070"/>
              <a:gd name="connsiteY148" fmla="*/ 1684251 h 2113712"/>
              <a:gd name="connsiteX149" fmla="*/ 409399 w 2675070"/>
              <a:gd name="connsiteY149" fmla="*/ 1685412 h 2113712"/>
              <a:gd name="connsiteX150" fmla="*/ 448954 w 2675070"/>
              <a:gd name="connsiteY150" fmla="*/ 1698269 h 2113712"/>
              <a:gd name="connsiteX151" fmla="*/ 502488 w 2675070"/>
              <a:gd name="connsiteY151" fmla="*/ 1770594 h 2113712"/>
              <a:gd name="connsiteX152" fmla="*/ 528056 w 2675070"/>
              <a:gd name="connsiteY152" fmla="*/ 1796210 h 2113712"/>
              <a:gd name="connsiteX153" fmla="*/ 545514 w 2675070"/>
              <a:gd name="connsiteY153" fmla="*/ 1799683 h 2113712"/>
              <a:gd name="connsiteX154" fmla="*/ 578120 w 2675070"/>
              <a:gd name="connsiteY154" fmla="*/ 1805487 h 2113712"/>
              <a:gd name="connsiteX155" fmla="*/ 604838 w 2675070"/>
              <a:gd name="connsiteY155" fmla="*/ 1821826 h 2113712"/>
              <a:gd name="connsiteX156" fmla="*/ 621145 w 2675070"/>
              <a:gd name="connsiteY156" fmla="*/ 1854506 h 2113712"/>
              <a:gd name="connsiteX157" fmla="*/ 630405 w 2675070"/>
              <a:gd name="connsiteY157" fmla="*/ 1872007 h 2113712"/>
              <a:gd name="connsiteX158" fmla="*/ 655963 w 2675070"/>
              <a:gd name="connsiteY158" fmla="*/ 1876640 h 2113712"/>
              <a:gd name="connsiteX159" fmla="*/ 672271 w 2675070"/>
              <a:gd name="connsiteY159" fmla="*/ 1902257 h 2113712"/>
              <a:gd name="connsiteX160" fmla="*/ 654803 w 2675070"/>
              <a:gd name="connsiteY160" fmla="*/ 1926723 h 2113712"/>
              <a:gd name="connsiteX161" fmla="*/ 604739 w 2675070"/>
              <a:gd name="connsiteY161" fmla="*/ 1940741 h 2113712"/>
              <a:gd name="connsiteX162" fmla="*/ 643125 w 2675070"/>
              <a:gd name="connsiteY162" fmla="*/ 1961724 h 2113712"/>
              <a:gd name="connsiteX163" fmla="*/ 661743 w 2675070"/>
              <a:gd name="connsiteY163" fmla="*/ 1982697 h 2113712"/>
              <a:gd name="connsiteX164" fmla="*/ 652493 w 2675070"/>
              <a:gd name="connsiteY164" fmla="*/ 1997876 h 2113712"/>
              <a:gd name="connsiteX165" fmla="*/ 661743 w 2675070"/>
              <a:gd name="connsiteY165" fmla="*/ 2005992 h 2113712"/>
              <a:gd name="connsiteX166" fmla="*/ 678051 w 2675070"/>
              <a:gd name="connsiteY166" fmla="*/ 2008314 h 2113712"/>
              <a:gd name="connsiteX167" fmla="*/ 678051 w 2675070"/>
              <a:gd name="connsiteY167" fmla="*/ 2029297 h 2113712"/>
              <a:gd name="connsiteX168" fmla="*/ 700139 w 2675070"/>
              <a:gd name="connsiteY168" fmla="*/ 2032770 h 2113712"/>
              <a:gd name="connsiteX169" fmla="*/ 766413 w 2675070"/>
              <a:gd name="connsiteY169" fmla="*/ 2037413 h 2113712"/>
              <a:gd name="connsiteX170" fmla="*/ 839724 w 2675070"/>
              <a:gd name="connsiteY170" fmla="*/ 2045529 h 2113712"/>
              <a:gd name="connsiteX171" fmla="*/ 892108 w 2675070"/>
              <a:gd name="connsiteY171" fmla="*/ 2050172 h 2113712"/>
              <a:gd name="connsiteX172" fmla="*/ 939763 w 2675070"/>
              <a:gd name="connsiteY172" fmla="*/ 2054805 h 2113712"/>
              <a:gd name="connsiteX173" fmla="*/ 989837 w 2675070"/>
              <a:gd name="connsiteY173" fmla="*/ 2075788 h 2113712"/>
              <a:gd name="connsiteX174" fmla="*/ 1014864 w 2675070"/>
              <a:gd name="connsiteY174" fmla="*/ 2100874 h 2113712"/>
              <a:gd name="connsiteX175" fmla="*/ 1030543 w 2675070"/>
              <a:gd name="connsiteY175" fmla="*/ 2109629 h 2113712"/>
              <a:gd name="connsiteX176" fmla="*/ 1049682 w 2675070"/>
              <a:gd name="connsiteY176" fmla="*/ 2080422 h 2113712"/>
              <a:gd name="connsiteX177" fmla="*/ 1064830 w 2675070"/>
              <a:gd name="connsiteY177" fmla="*/ 2072306 h 2113712"/>
              <a:gd name="connsiteX178" fmla="*/ 1083979 w 2675070"/>
              <a:gd name="connsiteY178" fmla="*/ 2075788 h 2113712"/>
              <a:gd name="connsiteX179" fmla="*/ 1092708 w 2675070"/>
              <a:gd name="connsiteY179" fmla="*/ 2064082 h 2113712"/>
              <a:gd name="connsiteX180" fmla="*/ 1092708 w 2675070"/>
              <a:gd name="connsiteY180" fmla="*/ 2037305 h 2113712"/>
              <a:gd name="connsiteX181" fmla="*/ 1107226 w 2675070"/>
              <a:gd name="connsiteY181" fmla="*/ 2034353 h 2113712"/>
              <a:gd name="connsiteX182" fmla="*/ 1129314 w 2675070"/>
              <a:gd name="connsiteY182" fmla="*/ 2044269 h 2113712"/>
              <a:gd name="connsiteX183" fmla="*/ 1148463 w 2675070"/>
              <a:gd name="connsiteY183" fmla="*/ 2049532 h 2113712"/>
              <a:gd name="connsiteX184" fmla="*/ 1165921 w 2675070"/>
              <a:gd name="connsiteY184" fmla="*/ 2027398 h 2113712"/>
              <a:gd name="connsiteX185" fmla="*/ 1175810 w 2675070"/>
              <a:gd name="connsiteY185" fmla="*/ 2006946 h 2113712"/>
              <a:gd name="connsiteX186" fmla="*/ 1182229 w 2675070"/>
              <a:gd name="connsiteY186" fmla="*/ 1981330 h 2113712"/>
              <a:gd name="connsiteX187" fmla="*/ 1175279 w 2675070"/>
              <a:gd name="connsiteY187" fmla="*/ 1962668 h 2113712"/>
              <a:gd name="connsiteX188" fmla="*/ 1164240 w 2675070"/>
              <a:gd name="connsiteY188" fmla="*/ 1942846 h 2113712"/>
              <a:gd name="connsiteX189" fmla="*/ 1178749 w 2675070"/>
              <a:gd name="connsiteY189" fmla="*/ 1923663 h 2113712"/>
              <a:gd name="connsiteX190" fmla="*/ 1211886 w 2675070"/>
              <a:gd name="connsiteY190" fmla="*/ 1937052 h 2113712"/>
              <a:gd name="connsiteX191" fmla="*/ 1254911 w 2675070"/>
              <a:gd name="connsiteY191" fmla="*/ 1992397 h 2113712"/>
              <a:gd name="connsiteX192" fmla="*/ 1309605 w 2675070"/>
              <a:gd name="connsiteY192" fmla="*/ 2012849 h 2113712"/>
              <a:gd name="connsiteX193" fmla="*/ 1360210 w 2675070"/>
              <a:gd name="connsiteY193" fmla="*/ 1984281 h 2113712"/>
              <a:gd name="connsiteX194" fmla="*/ 1384608 w 2675070"/>
              <a:gd name="connsiteY194" fmla="*/ 1962668 h 2113712"/>
              <a:gd name="connsiteX195" fmla="*/ 1404386 w 2675070"/>
              <a:gd name="connsiteY195" fmla="*/ 1980169 h 2113712"/>
              <a:gd name="connsiteX196" fmla="*/ 1410166 w 2675070"/>
              <a:gd name="connsiteY196" fmla="*/ 2008737 h 2113712"/>
              <a:gd name="connsiteX197" fmla="*/ 1436362 w 2675070"/>
              <a:gd name="connsiteY197" fmla="*/ 2007576 h 2113712"/>
              <a:gd name="connsiteX198" fmla="*/ 1450881 w 2675070"/>
              <a:gd name="connsiteY198" fmla="*/ 2014531 h 2113712"/>
              <a:gd name="connsiteX199" fmla="*/ 1456661 w 2675070"/>
              <a:gd name="connsiteY199" fmla="*/ 2034983 h 2113712"/>
              <a:gd name="connsiteX200" fmla="*/ 1457821 w 2675070"/>
              <a:gd name="connsiteY200" fmla="*/ 2062400 h 2113712"/>
              <a:gd name="connsiteX201" fmla="*/ 1505467 w 2675070"/>
              <a:gd name="connsiteY201" fmla="*/ 2054284 h 2113712"/>
              <a:gd name="connsiteX202" fmla="*/ 1527034 w 2675070"/>
              <a:gd name="connsiteY202" fmla="*/ 2011688 h 2113712"/>
              <a:gd name="connsiteX203" fmla="*/ 1532293 w 2675070"/>
              <a:gd name="connsiteY203" fmla="*/ 1918390 h 2113712"/>
              <a:gd name="connsiteX204" fmla="*/ 1532293 w 2675070"/>
              <a:gd name="connsiteY204" fmla="*/ 1879916 h 2113712"/>
              <a:gd name="connsiteX205" fmla="*/ 1580577 w 2675070"/>
              <a:gd name="connsiteY205" fmla="*/ 1807061 h 2113712"/>
              <a:gd name="connsiteX206" fmla="*/ 1644010 w 2675070"/>
              <a:gd name="connsiteY206" fmla="*/ 1759310 h 2113712"/>
              <a:gd name="connsiteX207" fmla="*/ 1644639 w 2675070"/>
              <a:gd name="connsiteY207" fmla="*/ 1721466 h 2113712"/>
              <a:gd name="connsiteX208" fmla="*/ 1643479 w 2675070"/>
              <a:gd name="connsiteY208" fmla="*/ 1676548 h 2113712"/>
              <a:gd name="connsiteX209" fmla="*/ 1694074 w 2675070"/>
              <a:gd name="connsiteY209" fmla="*/ 1656096 h 2113712"/>
              <a:gd name="connsiteX210" fmla="*/ 1791273 w 2675070"/>
              <a:gd name="connsiteY210" fmla="*/ 1693950 h 2113712"/>
              <a:gd name="connsiteX211" fmla="*/ 1853545 w 2675070"/>
              <a:gd name="connsiteY211" fmla="*/ 1704486 h 2113712"/>
              <a:gd name="connsiteX212" fmla="*/ 1867533 w 2675070"/>
              <a:gd name="connsiteY212" fmla="*/ 1671806 h 2113712"/>
              <a:gd name="connsiteX213" fmla="*/ 1836716 w 2675070"/>
              <a:gd name="connsiteY213" fmla="*/ 1630381 h 2113712"/>
              <a:gd name="connsiteX214" fmla="*/ 1853014 w 2675070"/>
              <a:gd name="connsiteY214" fmla="*/ 1586103 h 2113712"/>
              <a:gd name="connsiteX215" fmla="*/ 1876262 w 2675070"/>
              <a:gd name="connsiteY215" fmla="*/ 1549941 h 2113712"/>
              <a:gd name="connsiteX216" fmla="*/ 1869843 w 2675070"/>
              <a:gd name="connsiteY216" fmla="*/ 1514940 h 2113712"/>
              <a:gd name="connsiteX217" fmla="*/ 1862274 w 2675070"/>
              <a:gd name="connsiteY217" fmla="*/ 1467179 h 2113712"/>
              <a:gd name="connsiteX218" fmla="*/ 1884362 w 2675070"/>
              <a:gd name="connsiteY218" fmla="*/ 1421750 h 2113712"/>
              <a:gd name="connsiteX219" fmla="*/ 1880892 w 2675070"/>
              <a:gd name="connsiteY219" fmla="*/ 1369248 h 2113712"/>
              <a:gd name="connsiteX220" fmla="*/ 1870374 w 2675070"/>
              <a:gd name="connsiteY220" fmla="*/ 1336568 h 2113712"/>
              <a:gd name="connsiteX221" fmla="*/ 1862274 w 2675070"/>
              <a:gd name="connsiteY221" fmla="*/ 1319068 h 2113712"/>
              <a:gd name="connsiteX222" fmla="*/ 1861114 w 2675070"/>
              <a:gd name="connsiteY222" fmla="*/ 1285227 h 2113712"/>
              <a:gd name="connsiteX223" fmla="*/ 1868054 w 2675070"/>
              <a:gd name="connsiteY223" fmla="*/ 1236207 h 2113712"/>
              <a:gd name="connsiteX224" fmla="*/ 1879732 w 2675070"/>
              <a:gd name="connsiteY224" fmla="*/ 1214064 h 2113712"/>
              <a:gd name="connsiteX225" fmla="*/ 1892570 w 2675070"/>
              <a:gd name="connsiteY225" fmla="*/ 1186125 h 2113712"/>
              <a:gd name="connsiteX226" fmla="*/ 1920448 w 2675070"/>
              <a:gd name="connsiteY226" fmla="*/ 1182653 h 2113712"/>
              <a:gd name="connsiteX227" fmla="*/ 1968093 w 2675070"/>
              <a:gd name="connsiteY227" fmla="*/ 1184965 h 2113712"/>
              <a:gd name="connsiteX228" fmla="*/ 1986711 w 2675070"/>
              <a:gd name="connsiteY228" fmla="*/ 1200154 h 2113712"/>
              <a:gd name="connsiteX229" fmla="*/ 1986711 w 2675070"/>
              <a:gd name="connsiteY229" fmla="*/ 1231672 h 2113712"/>
              <a:gd name="connsiteX230" fmla="*/ 2044885 w 2675070"/>
              <a:gd name="connsiteY230" fmla="*/ 1231672 h 2113712"/>
              <a:gd name="connsiteX231" fmla="*/ 2084431 w 2675070"/>
              <a:gd name="connsiteY231" fmla="*/ 1228190 h 2113712"/>
              <a:gd name="connsiteX232" fmla="*/ 2101899 w 2675070"/>
              <a:gd name="connsiteY232" fmla="*/ 1238736 h 2113712"/>
              <a:gd name="connsiteX233" fmla="*/ 2101899 w 2675070"/>
              <a:gd name="connsiteY233" fmla="*/ 1279531 h 2113712"/>
              <a:gd name="connsiteX234" fmla="*/ 2099579 w 2675070"/>
              <a:gd name="connsiteY234" fmla="*/ 1300514 h 2113712"/>
              <a:gd name="connsiteX235" fmla="*/ 2100739 w 2675070"/>
              <a:gd name="connsiteY235" fmla="*/ 1335516 h 2113712"/>
              <a:gd name="connsiteX236" fmla="*/ 2121667 w 2675070"/>
              <a:gd name="connsiteY236" fmla="*/ 1341310 h 2113712"/>
              <a:gd name="connsiteX237" fmla="*/ 2143764 w 2675070"/>
              <a:gd name="connsiteY237" fmla="*/ 1329604 h 2113712"/>
              <a:gd name="connsiteX238" fmla="*/ 2163533 w 2675070"/>
              <a:gd name="connsiteY238" fmla="*/ 1309791 h 2113712"/>
              <a:gd name="connsiteX239" fmla="*/ 2197298 w 2675070"/>
              <a:gd name="connsiteY239" fmla="*/ 1305148 h 2113712"/>
              <a:gd name="connsiteX240" fmla="*/ 2226336 w 2675070"/>
              <a:gd name="connsiteY240" fmla="*/ 1321488 h 2113712"/>
              <a:gd name="connsiteX241" fmla="*/ 2244954 w 2675070"/>
              <a:gd name="connsiteY241" fmla="*/ 1287647 h 2113712"/>
              <a:gd name="connsiteX242" fmla="*/ 2246114 w 2675070"/>
              <a:gd name="connsiteY242" fmla="*/ 1260870 h 2113712"/>
              <a:gd name="connsiteX243" fmla="*/ 2248424 w 2675070"/>
              <a:gd name="connsiteY243" fmla="*/ 1250334 h 2113712"/>
              <a:gd name="connsiteX244" fmla="*/ 2254214 w 2675070"/>
              <a:gd name="connsiteY244" fmla="*/ 1235145 h 2113712"/>
              <a:gd name="connsiteX245" fmla="*/ 2282082 w 2675070"/>
              <a:gd name="connsiteY245" fmla="*/ 1249173 h 2113712"/>
              <a:gd name="connsiteX246" fmla="*/ 2289031 w 2675070"/>
              <a:gd name="connsiteY246" fmla="*/ 1265513 h 2113712"/>
              <a:gd name="connsiteX247" fmla="*/ 2315749 w 2675070"/>
              <a:gd name="connsiteY247" fmla="*/ 1268985 h 2113712"/>
              <a:gd name="connsiteX248" fmla="*/ 2330887 w 2675070"/>
              <a:gd name="connsiteY248" fmla="*/ 1253806 h 2113712"/>
              <a:gd name="connsiteX249" fmla="*/ 2364653 w 2675070"/>
              <a:gd name="connsiteY249" fmla="*/ 1253806 h 2113712"/>
              <a:gd name="connsiteX250" fmla="*/ 2389061 w 2675070"/>
              <a:gd name="connsiteY250" fmla="*/ 1274789 h 2113712"/>
              <a:gd name="connsiteX251" fmla="*/ 2418099 w 2675070"/>
              <a:gd name="connsiteY251" fmla="*/ 1301567 h 2113712"/>
              <a:gd name="connsiteX252" fmla="*/ 2449544 w 2675070"/>
              <a:gd name="connsiteY252" fmla="*/ 1316746 h 2113712"/>
              <a:gd name="connsiteX253" fmla="*/ 2503088 w 2675070"/>
              <a:gd name="connsiteY253" fmla="*/ 1316746 h 2113712"/>
              <a:gd name="connsiteX254" fmla="*/ 2519396 w 2675070"/>
              <a:gd name="connsiteY254" fmla="*/ 1317907 h 2113712"/>
              <a:gd name="connsiteX255" fmla="*/ 2547264 w 2675070"/>
              <a:gd name="connsiteY255" fmla="*/ 1331925 h 2113712"/>
              <a:gd name="connsiteX256" fmla="*/ 2567042 w 2675070"/>
              <a:gd name="connsiteY256" fmla="*/ 1371570 h 2113712"/>
              <a:gd name="connsiteX257" fmla="*/ 2573982 w 2675070"/>
              <a:gd name="connsiteY257" fmla="*/ 1394865 h 2113712"/>
              <a:gd name="connsiteX258" fmla="*/ 2594811 w 2675070"/>
              <a:gd name="connsiteY258" fmla="*/ 1400560 h 2113712"/>
              <a:gd name="connsiteX259" fmla="*/ 2619956 w 2675070"/>
              <a:gd name="connsiteY259" fmla="*/ 1382529 h 2113712"/>
              <a:gd name="connsiteX260" fmla="*/ 2641199 w 2675070"/>
              <a:gd name="connsiteY260" fmla="*/ 1335929 h 2113712"/>
              <a:gd name="connsiteX261" fmla="*/ 2641828 w 2675070"/>
              <a:gd name="connsiteY261" fmla="*/ 1336883 h 211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</a:cxnLst>
            <a:rect l="l" t="t" r="r" b="b"/>
            <a:pathLst>
              <a:path w="2675070" h="2113712">
                <a:moveTo>
                  <a:pt x="2641828" y="1336883"/>
                </a:moveTo>
                <a:cubicBezTo>
                  <a:pt x="2641415" y="1333824"/>
                  <a:pt x="2643096" y="1321173"/>
                  <a:pt x="2646143" y="1318645"/>
                </a:cubicBezTo>
                <a:cubicBezTo>
                  <a:pt x="2649191" y="1316117"/>
                  <a:pt x="2663926" y="1307361"/>
                  <a:pt x="2663926" y="1307361"/>
                </a:cubicBezTo>
                <a:lnTo>
                  <a:pt x="2653506" y="1286486"/>
                </a:lnTo>
                <a:lnTo>
                  <a:pt x="2573569" y="1277741"/>
                </a:lnTo>
                <a:lnTo>
                  <a:pt x="2592708" y="1237683"/>
                </a:lnTo>
                <a:lnTo>
                  <a:pt x="2554528" y="1228928"/>
                </a:lnTo>
                <a:lnTo>
                  <a:pt x="2531910" y="1228928"/>
                </a:lnTo>
                <a:cubicBezTo>
                  <a:pt x="2531910" y="1228928"/>
                  <a:pt x="2519711" y="1216700"/>
                  <a:pt x="2533699" y="1206263"/>
                </a:cubicBezTo>
                <a:cubicBezTo>
                  <a:pt x="2547579" y="1195825"/>
                  <a:pt x="2573667" y="1180115"/>
                  <a:pt x="2573667" y="1180115"/>
                </a:cubicBezTo>
                <a:cubicBezTo>
                  <a:pt x="2573667" y="1180115"/>
                  <a:pt x="2573667" y="1157449"/>
                  <a:pt x="2575456" y="1141847"/>
                </a:cubicBezTo>
                <a:cubicBezTo>
                  <a:pt x="2577245" y="1126147"/>
                  <a:pt x="2605015" y="1141847"/>
                  <a:pt x="2605015" y="1141847"/>
                </a:cubicBezTo>
                <a:lnTo>
                  <a:pt x="2608485" y="1079124"/>
                </a:lnTo>
                <a:lnTo>
                  <a:pt x="2618905" y="1059941"/>
                </a:lnTo>
                <a:cubicBezTo>
                  <a:pt x="2618905" y="1059941"/>
                  <a:pt x="2644984" y="1079124"/>
                  <a:pt x="2665813" y="1059941"/>
                </a:cubicBezTo>
                <a:cubicBezTo>
                  <a:pt x="2686643" y="1040749"/>
                  <a:pt x="2665813" y="1014709"/>
                  <a:pt x="2665813" y="1014709"/>
                </a:cubicBezTo>
                <a:lnTo>
                  <a:pt x="2620684" y="995418"/>
                </a:lnTo>
                <a:lnTo>
                  <a:pt x="2606804" y="951986"/>
                </a:lnTo>
                <a:lnTo>
                  <a:pt x="2554735" y="978134"/>
                </a:lnTo>
                <a:lnTo>
                  <a:pt x="2519180" y="979924"/>
                </a:lnTo>
                <a:lnTo>
                  <a:pt x="2488678" y="967696"/>
                </a:lnTo>
                <a:lnTo>
                  <a:pt x="2466059" y="962423"/>
                </a:lnTo>
                <a:cubicBezTo>
                  <a:pt x="2466059" y="962423"/>
                  <a:pt x="2457330" y="985089"/>
                  <a:pt x="2450390" y="993736"/>
                </a:cubicBezTo>
                <a:cubicBezTo>
                  <a:pt x="2443440" y="1002481"/>
                  <a:pt x="2412201" y="972861"/>
                  <a:pt x="2412201" y="972861"/>
                </a:cubicBezTo>
                <a:cubicBezTo>
                  <a:pt x="2412201" y="972861"/>
                  <a:pt x="2339204" y="920674"/>
                  <a:pt x="2339204" y="898008"/>
                </a:cubicBezTo>
                <a:lnTo>
                  <a:pt x="2339204" y="810928"/>
                </a:lnTo>
                <a:lnTo>
                  <a:pt x="2320055" y="797018"/>
                </a:lnTo>
                <a:lnTo>
                  <a:pt x="2285345" y="798808"/>
                </a:lnTo>
                <a:lnTo>
                  <a:pt x="2243686" y="830120"/>
                </a:lnTo>
                <a:lnTo>
                  <a:pt x="2222866" y="821365"/>
                </a:lnTo>
                <a:lnTo>
                  <a:pt x="2222866" y="804504"/>
                </a:lnTo>
                <a:lnTo>
                  <a:pt x="2202036" y="777825"/>
                </a:lnTo>
                <a:lnTo>
                  <a:pt x="2155118" y="760433"/>
                </a:lnTo>
                <a:lnTo>
                  <a:pt x="2115572" y="791745"/>
                </a:lnTo>
                <a:cubicBezTo>
                  <a:pt x="2115572" y="791745"/>
                  <a:pt x="2099481" y="810928"/>
                  <a:pt x="2075181" y="802182"/>
                </a:cubicBezTo>
                <a:cubicBezTo>
                  <a:pt x="2050881" y="793427"/>
                  <a:pt x="2035202" y="741250"/>
                  <a:pt x="2035202" y="741250"/>
                </a:cubicBezTo>
                <a:lnTo>
                  <a:pt x="1998704" y="741250"/>
                </a:lnTo>
                <a:lnTo>
                  <a:pt x="1983035" y="729022"/>
                </a:lnTo>
                <a:lnTo>
                  <a:pt x="2023003" y="718584"/>
                </a:lnTo>
                <a:cubicBezTo>
                  <a:pt x="2023003" y="718584"/>
                  <a:pt x="2033414" y="697709"/>
                  <a:pt x="2023003" y="692436"/>
                </a:cubicBezTo>
                <a:cubicBezTo>
                  <a:pt x="2012594" y="687164"/>
                  <a:pt x="1970934" y="661124"/>
                  <a:pt x="1970934" y="661124"/>
                </a:cubicBezTo>
                <a:cubicBezTo>
                  <a:pt x="1970934" y="661124"/>
                  <a:pt x="1932755" y="643732"/>
                  <a:pt x="1906666" y="648896"/>
                </a:cubicBezTo>
                <a:cubicBezTo>
                  <a:pt x="1880578" y="654061"/>
                  <a:pt x="1854597" y="678517"/>
                  <a:pt x="1854597" y="678517"/>
                </a:cubicBezTo>
                <a:cubicBezTo>
                  <a:pt x="1854597" y="678517"/>
                  <a:pt x="1783379" y="607146"/>
                  <a:pt x="1764240" y="581008"/>
                </a:cubicBezTo>
                <a:cubicBezTo>
                  <a:pt x="1745091" y="554861"/>
                  <a:pt x="1785060" y="544423"/>
                  <a:pt x="1785060" y="544423"/>
                </a:cubicBezTo>
                <a:lnTo>
                  <a:pt x="1786849" y="516593"/>
                </a:lnTo>
                <a:cubicBezTo>
                  <a:pt x="1786849" y="516593"/>
                  <a:pt x="1753820" y="507838"/>
                  <a:pt x="1746880" y="497401"/>
                </a:cubicBezTo>
                <a:cubicBezTo>
                  <a:pt x="1739941" y="486973"/>
                  <a:pt x="1739941" y="462616"/>
                  <a:pt x="1739941" y="462616"/>
                </a:cubicBezTo>
                <a:cubicBezTo>
                  <a:pt x="1739941" y="462616"/>
                  <a:pt x="1786849" y="333785"/>
                  <a:pt x="1798950" y="293727"/>
                </a:cubicBezTo>
                <a:cubicBezTo>
                  <a:pt x="1811149" y="253670"/>
                  <a:pt x="1782642" y="237114"/>
                  <a:pt x="1782642" y="237114"/>
                </a:cubicBezTo>
                <a:lnTo>
                  <a:pt x="1750350" y="224050"/>
                </a:lnTo>
                <a:cubicBezTo>
                  <a:pt x="1750350" y="224050"/>
                  <a:pt x="1759079" y="206647"/>
                  <a:pt x="1771180" y="197902"/>
                </a:cubicBezTo>
                <a:cubicBezTo>
                  <a:pt x="1783379" y="189146"/>
                  <a:pt x="1809360" y="196111"/>
                  <a:pt x="1814619" y="178709"/>
                </a:cubicBezTo>
                <a:cubicBezTo>
                  <a:pt x="1819878" y="161316"/>
                  <a:pt x="1797269" y="153200"/>
                  <a:pt x="1797269" y="153200"/>
                </a:cubicBezTo>
                <a:cubicBezTo>
                  <a:pt x="1797269" y="153200"/>
                  <a:pt x="1777285" y="156152"/>
                  <a:pt x="1748670" y="145606"/>
                </a:cubicBezTo>
                <a:cubicBezTo>
                  <a:pt x="1720054" y="135178"/>
                  <a:pt x="1738260" y="85520"/>
                  <a:pt x="1726051" y="79411"/>
                </a:cubicBezTo>
                <a:cubicBezTo>
                  <a:pt x="1713852" y="73292"/>
                  <a:pt x="1685237" y="100276"/>
                  <a:pt x="1685237" y="100276"/>
                </a:cubicBezTo>
                <a:cubicBezTo>
                  <a:pt x="1685237" y="100276"/>
                  <a:pt x="1616653" y="-4198"/>
                  <a:pt x="1587940" y="131"/>
                </a:cubicBezTo>
                <a:cubicBezTo>
                  <a:pt x="1559325" y="4450"/>
                  <a:pt x="1557536" y="44507"/>
                  <a:pt x="1557536" y="44507"/>
                </a:cubicBezTo>
                <a:lnTo>
                  <a:pt x="1530612" y="71501"/>
                </a:lnTo>
                <a:cubicBezTo>
                  <a:pt x="1530612" y="71501"/>
                  <a:pt x="1550596" y="98485"/>
                  <a:pt x="1548807" y="119360"/>
                </a:cubicBezTo>
                <a:cubicBezTo>
                  <a:pt x="1547018" y="140235"/>
                  <a:pt x="1522719" y="162054"/>
                  <a:pt x="1520202" y="162054"/>
                </a:cubicBezTo>
                <a:cubicBezTo>
                  <a:pt x="1517676" y="162054"/>
                  <a:pt x="1447195" y="161218"/>
                  <a:pt x="1440255" y="183775"/>
                </a:cubicBezTo>
                <a:cubicBezTo>
                  <a:pt x="1433315" y="206441"/>
                  <a:pt x="1432470" y="226470"/>
                  <a:pt x="1432470" y="226470"/>
                </a:cubicBezTo>
                <a:cubicBezTo>
                  <a:pt x="1432470" y="226470"/>
                  <a:pt x="1427211" y="205595"/>
                  <a:pt x="1400286" y="204749"/>
                </a:cubicBezTo>
                <a:cubicBezTo>
                  <a:pt x="1373352" y="203912"/>
                  <a:pt x="1333384" y="189048"/>
                  <a:pt x="1333384" y="189048"/>
                </a:cubicBezTo>
                <a:lnTo>
                  <a:pt x="1355049" y="147298"/>
                </a:lnTo>
                <a:lnTo>
                  <a:pt x="1299510" y="182083"/>
                </a:lnTo>
                <a:cubicBezTo>
                  <a:pt x="1299510" y="182083"/>
                  <a:pt x="1237031" y="147298"/>
                  <a:pt x="1212623" y="157736"/>
                </a:cubicBezTo>
                <a:cubicBezTo>
                  <a:pt x="1188323" y="168173"/>
                  <a:pt x="1179594" y="185566"/>
                  <a:pt x="1178749" y="179456"/>
                </a:cubicBezTo>
                <a:cubicBezTo>
                  <a:pt x="1177914" y="173338"/>
                  <a:pt x="1125736" y="131588"/>
                  <a:pt x="1125736" y="131588"/>
                </a:cubicBezTo>
                <a:cubicBezTo>
                  <a:pt x="1125736" y="131588"/>
                  <a:pt x="1122266" y="148144"/>
                  <a:pt x="1111856" y="161218"/>
                </a:cubicBezTo>
                <a:cubicBezTo>
                  <a:pt x="1101437" y="174282"/>
                  <a:pt x="1081452" y="165537"/>
                  <a:pt x="1076193" y="169019"/>
                </a:cubicBezTo>
                <a:cubicBezTo>
                  <a:pt x="1070934" y="172492"/>
                  <a:pt x="1040530" y="216878"/>
                  <a:pt x="1022335" y="200322"/>
                </a:cubicBezTo>
                <a:cubicBezTo>
                  <a:pt x="1004140" y="183775"/>
                  <a:pt x="991941" y="157627"/>
                  <a:pt x="968477" y="149826"/>
                </a:cubicBezTo>
                <a:cubicBezTo>
                  <a:pt x="945022" y="142025"/>
                  <a:pt x="957221" y="113251"/>
                  <a:pt x="929354" y="110615"/>
                </a:cubicBezTo>
                <a:cubicBezTo>
                  <a:pt x="901584" y="107978"/>
                  <a:pt x="885070" y="134116"/>
                  <a:pt x="873814" y="153309"/>
                </a:cubicBezTo>
                <a:cubicBezTo>
                  <a:pt x="862559" y="172492"/>
                  <a:pt x="802597" y="198531"/>
                  <a:pt x="750527" y="191576"/>
                </a:cubicBezTo>
                <a:cubicBezTo>
                  <a:pt x="698458" y="184621"/>
                  <a:pt x="674050" y="151518"/>
                  <a:pt x="668064" y="127161"/>
                </a:cubicBezTo>
                <a:cubicBezTo>
                  <a:pt x="661959" y="102814"/>
                  <a:pt x="603786" y="117570"/>
                  <a:pt x="596001" y="146354"/>
                </a:cubicBezTo>
                <a:cubicBezTo>
                  <a:pt x="588225" y="175020"/>
                  <a:pt x="587272" y="208123"/>
                  <a:pt x="587272" y="208123"/>
                </a:cubicBezTo>
                <a:cubicBezTo>
                  <a:pt x="587272" y="208123"/>
                  <a:pt x="543833" y="201168"/>
                  <a:pt x="522158" y="217724"/>
                </a:cubicBezTo>
                <a:cubicBezTo>
                  <a:pt x="500493" y="234271"/>
                  <a:pt x="474404" y="236907"/>
                  <a:pt x="474404" y="236907"/>
                </a:cubicBezTo>
                <a:cubicBezTo>
                  <a:pt x="474404" y="236907"/>
                  <a:pt x="453574" y="196849"/>
                  <a:pt x="437060" y="196849"/>
                </a:cubicBezTo>
                <a:cubicBezTo>
                  <a:pt x="420546" y="196849"/>
                  <a:pt x="387517" y="233425"/>
                  <a:pt x="374581" y="229106"/>
                </a:cubicBezTo>
                <a:cubicBezTo>
                  <a:pt x="361537" y="224787"/>
                  <a:pt x="363326" y="177764"/>
                  <a:pt x="342398" y="189884"/>
                </a:cubicBezTo>
                <a:cubicBezTo>
                  <a:pt x="321568" y="202122"/>
                  <a:pt x="297898" y="215825"/>
                  <a:pt x="297898" y="215825"/>
                </a:cubicBezTo>
                <a:cubicBezTo>
                  <a:pt x="298527" y="218983"/>
                  <a:pt x="299579" y="221934"/>
                  <a:pt x="301260" y="224571"/>
                </a:cubicBezTo>
                <a:cubicBezTo>
                  <a:pt x="308209" y="235117"/>
                  <a:pt x="273392" y="238589"/>
                  <a:pt x="273392" y="238589"/>
                </a:cubicBezTo>
                <a:cubicBezTo>
                  <a:pt x="273392" y="238589"/>
                  <a:pt x="262874" y="256090"/>
                  <a:pt x="268762" y="265366"/>
                </a:cubicBezTo>
                <a:cubicBezTo>
                  <a:pt x="274650" y="274643"/>
                  <a:pt x="289690" y="273492"/>
                  <a:pt x="294320" y="278234"/>
                </a:cubicBezTo>
                <a:cubicBezTo>
                  <a:pt x="298949" y="282975"/>
                  <a:pt x="302419" y="295734"/>
                  <a:pt x="294320" y="309753"/>
                </a:cubicBezTo>
                <a:cubicBezTo>
                  <a:pt x="286220" y="323771"/>
                  <a:pt x="283802" y="336530"/>
                  <a:pt x="288540" y="342432"/>
                </a:cubicBezTo>
                <a:cubicBezTo>
                  <a:pt x="293268" y="348335"/>
                  <a:pt x="311787" y="351709"/>
                  <a:pt x="310628" y="361094"/>
                </a:cubicBezTo>
                <a:cubicBezTo>
                  <a:pt x="309467" y="370479"/>
                  <a:pt x="312937" y="386710"/>
                  <a:pt x="312937" y="386710"/>
                </a:cubicBezTo>
                <a:cubicBezTo>
                  <a:pt x="312937" y="386710"/>
                  <a:pt x="305998" y="390193"/>
                  <a:pt x="295480" y="400729"/>
                </a:cubicBezTo>
                <a:cubicBezTo>
                  <a:pt x="284961" y="411274"/>
                  <a:pt x="281492" y="414757"/>
                  <a:pt x="281492" y="432257"/>
                </a:cubicBezTo>
                <a:cubicBezTo>
                  <a:pt x="281492" y="449758"/>
                  <a:pt x="294320" y="490554"/>
                  <a:pt x="304739" y="498670"/>
                </a:cubicBezTo>
                <a:cubicBezTo>
                  <a:pt x="315257" y="506786"/>
                  <a:pt x="319887" y="518492"/>
                  <a:pt x="321037" y="532510"/>
                </a:cubicBezTo>
                <a:cubicBezTo>
                  <a:pt x="322197" y="546528"/>
                  <a:pt x="321037" y="566351"/>
                  <a:pt x="316407" y="574467"/>
                </a:cubicBezTo>
                <a:cubicBezTo>
                  <a:pt x="311787" y="582582"/>
                  <a:pt x="287380" y="607146"/>
                  <a:pt x="287380" y="607146"/>
                </a:cubicBezTo>
                <a:lnTo>
                  <a:pt x="255924" y="609468"/>
                </a:lnTo>
                <a:cubicBezTo>
                  <a:pt x="255924" y="609468"/>
                  <a:pt x="239626" y="607146"/>
                  <a:pt x="238466" y="617584"/>
                </a:cubicBezTo>
                <a:cubicBezTo>
                  <a:pt x="237306" y="628130"/>
                  <a:pt x="233836" y="651425"/>
                  <a:pt x="233836" y="651425"/>
                </a:cubicBezTo>
                <a:cubicBezTo>
                  <a:pt x="233836" y="651425"/>
                  <a:pt x="255924" y="673568"/>
                  <a:pt x="247824" y="681792"/>
                </a:cubicBezTo>
                <a:cubicBezTo>
                  <a:pt x="239724" y="689908"/>
                  <a:pt x="228056" y="685265"/>
                  <a:pt x="210588" y="684104"/>
                </a:cubicBezTo>
                <a:cubicBezTo>
                  <a:pt x="193130" y="682943"/>
                  <a:pt x="193130" y="691069"/>
                  <a:pt x="195440" y="700444"/>
                </a:cubicBezTo>
                <a:cubicBezTo>
                  <a:pt x="197760" y="709829"/>
                  <a:pt x="241936" y="720266"/>
                  <a:pt x="241936" y="720266"/>
                </a:cubicBezTo>
                <a:cubicBezTo>
                  <a:pt x="241936" y="720266"/>
                  <a:pt x="257084" y="728382"/>
                  <a:pt x="252454" y="731973"/>
                </a:cubicBezTo>
                <a:cubicBezTo>
                  <a:pt x="247824" y="735554"/>
                  <a:pt x="228056" y="749474"/>
                  <a:pt x="222158" y="750625"/>
                </a:cubicBezTo>
                <a:cubicBezTo>
                  <a:pt x="216270" y="751785"/>
                  <a:pt x="191872" y="771608"/>
                  <a:pt x="194290" y="783314"/>
                </a:cubicBezTo>
                <a:cubicBezTo>
                  <a:pt x="196600" y="795011"/>
                  <a:pt x="197760" y="810092"/>
                  <a:pt x="209438" y="820627"/>
                </a:cubicBezTo>
                <a:cubicBezTo>
                  <a:pt x="221106" y="831173"/>
                  <a:pt x="229206" y="832334"/>
                  <a:pt x="228056" y="840450"/>
                </a:cubicBezTo>
                <a:cubicBezTo>
                  <a:pt x="226896" y="848565"/>
                  <a:pt x="223426" y="859111"/>
                  <a:pt x="214058" y="859111"/>
                </a:cubicBezTo>
                <a:cubicBezTo>
                  <a:pt x="204700" y="859111"/>
                  <a:pt x="190820" y="866066"/>
                  <a:pt x="191970" y="875451"/>
                </a:cubicBezTo>
                <a:cubicBezTo>
                  <a:pt x="193130" y="884728"/>
                  <a:pt x="212908" y="912764"/>
                  <a:pt x="196600" y="916247"/>
                </a:cubicBezTo>
                <a:cubicBezTo>
                  <a:pt x="180292" y="919729"/>
                  <a:pt x="161674" y="918568"/>
                  <a:pt x="155894" y="920890"/>
                </a:cubicBezTo>
                <a:cubicBezTo>
                  <a:pt x="150105" y="923202"/>
                  <a:pt x="133806" y="929006"/>
                  <a:pt x="128017" y="939542"/>
                </a:cubicBezTo>
                <a:cubicBezTo>
                  <a:pt x="122237" y="950087"/>
                  <a:pt x="108239" y="967480"/>
                  <a:pt x="97721" y="966319"/>
                </a:cubicBezTo>
                <a:cubicBezTo>
                  <a:pt x="87203" y="965168"/>
                  <a:pt x="77943" y="929006"/>
                  <a:pt x="63955" y="937122"/>
                </a:cubicBezTo>
                <a:cubicBezTo>
                  <a:pt x="49967" y="945237"/>
                  <a:pt x="47657" y="952301"/>
                  <a:pt x="47657" y="959256"/>
                </a:cubicBezTo>
                <a:cubicBezTo>
                  <a:pt x="47657" y="966221"/>
                  <a:pt x="53437" y="979078"/>
                  <a:pt x="63955" y="988355"/>
                </a:cubicBezTo>
                <a:cubicBezTo>
                  <a:pt x="74473" y="997631"/>
                  <a:pt x="75633" y="1002373"/>
                  <a:pt x="70895" y="1009338"/>
                </a:cubicBezTo>
                <a:cubicBezTo>
                  <a:pt x="66167" y="1016293"/>
                  <a:pt x="47657" y="1024517"/>
                  <a:pt x="51127" y="1033794"/>
                </a:cubicBezTo>
                <a:cubicBezTo>
                  <a:pt x="54597" y="1043070"/>
                  <a:pt x="62795" y="1054777"/>
                  <a:pt x="66275" y="1061732"/>
                </a:cubicBezTo>
                <a:cubicBezTo>
                  <a:pt x="69745" y="1068687"/>
                  <a:pt x="81423" y="1087348"/>
                  <a:pt x="80263" y="1095572"/>
                </a:cubicBezTo>
                <a:cubicBezTo>
                  <a:pt x="79103" y="1103688"/>
                  <a:pt x="75633" y="1125930"/>
                  <a:pt x="59325" y="1138689"/>
                </a:cubicBezTo>
                <a:cubicBezTo>
                  <a:pt x="43027" y="1151547"/>
                  <a:pt x="36077" y="1145644"/>
                  <a:pt x="29039" y="1141011"/>
                </a:cubicBezTo>
                <a:cubicBezTo>
                  <a:pt x="22089" y="1136368"/>
                  <a:pt x="5791" y="1139850"/>
                  <a:pt x="2311" y="1153869"/>
                </a:cubicBezTo>
                <a:cubicBezTo>
                  <a:pt x="-1159" y="1167887"/>
                  <a:pt x="1" y="1176013"/>
                  <a:pt x="1161" y="1186548"/>
                </a:cubicBezTo>
                <a:cubicBezTo>
                  <a:pt x="2311" y="1197094"/>
                  <a:pt x="4631" y="1216907"/>
                  <a:pt x="2311" y="1226193"/>
                </a:cubicBezTo>
                <a:cubicBezTo>
                  <a:pt x="1" y="1235470"/>
                  <a:pt x="2311" y="1250649"/>
                  <a:pt x="4631" y="1261184"/>
                </a:cubicBezTo>
                <a:cubicBezTo>
                  <a:pt x="5889" y="1266674"/>
                  <a:pt x="7678" y="1273943"/>
                  <a:pt x="8524" y="1283014"/>
                </a:cubicBezTo>
                <a:cubicBezTo>
                  <a:pt x="10411" y="1283220"/>
                  <a:pt x="11571" y="1283328"/>
                  <a:pt x="11571" y="1283328"/>
                </a:cubicBezTo>
                <a:lnTo>
                  <a:pt x="47657" y="1290283"/>
                </a:lnTo>
                <a:lnTo>
                  <a:pt x="66275" y="1318222"/>
                </a:lnTo>
                <a:cubicBezTo>
                  <a:pt x="66275" y="1318222"/>
                  <a:pt x="62795" y="1347321"/>
                  <a:pt x="75525" y="1346160"/>
                </a:cubicBezTo>
                <a:cubicBezTo>
                  <a:pt x="88363" y="1344999"/>
                  <a:pt x="98773" y="1317061"/>
                  <a:pt x="111610" y="1335614"/>
                </a:cubicBezTo>
                <a:cubicBezTo>
                  <a:pt x="124438" y="1354276"/>
                  <a:pt x="126758" y="1395071"/>
                  <a:pt x="126758" y="1395071"/>
                </a:cubicBezTo>
                <a:lnTo>
                  <a:pt x="139586" y="1439349"/>
                </a:lnTo>
                <a:cubicBezTo>
                  <a:pt x="139586" y="1439349"/>
                  <a:pt x="145376" y="1469717"/>
                  <a:pt x="179142" y="1464966"/>
                </a:cubicBezTo>
                <a:cubicBezTo>
                  <a:pt x="212908" y="1460333"/>
                  <a:pt x="212908" y="1449787"/>
                  <a:pt x="224478" y="1449787"/>
                </a:cubicBezTo>
                <a:cubicBezTo>
                  <a:pt x="236048" y="1449787"/>
                  <a:pt x="234996" y="1447465"/>
                  <a:pt x="250036" y="1463815"/>
                </a:cubicBezTo>
                <a:cubicBezTo>
                  <a:pt x="265184" y="1480155"/>
                  <a:pt x="268654" y="1504610"/>
                  <a:pt x="268654" y="1504610"/>
                </a:cubicBezTo>
                <a:lnTo>
                  <a:pt x="274443" y="1544245"/>
                </a:lnTo>
                <a:cubicBezTo>
                  <a:pt x="274443" y="1544245"/>
                  <a:pt x="274443" y="1561746"/>
                  <a:pt x="295371" y="1560585"/>
                </a:cubicBezTo>
                <a:cubicBezTo>
                  <a:pt x="316309" y="1559424"/>
                  <a:pt x="333767" y="1559424"/>
                  <a:pt x="332607" y="1581568"/>
                </a:cubicBezTo>
                <a:cubicBezTo>
                  <a:pt x="331457" y="1603702"/>
                  <a:pt x="332607" y="1634070"/>
                  <a:pt x="332607" y="1634070"/>
                </a:cubicBezTo>
                <a:cubicBezTo>
                  <a:pt x="332607" y="1634070"/>
                  <a:pt x="318619" y="1685412"/>
                  <a:pt x="359325" y="1684251"/>
                </a:cubicBezTo>
                <a:cubicBezTo>
                  <a:pt x="400041" y="1683090"/>
                  <a:pt x="409399" y="1685412"/>
                  <a:pt x="409399" y="1685412"/>
                </a:cubicBezTo>
                <a:cubicBezTo>
                  <a:pt x="409399" y="1685412"/>
                  <a:pt x="433806" y="1679607"/>
                  <a:pt x="448954" y="1698269"/>
                </a:cubicBezTo>
                <a:cubicBezTo>
                  <a:pt x="464093" y="1716931"/>
                  <a:pt x="502488" y="1770594"/>
                  <a:pt x="502488" y="1770594"/>
                </a:cubicBezTo>
                <a:lnTo>
                  <a:pt x="528056" y="1796210"/>
                </a:lnTo>
                <a:cubicBezTo>
                  <a:pt x="528056" y="1796210"/>
                  <a:pt x="530366" y="1799683"/>
                  <a:pt x="545514" y="1799683"/>
                </a:cubicBezTo>
                <a:cubicBezTo>
                  <a:pt x="560662" y="1799683"/>
                  <a:pt x="578120" y="1805487"/>
                  <a:pt x="578120" y="1805487"/>
                </a:cubicBezTo>
                <a:cubicBezTo>
                  <a:pt x="578120" y="1805487"/>
                  <a:pt x="604838" y="1818344"/>
                  <a:pt x="604838" y="1821826"/>
                </a:cubicBezTo>
                <a:cubicBezTo>
                  <a:pt x="604838" y="1825299"/>
                  <a:pt x="621145" y="1854506"/>
                  <a:pt x="621145" y="1854506"/>
                </a:cubicBezTo>
                <a:cubicBezTo>
                  <a:pt x="621145" y="1854506"/>
                  <a:pt x="625775" y="1868525"/>
                  <a:pt x="630405" y="1872007"/>
                </a:cubicBezTo>
                <a:cubicBezTo>
                  <a:pt x="635025" y="1875480"/>
                  <a:pt x="646703" y="1872007"/>
                  <a:pt x="655963" y="1876640"/>
                </a:cubicBezTo>
                <a:cubicBezTo>
                  <a:pt x="665223" y="1881284"/>
                  <a:pt x="672271" y="1890669"/>
                  <a:pt x="672271" y="1902257"/>
                </a:cubicBezTo>
                <a:cubicBezTo>
                  <a:pt x="672271" y="1913855"/>
                  <a:pt x="665321" y="1923240"/>
                  <a:pt x="654803" y="1926723"/>
                </a:cubicBezTo>
                <a:cubicBezTo>
                  <a:pt x="644285" y="1930195"/>
                  <a:pt x="604739" y="1929034"/>
                  <a:pt x="604739" y="1940741"/>
                </a:cubicBezTo>
                <a:cubicBezTo>
                  <a:pt x="604739" y="1952437"/>
                  <a:pt x="626827" y="1958241"/>
                  <a:pt x="643125" y="1961724"/>
                </a:cubicBezTo>
                <a:cubicBezTo>
                  <a:pt x="659433" y="1965196"/>
                  <a:pt x="661743" y="1982697"/>
                  <a:pt x="661743" y="1982697"/>
                </a:cubicBezTo>
                <a:lnTo>
                  <a:pt x="652493" y="1997876"/>
                </a:lnTo>
                <a:lnTo>
                  <a:pt x="661743" y="2005992"/>
                </a:lnTo>
                <a:lnTo>
                  <a:pt x="678051" y="2008314"/>
                </a:lnTo>
                <a:cubicBezTo>
                  <a:pt x="678051" y="2008314"/>
                  <a:pt x="674581" y="2025815"/>
                  <a:pt x="678051" y="2029297"/>
                </a:cubicBezTo>
                <a:cubicBezTo>
                  <a:pt x="681521" y="2032770"/>
                  <a:pt x="692039" y="2032770"/>
                  <a:pt x="700139" y="2032770"/>
                </a:cubicBezTo>
                <a:cubicBezTo>
                  <a:pt x="708239" y="2032770"/>
                  <a:pt x="762943" y="2037413"/>
                  <a:pt x="766413" y="2037413"/>
                </a:cubicBezTo>
                <a:cubicBezTo>
                  <a:pt x="769882" y="2037413"/>
                  <a:pt x="839724" y="2045529"/>
                  <a:pt x="839724" y="2045529"/>
                </a:cubicBezTo>
                <a:lnTo>
                  <a:pt x="892108" y="2050172"/>
                </a:lnTo>
                <a:lnTo>
                  <a:pt x="939763" y="2054805"/>
                </a:lnTo>
                <a:cubicBezTo>
                  <a:pt x="939763" y="2054805"/>
                  <a:pt x="971740" y="2060078"/>
                  <a:pt x="989837" y="2075788"/>
                </a:cubicBezTo>
                <a:cubicBezTo>
                  <a:pt x="1007816" y="2091499"/>
                  <a:pt x="1014864" y="2100874"/>
                  <a:pt x="1014864" y="2100874"/>
                </a:cubicBezTo>
                <a:cubicBezTo>
                  <a:pt x="1014864" y="2100874"/>
                  <a:pt x="1015503" y="2122486"/>
                  <a:pt x="1030543" y="2109629"/>
                </a:cubicBezTo>
                <a:cubicBezTo>
                  <a:pt x="1045691" y="2096761"/>
                  <a:pt x="1049682" y="2080422"/>
                  <a:pt x="1049682" y="2080422"/>
                </a:cubicBezTo>
                <a:cubicBezTo>
                  <a:pt x="1049682" y="2080422"/>
                  <a:pt x="1063041" y="2072306"/>
                  <a:pt x="1064830" y="2072306"/>
                </a:cubicBezTo>
                <a:cubicBezTo>
                  <a:pt x="1066619" y="2072306"/>
                  <a:pt x="1083979" y="2075788"/>
                  <a:pt x="1083979" y="2075788"/>
                </a:cubicBezTo>
                <a:cubicBezTo>
                  <a:pt x="1083979" y="2075788"/>
                  <a:pt x="1089237" y="2079900"/>
                  <a:pt x="1092708" y="2064082"/>
                </a:cubicBezTo>
                <a:cubicBezTo>
                  <a:pt x="1096178" y="2048372"/>
                  <a:pt x="1092708" y="2037305"/>
                  <a:pt x="1092708" y="2037305"/>
                </a:cubicBezTo>
                <a:cubicBezTo>
                  <a:pt x="1092708" y="2037305"/>
                  <a:pt x="1095657" y="2029189"/>
                  <a:pt x="1107226" y="2034353"/>
                </a:cubicBezTo>
                <a:cubicBezTo>
                  <a:pt x="1118904" y="2039626"/>
                  <a:pt x="1129314" y="2044269"/>
                  <a:pt x="1129314" y="2044269"/>
                </a:cubicBezTo>
                <a:cubicBezTo>
                  <a:pt x="1129314" y="2044269"/>
                  <a:pt x="1138574" y="2054176"/>
                  <a:pt x="1148463" y="2049532"/>
                </a:cubicBezTo>
                <a:cubicBezTo>
                  <a:pt x="1158342" y="2044899"/>
                  <a:pt x="1165921" y="2027398"/>
                  <a:pt x="1165921" y="2027398"/>
                </a:cubicBezTo>
                <a:lnTo>
                  <a:pt x="1175810" y="2006946"/>
                </a:lnTo>
                <a:cubicBezTo>
                  <a:pt x="1175810" y="2006946"/>
                  <a:pt x="1184539" y="1987754"/>
                  <a:pt x="1182229" y="1981330"/>
                </a:cubicBezTo>
                <a:cubicBezTo>
                  <a:pt x="1179909" y="1974896"/>
                  <a:pt x="1175279" y="1962668"/>
                  <a:pt x="1175279" y="1962668"/>
                </a:cubicBezTo>
                <a:cubicBezTo>
                  <a:pt x="1175279" y="1962668"/>
                  <a:pt x="1160770" y="1950962"/>
                  <a:pt x="1164240" y="1942846"/>
                </a:cubicBezTo>
                <a:cubicBezTo>
                  <a:pt x="1167710" y="1934730"/>
                  <a:pt x="1164240" y="1923034"/>
                  <a:pt x="1178749" y="1923663"/>
                </a:cubicBezTo>
                <a:cubicBezTo>
                  <a:pt x="1193268" y="1924293"/>
                  <a:pt x="1197367" y="1920181"/>
                  <a:pt x="1211886" y="1937052"/>
                </a:cubicBezTo>
                <a:cubicBezTo>
                  <a:pt x="1226405" y="1953923"/>
                  <a:pt x="1254911" y="1992397"/>
                  <a:pt x="1254911" y="1992397"/>
                </a:cubicBezTo>
                <a:cubicBezTo>
                  <a:pt x="1254911" y="1992397"/>
                  <a:pt x="1282789" y="2013380"/>
                  <a:pt x="1309605" y="2012849"/>
                </a:cubicBezTo>
                <a:cubicBezTo>
                  <a:pt x="1336431" y="2012318"/>
                  <a:pt x="1354420" y="1990715"/>
                  <a:pt x="1360210" y="1984281"/>
                </a:cubicBezTo>
                <a:cubicBezTo>
                  <a:pt x="1365990" y="1977847"/>
                  <a:pt x="1370089" y="1962137"/>
                  <a:pt x="1384608" y="1962668"/>
                </a:cubicBezTo>
                <a:cubicBezTo>
                  <a:pt x="1399127" y="1963298"/>
                  <a:pt x="1401437" y="1966780"/>
                  <a:pt x="1404386" y="1980169"/>
                </a:cubicBezTo>
                <a:cubicBezTo>
                  <a:pt x="1407335" y="1993558"/>
                  <a:pt x="1401437" y="2006946"/>
                  <a:pt x="1410166" y="2008737"/>
                </a:cubicBezTo>
                <a:cubicBezTo>
                  <a:pt x="1418904" y="2010527"/>
                  <a:pt x="1433413" y="2014010"/>
                  <a:pt x="1436362" y="2007576"/>
                </a:cubicBezTo>
                <a:cubicBezTo>
                  <a:pt x="1439311" y="2001152"/>
                  <a:pt x="1447411" y="2011058"/>
                  <a:pt x="1450881" y="2014531"/>
                </a:cubicBezTo>
                <a:cubicBezTo>
                  <a:pt x="1454351" y="2018013"/>
                  <a:pt x="1458981" y="2029081"/>
                  <a:pt x="1456661" y="2034983"/>
                </a:cubicBezTo>
                <a:cubicBezTo>
                  <a:pt x="1454351" y="2040787"/>
                  <a:pt x="1447932" y="2060078"/>
                  <a:pt x="1457821" y="2062400"/>
                </a:cubicBezTo>
                <a:cubicBezTo>
                  <a:pt x="1467710" y="2064721"/>
                  <a:pt x="1489798" y="2069355"/>
                  <a:pt x="1505467" y="2054284"/>
                </a:cubicBezTo>
                <a:cubicBezTo>
                  <a:pt x="1521146" y="2039095"/>
                  <a:pt x="1521775" y="2027507"/>
                  <a:pt x="1527034" y="2011688"/>
                </a:cubicBezTo>
                <a:cubicBezTo>
                  <a:pt x="1532293" y="1995879"/>
                  <a:pt x="1532293" y="1918390"/>
                  <a:pt x="1532293" y="1918390"/>
                </a:cubicBezTo>
                <a:lnTo>
                  <a:pt x="1532293" y="1879916"/>
                </a:lnTo>
                <a:cubicBezTo>
                  <a:pt x="1532293" y="1879916"/>
                  <a:pt x="1535242" y="1832687"/>
                  <a:pt x="1580577" y="1807061"/>
                </a:cubicBezTo>
                <a:cubicBezTo>
                  <a:pt x="1625913" y="1781444"/>
                  <a:pt x="1640530" y="1770908"/>
                  <a:pt x="1644010" y="1759310"/>
                </a:cubicBezTo>
                <a:cubicBezTo>
                  <a:pt x="1647480" y="1747712"/>
                  <a:pt x="1650419" y="1736015"/>
                  <a:pt x="1644639" y="1721466"/>
                </a:cubicBezTo>
                <a:cubicBezTo>
                  <a:pt x="1638849" y="1706916"/>
                  <a:pt x="1627810" y="1694688"/>
                  <a:pt x="1643479" y="1676548"/>
                </a:cubicBezTo>
                <a:cubicBezTo>
                  <a:pt x="1659148" y="1658526"/>
                  <a:pt x="1672517" y="1652092"/>
                  <a:pt x="1694074" y="1656096"/>
                </a:cubicBezTo>
                <a:cubicBezTo>
                  <a:pt x="1715641" y="1660110"/>
                  <a:pt x="1754558" y="1672967"/>
                  <a:pt x="1791273" y="1693950"/>
                </a:cubicBezTo>
                <a:cubicBezTo>
                  <a:pt x="1827879" y="1714924"/>
                  <a:pt x="1850075" y="1707339"/>
                  <a:pt x="1853545" y="1704486"/>
                </a:cubicBezTo>
                <a:cubicBezTo>
                  <a:pt x="1857015" y="1701643"/>
                  <a:pt x="1879103" y="1686985"/>
                  <a:pt x="1867533" y="1671806"/>
                </a:cubicBezTo>
                <a:cubicBezTo>
                  <a:pt x="1855855" y="1656627"/>
                  <a:pt x="1835556" y="1642078"/>
                  <a:pt x="1836716" y="1630381"/>
                </a:cubicBezTo>
                <a:cubicBezTo>
                  <a:pt x="1837866" y="1618675"/>
                  <a:pt x="1840186" y="1604755"/>
                  <a:pt x="1853014" y="1586103"/>
                </a:cubicBezTo>
                <a:cubicBezTo>
                  <a:pt x="1865852" y="1567442"/>
                  <a:pt x="1877422" y="1566281"/>
                  <a:pt x="1876262" y="1549941"/>
                </a:cubicBezTo>
                <a:cubicBezTo>
                  <a:pt x="1875102" y="1533601"/>
                  <a:pt x="1869843" y="1514940"/>
                  <a:pt x="1869843" y="1514940"/>
                </a:cubicBezTo>
                <a:cubicBezTo>
                  <a:pt x="1869843" y="1514940"/>
                  <a:pt x="1848286" y="1493957"/>
                  <a:pt x="1862274" y="1467179"/>
                </a:cubicBezTo>
                <a:cubicBezTo>
                  <a:pt x="1876262" y="1440402"/>
                  <a:pt x="1883202" y="1440402"/>
                  <a:pt x="1884362" y="1421750"/>
                </a:cubicBezTo>
                <a:cubicBezTo>
                  <a:pt x="1885522" y="1403089"/>
                  <a:pt x="1880892" y="1369248"/>
                  <a:pt x="1880892" y="1369248"/>
                </a:cubicBezTo>
                <a:lnTo>
                  <a:pt x="1870374" y="1336568"/>
                </a:lnTo>
                <a:lnTo>
                  <a:pt x="1862274" y="1319068"/>
                </a:lnTo>
                <a:lnTo>
                  <a:pt x="1861114" y="1285227"/>
                </a:lnTo>
                <a:cubicBezTo>
                  <a:pt x="1861114" y="1285227"/>
                  <a:pt x="1863434" y="1243271"/>
                  <a:pt x="1868054" y="1236207"/>
                </a:cubicBezTo>
                <a:cubicBezTo>
                  <a:pt x="1872684" y="1229144"/>
                  <a:pt x="1880892" y="1217546"/>
                  <a:pt x="1879732" y="1214064"/>
                </a:cubicBezTo>
                <a:cubicBezTo>
                  <a:pt x="1878582" y="1210591"/>
                  <a:pt x="1880892" y="1190769"/>
                  <a:pt x="1892570" y="1186125"/>
                </a:cubicBezTo>
                <a:cubicBezTo>
                  <a:pt x="1904248" y="1181492"/>
                  <a:pt x="1906558" y="1184965"/>
                  <a:pt x="1920448" y="1182653"/>
                </a:cubicBezTo>
                <a:cubicBezTo>
                  <a:pt x="1934436" y="1180331"/>
                  <a:pt x="1968093" y="1184965"/>
                  <a:pt x="1968093" y="1184965"/>
                </a:cubicBezTo>
                <a:cubicBezTo>
                  <a:pt x="1968093" y="1184965"/>
                  <a:pt x="1986711" y="1189608"/>
                  <a:pt x="1986711" y="1200154"/>
                </a:cubicBezTo>
                <a:cubicBezTo>
                  <a:pt x="1986711" y="1210689"/>
                  <a:pt x="1976193" y="1232833"/>
                  <a:pt x="1986711" y="1231672"/>
                </a:cubicBezTo>
                <a:cubicBezTo>
                  <a:pt x="1997230" y="1230512"/>
                  <a:pt x="2044885" y="1231672"/>
                  <a:pt x="2044885" y="1231672"/>
                </a:cubicBezTo>
                <a:lnTo>
                  <a:pt x="2084431" y="1228190"/>
                </a:lnTo>
                <a:cubicBezTo>
                  <a:pt x="2084431" y="1228190"/>
                  <a:pt x="2098429" y="1222396"/>
                  <a:pt x="2101899" y="1238736"/>
                </a:cubicBezTo>
                <a:cubicBezTo>
                  <a:pt x="2105369" y="1255075"/>
                  <a:pt x="2101899" y="1279531"/>
                  <a:pt x="2101899" y="1279531"/>
                </a:cubicBezTo>
                <a:cubicBezTo>
                  <a:pt x="2101899" y="1279531"/>
                  <a:pt x="2101899" y="1285335"/>
                  <a:pt x="2099579" y="1300514"/>
                </a:cubicBezTo>
                <a:cubicBezTo>
                  <a:pt x="2097269" y="1315694"/>
                  <a:pt x="2094949" y="1329712"/>
                  <a:pt x="2100739" y="1335516"/>
                </a:cubicBezTo>
                <a:cubicBezTo>
                  <a:pt x="2106519" y="1341310"/>
                  <a:pt x="2121667" y="1341310"/>
                  <a:pt x="2121667" y="1341310"/>
                </a:cubicBezTo>
                <a:lnTo>
                  <a:pt x="2143764" y="1329604"/>
                </a:lnTo>
                <a:lnTo>
                  <a:pt x="2163533" y="1309791"/>
                </a:lnTo>
                <a:cubicBezTo>
                  <a:pt x="2163533" y="1309791"/>
                  <a:pt x="2183310" y="1300514"/>
                  <a:pt x="2197298" y="1305148"/>
                </a:cubicBezTo>
                <a:cubicBezTo>
                  <a:pt x="2211296" y="1309791"/>
                  <a:pt x="2208976" y="1328453"/>
                  <a:pt x="2226336" y="1321488"/>
                </a:cubicBezTo>
                <a:cubicBezTo>
                  <a:pt x="2243686" y="1314533"/>
                  <a:pt x="2244954" y="1287647"/>
                  <a:pt x="2244954" y="1287647"/>
                </a:cubicBezTo>
                <a:lnTo>
                  <a:pt x="2246114" y="1260870"/>
                </a:lnTo>
                <a:lnTo>
                  <a:pt x="2248424" y="1250334"/>
                </a:lnTo>
                <a:cubicBezTo>
                  <a:pt x="2248424" y="1250334"/>
                  <a:pt x="2237906" y="1237467"/>
                  <a:pt x="2254214" y="1235145"/>
                </a:cubicBezTo>
                <a:cubicBezTo>
                  <a:pt x="2270512" y="1232833"/>
                  <a:pt x="2282082" y="1249173"/>
                  <a:pt x="2282082" y="1249173"/>
                </a:cubicBezTo>
                <a:cubicBezTo>
                  <a:pt x="2282082" y="1249173"/>
                  <a:pt x="2280932" y="1262030"/>
                  <a:pt x="2289031" y="1265513"/>
                </a:cubicBezTo>
                <a:cubicBezTo>
                  <a:pt x="2297122" y="1268985"/>
                  <a:pt x="2309959" y="1274789"/>
                  <a:pt x="2315749" y="1268985"/>
                </a:cubicBezTo>
                <a:cubicBezTo>
                  <a:pt x="2321529" y="1263191"/>
                  <a:pt x="2318059" y="1254967"/>
                  <a:pt x="2330887" y="1253806"/>
                </a:cubicBezTo>
                <a:cubicBezTo>
                  <a:pt x="2343725" y="1252646"/>
                  <a:pt x="2364653" y="1253806"/>
                  <a:pt x="2364653" y="1253806"/>
                </a:cubicBezTo>
                <a:cubicBezTo>
                  <a:pt x="2364653" y="1253806"/>
                  <a:pt x="2384431" y="1267834"/>
                  <a:pt x="2389061" y="1274789"/>
                </a:cubicBezTo>
                <a:cubicBezTo>
                  <a:pt x="2393691" y="1281745"/>
                  <a:pt x="2409999" y="1298085"/>
                  <a:pt x="2418099" y="1301567"/>
                </a:cubicBezTo>
                <a:cubicBezTo>
                  <a:pt x="2426198" y="1305049"/>
                  <a:pt x="2443656" y="1316746"/>
                  <a:pt x="2449544" y="1316746"/>
                </a:cubicBezTo>
                <a:lnTo>
                  <a:pt x="2503088" y="1316746"/>
                </a:lnTo>
                <a:lnTo>
                  <a:pt x="2519396" y="1317907"/>
                </a:lnTo>
                <a:cubicBezTo>
                  <a:pt x="2519396" y="1317907"/>
                  <a:pt x="2533384" y="1314425"/>
                  <a:pt x="2547264" y="1331925"/>
                </a:cubicBezTo>
                <a:cubicBezTo>
                  <a:pt x="2561154" y="1349426"/>
                  <a:pt x="2567042" y="1371570"/>
                  <a:pt x="2567042" y="1371570"/>
                </a:cubicBezTo>
                <a:lnTo>
                  <a:pt x="2573982" y="1394865"/>
                </a:lnTo>
                <a:lnTo>
                  <a:pt x="2594811" y="1400560"/>
                </a:lnTo>
                <a:cubicBezTo>
                  <a:pt x="2603963" y="1394235"/>
                  <a:pt x="2613223" y="1387693"/>
                  <a:pt x="2619956" y="1382529"/>
                </a:cubicBezTo>
                <a:cubicBezTo>
                  <a:pt x="2638673" y="1368196"/>
                  <a:pt x="2641622" y="1338988"/>
                  <a:pt x="2641199" y="1335929"/>
                </a:cubicBezTo>
                <a:lnTo>
                  <a:pt x="2641828" y="1336883"/>
                </a:lnTo>
                <a:close/>
              </a:path>
            </a:pathLst>
          </a:custGeom>
          <a:solidFill>
            <a:srgbClr val="3566FC"/>
          </a:solidFill>
          <a:ln w="9827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en-CZ"/>
          </a:p>
        </p:txBody>
      </p:sp>
      <p:sp>
        <p:nvSpPr>
          <p:cNvPr id="83" name="Freeform 82">
            <a:hlinkClick r:id="rId12"/>
            <a:extLst>
              <a:ext uri="{FF2B5EF4-FFF2-40B4-BE49-F238E27FC236}">
                <a16:creationId xmlns:a16="http://schemas.microsoft.com/office/drawing/2014/main" id="{BC98A17E-D1DF-A8E8-0CDF-1FC8992BAD9F}"/>
              </a:ext>
            </a:extLst>
          </p:cNvPr>
          <p:cNvSpPr/>
          <p:nvPr/>
        </p:nvSpPr>
        <p:spPr>
          <a:xfrm>
            <a:off x="3403911" y="3280614"/>
            <a:ext cx="1827720" cy="2294475"/>
          </a:xfrm>
          <a:custGeom>
            <a:avLst/>
            <a:gdLst>
              <a:gd name="connsiteX0" fmla="*/ 1818323 w 1827720"/>
              <a:gd name="connsiteY0" fmla="*/ 427823 h 2294475"/>
              <a:gd name="connsiteX1" fmla="*/ 1811383 w 1827720"/>
              <a:gd name="connsiteY1" fmla="*/ 402206 h 2294475"/>
              <a:gd name="connsiteX2" fmla="*/ 1814853 w 1827720"/>
              <a:gd name="connsiteY2" fmla="*/ 384706 h 2294475"/>
              <a:gd name="connsiteX3" fmla="*/ 1827681 w 1827720"/>
              <a:gd name="connsiteY3" fmla="*/ 357928 h 2294475"/>
              <a:gd name="connsiteX4" fmla="*/ 1804433 w 1827720"/>
              <a:gd name="connsiteY4" fmla="*/ 348652 h 2294475"/>
              <a:gd name="connsiteX5" fmla="*/ 1738169 w 1827720"/>
              <a:gd name="connsiteY5" fmla="*/ 346330 h 2294475"/>
              <a:gd name="connsiteX6" fmla="*/ 1719551 w 1827720"/>
              <a:gd name="connsiteY6" fmla="*/ 326508 h 2294475"/>
              <a:gd name="connsiteX7" fmla="*/ 1721861 w 1827720"/>
              <a:gd name="connsiteY7" fmla="*/ 281069 h 2294475"/>
              <a:gd name="connsiteX8" fmla="*/ 1698614 w 1827720"/>
              <a:gd name="connsiteY8" fmla="*/ 272953 h 2294475"/>
              <a:gd name="connsiteX9" fmla="*/ 1660218 w 1827720"/>
              <a:gd name="connsiteY9" fmla="*/ 274114 h 2294475"/>
              <a:gd name="connsiteX10" fmla="*/ 1642760 w 1827720"/>
              <a:gd name="connsiteY10" fmla="*/ 251980 h 2294475"/>
              <a:gd name="connsiteX11" fmla="*/ 1611304 w 1827720"/>
              <a:gd name="connsiteY11" fmla="*/ 210023 h 2294475"/>
              <a:gd name="connsiteX12" fmla="*/ 1586906 w 1827720"/>
              <a:gd name="connsiteY12" fmla="*/ 206541 h 2294475"/>
              <a:gd name="connsiteX13" fmla="*/ 1540411 w 1827720"/>
              <a:gd name="connsiteY13" fmla="*/ 215818 h 2294475"/>
              <a:gd name="connsiteX14" fmla="*/ 1520633 w 1827720"/>
              <a:gd name="connsiteY14" fmla="*/ 214657 h 2294475"/>
              <a:gd name="connsiteX15" fmla="*/ 1464779 w 1827720"/>
              <a:gd name="connsiteY15" fmla="*/ 193674 h 2294475"/>
              <a:gd name="connsiteX16" fmla="*/ 1410085 w 1827720"/>
              <a:gd name="connsiteY16" fmla="*/ 179655 h 2294475"/>
              <a:gd name="connsiteX17" fmla="*/ 1406605 w 1827720"/>
              <a:gd name="connsiteY17" fmla="*/ 162155 h 2294475"/>
              <a:gd name="connsiteX18" fmla="*/ 1435643 w 1827720"/>
              <a:gd name="connsiteY18" fmla="*/ 152878 h 2294475"/>
              <a:gd name="connsiteX19" fmla="*/ 1472879 w 1827720"/>
              <a:gd name="connsiteY19" fmla="*/ 130744 h 2294475"/>
              <a:gd name="connsiteX20" fmla="*/ 1427543 w 1827720"/>
              <a:gd name="connsiteY20" fmla="*/ 126101 h 2294475"/>
              <a:gd name="connsiteX21" fmla="*/ 1360120 w 1827720"/>
              <a:gd name="connsiteY21" fmla="*/ 136646 h 2294475"/>
              <a:gd name="connsiteX22" fmla="*/ 1291428 w 1827720"/>
              <a:gd name="connsiteY22" fmla="*/ 143601 h 2294475"/>
              <a:gd name="connsiteX23" fmla="*/ 1275120 w 1827720"/>
              <a:gd name="connsiteY23" fmla="*/ 120306 h 2294475"/>
              <a:gd name="connsiteX24" fmla="*/ 1291428 w 1827720"/>
              <a:gd name="connsiteY24" fmla="*/ 95851 h 2294475"/>
              <a:gd name="connsiteX25" fmla="*/ 1314568 w 1827720"/>
              <a:gd name="connsiteY25" fmla="*/ 73185 h 2294475"/>
              <a:gd name="connsiteX26" fmla="*/ 1322776 w 1827720"/>
              <a:gd name="connsiteY26" fmla="*/ 62010 h 2294475"/>
              <a:gd name="connsiteX27" fmla="*/ 1301523 w 1827720"/>
              <a:gd name="connsiteY27" fmla="*/ 43771 h 2294475"/>
              <a:gd name="connsiteX28" fmla="*/ 1289118 w 1827720"/>
              <a:gd name="connsiteY28" fmla="*/ 41233 h 2294475"/>
              <a:gd name="connsiteX29" fmla="*/ 1287850 w 1827720"/>
              <a:gd name="connsiteY29" fmla="*/ 40919 h 2294475"/>
              <a:gd name="connsiteX30" fmla="*/ 1251774 w 1827720"/>
              <a:gd name="connsiteY30" fmla="*/ 53786 h 2294475"/>
              <a:gd name="connsiteX31" fmla="*/ 1241256 w 1827720"/>
              <a:gd name="connsiteY31" fmla="*/ 18785 h 2294475"/>
              <a:gd name="connsiteX32" fmla="*/ 1220318 w 1827720"/>
              <a:gd name="connsiteY32" fmla="*/ 12981 h 2294475"/>
              <a:gd name="connsiteX33" fmla="*/ 1199390 w 1827720"/>
              <a:gd name="connsiteY33" fmla="*/ 32803 h 2294475"/>
              <a:gd name="connsiteX34" fmla="*/ 1192440 w 1827720"/>
              <a:gd name="connsiteY34" fmla="*/ 6026 h 2294475"/>
              <a:gd name="connsiteX35" fmla="*/ 1147105 w 1827720"/>
              <a:gd name="connsiteY35" fmla="*/ 3704 h 2294475"/>
              <a:gd name="connsiteX36" fmla="*/ 1115659 w 1827720"/>
              <a:gd name="connsiteY36" fmla="*/ 14250 h 2294475"/>
              <a:gd name="connsiteX37" fmla="*/ 1134277 w 1827720"/>
              <a:gd name="connsiteY37" fmla="*/ 38705 h 2294475"/>
              <a:gd name="connsiteX38" fmla="*/ 1150575 w 1827720"/>
              <a:gd name="connsiteY38" fmla="*/ 53884 h 2294475"/>
              <a:gd name="connsiteX39" fmla="*/ 1161103 w 1827720"/>
              <a:gd name="connsiteY39" fmla="*/ 69073 h 2294475"/>
              <a:gd name="connsiteX40" fmla="*/ 1125017 w 1827720"/>
              <a:gd name="connsiteY40" fmla="*/ 88886 h 2294475"/>
              <a:gd name="connsiteX41" fmla="*/ 1083151 w 1827720"/>
              <a:gd name="connsiteY41" fmla="*/ 88886 h 2294475"/>
              <a:gd name="connsiteX42" fmla="*/ 1068003 w 1827720"/>
              <a:gd name="connsiteY42" fmla="*/ 94690 h 2294475"/>
              <a:gd name="connsiteX43" fmla="*/ 1062007 w 1827720"/>
              <a:gd name="connsiteY43" fmla="*/ 114404 h 2294475"/>
              <a:gd name="connsiteX44" fmla="*/ 1061063 w 1827720"/>
              <a:gd name="connsiteY44" fmla="*/ 116824 h 2294475"/>
              <a:gd name="connsiteX45" fmla="*/ 1070323 w 1827720"/>
              <a:gd name="connsiteY45" fmla="*/ 156469 h 2294475"/>
              <a:gd name="connsiteX46" fmla="*/ 1069163 w 1827720"/>
              <a:gd name="connsiteY46" fmla="*/ 197264 h 2294475"/>
              <a:gd name="connsiteX47" fmla="*/ 1041285 w 1827720"/>
              <a:gd name="connsiteY47" fmla="*/ 205380 h 2294475"/>
              <a:gd name="connsiteX48" fmla="*/ 1012258 w 1827720"/>
              <a:gd name="connsiteY48" fmla="*/ 180924 h 2294475"/>
              <a:gd name="connsiteX49" fmla="*/ 989010 w 1827720"/>
              <a:gd name="connsiteY49" fmla="*/ 155308 h 2294475"/>
              <a:gd name="connsiteX50" fmla="*/ 962292 w 1827720"/>
              <a:gd name="connsiteY50" fmla="*/ 140119 h 2294475"/>
              <a:gd name="connsiteX51" fmla="*/ 926206 w 1827720"/>
              <a:gd name="connsiteY51" fmla="*/ 140119 h 2294475"/>
              <a:gd name="connsiteX52" fmla="*/ 897178 w 1827720"/>
              <a:gd name="connsiteY52" fmla="*/ 141280 h 2294475"/>
              <a:gd name="connsiteX53" fmla="*/ 896127 w 1827720"/>
              <a:gd name="connsiteY53" fmla="*/ 139804 h 2294475"/>
              <a:gd name="connsiteX54" fmla="*/ 883190 w 1827720"/>
              <a:gd name="connsiteY54" fmla="*/ 149405 h 2294475"/>
              <a:gd name="connsiteX55" fmla="*/ 859943 w 1827720"/>
              <a:gd name="connsiteY55" fmla="*/ 173861 h 2294475"/>
              <a:gd name="connsiteX56" fmla="*/ 768003 w 1827720"/>
              <a:gd name="connsiteY56" fmla="*/ 219300 h 2294475"/>
              <a:gd name="connsiteX57" fmla="*/ 749385 w 1827720"/>
              <a:gd name="connsiteY57" fmla="*/ 236801 h 2294475"/>
              <a:gd name="connsiteX58" fmla="*/ 713309 w 1827720"/>
              <a:gd name="connsiteY58" fmla="*/ 255452 h 2294475"/>
              <a:gd name="connsiteX59" fmla="*/ 709839 w 1827720"/>
              <a:gd name="connsiteY59" fmla="*/ 316070 h 2294475"/>
              <a:gd name="connsiteX60" fmla="*/ 691221 w 1827720"/>
              <a:gd name="connsiteY60" fmla="*/ 346438 h 2294475"/>
              <a:gd name="connsiteX61" fmla="*/ 648196 w 1827720"/>
              <a:gd name="connsiteY61" fmla="*/ 337161 h 2294475"/>
              <a:gd name="connsiteX62" fmla="*/ 626108 w 1827720"/>
              <a:gd name="connsiteY62" fmla="*/ 318500 h 2294475"/>
              <a:gd name="connsiteX63" fmla="*/ 595811 w 1827720"/>
              <a:gd name="connsiteY63" fmla="*/ 332518 h 2294475"/>
              <a:gd name="connsiteX64" fmla="*/ 559730 w 1827720"/>
              <a:gd name="connsiteY64" fmla="*/ 338313 h 2294475"/>
              <a:gd name="connsiteX65" fmla="*/ 509660 w 1827720"/>
              <a:gd name="connsiteY65" fmla="*/ 307954 h 2294475"/>
              <a:gd name="connsiteX66" fmla="*/ 448020 w 1827720"/>
              <a:gd name="connsiteY66" fmla="*/ 310276 h 2294475"/>
              <a:gd name="connsiteX67" fmla="*/ 408468 w 1827720"/>
              <a:gd name="connsiteY67" fmla="*/ 334732 h 2294475"/>
              <a:gd name="connsiteX68" fmla="*/ 397949 w 1827720"/>
              <a:gd name="connsiteY68" fmla="*/ 358027 h 2294475"/>
              <a:gd name="connsiteX69" fmla="*/ 365341 w 1827720"/>
              <a:gd name="connsiteY69" fmla="*/ 362670 h 2294475"/>
              <a:gd name="connsiteX70" fmla="*/ 353665 w 1827720"/>
              <a:gd name="connsiteY70" fmla="*/ 374376 h 2294475"/>
              <a:gd name="connsiteX71" fmla="*/ 335046 w 1827720"/>
              <a:gd name="connsiteY71" fmla="*/ 379010 h 2294475"/>
              <a:gd name="connsiteX72" fmla="*/ 305909 w 1827720"/>
              <a:gd name="connsiteY72" fmla="*/ 366152 h 2294475"/>
              <a:gd name="connsiteX73" fmla="*/ 269828 w 1827720"/>
              <a:gd name="connsiteY73" fmla="*/ 391769 h 2294475"/>
              <a:gd name="connsiteX74" fmla="*/ 252368 w 1827720"/>
              <a:gd name="connsiteY74" fmla="*/ 396402 h 2294475"/>
              <a:gd name="connsiteX75" fmla="*/ 217445 w 1827720"/>
              <a:gd name="connsiteY75" fmla="*/ 389447 h 2294475"/>
              <a:gd name="connsiteX76" fmla="*/ 201667 w 1827720"/>
              <a:gd name="connsiteY76" fmla="*/ 385650 h 2294475"/>
              <a:gd name="connsiteX77" fmla="*/ 152332 w 1827720"/>
              <a:gd name="connsiteY77" fmla="*/ 431404 h 2294475"/>
              <a:gd name="connsiteX78" fmla="*/ 125614 w 1827720"/>
              <a:gd name="connsiteY78" fmla="*/ 464083 h 2294475"/>
              <a:gd name="connsiteX79" fmla="*/ 127928 w 1827720"/>
              <a:gd name="connsiteY79" fmla="*/ 509522 h 2294475"/>
              <a:gd name="connsiteX80" fmla="*/ 100054 w 1827720"/>
              <a:gd name="connsiteY80" fmla="*/ 517638 h 2294475"/>
              <a:gd name="connsiteX81" fmla="*/ 97739 w 1827720"/>
              <a:gd name="connsiteY81" fmla="*/ 598078 h 2294475"/>
              <a:gd name="connsiteX82" fmla="*/ 77964 w 1827720"/>
              <a:gd name="connsiteY82" fmla="*/ 617901 h 2294475"/>
              <a:gd name="connsiteX83" fmla="*/ 38412 w 1827720"/>
              <a:gd name="connsiteY83" fmla="*/ 634241 h 2294475"/>
              <a:gd name="connsiteX84" fmla="*/ 18 w 1827720"/>
              <a:gd name="connsiteY84" fmla="*/ 676197 h 2294475"/>
              <a:gd name="connsiteX85" fmla="*/ 45355 w 1827720"/>
              <a:gd name="connsiteY85" fmla="*/ 761271 h 2294475"/>
              <a:gd name="connsiteX86" fmla="*/ 134976 w 1827720"/>
              <a:gd name="connsiteY86" fmla="*/ 783415 h 2294475"/>
              <a:gd name="connsiteX87" fmla="*/ 160537 w 1827720"/>
              <a:gd name="connsiteY87" fmla="*/ 830004 h 2294475"/>
              <a:gd name="connsiteX88" fmla="*/ 154751 w 1827720"/>
              <a:gd name="connsiteY88" fmla="*/ 904641 h 2294475"/>
              <a:gd name="connsiteX89" fmla="*/ 161694 w 1827720"/>
              <a:gd name="connsiteY89" fmla="*/ 923302 h 2294475"/>
              <a:gd name="connsiteX90" fmla="*/ 201245 w 1827720"/>
              <a:gd name="connsiteY90" fmla="*/ 935009 h 2294475"/>
              <a:gd name="connsiteX91" fmla="*/ 211764 w 1827720"/>
              <a:gd name="connsiteY91" fmla="*/ 971171 h 2294475"/>
              <a:gd name="connsiteX92" fmla="*/ 221021 w 1827720"/>
              <a:gd name="connsiteY92" fmla="*/ 1062147 h 2294475"/>
              <a:gd name="connsiteX93" fmla="*/ 246582 w 1827720"/>
              <a:gd name="connsiteY93" fmla="*/ 1102942 h 2294475"/>
              <a:gd name="connsiteX94" fmla="*/ 287290 w 1827720"/>
              <a:gd name="connsiteY94" fmla="*/ 1115810 h 2294475"/>
              <a:gd name="connsiteX95" fmla="*/ 304751 w 1827720"/>
              <a:gd name="connsiteY95" fmla="*/ 1149650 h 2294475"/>
              <a:gd name="connsiteX96" fmla="*/ 296652 w 1827720"/>
              <a:gd name="connsiteY96" fmla="*/ 1217223 h 2294475"/>
              <a:gd name="connsiteX97" fmla="*/ 296652 w 1827720"/>
              <a:gd name="connsiteY97" fmla="*/ 1267404 h 2294475"/>
              <a:gd name="connsiteX98" fmla="*/ 347879 w 1827720"/>
              <a:gd name="connsiteY98" fmla="*/ 1309360 h 2294475"/>
              <a:gd name="connsiteX99" fmla="*/ 431610 w 1827720"/>
              <a:gd name="connsiteY99" fmla="*/ 1355960 h 2294475"/>
              <a:gd name="connsiteX100" fmla="*/ 450229 w 1827720"/>
              <a:gd name="connsiteY100" fmla="*/ 1395594 h 2294475"/>
              <a:gd name="connsiteX101" fmla="*/ 473475 w 1827720"/>
              <a:gd name="connsiteY101" fmla="*/ 1478357 h 2294475"/>
              <a:gd name="connsiteX102" fmla="*/ 560678 w 1827720"/>
              <a:gd name="connsiteY102" fmla="*/ 1503973 h 2294475"/>
              <a:gd name="connsiteX103" fmla="*/ 596758 w 1827720"/>
              <a:gd name="connsiteY103" fmla="*/ 1473605 h 2294475"/>
              <a:gd name="connsiteX104" fmla="*/ 674707 w 1827720"/>
              <a:gd name="connsiteY104" fmla="*/ 1472444 h 2294475"/>
              <a:gd name="connsiteX105" fmla="*/ 715413 w 1827720"/>
              <a:gd name="connsiteY105" fmla="*/ 1507446 h 2294475"/>
              <a:gd name="connsiteX106" fmla="*/ 754959 w 1827720"/>
              <a:gd name="connsiteY106" fmla="*/ 1555206 h 2294475"/>
              <a:gd name="connsiteX107" fmla="*/ 782837 w 1827720"/>
              <a:gd name="connsiteY107" fmla="*/ 1568063 h 2294475"/>
              <a:gd name="connsiteX108" fmla="*/ 795674 w 1827720"/>
              <a:gd name="connsiteY108" fmla="*/ 1587886 h 2294475"/>
              <a:gd name="connsiteX109" fmla="*/ 791045 w 1827720"/>
              <a:gd name="connsiteY109" fmla="*/ 1636906 h 2294475"/>
              <a:gd name="connsiteX110" fmla="*/ 829440 w 1827720"/>
              <a:gd name="connsiteY110" fmla="*/ 1660210 h 2294475"/>
              <a:gd name="connsiteX111" fmla="*/ 862046 w 1827720"/>
              <a:gd name="connsiteY111" fmla="*/ 1684666 h 2294475"/>
              <a:gd name="connsiteX112" fmla="*/ 874874 w 1827720"/>
              <a:gd name="connsiteY112" fmla="*/ 1741801 h 2294475"/>
              <a:gd name="connsiteX113" fmla="*/ 896972 w 1827720"/>
              <a:gd name="connsiteY113" fmla="*/ 1784919 h 2294475"/>
              <a:gd name="connsiteX114" fmla="*/ 949356 w 1827720"/>
              <a:gd name="connsiteY114" fmla="*/ 1810535 h 2294475"/>
              <a:gd name="connsiteX115" fmla="*/ 976074 w 1827720"/>
              <a:gd name="connsiteY115" fmla="*/ 1858296 h 2294475"/>
              <a:gd name="connsiteX116" fmla="*/ 986592 w 1827720"/>
              <a:gd name="connsiteY116" fmla="*/ 1921235 h 2294475"/>
              <a:gd name="connsiteX117" fmla="*/ 1033087 w 1827720"/>
              <a:gd name="connsiteY117" fmla="*/ 1941048 h 2294475"/>
              <a:gd name="connsiteX118" fmla="*/ 1083151 w 1827720"/>
              <a:gd name="connsiteY118" fmla="*/ 1935253 h 2294475"/>
              <a:gd name="connsiteX119" fmla="*/ 1121547 w 1827720"/>
              <a:gd name="connsiteY119" fmla="*/ 1931771 h 2294475"/>
              <a:gd name="connsiteX120" fmla="*/ 1154153 w 1827720"/>
              <a:gd name="connsiteY120" fmla="*/ 1955076 h 2294475"/>
              <a:gd name="connsiteX121" fmla="*/ 1232104 w 1827720"/>
              <a:gd name="connsiteY121" fmla="*/ 2027390 h 2294475"/>
              <a:gd name="connsiteX122" fmla="*/ 1264710 w 1827720"/>
              <a:gd name="connsiteY122" fmla="*/ 2078732 h 2294475"/>
              <a:gd name="connsiteX123" fmla="*/ 1264710 w 1827720"/>
              <a:gd name="connsiteY123" fmla="*/ 2186048 h 2294475"/>
              <a:gd name="connsiteX124" fmla="*/ 1279858 w 1827720"/>
              <a:gd name="connsiteY124" fmla="*/ 2221364 h 2294475"/>
              <a:gd name="connsiteX125" fmla="*/ 1280910 w 1827720"/>
              <a:gd name="connsiteY125" fmla="*/ 2222210 h 2294475"/>
              <a:gd name="connsiteX126" fmla="*/ 1325086 w 1827720"/>
              <a:gd name="connsiteY126" fmla="*/ 2259533 h 2294475"/>
              <a:gd name="connsiteX127" fmla="*/ 1361171 w 1827720"/>
              <a:gd name="connsiteY127" fmla="*/ 2285149 h 2294475"/>
              <a:gd name="connsiteX128" fmla="*/ 1384419 w 1827720"/>
              <a:gd name="connsiteY128" fmla="*/ 2285149 h 2294475"/>
              <a:gd name="connsiteX129" fmla="*/ 1390199 w 1827720"/>
              <a:gd name="connsiteY129" fmla="*/ 2243193 h 2294475"/>
              <a:gd name="connsiteX130" fmla="*/ 1414607 w 1827720"/>
              <a:gd name="connsiteY130" fmla="*/ 2231486 h 2294475"/>
              <a:gd name="connsiteX131" fmla="*/ 1454576 w 1827720"/>
              <a:gd name="connsiteY131" fmla="*/ 2233493 h 2294475"/>
              <a:gd name="connsiteX132" fmla="*/ 1450683 w 1827720"/>
              <a:gd name="connsiteY132" fmla="*/ 2211674 h 2294475"/>
              <a:gd name="connsiteX133" fmla="*/ 1448373 w 1827720"/>
              <a:gd name="connsiteY133" fmla="*/ 2176673 h 2294475"/>
              <a:gd name="connsiteX134" fmla="*/ 1447213 w 1827720"/>
              <a:gd name="connsiteY134" fmla="*/ 2137028 h 2294475"/>
              <a:gd name="connsiteX135" fmla="*/ 1448373 w 1827720"/>
              <a:gd name="connsiteY135" fmla="*/ 2104348 h 2294475"/>
              <a:gd name="connsiteX136" fmla="*/ 1475091 w 1827720"/>
              <a:gd name="connsiteY136" fmla="*/ 2091491 h 2294475"/>
              <a:gd name="connsiteX137" fmla="*/ 1505387 w 1827720"/>
              <a:gd name="connsiteY137" fmla="*/ 2089169 h 2294475"/>
              <a:gd name="connsiteX138" fmla="*/ 1526315 w 1827720"/>
              <a:gd name="connsiteY138" fmla="*/ 2046052 h 2294475"/>
              <a:gd name="connsiteX139" fmla="*/ 1512326 w 1827720"/>
              <a:gd name="connsiteY139" fmla="*/ 2012211 h 2294475"/>
              <a:gd name="connsiteX140" fmla="*/ 1497179 w 1827720"/>
              <a:gd name="connsiteY140" fmla="*/ 1984273 h 2294475"/>
              <a:gd name="connsiteX141" fmla="*/ 1516956 w 1827720"/>
              <a:gd name="connsiteY141" fmla="*/ 1959817 h 2294475"/>
              <a:gd name="connsiteX142" fmla="*/ 1510007 w 1827720"/>
              <a:gd name="connsiteY142" fmla="*/ 1938834 h 2294475"/>
              <a:gd name="connsiteX143" fmla="*/ 1493709 w 1827720"/>
              <a:gd name="connsiteY143" fmla="*/ 1909745 h 2294475"/>
              <a:gd name="connsiteX144" fmla="*/ 1510007 w 1827720"/>
              <a:gd name="connsiteY144" fmla="*/ 1887601 h 2294475"/>
              <a:gd name="connsiteX145" fmla="*/ 1543773 w 1827720"/>
              <a:gd name="connsiteY145" fmla="*/ 1916799 h 2294475"/>
              <a:gd name="connsiteX146" fmla="*/ 1574068 w 1827720"/>
              <a:gd name="connsiteY146" fmla="*/ 1890031 h 2294475"/>
              <a:gd name="connsiteX147" fmla="*/ 1601946 w 1827720"/>
              <a:gd name="connsiteY147" fmla="*/ 1871369 h 2294475"/>
              <a:gd name="connsiteX148" fmla="*/ 1642652 w 1827720"/>
              <a:gd name="connsiteY148" fmla="*/ 1866726 h 2294475"/>
              <a:gd name="connsiteX149" fmla="*/ 1638022 w 1827720"/>
              <a:gd name="connsiteY149" fmla="*/ 1825931 h 2294475"/>
              <a:gd name="connsiteX150" fmla="*/ 1660120 w 1827720"/>
              <a:gd name="connsiteY150" fmla="*/ 1809591 h 2294475"/>
              <a:gd name="connsiteX151" fmla="*/ 1674108 w 1827720"/>
              <a:gd name="connsiteY151" fmla="*/ 1790929 h 2294475"/>
              <a:gd name="connsiteX152" fmla="*/ 1655490 w 1827720"/>
              <a:gd name="connsiteY152" fmla="*/ 1771107 h 2294475"/>
              <a:gd name="connsiteX153" fmla="*/ 1640342 w 1827720"/>
              <a:gd name="connsiteY153" fmla="*/ 1733794 h 2294475"/>
              <a:gd name="connsiteX154" fmla="*/ 1668219 w 1827720"/>
              <a:gd name="connsiteY154" fmla="*/ 1701114 h 2294475"/>
              <a:gd name="connsiteX155" fmla="*/ 1698515 w 1827720"/>
              <a:gd name="connsiteY155" fmla="*/ 1682452 h 2294475"/>
              <a:gd name="connsiteX156" fmla="*/ 1687988 w 1827720"/>
              <a:gd name="connsiteY156" fmla="*/ 1670746 h 2294475"/>
              <a:gd name="connsiteX157" fmla="*/ 1641502 w 1827720"/>
              <a:gd name="connsiteY157" fmla="*/ 1650934 h 2294475"/>
              <a:gd name="connsiteX158" fmla="*/ 1656650 w 1827720"/>
              <a:gd name="connsiteY158" fmla="*/ 1634584 h 2294475"/>
              <a:gd name="connsiteX159" fmla="*/ 1693886 w 1827720"/>
              <a:gd name="connsiteY159" fmla="*/ 1632272 h 2294475"/>
              <a:gd name="connsiteX160" fmla="*/ 1679888 w 1827720"/>
              <a:gd name="connsiteY160" fmla="*/ 1601904 h 2294475"/>
              <a:gd name="connsiteX161" fmla="*/ 1684518 w 1827720"/>
              <a:gd name="connsiteY161" fmla="*/ 1568063 h 2294475"/>
              <a:gd name="connsiteX162" fmla="*/ 1701985 w 1827720"/>
              <a:gd name="connsiteY162" fmla="*/ 1559947 h 2294475"/>
              <a:gd name="connsiteX163" fmla="*/ 1733431 w 1827720"/>
              <a:gd name="connsiteY163" fmla="*/ 1557626 h 2294475"/>
              <a:gd name="connsiteX164" fmla="*/ 1762469 w 1827720"/>
              <a:gd name="connsiteY164" fmla="*/ 1524946 h 2294475"/>
              <a:gd name="connsiteX165" fmla="*/ 1767089 w 1827720"/>
              <a:gd name="connsiteY165" fmla="*/ 1482990 h 2294475"/>
              <a:gd name="connsiteX166" fmla="*/ 1750791 w 1827720"/>
              <a:gd name="connsiteY166" fmla="*/ 1449149 h 2294475"/>
              <a:gd name="connsiteX167" fmla="*/ 1727543 w 1827720"/>
              <a:gd name="connsiteY167" fmla="*/ 1382737 h 2294475"/>
              <a:gd name="connsiteX168" fmla="*/ 1741531 w 1827720"/>
              <a:gd name="connsiteY168" fmla="*/ 1351218 h 2294475"/>
              <a:gd name="connsiteX169" fmla="*/ 1758999 w 1827720"/>
              <a:gd name="connsiteY169" fmla="*/ 1337190 h 2294475"/>
              <a:gd name="connsiteX170" fmla="*/ 1756679 w 1827720"/>
              <a:gd name="connsiteY170" fmla="*/ 1311574 h 2294475"/>
              <a:gd name="connsiteX171" fmla="*/ 1734591 w 1827720"/>
              <a:gd name="connsiteY171" fmla="*/ 1292912 h 2294475"/>
              <a:gd name="connsiteX172" fmla="*/ 1740371 w 1827720"/>
              <a:gd name="connsiteY172" fmla="*/ 1260232 h 2294475"/>
              <a:gd name="connsiteX173" fmla="*/ 1740371 w 1827720"/>
              <a:gd name="connsiteY173" fmla="*/ 1228713 h 2294475"/>
              <a:gd name="connsiteX174" fmla="*/ 1714813 w 1827720"/>
              <a:gd name="connsiteY174" fmla="*/ 1215856 h 2294475"/>
              <a:gd name="connsiteX175" fmla="*/ 1719443 w 1827720"/>
              <a:gd name="connsiteY175" fmla="*/ 1189079 h 2294475"/>
              <a:gd name="connsiteX176" fmla="*/ 1747321 w 1827720"/>
              <a:gd name="connsiteY176" fmla="*/ 1175050 h 2294475"/>
              <a:gd name="connsiteX177" fmla="*/ 1743949 w 1827720"/>
              <a:gd name="connsiteY177" fmla="*/ 1166305 h 2294475"/>
              <a:gd name="connsiteX178" fmla="*/ 1743635 w 1827720"/>
              <a:gd name="connsiteY178" fmla="*/ 1164092 h 2294475"/>
              <a:gd name="connsiteX179" fmla="*/ 1743949 w 1827720"/>
              <a:gd name="connsiteY179" fmla="*/ 1145853 h 2294475"/>
              <a:gd name="connsiteX180" fmla="*/ 1741639 w 1827720"/>
              <a:gd name="connsiteY180" fmla="*/ 1109691 h 2294475"/>
              <a:gd name="connsiteX181" fmla="*/ 1722707 w 1827720"/>
              <a:gd name="connsiteY181" fmla="*/ 1103159 h 2294475"/>
              <a:gd name="connsiteX182" fmla="*/ 1705554 w 1827720"/>
              <a:gd name="connsiteY182" fmla="*/ 1100306 h 2294475"/>
              <a:gd name="connsiteX183" fmla="*/ 1707874 w 1827720"/>
              <a:gd name="connsiteY183" fmla="*/ 1065305 h 2294475"/>
              <a:gd name="connsiteX184" fmla="*/ 1718392 w 1827720"/>
              <a:gd name="connsiteY184" fmla="*/ 1045492 h 2294475"/>
              <a:gd name="connsiteX185" fmla="*/ 1742799 w 1827720"/>
              <a:gd name="connsiteY185" fmla="*/ 986035 h 2294475"/>
              <a:gd name="connsiteX186" fmla="*/ 1714922 w 1827720"/>
              <a:gd name="connsiteY186" fmla="*/ 939435 h 2294475"/>
              <a:gd name="connsiteX187" fmla="*/ 1656748 w 1827720"/>
              <a:gd name="connsiteY187" fmla="*/ 924256 h 2294475"/>
              <a:gd name="connsiteX188" fmla="*/ 1618352 w 1827720"/>
              <a:gd name="connsiteY188" fmla="*/ 904434 h 2294475"/>
              <a:gd name="connsiteX189" fmla="*/ 1660218 w 1827720"/>
              <a:gd name="connsiteY189" fmla="*/ 902112 h 2294475"/>
              <a:gd name="connsiteX190" fmla="*/ 1685786 w 1827720"/>
              <a:gd name="connsiteY190" fmla="*/ 892836 h 2294475"/>
              <a:gd name="connsiteX191" fmla="*/ 1653170 w 1827720"/>
              <a:gd name="connsiteY191" fmla="*/ 866058 h 2294475"/>
              <a:gd name="connsiteX192" fmla="*/ 1647390 w 1827720"/>
              <a:gd name="connsiteY192" fmla="*/ 846246 h 2294475"/>
              <a:gd name="connsiteX193" fmla="*/ 1618352 w 1827720"/>
              <a:gd name="connsiteY193" fmla="*/ 841603 h 2294475"/>
              <a:gd name="connsiteX194" fmla="*/ 1618352 w 1827720"/>
              <a:gd name="connsiteY194" fmla="*/ 818308 h 2294475"/>
              <a:gd name="connsiteX195" fmla="*/ 1647390 w 1827720"/>
              <a:gd name="connsiteY195" fmla="*/ 755368 h 2294475"/>
              <a:gd name="connsiteX196" fmla="*/ 1678836 w 1827720"/>
              <a:gd name="connsiteY196" fmla="*/ 739028 h 2294475"/>
              <a:gd name="connsiteX197" fmla="*/ 1716081 w 1827720"/>
              <a:gd name="connsiteY197" fmla="*/ 737867 h 2294475"/>
              <a:gd name="connsiteX198" fmla="*/ 1728910 w 1827720"/>
              <a:gd name="connsiteY198" fmla="*/ 760002 h 2294475"/>
              <a:gd name="connsiteX199" fmla="*/ 1750997 w 1827720"/>
              <a:gd name="connsiteY199" fmla="*/ 753047 h 2294475"/>
              <a:gd name="connsiteX200" fmla="*/ 1755627 w 1827720"/>
              <a:gd name="connsiteY200" fmla="*/ 718045 h 2294475"/>
              <a:gd name="connsiteX201" fmla="*/ 1764887 w 1827720"/>
              <a:gd name="connsiteY201" fmla="*/ 702866 h 2294475"/>
              <a:gd name="connsiteX202" fmla="*/ 1809063 w 1827720"/>
              <a:gd name="connsiteY202" fmla="*/ 687687 h 2294475"/>
              <a:gd name="connsiteX203" fmla="*/ 1767197 w 1827720"/>
              <a:gd name="connsiteY203" fmla="*/ 677141 h 2294475"/>
              <a:gd name="connsiteX204" fmla="*/ 1762567 w 1827720"/>
              <a:gd name="connsiteY204" fmla="*/ 661962 h 2294475"/>
              <a:gd name="connsiteX205" fmla="*/ 1774245 w 1827720"/>
              <a:gd name="connsiteY205" fmla="*/ 554646 h 2294475"/>
              <a:gd name="connsiteX206" fmla="*/ 1776565 w 1827720"/>
              <a:gd name="connsiteY206" fmla="*/ 497501 h 2294475"/>
              <a:gd name="connsiteX207" fmla="*/ 1809171 w 1827720"/>
              <a:gd name="connsiteY207" fmla="*/ 468412 h 2294475"/>
              <a:gd name="connsiteX208" fmla="*/ 1824319 w 1827720"/>
              <a:gd name="connsiteY208" fmla="*/ 452072 h 2294475"/>
              <a:gd name="connsiteX209" fmla="*/ 1818529 w 1827720"/>
              <a:gd name="connsiteY209" fmla="*/ 427606 h 2294475"/>
              <a:gd name="connsiteX210" fmla="*/ 1818323 w 1827720"/>
              <a:gd name="connsiteY210" fmla="*/ 427823 h 229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</a:cxnLst>
            <a:rect l="l" t="t" r="r" b="b"/>
            <a:pathLst>
              <a:path w="1827720" h="2294475">
                <a:moveTo>
                  <a:pt x="1818323" y="427823"/>
                </a:moveTo>
                <a:cubicBezTo>
                  <a:pt x="1818323" y="427823"/>
                  <a:pt x="1812533" y="410322"/>
                  <a:pt x="1811383" y="402206"/>
                </a:cubicBezTo>
                <a:cubicBezTo>
                  <a:pt x="1810223" y="394090"/>
                  <a:pt x="1813693" y="388178"/>
                  <a:pt x="1814853" y="384706"/>
                </a:cubicBezTo>
                <a:cubicBezTo>
                  <a:pt x="1816003" y="381223"/>
                  <a:pt x="1826531" y="372999"/>
                  <a:pt x="1827681" y="357928"/>
                </a:cubicBezTo>
                <a:cubicBezTo>
                  <a:pt x="1828841" y="342749"/>
                  <a:pt x="1804433" y="348652"/>
                  <a:pt x="1804433" y="348652"/>
                </a:cubicBezTo>
                <a:cubicBezTo>
                  <a:pt x="1804433" y="348652"/>
                  <a:pt x="1763727" y="347491"/>
                  <a:pt x="1738169" y="346330"/>
                </a:cubicBezTo>
                <a:cubicBezTo>
                  <a:pt x="1712602" y="345169"/>
                  <a:pt x="1719551" y="326508"/>
                  <a:pt x="1719551" y="326508"/>
                </a:cubicBezTo>
                <a:cubicBezTo>
                  <a:pt x="1719551" y="326508"/>
                  <a:pt x="1720702" y="299730"/>
                  <a:pt x="1721861" y="281069"/>
                </a:cubicBezTo>
                <a:cubicBezTo>
                  <a:pt x="1723022" y="262417"/>
                  <a:pt x="1698614" y="272953"/>
                  <a:pt x="1698614" y="272953"/>
                </a:cubicBezTo>
                <a:cubicBezTo>
                  <a:pt x="1698614" y="272953"/>
                  <a:pt x="1676526" y="276435"/>
                  <a:pt x="1660218" y="274114"/>
                </a:cubicBezTo>
                <a:cubicBezTo>
                  <a:pt x="1643920" y="271792"/>
                  <a:pt x="1642760" y="251980"/>
                  <a:pt x="1642760" y="251980"/>
                </a:cubicBezTo>
                <a:cubicBezTo>
                  <a:pt x="1642760" y="251980"/>
                  <a:pt x="1613624" y="215818"/>
                  <a:pt x="1611304" y="210023"/>
                </a:cubicBezTo>
                <a:cubicBezTo>
                  <a:pt x="1608994" y="204219"/>
                  <a:pt x="1596166" y="198317"/>
                  <a:pt x="1586906" y="206541"/>
                </a:cubicBezTo>
                <a:cubicBezTo>
                  <a:pt x="1577646" y="214657"/>
                  <a:pt x="1561348" y="212335"/>
                  <a:pt x="1540411" y="215818"/>
                </a:cubicBezTo>
                <a:cubicBezTo>
                  <a:pt x="1519483" y="219300"/>
                  <a:pt x="1520633" y="214657"/>
                  <a:pt x="1520633" y="214657"/>
                </a:cubicBezTo>
                <a:lnTo>
                  <a:pt x="1464779" y="193674"/>
                </a:lnTo>
                <a:cubicBezTo>
                  <a:pt x="1464779" y="193674"/>
                  <a:pt x="1432173" y="180816"/>
                  <a:pt x="1410085" y="179655"/>
                </a:cubicBezTo>
                <a:cubicBezTo>
                  <a:pt x="1387987" y="178494"/>
                  <a:pt x="1405455" y="165637"/>
                  <a:pt x="1406605" y="162155"/>
                </a:cubicBezTo>
                <a:cubicBezTo>
                  <a:pt x="1407765" y="158682"/>
                  <a:pt x="1435643" y="152878"/>
                  <a:pt x="1435643" y="152878"/>
                </a:cubicBezTo>
                <a:cubicBezTo>
                  <a:pt x="1435643" y="152878"/>
                  <a:pt x="1468249" y="145923"/>
                  <a:pt x="1472879" y="130744"/>
                </a:cubicBezTo>
                <a:cubicBezTo>
                  <a:pt x="1477509" y="115565"/>
                  <a:pt x="1427543" y="126101"/>
                  <a:pt x="1427543" y="126101"/>
                </a:cubicBezTo>
                <a:cubicBezTo>
                  <a:pt x="1427543" y="126101"/>
                  <a:pt x="1365900" y="133056"/>
                  <a:pt x="1360120" y="136646"/>
                </a:cubicBezTo>
                <a:cubicBezTo>
                  <a:pt x="1354330" y="140227"/>
                  <a:pt x="1332242" y="140119"/>
                  <a:pt x="1291428" y="143601"/>
                </a:cubicBezTo>
                <a:cubicBezTo>
                  <a:pt x="1250614" y="147084"/>
                  <a:pt x="1275120" y="120306"/>
                  <a:pt x="1275120" y="120306"/>
                </a:cubicBezTo>
                <a:cubicBezTo>
                  <a:pt x="1275120" y="120306"/>
                  <a:pt x="1285638" y="98162"/>
                  <a:pt x="1291428" y="95851"/>
                </a:cubicBezTo>
                <a:cubicBezTo>
                  <a:pt x="1295743" y="94159"/>
                  <a:pt x="1305839" y="84036"/>
                  <a:pt x="1314568" y="73185"/>
                </a:cubicBezTo>
                <a:cubicBezTo>
                  <a:pt x="1317625" y="69487"/>
                  <a:pt x="1320456" y="65591"/>
                  <a:pt x="1322776" y="62010"/>
                </a:cubicBezTo>
                <a:cubicBezTo>
                  <a:pt x="1329716" y="51573"/>
                  <a:pt x="1315836" y="46929"/>
                  <a:pt x="1301523" y="43771"/>
                </a:cubicBezTo>
                <a:cubicBezTo>
                  <a:pt x="1297218" y="42817"/>
                  <a:pt x="1292902" y="42079"/>
                  <a:pt x="1289118" y="41233"/>
                </a:cubicBezTo>
                <a:lnTo>
                  <a:pt x="1287850" y="40919"/>
                </a:lnTo>
                <a:cubicBezTo>
                  <a:pt x="1271552" y="37446"/>
                  <a:pt x="1273862" y="49035"/>
                  <a:pt x="1251774" y="53786"/>
                </a:cubicBezTo>
                <a:cubicBezTo>
                  <a:pt x="1229686" y="58528"/>
                  <a:pt x="1243674" y="32803"/>
                  <a:pt x="1241256" y="18785"/>
                </a:cubicBezTo>
                <a:cubicBezTo>
                  <a:pt x="1238838" y="4757"/>
                  <a:pt x="1228418" y="1284"/>
                  <a:pt x="1220318" y="12981"/>
                </a:cubicBezTo>
                <a:cubicBezTo>
                  <a:pt x="1212218" y="24687"/>
                  <a:pt x="1208640" y="32803"/>
                  <a:pt x="1199390" y="32803"/>
                </a:cubicBezTo>
                <a:cubicBezTo>
                  <a:pt x="1190130" y="32803"/>
                  <a:pt x="1192440" y="16463"/>
                  <a:pt x="1192440" y="6026"/>
                </a:cubicBezTo>
                <a:cubicBezTo>
                  <a:pt x="1192440" y="-4412"/>
                  <a:pt x="1171512" y="1392"/>
                  <a:pt x="1147105" y="3704"/>
                </a:cubicBezTo>
                <a:cubicBezTo>
                  <a:pt x="1122707" y="6026"/>
                  <a:pt x="1115659" y="14250"/>
                  <a:pt x="1115659" y="14250"/>
                </a:cubicBezTo>
                <a:cubicBezTo>
                  <a:pt x="1116809" y="28268"/>
                  <a:pt x="1134277" y="38705"/>
                  <a:pt x="1134277" y="38705"/>
                </a:cubicBezTo>
                <a:lnTo>
                  <a:pt x="1150575" y="53884"/>
                </a:lnTo>
                <a:cubicBezTo>
                  <a:pt x="1150575" y="53884"/>
                  <a:pt x="1169202" y="59688"/>
                  <a:pt x="1161103" y="69073"/>
                </a:cubicBezTo>
                <a:cubicBezTo>
                  <a:pt x="1153003" y="78350"/>
                  <a:pt x="1125017" y="88886"/>
                  <a:pt x="1125017" y="88886"/>
                </a:cubicBezTo>
                <a:lnTo>
                  <a:pt x="1083151" y="88886"/>
                </a:lnTo>
                <a:cubicBezTo>
                  <a:pt x="1083151" y="88886"/>
                  <a:pt x="1071473" y="80770"/>
                  <a:pt x="1068003" y="94690"/>
                </a:cubicBezTo>
                <a:cubicBezTo>
                  <a:pt x="1065585" y="104281"/>
                  <a:pt x="1063275" y="111030"/>
                  <a:pt x="1062007" y="114404"/>
                </a:cubicBezTo>
                <a:cubicBezTo>
                  <a:pt x="1061378" y="115978"/>
                  <a:pt x="1061063" y="116824"/>
                  <a:pt x="1061063" y="116824"/>
                </a:cubicBezTo>
                <a:cubicBezTo>
                  <a:pt x="1061063" y="116824"/>
                  <a:pt x="1063373" y="130842"/>
                  <a:pt x="1070323" y="156469"/>
                </a:cubicBezTo>
                <a:cubicBezTo>
                  <a:pt x="1077263" y="182085"/>
                  <a:pt x="1079573" y="187987"/>
                  <a:pt x="1069163" y="197264"/>
                </a:cubicBezTo>
                <a:cubicBezTo>
                  <a:pt x="1058645" y="206541"/>
                  <a:pt x="1048225" y="211282"/>
                  <a:pt x="1041285" y="205380"/>
                </a:cubicBezTo>
                <a:cubicBezTo>
                  <a:pt x="1034345" y="199478"/>
                  <a:pt x="1012258" y="180924"/>
                  <a:pt x="1012258" y="180924"/>
                </a:cubicBezTo>
                <a:lnTo>
                  <a:pt x="989010" y="155308"/>
                </a:lnTo>
                <a:lnTo>
                  <a:pt x="962292" y="140119"/>
                </a:lnTo>
                <a:cubicBezTo>
                  <a:pt x="962292" y="140119"/>
                  <a:pt x="941354" y="135485"/>
                  <a:pt x="926206" y="140119"/>
                </a:cubicBezTo>
                <a:cubicBezTo>
                  <a:pt x="911058" y="144762"/>
                  <a:pt x="898338" y="144762"/>
                  <a:pt x="897178" y="141280"/>
                </a:cubicBezTo>
                <a:lnTo>
                  <a:pt x="896127" y="139804"/>
                </a:lnTo>
                <a:cubicBezTo>
                  <a:pt x="893394" y="137168"/>
                  <a:pt x="886130" y="136430"/>
                  <a:pt x="883190" y="149405"/>
                </a:cubicBezTo>
                <a:cubicBezTo>
                  <a:pt x="879720" y="164584"/>
                  <a:pt x="866882" y="169218"/>
                  <a:pt x="859943" y="173861"/>
                </a:cubicBezTo>
                <a:cubicBezTo>
                  <a:pt x="853003" y="178494"/>
                  <a:pt x="768003" y="219300"/>
                  <a:pt x="768003" y="219300"/>
                </a:cubicBezTo>
                <a:cubicBezTo>
                  <a:pt x="768003" y="219300"/>
                  <a:pt x="780841" y="237952"/>
                  <a:pt x="749385" y="236801"/>
                </a:cubicBezTo>
                <a:cubicBezTo>
                  <a:pt x="717939" y="235640"/>
                  <a:pt x="712149" y="242595"/>
                  <a:pt x="713309" y="255452"/>
                </a:cubicBezTo>
                <a:cubicBezTo>
                  <a:pt x="714459" y="268320"/>
                  <a:pt x="709839" y="316070"/>
                  <a:pt x="709839" y="316070"/>
                </a:cubicBezTo>
                <a:cubicBezTo>
                  <a:pt x="709839" y="316070"/>
                  <a:pt x="709839" y="341687"/>
                  <a:pt x="691221" y="346438"/>
                </a:cubicBezTo>
                <a:cubicBezTo>
                  <a:pt x="672603" y="351072"/>
                  <a:pt x="650506" y="347599"/>
                  <a:pt x="648196" y="337161"/>
                </a:cubicBezTo>
                <a:cubicBezTo>
                  <a:pt x="645876" y="326616"/>
                  <a:pt x="638936" y="316178"/>
                  <a:pt x="626108" y="318500"/>
                </a:cubicBezTo>
                <a:cubicBezTo>
                  <a:pt x="613270" y="320822"/>
                  <a:pt x="607487" y="325455"/>
                  <a:pt x="595811" y="332518"/>
                </a:cubicBezTo>
                <a:cubicBezTo>
                  <a:pt x="584135" y="339473"/>
                  <a:pt x="570249" y="352341"/>
                  <a:pt x="559730" y="338313"/>
                </a:cubicBezTo>
                <a:cubicBezTo>
                  <a:pt x="549212" y="324294"/>
                  <a:pt x="509660" y="307954"/>
                  <a:pt x="509660" y="307954"/>
                </a:cubicBezTo>
                <a:cubicBezTo>
                  <a:pt x="509660" y="307954"/>
                  <a:pt x="473581" y="300999"/>
                  <a:pt x="448020" y="310276"/>
                </a:cubicBezTo>
                <a:cubicBezTo>
                  <a:pt x="422459" y="319553"/>
                  <a:pt x="408468" y="334732"/>
                  <a:pt x="408468" y="334732"/>
                </a:cubicBezTo>
                <a:cubicBezTo>
                  <a:pt x="408468" y="334732"/>
                  <a:pt x="406154" y="352232"/>
                  <a:pt x="397949" y="358027"/>
                </a:cubicBezTo>
                <a:cubicBezTo>
                  <a:pt x="389850" y="363831"/>
                  <a:pt x="368917" y="361509"/>
                  <a:pt x="365341" y="362670"/>
                </a:cubicBezTo>
                <a:cubicBezTo>
                  <a:pt x="361764" y="363831"/>
                  <a:pt x="353665" y="356876"/>
                  <a:pt x="353665" y="374376"/>
                </a:cubicBezTo>
                <a:cubicBezTo>
                  <a:pt x="353665" y="391867"/>
                  <a:pt x="364184" y="415172"/>
                  <a:pt x="335046" y="379010"/>
                </a:cubicBezTo>
                <a:cubicBezTo>
                  <a:pt x="305909" y="342848"/>
                  <a:pt x="317585" y="356876"/>
                  <a:pt x="305909" y="366152"/>
                </a:cubicBezTo>
                <a:cubicBezTo>
                  <a:pt x="294233" y="375429"/>
                  <a:pt x="269828" y="391769"/>
                  <a:pt x="269828" y="391769"/>
                </a:cubicBezTo>
                <a:cubicBezTo>
                  <a:pt x="269828" y="391769"/>
                  <a:pt x="267515" y="397563"/>
                  <a:pt x="252368" y="396402"/>
                </a:cubicBezTo>
                <a:cubicBezTo>
                  <a:pt x="237221" y="395241"/>
                  <a:pt x="217445" y="389447"/>
                  <a:pt x="217445" y="389447"/>
                </a:cubicBezTo>
                <a:lnTo>
                  <a:pt x="201667" y="385650"/>
                </a:lnTo>
                <a:cubicBezTo>
                  <a:pt x="192515" y="395035"/>
                  <a:pt x="152332" y="431404"/>
                  <a:pt x="152332" y="431404"/>
                </a:cubicBezTo>
                <a:cubicBezTo>
                  <a:pt x="152332" y="431404"/>
                  <a:pt x="126771" y="454698"/>
                  <a:pt x="125614" y="464083"/>
                </a:cubicBezTo>
                <a:cubicBezTo>
                  <a:pt x="124457" y="473360"/>
                  <a:pt x="132557" y="503728"/>
                  <a:pt x="127928" y="509522"/>
                </a:cubicBezTo>
                <a:cubicBezTo>
                  <a:pt x="123300" y="515316"/>
                  <a:pt x="102367" y="504889"/>
                  <a:pt x="100054" y="517638"/>
                </a:cubicBezTo>
                <a:cubicBezTo>
                  <a:pt x="97740" y="530505"/>
                  <a:pt x="100054" y="592284"/>
                  <a:pt x="97739" y="598078"/>
                </a:cubicBezTo>
                <a:cubicBezTo>
                  <a:pt x="95425" y="603872"/>
                  <a:pt x="86064" y="615579"/>
                  <a:pt x="77964" y="617901"/>
                </a:cubicBezTo>
                <a:cubicBezTo>
                  <a:pt x="69864" y="620212"/>
                  <a:pt x="59345" y="629597"/>
                  <a:pt x="38412" y="634241"/>
                </a:cubicBezTo>
                <a:cubicBezTo>
                  <a:pt x="17480" y="638874"/>
                  <a:pt x="18" y="664599"/>
                  <a:pt x="18" y="676197"/>
                </a:cubicBezTo>
                <a:cubicBezTo>
                  <a:pt x="18" y="687795"/>
                  <a:pt x="-2296" y="745039"/>
                  <a:pt x="45355" y="761271"/>
                </a:cubicBezTo>
                <a:cubicBezTo>
                  <a:pt x="93005" y="777502"/>
                  <a:pt x="129085" y="776450"/>
                  <a:pt x="134976" y="783415"/>
                </a:cubicBezTo>
                <a:cubicBezTo>
                  <a:pt x="140761" y="790370"/>
                  <a:pt x="162851" y="795111"/>
                  <a:pt x="160537" y="830004"/>
                </a:cubicBezTo>
                <a:cubicBezTo>
                  <a:pt x="158223" y="865006"/>
                  <a:pt x="154751" y="904641"/>
                  <a:pt x="154751" y="904641"/>
                </a:cubicBezTo>
                <a:cubicBezTo>
                  <a:pt x="154751" y="904641"/>
                  <a:pt x="144233" y="917508"/>
                  <a:pt x="161694" y="923302"/>
                </a:cubicBezTo>
                <a:cubicBezTo>
                  <a:pt x="179156" y="929106"/>
                  <a:pt x="194303" y="925624"/>
                  <a:pt x="201245" y="935009"/>
                </a:cubicBezTo>
                <a:cubicBezTo>
                  <a:pt x="208188" y="944285"/>
                  <a:pt x="211764" y="958303"/>
                  <a:pt x="211764" y="971171"/>
                </a:cubicBezTo>
                <a:cubicBezTo>
                  <a:pt x="211764" y="984028"/>
                  <a:pt x="218707" y="1052762"/>
                  <a:pt x="221021" y="1062147"/>
                </a:cubicBezTo>
                <a:cubicBezTo>
                  <a:pt x="223335" y="1071424"/>
                  <a:pt x="227964" y="1099470"/>
                  <a:pt x="246582" y="1102942"/>
                </a:cubicBezTo>
                <a:cubicBezTo>
                  <a:pt x="265201" y="1106425"/>
                  <a:pt x="282662" y="1113488"/>
                  <a:pt x="287290" y="1115810"/>
                </a:cubicBezTo>
                <a:cubicBezTo>
                  <a:pt x="291918" y="1118121"/>
                  <a:pt x="308223" y="1134461"/>
                  <a:pt x="304751" y="1149650"/>
                </a:cubicBezTo>
                <a:cubicBezTo>
                  <a:pt x="301280" y="1164829"/>
                  <a:pt x="296652" y="1217223"/>
                  <a:pt x="296652" y="1217223"/>
                </a:cubicBezTo>
                <a:cubicBezTo>
                  <a:pt x="296652" y="1217223"/>
                  <a:pt x="293181" y="1253385"/>
                  <a:pt x="296652" y="1267404"/>
                </a:cubicBezTo>
                <a:cubicBezTo>
                  <a:pt x="300123" y="1281422"/>
                  <a:pt x="303594" y="1300083"/>
                  <a:pt x="347879" y="1309360"/>
                </a:cubicBezTo>
                <a:cubicBezTo>
                  <a:pt x="392164" y="1318637"/>
                  <a:pt x="431610" y="1355960"/>
                  <a:pt x="431610" y="1355960"/>
                </a:cubicBezTo>
                <a:lnTo>
                  <a:pt x="450229" y="1395594"/>
                </a:lnTo>
                <a:cubicBezTo>
                  <a:pt x="450229" y="1395594"/>
                  <a:pt x="440972" y="1460856"/>
                  <a:pt x="473475" y="1478357"/>
                </a:cubicBezTo>
                <a:cubicBezTo>
                  <a:pt x="506084" y="1495857"/>
                  <a:pt x="560678" y="1503973"/>
                  <a:pt x="560678" y="1503973"/>
                </a:cubicBezTo>
                <a:cubicBezTo>
                  <a:pt x="560678" y="1503973"/>
                  <a:pt x="589710" y="1498169"/>
                  <a:pt x="596758" y="1473605"/>
                </a:cubicBezTo>
                <a:cubicBezTo>
                  <a:pt x="603700" y="1449149"/>
                  <a:pt x="674707" y="1472444"/>
                  <a:pt x="674707" y="1472444"/>
                </a:cubicBezTo>
                <a:lnTo>
                  <a:pt x="715413" y="1507446"/>
                </a:lnTo>
                <a:lnTo>
                  <a:pt x="754959" y="1555206"/>
                </a:lnTo>
                <a:cubicBezTo>
                  <a:pt x="754959" y="1555206"/>
                  <a:pt x="775897" y="1570385"/>
                  <a:pt x="782837" y="1568063"/>
                </a:cubicBezTo>
                <a:cubicBezTo>
                  <a:pt x="789776" y="1565752"/>
                  <a:pt x="799144" y="1572707"/>
                  <a:pt x="795674" y="1587886"/>
                </a:cubicBezTo>
                <a:cubicBezTo>
                  <a:pt x="792195" y="1603065"/>
                  <a:pt x="782837" y="1625209"/>
                  <a:pt x="791045" y="1636906"/>
                </a:cubicBezTo>
                <a:cubicBezTo>
                  <a:pt x="799144" y="1648612"/>
                  <a:pt x="829440" y="1660210"/>
                  <a:pt x="829440" y="1660210"/>
                </a:cubicBezTo>
                <a:cubicBezTo>
                  <a:pt x="829440" y="1660210"/>
                  <a:pt x="860886" y="1677711"/>
                  <a:pt x="862046" y="1684666"/>
                </a:cubicBezTo>
                <a:cubicBezTo>
                  <a:pt x="863206" y="1691621"/>
                  <a:pt x="872564" y="1718506"/>
                  <a:pt x="874874" y="1741801"/>
                </a:cubicBezTo>
                <a:cubicBezTo>
                  <a:pt x="877194" y="1765096"/>
                  <a:pt x="886552" y="1782597"/>
                  <a:pt x="896972" y="1784919"/>
                </a:cubicBezTo>
                <a:cubicBezTo>
                  <a:pt x="907490" y="1787240"/>
                  <a:pt x="949356" y="1810535"/>
                  <a:pt x="949356" y="1810535"/>
                </a:cubicBezTo>
                <a:cubicBezTo>
                  <a:pt x="949356" y="1810535"/>
                  <a:pt x="977224" y="1835001"/>
                  <a:pt x="976074" y="1858296"/>
                </a:cubicBezTo>
                <a:cubicBezTo>
                  <a:pt x="974914" y="1881591"/>
                  <a:pt x="966814" y="1914270"/>
                  <a:pt x="986592" y="1921235"/>
                </a:cubicBezTo>
                <a:cubicBezTo>
                  <a:pt x="1006369" y="1928190"/>
                  <a:pt x="1033087" y="1941048"/>
                  <a:pt x="1033087" y="1941048"/>
                </a:cubicBezTo>
                <a:cubicBezTo>
                  <a:pt x="1033087" y="1941048"/>
                  <a:pt x="1062115" y="1943369"/>
                  <a:pt x="1083151" y="1935253"/>
                </a:cubicBezTo>
                <a:cubicBezTo>
                  <a:pt x="1104187" y="1927138"/>
                  <a:pt x="1121547" y="1931771"/>
                  <a:pt x="1121547" y="1931771"/>
                </a:cubicBezTo>
                <a:lnTo>
                  <a:pt x="1154153" y="1955076"/>
                </a:lnTo>
                <a:lnTo>
                  <a:pt x="1232104" y="2027390"/>
                </a:lnTo>
                <a:cubicBezTo>
                  <a:pt x="1232104" y="2027390"/>
                  <a:pt x="1264710" y="2060070"/>
                  <a:pt x="1264710" y="2078732"/>
                </a:cubicBezTo>
                <a:lnTo>
                  <a:pt x="1264710" y="2186048"/>
                </a:lnTo>
                <a:cubicBezTo>
                  <a:pt x="1264710" y="2186048"/>
                  <a:pt x="1259137" y="2206293"/>
                  <a:pt x="1279858" y="2221364"/>
                </a:cubicBezTo>
                <a:cubicBezTo>
                  <a:pt x="1280281" y="2221688"/>
                  <a:pt x="1280595" y="2221895"/>
                  <a:pt x="1280910" y="2222210"/>
                </a:cubicBezTo>
                <a:cubicBezTo>
                  <a:pt x="1302998" y="2237389"/>
                  <a:pt x="1325086" y="2259533"/>
                  <a:pt x="1325086" y="2259533"/>
                </a:cubicBezTo>
                <a:lnTo>
                  <a:pt x="1361171" y="2285149"/>
                </a:lnTo>
                <a:cubicBezTo>
                  <a:pt x="1361171" y="2285149"/>
                  <a:pt x="1380939" y="2306133"/>
                  <a:pt x="1384419" y="2285149"/>
                </a:cubicBezTo>
                <a:cubicBezTo>
                  <a:pt x="1387889" y="2264166"/>
                  <a:pt x="1390199" y="2243193"/>
                  <a:pt x="1390199" y="2243193"/>
                </a:cubicBezTo>
                <a:cubicBezTo>
                  <a:pt x="1390199" y="2243193"/>
                  <a:pt x="1399459" y="2232647"/>
                  <a:pt x="1414607" y="2231486"/>
                </a:cubicBezTo>
                <a:cubicBezTo>
                  <a:pt x="1426698" y="2230542"/>
                  <a:pt x="1446898" y="2232647"/>
                  <a:pt x="1454576" y="2233493"/>
                </a:cubicBezTo>
                <a:cubicBezTo>
                  <a:pt x="1453730" y="2224423"/>
                  <a:pt x="1451951" y="2217262"/>
                  <a:pt x="1450683" y="2211674"/>
                </a:cubicBezTo>
                <a:cubicBezTo>
                  <a:pt x="1448373" y="2201128"/>
                  <a:pt x="1446053" y="2186048"/>
                  <a:pt x="1448373" y="2176673"/>
                </a:cubicBezTo>
                <a:cubicBezTo>
                  <a:pt x="1450683" y="2167396"/>
                  <a:pt x="1448373" y="2147466"/>
                  <a:pt x="1447213" y="2137028"/>
                </a:cubicBezTo>
                <a:cubicBezTo>
                  <a:pt x="1446053" y="2126590"/>
                  <a:pt x="1444903" y="2118366"/>
                  <a:pt x="1448373" y="2104348"/>
                </a:cubicBezTo>
                <a:cubicBezTo>
                  <a:pt x="1451843" y="2090330"/>
                  <a:pt x="1468151" y="2086847"/>
                  <a:pt x="1475091" y="2091491"/>
                </a:cubicBezTo>
                <a:cubicBezTo>
                  <a:pt x="1482031" y="2096124"/>
                  <a:pt x="1489079" y="2102026"/>
                  <a:pt x="1505387" y="2089169"/>
                </a:cubicBezTo>
                <a:cubicBezTo>
                  <a:pt x="1521685" y="2076312"/>
                  <a:pt x="1525154" y="2054168"/>
                  <a:pt x="1526315" y="2046052"/>
                </a:cubicBezTo>
                <a:cubicBezTo>
                  <a:pt x="1527474" y="2037936"/>
                  <a:pt x="1515796" y="2019275"/>
                  <a:pt x="1512326" y="2012211"/>
                </a:cubicBezTo>
                <a:cubicBezTo>
                  <a:pt x="1508857" y="2005148"/>
                  <a:pt x="1500648" y="1993550"/>
                  <a:pt x="1497179" y="1984273"/>
                </a:cubicBezTo>
                <a:cubicBezTo>
                  <a:pt x="1493709" y="1974996"/>
                  <a:pt x="1512326" y="1966772"/>
                  <a:pt x="1516956" y="1959817"/>
                </a:cubicBezTo>
                <a:cubicBezTo>
                  <a:pt x="1521586" y="1952862"/>
                  <a:pt x="1520426" y="1948111"/>
                  <a:pt x="1510007" y="1938834"/>
                </a:cubicBezTo>
                <a:cubicBezTo>
                  <a:pt x="1499489" y="1929558"/>
                  <a:pt x="1493709" y="1916700"/>
                  <a:pt x="1493709" y="1909745"/>
                </a:cubicBezTo>
                <a:cubicBezTo>
                  <a:pt x="1493709" y="1902780"/>
                  <a:pt x="1496019" y="1895717"/>
                  <a:pt x="1510007" y="1887601"/>
                </a:cubicBezTo>
                <a:cubicBezTo>
                  <a:pt x="1524004" y="1879485"/>
                  <a:pt x="1533254" y="1915539"/>
                  <a:pt x="1543773" y="1916799"/>
                </a:cubicBezTo>
                <a:cubicBezTo>
                  <a:pt x="1554300" y="1917959"/>
                  <a:pt x="1568180" y="1900459"/>
                  <a:pt x="1574068" y="1890031"/>
                </a:cubicBezTo>
                <a:cubicBezTo>
                  <a:pt x="1579858" y="1879485"/>
                  <a:pt x="1596166" y="1873681"/>
                  <a:pt x="1601946" y="1871369"/>
                </a:cubicBezTo>
                <a:cubicBezTo>
                  <a:pt x="1607736" y="1869048"/>
                  <a:pt x="1626354" y="1870209"/>
                  <a:pt x="1642652" y="1866726"/>
                </a:cubicBezTo>
                <a:cubicBezTo>
                  <a:pt x="1658960" y="1863254"/>
                  <a:pt x="1639182" y="1835207"/>
                  <a:pt x="1638022" y="1825931"/>
                </a:cubicBezTo>
                <a:cubicBezTo>
                  <a:pt x="1636872" y="1816654"/>
                  <a:pt x="1650860" y="1809591"/>
                  <a:pt x="1660120" y="1809591"/>
                </a:cubicBezTo>
                <a:cubicBezTo>
                  <a:pt x="1669370" y="1809591"/>
                  <a:pt x="1672948" y="1799045"/>
                  <a:pt x="1674108" y="1790929"/>
                </a:cubicBezTo>
                <a:cubicBezTo>
                  <a:pt x="1675268" y="1782814"/>
                  <a:pt x="1667168" y="1781653"/>
                  <a:pt x="1655490" y="1771107"/>
                </a:cubicBezTo>
                <a:cubicBezTo>
                  <a:pt x="1643812" y="1760571"/>
                  <a:pt x="1642652" y="1745491"/>
                  <a:pt x="1640342" y="1733794"/>
                </a:cubicBezTo>
                <a:cubicBezTo>
                  <a:pt x="1638022" y="1722087"/>
                  <a:pt x="1662430" y="1702265"/>
                  <a:pt x="1668219" y="1701114"/>
                </a:cubicBezTo>
                <a:cubicBezTo>
                  <a:pt x="1674000" y="1699953"/>
                  <a:pt x="1693777" y="1685925"/>
                  <a:pt x="1698515" y="1682452"/>
                </a:cubicBezTo>
                <a:cubicBezTo>
                  <a:pt x="1703244" y="1678970"/>
                  <a:pt x="1687988" y="1670746"/>
                  <a:pt x="1687988" y="1670746"/>
                </a:cubicBezTo>
                <a:cubicBezTo>
                  <a:pt x="1687988" y="1670746"/>
                  <a:pt x="1643812" y="1660210"/>
                  <a:pt x="1641502" y="1650934"/>
                </a:cubicBezTo>
                <a:cubicBezTo>
                  <a:pt x="1639182" y="1641647"/>
                  <a:pt x="1639182" y="1633433"/>
                  <a:pt x="1656650" y="1634584"/>
                </a:cubicBezTo>
                <a:cubicBezTo>
                  <a:pt x="1674108" y="1635745"/>
                  <a:pt x="1685786" y="1640388"/>
                  <a:pt x="1693886" y="1632272"/>
                </a:cubicBezTo>
                <a:cubicBezTo>
                  <a:pt x="1701985" y="1624156"/>
                  <a:pt x="1679888" y="1601904"/>
                  <a:pt x="1679888" y="1601904"/>
                </a:cubicBezTo>
                <a:cubicBezTo>
                  <a:pt x="1679888" y="1601904"/>
                  <a:pt x="1683367" y="1578609"/>
                  <a:pt x="1684518" y="1568063"/>
                </a:cubicBezTo>
                <a:cubicBezTo>
                  <a:pt x="1685677" y="1557528"/>
                  <a:pt x="1701985" y="1559947"/>
                  <a:pt x="1701985" y="1559947"/>
                </a:cubicBezTo>
                <a:lnTo>
                  <a:pt x="1733431" y="1557626"/>
                </a:lnTo>
                <a:cubicBezTo>
                  <a:pt x="1733431" y="1557626"/>
                  <a:pt x="1757839" y="1533170"/>
                  <a:pt x="1762469" y="1524946"/>
                </a:cubicBezTo>
                <a:cubicBezTo>
                  <a:pt x="1767089" y="1516722"/>
                  <a:pt x="1768249" y="1497008"/>
                  <a:pt x="1767089" y="1482990"/>
                </a:cubicBezTo>
                <a:cubicBezTo>
                  <a:pt x="1765939" y="1468972"/>
                  <a:pt x="1761309" y="1457373"/>
                  <a:pt x="1750791" y="1449149"/>
                </a:cubicBezTo>
                <a:cubicBezTo>
                  <a:pt x="1740273" y="1441033"/>
                  <a:pt x="1727543" y="1400130"/>
                  <a:pt x="1727543" y="1382737"/>
                </a:cubicBezTo>
                <a:cubicBezTo>
                  <a:pt x="1727543" y="1365345"/>
                  <a:pt x="1731013" y="1361754"/>
                  <a:pt x="1741531" y="1351218"/>
                </a:cubicBezTo>
                <a:cubicBezTo>
                  <a:pt x="1752049" y="1340673"/>
                  <a:pt x="1758999" y="1337190"/>
                  <a:pt x="1758999" y="1337190"/>
                </a:cubicBezTo>
                <a:cubicBezTo>
                  <a:pt x="1758999" y="1337190"/>
                  <a:pt x="1755519" y="1320850"/>
                  <a:pt x="1756679" y="1311574"/>
                </a:cubicBezTo>
                <a:cubicBezTo>
                  <a:pt x="1757839" y="1302297"/>
                  <a:pt x="1739221" y="1298716"/>
                  <a:pt x="1734591" y="1292912"/>
                </a:cubicBezTo>
                <a:cubicBezTo>
                  <a:pt x="1729961" y="1287118"/>
                  <a:pt x="1732271" y="1274250"/>
                  <a:pt x="1740371" y="1260232"/>
                </a:cubicBezTo>
                <a:cubicBezTo>
                  <a:pt x="1748471" y="1246214"/>
                  <a:pt x="1745001" y="1233455"/>
                  <a:pt x="1740371" y="1228713"/>
                </a:cubicBezTo>
                <a:cubicBezTo>
                  <a:pt x="1735751" y="1223972"/>
                  <a:pt x="1720603" y="1225231"/>
                  <a:pt x="1714813" y="1215856"/>
                </a:cubicBezTo>
                <a:cubicBezTo>
                  <a:pt x="1709033" y="1206471"/>
                  <a:pt x="1719443" y="1189079"/>
                  <a:pt x="1719443" y="1189079"/>
                </a:cubicBezTo>
                <a:cubicBezTo>
                  <a:pt x="1719443" y="1189079"/>
                  <a:pt x="1754369" y="1185596"/>
                  <a:pt x="1747321" y="1175050"/>
                </a:cubicBezTo>
                <a:cubicBezTo>
                  <a:pt x="1745640" y="1172522"/>
                  <a:pt x="1744579" y="1169463"/>
                  <a:pt x="1743949" y="1166305"/>
                </a:cubicBezTo>
                <a:cubicBezTo>
                  <a:pt x="1743851" y="1165567"/>
                  <a:pt x="1743743" y="1164829"/>
                  <a:pt x="1743635" y="1164092"/>
                </a:cubicBezTo>
                <a:cubicBezTo>
                  <a:pt x="1741748" y="1151962"/>
                  <a:pt x="1743949" y="1145853"/>
                  <a:pt x="1743949" y="1145853"/>
                </a:cubicBezTo>
                <a:cubicBezTo>
                  <a:pt x="1743949" y="1145853"/>
                  <a:pt x="1743949" y="1120236"/>
                  <a:pt x="1741639" y="1109691"/>
                </a:cubicBezTo>
                <a:cubicBezTo>
                  <a:pt x="1740273" y="1103680"/>
                  <a:pt x="1731642" y="1103365"/>
                  <a:pt x="1722707" y="1103159"/>
                </a:cubicBezTo>
                <a:cubicBezTo>
                  <a:pt x="1716180" y="1102942"/>
                  <a:pt x="1709446" y="1102834"/>
                  <a:pt x="1705554" y="1100306"/>
                </a:cubicBezTo>
                <a:cubicBezTo>
                  <a:pt x="1696304" y="1094512"/>
                  <a:pt x="1706714" y="1078172"/>
                  <a:pt x="1707874" y="1065305"/>
                </a:cubicBezTo>
                <a:cubicBezTo>
                  <a:pt x="1709033" y="1052447"/>
                  <a:pt x="1718392" y="1045492"/>
                  <a:pt x="1718392" y="1045492"/>
                </a:cubicBezTo>
                <a:cubicBezTo>
                  <a:pt x="1718392" y="1045492"/>
                  <a:pt x="1740480" y="1009330"/>
                  <a:pt x="1742799" y="986035"/>
                </a:cubicBezTo>
                <a:cubicBezTo>
                  <a:pt x="1745109" y="962730"/>
                  <a:pt x="1714922" y="939435"/>
                  <a:pt x="1714922" y="939435"/>
                </a:cubicBezTo>
                <a:lnTo>
                  <a:pt x="1656748" y="924256"/>
                </a:lnTo>
                <a:cubicBezTo>
                  <a:pt x="1656748" y="924256"/>
                  <a:pt x="1622982" y="914980"/>
                  <a:pt x="1618352" y="904434"/>
                </a:cubicBezTo>
                <a:cubicBezTo>
                  <a:pt x="1613732" y="893888"/>
                  <a:pt x="1650968" y="902112"/>
                  <a:pt x="1660218" y="902112"/>
                </a:cubicBezTo>
                <a:cubicBezTo>
                  <a:pt x="1669478" y="902112"/>
                  <a:pt x="1684626" y="903273"/>
                  <a:pt x="1685786" y="892836"/>
                </a:cubicBezTo>
                <a:cubicBezTo>
                  <a:pt x="1686936" y="882300"/>
                  <a:pt x="1653170" y="866058"/>
                  <a:pt x="1653170" y="866058"/>
                </a:cubicBezTo>
                <a:lnTo>
                  <a:pt x="1647390" y="846246"/>
                </a:lnTo>
                <a:cubicBezTo>
                  <a:pt x="1647390" y="846246"/>
                  <a:pt x="1631082" y="845085"/>
                  <a:pt x="1618352" y="841603"/>
                </a:cubicBezTo>
                <a:cubicBezTo>
                  <a:pt x="1605524" y="838120"/>
                  <a:pt x="1618352" y="818308"/>
                  <a:pt x="1618352" y="818308"/>
                </a:cubicBezTo>
                <a:lnTo>
                  <a:pt x="1647390" y="755368"/>
                </a:lnTo>
                <a:lnTo>
                  <a:pt x="1678836" y="739028"/>
                </a:lnTo>
                <a:cubicBezTo>
                  <a:pt x="1678836" y="739028"/>
                  <a:pt x="1705554" y="736707"/>
                  <a:pt x="1716081" y="737867"/>
                </a:cubicBezTo>
                <a:cubicBezTo>
                  <a:pt x="1726600" y="739028"/>
                  <a:pt x="1721861" y="751886"/>
                  <a:pt x="1728910" y="760002"/>
                </a:cubicBezTo>
                <a:cubicBezTo>
                  <a:pt x="1735850" y="768127"/>
                  <a:pt x="1750997" y="753047"/>
                  <a:pt x="1750997" y="753047"/>
                </a:cubicBezTo>
                <a:cubicBezTo>
                  <a:pt x="1750997" y="753047"/>
                  <a:pt x="1755627" y="732073"/>
                  <a:pt x="1755627" y="718045"/>
                </a:cubicBezTo>
                <a:cubicBezTo>
                  <a:pt x="1755627" y="704027"/>
                  <a:pt x="1764887" y="702866"/>
                  <a:pt x="1764887" y="702866"/>
                </a:cubicBezTo>
                <a:cubicBezTo>
                  <a:pt x="1764887" y="702866"/>
                  <a:pt x="1811383" y="700544"/>
                  <a:pt x="1809063" y="687687"/>
                </a:cubicBezTo>
                <a:cubicBezTo>
                  <a:pt x="1806753" y="674830"/>
                  <a:pt x="1767197" y="677141"/>
                  <a:pt x="1767197" y="677141"/>
                </a:cubicBezTo>
                <a:lnTo>
                  <a:pt x="1762567" y="661962"/>
                </a:lnTo>
                <a:lnTo>
                  <a:pt x="1774245" y="554646"/>
                </a:lnTo>
                <a:cubicBezTo>
                  <a:pt x="1774245" y="554646"/>
                  <a:pt x="1775405" y="500983"/>
                  <a:pt x="1776565" y="497501"/>
                </a:cubicBezTo>
                <a:cubicBezTo>
                  <a:pt x="1777715" y="494028"/>
                  <a:pt x="1791703" y="474206"/>
                  <a:pt x="1809171" y="468412"/>
                </a:cubicBezTo>
                <a:cubicBezTo>
                  <a:pt x="1826629" y="462608"/>
                  <a:pt x="1824319" y="452072"/>
                  <a:pt x="1824319" y="452072"/>
                </a:cubicBezTo>
                <a:lnTo>
                  <a:pt x="1818529" y="427606"/>
                </a:lnTo>
                <a:lnTo>
                  <a:pt x="1818323" y="427823"/>
                </a:lnTo>
                <a:close/>
              </a:path>
            </a:pathLst>
          </a:custGeom>
          <a:solidFill>
            <a:srgbClr val="3566FC"/>
          </a:solidFill>
          <a:ln w="9827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en-CZ"/>
          </a:p>
        </p:txBody>
      </p:sp>
      <p:sp>
        <p:nvSpPr>
          <p:cNvPr id="84" name="Freeform 83">
            <a:hlinkClick r:id="rId13"/>
            <a:extLst>
              <a:ext uri="{FF2B5EF4-FFF2-40B4-BE49-F238E27FC236}">
                <a16:creationId xmlns:a16="http://schemas.microsoft.com/office/drawing/2014/main" id="{3AD54A70-3895-58EB-F37D-45187E1A192D}"/>
              </a:ext>
            </a:extLst>
          </p:cNvPr>
          <p:cNvSpPr/>
          <p:nvPr/>
        </p:nvSpPr>
        <p:spPr>
          <a:xfrm>
            <a:off x="6588812" y="3752803"/>
            <a:ext cx="1965782" cy="1816186"/>
          </a:xfrm>
          <a:custGeom>
            <a:avLst/>
            <a:gdLst>
              <a:gd name="connsiteX0" fmla="*/ 1943478 w 1965782"/>
              <a:gd name="connsiteY0" fmla="*/ 602598 h 1816186"/>
              <a:gd name="connsiteX1" fmla="*/ 1910449 w 1965782"/>
              <a:gd name="connsiteY1" fmla="*/ 569496 h 1816186"/>
              <a:gd name="connsiteX2" fmla="*/ 1931279 w 1965782"/>
              <a:gd name="connsiteY2" fmla="*/ 546830 h 1816186"/>
              <a:gd name="connsiteX3" fmla="*/ 1938219 w 1965782"/>
              <a:gd name="connsiteY3" fmla="*/ 531120 h 1816186"/>
              <a:gd name="connsiteX4" fmla="*/ 1889620 w 1965782"/>
              <a:gd name="connsiteY4" fmla="*/ 480625 h 1816186"/>
              <a:gd name="connsiteX5" fmla="*/ 1846181 w 1965782"/>
              <a:gd name="connsiteY5" fmla="*/ 447522 h 1816186"/>
              <a:gd name="connsiteX6" fmla="*/ 1762764 w 1965782"/>
              <a:gd name="connsiteY6" fmla="*/ 424857 h 1816186"/>
              <a:gd name="connsiteX7" fmla="*/ 1738465 w 1965782"/>
              <a:gd name="connsiteY7" fmla="*/ 376152 h 1816186"/>
              <a:gd name="connsiteX8" fmla="*/ 1688077 w 1965782"/>
              <a:gd name="connsiteY8" fmla="*/ 353487 h 1816186"/>
              <a:gd name="connsiteX9" fmla="*/ 1625598 w 1965782"/>
              <a:gd name="connsiteY9" fmla="*/ 339567 h 1816186"/>
              <a:gd name="connsiteX10" fmla="*/ 1599509 w 1965782"/>
              <a:gd name="connsiteY10" fmla="*/ 316901 h 1816186"/>
              <a:gd name="connsiteX11" fmla="*/ 1557859 w 1965782"/>
              <a:gd name="connsiteY11" fmla="*/ 329129 h 1816186"/>
              <a:gd name="connsiteX12" fmla="*/ 1533559 w 1965782"/>
              <a:gd name="connsiteY12" fmla="*/ 287389 h 1816186"/>
              <a:gd name="connsiteX13" fmla="*/ 1478021 w 1965782"/>
              <a:gd name="connsiteY13" fmla="*/ 275161 h 1816186"/>
              <a:gd name="connsiteX14" fmla="*/ 1441512 w 1965782"/>
              <a:gd name="connsiteY14" fmla="*/ 252486 h 1816186"/>
              <a:gd name="connsiteX15" fmla="*/ 1422373 w 1965782"/>
              <a:gd name="connsiteY15" fmla="*/ 226348 h 1816186"/>
              <a:gd name="connsiteX16" fmla="*/ 1399755 w 1965782"/>
              <a:gd name="connsiteY16" fmla="*/ 283799 h 1816186"/>
              <a:gd name="connsiteX17" fmla="*/ 1359786 w 1965782"/>
              <a:gd name="connsiteY17" fmla="*/ 280326 h 1816186"/>
              <a:gd name="connsiteX18" fmla="*/ 1359786 w 1965782"/>
              <a:gd name="connsiteY18" fmla="*/ 329031 h 1816186"/>
              <a:gd name="connsiteX19" fmla="*/ 1326757 w 1965782"/>
              <a:gd name="connsiteY19" fmla="*/ 329031 h 1816186"/>
              <a:gd name="connsiteX20" fmla="*/ 1265959 w 1965782"/>
              <a:gd name="connsiteY20" fmla="*/ 301191 h 1816186"/>
              <a:gd name="connsiteX21" fmla="*/ 1231240 w 1965782"/>
              <a:gd name="connsiteY21" fmla="*/ 266406 h 1816186"/>
              <a:gd name="connsiteX22" fmla="*/ 1241659 w 1965782"/>
              <a:gd name="connsiteY22" fmla="*/ 240258 h 1816186"/>
              <a:gd name="connsiteX23" fmla="*/ 1241659 w 1965782"/>
              <a:gd name="connsiteY23" fmla="*/ 217593 h 1816186"/>
              <a:gd name="connsiteX24" fmla="*/ 1219041 w 1965782"/>
              <a:gd name="connsiteY24" fmla="*/ 217593 h 1816186"/>
              <a:gd name="connsiteX25" fmla="*/ 1186012 w 1965782"/>
              <a:gd name="connsiteY25" fmla="*/ 196718 h 1816186"/>
              <a:gd name="connsiteX26" fmla="*/ 1133943 w 1965782"/>
              <a:gd name="connsiteY26" fmla="*/ 186290 h 1816186"/>
              <a:gd name="connsiteX27" fmla="*/ 1133943 w 1965782"/>
              <a:gd name="connsiteY27" fmla="*/ 148013 h 1816186"/>
              <a:gd name="connsiteX28" fmla="*/ 1090495 w 1965782"/>
              <a:gd name="connsiteY28" fmla="*/ 154978 h 1816186"/>
              <a:gd name="connsiteX29" fmla="*/ 1055785 w 1965782"/>
              <a:gd name="connsiteY29" fmla="*/ 122820 h 1816186"/>
              <a:gd name="connsiteX30" fmla="*/ 1028015 w 1965782"/>
              <a:gd name="connsiteY30" fmla="*/ 90563 h 1816186"/>
              <a:gd name="connsiteX31" fmla="*/ 965536 w 1965782"/>
              <a:gd name="connsiteY31" fmla="*/ 85290 h 1816186"/>
              <a:gd name="connsiteX32" fmla="*/ 899479 w 1965782"/>
              <a:gd name="connsiteY32" fmla="*/ 106165 h 1816186"/>
              <a:gd name="connsiteX33" fmla="*/ 845621 w 1965782"/>
              <a:gd name="connsiteY33" fmla="*/ 34795 h 1816186"/>
              <a:gd name="connsiteX34" fmla="*/ 769144 w 1965782"/>
              <a:gd name="connsiteY34" fmla="*/ 0 h 1816186"/>
              <a:gd name="connsiteX35" fmla="*/ 675317 w 1965782"/>
              <a:gd name="connsiteY35" fmla="*/ 49866 h 1816186"/>
              <a:gd name="connsiteX36" fmla="*/ 699617 w 1965782"/>
              <a:gd name="connsiteY36" fmla="*/ 112491 h 1816186"/>
              <a:gd name="connsiteX37" fmla="*/ 678787 w 1965782"/>
              <a:gd name="connsiteY37" fmla="*/ 135687 h 1816186"/>
              <a:gd name="connsiteX38" fmla="*/ 624408 w 1965782"/>
              <a:gd name="connsiteY38" fmla="*/ 122712 h 1816186"/>
              <a:gd name="connsiteX39" fmla="*/ 617458 w 1965782"/>
              <a:gd name="connsiteY39" fmla="*/ 158874 h 1816186"/>
              <a:gd name="connsiteX40" fmla="*/ 575809 w 1965782"/>
              <a:gd name="connsiteY40" fmla="*/ 178588 h 1816186"/>
              <a:gd name="connsiteX41" fmla="*/ 517950 w 1965782"/>
              <a:gd name="connsiteY41" fmla="*/ 178588 h 1816186"/>
              <a:gd name="connsiteX42" fmla="*/ 477460 w 1965782"/>
              <a:gd name="connsiteY42" fmla="*/ 219177 h 1816186"/>
              <a:gd name="connsiteX43" fmla="*/ 456630 w 1965782"/>
              <a:gd name="connsiteY43" fmla="*/ 197141 h 1816186"/>
              <a:gd name="connsiteX44" fmla="*/ 426541 w 1965782"/>
              <a:gd name="connsiteY44" fmla="*/ 206418 h 1816186"/>
              <a:gd name="connsiteX45" fmla="*/ 402241 w 1965782"/>
              <a:gd name="connsiteY45" fmla="*/ 280739 h 1816186"/>
              <a:gd name="connsiteX46" fmla="*/ 366372 w 1965782"/>
              <a:gd name="connsiteY46" fmla="*/ 337570 h 1816186"/>
              <a:gd name="connsiteX47" fmla="*/ 375523 w 1965782"/>
              <a:gd name="connsiteY47" fmla="*/ 379310 h 1816186"/>
              <a:gd name="connsiteX48" fmla="*/ 449789 w 1965782"/>
              <a:gd name="connsiteY48" fmla="*/ 393230 h 1816186"/>
              <a:gd name="connsiteX49" fmla="*/ 460208 w 1965782"/>
              <a:gd name="connsiteY49" fmla="*/ 465229 h 1816186"/>
              <a:gd name="connsiteX50" fmla="*/ 361752 w 1965782"/>
              <a:gd name="connsiteY50" fmla="*/ 489587 h 1816186"/>
              <a:gd name="connsiteX51" fmla="*/ 355962 w 1965782"/>
              <a:gd name="connsiteY51" fmla="*/ 530176 h 1816186"/>
              <a:gd name="connsiteX52" fmla="*/ 298103 w 1965782"/>
              <a:gd name="connsiteY52" fmla="*/ 501185 h 1816186"/>
              <a:gd name="connsiteX53" fmla="*/ 234464 w 1965782"/>
              <a:gd name="connsiteY53" fmla="*/ 530599 h 1816186"/>
              <a:gd name="connsiteX54" fmla="*/ 217212 w 1965782"/>
              <a:gd name="connsiteY54" fmla="*/ 528907 h 1816186"/>
              <a:gd name="connsiteX55" fmla="*/ 153367 w 1965782"/>
              <a:gd name="connsiteY55" fmla="*/ 517309 h 1816186"/>
              <a:gd name="connsiteX56" fmla="*/ 118657 w 1965782"/>
              <a:gd name="connsiteY56" fmla="*/ 512675 h 1816186"/>
              <a:gd name="connsiteX57" fmla="*/ 114027 w 1965782"/>
              <a:gd name="connsiteY57" fmla="*/ 543988 h 1816186"/>
              <a:gd name="connsiteX58" fmla="*/ 120967 w 1965782"/>
              <a:gd name="connsiteY58" fmla="*/ 562541 h 1816186"/>
              <a:gd name="connsiteX59" fmla="*/ 58488 w 1965782"/>
              <a:gd name="connsiteY59" fmla="*/ 562541 h 1816186"/>
              <a:gd name="connsiteX60" fmla="*/ 57328 w 1965782"/>
              <a:gd name="connsiteY60" fmla="*/ 635701 h 1816186"/>
              <a:gd name="connsiteX61" fmla="*/ 74688 w 1965782"/>
              <a:gd name="connsiteY61" fmla="*/ 661210 h 1816186"/>
              <a:gd name="connsiteX62" fmla="*/ 31240 w 1965782"/>
              <a:gd name="connsiteY62" fmla="*/ 680402 h 1816186"/>
              <a:gd name="connsiteX63" fmla="*/ 10410 w 1965782"/>
              <a:gd name="connsiteY63" fmla="*/ 706540 h 1816186"/>
              <a:gd name="connsiteX64" fmla="*/ 42711 w 1965782"/>
              <a:gd name="connsiteY64" fmla="*/ 719614 h 1816186"/>
              <a:gd name="connsiteX65" fmla="*/ 59009 w 1965782"/>
              <a:gd name="connsiteY65" fmla="*/ 776228 h 1816186"/>
              <a:gd name="connsiteX66" fmla="*/ 0 w 1965782"/>
              <a:gd name="connsiteY66" fmla="*/ 945116 h 1816186"/>
              <a:gd name="connsiteX67" fmla="*/ 6940 w 1965782"/>
              <a:gd name="connsiteY67" fmla="*/ 979901 h 1816186"/>
              <a:gd name="connsiteX68" fmla="*/ 46918 w 1965782"/>
              <a:gd name="connsiteY68" fmla="*/ 999094 h 1816186"/>
              <a:gd name="connsiteX69" fmla="*/ 45129 w 1965782"/>
              <a:gd name="connsiteY69" fmla="*/ 1026924 h 1816186"/>
              <a:gd name="connsiteX70" fmla="*/ 24299 w 1965782"/>
              <a:gd name="connsiteY70" fmla="*/ 1063499 h 1816186"/>
              <a:gd name="connsiteX71" fmla="*/ 114656 w 1965782"/>
              <a:gd name="connsiteY71" fmla="*/ 1161017 h 1816186"/>
              <a:gd name="connsiteX72" fmla="*/ 166726 w 1965782"/>
              <a:gd name="connsiteY72" fmla="*/ 1131397 h 1816186"/>
              <a:gd name="connsiteX73" fmla="*/ 230994 w 1965782"/>
              <a:gd name="connsiteY73" fmla="*/ 1143625 h 1816186"/>
              <a:gd name="connsiteX74" fmla="*/ 283063 w 1965782"/>
              <a:gd name="connsiteY74" fmla="*/ 1174937 h 1816186"/>
              <a:gd name="connsiteX75" fmla="*/ 283063 w 1965782"/>
              <a:gd name="connsiteY75" fmla="*/ 1201075 h 1816186"/>
              <a:gd name="connsiteX76" fmla="*/ 243095 w 1965782"/>
              <a:gd name="connsiteY76" fmla="*/ 1211513 h 1816186"/>
              <a:gd name="connsiteX77" fmla="*/ 258763 w 1965782"/>
              <a:gd name="connsiteY77" fmla="*/ 1223750 h 1816186"/>
              <a:gd name="connsiteX78" fmla="*/ 295272 w 1965782"/>
              <a:gd name="connsiteY78" fmla="*/ 1223750 h 1816186"/>
              <a:gd name="connsiteX79" fmla="*/ 335240 w 1965782"/>
              <a:gd name="connsiteY79" fmla="*/ 1284683 h 1816186"/>
              <a:gd name="connsiteX80" fmla="*/ 375632 w 1965782"/>
              <a:gd name="connsiteY80" fmla="*/ 1274245 h 1816186"/>
              <a:gd name="connsiteX81" fmla="*/ 415187 w 1965782"/>
              <a:gd name="connsiteY81" fmla="*/ 1242933 h 1816186"/>
              <a:gd name="connsiteX82" fmla="*/ 462096 w 1965782"/>
              <a:gd name="connsiteY82" fmla="*/ 1260326 h 1816186"/>
              <a:gd name="connsiteX83" fmla="*/ 482925 w 1965782"/>
              <a:gd name="connsiteY83" fmla="*/ 1286995 h 1816186"/>
              <a:gd name="connsiteX84" fmla="*/ 482925 w 1965782"/>
              <a:gd name="connsiteY84" fmla="*/ 1303866 h 1816186"/>
              <a:gd name="connsiteX85" fmla="*/ 503755 w 1965782"/>
              <a:gd name="connsiteY85" fmla="*/ 1312621 h 1816186"/>
              <a:gd name="connsiteX86" fmla="*/ 545405 w 1965782"/>
              <a:gd name="connsiteY86" fmla="*/ 1281309 h 1816186"/>
              <a:gd name="connsiteX87" fmla="*/ 580124 w 1965782"/>
              <a:gd name="connsiteY87" fmla="*/ 1279518 h 1816186"/>
              <a:gd name="connsiteX88" fmla="*/ 599263 w 1965782"/>
              <a:gd name="connsiteY88" fmla="*/ 1293428 h 1816186"/>
              <a:gd name="connsiteX89" fmla="*/ 599263 w 1965782"/>
              <a:gd name="connsiteY89" fmla="*/ 1380509 h 1816186"/>
              <a:gd name="connsiteX90" fmla="*/ 672270 w 1965782"/>
              <a:gd name="connsiteY90" fmla="*/ 1455361 h 1816186"/>
              <a:gd name="connsiteX91" fmla="*/ 710449 w 1965782"/>
              <a:gd name="connsiteY91" fmla="*/ 1476227 h 1816186"/>
              <a:gd name="connsiteX92" fmla="*/ 726118 w 1965782"/>
              <a:gd name="connsiteY92" fmla="*/ 1444924 h 1816186"/>
              <a:gd name="connsiteX93" fmla="*/ 748737 w 1965782"/>
              <a:gd name="connsiteY93" fmla="*/ 1450197 h 1816186"/>
              <a:gd name="connsiteX94" fmla="*/ 779239 w 1965782"/>
              <a:gd name="connsiteY94" fmla="*/ 1462425 h 1816186"/>
              <a:gd name="connsiteX95" fmla="*/ 814794 w 1965782"/>
              <a:gd name="connsiteY95" fmla="*/ 1460624 h 1816186"/>
              <a:gd name="connsiteX96" fmla="*/ 866863 w 1965782"/>
              <a:gd name="connsiteY96" fmla="*/ 1434486 h 1816186"/>
              <a:gd name="connsiteX97" fmla="*/ 880753 w 1965782"/>
              <a:gd name="connsiteY97" fmla="*/ 1477919 h 1816186"/>
              <a:gd name="connsiteX98" fmla="*/ 925873 w 1965782"/>
              <a:gd name="connsiteY98" fmla="*/ 1497210 h 1816186"/>
              <a:gd name="connsiteX99" fmla="*/ 925873 w 1965782"/>
              <a:gd name="connsiteY99" fmla="*/ 1542432 h 1816186"/>
              <a:gd name="connsiteX100" fmla="*/ 878964 w 1965782"/>
              <a:gd name="connsiteY100" fmla="*/ 1542432 h 1816186"/>
              <a:gd name="connsiteX101" fmla="*/ 868544 w 1965782"/>
              <a:gd name="connsiteY101" fmla="*/ 1561625 h 1816186"/>
              <a:gd name="connsiteX102" fmla="*/ 865074 w 1965782"/>
              <a:gd name="connsiteY102" fmla="*/ 1624348 h 1816186"/>
              <a:gd name="connsiteX103" fmla="*/ 835516 w 1965782"/>
              <a:gd name="connsiteY103" fmla="*/ 1624348 h 1816186"/>
              <a:gd name="connsiteX104" fmla="*/ 833727 w 1965782"/>
              <a:gd name="connsiteY104" fmla="*/ 1662615 h 1816186"/>
              <a:gd name="connsiteX105" fmla="*/ 793758 w 1965782"/>
              <a:gd name="connsiteY105" fmla="*/ 1688763 h 1816186"/>
              <a:gd name="connsiteX106" fmla="*/ 791969 w 1965782"/>
              <a:gd name="connsiteY106" fmla="*/ 1711428 h 1816186"/>
              <a:gd name="connsiteX107" fmla="*/ 814588 w 1965782"/>
              <a:gd name="connsiteY107" fmla="*/ 1711428 h 1816186"/>
              <a:gd name="connsiteX108" fmla="*/ 852767 w 1965782"/>
              <a:gd name="connsiteY108" fmla="*/ 1720174 h 1816186"/>
              <a:gd name="connsiteX109" fmla="*/ 833628 w 1965782"/>
              <a:gd name="connsiteY109" fmla="*/ 1760241 h 1816186"/>
              <a:gd name="connsiteX110" fmla="*/ 913566 w 1965782"/>
              <a:gd name="connsiteY110" fmla="*/ 1768987 h 1816186"/>
              <a:gd name="connsiteX111" fmla="*/ 923985 w 1965782"/>
              <a:gd name="connsiteY111" fmla="*/ 1789862 h 1816186"/>
              <a:gd name="connsiteX112" fmla="*/ 976054 w 1965782"/>
              <a:gd name="connsiteY112" fmla="*/ 1814219 h 1816186"/>
              <a:gd name="connsiteX113" fmla="*/ 1031594 w 1965782"/>
              <a:gd name="connsiteY113" fmla="*/ 1751486 h 1816186"/>
              <a:gd name="connsiteX114" fmla="*/ 1099332 w 1965782"/>
              <a:gd name="connsiteY114" fmla="*/ 1795027 h 1816186"/>
              <a:gd name="connsiteX115" fmla="*/ 1132360 w 1965782"/>
              <a:gd name="connsiteY115" fmla="*/ 1789754 h 1816186"/>
              <a:gd name="connsiteX116" fmla="*/ 1142780 w 1965782"/>
              <a:gd name="connsiteY116" fmla="*/ 1746213 h 1816186"/>
              <a:gd name="connsiteX117" fmla="*/ 1165389 w 1965782"/>
              <a:gd name="connsiteY117" fmla="*/ 1725348 h 1816186"/>
              <a:gd name="connsiteX118" fmla="*/ 1205367 w 1965782"/>
              <a:gd name="connsiteY118" fmla="*/ 1709638 h 1816186"/>
              <a:gd name="connsiteX119" fmla="*/ 1234926 w 1965782"/>
              <a:gd name="connsiteY119" fmla="*/ 1671371 h 1816186"/>
              <a:gd name="connsiteX120" fmla="*/ 1295724 w 1965782"/>
              <a:gd name="connsiteY120" fmla="*/ 1678326 h 1816186"/>
              <a:gd name="connsiteX121" fmla="*/ 1307923 w 1965782"/>
              <a:gd name="connsiteY121" fmla="*/ 1633103 h 1816186"/>
              <a:gd name="connsiteX122" fmla="*/ 1325283 w 1965782"/>
              <a:gd name="connsiteY122" fmla="*/ 1617393 h 1816186"/>
              <a:gd name="connsiteX123" fmla="*/ 1334012 w 1965782"/>
              <a:gd name="connsiteY123" fmla="*/ 1633103 h 1816186"/>
              <a:gd name="connsiteX124" fmla="*/ 1368721 w 1965782"/>
              <a:gd name="connsiteY124" fmla="*/ 1577433 h 1816186"/>
              <a:gd name="connsiteX125" fmla="*/ 1394810 w 1965782"/>
              <a:gd name="connsiteY125" fmla="*/ 1582706 h 1816186"/>
              <a:gd name="connsiteX126" fmla="*/ 1422580 w 1965782"/>
              <a:gd name="connsiteY126" fmla="*/ 1612327 h 1816186"/>
              <a:gd name="connsiteX127" fmla="*/ 1474649 w 1965782"/>
              <a:gd name="connsiteY127" fmla="*/ 1647122 h 1816186"/>
              <a:gd name="connsiteX128" fmla="*/ 1509358 w 1965782"/>
              <a:gd name="connsiteY128" fmla="*/ 1596626 h 1816186"/>
              <a:gd name="connsiteX129" fmla="*/ 1537128 w 1965782"/>
              <a:gd name="connsiteY129" fmla="*/ 1614019 h 1816186"/>
              <a:gd name="connsiteX130" fmla="*/ 1575317 w 1965782"/>
              <a:gd name="connsiteY130" fmla="*/ 1636684 h 1816186"/>
              <a:gd name="connsiteX131" fmla="*/ 1650005 w 1965782"/>
              <a:gd name="connsiteY131" fmla="*/ 1582706 h 1816186"/>
              <a:gd name="connsiteX132" fmla="*/ 1632645 w 1965782"/>
              <a:gd name="connsiteY132" fmla="*/ 1553086 h 1816186"/>
              <a:gd name="connsiteX133" fmla="*/ 1663885 w 1965782"/>
              <a:gd name="connsiteY133" fmla="*/ 1546131 h 1816186"/>
              <a:gd name="connsiteX134" fmla="*/ 1705544 w 1965782"/>
              <a:gd name="connsiteY134" fmla="*/ 1546131 h 1816186"/>
              <a:gd name="connsiteX135" fmla="*/ 1742043 w 1965782"/>
              <a:gd name="connsiteY135" fmla="*/ 1507854 h 1816186"/>
              <a:gd name="connsiteX136" fmla="*/ 1755923 w 1965782"/>
              <a:gd name="connsiteY136" fmla="*/ 1480024 h 1816186"/>
              <a:gd name="connsiteX137" fmla="*/ 1801052 w 1965782"/>
              <a:gd name="connsiteY137" fmla="*/ 1462631 h 1816186"/>
              <a:gd name="connsiteX138" fmla="*/ 1801052 w 1965782"/>
              <a:gd name="connsiteY138" fmla="*/ 1400007 h 1816186"/>
              <a:gd name="connsiteX139" fmla="*/ 1778433 w 1965782"/>
              <a:gd name="connsiteY139" fmla="*/ 1384306 h 1816186"/>
              <a:gd name="connsiteX140" fmla="*/ 1752355 w 1965782"/>
              <a:gd name="connsiteY140" fmla="*/ 1391261 h 1816186"/>
              <a:gd name="connsiteX141" fmla="*/ 1733206 w 1965782"/>
              <a:gd name="connsiteY141" fmla="*/ 1359949 h 1816186"/>
              <a:gd name="connsiteX142" fmla="*/ 1767915 w 1965782"/>
              <a:gd name="connsiteY142" fmla="*/ 1330014 h 1816186"/>
              <a:gd name="connsiteX143" fmla="*/ 1804738 w 1965782"/>
              <a:gd name="connsiteY143" fmla="*/ 1300708 h 1816186"/>
              <a:gd name="connsiteX144" fmla="*/ 1793896 w 1965782"/>
              <a:gd name="connsiteY144" fmla="*/ 1271078 h 1816186"/>
              <a:gd name="connsiteX145" fmla="*/ 1767817 w 1965782"/>
              <a:gd name="connsiteY145" fmla="*/ 1267605 h 1816186"/>
              <a:gd name="connsiteX146" fmla="*/ 1752138 w 1965782"/>
              <a:gd name="connsiteY146" fmla="*/ 1257168 h 1816186"/>
              <a:gd name="connsiteX147" fmla="*/ 1750349 w 1965782"/>
              <a:gd name="connsiteY147" fmla="*/ 1229328 h 1816186"/>
              <a:gd name="connsiteX148" fmla="*/ 1752138 w 1965782"/>
              <a:gd name="connsiteY148" fmla="*/ 1196225 h 1816186"/>
              <a:gd name="connsiteX149" fmla="*/ 1805053 w 1965782"/>
              <a:gd name="connsiteY149" fmla="*/ 1171878 h 1816186"/>
              <a:gd name="connsiteX150" fmla="*/ 1821567 w 1965782"/>
              <a:gd name="connsiteY150" fmla="*/ 1164923 h 1816186"/>
              <a:gd name="connsiteX151" fmla="*/ 1800738 w 1965782"/>
              <a:gd name="connsiteY151" fmla="*/ 1135292 h 1816186"/>
              <a:gd name="connsiteX152" fmla="*/ 1779908 w 1965782"/>
              <a:gd name="connsiteY152" fmla="*/ 1106302 h 1816186"/>
              <a:gd name="connsiteX153" fmla="*/ 1821567 w 1965782"/>
              <a:gd name="connsiteY153" fmla="*/ 1058758 h 1816186"/>
              <a:gd name="connsiteX154" fmla="*/ 1830296 w 1965782"/>
              <a:gd name="connsiteY154" fmla="*/ 1025655 h 1816186"/>
              <a:gd name="connsiteX155" fmla="*/ 1866795 w 1965782"/>
              <a:gd name="connsiteY155" fmla="*/ 1008262 h 1816186"/>
              <a:gd name="connsiteX156" fmla="*/ 1938013 w 1965782"/>
              <a:gd name="connsiteY156" fmla="*/ 957767 h 1816186"/>
              <a:gd name="connsiteX157" fmla="*/ 1938013 w 1965782"/>
              <a:gd name="connsiteY157" fmla="*/ 877642 h 1816186"/>
              <a:gd name="connsiteX158" fmla="*/ 1911924 w 1965782"/>
              <a:gd name="connsiteY158" fmla="*/ 790561 h 1816186"/>
              <a:gd name="connsiteX159" fmla="*/ 1924123 w 1965782"/>
              <a:gd name="connsiteY159" fmla="*/ 733111 h 1816186"/>
              <a:gd name="connsiteX160" fmla="*/ 1901504 w 1965782"/>
              <a:gd name="connsiteY160" fmla="*/ 700008 h 1816186"/>
              <a:gd name="connsiteX161" fmla="*/ 1938013 w 1965782"/>
              <a:gd name="connsiteY161" fmla="*/ 689571 h 1816186"/>
              <a:gd name="connsiteX162" fmla="*/ 1965782 w 1965782"/>
              <a:gd name="connsiteY162" fmla="*/ 663423 h 1816186"/>
              <a:gd name="connsiteX163" fmla="*/ 1965782 w 1965782"/>
              <a:gd name="connsiteY163" fmla="*/ 632120 h 1816186"/>
              <a:gd name="connsiteX164" fmla="*/ 1943163 w 1965782"/>
              <a:gd name="connsiteY164" fmla="*/ 602490 h 1816186"/>
              <a:gd name="connsiteX165" fmla="*/ 1943478 w 1965782"/>
              <a:gd name="connsiteY165" fmla="*/ 602598 h 181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1965782" h="1816186">
                <a:moveTo>
                  <a:pt x="1943478" y="602598"/>
                </a:moveTo>
                <a:cubicBezTo>
                  <a:pt x="1938219" y="599116"/>
                  <a:pt x="1910449" y="569496"/>
                  <a:pt x="1910449" y="569496"/>
                </a:cubicBezTo>
                <a:lnTo>
                  <a:pt x="1931279" y="546830"/>
                </a:lnTo>
                <a:lnTo>
                  <a:pt x="1938219" y="531120"/>
                </a:lnTo>
                <a:lnTo>
                  <a:pt x="1889620" y="480625"/>
                </a:lnTo>
                <a:cubicBezTo>
                  <a:pt x="1889620" y="480625"/>
                  <a:pt x="1851440" y="449312"/>
                  <a:pt x="1846181" y="447522"/>
                </a:cubicBezTo>
                <a:cubicBezTo>
                  <a:pt x="1840922" y="445732"/>
                  <a:pt x="1783693" y="435294"/>
                  <a:pt x="1762764" y="424857"/>
                </a:cubicBezTo>
                <a:cubicBezTo>
                  <a:pt x="1741935" y="414419"/>
                  <a:pt x="1738465" y="376152"/>
                  <a:pt x="1738465" y="376152"/>
                </a:cubicBezTo>
                <a:cubicBezTo>
                  <a:pt x="1738465" y="376152"/>
                  <a:pt x="1707226" y="358759"/>
                  <a:pt x="1688077" y="353487"/>
                </a:cubicBezTo>
                <a:cubicBezTo>
                  <a:pt x="1668938" y="348214"/>
                  <a:pt x="1625598" y="339567"/>
                  <a:pt x="1625598" y="339567"/>
                </a:cubicBezTo>
                <a:lnTo>
                  <a:pt x="1599509" y="316901"/>
                </a:lnTo>
                <a:cubicBezTo>
                  <a:pt x="1599509" y="316901"/>
                  <a:pt x="1573420" y="334294"/>
                  <a:pt x="1557859" y="329129"/>
                </a:cubicBezTo>
                <a:cubicBezTo>
                  <a:pt x="1542180" y="323866"/>
                  <a:pt x="1533559" y="287389"/>
                  <a:pt x="1533559" y="287389"/>
                </a:cubicBezTo>
                <a:cubicBezTo>
                  <a:pt x="1533559" y="287389"/>
                  <a:pt x="1493581" y="275161"/>
                  <a:pt x="1478021" y="275161"/>
                </a:cubicBezTo>
                <a:cubicBezTo>
                  <a:pt x="1462450" y="275161"/>
                  <a:pt x="1441512" y="252486"/>
                  <a:pt x="1441512" y="252486"/>
                </a:cubicBezTo>
                <a:cubicBezTo>
                  <a:pt x="1441512" y="252486"/>
                  <a:pt x="1429313" y="226348"/>
                  <a:pt x="1422373" y="226348"/>
                </a:cubicBezTo>
                <a:cubicBezTo>
                  <a:pt x="1415433" y="226348"/>
                  <a:pt x="1405014" y="269889"/>
                  <a:pt x="1399755" y="283799"/>
                </a:cubicBezTo>
                <a:cubicBezTo>
                  <a:pt x="1394495" y="297718"/>
                  <a:pt x="1370196" y="280326"/>
                  <a:pt x="1359786" y="280326"/>
                </a:cubicBezTo>
                <a:cubicBezTo>
                  <a:pt x="1349366" y="280326"/>
                  <a:pt x="1359786" y="329031"/>
                  <a:pt x="1359786" y="329031"/>
                </a:cubicBezTo>
                <a:lnTo>
                  <a:pt x="1326757" y="329031"/>
                </a:lnTo>
                <a:cubicBezTo>
                  <a:pt x="1326757" y="329031"/>
                  <a:pt x="1281628" y="302883"/>
                  <a:pt x="1265959" y="301191"/>
                </a:cubicBezTo>
                <a:cubicBezTo>
                  <a:pt x="1250280" y="299401"/>
                  <a:pt x="1231240" y="275053"/>
                  <a:pt x="1231240" y="266406"/>
                </a:cubicBezTo>
                <a:cubicBezTo>
                  <a:pt x="1231240" y="257759"/>
                  <a:pt x="1241659" y="240258"/>
                  <a:pt x="1241659" y="240258"/>
                </a:cubicBezTo>
                <a:lnTo>
                  <a:pt x="1241659" y="217593"/>
                </a:lnTo>
                <a:cubicBezTo>
                  <a:pt x="1241659" y="217593"/>
                  <a:pt x="1224300" y="221075"/>
                  <a:pt x="1219041" y="217593"/>
                </a:cubicBezTo>
                <a:cubicBezTo>
                  <a:pt x="1213782" y="214120"/>
                  <a:pt x="1191271" y="198410"/>
                  <a:pt x="1186012" y="196718"/>
                </a:cubicBezTo>
                <a:cubicBezTo>
                  <a:pt x="1180753" y="194928"/>
                  <a:pt x="1137413" y="196718"/>
                  <a:pt x="1133943" y="186290"/>
                </a:cubicBezTo>
                <a:cubicBezTo>
                  <a:pt x="1130473" y="175853"/>
                  <a:pt x="1139202" y="146223"/>
                  <a:pt x="1133943" y="148013"/>
                </a:cubicBezTo>
                <a:cubicBezTo>
                  <a:pt x="1128684" y="149814"/>
                  <a:pt x="1106173" y="151496"/>
                  <a:pt x="1090495" y="154978"/>
                </a:cubicBezTo>
                <a:cubicBezTo>
                  <a:pt x="1074826" y="158451"/>
                  <a:pt x="1055785" y="122820"/>
                  <a:pt x="1055785" y="122820"/>
                </a:cubicBezTo>
                <a:lnTo>
                  <a:pt x="1028015" y="90563"/>
                </a:lnTo>
                <a:cubicBezTo>
                  <a:pt x="1028015" y="90563"/>
                  <a:pt x="977627" y="81808"/>
                  <a:pt x="965536" y="85290"/>
                </a:cubicBezTo>
                <a:cubicBezTo>
                  <a:pt x="953436" y="88773"/>
                  <a:pt x="899479" y="106165"/>
                  <a:pt x="899479" y="106165"/>
                </a:cubicBezTo>
                <a:cubicBezTo>
                  <a:pt x="899479" y="106165"/>
                  <a:pt x="878650" y="64415"/>
                  <a:pt x="845621" y="34795"/>
                </a:cubicBezTo>
                <a:cubicBezTo>
                  <a:pt x="812592" y="5174"/>
                  <a:pt x="769144" y="0"/>
                  <a:pt x="769144" y="0"/>
                </a:cubicBezTo>
                <a:cubicBezTo>
                  <a:pt x="769144" y="0"/>
                  <a:pt x="686887" y="20875"/>
                  <a:pt x="675317" y="49866"/>
                </a:cubicBezTo>
                <a:cubicBezTo>
                  <a:pt x="663747" y="78856"/>
                  <a:pt x="699617" y="102053"/>
                  <a:pt x="699617" y="112491"/>
                </a:cubicBezTo>
                <a:cubicBezTo>
                  <a:pt x="699617" y="122928"/>
                  <a:pt x="678787" y="135687"/>
                  <a:pt x="678787" y="135687"/>
                </a:cubicBezTo>
                <a:cubicBezTo>
                  <a:pt x="678787" y="135687"/>
                  <a:pt x="633658" y="114389"/>
                  <a:pt x="624408" y="122712"/>
                </a:cubicBezTo>
                <a:cubicBezTo>
                  <a:pt x="615148" y="131044"/>
                  <a:pt x="617458" y="158874"/>
                  <a:pt x="617458" y="158874"/>
                </a:cubicBezTo>
                <a:cubicBezTo>
                  <a:pt x="617458" y="158874"/>
                  <a:pt x="608208" y="178588"/>
                  <a:pt x="575809" y="178588"/>
                </a:cubicBezTo>
                <a:lnTo>
                  <a:pt x="517950" y="178588"/>
                </a:lnTo>
                <a:cubicBezTo>
                  <a:pt x="517950" y="178588"/>
                  <a:pt x="490180" y="224971"/>
                  <a:pt x="477460" y="219177"/>
                </a:cubicBezTo>
                <a:cubicBezTo>
                  <a:pt x="464730" y="213383"/>
                  <a:pt x="456630" y="197141"/>
                  <a:pt x="456630" y="197141"/>
                </a:cubicBezTo>
                <a:cubicBezTo>
                  <a:pt x="456630" y="197141"/>
                  <a:pt x="439271" y="184392"/>
                  <a:pt x="426541" y="206418"/>
                </a:cubicBezTo>
                <a:cubicBezTo>
                  <a:pt x="413811" y="228454"/>
                  <a:pt x="424231" y="259766"/>
                  <a:pt x="402241" y="280739"/>
                </a:cubicBezTo>
                <a:cubicBezTo>
                  <a:pt x="380261" y="301614"/>
                  <a:pt x="366372" y="337570"/>
                  <a:pt x="366372" y="337570"/>
                </a:cubicBezTo>
                <a:cubicBezTo>
                  <a:pt x="366372" y="337570"/>
                  <a:pt x="357957" y="371194"/>
                  <a:pt x="375523" y="379310"/>
                </a:cubicBezTo>
                <a:cubicBezTo>
                  <a:pt x="393090" y="387435"/>
                  <a:pt x="449789" y="393230"/>
                  <a:pt x="449789" y="393230"/>
                </a:cubicBezTo>
                <a:cubicBezTo>
                  <a:pt x="449789" y="393230"/>
                  <a:pt x="476398" y="445417"/>
                  <a:pt x="460208" y="465229"/>
                </a:cubicBezTo>
                <a:cubicBezTo>
                  <a:pt x="444009" y="484943"/>
                  <a:pt x="361752" y="489587"/>
                  <a:pt x="361752" y="489587"/>
                </a:cubicBezTo>
                <a:cubicBezTo>
                  <a:pt x="361752" y="489587"/>
                  <a:pt x="367532" y="525533"/>
                  <a:pt x="355962" y="530176"/>
                </a:cubicBezTo>
                <a:cubicBezTo>
                  <a:pt x="344392" y="534809"/>
                  <a:pt x="313152" y="501185"/>
                  <a:pt x="298103" y="501185"/>
                </a:cubicBezTo>
                <a:cubicBezTo>
                  <a:pt x="283063" y="501185"/>
                  <a:pt x="255294" y="531120"/>
                  <a:pt x="234464" y="530599"/>
                </a:cubicBezTo>
                <a:cubicBezTo>
                  <a:pt x="230158" y="530599"/>
                  <a:pt x="224054" y="529861"/>
                  <a:pt x="217212" y="528907"/>
                </a:cubicBezTo>
                <a:cubicBezTo>
                  <a:pt x="191133" y="525326"/>
                  <a:pt x="153367" y="517309"/>
                  <a:pt x="153367" y="517309"/>
                </a:cubicBezTo>
                <a:cubicBezTo>
                  <a:pt x="153367" y="517309"/>
                  <a:pt x="132537" y="504559"/>
                  <a:pt x="118657" y="512675"/>
                </a:cubicBezTo>
                <a:cubicBezTo>
                  <a:pt x="104767" y="520791"/>
                  <a:pt x="114027" y="543988"/>
                  <a:pt x="114027" y="543988"/>
                </a:cubicBezTo>
                <a:lnTo>
                  <a:pt x="120967" y="562541"/>
                </a:lnTo>
                <a:lnTo>
                  <a:pt x="58488" y="562541"/>
                </a:lnTo>
                <a:lnTo>
                  <a:pt x="57328" y="635701"/>
                </a:lnTo>
                <a:cubicBezTo>
                  <a:pt x="57328" y="635701"/>
                  <a:pt x="79947" y="643817"/>
                  <a:pt x="74688" y="661210"/>
                </a:cubicBezTo>
                <a:cubicBezTo>
                  <a:pt x="69429" y="678612"/>
                  <a:pt x="43448" y="671647"/>
                  <a:pt x="31240" y="680402"/>
                </a:cubicBezTo>
                <a:cubicBezTo>
                  <a:pt x="19041" y="689148"/>
                  <a:pt x="10410" y="706540"/>
                  <a:pt x="10410" y="706540"/>
                </a:cubicBezTo>
                <a:lnTo>
                  <a:pt x="42711" y="719614"/>
                </a:lnTo>
                <a:cubicBezTo>
                  <a:pt x="42711" y="719614"/>
                  <a:pt x="71218" y="736170"/>
                  <a:pt x="59009" y="776228"/>
                </a:cubicBezTo>
                <a:cubicBezTo>
                  <a:pt x="46810" y="816286"/>
                  <a:pt x="0" y="945116"/>
                  <a:pt x="0" y="945116"/>
                </a:cubicBezTo>
                <a:cubicBezTo>
                  <a:pt x="0" y="945116"/>
                  <a:pt x="0" y="969464"/>
                  <a:pt x="6940" y="979901"/>
                </a:cubicBezTo>
                <a:cubicBezTo>
                  <a:pt x="13890" y="990339"/>
                  <a:pt x="46918" y="999094"/>
                  <a:pt x="46918" y="999094"/>
                </a:cubicBezTo>
                <a:lnTo>
                  <a:pt x="45129" y="1026924"/>
                </a:lnTo>
                <a:cubicBezTo>
                  <a:pt x="45129" y="1026924"/>
                  <a:pt x="5151" y="1037361"/>
                  <a:pt x="24299" y="1063499"/>
                </a:cubicBezTo>
                <a:cubicBezTo>
                  <a:pt x="43448" y="1089647"/>
                  <a:pt x="114656" y="1161017"/>
                  <a:pt x="114656" y="1161017"/>
                </a:cubicBezTo>
                <a:cubicBezTo>
                  <a:pt x="114656" y="1161017"/>
                  <a:pt x="140745" y="1136670"/>
                  <a:pt x="166726" y="1131397"/>
                </a:cubicBezTo>
                <a:cubicBezTo>
                  <a:pt x="192706" y="1126124"/>
                  <a:pt x="230994" y="1143625"/>
                  <a:pt x="230994" y="1143625"/>
                </a:cubicBezTo>
                <a:cubicBezTo>
                  <a:pt x="230994" y="1143625"/>
                  <a:pt x="272653" y="1169772"/>
                  <a:pt x="283063" y="1174937"/>
                </a:cubicBezTo>
                <a:cubicBezTo>
                  <a:pt x="293483" y="1180210"/>
                  <a:pt x="283063" y="1201075"/>
                  <a:pt x="283063" y="1201075"/>
                </a:cubicBezTo>
                <a:lnTo>
                  <a:pt x="243095" y="1211513"/>
                </a:lnTo>
                <a:lnTo>
                  <a:pt x="258763" y="1223750"/>
                </a:lnTo>
                <a:lnTo>
                  <a:pt x="295272" y="1223750"/>
                </a:lnTo>
                <a:cubicBezTo>
                  <a:pt x="295272" y="1223750"/>
                  <a:pt x="310941" y="1275928"/>
                  <a:pt x="335240" y="1284683"/>
                </a:cubicBezTo>
                <a:cubicBezTo>
                  <a:pt x="359540" y="1293428"/>
                  <a:pt x="375632" y="1274245"/>
                  <a:pt x="375632" y="1274245"/>
                </a:cubicBezTo>
                <a:lnTo>
                  <a:pt x="415187" y="1242933"/>
                </a:lnTo>
                <a:lnTo>
                  <a:pt x="462096" y="1260326"/>
                </a:lnTo>
                <a:lnTo>
                  <a:pt x="482925" y="1286995"/>
                </a:lnTo>
                <a:lnTo>
                  <a:pt x="482925" y="1303866"/>
                </a:lnTo>
                <a:lnTo>
                  <a:pt x="503755" y="1312621"/>
                </a:lnTo>
                <a:lnTo>
                  <a:pt x="545405" y="1281309"/>
                </a:lnTo>
                <a:lnTo>
                  <a:pt x="580124" y="1279518"/>
                </a:lnTo>
                <a:lnTo>
                  <a:pt x="599263" y="1293428"/>
                </a:lnTo>
                <a:lnTo>
                  <a:pt x="599263" y="1380509"/>
                </a:lnTo>
                <a:cubicBezTo>
                  <a:pt x="599263" y="1403174"/>
                  <a:pt x="672270" y="1455361"/>
                  <a:pt x="672270" y="1455361"/>
                </a:cubicBezTo>
                <a:cubicBezTo>
                  <a:pt x="672270" y="1455361"/>
                  <a:pt x="703509" y="1484982"/>
                  <a:pt x="710449" y="1476227"/>
                </a:cubicBezTo>
                <a:cubicBezTo>
                  <a:pt x="717389" y="1467481"/>
                  <a:pt x="726118" y="1444924"/>
                  <a:pt x="726118" y="1444924"/>
                </a:cubicBezTo>
                <a:lnTo>
                  <a:pt x="748737" y="1450197"/>
                </a:lnTo>
                <a:lnTo>
                  <a:pt x="779239" y="1462425"/>
                </a:lnTo>
                <a:lnTo>
                  <a:pt x="814794" y="1460624"/>
                </a:lnTo>
                <a:lnTo>
                  <a:pt x="866863" y="1434486"/>
                </a:lnTo>
                <a:lnTo>
                  <a:pt x="880753" y="1477919"/>
                </a:lnTo>
                <a:lnTo>
                  <a:pt x="925873" y="1497210"/>
                </a:lnTo>
                <a:cubicBezTo>
                  <a:pt x="925873" y="1497210"/>
                  <a:pt x="946702" y="1523358"/>
                  <a:pt x="925873" y="1542432"/>
                </a:cubicBezTo>
                <a:cubicBezTo>
                  <a:pt x="905053" y="1561625"/>
                  <a:pt x="878964" y="1542432"/>
                  <a:pt x="878964" y="1542432"/>
                </a:cubicBezTo>
                <a:lnTo>
                  <a:pt x="868544" y="1561625"/>
                </a:lnTo>
                <a:lnTo>
                  <a:pt x="865074" y="1624348"/>
                </a:lnTo>
                <a:cubicBezTo>
                  <a:pt x="865074" y="1624348"/>
                  <a:pt x="837305" y="1608638"/>
                  <a:pt x="835516" y="1624348"/>
                </a:cubicBezTo>
                <a:cubicBezTo>
                  <a:pt x="833727" y="1640058"/>
                  <a:pt x="833727" y="1662615"/>
                  <a:pt x="833727" y="1662615"/>
                </a:cubicBezTo>
                <a:cubicBezTo>
                  <a:pt x="833727" y="1662615"/>
                  <a:pt x="807648" y="1678326"/>
                  <a:pt x="793758" y="1688763"/>
                </a:cubicBezTo>
                <a:cubicBezTo>
                  <a:pt x="779878" y="1699201"/>
                  <a:pt x="791969" y="1711428"/>
                  <a:pt x="791969" y="1711428"/>
                </a:cubicBezTo>
                <a:lnTo>
                  <a:pt x="814588" y="1711428"/>
                </a:lnTo>
                <a:lnTo>
                  <a:pt x="852767" y="1720174"/>
                </a:lnTo>
                <a:lnTo>
                  <a:pt x="833628" y="1760241"/>
                </a:lnTo>
                <a:lnTo>
                  <a:pt x="913566" y="1768987"/>
                </a:lnTo>
                <a:lnTo>
                  <a:pt x="923985" y="1789862"/>
                </a:lnTo>
                <a:cubicBezTo>
                  <a:pt x="923985" y="1789862"/>
                  <a:pt x="950074" y="1798617"/>
                  <a:pt x="976054" y="1814219"/>
                </a:cubicBezTo>
                <a:cubicBezTo>
                  <a:pt x="1002143" y="1829920"/>
                  <a:pt x="1005613" y="1746322"/>
                  <a:pt x="1031594" y="1751486"/>
                </a:cubicBezTo>
                <a:cubicBezTo>
                  <a:pt x="1057574" y="1756651"/>
                  <a:pt x="1094073" y="1795027"/>
                  <a:pt x="1099332" y="1795027"/>
                </a:cubicBezTo>
                <a:cubicBezTo>
                  <a:pt x="1104591" y="1795027"/>
                  <a:pt x="1132360" y="1789754"/>
                  <a:pt x="1132360" y="1789754"/>
                </a:cubicBezTo>
                <a:lnTo>
                  <a:pt x="1142780" y="1746213"/>
                </a:lnTo>
                <a:cubicBezTo>
                  <a:pt x="1142780" y="1746213"/>
                  <a:pt x="1151509" y="1727030"/>
                  <a:pt x="1165389" y="1725348"/>
                </a:cubicBezTo>
                <a:cubicBezTo>
                  <a:pt x="1179279" y="1723548"/>
                  <a:pt x="1203578" y="1714911"/>
                  <a:pt x="1205367" y="1709638"/>
                </a:cubicBezTo>
                <a:cubicBezTo>
                  <a:pt x="1207156" y="1704365"/>
                  <a:pt x="1229667" y="1671371"/>
                  <a:pt x="1234926" y="1671371"/>
                </a:cubicBezTo>
                <a:cubicBezTo>
                  <a:pt x="1240185" y="1671371"/>
                  <a:pt x="1295724" y="1678326"/>
                  <a:pt x="1295724" y="1678326"/>
                </a:cubicBezTo>
                <a:cubicBezTo>
                  <a:pt x="1295724" y="1678326"/>
                  <a:pt x="1306134" y="1647013"/>
                  <a:pt x="1307923" y="1633103"/>
                </a:cubicBezTo>
                <a:cubicBezTo>
                  <a:pt x="1309712" y="1619183"/>
                  <a:pt x="1325283" y="1617393"/>
                  <a:pt x="1325283" y="1617393"/>
                </a:cubicBezTo>
                <a:cubicBezTo>
                  <a:pt x="1325283" y="1617393"/>
                  <a:pt x="1320024" y="1638268"/>
                  <a:pt x="1334012" y="1633103"/>
                </a:cubicBezTo>
                <a:cubicBezTo>
                  <a:pt x="1347902" y="1627830"/>
                  <a:pt x="1368721" y="1577433"/>
                  <a:pt x="1368721" y="1577433"/>
                </a:cubicBezTo>
                <a:lnTo>
                  <a:pt x="1394810" y="1582706"/>
                </a:lnTo>
                <a:cubicBezTo>
                  <a:pt x="1394810" y="1582706"/>
                  <a:pt x="1413959" y="1600099"/>
                  <a:pt x="1422580" y="1612327"/>
                </a:cubicBezTo>
                <a:cubicBezTo>
                  <a:pt x="1431210" y="1624564"/>
                  <a:pt x="1464239" y="1654077"/>
                  <a:pt x="1474649" y="1647122"/>
                </a:cubicBezTo>
                <a:cubicBezTo>
                  <a:pt x="1485068" y="1640167"/>
                  <a:pt x="1509358" y="1596626"/>
                  <a:pt x="1509358" y="1596626"/>
                </a:cubicBezTo>
                <a:lnTo>
                  <a:pt x="1537128" y="1614019"/>
                </a:lnTo>
                <a:cubicBezTo>
                  <a:pt x="1537128" y="1614019"/>
                  <a:pt x="1556277" y="1640167"/>
                  <a:pt x="1575317" y="1636684"/>
                </a:cubicBezTo>
                <a:cubicBezTo>
                  <a:pt x="1594456" y="1633202"/>
                  <a:pt x="1650005" y="1582706"/>
                  <a:pt x="1650005" y="1582706"/>
                </a:cubicBezTo>
                <a:cubicBezTo>
                  <a:pt x="1650005" y="1582706"/>
                  <a:pt x="1627387" y="1560041"/>
                  <a:pt x="1632645" y="1553086"/>
                </a:cubicBezTo>
                <a:cubicBezTo>
                  <a:pt x="1637905" y="1546131"/>
                  <a:pt x="1663885" y="1546131"/>
                  <a:pt x="1663885" y="1546131"/>
                </a:cubicBezTo>
                <a:lnTo>
                  <a:pt x="1705544" y="1546131"/>
                </a:lnTo>
                <a:cubicBezTo>
                  <a:pt x="1705544" y="1546131"/>
                  <a:pt x="1738573" y="1518291"/>
                  <a:pt x="1742043" y="1507854"/>
                </a:cubicBezTo>
                <a:cubicBezTo>
                  <a:pt x="1745513" y="1497426"/>
                  <a:pt x="1747302" y="1483506"/>
                  <a:pt x="1755923" y="1480024"/>
                </a:cubicBezTo>
                <a:cubicBezTo>
                  <a:pt x="1764661" y="1476551"/>
                  <a:pt x="1801052" y="1462631"/>
                  <a:pt x="1801052" y="1462631"/>
                </a:cubicBezTo>
                <a:cubicBezTo>
                  <a:pt x="1801052" y="1462631"/>
                  <a:pt x="1809781" y="1412136"/>
                  <a:pt x="1801052" y="1400007"/>
                </a:cubicBezTo>
                <a:cubicBezTo>
                  <a:pt x="1792323" y="1387887"/>
                  <a:pt x="1778433" y="1384306"/>
                  <a:pt x="1778433" y="1384306"/>
                </a:cubicBezTo>
                <a:lnTo>
                  <a:pt x="1752355" y="1391261"/>
                </a:lnTo>
                <a:cubicBezTo>
                  <a:pt x="1752355" y="1391261"/>
                  <a:pt x="1731525" y="1375551"/>
                  <a:pt x="1733206" y="1359949"/>
                </a:cubicBezTo>
                <a:cubicBezTo>
                  <a:pt x="1734995" y="1344239"/>
                  <a:pt x="1767915" y="1330014"/>
                  <a:pt x="1767915" y="1330014"/>
                </a:cubicBezTo>
                <a:cubicBezTo>
                  <a:pt x="1767915" y="1330014"/>
                  <a:pt x="1801681" y="1318100"/>
                  <a:pt x="1804738" y="1300708"/>
                </a:cubicBezTo>
                <a:cubicBezTo>
                  <a:pt x="1807786" y="1283306"/>
                  <a:pt x="1793896" y="1271078"/>
                  <a:pt x="1793896" y="1271078"/>
                </a:cubicBezTo>
                <a:lnTo>
                  <a:pt x="1767817" y="1267605"/>
                </a:lnTo>
                <a:lnTo>
                  <a:pt x="1752138" y="1257168"/>
                </a:lnTo>
                <a:cubicBezTo>
                  <a:pt x="1752138" y="1257168"/>
                  <a:pt x="1752138" y="1234503"/>
                  <a:pt x="1750349" y="1229328"/>
                </a:cubicBezTo>
                <a:cubicBezTo>
                  <a:pt x="1748560" y="1224065"/>
                  <a:pt x="1746880" y="1198026"/>
                  <a:pt x="1752138" y="1196225"/>
                </a:cubicBezTo>
                <a:cubicBezTo>
                  <a:pt x="1757397" y="1194435"/>
                  <a:pt x="1805053" y="1171878"/>
                  <a:pt x="1805053" y="1171878"/>
                </a:cubicBezTo>
                <a:lnTo>
                  <a:pt x="1821567" y="1164923"/>
                </a:lnTo>
                <a:lnTo>
                  <a:pt x="1800738" y="1135292"/>
                </a:lnTo>
                <a:cubicBezTo>
                  <a:pt x="1800738" y="1135292"/>
                  <a:pt x="1772968" y="1122543"/>
                  <a:pt x="1779908" y="1106302"/>
                </a:cubicBezTo>
                <a:cubicBezTo>
                  <a:pt x="1786848" y="1090070"/>
                  <a:pt x="1821567" y="1065713"/>
                  <a:pt x="1821567" y="1058758"/>
                </a:cubicBezTo>
                <a:cubicBezTo>
                  <a:pt x="1821567" y="1051803"/>
                  <a:pt x="1830296" y="1025655"/>
                  <a:pt x="1830296" y="1025655"/>
                </a:cubicBezTo>
                <a:lnTo>
                  <a:pt x="1866795" y="1008262"/>
                </a:lnTo>
                <a:cubicBezTo>
                  <a:pt x="1866795" y="1008262"/>
                  <a:pt x="1938013" y="982115"/>
                  <a:pt x="1938013" y="957767"/>
                </a:cubicBezTo>
                <a:lnTo>
                  <a:pt x="1938013" y="877642"/>
                </a:lnTo>
                <a:cubicBezTo>
                  <a:pt x="1938013" y="877642"/>
                  <a:pt x="1906763" y="821982"/>
                  <a:pt x="1911924" y="790561"/>
                </a:cubicBezTo>
                <a:cubicBezTo>
                  <a:pt x="1917075" y="759150"/>
                  <a:pt x="1924123" y="733111"/>
                  <a:pt x="1924123" y="733111"/>
                </a:cubicBezTo>
                <a:lnTo>
                  <a:pt x="1901504" y="700008"/>
                </a:lnTo>
                <a:lnTo>
                  <a:pt x="1938013" y="689571"/>
                </a:lnTo>
                <a:cubicBezTo>
                  <a:pt x="1938013" y="689571"/>
                  <a:pt x="1965782" y="668696"/>
                  <a:pt x="1965782" y="663423"/>
                </a:cubicBezTo>
                <a:lnTo>
                  <a:pt x="1965782" y="632120"/>
                </a:lnTo>
                <a:cubicBezTo>
                  <a:pt x="1965782" y="632120"/>
                  <a:pt x="1948423" y="605973"/>
                  <a:pt x="1943163" y="602490"/>
                </a:cubicBezTo>
                <a:lnTo>
                  <a:pt x="1943478" y="602598"/>
                </a:lnTo>
                <a:close/>
              </a:path>
            </a:pathLst>
          </a:custGeom>
          <a:solidFill>
            <a:srgbClr val="3566FC"/>
          </a:solidFill>
          <a:ln w="9827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en-CZ"/>
          </a:p>
        </p:txBody>
      </p:sp>
      <p:sp>
        <p:nvSpPr>
          <p:cNvPr id="85" name="Freeform 84">
            <a:hlinkClick r:id="rId14"/>
            <a:extLst>
              <a:ext uri="{FF2B5EF4-FFF2-40B4-BE49-F238E27FC236}">
                <a16:creationId xmlns:a16="http://schemas.microsoft.com/office/drawing/2014/main" id="{42C0B301-5763-4A52-634D-DA4A98BB1ABE}"/>
              </a:ext>
            </a:extLst>
          </p:cNvPr>
          <p:cNvSpPr/>
          <p:nvPr/>
        </p:nvSpPr>
        <p:spPr>
          <a:xfrm>
            <a:off x="4671972" y="2257527"/>
            <a:ext cx="2732227" cy="2217831"/>
          </a:xfrm>
          <a:custGeom>
            <a:avLst/>
            <a:gdLst>
              <a:gd name="connsiteX0" fmla="*/ 2731763 w 2732227"/>
              <a:gd name="connsiteY0" fmla="*/ 1363278 h 2217831"/>
              <a:gd name="connsiteX1" fmla="*/ 2706096 w 2732227"/>
              <a:gd name="connsiteY1" fmla="*/ 1336600 h 2217831"/>
              <a:gd name="connsiteX2" fmla="*/ 2723456 w 2732227"/>
              <a:gd name="connsiteY2" fmla="*/ 1321529 h 2217831"/>
              <a:gd name="connsiteX3" fmla="*/ 2729246 w 2732227"/>
              <a:gd name="connsiteY3" fmla="*/ 1296020 h 2217831"/>
              <a:gd name="connsiteX4" fmla="*/ 2648139 w 2732227"/>
              <a:gd name="connsiteY4" fmla="*/ 1229815 h 2217831"/>
              <a:gd name="connsiteX5" fmla="*/ 2608800 w 2732227"/>
              <a:gd name="connsiteY5" fmla="*/ 1199663 h 2217831"/>
              <a:gd name="connsiteX6" fmla="*/ 2510343 w 2732227"/>
              <a:gd name="connsiteY6" fmla="*/ 1145154 h 2217831"/>
              <a:gd name="connsiteX7" fmla="*/ 2568192 w 2732227"/>
              <a:gd name="connsiteY7" fmla="*/ 1125440 h 2217831"/>
              <a:gd name="connsiteX8" fmla="*/ 2547373 w 2732227"/>
              <a:gd name="connsiteY8" fmla="*/ 1106887 h 2217831"/>
              <a:gd name="connsiteX9" fmla="*/ 2582082 w 2732227"/>
              <a:gd name="connsiteY9" fmla="*/ 1080218 h 2217831"/>
              <a:gd name="connsiteX10" fmla="*/ 2565882 w 2732227"/>
              <a:gd name="connsiteY10" fmla="*/ 1060504 h 2217831"/>
              <a:gd name="connsiteX11" fmla="*/ 2595234 w 2732227"/>
              <a:gd name="connsiteY11" fmla="*/ 1045423 h 2217831"/>
              <a:gd name="connsiteX12" fmla="*/ 2557782 w 2732227"/>
              <a:gd name="connsiteY12" fmla="*/ 1026870 h 2217831"/>
              <a:gd name="connsiteX13" fmla="*/ 2561360 w 2732227"/>
              <a:gd name="connsiteY13" fmla="*/ 1013166 h 2217831"/>
              <a:gd name="connsiteX14" fmla="*/ 2594812 w 2732227"/>
              <a:gd name="connsiteY14" fmla="*/ 967727 h 2217831"/>
              <a:gd name="connsiteX15" fmla="*/ 2574828 w 2732227"/>
              <a:gd name="connsiteY15" fmla="*/ 954024 h 2217831"/>
              <a:gd name="connsiteX16" fmla="*/ 2509085 w 2732227"/>
              <a:gd name="connsiteY16" fmla="*/ 939897 h 2217831"/>
              <a:gd name="connsiteX17" fmla="*/ 2510235 w 2732227"/>
              <a:gd name="connsiteY17" fmla="*/ 917872 h 2217831"/>
              <a:gd name="connsiteX18" fmla="*/ 2490565 w 2732227"/>
              <a:gd name="connsiteY18" fmla="*/ 900469 h 2217831"/>
              <a:gd name="connsiteX19" fmla="*/ 2553054 w 2732227"/>
              <a:gd name="connsiteY19" fmla="*/ 823826 h 2217831"/>
              <a:gd name="connsiteX20" fmla="*/ 2510235 w 2732227"/>
              <a:gd name="connsiteY20" fmla="*/ 778604 h 2217831"/>
              <a:gd name="connsiteX21" fmla="*/ 2510235 w 2732227"/>
              <a:gd name="connsiteY21" fmla="*/ 647462 h 2217831"/>
              <a:gd name="connsiteX22" fmla="*/ 2443018 w 2732227"/>
              <a:gd name="connsiteY22" fmla="*/ 662532 h 2217831"/>
              <a:gd name="connsiteX23" fmla="*/ 2368861 w 2732227"/>
              <a:gd name="connsiteY23" fmla="*/ 645140 h 2217831"/>
              <a:gd name="connsiteX24" fmla="*/ 2293445 w 2732227"/>
              <a:gd name="connsiteY24" fmla="*/ 643979 h 2217831"/>
              <a:gd name="connsiteX25" fmla="*/ 2309851 w 2732227"/>
              <a:gd name="connsiteY25" fmla="*/ 603390 h 2217831"/>
              <a:gd name="connsiteX26" fmla="*/ 2263572 w 2732227"/>
              <a:gd name="connsiteY26" fmla="*/ 552364 h 2217831"/>
              <a:gd name="connsiteX27" fmla="*/ 2202243 w 2732227"/>
              <a:gd name="connsiteY27" fmla="*/ 526855 h 2217831"/>
              <a:gd name="connsiteX28" fmla="*/ 2173314 w 2732227"/>
              <a:gd name="connsiteY28" fmla="*/ 481633 h 2217831"/>
              <a:gd name="connsiteX29" fmla="*/ 2204553 w 2732227"/>
              <a:gd name="connsiteY29" fmla="*/ 464231 h 2217831"/>
              <a:gd name="connsiteX30" fmla="*/ 2213813 w 2732227"/>
              <a:gd name="connsiteY30" fmla="*/ 424802 h 2217831"/>
              <a:gd name="connsiteX31" fmla="*/ 2224223 w 2732227"/>
              <a:gd name="connsiteY31" fmla="*/ 360919 h 2217831"/>
              <a:gd name="connsiteX32" fmla="*/ 2209183 w 2732227"/>
              <a:gd name="connsiteY32" fmla="*/ 297143 h 2217831"/>
              <a:gd name="connsiteX33" fmla="*/ 2174473 w 2732227"/>
              <a:gd name="connsiteY33" fmla="*/ 232098 h 2217831"/>
              <a:gd name="connsiteX34" fmla="*/ 2198773 w 2732227"/>
              <a:gd name="connsiteY34" fmla="*/ 201946 h 2217831"/>
              <a:gd name="connsiteX35" fmla="*/ 2167534 w 2732227"/>
              <a:gd name="connsiteY35" fmla="*/ 172956 h 2217831"/>
              <a:gd name="connsiteX36" fmla="*/ 2139764 w 2732227"/>
              <a:gd name="connsiteY36" fmla="*/ 124251 h 2217831"/>
              <a:gd name="connsiteX37" fmla="*/ 2098105 w 2732227"/>
              <a:gd name="connsiteY37" fmla="*/ 113813 h 2217831"/>
              <a:gd name="connsiteX38" fmla="*/ 2029737 w 2732227"/>
              <a:gd name="connsiteY38" fmla="*/ 27894 h 2217831"/>
              <a:gd name="connsiteX39" fmla="*/ 1999648 w 2732227"/>
              <a:gd name="connsiteY39" fmla="*/ 51090 h 2217831"/>
              <a:gd name="connsiteX40" fmla="*/ 1931271 w 2732227"/>
              <a:gd name="connsiteY40" fmla="*/ 62 h 2217831"/>
              <a:gd name="connsiteX41" fmla="*/ 1916231 w 2732227"/>
              <a:gd name="connsiteY41" fmla="*/ 66269 h 2217831"/>
              <a:gd name="connsiteX42" fmla="*/ 1840914 w 2732227"/>
              <a:gd name="connsiteY42" fmla="*/ 97582 h 2217831"/>
              <a:gd name="connsiteX43" fmla="*/ 1820094 w 2732227"/>
              <a:gd name="connsiteY43" fmla="*/ 167260 h 2217831"/>
              <a:gd name="connsiteX44" fmla="*/ 1721637 w 2732227"/>
              <a:gd name="connsiteY44" fmla="*/ 130153 h 2217831"/>
              <a:gd name="connsiteX45" fmla="*/ 1730888 w 2732227"/>
              <a:gd name="connsiteY45" fmla="*/ 199841 h 2217831"/>
              <a:gd name="connsiteX46" fmla="*/ 1696178 w 2732227"/>
              <a:gd name="connsiteY46" fmla="*/ 199841 h 2217831"/>
              <a:gd name="connsiteX47" fmla="*/ 1690388 w 2732227"/>
              <a:gd name="connsiteY47" fmla="*/ 233465 h 2217831"/>
              <a:gd name="connsiteX48" fmla="*/ 1656838 w 2732227"/>
              <a:gd name="connsiteY48" fmla="*/ 248546 h 2217831"/>
              <a:gd name="connsiteX49" fmla="*/ 1619809 w 2732227"/>
              <a:gd name="connsiteY49" fmla="*/ 272894 h 2217831"/>
              <a:gd name="connsiteX50" fmla="*/ 1529452 w 2732227"/>
              <a:gd name="connsiteY50" fmla="*/ 290286 h 2217831"/>
              <a:gd name="connsiteX51" fmla="*/ 1505153 w 2732227"/>
              <a:gd name="connsiteY51" fmla="*/ 218286 h 2217831"/>
              <a:gd name="connsiteX52" fmla="*/ 1454243 w 2732227"/>
              <a:gd name="connsiteY52" fmla="*/ 235679 h 2217831"/>
              <a:gd name="connsiteX53" fmla="*/ 1410274 w 2732227"/>
              <a:gd name="connsiteY53" fmla="*/ 249599 h 2217831"/>
              <a:gd name="connsiteX54" fmla="*/ 1354420 w 2732227"/>
              <a:gd name="connsiteY54" fmla="*/ 259712 h 2217831"/>
              <a:gd name="connsiteX55" fmla="*/ 1374404 w 2732227"/>
              <a:gd name="connsiteY55" fmla="*/ 351121 h 2217831"/>
              <a:gd name="connsiteX56" fmla="*/ 1317076 w 2732227"/>
              <a:gd name="connsiteY56" fmla="*/ 338893 h 2217831"/>
              <a:gd name="connsiteX57" fmla="*/ 1311817 w 2732227"/>
              <a:gd name="connsiteY57" fmla="*/ 405934 h 2217831"/>
              <a:gd name="connsiteX58" fmla="*/ 1276154 w 2732227"/>
              <a:gd name="connsiteY58" fmla="*/ 380741 h 2217831"/>
              <a:gd name="connsiteX59" fmla="*/ 1234505 w 2732227"/>
              <a:gd name="connsiteY59" fmla="*/ 386860 h 2217831"/>
              <a:gd name="connsiteX60" fmla="*/ 1244915 w 2732227"/>
              <a:gd name="connsiteY60" fmla="*/ 541828 h 2217831"/>
              <a:gd name="connsiteX61" fmla="*/ 1143302 w 2732227"/>
              <a:gd name="connsiteY61" fmla="*/ 536555 h 2217831"/>
              <a:gd name="connsiteX62" fmla="*/ 1091233 w 2732227"/>
              <a:gd name="connsiteY62" fmla="*/ 584414 h 2217831"/>
              <a:gd name="connsiteX63" fmla="*/ 1026120 w 2732227"/>
              <a:gd name="connsiteY63" fmla="*/ 553003 h 2217831"/>
              <a:gd name="connsiteX64" fmla="*/ 980047 w 2732227"/>
              <a:gd name="connsiteY64" fmla="*/ 588841 h 2217831"/>
              <a:gd name="connsiteX65" fmla="*/ 785443 w 2732227"/>
              <a:gd name="connsiteY65" fmla="*/ 555738 h 2217831"/>
              <a:gd name="connsiteX66" fmla="*/ 769775 w 2732227"/>
              <a:gd name="connsiteY66" fmla="*/ 634073 h 2217831"/>
              <a:gd name="connsiteX67" fmla="*/ 732431 w 2732227"/>
              <a:gd name="connsiteY67" fmla="*/ 627108 h 2217831"/>
              <a:gd name="connsiteX68" fmla="*/ 723702 w 2732227"/>
              <a:gd name="connsiteY68" fmla="*/ 654948 h 2217831"/>
              <a:gd name="connsiteX69" fmla="*/ 618619 w 2732227"/>
              <a:gd name="connsiteY69" fmla="*/ 707125 h 2217831"/>
              <a:gd name="connsiteX70" fmla="*/ 587380 w 2732227"/>
              <a:gd name="connsiteY70" fmla="*/ 766268 h 2217831"/>
              <a:gd name="connsiteX71" fmla="*/ 539616 w 2732227"/>
              <a:gd name="connsiteY71" fmla="*/ 716618 h 2217831"/>
              <a:gd name="connsiteX72" fmla="*/ 399825 w 2732227"/>
              <a:gd name="connsiteY72" fmla="*/ 804535 h 2217831"/>
              <a:gd name="connsiteX73" fmla="*/ 354695 w 2732227"/>
              <a:gd name="connsiteY73" fmla="*/ 771432 h 2217831"/>
              <a:gd name="connsiteX74" fmla="*/ 271278 w 2732227"/>
              <a:gd name="connsiteY74" fmla="*/ 857568 h 2217831"/>
              <a:gd name="connsiteX75" fmla="*/ 149682 w 2732227"/>
              <a:gd name="connsiteY75" fmla="*/ 874115 h 2217831"/>
              <a:gd name="connsiteX76" fmla="*/ 113183 w 2732227"/>
              <a:gd name="connsiteY76" fmla="*/ 976797 h 2217831"/>
              <a:gd name="connsiteX77" fmla="*/ 98458 w 2732227"/>
              <a:gd name="connsiteY77" fmla="*/ 1017701 h 2217831"/>
              <a:gd name="connsiteX78" fmla="*/ 54174 w 2732227"/>
              <a:gd name="connsiteY78" fmla="*/ 1017701 h 2217831"/>
              <a:gd name="connsiteX79" fmla="*/ 19986 w 2732227"/>
              <a:gd name="connsiteY79" fmla="*/ 1071148 h 2217831"/>
              <a:gd name="connsiteX80" fmla="*/ 33659 w 2732227"/>
              <a:gd name="connsiteY80" fmla="*/ 1074001 h 2217831"/>
              <a:gd name="connsiteX81" fmla="*/ 54912 w 2732227"/>
              <a:gd name="connsiteY81" fmla="*/ 1092239 h 2217831"/>
              <a:gd name="connsiteX82" fmla="*/ 46703 w 2732227"/>
              <a:gd name="connsiteY82" fmla="*/ 1103414 h 2217831"/>
              <a:gd name="connsiteX83" fmla="*/ 23564 w 2732227"/>
              <a:gd name="connsiteY83" fmla="*/ 1126080 h 2217831"/>
              <a:gd name="connsiteX84" fmla="*/ 7256 w 2732227"/>
              <a:gd name="connsiteY84" fmla="*/ 1150535 h 2217831"/>
              <a:gd name="connsiteX85" fmla="*/ 23564 w 2732227"/>
              <a:gd name="connsiteY85" fmla="*/ 1173830 h 2217831"/>
              <a:gd name="connsiteX86" fmla="*/ 92246 w 2732227"/>
              <a:gd name="connsiteY86" fmla="*/ 1166875 h 2217831"/>
              <a:gd name="connsiteX87" fmla="*/ 159679 w 2732227"/>
              <a:gd name="connsiteY87" fmla="*/ 1156330 h 2217831"/>
              <a:gd name="connsiteX88" fmla="*/ 205015 w 2732227"/>
              <a:gd name="connsiteY88" fmla="*/ 1160973 h 2217831"/>
              <a:gd name="connsiteX89" fmla="*/ 167779 w 2732227"/>
              <a:gd name="connsiteY89" fmla="*/ 1183107 h 2217831"/>
              <a:gd name="connsiteX90" fmla="*/ 138741 w 2732227"/>
              <a:gd name="connsiteY90" fmla="*/ 1192384 h 2217831"/>
              <a:gd name="connsiteX91" fmla="*/ 142211 w 2732227"/>
              <a:gd name="connsiteY91" fmla="*/ 1209884 h 2217831"/>
              <a:gd name="connsiteX92" fmla="*/ 196915 w 2732227"/>
              <a:gd name="connsiteY92" fmla="*/ 1223912 h 2217831"/>
              <a:gd name="connsiteX93" fmla="*/ 252769 w 2732227"/>
              <a:gd name="connsiteY93" fmla="*/ 1244886 h 2217831"/>
              <a:gd name="connsiteX94" fmla="*/ 272546 w 2732227"/>
              <a:gd name="connsiteY94" fmla="*/ 1246047 h 2217831"/>
              <a:gd name="connsiteX95" fmla="*/ 319042 w 2732227"/>
              <a:gd name="connsiteY95" fmla="*/ 1236770 h 2217831"/>
              <a:gd name="connsiteX96" fmla="*/ 343440 w 2732227"/>
              <a:gd name="connsiteY96" fmla="*/ 1240252 h 2217831"/>
              <a:gd name="connsiteX97" fmla="*/ 374896 w 2732227"/>
              <a:gd name="connsiteY97" fmla="*/ 1282209 h 2217831"/>
              <a:gd name="connsiteX98" fmla="*/ 392354 w 2732227"/>
              <a:gd name="connsiteY98" fmla="*/ 1304343 h 2217831"/>
              <a:gd name="connsiteX99" fmla="*/ 430750 w 2732227"/>
              <a:gd name="connsiteY99" fmla="*/ 1303182 h 2217831"/>
              <a:gd name="connsiteX100" fmla="*/ 453997 w 2732227"/>
              <a:gd name="connsiteY100" fmla="*/ 1311298 h 2217831"/>
              <a:gd name="connsiteX101" fmla="*/ 451678 w 2732227"/>
              <a:gd name="connsiteY101" fmla="*/ 1356737 h 2217831"/>
              <a:gd name="connsiteX102" fmla="*/ 470305 w 2732227"/>
              <a:gd name="connsiteY102" fmla="*/ 1376559 h 2217831"/>
              <a:gd name="connsiteX103" fmla="*/ 536569 w 2732227"/>
              <a:gd name="connsiteY103" fmla="*/ 1378881 h 2217831"/>
              <a:gd name="connsiteX104" fmla="*/ 559817 w 2732227"/>
              <a:gd name="connsiteY104" fmla="*/ 1388157 h 2217831"/>
              <a:gd name="connsiteX105" fmla="*/ 546979 w 2732227"/>
              <a:gd name="connsiteY105" fmla="*/ 1414935 h 2217831"/>
              <a:gd name="connsiteX106" fmla="*/ 543509 w 2732227"/>
              <a:gd name="connsiteY106" fmla="*/ 1432435 h 2217831"/>
              <a:gd name="connsiteX107" fmla="*/ 550459 w 2732227"/>
              <a:gd name="connsiteY107" fmla="*/ 1458052 h 2217831"/>
              <a:gd name="connsiteX108" fmla="*/ 556239 w 2732227"/>
              <a:gd name="connsiteY108" fmla="*/ 1482508 h 2217831"/>
              <a:gd name="connsiteX109" fmla="*/ 541091 w 2732227"/>
              <a:gd name="connsiteY109" fmla="*/ 1498847 h 2217831"/>
              <a:gd name="connsiteX110" fmla="*/ 508485 w 2732227"/>
              <a:gd name="connsiteY110" fmla="*/ 1527946 h 2217831"/>
              <a:gd name="connsiteX111" fmla="*/ 506175 w 2732227"/>
              <a:gd name="connsiteY111" fmla="*/ 1585082 h 2217831"/>
              <a:gd name="connsiteX112" fmla="*/ 494497 w 2732227"/>
              <a:gd name="connsiteY112" fmla="*/ 1692408 h 2217831"/>
              <a:gd name="connsiteX113" fmla="*/ 499127 w 2732227"/>
              <a:gd name="connsiteY113" fmla="*/ 1707587 h 2217831"/>
              <a:gd name="connsiteX114" fmla="*/ 540992 w 2732227"/>
              <a:gd name="connsiteY114" fmla="*/ 1718123 h 2217831"/>
              <a:gd name="connsiteX115" fmla="*/ 496807 w 2732227"/>
              <a:gd name="connsiteY115" fmla="*/ 1733311 h 2217831"/>
              <a:gd name="connsiteX116" fmla="*/ 487547 w 2732227"/>
              <a:gd name="connsiteY116" fmla="*/ 1748491 h 2217831"/>
              <a:gd name="connsiteX117" fmla="*/ 482927 w 2732227"/>
              <a:gd name="connsiteY117" fmla="*/ 1783492 h 2217831"/>
              <a:gd name="connsiteX118" fmla="*/ 460829 w 2732227"/>
              <a:gd name="connsiteY118" fmla="*/ 1790447 h 2217831"/>
              <a:gd name="connsiteX119" fmla="*/ 448001 w 2732227"/>
              <a:gd name="connsiteY119" fmla="*/ 1768303 h 2217831"/>
              <a:gd name="connsiteX120" fmla="*/ 410765 w 2732227"/>
              <a:gd name="connsiteY120" fmla="*/ 1769464 h 2217831"/>
              <a:gd name="connsiteX121" fmla="*/ 379310 w 2732227"/>
              <a:gd name="connsiteY121" fmla="*/ 1785804 h 2217831"/>
              <a:gd name="connsiteX122" fmla="*/ 350282 w 2732227"/>
              <a:gd name="connsiteY122" fmla="*/ 1848743 h 2217831"/>
              <a:gd name="connsiteX123" fmla="*/ 350282 w 2732227"/>
              <a:gd name="connsiteY123" fmla="*/ 1872048 h 2217831"/>
              <a:gd name="connsiteX124" fmla="*/ 379310 w 2732227"/>
              <a:gd name="connsiteY124" fmla="*/ 1876681 h 2217831"/>
              <a:gd name="connsiteX125" fmla="*/ 385099 w 2732227"/>
              <a:gd name="connsiteY125" fmla="*/ 1896504 h 2217831"/>
              <a:gd name="connsiteX126" fmla="*/ 417705 w 2732227"/>
              <a:gd name="connsiteY126" fmla="*/ 1923281 h 2217831"/>
              <a:gd name="connsiteX127" fmla="*/ 392147 w 2732227"/>
              <a:gd name="connsiteY127" fmla="*/ 1932558 h 2217831"/>
              <a:gd name="connsiteX128" fmla="*/ 350282 w 2732227"/>
              <a:gd name="connsiteY128" fmla="*/ 1934879 h 2217831"/>
              <a:gd name="connsiteX129" fmla="*/ 388677 w 2732227"/>
              <a:gd name="connsiteY129" fmla="*/ 1954692 h 2217831"/>
              <a:gd name="connsiteX130" fmla="*/ 446841 w 2732227"/>
              <a:gd name="connsiteY130" fmla="*/ 1969871 h 2217831"/>
              <a:gd name="connsiteX131" fmla="*/ 474719 w 2732227"/>
              <a:gd name="connsiteY131" fmla="*/ 2016471 h 2217831"/>
              <a:gd name="connsiteX132" fmla="*/ 450311 w 2732227"/>
              <a:gd name="connsiteY132" fmla="*/ 2075928 h 2217831"/>
              <a:gd name="connsiteX133" fmla="*/ 439793 w 2732227"/>
              <a:gd name="connsiteY133" fmla="*/ 2095750 h 2217831"/>
              <a:gd name="connsiteX134" fmla="*/ 437483 w 2732227"/>
              <a:gd name="connsiteY134" fmla="*/ 2130751 h 2217831"/>
              <a:gd name="connsiteX135" fmla="*/ 454626 w 2732227"/>
              <a:gd name="connsiteY135" fmla="*/ 2133594 h 2217831"/>
              <a:gd name="connsiteX136" fmla="*/ 473559 w 2732227"/>
              <a:gd name="connsiteY136" fmla="*/ 2140136 h 2217831"/>
              <a:gd name="connsiteX137" fmla="*/ 475879 w 2732227"/>
              <a:gd name="connsiteY137" fmla="*/ 2176289 h 2217831"/>
              <a:gd name="connsiteX138" fmla="*/ 475564 w 2732227"/>
              <a:gd name="connsiteY138" fmla="*/ 2194527 h 2217831"/>
              <a:gd name="connsiteX139" fmla="*/ 475879 w 2732227"/>
              <a:gd name="connsiteY139" fmla="*/ 2196741 h 2217831"/>
              <a:gd name="connsiteX140" fmla="*/ 520369 w 2732227"/>
              <a:gd name="connsiteY140" fmla="*/ 2170809 h 2217831"/>
              <a:gd name="connsiteX141" fmla="*/ 552562 w 2732227"/>
              <a:gd name="connsiteY141" fmla="*/ 2210031 h 2217831"/>
              <a:gd name="connsiteX142" fmla="*/ 615041 w 2732227"/>
              <a:gd name="connsiteY142" fmla="*/ 2177764 h 2217831"/>
              <a:gd name="connsiteX143" fmla="*/ 652385 w 2732227"/>
              <a:gd name="connsiteY143" fmla="*/ 2217832 h 2217831"/>
              <a:gd name="connsiteX144" fmla="*/ 700139 w 2732227"/>
              <a:gd name="connsiteY144" fmla="*/ 2198639 h 2217831"/>
              <a:gd name="connsiteX145" fmla="*/ 765253 w 2732227"/>
              <a:gd name="connsiteY145" fmla="*/ 2189048 h 2217831"/>
              <a:gd name="connsiteX146" fmla="*/ 773982 w 2732227"/>
              <a:gd name="connsiteY146" fmla="*/ 2127269 h 2217831"/>
              <a:gd name="connsiteX147" fmla="*/ 846035 w 2732227"/>
              <a:gd name="connsiteY147" fmla="*/ 2108086 h 2217831"/>
              <a:gd name="connsiteX148" fmla="*/ 928508 w 2732227"/>
              <a:gd name="connsiteY148" fmla="*/ 2172501 h 2217831"/>
              <a:gd name="connsiteX149" fmla="*/ 1051786 w 2732227"/>
              <a:gd name="connsiteY149" fmla="*/ 2134224 h 2217831"/>
              <a:gd name="connsiteX150" fmla="*/ 1107325 w 2732227"/>
              <a:gd name="connsiteY150" fmla="*/ 2091530 h 2217831"/>
              <a:gd name="connsiteX151" fmla="*/ 1146458 w 2732227"/>
              <a:gd name="connsiteY151" fmla="*/ 2130751 h 2217831"/>
              <a:gd name="connsiteX152" fmla="*/ 1200316 w 2732227"/>
              <a:gd name="connsiteY152" fmla="*/ 2181247 h 2217831"/>
              <a:gd name="connsiteX153" fmla="*/ 1254175 w 2732227"/>
              <a:gd name="connsiteY153" fmla="*/ 2149934 h 2217831"/>
              <a:gd name="connsiteX154" fmla="*/ 1289828 w 2732227"/>
              <a:gd name="connsiteY154" fmla="*/ 2142133 h 2217831"/>
              <a:gd name="connsiteX155" fmla="*/ 1303717 w 2732227"/>
              <a:gd name="connsiteY155" fmla="*/ 2112513 h 2217831"/>
              <a:gd name="connsiteX156" fmla="*/ 1356730 w 2732227"/>
              <a:gd name="connsiteY156" fmla="*/ 2160372 h 2217831"/>
              <a:gd name="connsiteX157" fmla="*/ 1390604 w 2732227"/>
              <a:gd name="connsiteY157" fmla="*/ 2138661 h 2217831"/>
              <a:gd name="connsiteX158" fmla="*/ 1477491 w 2732227"/>
              <a:gd name="connsiteY158" fmla="*/ 2163008 h 2217831"/>
              <a:gd name="connsiteX159" fmla="*/ 1533030 w 2732227"/>
              <a:gd name="connsiteY159" fmla="*/ 2128223 h 2217831"/>
              <a:gd name="connsiteX160" fmla="*/ 1511355 w 2732227"/>
              <a:gd name="connsiteY160" fmla="*/ 2169963 h 2217831"/>
              <a:gd name="connsiteX161" fmla="*/ 1578258 w 2732227"/>
              <a:gd name="connsiteY161" fmla="*/ 2185674 h 2217831"/>
              <a:gd name="connsiteX162" fmla="*/ 1610451 w 2732227"/>
              <a:gd name="connsiteY162" fmla="*/ 2207394 h 2217831"/>
              <a:gd name="connsiteX163" fmla="*/ 1618236 w 2732227"/>
              <a:gd name="connsiteY163" fmla="*/ 2164691 h 2217831"/>
              <a:gd name="connsiteX164" fmla="*/ 1698173 w 2732227"/>
              <a:gd name="connsiteY164" fmla="*/ 2142979 h 2217831"/>
              <a:gd name="connsiteX165" fmla="*/ 1726788 w 2732227"/>
              <a:gd name="connsiteY165" fmla="*/ 2100285 h 2217831"/>
              <a:gd name="connsiteX166" fmla="*/ 1708593 w 2732227"/>
              <a:gd name="connsiteY166" fmla="*/ 2052416 h 2217831"/>
              <a:gd name="connsiteX167" fmla="*/ 1735517 w 2732227"/>
              <a:gd name="connsiteY167" fmla="*/ 2025432 h 2217831"/>
              <a:gd name="connsiteX168" fmla="*/ 1765921 w 2732227"/>
              <a:gd name="connsiteY168" fmla="*/ 1981046 h 2217831"/>
              <a:gd name="connsiteX169" fmla="*/ 1863218 w 2732227"/>
              <a:gd name="connsiteY169" fmla="*/ 2081200 h 2217831"/>
              <a:gd name="connsiteX170" fmla="*/ 1904032 w 2732227"/>
              <a:gd name="connsiteY170" fmla="*/ 2060326 h 2217831"/>
              <a:gd name="connsiteX171" fmla="*/ 1926651 w 2732227"/>
              <a:gd name="connsiteY171" fmla="*/ 2126531 h 2217831"/>
              <a:gd name="connsiteX172" fmla="*/ 1975240 w 2732227"/>
              <a:gd name="connsiteY172" fmla="*/ 2134126 h 2217831"/>
              <a:gd name="connsiteX173" fmla="*/ 1976400 w 2732227"/>
              <a:gd name="connsiteY173" fmla="*/ 2060955 h 2217831"/>
              <a:gd name="connsiteX174" fmla="*/ 2038879 w 2732227"/>
              <a:gd name="connsiteY174" fmla="*/ 2060955 h 2217831"/>
              <a:gd name="connsiteX175" fmla="*/ 2031939 w 2732227"/>
              <a:gd name="connsiteY175" fmla="*/ 2042402 h 2217831"/>
              <a:gd name="connsiteX176" fmla="*/ 2036569 w 2732227"/>
              <a:gd name="connsiteY176" fmla="*/ 2011099 h 2217831"/>
              <a:gd name="connsiteX177" fmla="*/ 2071279 w 2732227"/>
              <a:gd name="connsiteY177" fmla="*/ 2015733 h 2217831"/>
              <a:gd name="connsiteX178" fmla="*/ 2135134 w 2732227"/>
              <a:gd name="connsiteY178" fmla="*/ 2027331 h 2217831"/>
              <a:gd name="connsiteX179" fmla="*/ 2152386 w 2732227"/>
              <a:gd name="connsiteY179" fmla="*/ 2029013 h 2217831"/>
              <a:gd name="connsiteX180" fmla="*/ 2216025 w 2732227"/>
              <a:gd name="connsiteY180" fmla="*/ 1999599 h 2217831"/>
              <a:gd name="connsiteX181" fmla="*/ 2273874 w 2732227"/>
              <a:gd name="connsiteY181" fmla="*/ 2028600 h 2217831"/>
              <a:gd name="connsiteX182" fmla="*/ 2279664 w 2732227"/>
              <a:gd name="connsiteY182" fmla="*/ 1988011 h 2217831"/>
              <a:gd name="connsiteX183" fmla="*/ 2378120 w 2732227"/>
              <a:gd name="connsiteY183" fmla="*/ 1963654 h 2217831"/>
              <a:gd name="connsiteX184" fmla="*/ 2367711 w 2732227"/>
              <a:gd name="connsiteY184" fmla="*/ 1891654 h 2217831"/>
              <a:gd name="connsiteX185" fmla="*/ 2293445 w 2732227"/>
              <a:gd name="connsiteY185" fmla="*/ 1877734 h 2217831"/>
              <a:gd name="connsiteX186" fmla="*/ 2284294 w 2732227"/>
              <a:gd name="connsiteY186" fmla="*/ 1835984 h 2217831"/>
              <a:gd name="connsiteX187" fmla="*/ 2320163 w 2732227"/>
              <a:gd name="connsiteY187" fmla="*/ 1779164 h 2217831"/>
              <a:gd name="connsiteX188" fmla="*/ 2344463 w 2732227"/>
              <a:gd name="connsiteY188" fmla="*/ 1704842 h 2217831"/>
              <a:gd name="connsiteX189" fmla="*/ 2374542 w 2732227"/>
              <a:gd name="connsiteY189" fmla="*/ 1695565 h 2217831"/>
              <a:gd name="connsiteX190" fmla="*/ 2395372 w 2732227"/>
              <a:gd name="connsiteY190" fmla="*/ 1717601 h 2217831"/>
              <a:gd name="connsiteX191" fmla="*/ 2435871 w 2732227"/>
              <a:gd name="connsiteY191" fmla="*/ 1677012 h 2217831"/>
              <a:gd name="connsiteX192" fmla="*/ 2493721 w 2732227"/>
              <a:gd name="connsiteY192" fmla="*/ 1677012 h 2217831"/>
              <a:gd name="connsiteX193" fmla="*/ 2535380 w 2732227"/>
              <a:gd name="connsiteY193" fmla="*/ 1657298 h 2217831"/>
              <a:gd name="connsiteX194" fmla="*/ 2542320 w 2732227"/>
              <a:gd name="connsiteY194" fmla="*/ 1621136 h 2217831"/>
              <a:gd name="connsiteX195" fmla="*/ 2596699 w 2732227"/>
              <a:gd name="connsiteY195" fmla="*/ 1634102 h 2217831"/>
              <a:gd name="connsiteX196" fmla="*/ 2617529 w 2732227"/>
              <a:gd name="connsiteY196" fmla="*/ 1610915 h 2217831"/>
              <a:gd name="connsiteX197" fmla="*/ 2593229 w 2732227"/>
              <a:gd name="connsiteY197" fmla="*/ 1548290 h 2217831"/>
              <a:gd name="connsiteX198" fmla="*/ 2687056 w 2732227"/>
              <a:gd name="connsiteY198" fmla="*/ 1498424 h 2217831"/>
              <a:gd name="connsiteX199" fmla="*/ 2687056 w 2732227"/>
              <a:gd name="connsiteY199" fmla="*/ 1427585 h 2217831"/>
              <a:gd name="connsiteX200" fmla="*/ 2731242 w 2732227"/>
              <a:gd name="connsiteY200" fmla="*/ 1363701 h 2217831"/>
              <a:gd name="connsiteX201" fmla="*/ 2731763 w 2732227"/>
              <a:gd name="connsiteY201" fmla="*/ 1363278 h 22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</a:cxnLst>
            <a:rect l="l" t="t" r="r" b="b"/>
            <a:pathLst>
              <a:path w="2732227" h="2217831">
                <a:moveTo>
                  <a:pt x="2731763" y="1363278"/>
                </a:moveTo>
                <a:cubicBezTo>
                  <a:pt x="2723879" y="1347037"/>
                  <a:pt x="2706096" y="1336600"/>
                  <a:pt x="2706096" y="1336600"/>
                </a:cubicBezTo>
                <a:lnTo>
                  <a:pt x="2723456" y="1321529"/>
                </a:lnTo>
                <a:cubicBezTo>
                  <a:pt x="2723456" y="1321529"/>
                  <a:pt x="2737346" y="1305297"/>
                  <a:pt x="2729246" y="1296020"/>
                </a:cubicBezTo>
                <a:cubicBezTo>
                  <a:pt x="2721146" y="1286744"/>
                  <a:pt x="2652769" y="1253110"/>
                  <a:pt x="2648139" y="1229815"/>
                </a:cubicBezTo>
                <a:cubicBezTo>
                  <a:pt x="2643509" y="1206510"/>
                  <a:pt x="2640039" y="1200824"/>
                  <a:pt x="2608800" y="1199663"/>
                </a:cubicBezTo>
                <a:cubicBezTo>
                  <a:pt x="2577560" y="1198502"/>
                  <a:pt x="2509183" y="1162557"/>
                  <a:pt x="2510343" y="1145154"/>
                </a:cubicBezTo>
                <a:cubicBezTo>
                  <a:pt x="2511503" y="1127762"/>
                  <a:pt x="2561252" y="1135878"/>
                  <a:pt x="2568192" y="1125440"/>
                </a:cubicBezTo>
                <a:cubicBezTo>
                  <a:pt x="2575142" y="1115003"/>
                  <a:pt x="2547373" y="1106887"/>
                  <a:pt x="2547373" y="1106887"/>
                </a:cubicBezTo>
                <a:cubicBezTo>
                  <a:pt x="2567042" y="1104565"/>
                  <a:pt x="2582082" y="1080218"/>
                  <a:pt x="2582082" y="1080218"/>
                </a:cubicBezTo>
                <a:cubicBezTo>
                  <a:pt x="2582082" y="1080218"/>
                  <a:pt x="2568192" y="1063986"/>
                  <a:pt x="2565882" y="1060504"/>
                </a:cubicBezTo>
                <a:cubicBezTo>
                  <a:pt x="2563572" y="1057021"/>
                  <a:pt x="2591342" y="1052388"/>
                  <a:pt x="2595234" y="1045423"/>
                </a:cubicBezTo>
                <a:cubicBezTo>
                  <a:pt x="2599127" y="1038468"/>
                  <a:pt x="2568192" y="1039629"/>
                  <a:pt x="2557782" y="1026870"/>
                </a:cubicBezTo>
                <a:cubicBezTo>
                  <a:pt x="2554833" y="1023289"/>
                  <a:pt x="2557045" y="1018547"/>
                  <a:pt x="2561360" y="1013166"/>
                </a:cubicBezTo>
                <a:cubicBezTo>
                  <a:pt x="2572616" y="999256"/>
                  <a:pt x="2599019" y="981116"/>
                  <a:pt x="2594812" y="967727"/>
                </a:cubicBezTo>
                <a:cubicBezTo>
                  <a:pt x="2593131" y="962356"/>
                  <a:pt x="2585237" y="957821"/>
                  <a:pt x="2574828" y="954024"/>
                </a:cubicBezTo>
                <a:cubicBezTo>
                  <a:pt x="2549368" y="944649"/>
                  <a:pt x="2509085" y="939897"/>
                  <a:pt x="2509085" y="939897"/>
                </a:cubicBezTo>
                <a:cubicBezTo>
                  <a:pt x="2509085" y="939897"/>
                  <a:pt x="2502135" y="932942"/>
                  <a:pt x="2510235" y="917872"/>
                </a:cubicBezTo>
                <a:cubicBezTo>
                  <a:pt x="2518335" y="902791"/>
                  <a:pt x="2490565" y="900469"/>
                  <a:pt x="2490565" y="900469"/>
                </a:cubicBezTo>
                <a:cubicBezTo>
                  <a:pt x="2490565" y="900469"/>
                  <a:pt x="2539164" y="851764"/>
                  <a:pt x="2553054" y="823826"/>
                </a:cubicBezTo>
                <a:cubicBezTo>
                  <a:pt x="2566934" y="795996"/>
                  <a:pt x="2524125" y="791363"/>
                  <a:pt x="2510235" y="778604"/>
                </a:cubicBezTo>
                <a:cubicBezTo>
                  <a:pt x="2496355" y="765845"/>
                  <a:pt x="2520655" y="664854"/>
                  <a:pt x="2510235" y="647462"/>
                </a:cubicBezTo>
                <a:cubicBezTo>
                  <a:pt x="2499825" y="630069"/>
                  <a:pt x="2461636" y="649773"/>
                  <a:pt x="2443018" y="662532"/>
                </a:cubicBezTo>
                <a:cubicBezTo>
                  <a:pt x="2424508" y="675292"/>
                  <a:pt x="2396738" y="647462"/>
                  <a:pt x="2368861" y="645140"/>
                </a:cubicBezTo>
                <a:cubicBezTo>
                  <a:pt x="2341091" y="642818"/>
                  <a:pt x="2306381" y="655577"/>
                  <a:pt x="2293445" y="643979"/>
                </a:cubicBezTo>
                <a:cubicBezTo>
                  <a:pt x="2280499" y="632381"/>
                  <a:pt x="2309851" y="603390"/>
                  <a:pt x="2309851" y="603390"/>
                </a:cubicBezTo>
                <a:cubicBezTo>
                  <a:pt x="2309851" y="603390"/>
                  <a:pt x="2283242" y="565123"/>
                  <a:pt x="2263572" y="552364"/>
                </a:cubicBezTo>
                <a:cubicBezTo>
                  <a:pt x="2243902" y="539614"/>
                  <a:pt x="2205713" y="543087"/>
                  <a:pt x="2202243" y="526855"/>
                </a:cubicBezTo>
                <a:cubicBezTo>
                  <a:pt x="2198773" y="510624"/>
                  <a:pt x="2173314" y="481633"/>
                  <a:pt x="2173314" y="481633"/>
                </a:cubicBezTo>
                <a:cubicBezTo>
                  <a:pt x="2173314" y="481633"/>
                  <a:pt x="2187203" y="476990"/>
                  <a:pt x="2204553" y="464231"/>
                </a:cubicBezTo>
                <a:cubicBezTo>
                  <a:pt x="2221913" y="451481"/>
                  <a:pt x="2209183" y="428285"/>
                  <a:pt x="2213813" y="424802"/>
                </a:cubicBezTo>
                <a:cubicBezTo>
                  <a:pt x="2218443" y="421330"/>
                  <a:pt x="2242742" y="390017"/>
                  <a:pt x="2224223" y="360919"/>
                </a:cubicBezTo>
                <a:cubicBezTo>
                  <a:pt x="2205713" y="331928"/>
                  <a:pt x="2199933" y="321490"/>
                  <a:pt x="2209183" y="297143"/>
                </a:cubicBezTo>
                <a:cubicBezTo>
                  <a:pt x="2218443" y="272785"/>
                  <a:pt x="2184883" y="250760"/>
                  <a:pt x="2174473" y="232098"/>
                </a:cubicBezTo>
                <a:cubicBezTo>
                  <a:pt x="2164064" y="213545"/>
                  <a:pt x="2198773" y="201946"/>
                  <a:pt x="2198773" y="201946"/>
                </a:cubicBezTo>
                <a:cubicBezTo>
                  <a:pt x="2198773" y="201946"/>
                  <a:pt x="2183733" y="189187"/>
                  <a:pt x="2167534" y="172956"/>
                </a:cubicBezTo>
                <a:cubicBezTo>
                  <a:pt x="2151334" y="156714"/>
                  <a:pt x="2139764" y="124251"/>
                  <a:pt x="2139764" y="124251"/>
                </a:cubicBezTo>
                <a:cubicBezTo>
                  <a:pt x="2139764" y="124251"/>
                  <a:pt x="2122404" y="118447"/>
                  <a:pt x="2098105" y="113813"/>
                </a:cubicBezTo>
                <a:cubicBezTo>
                  <a:pt x="2073805" y="109170"/>
                  <a:pt x="2044875" y="34849"/>
                  <a:pt x="2029737" y="27894"/>
                </a:cubicBezTo>
                <a:cubicBezTo>
                  <a:pt x="2014688" y="20939"/>
                  <a:pt x="2010058" y="40653"/>
                  <a:pt x="1999648" y="51090"/>
                </a:cubicBezTo>
                <a:cubicBezTo>
                  <a:pt x="1989238" y="61518"/>
                  <a:pt x="1955678" y="-2258"/>
                  <a:pt x="1931271" y="62"/>
                </a:cubicBezTo>
                <a:cubicBezTo>
                  <a:pt x="1906981" y="2381"/>
                  <a:pt x="1927801" y="36010"/>
                  <a:pt x="1916231" y="66269"/>
                </a:cubicBezTo>
                <a:cubicBezTo>
                  <a:pt x="1904661" y="96421"/>
                  <a:pt x="1832814" y="82501"/>
                  <a:pt x="1840914" y="97582"/>
                </a:cubicBezTo>
                <a:cubicBezTo>
                  <a:pt x="1849014" y="112653"/>
                  <a:pt x="1839764" y="157875"/>
                  <a:pt x="1820094" y="167260"/>
                </a:cubicBezTo>
                <a:cubicBezTo>
                  <a:pt x="1800425" y="176537"/>
                  <a:pt x="1741307" y="120877"/>
                  <a:pt x="1721637" y="130153"/>
                </a:cubicBezTo>
                <a:cubicBezTo>
                  <a:pt x="1701958" y="139430"/>
                  <a:pt x="1733207" y="190456"/>
                  <a:pt x="1730888" y="199841"/>
                </a:cubicBezTo>
                <a:cubicBezTo>
                  <a:pt x="1728577" y="209118"/>
                  <a:pt x="1696178" y="199841"/>
                  <a:pt x="1696178" y="199841"/>
                </a:cubicBezTo>
                <a:cubicBezTo>
                  <a:pt x="1696178" y="199841"/>
                  <a:pt x="1692708" y="220706"/>
                  <a:pt x="1690388" y="233465"/>
                </a:cubicBezTo>
                <a:cubicBezTo>
                  <a:pt x="1688078" y="246225"/>
                  <a:pt x="1656838" y="248546"/>
                  <a:pt x="1656838" y="248546"/>
                </a:cubicBezTo>
                <a:cubicBezTo>
                  <a:pt x="1656838" y="248546"/>
                  <a:pt x="1656838" y="272894"/>
                  <a:pt x="1619809" y="272894"/>
                </a:cubicBezTo>
                <a:cubicBezTo>
                  <a:pt x="1582780" y="272894"/>
                  <a:pt x="1553752" y="294929"/>
                  <a:pt x="1529452" y="290286"/>
                </a:cubicBezTo>
                <a:cubicBezTo>
                  <a:pt x="1505153" y="285653"/>
                  <a:pt x="1514412" y="217126"/>
                  <a:pt x="1505153" y="218286"/>
                </a:cubicBezTo>
                <a:cubicBezTo>
                  <a:pt x="1495893" y="219447"/>
                  <a:pt x="1463503" y="248438"/>
                  <a:pt x="1454243" y="235679"/>
                </a:cubicBezTo>
                <a:cubicBezTo>
                  <a:pt x="1444983" y="222920"/>
                  <a:pt x="1440354" y="233357"/>
                  <a:pt x="1410274" y="249599"/>
                </a:cubicBezTo>
                <a:cubicBezTo>
                  <a:pt x="1380185" y="265830"/>
                  <a:pt x="1365675" y="239683"/>
                  <a:pt x="1354420" y="259712"/>
                </a:cubicBezTo>
                <a:cubicBezTo>
                  <a:pt x="1343165" y="279750"/>
                  <a:pt x="1383025" y="338893"/>
                  <a:pt x="1374404" y="351121"/>
                </a:cubicBezTo>
                <a:cubicBezTo>
                  <a:pt x="1365675" y="363348"/>
                  <a:pt x="1327486" y="331928"/>
                  <a:pt x="1317076" y="338893"/>
                </a:cubicBezTo>
                <a:cubicBezTo>
                  <a:pt x="1306657" y="345848"/>
                  <a:pt x="1324861" y="392860"/>
                  <a:pt x="1311817" y="405934"/>
                </a:cubicBezTo>
                <a:cubicBezTo>
                  <a:pt x="1298773" y="419008"/>
                  <a:pt x="1276154" y="380741"/>
                  <a:pt x="1276154" y="380741"/>
                </a:cubicBezTo>
                <a:cubicBezTo>
                  <a:pt x="1276154" y="380741"/>
                  <a:pt x="1224085" y="356383"/>
                  <a:pt x="1234505" y="386860"/>
                </a:cubicBezTo>
                <a:cubicBezTo>
                  <a:pt x="1244915" y="417326"/>
                  <a:pt x="1270158" y="532236"/>
                  <a:pt x="1244915" y="541828"/>
                </a:cubicBezTo>
                <a:cubicBezTo>
                  <a:pt x="1219780" y="551419"/>
                  <a:pt x="1181482" y="534873"/>
                  <a:pt x="1143302" y="536555"/>
                </a:cubicBezTo>
                <a:cubicBezTo>
                  <a:pt x="1105123" y="538345"/>
                  <a:pt x="1105123" y="587050"/>
                  <a:pt x="1091233" y="584414"/>
                </a:cubicBezTo>
                <a:cubicBezTo>
                  <a:pt x="1077344" y="581777"/>
                  <a:pt x="1026120" y="553003"/>
                  <a:pt x="1026120" y="553003"/>
                </a:cubicBezTo>
                <a:cubicBezTo>
                  <a:pt x="1026120" y="553003"/>
                  <a:pt x="1027909" y="573976"/>
                  <a:pt x="980047" y="588841"/>
                </a:cubicBezTo>
                <a:cubicBezTo>
                  <a:pt x="932293" y="603607"/>
                  <a:pt x="842772" y="539191"/>
                  <a:pt x="785443" y="555738"/>
                </a:cubicBezTo>
                <a:cubicBezTo>
                  <a:pt x="728115" y="572294"/>
                  <a:pt x="775034" y="620153"/>
                  <a:pt x="769775" y="634073"/>
                </a:cubicBezTo>
                <a:cubicBezTo>
                  <a:pt x="764516" y="647983"/>
                  <a:pt x="738535" y="626272"/>
                  <a:pt x="732431" y="627108"/>
                </a:cubicBezTo>
                <a:cubicBezTo>
                  <a:pt x="726336" y="627954"/>
                  <a:pt x="729806" y="640182"/>
                  <a:pt x="723702" y="654948"/>
                </a:cubicBezTo>
                <a:cubicBezTo>
                  <a:pt x="717597" y="669704"/>
                  <a:pt x="629875" y="700170"/>
                  <a:pt x="618619" y="707125"/>
                </a:cubicBezTo>
                <a:cubicBezTo>
                  <a:pt x="607364" y="714090"/>
                  <a:pt x="602105" y="762795"/>
                  <a:pt x="587380" y="766268"/>
                </a:cubicBezTo>
                <a:cubicBezTo>
                  <a:pt x="572655" y="769750"/>
                  <a:pt x="556976" y="716618"/>
                  <a:pt x="539616" y="716618"/>
                </a:cubicBezTo>
                <a:cubicBezTo>
                  <a:pt x="522266" y="716618"/>
                  <a:pt x="433699" y="803699"/>
                  <a:pt x="399825" y="804535"/>
                </a:cubicBezTo>
                <a:cubicBezTo>
                  <a:pt x="365951" y="805381"/>
                  <a:pt x="363326" y="767960"/>
                  <a:pt x="354695" y="771432"/>
                </a:cubicBezTo>
                <a:cubicBezTo>
                  <a:pt x="346074" y="774915"/>
                  <a:pt x="300002" y="839330"/>
                  <a:pt x="271278" y="857568"/>
                </a:cubicBezTo>
                <a:cubicBezTo>
                  <a:pt x="242673" y="875807"/>
                  <a:pt x="186181" y="852296"/>
                  <a:pt x="149682" y="874115"/>
                </a:cubicBezTo>
                <a:cubicBezTo>
                  <a:pt x="113183" y="895944"/>
                  <a:pt x="137483" y="970787"/>
                  <a:pt x="113183" y="976797"/>
                </a:cubicBezTo>
                <a:cubicBezTo>
                  <a:pt x="88884" y="982916"/>
                  <a:pt x="105398" y="992508"/>
                  <a:pt x="98458" y="1017701"/>
                </a:cubicBezTo>
                <a:cubicBezTo>
                  <a:pt x="91518" y="1042895"/>
                  <a:pt x="87203" y="1017701"/>
                  <a:pt x="54174" y="1017701"/>
                </a:cubicBezTo>
                <a:cubicBezTo>
                  <a:pt x="21146" y="1017701"/>
                  <a:pt x="19986" y="1071148"/>
                  <a:pt x="19986" y="1071148"/>
                </a:cubicBezTo>
                <a:cubicBezTo>
                  <a:pt x="24085" y="1071994"/>
                  <a:pt x="28931" y="1072938"/>
                  <a:pt x="33659" y="1074001"/>
                </a:cubicBezTo>
                <a:cubicBezTo>
                  <a:pt x="47962" y="1077050"/>
                  <a:pt x="62058" y="1081487"/>
                  <a:pt x="54912" y="1092239"/>
                </a:cubicBezTo>
                <a:cubicBezTo>
                  <a:pt x="52493" y="1095820"/>
                  <a:pt x="49652" y="1099617"/>
                  <a:pt x="46703" y="1103414"/>
                </a:cubicBezTo>
                <a:cubicBezTo>
                  <a:pt x="37974" y="1114265"/>
                  <a:pt x="27869" y="1124388"/>
                  <a:pt x="23564" y="1126080"/>
                </a:cubicBezTo>
                <a:cubicBezTo>
                  <a:pt x="17774" y="1128391"/>
                  <a:pt x="7256" y="1150535"/>
                  <a:pt x="7256" y="1150535"/>
                </a:cubicBezTo>
                <a:cubicBezTo>
                  <a:pt x="7256" y="1150535"/>
                  <a:pt x="-17152" y="1177313"/>
                  <a:pt x="23564" y="1173830"/>
                </a:cubicBezTo>
                <a:cubicBezTo>
                  <a:pt x="64270" y="1170358"/>
                  <a:pt x="86358" y="1170358"/>
                  <a:pt x="92246" y="1166875"/>
                </a:cubicBezTo>
                <a:cubicBezTo>
                  <a:pt x="98144" y="1163393"/>
                  <a:pt x="159679" y="1156330"/>
                  <a:pt x="159679" y="1156330"/>
                </a:cubicBezTo>
                <a:cubicBezTo>
                  <a:pt x="159679" y="1156330"/>
                  <a:pt x="209743" y="1145794"/>
                  <a:pt x="205015" y="1160973"/>
                </a:cubicBezTo>
                <a:cubicBezTo>
                  <a:pt x="200277" y="1176152"/>
                  <a:pt x="167779" y="1183107"/>
                  <a:pt x="167779" y="1183107"/>
                </a:cubicBezTo>
                <a:cubicBezTo>
                  <a:pt x="167779" y="1183107"/>
                  <a:pt x="139901" y="1188911"/>
                  <a:pt x="138741" y="1192384"/>
                </a:cubicBezTo>
                <a:cubicBezTo>
                  <a:pt x="137591" y="1195866"/>
                  <a:pt x="120123" y="1208723"/>
                  <a:pt x="142211" y="1209884"/>
                </a:cubicBezTo>
                <a:cubicBezTo>
                  <a:pt x="164309" y="1211045"/>
                  <a:pt x="196915" y="1223912"/>
                  <a:pt x="196915" y="1223912"/>
                </a:cubicBezTo>
                <a:lnTo>
                  <a:pt x="252769" y="1244886"/>
                </a:lnTo>
                <a:cubicBezTo>
                  <a:pt x="252769" y="1244886"/>
                  <a:pt x="251609" y="1249529"/>
                  <a:pt x="272546" y="1246047"/>
                </a:cubicBezTo>
                <a:cubicBezTo>
                  <a:pt x="293474" y="1242564"/>
                  <a:pt x="309782" y="1244886"/>
                  <a:pt x="319042" y="1236770"/>
                </a:cubicBezTo>
                <a:cubicBezTo>
                  <a:pt x="328292" y="1228654"/>
                  <a:pt x="341130" y="1234448"/>
                  <a:pt x="343440" y="1240252"/>
                </a:cubicBezTo>
                <a:cubicBezTo>
                  <a:pt x="345760" y="1246047"/>
                  <a:pt x="374896" y="1282209"/>
                  <a:pt x="374896" y="1282209"/>
                </a:cubicBezTo>
                <a:cubicBezTo>
                  <a:pt x="374896" y="1282209"/>
                  <a:pt x="376056" y="1302021"/>
                  <a:pt x="392354" y="1304343"/>
                </a:cubicBezTo>
                <a:cubicBezTo>
                  <a:pt x="408662" y="1306664"/>
                  <a:pt x="430750" y="1303182"/>
                  <a:pt x="430750" y="1303182"/>
                </a:cubicBezTo>
                <a:cubicBezTo>
                  <a:pt x="430750" y="1303182"/>
                  <a:pt x="455157" y="1292646"/>
                  <a:pt x="453997" y="1311298"/>
                </a:cubicBezTo>
                <a:cubicBezTo>
                  <a:pt x="452838" y="1329959"/>
                  <a:pt x="451678" y="1356737"/>
                  <a:pt x="451678" y="1356737"/>
                </a:cubicBezTo>
                <a:cubicBezTo>
                  <a:pt x="451678" y="1356737"/>
                  <a:pt x="444738" y="1375398"/>
                  <a:pt x="470305" y="1376559"/>
                </a:cubicBezTo>
                <a:cubicBezTo>
                  <a:pt x="495863" y="1377720"/>
                  <a:pt x="536569" y="1378881"/>
                  <a:pt x="536569" y="1378881"/>
                </a:cubicBezTo>
                <a:cubicBezTo>
                  <a:pt x="536569" y="1378881"/>
                  <a:pt x="560977" y="1373077"/>
                  <a:pt x="559817" y="1388157"/>
                </a:cubicBezTo>
                <a:cubicBezTo>
                  <a:pt x="558657" y="1403336"/>
                  <a:pt x="548139" y="1411452"/>
                  <a:pt x="546979" y="1414935"/>
                </a:cubicBezTo>
                <a:cubicBezTo>
                  <a:pt x="545829" y="1418407"/>
                  <a:pt x="542359" y="1424211"/>
                  <a:pt x="543509" y="1432435"/>
                </a:cubicBezTo>
                <a:cubicBezTo>
                  <a:pt x="544669" y="1440659"/>
                  <a:pt x="550459" y="1458052"/>
                  <a:pt x="550459" y="1458052"/>
                </a:cubicBezTo>
                <a:lnTo>
                  <a:pt x="556239" y="1482508"/>
                </a:lnTo>
                <a:cubicBezTo>
                  <a:pt x="556239" y="1482508"/>
                  <a:pt x="558558" y="1493053"/>
                  <a:pt x="541091" y="1498847"/>
                </a:cubicBezTo>
                <a:cubicBezTo>
                  <a:pt x="523633" y="1504651"/>
                  <a:pt x="509645" y="1524464"/>
                  <a:pt x="508485" y="1527946"/>
                </a:cubicBezTo>
                <a:cubicBezTo>
                  <a:pt x="507325" y="1531429"/>
                  <a:pt x="506175" y="1585082"/>
                  <a:pt x="506175" y="1585082"/>
                </a:cubicBezTo>
                <a:lnTo>
                  <a:pt x="494497" y="1692408"/>
                </a:lnTo>
                <a:lnTo>
                  <a:pt x="499127" y="1707587"/>
                </a:lnTo>
                <a:cubicBezTo>
                  <a:pt x="499127" y="1707587"/>
                  <a:pt x="538673" y="1705265"/>
                  <a:pt x="540992" y="1718123"/>
                </a:cubicBezTo>
                <a:cubicBezTo>
                  <a:pt x="543303" y="1730990"/>
                  <a:pt x="496807" y="1733311"/>
                  <a:pt x="496807" y="1733311"/>
                </a:cubicBezTo>
                <a:cubicBezTo>
                  <a:pt x="496807" y="1733311"/>
                  <a:pt x="487547" y="1734463"/>
                  <a:pt x="487547" y="1748491"/>
                </a:cubicBezTo>
                <a:cubicBezTo>
                  <a:pt x="487547" y="1762509"/>
                  <a:pt x="482927" y="1783492"/>
                  <a:pt x="482927" y="1783492"/>
                </a:cubicBezTo>
                <a:cubicBezTo>
                  <a:pt x="482927" y="1783492"/>
                  <a:pt x="467779" y="1798671"/>
                  <a:pt x="460829" y="1790447"/>
                </a:cubicBezTo>
                <a:cubicBezTo>
                  <a:pt x="453889" y="1782331"/>
                  <a:pt x="458519" y="1769464"/>
                  <a:pt x="448001" y="1768303"/>
                </a:cubicBezTo>
                <a:cubicBezTo>
                  <a:pt x="437483" y="1767152"/>
                  <a:pt x="410765" y="1769464"/>
                  <a:pt x="410765" y="1769464"/>
                </a:cubicBezTo>
                <a:lnTo>
                  <a:pt x="379310" y="1785804"/>
                </a:lnTo>
                <a:lnTo>
                  <a:pt x="350282" y="1848743"/>
                </a:lnTo>
                <a:cubicBezTo>
                  <a:pt x="350282" y="1848743"/>
                  <a:pt x="337444" y="1868566"/>
                  <a:pt x="350282" y="1872048"/>
                </a:cubicBezTo>
                <a:cubicBezTo>
                  <a:pt x="363110" y="1875521"/>
                  <a:pt x="379310" y="1876681"/>
                  <a:pt x="379310" y="1876681"/>
                </a:cubicBezTo>
                <a:lnTo>
                  <a:pt x="385099" y="1896504"/>
                </a:lnTo>
                <a:cubicBezTo>
                  <a:pt x="385099" y="1896504"/>
                  <a:pt x="418865" y="1912844"/>
                  <a:pt x="417705" y="1923281"/>
                </a:cubicBezTo>
                <a:cubicBezTo>
                  <a:pt x="416545" y="1933817"/>
                  <a:pt x="401397" y="1932558"/>
                  <a:pt x="392147" y="1932558"/>
                </a:cubicBezTo>
                <a:cubicBezTo>
                  <a:pt x="382888" y="1932558"/>
                  <a:pt x="345652" y="1924442"/>
                  <a:pt x="350282" y="1934879"/>
                </a:cubicBezTo>
                <a:cubicBezTo>
                  <a:pt x="354912" y="1945415"/>
                  <a:pt x="388677" y="1954692"/>
                  <a:pt x="388677" y="1954692"/>
                </a:cubicBezTo>
                <a:lnTo>
                  <a:pt x="446841" y="1969871"/>
                </a:lnTo>
                <a:cubicBezTo>
                  <a:pt x="446841" y="1969871"/>
                  <a:pt x="477137" y="1993176"/>
                  <a:pt x="474719" y="2016471"/>
                </a:cubicBezTo>
                <a:cubicBezTo>
                  <a:pt x="472301" y="2039766"/>
                  <a:pt x="450311" y="2075928"/>
                  <a:pt x="450311" y="2075928"/>
                </a:cubicBezTo>
                <a:cubicBezTo>
                  <a:pt x="450311" y="2075928"/>
                  <a:pt x="441061" y="2082883"/>
                  <a:pt x="439793" y="2095750"/>
                </a:cubicBezTo>
                <a:cubicBezTo>
                  <a:pt x="438643" y="2108607"/>
                  <a:pt x="428115" y="2124947"/>
                  <a:pt x="437483" y="2130751"/>
                </a:cubicBezTo>
                <a:cubicBezTo>
                  <a:pt x="441474" y="2133171"/>
                  <a:pt x="448109" y="2133388"/>
                  <a:pt x="454626" y="2133594"/>
                </a:cubicBezTo>
                <a:cubicBezTo>
                  <a:pt x="463464" y="2133811"/>
                  <a:pt x="472193" y="2134126"/>
                  <a:pt x="473559" y="2140136"/>
                </a:cubicBezTo>
                <a:cubicBezTo>
                  <a:pt x="475879" y="2150672"/>
                  <a:pt x="475879" y="2176289"/>
                  <a:pt x="475879" y="2176289"/>
                </a:cubicBezTo>
                <a:cubicBezTo>
                  <a:pt x="475879" y="2176289"/>
                  <a:pt x="474188" y="2185359"/>
                  <a:pt x="475564" y="2194527"/>
                </a:cubicBezTo>
                <a:cubicBezTo>
                  <a:pt x="475663" y="2195265"/>
                  <a:pt x="475771" y="2196003"/>
                  <a:pt x="475879" y="2196741"/>
                </a:cubicBezTo>
                <a:cubicBezTo>
                  <a:pt x="475879" y="2196741"/>
                  <a:pt x="499539" y="2183037"/>
                  <a:pt x="520369" y="2170809"/>
                </a:cubicBezTo>
                <a:cubicBezTo>
                  <a:pt x="541199" y="2158582"/>
                  <a:pt x="539518" y="2205594"/>
                  <a:pt x="552562" y="2210031"/>
                </a:cubicBezTo>
                <a:cubicBezTo>
                  <a:pt x="565607" y="2214349"/>
                  <a:pt x="598635" y="2177764"/>
                  <a:pt x="615041" y="2177764"/>
                </a:cubicBezTo>
                <a:cubicBezTo>
                  <a:pt x="631448" y="2177764"/>
                  <a:pt x="652385" y="2217832"/>
                  <a:pt x="652385" y="2217832"/>
                </a:cubicBezTo>
                <a:cubicBezTo>
                  <a:pt x="652385" y="2217832"/>
                  <a:pt x="678474" y="2215195"/>
                  <a:pt x="700139" y="2198639"/>
                </a:cubicBezTo>
                <a:cubicBezTo>
                  <a:pt x="721804" y="2182093"/>
                  <a:pt x="765253" y="2189048"/>
                  <a:pt x="765253" y="2189048"/>
                </a:cubicBezTo>
                <a:cubicBezTo>
                  <a:pt x="765253" y="2189048"/>
                  <a:pt x="766088" y="2155945"/>
                  <a:pt x="773982" y="2127269"/>
                </a:cubicBezTo>
                <a:cubicBezTo>
                  <a:pt x="781767" y="2098593"/>
                  <a:pt x="840039" y="2083729"/>
                  <a:pt x="846035" y="2108086"/>
                </a:cubicBezTo>
                <a:cubicBezTo>
                  <a:pt x="852140" y="2132434"/>
                  <a:pt x="876439" y="2165537"/>
                  <a:pt x="928508" y="2172501"/>
                </a:cubicBezTo>
                <a:cubicBezTo>
                  <a:pt x="980578" y="2179456"/>
                  <a:pt x="1040530" y="2153309"/>
                  <a:pt x="1051786" y="2134224"/>
                </a:cubicBezTo>
                <a:cubicBezTo>
                  <a:pt x="1063041" y="2115041"/>
                  <a:pt x="1079555" y="2089002"/>
                  <a:pt x="1107325" y="2091530"/>
                </a:cubicBezTo>
                <a:cubicBezTo>
                  <a:pt x="1135095" y="2094166"/>
                  <a:pt x="1123004" y="2122842"/>
                  <a:pt x="1146458" y="2130751"/>
                </a:cubicBezTo>
                <a:cubicBezTo>
                  <a:pt x="1169912" y="2138552"/>
                  <a:pt x="1182121" y="2164691"/>
                  <a:pt x="1200316" y="2181247"/>
                </a:cubicBezTo>
                <a:cubicBezTo>
                  <a:pt x="1218511" y="2197793"/>
                  <a:pt x="1248916" y="2153417"/>
                  <a:pt x="1254175" y="2149934"/>
                </a:cubicBezTo>
                <a:cubicBezTo>
                  <a:pt x="1259434" y="2146462"/>
                  <a:pt x="1279310" y="2155207"/>
                  <a:pt x="1289828" y="2142133"/>
                </a:cubicBezTo>
                <a:cubicBezTo>
                  <a:pt x="1300247" y="2129059"/>
                  <a:pt x="1303717" y="2112513"/>
                  <a:pt x="1303717" y="2112513"/>
                </a:cubicBezTo>
                <a:cubicBezTo>
                  <a:pt x="1303717" y="2112513"/>
                  <a:pt x="1355787" y="2154263"/>
                  <a:pt x="1356730" y="2160372"/>
                </a:cubicBezTo>
                <a:cubicBezTo>
                  <a:pt x="1357576" y="2166491"/>
                  <a:pt x="1366305" y="2149088"/>
                  <a:pt x="1390604" y="2138661"/>
                </a:cubicBezTo>
                <a:cubicBezTo>
                  <a:pt x="1414904" y="2128223"/>
                  <a:pt x="1477491" y="2163008"/>
                  <a:pt x="1477491" y="2163008"/>
                </a:cubicBezTo>
                <a:lnTo>
                  <a:pt x="1533030" y="2128223"/>
                </a:lnTo>
                <a:lnTo>
                  <a:pt x="1511355" y="2169963"/>
                </a:lnTo>
                <a:cubicBezTo>
                  <a:pt x="1511355" y="2169963"/>
                  <a:pt x="1551334" y="2184729"/>
                  <a:pt x="1578258" y="2185674"/>
                </a:cubicBezTo>
                <a:cubicBezTo>
                  <a:pt x="1605192" y="2186520"/>
                  <a:pt x="1610451" y="2207394"/>
                  <a:pt x="1610451" y="2207394"/>
                </a:cubicBezTo>
                <a:cubicBezTo>
                  <a:pt x="1610451" y="2207394"/>
                  <a:pt x="1611286" y="2187366"/>
                  <a:pt x="1618236" y="2164691"/>
                </a:cubicBezTo>
                <a:cubicBezTo>
                  <a:pt x="1625176" y="2142025"/>
                  <a:pt x="1695549" y="2142979"/>
                  <a:pt x="1698173" y="2142979"/>
                </a:cubicBezTo>
                <a:cubicBezTo>
                  <a:pt x="1700808" y="2142979"/>
                  <a:pt x="1725107" y="2121258"/>
                  <a:pt x="1726788" y="2100285"/>
                </a:cubicBezTo>
                <a:cubicBezTo>
                  <a:pt x="1728577" y="2079410"/>
                  <a:pt x="1708593" y="2052416"/>
                  <a:pt x="1708593" y="2052416"/>
                </a:cubicBezTo>
                <a:lnTo>
                  <a:pt x="1735517" y="2025432"/>
                </a:lnTo>
                <a:cubicBezTo>
                  <a:pt x="1735517" y="2025432"/>
                  <a:pt x="1737306" y="1985374"/>
                  <a:pt x="1765921" y="1981046"/>
                </a:cubicBezTo>
                <a:cubicBezTo>
                  <a:pt x="1794527" y="1976727"/>
                  <a:pt x="1863218" y="2081200"/>
                  <a:pt x="1863218" y="2081200"/>
                </a:cubicBezTo>
                <a:cubicBezTo>
                  <a:pt x="1863218" y="2081200"/>
                  <a:pt x="1891833" y="2054217"/>
                  <a:pt x="1904032" y="2060326"/>
                </a:cubicBezTo>
                <a:cubicBezTo>
                  <a:pt x="1916231" y="2066444"/>
                  <a:pt x="1897928" y="2115985"/>
                  <a:pt x="1926651" y="2126531"/>
                </a:cubicBezTo>
                <a:cubicBezTo>
                  <a:pt x="1955256" y="2136969"/>
                  <a:pt x="1975240" y="2134126"/>
                  <a:pt x="1975240" y="2134126"/>
                </a:cubicBezTo>
                <a:lnTo>
                  <a:pt x="1976400" y="2060955"/>
                </a:lnTo>
                <a:lnTo>
                  <a:pt x="2038879" y="2060955"/>
                </a:lnTo>
                <a:lnTo>
                  <a:pt x="2031939" y="2042402"/>
                </a:lnTo>
                <a:cubicBezTo>
                  <a:pt x="2031939" y="2042402"/>
                  <a:pt x="2022689" y="2019215"/>
                  <a:pt x="2036569" y="2011099"/>
                </a:cubicBezTo>
                <a:cubicBezTo>
                  <a:pt x="2050459" y="2002974"/>
                  <a:pt x="2071279" y="2015733"/>
                  <a:pt x="2071279" y="2015733"/>
                </a:cubicBezTo>
                <a:cubicBezTo>
                  <a:pt x="2071279" y="2015733"/>
                  <a:pt x="2109046" y="2023750"/>
                  <a:pt x="2135134" y="2027331"/>
                </a:cubicBezTo>
                <a:cubicBezTo>
                  <a:pt x="2141966" y="2028276"/>
                  <a:pt x="2147962" y="2028915"/>
                  <a:pt x="2152386" y="2029013"/>
                </a:cubicBezTo>
                <a:cubicBezTo>
                  <a:pt x="2173215" y="2029436"/>
                  <a:pt x="2200985" y="1999599"/>
                  <a:pt x="2216025" y="1999599"/>
                </a:cubicBezTo>
                <a:cubicBezTo>
                  <a:pt x="2231065" y="1999599"/>
                  <a:pt x="2262304" y="2033234"/>
                  <a:pt x="2273874" y="2028600"/>
                </a:cubicBezTo>
                <a:cubicBezTo>
                  <a:pt x="2285444" y="2023957"/>
                  <a:pt x="2279664" y="1988011"/>
                  <a:pt x="2279664" y="1988011"/>
                </a:cubicBezTo>
                <a:cubicBezTo>
                  <a:pt x="2279664" y="1988011"/>
                  <a:pt x="2361921" y="1983368"/>
                  <a:pt x="2378120" y="1963654"/>
                </a:cubicBezTo>
                <a:cubicBezTo>
                  <a:pt x="2394320" y="1943940"/>
                  <a:pt x="2367711" y="1891654"/>
                  <a:pt x="2367711" y="1891654"/>
                </a:cubicBezTo>
                <a:cubicBezTo>
                  <a:pt x="2367711" y="1891654"/>
                  <a:pt x="2311011" y="1885850"/>
                  <a:pt x="2293445" y="1877734"/>
                </a:cubicBezTo>
                <a:cubicBezTo>
                  <a:pt x="2275879" y="1869618"/>
                  <a:pt x="2284294" y="1835984"/>
                  <a:pt x="2284294" y="1835984"/>
                </a:cubicBezTo>
                <a:cubicBezTo>
                  <a:pt x="2284294" y="1835984"/>
                  <a:pt x="2298174" y="1800038"/>
                  <a:pt x="2320163" y="1779164"/>
                </a:cubicBezTo>
                <a:cubicBezTo>
                  <a:pt x="2342143" y="1758289"/>
                  <a:pt x="2331733" y="1726986"/>
                  <a:pt x="2344463" y="1704842"/>
                </a:cubicBezTo>
                <a:cubicBezTo>
                  <a:pt x="2357183" y="1682806"/>
                  <a:pt x="2374542" y="1695565"/>
                  <a:pt x="2374542" y="1695565"/>
                </a:cubicBezTo>
                <a:cubicBezTo>
                  <a:pt x="2374542" y="1695565"/>
                  <a:pt x="2382642" y="1711797"/>
                  <a:pt x="2395372" y="1717601"/>
                </a:cubicBezTo>
                <a:cubicBezTo>
                  <a:pt x="2408102" y="1723395"/>
                  <a:pt x="2435871" y="1677012"/>
                  <a:pt x="2435871" y="1677012"/>
                </a:cubicBezTo>
                <a:lnTo>
                  <a:pt x="2493721" y="1677012"/>
                </a:lnTo>
                <a:cubicBezTo>
                  <a:pt x="2526120" y="1677012"/>
                  <a:pt x="2535380" y="1657298"/>
                  <a:pt x="2535380" y="1657298"/>
                </a:cubicBezTo>
                <a:cubicBezTo>
                  <a:pt x="2535380" y="1657298"/>
                  <a:pt x="2533060" y="1629468"/>
                  <a:pt x="2542320" y="1621136"/>
                </a:cubicBezTo>
                <a:cubicBezTo>
                  <a:pt x="2551580" y="1612814"/>
                  <a:pt x="2596699" y="1634102"/>
                  <a:pt x="2596699" y="1634102"/>
                </a:cubicBezTo>
                <a:cubicBezTo>
                  <a:pt x="2596699" y="1634102"/>
                  <a:pt x="2617529" y="1621352"/>
                  <a:pt x="2617529" y="1610915"/>
                </a:cubicBezTo>
                <a:cubicBezTo>
                  <a:pt x="2617529" y="1600477"/>
                  <a:pt x="2581659" y="1577281"/>
                  <a:pt x="2593229" y="1548290"/>
                </a:cubicBezTo>
                <a:cubicBezTo>
                  <a:pt x="2604799" y="1519299"/>
                  <a:pt x="2687056" y="1498424"/>
                  <a:pt x="2687056" y="1498424"/>
                </a:cubicBezTo>
                <a:cubicBezTo>
                  <a:pt x="2687056" y="1498424"/>
                  <a:pt x="2676646" y="1438121"/>
                  <a:pt x="2687056" y="1427585"/>
                </a:cubicBezTo>
                <a:cubicBezTo>
                  <a:pt x="2697476" y="1417148"/>
                  <a:pt x="2739125" y="1380041"/>
                  <a:pt x="2731242" y="1363701"/>
                </a:cubicBezTo>
                <a:lnTo>
                  <a:pt x="2731763" y="1363278"/>
                </a:lnTo>
                <a:close/>
              </a:path>
            </a:pathLst>
          </a:custGeom>
          <a:solidFill>
            <a:srgbClr val="3566FC"/>
          </a:solidFill>
          <a:ln w="9827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en-CZ"/>
          </a:p>
        </p:txBody>
      </p:sp>
      <p:sp>
        <p:nvSpPr>
          <p:cNvPr id="113" name="Freeform 112">
            <a:hlinkClick r:id="rId15"/>
            <a:extLst>
              <a:ext uri="{FF2B5EF4-FFF2-40B4-BE49-F238E27FC236}">
                <a16:creationId xmlns:a16="http://schemas.microsoft.com/office/drawing/2014/main" id="{AB348E66-56FE-9A08-BB21-EF92630E742F}"/>
              </a:ext>
            </a:extLst>
          </p:cNvPr>
          <p:cNvSpPr/>
          <p:nvPr/>
        </p:nvSpPr>
        <p:spPr>
          <a:xfrm>
            <a:off x="9488644" y="4274191"/>
            <a:ext cx="1653049" cy="1380610"/>
          </a:xfrm>
          <a:custGeom>
            <a:avLst/>
            <a:gdLst>
              <a:gd name="connsiteX0" fmla="*/ 1595863 w 1653049"/>
              <a:gd name="connsiteY0" fmla="*/ 197872 h 1380610"/>
              <a:gd name="connsiteX1" fmla="*/ 1585454 w 1653049"/>
              <a:gd name="connsiteY1" fmla="*/ 171734 h 1380610"/>
              <a:gd name="connsiteX2" fmla="*/ 1536854 w 1653049"/>
              <a:gd name="connsiteY2" fmla="*/ 154332 h 1380610"/>
              <a:gd name="connsiteX3" fmla="*/ 1521176 w 1653049"/>
              <a:gd name="connsiteY3" fmla="*/ 123029 h 1380610"/>
              <a:gd name="connsiteX4" fmla="*/ 1514235 w 1653049"/>
              <a:gd name="connsiteY4" fmla="*/ 89926 h 1380610"/>
              <a:gd name="connsiteX5" fmla="*/ 1467317 w 1653049"/>
              <a:gd name="connsiteY5" fmla="*/ 74216 h 1380610"/>
              <a:gd name="connsiteX6" fmla="*/ 1382219 w 1653049"/>
              <a:gd name="connsiteY6" fmla="*/ 74216 h 1380610"/>
              <a:gd name="connsiteX7" fmla="*/ 1337100 w 1653049"/>
              <a:gd name="connsiteY7" fmla="*/ 51551 h 1380610"/>
              <a:gd name="connsiteX8" fmla="*/ 1314481 w 1653049"/>
              <a:gd name="connsiteY8" fmla="*/ 35840 h 1380610"/>
              <a:gd name="connsiteX9" fmla="*/ 1295332 w 1653049"/>
              <a:gd name="connsiteY9" fmla="*/ 46386 h 1380610"/>
              <a:gd name="connsiteX10" fmla="*/ 1274513 w 1653049"/>
              <a:gd name="connsiteY10" fmla="*/ 35840 h 1380610"/>
              <a:gd name="connsiteX11" fmla="*/ 1215494 w 1653049"/>
              <a:gd name="connsiteY11" fmla="*/ 35840 h 1380610"/>
              <a:gd name="connsiteX12" fmla="*/ 1139026 w 1653049"/>
              <a:gd name="connsiteY12" fmla="*/ 74216 h 1380610"/>
              <a:gd name="connsiteX13" fmla="*/ 1100837 w 1653049"/>
              <a:gd name="connsiteY13" fmla="*/ 63778 h 1380610"/>
              <a:gd name="connsiteX14" fmla="*/ 1078228 w 1653049"/>
              <a:gd name="connsiteY14" fmla="*/ 10430 h 1380610"/>
              <a:gd name="connsiteX15" fmla="*/ 1009851 w 1653049"/>
              <a:gd name="connsiteY15" fmla="*/ 1056 h 1380610"/>
              <a:gd name="connsiteX16" fmla="*/ 995972 w 1653049"/>
              <a:gd name="connsiteY16" fmla="*/ 55554 h 1380610"/>
              <a:gd name="connsiteX17" fmla="*/ 962412 w 1653049"/>
              <a:gd name="connsiteY17" fmla="*/ 63670 h 1380610"/>
              <a:gd name="connsiteX18" fmla="*/ 935802 w 1653049"/>
              <a:gd name="connsiteY18" fmla="*/ 47439 h 1380610"/>
              <a:gd name="connsiteX19" fmla="*/ 912662 w 1653049"/>
              <a:gd name="connsiteY19" fmla="*/ 45117 h 1380610"/>
              <a:gd name="connsiteX20" fmla="*/ 888363 w 1653049"/>
              <a:gd name="connsiteY20" fmla="*/ 86867 h 1380610"/>
              <a:gd name="connsiteX21" fmla="*/ 849014 w 1653049"/>
              <a:gd name="connsiteY21" fmla="*/ 103099 h 1380610"/>
              <a:gd name="connsiteX22" fmla="*/ 849014 w 1653049"/>
              <a:gd name="connsiteY22" fmla="*/ 128617 h 1380610"/>
              <a:gd name="connsiteX23" fmla="*/ 839764 w 1653049"/>
              <a:gd name="connsiteY23" fmla="*/ 164563 h 1380610"/>
              <a:gd name="connsiteX24" fmla="*/ 820094 w 1653049"/>
              <a:gd name="connsiteY24" fmla="*/ 200508 h 1380610"/>
              <a:gd name="connsiteX25" fmla="*/ 757605 w 1653049"/>
              <a:gd name="connsiteY25" fmla="*/ 213267 h 1380610"/>
              <a:gd name="connsiteX26" fmla="*/ 721736 w 1653049"/>
              <a:gd name="connsiteY26" fmla="*/ 169196 h 1380610"/>
              <a:gd name="connsiteX27" fmla="*/ 704386 w 1653049"/>
              <a:gd name="connsiteY27" fmla="*/ 163402 h 1380610"/>
              <a:gd name="connsiteX28" fmla="*/ 690496 w 1653049"/>
              <a:gd name="connsiteY28" fmla="*/ 206312 h 1380610"/>
              <a:gd name="connsiteX29" fmla="*/ 658834 w 1653049"/>
              <a:gd name="connsiteY29" fmla="*/ 200508 h 1380610"/>
              <a:gd name="connsiteX30" fmla="*/ 641897 w 1653049"/>
              <a:gd name="connsiteY30" fmla="*/ 195875 h 1380610"/>
              <a:gd name="connsiteX31" fmla="*/ 629177 w 1653049"/>
              <a:gd name="connsiteY31" fmla="*/ 212106 h 1380610"/>
              <a:gd name="connsiteX32" fmla="*/ 658097 w 1653049"/>
              <a:gd name="connsiteY32" fmla="*/ 263133 h 1380610"/>
              <a:gd name="connsiteX33" fmla="*/ 622227 w 1653049"/>
              <a:gd name="connsiteY33" fmla="*/ 300240 h 1380610"/>
              <a:gd name="connsiteX34" fmla="*/ 522620 w 1653049"/>
              <a:gd name="connsiteY34" fmla="*/ 293285 h 1380610"/>
              <a:gd name="connsiteX35" fmla="*/ 479801 w 1653049"/>
              <a:gd name="connsiteY35" fmla="*/ 308355 h 1380610"/>
              <a:gd name="connsiteX36" fmla="*/ 498320 w 1653049"/>
              <a:gd name="connsiteY36" fmla="*/ 352427 h 1380610"/>
              <a:gd name="connsiteX37" fmla="*/ 449721 w 1653049"/>
              <a:gd name="connsiteY37" fmla="*/ 394167 h 1380610"/>
              <a:gd name="connsiteX38" fmla="*/ 420792 w 1653049"/>
              <a:gd name="connsiteY38" fmla="*/ 357060 h 1380610"/>
              <a:gd name="connsiteX39" fmla="*/ 336225 w 1653049"/>
              <a:gd name="connsiteY39" fmla="*/ 353588 h 1380610"/>
              <a:gd name="connsiteX40" fmla="*/ 326965 w 1653049"/>
              <a:gd name="connsiteY40" fmla="*/ 296757 h 1380610"/>
              <a:gd name="connsiteX41" fmla="*/ 302665 w 1653049"/>
              <a:gd name="connsiteY41" fmla="*/ 290963 h 1380610"/>
              <a:gd name="connsiteX42" fmla="*/ 270266 w 1653049"/>
              <a:gd name="connsiteY42" fmla="*/ 344311 h 1380610"/>
              <a:gd name="connsiteX43" fmla="*/ 295725 w 1653049"/>
              <a:gd name="connsiteY43" fmla="*/ 399971 h 1380610"/>
              <a:gd name="connsiteX44" fmla="*/ 295725 w 1653049"/>
              <a:gd name="connsiteY44" fmla="*/ 435917 h 1380610"/>
              <a:gd name="connsiteX45" fmla="*/ 250596 w 1653049"/>
              <a:gd name="connsiteY45" fmla="*/ 450997 h 1380610"/>
              <a:gd name="connsiteX46" fmla="*/ 204317 w 1653049"/>
              <a:gd name="connsiteY46" fmla="*/ 516042 h 1380610"/>
              <a:gd name="connsiteX47" fmla="*/ 94281 w 1653049"/>
              <a:gd name="connsiteY47" fmla="*/ 519515 h 1380610"/>
              <a:gd name="connsiteX48" fmla="*/ 81561 w 1653049"/>
              <a:gd name="connsiteY48" fmla="*/ 584560 h 1380610"/>
              <a:gd name="connsiteX49" fmla="*/ 45691 w 1653049"/>
              <a:gd name="connsiteY49" fmla="*/ 584560 h 1380610"/>
              <a:gd name="connsiteX50" fmla="*/ 19072 w 1653049"/>
              <a:gd name="connsiteY50" fmla="*/ 637908 h 1380610"/>
              <a:gd name="connsiteX51" fmla="*/ 19072 w 1653049"/>
              <a:gd name="connsiteY51" fmla="*/ 707596 h 1380610"/>
              <a:gd name="connsiteX52" fmla="*/ 49161 w 1653049"/>
              <a:gd name="connsiteY52" fmla="*/ 752818 h 1380610"/>
              <a:gd name="connsiteX53" fmla="*/ 42211 w 1653049"/>
              <a:gd name="connsiteY53" fmla="*/ 778326 h 1380610"/>
              <a:gd name="connsiteX54" fmla="*/ 68831 w 1653049"/>
              <a:gd name="connsiteY54" fmla="*/ 791086 h 1380610"/>
              <a:gd name="connsiteX55" fmla="*/ 101230 w 1653049"/>
              <a:gd name="connsiteY55" fmla="*/ 780648 h 1380610"/>
              <a:gd name="connsiteX56" fmla="*/ 123210 w 1653049"/>
              <a:gd name="connsiteY56" fmla="*/ 796880 h 1380610"/>
              <a:gd name="connsiteX57" fmla="*/ 117430 w 1653049"/>
              <a:gd name="connsiteY57" fmla="*/ 823559 h 1380610"/>
              <a:gd name="connsiteX58" fmla="*/ 52523 w 1653049"/>
              <a:gd name="connsiteY58" fmla="*/ 866459 h 1380610"/>
              <a:gd name="connsiteX59" fmla="*/ 36323 w 1653049"/>
              <a:gd name="connsiteY59" fmla="*/ 912852 h 1380610"/>
              <a:gd name="connsiteX60" fmla="*/ 14550 w 1653049"/>
              <a:gd name="connsiteY60" fmla="*/ 924441 h 1380610"/>
              <a:gd name="connsiteX61" fmla="*/ 454 w 1653049"/>
              <a:gd name="connsiteY61" fmla="*/ 937200 h 1380610"/>
              <a:gd name="connsiteX62" fmla="*/ 10874 w 1653049"/>
              <a:gd name="connsiteY62" fmla="*/ 973146 h 1380610"/>
              <a:gd name="connsiteX63" fmla="*/ 45583 w 1653049"/>
              <a:gd name="connsiteY63" fmla="*/ 982422 h 1380610"/>
              <a:gd name="connsiteX64" fmla="*/ 80292 w 1653049"/>
              <a:gd name="connsiteY64" fmla="*/ 958075 h 1380610"/>
              <a:gd name="connsiteX65" fmla="*/ 123426 w 1653049"/>
              <a:gd name="connsiteY65" fmla="*/ 940683 h 1380610"/>
              <a:gd name="connsiteX66" fmla="*/ 145092 w 1653049"/>
              <a:gd name="connsiteY66" fmla="*/ 952281 h 1380610"/>
              <a:gd name="connsiteX67" fmla="*/ 153191 w 1653049"/>
              <a:gd name="connsiteY67" fmla="*/ 1016056 h 1380610"/>
              <a:gd name="connsiteX68" fmla="*/ 141621 w 1653049"/>
              <a:gd name="connsiteY68" fmla="*/ 1054324 h 1380610"/>
              <a:gd name="connsiteX69" fmla="*/ 153506 w 1653049"/>
              <a:gd name="connsiteY69" fmla="*/ 1063601 h 1380610"/>
              <a:gd name="connsiteX70" fmla="*/ 191371 w 1653049"/>
              <a:gd name="connsiteY70" fmla="*/ 1063601 h 1380610"/>
              <a:gd name="connsiteX71" fmla="*/ 224931 w 1653049"/>
              <a:gd name="connsiteY71" fmla="*/ 1089119 h 1380610"/>
              <a:gd name="connsiteX72" fmla="*/ 272370 w 1653049"/>
              <a:gd name="connsiteY72" fmla="*/ 1101868 h 1380610"/>
              <a:gd name="connsiteX73" fmla="*/ 320969 w 1653049"/>
              <a:gd name="connsiteY73" fmla="*/ 1094913 h 1380610"/>
              <a:gd name="connsiteX74" fmla="*/ 320969 w 1653049"/>
              <a:gd name="connsiteY74" fmla="*/ 1134341 h 1380610"/>
              <a:gd name="connsiteX75" fmla="*/ 334849 w 1653049"/>
              <a:gd name="connsiteY75" fmla="*/ 1165653 h 1380610"/>
              <a:gd name="connsiteX76" fmla="*/ 367248 w 1653049"/>
              <a:gd name="connsiteY76" fmla="*/ 1158689 h 1380610"/>
              <a:gd name="connsiteX77" fmla="*/ 425107 w 1653049"/>
              <a:gd name="connsiteY77" fmla="*/ 1205082 h 1380610"/>
              <a:gd name="connsiteX78" fmla="*/ 492324 w 1653049"/>
              <a:gd name="connsiteY78" fmla="*/ 1186528 h 1380610"/>
              <a:gd name="connsiteX79" fmla="*/ 522404 w 1653049"/>
              <a:gd name="connsiteY79" fmla="*/ 1183046 h 1380610"/>
              <a:gd name="connsiteX80" fmla="*/ 530504 w 1653049"/>
              <a:gd name="connsiteY80" fmla="*/ 1202760 h 1380610"/>
              <a:gd name="connsiteX81" fmla="*/ 567533 w 1653049"/>
              <a:gd name="connsiteY81" fmla="*/ 1208131 h 1380610"/>
              <a:gd name="connsiteX82" fmla="*/ 580263 w 1653049"/>
              <a:gd name="connsiteY82" fmla="*/ 1228269 h 1380610"/>
              <a:gd name="connsiteX83" fmla="*/ 564064 w 1653049"/>
              <a:gd name="connsiteY83" fmla="*/ 1256098 h 1380610"/>
              <a:gd name="connsiteX84" fmla="*/ 602243 w 1653049"/>
              <a:gd name="connsiteY84" fmla="*/ 1267697 h 1380610"/>
              <a:gd name="connsiteX85" fmla="*/ 670620 w 1653049"/>
              <a:gd name="connsiteY85" fmla="*/ 1288571 h 1380610"/>
              <a:gd name="connsiteX86" fmla="*/ 717116 w 1653049"/>
              <a:gd name="connsiteY86" fmla="*/ 1380610 h 1380610"/>
              <a:gd name="connsiteX87" fmla="*/ 760023 w 1653049"/>
              <a:gd name="connsiteY87" fmla="*/ 1379971 h 1380610"/>
              <a:gd name="connsiteX88" fmla="*/ 793160 w 1653049"/>
              <a:gd name="connsiteY88" fmla="*/ 1366897 h 1380610"/>
              <a:gd name="connsiteX89" fmla="*/ 824616 w 1653049"/>
              <a:gd name="connsiteY89" fmla="*/ 1318831 h 1380610"/>
              <a:gd name="connsiteX90" fmla="*/ 850803 w 1653049"/>
              <a:gd name="connsiteY90" fmla="*/ 1269812 h 1380610"/>
              <a:gd name="connsiteX91" fmla="*/ 866481 w 1653049"/>
              <a:gd name="connsiteY91" fmla="*/ 1247038 h 1380610"/>
              <a:gd name="connsiteX92" fmla="*/ 888255 w 1653049"/>
              <a:gd name="connsiteY92" fmla="*/ 1231328 h 1380610"/>
              <a:gd name="connsiteX93" fmla="*/ 925805 w 1653049"/>
              <a:gd name="connsiteY93" fmla="*/ 1226055 h 1380610"/>
              <a:gd name="connsiteX94" fmla="*/ 967671 w 1653049"/>
              <a:gd name="connsiteY94" fmla="*/ 1226055 h 1380610"/>
              <a:gd name="connsiteX95" fmla="*/ 999963 w 1653049"/>
              <a:gd name="connsiteY95" fmla="*/ 1224265 h 1380610"/>
              <a:gd name="connsiteX96" fmla="*/ 1019111 w 1653049"/>
              <a:gd name="connsiteY96" fmla="*/ 1213719 h 1380610"/>
              <a:gd name="connsiteX97" fmla="*/ 1045298 w 1653049"/>
              <a:gd name="connsiteY97" fmla="*/ 1175245 h 1380610"/>
              <a:gd name="connsiteX98" fmla="*/ 1045298 w 1653049"/>
              <a:gd name="connsiteY98" fmla="*/ 1142034 h 1380610"/>
              <a:gd name="connsiteX99" fmla="*/ 1047087 w 1653049"/>
              <a:gd name="connsiteY99" fmla="*/ 1072031 h 1380610"/>
              <a:gd name="connsiteX100" fmla="*/ 1054981 w 1653049"/>
              <a:gd name="connsiteY100" fmla="*/ 1051058 h 1380610"/>
              <a:gd name="connsiteX101" fmla="*/ 1075073 w 1653049"/>
              <a:gd name="connsiteY101" fmla="*/ 1028284 h 1380610"/>
              <a:gd name="connsiteX102" fmla="*/ 1100424 w 1653049"/>
              <a:gd name="connsiteY102" fmla="*/ 1019539 h 1380610"/>
              <a:gd name="connsiteX103" fmla="*/ 1146704 w 1653049"/>
              <a:gd name="connsiteY103" fmla="*/ 1014266 h 1380610"/>
              <a:gd name="connsiteX104" fmla="*/ 1192039 w 1653049"/>
              <a:gd name="connsiteY104" fmla="*/ 1023011 h 1380610"/>
              <a:gd name="connsiteX105" fmla="*/ 1237375 w 1653049"/>
              <a:gd name="connsiteY105" fmla="*/ 1000248 h 1380610"/>
              <a:gd name="connsiteX106" fmla="*/ 1260938 w 1653049"/>
              <a:gd name="connsiteY106" fmla="*/ 964401 h 1380610"/>
              <a:gd name="connsiteX107" fmla="*/ 1280087 w 1653049"/>
              <a:gd name="connsiteY107" fmla="*/ 939945 h 1380610"/>
              <a:gd name="connsiteX108" fmla="*/ 1286181 w 1653049"/>
              <a:gd name="connsiteY108" fmla="*/ 923280 h 1380610"/>
              <a:gd name="connsiteX109" fmla="*/ 1293131 w 1653049"/>
              <a:gd name="connsiteY109" fmla="*/ 890925 h 1380610"/>
              <a:gd name="connsiteX110" fmla="*/ 1291341 w 1653049"/>
              <a:gd name="connsiteY110" fmla="*/ 855078 h 1380610"/>
              <a:gd name="connsiteX111" fmla="*/ 1287872 w 1653049"/>
              <a:gd name="connsiteY111" fmla="*/ 837577 h 1380610"/>
              <a:gd name="connsiteX112" fmla="*/ 1280922 w 1653049"/>
              <a:gd name="connsiteY112" fmla="*/ 805212 h 1380610"/>
              <a:gd name="connsiteX113" fmla="*/ 1298390 w 1653049"/>
              <a:gd name="connsiteY113" fmla="*/ 774637 h 1380610"/>
              <a:gd name="connsiteX114" fmla="*/ 1315848 w 1653049"/>
              <a:gd name="connsiteY114" fmla="*/ 747545 h 1380610"/>
              <a:gd name="connsiteX115" fmla="*/ 1318482 w 1653049"/>
              <a:gd name="connsiteY115" fmla="*/ 725726 h 1380610"/>
              <a:gd name="connsiteX116" fmla="*/ 1321952 w 1653049"/>
              <a:gd name="connsiteY116" fmla="*/ 630421 h 1380610"/>
              <a:gd name="connsiteX117" fmla="*/ 1319318 w 1653049"/>
              <a:gd name="connsiteY117" fmla="*/ 585829 h 1380610"/>
              <a:gd name="connsiteX118" fmla="*/ 1322788 w 1653049"/>
              <a:gd name="connsiteY118" fmla="*/ 565691 h 1380610"/>
              <a:gd name="connsiteX119" fmla="*/ 1353300 w 1653049"/>
              <a:gd name="connsiteY119" fmla="*/ 535117 h 1380610"/>
              <a:gd name="connsiteX120" fmla="*/ 1362864 w 1653049"/>
              <a:gd name="connsiteY120" fmla="*/ 517616 h 1380610"/>
              <a:gd name="connsiteX121" fmla="*/ 1365499 w 1653049"/>
              <a:gd name="connsiteY121" fmla="*/ 490524 h 1380610"/>
              <a:gd name="connsiteX122" fmla="*/ 1382957 w 1653049"/>
              <a:gd name="connsiteY122" fmla="*/ 479988 h 1380610"/>
              <a:gd name="connsiteX123" fmla="*/ 1426612 w 1653049"/>
              <a:gd name="connsiteY123" fmla="*/ 462487 h 1380610"/>
              <a:gd name="connsiteX124" fmla="*/ 1503403 w 1653049"/>
              <a:gd name="connsiteY124" fmla="*/ 430123 h 1380610"/>
              <a:gd name="connsiteX125" fmla="*/ 1588078 w 1653049"/>
              <a:gd name="connsiteY125" fmla="*/ 398594 h 1380610"/>
              <a:gd name="connsiteX126" fmla="*/ 1632578 w 1653049"/>
              <a:gd name="connsiteY126" fmla="*/ 372348 h 1380610"/>
              <a:gd name="connsiteX127" fmla="*/ 1652661 w 1653049"/>
              <a:gd name="connsiteY127" fmla="*/ 312890 h 1380610"/>
              <a:gd name="connsiteX128" fmla="*/ 1641307 w 1653049"/>
              <a:gd name="connsiteY128" fmla="*/ 270934 h 1380610"/>
              <a:gd name="connsiteX129" fmla="*/ 1633207 w 1653049"/>
              <a:gd name="connsiteY129" fmla="*/ 256178 h 1380610"/>
              <a:gd name="connsiteX130" fmla="*/ 1595863 w 1653049"/>
              <a:gd name="connsiteY130" fmla="*/ 240251 h 1380610"/>
              <a:gd name="connsiteX131" fmla="*/ 1595863 w 1653049"/>
              <a:gd name="connsiteY131" fmla="*/ 196711 h 1380610"/>
              <a:gd name="connsiteX132" fmla="*/ 1595863 w 1653049"/>
              <a:gd name="connsiteY132" fmla="*/ 197872 h 138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1653049" h="1380610">
                <a:moveTo>
                  <a:pt x="1595863" y="197872"/>
                </a:moveTo>
                <a:cubicBezTo>
                  <a:pt x="1595863" y="182171"/>
                  <a:pt x="1585454" y="171734"/>
                  <a:pt x="1585454" y="171734"/>
                </a:cubicBezTo>
                <a:cubicBezTo>
                  <a:pt x="1585454" y="171734"/>
                  <a:pt x="1543794" y="157814"/>
                  <a:pt x="1536854" y="154332"/>
                </a:cubicBezTo>
                <a:cubicBezTo>
                  <a:pt x="1529914" y="150859"/>
                  <a:pt x="1524645" y="128194"/>
                  <a:pt x="1521176" y="123029"/>
                </a:cubicBezTo>
                <a:cubicBezTo>
                  <a:pt x="1517705" y="117756"/>
                  <a:pt x="1514235" y="89926"/>
                  <a:pt x="1514235" y="89926"/>
                </a:cubicBezTo>
                <a:cubicBezTo>
                  <a:pt x="1514235" y="89926"/>
                  <a:pt x="1493406" y="74216"/>
                  <a:pt x="1467317" y="74216"/>
                </a:cubicBezTo>
                <a:lnTo>
                  <a:pt x="1382219" y="74216"/>
                </a:lnTo>
                <a:cubicBezTo>
                  <a:pt x="1382219" y="74216"/>
                  <a:pt x="1345721" y="60296"/>
                  <a:pt x="1337100" y="51551"/>
                </a:cubicBezTo>
                <a:cubicBezTo>
                  <a:pt x="1328469" y="42795"/>
                  <a:pt x="1314481" y="35840"/>
                  <a:pt x="1314481" y="35840"/>
                </a:cubicBezTo>
                <a:lnTo>
                  <a:pt x="1295332" y="46386"/>
                </a:lnTo>
                <a:lnTo>
                  <a:pt x="1274513" y="35840"/>
                </a:lnTo>
                <a:cubicBezTo>
                  <a:pt x="1274513" y="35840"/>
                  <a:pt x="1236323" y="27193"/>
                  <a:pt x="1215494" y="35840"/>
                </a:cubicBezTo>
                <a:cubicBezTo>
                  <a:pt x="1194674" y="44487"/>
                  <a:pt x="1139026" y="74216"/>
                  <a:pt x="1139026" y="74216"/>
                </a:cubicBezTo>
                <a:lnTo>
                  <a:pt x="1100837" y="63778"/>
                </a:lnTo>
                <a:cubicBezTo>
                  <a:pt x="1100837" y="63778"/>
                  <a:pt x="1095578" y="25511"/>
                  <a:pt x="1078228" y="10430"/>
                </a:cubicBezTo>
                <a:cubicBezTo>
                  <a:pt x="1060869" y="-4640"/>
                  <a:pt x="1009851" y="1056"/>
                  <a:pt x="1009851" y="1056"/>
                </a:cubicBezTo>
                <a:lnTo>
                  <a:pt x="995972" y="55554"/>
                </a:lnTo>
                <a:cubicBezTo>
                  <a:pt x="995972" y="55554"/>
                  <a:pt x="978612" y="63670"/>
                  <a:pt x="962412" y="63670"/>
                </a:cubicBezTo>
                <a:cubicBezTo>
                  <a:pt x="946212" y="63670"/>
                  <a:pt x="935802" y="47439"/>
                  <a:pt x="935802" y="47439"/>
                </a:cubicBezTo>
                <a:lnTo>
                  <a:pt x="912662" y="45117"/>
                </a:lnTo>
                <a:cubicBezTo>
                  <a:pt x="912662" y="45117"/>
                  <a:pt x="908033" y="78751"/>
                  <a:pt x="888363" y="86867"/>
                </a:cubicBezTo>
                <a:cubicBezTo>
                  <a:pt x="868693" y="94983"/>
                  <a:pt x="849014" y="103099"/>
                  <a:pt x="849014" y="103099"/>
                </a:cubicBezTo>
                <a:lnTo>
                  <a:pt x="849014" y="128617"/>
                </a:lnTo>
                <a:cubicBezTo>
                  <a:pt x="849014" y="128617"/>
                  <a:pt x="850173" y="154125"/>
                  <a:pt x="839764" y="164563"/>
                </a:cubicBezTo>
                <a:cubicBezTo>
                  <a:pt x="829344" y="175000"/>
                  <a:pt x="820094" y="200508"/>
                  <a:pt x="820094" y="200508"/>
                </a:cubicBezTo>
                <a:cubicBezTo>
                  <a:pt x="820094" y="200508"/>
                  <a:pt x="773805" y="216750"/>
                  <a:pt x="757605" y="213267"/>
                </a:cubicBezTo>
                <a:cubicBezTo>
                  <a:pt x="741405" y="209785"/>
                  <a:pt x="726366" y="173839"/>
                  <a:pt x="721736" y="169196"/>
                </a:cubicBezTo>
                <a:cubicBezTo>
                  <a:pt x="717116" y="164563"/>
                  <a:pt x="704386" y="163402"/>
                  <a:pt x="704386" y="163402"/>
                </a:cubicBezTo>
                <a:cubicBezTo>
                  <a:pt x="704386" y="163402"/>
                  <a:pt x="693966" y="199347"/>
                  <a:pt x="690496" y="206312"/>
                </a:cubicBezTo>
                <a:cubicBezTo>
                  <a:pt x="687026" y="213267"/>
                  <a:pt x="669666" y="206312"/>
                  <a:pt x="658834" y="200508"/>
                </a:cubicBezTo>
                <a:cubicBezTo>
                  <a:pt x="648001" y="194714"/>
                  <a:pt x="641897" y="195875"/>
                  <a:pt x="641897" y="195875"/>
                </a:cubicBezTo>
                <a:lnTo>
                  <a:pt x="629177" y="212106"/>
                </a:lnTo>
                <a:cubicBezTo>
                  <a:pt x="629177" y="212106"/>
                  <a:pt x="653467" y="243419"/>
                  <a:pt x="658097" y="263133"/>
                </a:cubicBezTo>
                <a:cubicBezTo>
                  <a:pt x="662727" y="282847"/>
                  <a:pt x="645377" y="296757"/>
                  <a:pt x="622227" y="300240"/>
                </a:cubicBezTo>
                <a:cubicBezTo>
                  <a:pt x="599088" y="303722"/>
                  <a:pt x="544600" y="292124"/>
                  <a:pt x="522620" y="293285"/>
                </a:cubicBezTo>
                <a:cubicBezTo>
                  <a:pt x="500631" y="294445"/>
                  <a:pt x="479801" y="308355"/>
                  <a:pt x="479801" y="308355"/>
                </a:cubicBezTo>
                <a:cubicBezTo>
                  <a:pt x="479801" y="308355"/>
                  <a:pt x="496001" y="324597"/>
                  <a:pt x="498320" y="352427"/>
                </a:cubicBezTo>
                <a:cubicBezTo>
                  <a:pt x="500631" y="380257"/>
                  <a:pt x="449721" y="394167"/>
                  <a:pt x="449721" y="394167"/>
                </a:cubicBezTo>
                <a:cubicBezTo>
                  <a:pt x="449721" y="394167"/>
                  <a:pt x="439302" y="388373"/>
                  <a:pt x="420792" y="357060"/>
                </a:cubicBezTo>
                <a:cubicBezTo>
                  <a:pt x="402282" y="325748"/>
                  <a:pt x="343165" y="366337"/>
                  <a:pt x="336225" y="353588"/>
                </a:cubicBezTo>
                <a:cubicBezTo>
                  <a:pt x="329275" y="340829"/>
                  <a:pt x="326965" y="296757"/>
                  <a:pt x="326965" y="296757"/>
                </a:cubicBezTo>
                <a:lnTo>
                  <a:pt x="302665" y="290963"/>
                </a:lnTo>
                <a:cubicBezTo>
                  <a:pt x="302665" y="290963"/>
                  <a:pt x="277206" y="306034"/>
                  <a:pt x="270266" y="344311"/>
                </a:cubicBezTo>
                <a:cubicBezTo>
                  <a:pt x="263326" y="382579"/>
                  <a:pt x="294566" y="391855"/>
                  <a:pt x="295725" y="399971"/>
                </a:cubicBezTo>
                <a:cubicBezTo>
                  <a:pt x="296876" y="408087"/>
                  <a:pt x="295725" y="435917"/>
                  <a:pt x="295725" y="435917"/>
                </a:cubicBezTo>
                <a:cubicBezTo>
                  <a:pt x="295725" y="435917"/>
                  <a:pt x="273736" y="439399"/>
                  <a:pt x="250596" y="450997"/>
                </a:cubicBezTo>
                <a:cubicBezTo>
                  <a:pt x="227456" y="462586"/>
                  <a:pt x="204317" y="516042"/>
                  <a:pt x="204317" y="516042"/>
                </a:cubicBezTo>
                <a:cubicBezTo>
                  <a:pt x="204317" y="516042"/>
                  <a:pt x="107010" y="511399"/>
                  <a:pt x="94281" y="519515"/>
                </a:cubicBezTo>
                <a:cubicBezTo>
                  <a:pt x="81561" y="527631"/>
                  <a:pt x="81561" y="584560"/>
                  <a:pt x="81561" y="584560"/>
                </a:cubicBezTo>
                <a:lnTo>
                  <a:pt x="45691" y="584560"/>
                </a:lnTo>
                <a:cubicBezTo>
                  <a:pt x="45691" y="584560"/>
                  <a:pt x="23702" y="617033"/>
                  <a:pt x="19072" y="637908"/>
                </a:cubicBezTo>
                <a:cubicBezTo>
                  <a:pt x="14442" y="658783"/>
                  <a:pt x="12132" y="704113"/>
                  <a:pt x="19072" y="707596"/>
                </a:cubicBezTo>
                <a:cubicBezTo>
                  <a:pt x="26021" y="711068"/>
                  <a:pt x="49161" y="752818"/>
                  <a:pt x="49161" y="752818"/>
                </a:cubicBezTo>
                <a:lnTo>
                  <a:pt x="42211" y="778326"/>
                </a:lnTo>
                <a:lnTo>
                  <a:pt x="68831" y="791086"/>
                </a:lnTo>
                <a:cubicBezTo>
                  <a:pt x="68831" y="791086"/>
                  <a:pt x="91971" y="779487"/>
                  <a:pt x="101230" y="780648"/>
                </a:cubicBezTo>
                <a:cubicBezTo>
                  <a:pt x="110480" y="781809"/>
                  <a:pt x="123210" y="796880"/>
                  <a:pt x="123210" y="796880"/>
                </a:cubicBezTo>
                <a:cubicBezTo>
                  <a:pt x="123210" y="796880"/>
                  <a:pt x="125530" y="816594"/>
                  <a:pt x="117430" y="823559"/>
                </a:cubicBezTo>
                <a:cubicBezTo>
                  <a:pt x="109330" y="830514"/>
                  <a:pt x="58411" y="847906"/>
                  <a:pt x="52523" y="866459"/>
                </a:cubicBezTo>
                <a:cubicBezTo>
                  <a:pt x="46743" y="885013"/>
                  <a:pt x="36323" y="912852"/>
                  <a:pt x="36323" y="912852"/>
                </a:cubicBezTo>
                <a:lnTo>
                  <a:pt x="14550" y="924441"/>
                </a:lnTo>
                <a:cubicBezTo>
                  <a:pt x="14550" y="924441"/>
                  <a:pt x="-3016" y="936039"/>
                  <a:pt x="454" y="937200"/>
                </a:cubicBezTo>
                <a:cubicBezTo>
                  <a:pt x="3924" y="938361"/>
                  <a:pt x="10874" y="973146"/>
                  <a:pt x="10874" y="973146"/>
                </a:cubicBezTo>
                <a:lnTo>
                  <a:pt x="45583" y="982422"/>
                </a:lnTo>
                <a:lnTo>
                  <a:pt x="80292" y="958075"/>
                </a:lnTo>
                <a:lnTo>
                  <a:pt x="123426" y="940683"/>
                </a:lnTo>
                <a:lnTo>
                  <a:pt x="145092" y="952281"/>
                </a:lnTo>
                <a:cubicBezTo>
                  <a:pt x="145092" y="952281"/>
                  <a:pt x="155501" y="1012574"/>
                  <a:pt x="153191" y="1016056"/>
                </a:cubicBezTo>
                <a:cubicBezTo>
                  <a:pt x="150881" y="1019539"/>
                  <a:pt x="141621" y="1054324"/>
                  <a:pt x="141621" y="1054324"/>
                </a:cubicBezTo>
                <a:lnTo>
                  <a:pt x="153506" y="1063601"/>
                </a:lnTo>
                <a:lnTo>
                  <a:pt x="191371" y="1063601"/>
                </a:lnTo>
                <a:cubicBezTo>
                  <a:pt x="191371" y="1063601"/>
                  <a:pt x="221460" y="1086797"/>
                  <a:pt x="224931" y="1089119"/>
                </a:cubicBezTo>
                <a:cubicBezTo>
                  <a:pt x="228400" y="1091431"/>
                  <a:pt x="265430" y="1104190"/>
                  <a:pt x="272370" y="1101868"/>
                </a:cubicBezTo>
                <a:cubicBezTo>
                  <a:pt x="279310" y="1099546"/>
                  <a:pt x="320969" y="1094913"/>
                  <a:pt x="320969" y="1094913"/>
                </a:cubicBezTo>
                <a:cubicBezTo>
                  <a:pt x="320969" y="1094913"/>
                  <a:pt x="327909" y="1120421"/>
                  <a:pt x="320969" y="1134341"/>
                </a:cubicBezTo>
                <a:cubicBezTo>
                  <a:pt x="314029" y="1148251"/>
                  <a:pt x="334849" y="1165653"/>
                  <a:pt x="334849" y="1165653"/>
                </a:cubicBezTo>
                <a:lnTo>
                  <a:pt x="367248" y="1158689"/>
                </a:lnTo>
                <a:cubicBezTo>
                  <a:pt x="367248" y="1158689"/>
                  <a:pt x="410068" y="1193483"/>
                  <a:pt x="425107" y="1205082"/>
                </a:cubicBezTo>
                <a:cubicBezTo>
                  <a:pt x="440147" y="1216670"/>
                  <a:pt x="481806" y="1192323"/>
                  <a:pt x="492324" y="1186528"/>
                </a:cubicBezTo>
                <a:cubicBezTo>
                  <a:pt x="502734" y="1180724"/>
                  <a:pt x="522404" y="1183046"/>
                  <a:pt x="522404" y="1183046"/>
                </a:cubicBezTo>
                <a:lnTo>
                  <a:pt x="530504" y="1202760"/>
                </a:lnTo>
                <a:lnTo>
                  <a:pt x="567533" y="1208131"/>
                </a:lnTo>
                <a:cubicBezTo>
                  <a:pt x="567533" y="1208131"/>
                  <a:pt x="583733" y="1223635"/>
                  <a:pt x="580263" y="1228269"/>
                </a:cubicBezTo>
                <a:cubicBezTo>
                  <a:pt x="576793" y="1232912"/>
                  <a:pt x="561743" y="1251465"/>
                  <a:pt x="564064" y="1256098"/>
                </a:cubicBezTo>
                <a:cubicBezTo>
                  <a:pt x="566373" y="1260742"/>
                  <a:pt x="602243" y="1267697"/>
                  <a:pt x="602243" y="1267697"/>
                </a:cubicBezTo>
                <a:lnTo>
                  <a:pt x="670620" y="1288571"/>
                </a:lnTo>
                <a:cubicBezTo>
                  <a:pt x="670620" y="1288571"/>
                  <a:pt x="699019" y="1337808"/>
                  <a:pt x="717116" y="1380610"/>
                </a:cubicBezTo>
                <a:cubicBezTo>
                  <a:pt x="733521" y="1379971"/>
                  <a:pt x="760023" y="1379971"/>
                  <a:pt x="760023" y="1379971"/>
                </a:cubicBezTo>
                <a:cubicBezTo>
                  <a:pt x="760023" y="1379971"/>
                  <a:pt x="788855" y="1379135"/>
                  <a:pt x="793160" y="1366897"/>
                </a:cubicBezTo>
                <a:cubicBezTo>
                  <a:pt x="797476" y="1354669"/>
                  <a:pt x="824616" y="1318831"/>
                  <a:pt x="824616" y="1318831"/>
                </a:cubicBezTo>
                <a:lnTo>
                  <a:pt x="850803" y="1269812"/>
                </a:lnTo>
                <a:cubicBezTo>
                  <a:pt x="850803" y="1269812"/>
                  <a:pt x="863012" y="1250619"/>
                  <a:pt x="866481" y="1247038"/>
                </a:cubicBezTo>
                <a:cubicBezTo>
                  <a:pt x="869952" y="1243448"/>
                  <a:pt x="881315" y="1233964"/>
                  <a:pt x="888255" y="1231328"/>
                </a:cubicBezTo>
                <a:cubicBezTo>
                  <a:pt x="895195" y="1228692"/>
                  <a:pt x="925805" y="1226055"/>
                  <a:pt x="925805" y="1226055"/>
                </a:cubicBezTo>
                <a:lnTo>
                  <a:pt x="967671" y="1226055"/>
                </a:lnTo>
                <a:lnTo>
                  <a:pt x="999963" y="1224265"/>
                </a:lnTo>
                <a:cubicBezTo>
                  <a:pt x="999963" y="1224265"/>
                  <a:pt x="1006067" y="1221628"/>
                  <a:pt x="1019111" y="1213719"/>
                </a:cubicBezTo>
                <a:cubicBezTo>
                  <a:pt x="1032155" y="1205820"/>
                  <a:pt x="1044462" y="1181354"/>
                  <a:pt x="1045298" y="1175245"/>
                </a:cubicBezTo>
                <a:cubicBezTo>
                  <a:pt x="1046144" y="1169126"/>
                  <a:pt x="1045298" y="1142034"/>
                  <a:pt x="1045298" y="1142034"/>
                </a:cubicBezTo>
                <a:lnTo>
                  <a:pt x="1047087" y="1072031"/>
                </a:lnTo>
                <a:cubicBezTo>
                  <a:pt x="1047087" y="1072031"/>
                  <a:pt x="1049722" y="1057167"/>
                  <a:pt x="1054981" y="1051058"/>
                </a:cubicBezTo>
                <a:cubicBezTo>
                  <a:pt x="1060239" y="1044939"/>
                  <a:pt x="1071603" y="1030075"/>
                  <a:pt x="1075073" y="1028284"/>
                </a:cubicBezTo>
                <a:cubicBezTo>
                  <a:pt x="1078543" y="1026494"/>
                  <a:pt x="1100424" y="1019539"/>
                  <a:pt x="1100424" y="1019539"/>
                </a:cubicBezTo>
                <a:lnTo>
                  <a:pt x="1146704" y="1014266"/>
                </a:lnTo>
                <a:cubicBezTo>
                  <a:pt x="1146704" y="1014266"/>
                  <a:pt x="1159748" y="1026494"/>
                  <a:pt x="1192039" y="1023011"/>
                </a:cubicBezTo>
                <a:cubicBezTo>
                  <a:pt x="1224331" y="1019539"/>
                  <a:pt x="1237375" y="1000248"/>
                  <a:pt x="1237375" y="1000248"/>
                </a:cubicBezTo>
                <a:lnTo>
                  <a:pt x="1260938" y="964401"/>
                </a:lnTo>
                <a:lnTo>
                  <a:pt x="1280087" y="939945"/>
                </a:lnTo>
                <a:lnTo>
                  <a:pt x="1286181" y="923280"/>
                </a:lnTo>
                <a:lnTo>
                  <a:pt x="1293131" y="890925"/>
                </a:lnTo>
                <a:cubicBezTo>
                  <a:pt x="1293131" y="890925"/>
                  <a:pt x="1291341" y="857714"/>
                  <a:pt x="1291341" y="855078"/>
                </a:cubicBezTo>
                <a:cubicBezTo>
                  <a:pt x="1291341" y="852441"/>
                  <a:pt x="1287872" y="837577"/>
                  <a:pt x="1287872" y="837577"/>
                </a:cubicBezTo>
                <a:cubicBezTo>
                  <a:pt x="1287872" y="837577"/>
                  <a:pt x="1274827" y="825349"/>
                  <a:pt x="1280922" y="805212"/>
                </a:cubicBezTo>
                <a:cubicBezTo>
                  <a:pt x="1287026" y="785075"/>
                  <a:pt x="1298390" y="774637"/>
                  <a:pt x="1298390" y="774637"/>
                </a:cubicBezTo>
                <a:lnTo>
                  <a:pt x="1315848" y="747545"/>
                </a:lnTo>
                <a:lnTo>
                  <a:pt x="1318482" y="725726"/>
                </a:lnTo>
                <a:lnTo>
                  <a:pt x="1321952" y="630421"/>
                </a:lnTo>
                <a:lnTo>
                  <a:pt x="1319318" y="585829"/>
                </a:lnTo>
                <a:cubicBezTo>
                  <a:pt x="1319318" y="585829"/>
                  <a:pt x="1315003" y="577919"/>
                  <a:pt x="1322788" y="565691"/>
                </a:cubicBezTo>
                <a:cubicBezTo>
                  <a:pt x="1330681" y="553464"/>
                  <a:pt x="1353300" y="535117"/>
                  <a:pt x="1353300" y="535117"/>
                </a:cubicBezTo>
                <a:cubicBezTo>
                  <a:pt x="1353300" y="535117"/>
                  <a:pt x="1362029" y="524581"/>
                  <a:pt x="1362864" y="517616"/>
                </a:cubicBezTo>
                <a:cubicBezTo>
                  <a:pt x="1363709" y="510661"/>
                  <a:pt x="1363709" y="494006"/>
                  <a:pt x="1365499" y="490524"/>
                </a:cubicBezTo>
                <a:cubicBezTo>
                  <a:pt x="1367288" y="487051"/>
                  <a:pt x="1382121" y="482624"/>
                  <a:pt x="1382957" y="479988"/>
                </a:cubicBezTo>
                <a:cubicBezTo>
                  <a:pt x="1383802" y="477352"/>
                  <a:pt x="1426612" y="462487"/>
                  <a:pt x="1426612" y="462487"/>
                </a:cubicBezTo>
                <a:lnTo>
                  <a:pt x="1503403" y="430123"/>
                </a:lnTo>
                <a:lnTo>
                  <a:pt x="1588078" y="398594"/>
                </a:lnTo>
                <a:cubicBezTo>
                  <a:pt x="1588078" y="398594"/>
                  <a:pt x="1629944" y="386366"/>
                  <a:pt x="1632578" y="372348"/>
                </a:cubicBezTo>
                <a:cubicBezTo>
                  <a:pt x="1635203" y="358329"/>
                  <a:pt x="1656141" y="337346"/>
                  <a:pt x="1652661" y="312890"/>
                </a:cubicBezTo>
                <a:cubicBezTo>
                  <a:pt x="1649191" y="288435"/>
                  <a:pt x="1641307" y="270934"/>
                  <a:pt x="1641307" y="270934"/>
                </a:cubicBezTo>
                <a:lnTo>
                  <a:pt x="1633207" y="256178"/>
                </a:lnTo>
                <a:lnTo>
                  <a:pt x="1595863" y="240251"/>
                </a:lnTo>
                <a:lnTo>
                  <a:pt x="1595863" y="196711"/>
                </a:lnTo>
                <a:lnTo>
                  <a:pt x="1595863" y="197872"/>
                </a:lnTo>
                <a:close/>
              </a:path>
            </a:pathLst>
          </a:custGeom>
          <a:solidFill>
            <a:srgbClr val="3566FC"/>
          </a:solidFill>
          <a:ln w="9827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en-CZ"/>
          </a:p>
        </p:txBody>
      </p:sp>
      <p:sp>
        <p:nvSpPr>
          <p:cNvPr id="114" name="Freeform 113">
            <a:hlinkClick r:id="rId16"/>
            <a:extLst>
              <a:ext uri="{FF2B5EF4-FFF2-40B4-BE49-F238E27FC236}">
                <a16:creationId xmlns:a16="http://schemas.microsoft.com/office/drawing/2014/main" id="{E974C614-1995-97D4-2411-DDC7DB9D29FB}"/>
              </a:ext>
            </a:extLst>
          </p:cNvPr>
          <p:cNvSpPr/>
          <p:nvPr/>
        </p:nvSpPr>
        <p:spPr>
          <a:xfrm>
            <a:off x="5753267" y="3172398"/>
            <a:ext cx="598965" cy="410535"/>
          </a:xfrm>
          <a:custGeom>
            <a:avLst/>
            <a:gdLst>
              <a:gd name="connsiteX0" fmla="*/ 105190 w 598965"/>
              <a:gd name="connsiteY0" fmla="*/ 84336 h 410535"/>
              <a:gd name="connsiteX1" fmla="*/ 0 w 598965"/>
              <a:gd name="connsiteY1" fmla="*/ 121236 h 410535"/>
              <a:gd name="connsiteX2" fmla="*/ 0 w 598965"/>
              <a:gd name="connsiteY2" fmla="*/ 137054 h 410535"/>
              <a:gd name="connsiteX3" fmla="*/ 52600 w 598965"/>
              <a:gd name="connsiteY3" fmla="*/ 168682 h 410535"/>
              <a:gd name="connsiteX4" fmla="*/ 42072 w 598965"/>
              <a:gd name="connsiteY4" fmla="*/ 210845 h 410535"/>
              <a:gd name="connsiteX5" fmla="*/ 78895 w 598965"/>
              <a:gd name="connsiteY5" fmla="*/ 247745 h 410535"/>
              <a:gd name="connsiteX6" fmla="*/ 115708 w 598965"/>
              <a:gd name="connsiteY6" fmla="*/ 321545 h 410535"/>
              <a:gd name="connsiteX7" fmla="*/ 136744 w 598965"/>
              <a:gd name="connsiteY7" fmla="*/ 363708 h 410535"/>
              <a:gd name="connsiteX8" fmla="*/ 142003 w 598965"/>
              <a:gd name="connsiteY8" fmla="*/ 405880 h 410535"/>
              <a:gd name="connsiteX9" fmla="*/ 173567 w 598965"/>
              <a:gd name="connsiteY9" fmla="*/ 405880 h 410535"/>
              <a:gd name="connsiteX10" fmla="*/ 305053 w 598965"/>
              <a:gd name="connsiteY10" fmla="*/ 379526 h 410535"/>
              <a:gd name="connsiteX11" fmla="*/ 368161 w 598965"/>
              <a:gd name="connsiteY11" fmla="*/ 358445 h 410535"/>
              <a:gd name="connsiteX12" fmla="*/ 436538 w 598965"/>
              <a:gd name="connsiteY12" fmla="*/ 321545 h 410535"/>
              <a:gd name="connsiteX13" fmla="*/ 489128 w 598965"/>
              <a:gd name="connsiteY13" fmla="*/ 321545 h 410535"/>
              <a:gd name="connsiteX14" fmla="*/ 557505 w 598965"/>
              <a:gd name="connsiteY14" fmla="*/ 321545 h 410535"/>
              <a:gd name="connsiteX15" fmla="*/ 557505 w 598965"/>
              <a:gd name="connsiteY15" fmla="*/ 300453 h 410535"/>
              <a:gd name="connsiteX16" fmla="*/ 541728 w 598965"/>
              <a:gd name="connsiteY16" fmla="*/ 268836 h 410535"/>
              <a:gd name="connsiteX17" fmla="*/ 541728 w 598965"/>
              <a:gd name="connsiteY17" fmla="*/ 247745 h 410535"/>
              <a:gd name="connsiteX18" fmla="*/ 541728 w 598965"/>
              <a:gd name="connsiteY18" fmla="*/ 210845 h 410535"/>
              <a:gd name="connsiteX19" fmla="*/ 594318 w 598965"/>
              <a:gd name="connsiteY19" fmla="*/ 168682 h 410535"/>
              <a:gd name="connsiteX20" fmla="*/ 594318 w 598965"/>
              <a:gd name="connsiteY20" fmla="*/ 137054 h 410535"/>
              <a:gd name="connsiteX21" fmla="*/ 541728 w 598965"/>
              <a:gd name="connsiteY21" fmla="*/ 105427 h 410535"/>
              <a:gd name="connsiteX22" fmla="*/ 515433 w 598965"/>
              <a:gd name="connsiteY22" fmla="*/ 79073 h 410535"/>
              <a:gd name="connsiteX23" fmla="*/ 478610 w 598965"/>
              <a:gd name="connsiteY23" fmla="*/ 73800 h 410535"/>
              <a:gd name="connsiteX24" fmla="*/ 473351 w 598965"/>
              <a:gd name="connsiteY24" fmla="*/ 36900 h 410535"/>
              <a:gd name="connsiteX25" fmla="*/ 436538 w 598965"/>
              <a:gd name="connsiteY25" fmla="*/ 10546 h 410535"/>
              <a:gd name="connsiteX26" fmla="*/ 394456 w 598965"/>
              <a:gd name="connsiteY26" fmla="*/ 0 h 410535"/>
              <a:gd name="connsiteX27" fmla="*/ 315571 w 598965"/>
              <a:gd name="connsiteY27" fmla="*/ 0 h 410535"/>
              <a:gd name="connsiteX28" fmla="*/ 210381 w 598965"/>
              <a:gd name="connsiteY28" fmla="*/ 36900 h 410535"/>
              <a:gd name="connsiteX29" fmla="*/ 173567 w 598965"/>
              <a:gd name="connsiteY29" fmla="*/ 79073 h 410535"/>
              <a:gd name="connsiteX30" fmla="*/ 168308 w 598965"/>
              <a:gd name="connsiteY30" fmla="*/ 105427 h 410535"/>
              <a:gd name="connsiteX31" fmla="*/ 105190 w 598965"/>
              <a:gd name="connsiteY31" fmla="*/ 84336 h 410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98965" h="410535">
                <a:moveTo>
                  <a:pt x="105190" y="84336"/>
                </a:moveTo>
                <a:cubicBezTo>
                  <a:pt x="96776" y="80125"/>
                  <a:pt x="31554" y="107178"/>
                  <a:pt x="0" y="121236"/>
                </a:cubicBezTo>
                <a:lnTo>
                  <a:pt x="0" y="137054"/>
                </a:lnTo>
                <a:lnTo>
                  <a:pt x="52600" y="168682"/>
                </a:lnTo>
                <a:cubicBezTo>
                  <a:pt x="49091" y="177466"/>
                  <a:pt x="42072" y="198194"/>
                  <a:pt x="42072" y="210845"/>
                </a:cubicBezTo>
                <a:cubicBezTo>
                  <a:pt x="42072" y="223495"/>
                  <a:pt x="66618" y="240721"/>
                  <a:pt x="78895" y="247745"/>
                </a:cubicBezTo>
                <a:lnTo>
                  <a:pt x="115708" y="321545"/>
                </a:lnTo>
                <a:lnTo>
                  <a:pt x="136744" y="363708"/>
                </a:lnTo>
                <a:lnTo>
                  <a:pt x="142003" y="405880"/>
                </a:lnTo>
                <a:cubicBezTo>
                  <a:pt x="152521" y="409392"/>
                  <a:pt x="173567" y="414311"/>
                  <a:pt x="173567" y="405880"/>
                </a:cubicBezTo>
                <a:cubicBezTo>
                  <a:pt x="173567" y="395335"/>
                  <a:pt x="268230" y="384799"/>
                  <a:pt x="305053" y="379526"/>
                </a:cubicBezTo>
                <a:cubicBezTo>
                  <a:pt x="341866" y="374253"/>
                  <a:pt x="357643" y="363708"/>
                  <a:pt x="368161" y="358445"/>
                </a:cubicBezTo>
                <a:cubicBezTo>
                  <a:pt x="378679" y="353172"/>
                  <a:pt x="410243" y="321545"/>
                  <a:pt x="436538" y="321545"/>
                </a:cubicBezTo>
                <a:lnTo>
                  <a:pt x="489128" y="321545"/>
                </a:lnTo>
                <a:cubicBezTo>
                  <a:pt x="506665" y="323296"/>
                  <a:pt x="544884" y="325755"/>
                  <a:pt x="557505" y="321545"/>
                </a:cubicBezTo>
                <a:cubicBezTo>
                  <a:pt x="570127" y="317324"/>
                  <a:pt x="562764" y="305726"/>
                  <a:pt x="557505" y="300453"/>
                </a:cubicBezTo>
                <a:cubicBezTo>
                  <a:pt x="552246" y="291668"/>
                  <a:pt x="541728" y="273046"/>
                  <a:pt x="541728" y="268836"/>
                </a:cubicBezTo>
                <a:lnTo>
                  <a:pt x="541728" y="247745"/>
                </a:lnTo>
                <a:lnTo>
                  <a:pt x="541728" y="210845"/>
                </a:lnTo>
                <a:cubicBezTo>
                  <a:pt x="541728" y="198194"/>
                  <a:pt x="576792" y="177466"/>
                  <a:pt x="594318" y="168682"/>
                </a:cubicBezTo>
                <a:cubicBezTo>
                  <a:pt x="597828" y="159897"/>
                  <a:pt x="602733" y="141275"/>
                  <a:pt x="594318" y="137054"/>
                </a:cubicBezTo>
                <a:cubicBezTo>
                  <a:pt x="585904" y="132834"/>
                  <a:pt x="555755" y="114212"/>
                  <a:pt x="541728" y="105427"/>
                </a:cubicBezTo>
                <a:lnTo>
                  <a:pt x="515433" y="79073"/>
                </a:lnTo>
                <a:lnTo>
                  <a:pt x="478610" y="73800"/>
                </a:lnTo>
                <a:cubicBezTo>
                  <a:pt x="476860" y="66776"/>
                  <a:pt x="473351" y="49551"/>
                  <a:pt x="473351" y="36900"/>
                </a:cubicBezTo>
                <a:cubicBezTo>
                  <a:pt x="473351" y="21091"/>
                  <a:pt x="441797" y="15819"/>
                  <a:pt x="436538" y="10546"/>
                </a:cubicBezTo>
                <a:cubicBezTo>
                  <a:pt x="432331" y="6325"/>
                  <a:pt x="406733" y="1761"/>
                  <a:pt x="394456" y="0"/>
                </a:cubicBezTo>
                <a:lnTo>
                  <a:pt x="315571" y="0"/>
                </a:lnTo>
                <a:lnTo>
                  <a:pt x="210381" y="36900"/>
                </a:lnTo>
                <a:cubicBezTo>
                  <a:pt x="199862" y="42173"/>
                  <a:pt x="177774" y="57991"/>
                  <a:pt x="173567" y="79073"/>
                </a:cubicBezTo>
                <a:lnTo>
                  <a:pt x="168308" y="105427"/>
                </a:lnTo>
                <a:cubicBezTo>
                  <a:pt x="150772" y="100154"/>
                  <a:pt x="113605" y="88556"/>
                  <a:pt x="105190" y="84336"/>
                </a:cubicBezTo>
                <a:close/>
              </a:path>
            </a:pathLst>
          </a:custGeom>
          <a:solidFill>
            <a:srgbClr val="3566FC"/>
          </a:solidFill>
          <a:ln w="9827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en-CZ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B993AD-929C-DD41-1D92-51CC77DD54ED}"/>
              </a:ext>
            </a:extLst>
          </p:cNvPr>
          <p:cNvSpPr txBox="1"/>
          <p:nvPr/>
        </p:nvSpPr>
        <p:spPr>
          <a:xfrm>
            <a:off x="720166" y="685604"/>
            <a:ext cx="5308599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4000" noProof="0" dirty="0">
                <a:solidFill>
                  <a:srgbClr val="3566FC"/>
                </a:solidFill>
                <a:latin typeface="Georgia"/>
              </a:rPr>
              <a:t>Kde nás najdete</a:t>
            </a: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AECC7E33-74FF-13FA-4EA3-F938592E083D}"/>
              </a:ext>
            </a:extLst>
          </p:cNvPr>
          <p:cNvGrpSpPr/>
          <p:nvPr/>
        </p:nvGrpSpPr>
        <p:grpSpPr>
          <a:xfrm>
            <a:off x="5374241" y="2629132"/>
            <a:ext cx="1472400" cy="743419"/>
            <a:chOff x="5374241" y="2629132"/>
            <a:chExt cx="1472400" cy="743419"/>
          </a:xfrm>
        </p:grpSpPr>
        <p:sp>
          <p:nvSpPr>
            <p:cNvPr id="51" name="Rounded Rectangle 50">
              <a:hlinkClick r:id="rId16"/>
              <a:extLst>
                <a:ext uri="{FF2B5EF4-FFF2-40B4-BE49-F238E27FC236}">
                  <a16:creationId xmlns:a16="http://schemas.microsoft.com/office/drawing/2014/main" id="{EEB057DA-607A-AC07-D280-FB209751DAEF}"/>
                </a:ext>
              </a:extLst>
            </p:cNvPr>
            <p:cNvSpPr/>
            <p:nvPr/>
          </p:nvSpPr>
          <p:spPr>
            <a:xfrm>
              <a:off x="5374241" y="2629132"/>
              <a:ext cx="1472400" cy="549242"/>
            </a:xfrm>
            <a:prstGeom prst="roundRect">
              <a:avLst>
                <a:gd name="adj" fmla="val 1765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  <p:sp>
          <p:nvSpPr>
            <p:cNvPr id="142" name="Freeform 141">
              <a:hlinkClick r:id="rId16"/>
              <a:extLst>
                <a:ext uri="{FF2B5EF4-FFF2-40B4-BE49-F238E27FC236}">
                  <a16:creationId xmlns:a16="http://schemas.microsoft.com/office/drawing/2014/main" id="{FC0C00D4-3DD0-B5D6-3592-E0003A661913}"/>
                </a:ext>
              </a:extLst>
            </p:cNvPr>
            <p:cNvSpPr/>
            <p:nvPr/>
          </p:nvSpPr>
          <p:spPr>
            <a:xfrm>
              <a:off x="5585650" y="2847389"/>
              <a:ext cx="1049583" cy="122549"/>
            </a:xfrm>
            <a:custGeom>
              <a:avLst/>
              <a:gdLst>
                <a:gd name="connsiteX0" fmla="*/ 19553 w 1049583"/>
                <a:gd name="connsiteY0" fmla="*/ 23806 h 122549"/>
                <a:gd name="connsiteX1" fmla="*/ 40657 w 1049583"/>
                <a:gd name="connsiteY1" fmla="*/ 29499 h 122549"/>
                <a:gd name="connsiteX2" fmla="*/ 47279 w 1049583"/>
                <a:gd name="connsiteY2" fmla="*/ 45542 h 122549"/>
                <a:gd name="connsiteX3" fmla="*/ 44485 w 1049583"/>
                <a:gd name="connsiteY3" fmla="*/ 57031 h 122549"/>
                <a:gd name="connsiteX4" fmla="*/ 35278 w 1049583"/>
                <a:gd name="connsiteY4" fmla="*/ 65622 h 122549"/>
                <a:gd name="connsiteX5" fmla="*/ 17794 w 1049583"/>
                <a:gd name="connsiteY5" fmla="*/ 68934 h 122549"/>
                <a:gd name="connsiteX6" fmla="*/ 9311 w 1049583"/>
                <a:gd name="connsiteY6" fmla="*/ 68934 h 122549"/>
                <a:gd name="connsiteX7" fmla="*/ 9311 w 1049583"/>
                <a:gd name="connsiteY7" fmla="*/ 97708 h 122549"/>
                <a:gd name="connsiteX8" fmla="*/ 0 w 1049583"/>
                <a:gd name="connsiteY8" fmla="*/ 97708 h 122549"/>
                <a:gd name="connsiteX9" fmla="*/ 0 w 1049583"/>
                <a:gd name="connsiteY9" fmla="*/ 23806 h 122549"/>
                <a:gd name="connsiteX10" fmla="*/ 19553 w 1049583"/>
                <a:gd name="connsiteY10" fmla="*/ 23806 h 122549"/>
                <a:gd name="connsiteX11" fmla="*/ 18725 w 1049583"/>
                <a:gd name="connsiteY11" fmla="*/ 31776 h 122549"/>
                <a:gd name="connsiteX12" fmla="*/ 9311 w 1049583"/>
                <a:gd name="connsiteY12" fmla="*/ 31776 h 122549"/>
                <a:gd name="connsiteX13" fmla="*/ 9311 w 1049583"/>
                <a:gd name="connsiteY13" fmla="*/ 60964 h 122549"/>
                <a:gd name="connsiteX14" fmla="*/ 16760 w 1049583"/>
                <a:gd name="connsiteY14" fmla="*/ 60964 h 122549"/>
                <a:gd name="connsiteX15" fmla="*/ 32484 w 1049583"/>
                <a:gd name="connsiteY15" fmla="*/ 57549 h 122549"/>
                <a:gd name="connsiteX16" fmla="*/ 37657 w 1049583"/>
                <a:gd name="connsiteY16" fmla="*/ 45956 h 122549"/>
                <a:gd name="connsiteX17" fmla="*/ 33002 w 1049583"/>
                <a:gd name="connsiteY17" fmla="*/ 35295 h 122549"/>
                <a:gd name="connsiteX18" fmla="*/ 18725 w 1049583"/>
                <a:gd name="connsiteY18" fmla="*/ 31776 h 122549"/>
                <a:gd name="connsiteX19" fmla="*/ 87264 w 1049583"/>
                <a:gd name="connsiteY19" fmla="*/ 41195 h 122549"/>
                <a:gd name="connsiteX20" fmla="*/ 90574 w 1049583"/>
                <a:gd name="connsiteY20" fmla="*/ 41402 h 122549"/>
                <a:gd name="connsiteX21" fmla="*/ 93781 w 1049583"/>
                <a:gd name="connsiteY21" fmla="*/ 41816 h 122549"/>
                <a:gd name="connsiteX22" fmla="*/ 92643 w 1049583"/>
                <a:gd name="connsiteY22" fmla="*/ 50200 h 122549"/>
                <a:gd name="connsiteX23" fmla="*/ 89643 w 1049583"/>
                <a:gd name="connsiteY23" fmla="*/ 49682 h 122549"/>
                <a:gd name="connsiteX24" fmla="*/ 86643 w 1049583"/>
                <a:gd name="connsiteY24" fmla="*/ 49475 h 122549"/>
                <a:gd name="connsiteX25" fmla="*/ 78677 w 1049583"/>
                <a:gd name="connsiteY25" fmla="*/ 51856 h 122549"/>
                <a:gd name="connsiteX26" fmla="*/ 72676 w 1049583"/>
                <a:gd name="connsiteY26" fmla="*/ 58377 h 122549"/>
                <a:gd name="connsiteX27" fmla="*/ 70504 w 1049583"/>
                <a:gd name="connsiteY27" fmla="*/ 68106 h 122549"/>
                <a:gd name="connsiteX28" fmla="*/ 70504 w 1049583"/>
                <a:gd name="connsiteY28" fmla="*/ 97708 h 122549"/>
                <a:gd name="connsiteX29" fmla="*/ 61400 w 1049583"/>
                <a:gd name="connsiteY29" fmla="*/ 97708 h 122549"/>
                <a:gd name="connsiteX30" fmla="*/ 61400 w 1049583"/>
                <a:gd name="connsiteY30" fmla="*/ 42230 h 122549"/>
                <a:gd name="connsiteX31" fmla="*/ 68849 w 1049583"/>
                <a:gd name="connsiteY31" fmla="*/ 42230 h 122549"/>
                <a:gd name="connsiteX32" fmla="*/ 69883 w 1049583"/>
                <a:gd name="connsiteY32" fmla="*/ 52373 h 122549"/>
                <a:gd name="connsiteX33" fmla="*/ 70297 w 1049583"/>
                <a:gd name="connsiteY33" fmla="*/ 52373 h 122549"/>
                <a:gd name="connsiteX34" fmla="*/ 77125 w 1049583"/>
                <a:gd name="connsiteY34" fmla="*/ 44507 h 122549"/>
                <a:gd name="connsiteX35" fmla="*/ 87264 w 1049583"/>
                <a:gd name="connsiteY35" fmla="*/ 41195 h 122549"/>
                <a:gd name="connsiteX36" fmla="*/ 123110 w 1049583"/>
                <a:gd name="connsiteY36" fmla="*/ 41298 h 122549"/>
                <a:gd name="connsiteX37" fmla="*/ 138111 w 1049583"/>
                <a:gd name="connsiteY37" fmla="*/ 45749 h 122549"/>
                <a:gd name="connsiteX38" fmla="*/ 142974 w 1049583"/>
                <a:gd name="connsiteY38" fmla="*/ 59929 h 122549"/>
                <a:gd name="connsiteX39" fmla="*/ 142974 w 1049583"/>
                <a:gd name="connsiteY39" fmla="*/ 97708 h 122549"/>
                <a:gd name="connsiteX40" fmla="*/ 136352 w 1049583"/>
                <a:gd name="connsiteY40" fmla="*/ 97708 h 122549"/>
                <a:gd name="connsiteX41" fmla="*/ 134594 w 1049583"/>
                <a:gd name="connsiteY41" fmla="*/ 89842 h 122549"/>
                <a:gd name="connsiteX42" fmla="*/ 134180 w 1049583"/>
                <a:gd name="connsiteY42" fmla="*/ 89842 h 122549"/>
                <a:gd name="connsiteX43" fmla="*/ 126524 w 1049583"/>
                <a:gd name="connsiteY43" fmla="*/ 96570 h 122549"/>
                <a:gd name="connsiteX44" fmla="*/ 115558 w 1049583"/>
                <a:gd name="connsiteY44" fmla="*/ 98744 h 122549"/>
                <a:gd name="connsiteX45" fmla="*/ 103040 w 1049583"/>
                <a:gd name="connsiteY45" fmla="*/ 94810 h 122549"/>
                <a:gd name="connsiteX46" fmla="*/ 98075 w 1049583"/>
                <a:gd name="connsiteY46" fmla="*/ 82286 h 122549"/>
                <a:gd name="connsiteX47" fmla="*/ 104592 w 1049583"/>
                <a:gd name="connsiteY47" fmla="*/ 69555 h 122549"/>
                <a:gd name="connsiteX48" fmla="*/ 124662 w 1049583"/>
                <a:gd name="connsiteY48" fmla="*/ 64587 h 122549"/>
                <a:gd name="connsiteX49" fmla="*/ 134076 w 1049583"/>
                <a:gd name="connsiteY49" fmla="*/ 64276 h 122549"/>
                <a:gd name="connsiteX50" fmla="*/ 134076 w 1049583"/>
                <a:gd name="connsiteY50" fmla="*/ 60964 h 122549"/>
                <a:gd name="connsiteX51" fmla="*/ 131076 w 1049583"/>
                <a:gd name="connsiteY51" fmla="*/ 51338 h 122549"/>
                <a:gd name="connsiteX52" fmla="*/ 122593 w 1049583"/>
                <a:gd name="connsiteY52" fmla="*/ 48647 h 122549"/>
                <a:gd name="connsiteX53" fmla="*/ 114317 w 1049583"/>
                <a:gd name="connsiteY53" fmla="*/ 49993 h 122549"/>
                <a:gd name="connsiteX54" fmla="*/ 106972 w 1049583"/>
                <a:gd name="connsiteY54" fmla="*/ 52891 h 122549"/>
                <a:gd name="connsiteX55" fmla="*/ 104178 w 1049583"/>
                <a:gd name="connsiteY55" fmla="*/ 46060 h 122549"/>
                <a:gd name="connsiteX56" fmla="*/ 112765 w 1049583"/>
                <a:gd name="connsiteY56" fmla="*/ 42747 h 122549"/>
                <a:gd name="connsiteX57" fmla="*/ 123110 w 1049583"/>
                <a:gd name="connsiteY57" fmla="*/ 41298 h 122549"/>
                <a:gd name="connsiteX58" fmla="*/ 133973 w 1049583"/>
                <a:gd name="connsiteY58" fmla="*/ 70590 h 122549"/>
                <a:gd name="connsiteX59" fmla="*/ 125800 w 1049583"/>
                <a:gd name="connsiteY59" fmla="*/ 70901 h 122549"/>
                <a:gd name="connsiteX60" fmla="*/ 111420 w 1049583"/>
                <a:gd name="connsiteY60" fmla="*/ 74213 h 122549"/>
                <a:gd name="connsiteX61" fmla="*/ 107489 w 1049583"/>
                <a:gd name="connsiteY61" fmla="*/ 82390 h 122549"/>
                <a:gd name="connsiteX62" fmla="*/ 110282 w 1049583"/>
                <a:gd name="connsiteY62" fmla="*/ 89221 h 122549"/>
                <a:gd name="connsiteX63" fmla="*/ 117627 w 1049583"/>
                <a:gd name="connsiteY63" fmla="*/ 91395 h 122549"/>
                <a:gd name="connsiteX64" fmla="*/ 129214 w 1049583"/>
                <a:gd name="connsiteY64" fmla="*/ 87565 h 122549"/>
                <a:gd name="connsiteX65" fmla="*/ 133973 w 1049583"/>
                <a:gd name="connsiteY65" fmla="*/ 75558 h 122549"/>
                <a:gd name="connsiteX66" fmla="*/ 133973 w 1049583"/>
                <a:gd name="connsiteY66" fmla="*/ 70590 h 122549"/>
                <a:gd name="connsiteX67" fmla="*/ 169209 w 1049583"/>
                <a:gd name="connsiteY67" fmla="*/ 19045 h 122549"/>
                <a:gd name="connsiteX68" fmla="*/ 169209 w 1049583"/>
                <a:gd name="connsiteY68" fmla="*/ 42126 h 122549"/>
                <a:gd name="connsiteX69" fmla="*/ 168692 w 1049583"/>
                <a:gd name="connsiteY69" fmla="*/ 49889 h 122549"/>
                <a:gd name="connsiteX70" fmla="*/ 169313 w 1049583"/>
                <a:gd name="connsiteY70" fmla="*/ 49889 h 122549"/>
                <a:gd name="connsiteX71" fmla="*/ 176555 w 1049583"/>
                <a:gd name="connsiteY71" fmla="*/ 43472 h 122549"/>
                <a:gd name="connsiteX72" fmla="*/ 186590 w 1049583"/>
                <a:gd name="connsiteY72" fmla="*/ 41298 h 122549"/>
                <a:gd name="connsiteX73" fmla="*/ 201694 w 1049583"/>
                <a:gd name="connsiteY73" fmla="*/ 46163 h 122549"/>
                <a:gd name="connsiteX74" fmla="*/ 206867 w 1049583"/>
                <a:gd name="connsiteY74" fmla="*/ 61585 h 122549"/>
                <a:gd name="connsiteX75" fmla="*/ 206867 w 1049583"/>
                <a:gd name="connsiteY75" fmla="*/ 97708 h 122549"/>
                <a:gd name="connsiteX76" fmla="*/ 197866 w 1049583"/>
                <a:gd name="connsiteY76" fmla="*/ 97708 h 122549"/>
                <a:gd name="connsiteX77" fmla="*/ 197866 w 1049583"/>
                <a:gd name="connsiteY77" fmla="*/ 62206 h 122549"/>
                <a:gd name="connsiteX78" fmla="*/ 185452 w 1049583"/>
                <a:gd name="connsiteY78" fmla="*/ 48854 h 122549"/>
                <a:gd name="connsiteX79" fmla="*/ 172624 w 1049583"/>
                <a:gd name="connsiteY79" fmla="*/ 54133 h 122549"/>
                <a:gd name="connsiteX80" fmla="*/ 169209 w 1049583"/>
                <a:gd name="connsiteY80" fmla="*/ 69038 h 122549"/>
                <a:gd name="connsiteX81" fmla="*/ 169209 w 1049583"/>
                <a:gd name="connsiteY81" fmla="*/ 97708 h 122549"/>
                <a:gd name="connsiteX82" fmla="*/ 160105 w 1049583"/>
                <a:gd name="connsiteY82" fmla="*/ 97708 h 122549"/>
                <a:gd name="connsiteX83" fmla="*/ 160105 w 1049583"/>
                <a:gd name="connsiteY83" fmla="*/ 19045 h 122549"/>
                <a:gd name="connsiteX84" fmla="*/ 169209 w 1049583"/>
                <a:gd name="connsiteY84" fmla="*/ 19045 h 122549"/>
                <a:gd name="connsiteX85" fmla="*/ 245052 w 1049583"/>
                <a:gd name="connsiteY85" fmla="*/ 41298 h 122549"/>
                <a:gd name="connsiteX86" fmla="*/ 260053 w 1049583"/>
                <a:gd name="connsiteY86" fmla="*/ 45749 h 122549"/>
                <a:gd name="connsiteX87" fmla="*/ 264915 w 1049583"/>
                <a:gd name="connsiteY87" fmla="*/ 59929 h 122549"/>
                <a:gd name="connsiteX88" fmla="*/ 264915 w 1049583"/>
                <a:gd name="connsiteY88" fmla="*/ 97708 h 122549"/>
                <a:gd name="connsiteX89" fmla="*/ 258294 w 1049583"/>
                <a:gd name="connsiteY89" fmla="*/ 97708 h 122549"/>
                <a:gd name="connsiteX90" fmla="*/ 256535 w 1049583"/>
                <a:gd name="connsiteY90" fmla="*/ 89842 h 122549"/>
                <a:gd name="connsiteX91" fmla="*/ 256121 w 1049583"/>
                <a:gd name="connsiteY91" fmla="*/ 89842 h 122549"/>
                <a:gd name="connsiteX92" fmla="*/ 248466 w 1049583"/>
                <a:gd name="connsiteY92" fmla="*/ 96570 h 122549"/>
                <a:gd name="connsiteX93" fmla="*/ 237500 w 1049583"/>
                <a:gd name="connsiteY93" fmla="*/ 98744 h 122549"/>
                <a:gd name="connsiteX94" fmla="*/ 224982 w 1049583"/>
                <a:gd name="connsiteY94" fmla="*/ 94810 h 122549"/>
                <a:gd name="connsiteX95" fmla="*/ 220016 w 1049583"/>
                <a:gd name="connsiteY95" fmla="*/ 82286 h 122549"/>
                <a:gd name="connsiteX96" fmla="*/ 226534 w 1049583"/>
                <a:gd name="connsiteY96" fmla="*/ 69555 h 122549"/>
                <a:gd name="connsiteX97" fmla="*/ 246604 w 1049583"/>
                <a:gd name="connsiteY97" fmla="*/ 64587 h 122549"/>
                <a:gd name="connsiteX98" fmla="*/ 256018 w 1049583"/>
                <a:gd name="connsiteY98" fmla="*/ 64276 h 122549"/>
                <a:gd name="connsiteX99" fmla="*/ 256018 w 1049583"/>
                <a:gd name="connsiteY99" fmla="*/ 60964 h 122549"/>
                <a:gd name="connsiteX100" fmla="*/ 253018 w 1049583"/>
                <a:gd name="connsiteY100" fmla="*/ 51338 h 122549"/>
                <a:gd name="connsiteX101" fmla="*/ 244534 w 1049583"/>
                <a:gd name="connsiteY101" fmla="*/ 48647 h 122549"/>
                <a:gd name="connsiteX102" fmla="*/ 236258 w 1049583"/>
                <a:gd name="connsiteY102" fmla="*/ 49993 h 122549"/>
                <a:gd name="connsiteX103" fmla="*/ 228913 w 1049583"/>
                <a:gd name="connsiteY103" fmla="*/ 52891 h 122549"/>
                <a:gd name="connsiteX104" fmla="*/ 226120 w 1049583"/>
                <a:gd name="connsiteY104" fmla="*/ 46060 h 122549"/>
                <a:gd name="connsiteX105" fmla="*/ 234706 w 1049583"/>
                <a:gd name="connsiteY105" fmla="*/ 42747 h 122549"/>
                <a:gd name="connsiteX106" fmla="*/ 245052 w 1049583"/>
                <a:gd name="connsiteY106" fmla="*/ 41298 h 122549"/>
                <a:gd name="connsiteX107" fmla="*/ 255914 w 1049583"/>
                <a:gd name="connsiteY107" fmla="*/ 70590 h 122549"/>
                <a:gd name="connsiteX108" fmla="*/ 247741 w 1049583"/>
                <a:gd name="connsiteY108" fmla="*/ 70901 h 122549"/>
                <a:gd name="connsiteX109" fmla="*/ 233362 w 1049583"/>
                <a:gd name="connsiteY109" fmla="*/ 74213 h 122549"/>
                <a:gd name="connsiteX110" fmla="*/ 229430 w 1049583"/>
                <a:gd name="connsiteY110" fmla="*/ 82390 h 122549"/>
                <a:gd name="connsiteX111" fmla="*/ 232223 w 1049583"/>
                <a:gd name="connsiteY111" fmla="*/ 89221 h 122549"/>
                <a:gd name="connsiteX112" fmla="*/ 239569 w 1049583"/>
                <a:gd name="connsiteY112" fmla="*/ 91395 h 122549"/>
                <a:gd name="connsiteX113" fmla="*/ 251156 w 1049583"/>
                <a:gd name="connsiteY113" fmla="*/ 87565 h 122549"/>
                <a:gd name="connsiteX114" fmla="*/ 255914 w 1049583"/>
                <a:gd name="connsiteY114" fmla="*/ 75558 h 122549"/>
                <a:gd name="connsiteX115" fmla="*/ 255914 w 1049583"/>
                <a:gd name="connsiteY115" fmla="*/ 70590 h 122549"/>
                <a:gd name="connsiteX116" fmla="*/ 329925 w 1049583"/>
                <a:gd name="connsiteY116" fmla="*/ 41298 h 122549"/>
                <a:gd name="connsiteX117" fmla="*/ 344926 w 1049583"/>
                <a:gd name="connsiteY117" fmla="*/ 45749 h 122549"/>
                <a:gd name="connsiteX118" fmla="*/ 349789 w 1049583"/>
                <a:gd name="connsiteY118" fmla="*/ 59929 h 122549"/>
                <a:gd name="connsiteX119" fmla="*/ 349789 w 1049583"/>
                <a:gd name="connsiteY119" fmla="*/ 97708 h 122549"/>
                <a:gd name="connsiteX120" fmla="*/ 343168 w 1049583"/>
                <a:gd name="connsiteY120" fmla="*/ 97708 h 122549"/>
                <a:gd name="connsiteX121" fmla="*/ 341409 w 1049583"/>
                <a:gd name="connsiteY121" fmla="*/ 89842 h 122549"/>
                <a:gd name="connsiteX122" fmla="*/ 340995 w 1049583"/>
                <a:gd name="connsiteY122" fmla="*/ 89842 h 122549"/>
                <a:gd name="connsiteX123" fmla="*/ 333340 w 1049583"/>
                <a:gd name="connsiteY123" fmla="*/ 96570 h 122549"/>
                <a:gd name="connsiteX124" fmla="*/ 322373 w 1049583"/>
                <a:gd name="connsiteY124" fmla="*/ 98744 h 122549"/>
                <a:gd name="connsiteX125" fmla="*/ 309855 w 1049583"/>
                <a:gd name="connsiteY125" fmla="*/ 94810 h 122549"/>
                <a:gd name="connsiteX126" fmla="*/ 304890 w 1049583"/>
                <a:gd name="connsiteY126" fmla="*/ 82286 h 122549"/>
                <a:gd name="connsiteX127" fmla="*/ 311407 w 1049583"/>
                <a:gd name="connsiteY127" fmla="*/ 69555 h 122549"/>
                <a:gd name="connsiteX128" fmla="*/ 331477 w 1049583"/>
                <a:gd name="connsiteY128" fmla="*/ 64587 h 122549"/>
                <a:gd name="connsiteX129" fmla="*/ 340892 w 1049583"/>
                <a:gd name="connsiteY129" fmla="*/ 64276 h 122549"/>
                <a:gd name="connsiteX130" fmla="*/ 340892 w 1049583"/>
                <a:gd name="connsiteY130" fmla="*/ 60964 h 122549"/>
                <a:gd name="connsiteX131" fmla="*/ 337892 w 1049583"/>
                <a:gd name="connsiteY131" fmla="*/ 51338 h 122549"/>
                <a:gd name="connsiteX132" fmla="*/ 329408 w 1049583"/>
                <a:gd name="connsiteY132" fmla="*/ 48647 h 122549"/>
                <a:gd name="connsiteX133" fmla="*/ 321132 w 1049583"/>
                <a:gd name="connsiteY133" fmla="*/ 49993 h 122549"/>
                <a:gd name="connsiteX134" fmla="*/ 313787 w 1049583"/>
                <a:gd name="connsiteY134" fmla="*/ 52891 h 122549"/>
                <a:gd name="connsiteX135" fmla="*/ 310993 w 1049583"/>
                <a:gd name="connsiteY135" fmla="*/ 46060 h 122549"/>
                <a:gd name="connsiteX136" fmla="*/ 319580 w 1049583"/>
                <a:gd name="connsiteY136" fmla="*/ 42747 h 122549"/>
                <a:gd name="connsiteX137" fmla="*/ 329925 w 1049583"/>
                <a:gd name="connsiteY137" fmla="*/ 41298 h 122549"/>
                <a:gd name="connsiteX138" fmla="*/ 340788 w 1049583"/>
                <a:gd name="connsiteY138" fmla="*/ 70590 h 122549"/>
                <a:gd name="connsiteX139" fmla="*/ 332615 w 1049583"/>
                <a:gd name="connsiteY139" fmla="*/ 70901 h 122549"/>
                <a:gd name="connsiteX140" fmla="*/ 318235 w 1049583"/>
                <a:gd name="connsiteY140" fmla="*/ 74213 h 122549"/>
                <a:gd name="connsiteX141" fmla="*/ 314304 w 1049583"/>
                <a:gd name="connsiteY141" fmla="*/ 82390 h 122549"/>
                <a:gd name="connsiteX142" fmla="*/ 317097 w 1049583"/>
                <a:gd name="connsiteY142" fmla="*/ 89221 h 122549"/>
                <a:gd name="connsiteX143" fmla="*/ 324442 w 1049583"/>
                <a:gd name="connsiteY143" fmla="*/ 91395 h 122549"/>
                <a:gd name="connsiteX144" fmla="*/ 336029 w 1049583"/>
                <a:gd name="connsiteY144" fmla="*/ 87565 h 122549"/>
                <a:gd name="connsiteX145" fmla="*/ 340788 w 1049583"/>
                <a:gd name="connsiteY145" fmla="*/ 75558 h 122549"/>
                <a:gd name="connsiteX146" fmla="*/ 340788 w 1049583"/>
                <a:gd name="connsiteY146" fmla="*/ 70590 h 122549"/>
                <a:gd name="connsiteX147" fmla="*/ 436928 w 1049583"/>
                <a:gd name="connsiteY147" fmla="*/ 77939 h 122549"/>
                <a:gd name="connsiteX148" fmla="*/ 429790 w 1049583"/>
                <a:gd name="connsiteY148" fmla="*/ 93258 h 122549"/>
                <a:gd name="connsiteX149" fmla="*/ 410547 w 1049583"/>
                <a:gd name="connsiteY149" fmla="*/ 98744 h 122549"/>
                <a:gd name="connsiteX150" fmla="*/ 399064 w 1049583"/>
                <a:gd name="connsiteY150" fmla="*/ 97812 h 122549"/>
                <a:gd name="connsiteX151" fmla="*/ 390270 w 1049583"/>
                <a:gd name="connsiteY151" fmla="*/ 95224 h 122549"/>
                <a:gd name="connsiteX152" fmla="*/ 390270 w 1049583"/>
                <a:gd name="connsiteY152" fmla="*/ 86323 h 122549"/>
                <a:gd name="connsiteX153" fmla="*/ 399478 w 1049583"/>
                <a:gd name="connsiteY153" fmla="*/ 89325 h 122549"/>
                <a:gd name="connsiteX154" fmla="*/ 410961 w 1049583"/>
                <a:gd name="connsiteY154" fmla="*/ 90670 h 122549"/>
                <a:gd name="connsiteX155" fmla="*/ 423376 w 1049583"/>
                <a:gd name="connsiteY155" fmla="*/ 87462 h 122549"/>
                <a:gd name="connsiteX156" fmla="*/ 427617 w 1049583"/>
                <a:gd name="connsiteY156" fmla="*/ 78767 h 122549"/>
                <a:gd name="connsiteX157" fmla="*/ 426065 w 1049583"/>
                <a:gd name="connsiteY157" fmla="*/ 72660 h 122549"/>
                <a:gd name="connsiteX158" fmla="*/ 420686 w 1049583"/>
                <a:gd name="connsiteY158" fmla="*/ 68106 h 122549"/>
                <a:gd name="connsiteX159" fmla="*/ 410237 w 1049583"/>
                <a:gd name="connsiteY159" fmla="*/ 63552 h 122549"/>
                <a:gd name="connsiteX160" fmla="*/ 395960 w 1049583"/>
                <a:gd name="connsiteY160" fmla="*/ 55168 h 122549"/>
                <a:gd name="connsiteX161" fmla="*/ 391201 w 1049583"/>
                <a:gd name="connsiteY161" fmla="*/ 41609 h 122549"/>
                <a:gd name="connsiteX162" fmla="*/ 394202 w 1049583"/>
                <a:gd name="connsiteY162" fmla="*/ 31569 h 122549"/>
                <a:gd name="connsiteX163" fmla="*/ 402478 w 1049583"/>
                <a:gd name="connsiteY163" fmla="*/ 25048 h 122549"/>
                <a:gd name="connsiteX164" fmla="*/ 414789 w 1049583"/>
                <a:gd name="connsiteY164" fmla="*/ 22771 h 122549"/>
                <a:gd name="connsiteX165" fmla="*/ 425859 w 1049583"/>
                <a:gd name="connsiteY165" fmla="*/ 23910 h 122549"/>
                <a:gd name="connsiteX166" fmla="*/ 435169 w 1049583"/>
                <a:gd name="connsiteY166" fmla="*/ 26911 h 122549"/>
                <a:gd name="connsiteX167" fmla="*/ 432273 w 1049583"/>
                <a:gd name="connsiteY167" fmla="*/ 34881 h 122549"/>
                <a:gd name="connsiteX168" fmla="*/ 423893 w 1049583"/>
                <a:gd name="connsiteY168" fmla="*/ 32087 h 122549"/>
                <a:gd name="connsiteX169" fmla="*/ 414582 w 1049583"/>
                <a:gd name="connsiteY169" fmla="*/ 30948 h 122549"/>
                <a:gd name="connsiteX170" fmla="*/ 404133 w 1049583"/>
                <a:gd name="connsiteY170" fmla="*/ 33950 h 122549"/>
                <a:gd name="connsiteX171" fmla="*/ 400616 w 1049583"/>
                <a:gd name="connsiteY171" fmla="*/ 41713 h 122549"/>
                <a:gd name="connsiteX172" fmla="*/ 402167 w 1049583"/>
                <a:gd name="connsiteY172" fmla="*/ 47923 h 122549"/>
                <a:gd name="connsiteX173" fmla="*/ 407237 w 1049583"/>
                <a:gd name="connsiteY173" fmla="*/ 52477 h 122549"/>
                <a:gd name="connsiteX174" fmla="*/ 416755 w 1049583"/>
                <a:gd name="connsiteY174" fmla="*/ 56617 h 122549"/>
                <a:gd name="connsiteX175" fmla="*/ 427721 w 1049583"/>
                <a:gd name="connsiteY175" fmla="*/ 61792 h 122549"/>
                <a:gd name="connsiteX176" fmla="*/ 434549 w 1049583"/>
                <a:gd name="connsiteY176" fmla="*/ 68313 h 122549"/>
                <a:gd name="connsiteX177" fmla="*/ 436928 w 1049583"/>
                <a:gd name="connsiteY177" fmla="*/ 77939 h 122549"/>
                <a:gd name="connsiteX178" fmla="*/ 469082 w 1049583"/>
                <a:gd name="connsiteY178" fmla="*/ 91291 h 122549"/>
                <a:gd name="connsiteX179" fmla="*/ 473323 w 1049583"/>
                <a:gd name="connsiteY179" fmla="*/ 90981 h 122549"/>
                <a:gd name="connsiteX180" fmla="*/ 476841 w 1049583"/>
                <a:gd name="connsiteY180" fmla="*/ 90153 h 122549"/>
                <a:gd name="connsiteX181" fmla="*/ 476841 w 1049583"/>
                <a:gd name="connsiteY181" fmla="*/ 97087 h 122549"/>
                <a:gd name="connsiteX182" fmla="*/ 472702 w 1049583"/>
                <a:gd name="connsiteY182" fmla="*/ 98226 h 122549"/>
                <a:gd name="connsiteX183" fmla="*/ 467530 w 1049583"/>
                <a:gd name="connsiteY183" fmla="*/ 98744 h 122549"/>
                <a:gd name="connsiteX184" fmla="*/ 459460 w 1049583"/>
                <a:gd name="connsiteY184" fmla="*/ 97294 h 122549"/>
                <a:gd name="connsiteX185" fmla="*/ 453564 w 1049583"/>
                <a:gd name="connsiteY185" fmla="*/ 92016 h 122549"/>
                <a:gd name="connsiteX186" fmla="*/ 451288 w 1049583"/>
                <a:gd name="connsiteY186" fmla="*/ 81562 h 122549"/>
                <a:gd name="connsiteX187" fmla="*/ 451288 w 1049583"/>
                <a:gd name="connsiteY187" fmla="*/ 49268 h 122549"/>
                <a:gd name="connsiteX188" fmla="*/ 443425 w 1049583"/>
                <a:gd name="connsiteY188" fmla="*/ 49268 h 122549"/>
                <a:gd name="connsiteX189" fmla="*/ 443425 w 1049583"/>
                <a:gd name="connsiteY189" fmla="*/ 44921 h 122549"/>
                <a:gd name="connsiteX190" fmla="*/ 451391 w 1049583"/>
                <a:gd name="connsiteY190" fmla="*/ 41298 h 122549"/>
                <a:gd name="connsiteX191" fmla="*/ 455012 w 1049583"/>
                <a:gd name="connsiteY191" fmla="*/ 29499 h 122549"/>
                <a:gd name="connsiteX192" fmla="*/ 460391 w 1049583"/>
                <a:gd name="connsiteY192" fmla="*/ 29499 h 122549"/>
                <a:gd name="connsiteX193" fmla="*/ 460391 w 1049583"/>
                <a:gd name="connsiteY193" fmla="*/ 42230 h 122549"/>
                <a:gd name="connsiteX194" fmla="*/ 476427 w 1049583"/>
                <a:gd name="connsiteY194" fmla="*/ 42230 h 122549"/>
                <a:gd name="connsiteX195" fmla="*/ 476427 w 1049583"/>
                <a:gd name="connsiteY195" fmla="*/ 49268 h 122549"/>
                <a:gd name="connsiteX196" fmla="*/ 460391 w 1049583"/>
                <a:gd name="connsiteY196" fmla="*/ 49268 h 122549"/>
                <a:gd name="connsiteX197" fmla="*/ 460391 w 1049583"/>
                <a:gd name="connsiteY197" fmla="*/ 81355 h 122549"/>
                <a:gd name="connsiteX198" fmla="*/ 462771 w 1049583"/>
                <a:gd name="connsiteY198" fmla="*/ 88911 h 122549"/>
                <a:gd name="connsiteX199" fmla="*/ 469082 w 1049583"/>
                <a:gd name="connsiteY199" fmla="*/ 91291 h 122549"/>
                <a:gd name="connsiteX200" fmla="*/ 513805 w 1049583"/>
                <a:gd name="connsiteY200" fmla="*/ 41195 h 122549"/>
                <a:gd name="connsiteX201" fmla="*/ 517115 w 1049583"/>
                <a:gd name="connsiteY201" fmla="*/ 41402 h 122549"/>
                <a:gd name="connsiteX202" fmla="*/ 520322 w 1049583"/>
                <a:gd name="connsiteY202" fmla="*/ 41816 h 122549"/>
                <a:gd name="connsiteX203" fmla="*/ 519184 w 1049583"/>
                <a:gd name="connsiteY203" fmla="*/ 50200 h 122549"/>
                <a:gd name="connsiteX204" fmla="*/ 516184 w 1049583"/>
                <a:gd name="connsiteY204" fmla="*/ 49682 h 122549"/>
                <a:gd name="connsiteX205" fmla="*/ 513184 w 1049583"/>
                <a:gd name="connsiteY205" fmla="*/ 49475 h 122549"/>
                <a:gd name="connsiteX206" fmla="*/ 505218 w 1049583"/>
                <a:gd name="connsiteY206" fmla="*/ 51856 h 122549"/>
                <a:gd name="connsiteX207" fmla="*/ 499218 w 1049583"/>
                <a:gd name="connsiteY207" fmla="*/ 58377 h 122549"/>
                <a:gd name="connsiteX208" fmla="*/ 497045 w 1049583"/>
                <a:gd name="connsiteY208" fmla="*/ 68106 h 122549"/>
                <a:gd name="connsiteX209" fmla="*/ 497045 w 1049583"/>
                <a:gd name="connsiteY209" fmla="*/ 97708 h 122549"/>
                <a:gd name="connsiteX210" fmla="*/ 487941 w 1049583"/>
                <a:gd name="connsiteY210" fmla="*/ 97708 h 122549"/>
                <a:gd name="connsiteX211" fmla="*/ 487941 w 1049583"/>
                <a:gd name="connsiteY211" fmla="*/ 42230 h 122549"/>
                <a:gd name="connsiteX212" fmla="*/ 495390 w 1049583"/>
                <a:gd name="connsiteY212" fmla="*/ 42230 h 122549"/>
                <a:gd name="connsiteX213" fmla="*/ 496424 w 1049583"/>
                <a:gd name="connsiteY213" fmla="*/ 52373 h 122549"/>
                <a:gd name="connsiteX214" fmla="*/ 496838 w 1049583"/>
                <a:gd name="connsiteY214" fmla="*/ 52373 h 122549"/>
                <a:gd name="connsiteX215" fmla="*/ 503666 w 1049583"/>
                <a:gd name="connsiteY215" fmla="*/ 44507 h 122549"/>
                <a:gd name="connsiteX216" fmla="*/ 513805 w 1049583"/>
                <a:gd name="connsiteY216" fmla="*/ 41195 h 122549"/>
                <a:gd name="connsiteX217" fmla="*/ 499218 w 1049583"/>
                <a:gd name="connsiteY217" fmla="*/ 34985 h 122549"/>
                <a:gd name="connsiteX218" fmla="*/ 495597 w 1049583"/>
                <a:gd name="connsiteY218" fmla="*/ 29913 h 122549"/>
                <a:gd name="connsiteX219" fmla="*/ 490838 w 1049583"/>
                <a:gd name="connsiteY219" fmla="*/ 24427 h 122549"/>
                <a:gd name="connsiteX220" fmla="*/ 486493 w 1049583"/>
                <a:gd name="connsiteY220" fmla="*/ 19769 h 122549"/>
                <a:gd name="connsiteX221" fmla="*/ 486493 w 1049583"/>
                <a:gd name="connsiteY221" fmla="*/ 18424 h 122549"/>
                <a:gd name="connsiteX222" fmla="*/ 492700 w 1049583"/>
                <a:gd name="connsiteY222" fmla="*/ 18424 h 122549"/>
                <a:gd name="connsiteX223" fmla="*/ 498287 w 1049583"/>
                <a:gd name="connsiteY223" fmla="*/ 22668 h 122549"/>
                <a:gd name="connsiteX224" fmla="*/ 503770 w 1049583"/>
                <a:gd name="connsiteY224" fmla="*/ 27946 h 122549"/>
                <a:gd name="connsiteX225" fmla="*/ 509460 w 1049583"/>
                <a:gd name="connsiteY225" fmla="*/ 22668 h 122549"/>
                <a:gd name="connsiteX226" fmla="*/ 515046 w 1049583"/>
                <a:gd name="connsiteY226" fmla="*/ 18424 h 122549"/>
                <a:gd name="connsiteX227" fmla="*/ 521460 w 1049583"/>
                <a:gd name="connsiteY227" fmla="*/ 18424 h 122549"/>
                <a:gd name="connsiteX228" fmla="*/ 521460 w 1049583"/>
                <a:gd name="connsiteY228" fmla="*/ 19769 h 122549"/>
                <a:gd name="connsiteX229" fmla="*/ 516908 w 1049583"/>
                <a:gd name="connsiteY229" fmla="*/ 24427 h 122549"/>
                <a:gd name="connsiteX230" fmla="*/ 512046 w 1049583"/>
                <a:gd name="connsiteY230" fmla="*/ 29913 h 122549"/>
                <a:gd name="connsiteX231" fmla="*/ 508529 w 1049583"/>
                <a:gd name="connsiteY231" fmla="*/ 34985 h 122549"/>
                <a:gd name="connsiteX232" fmla="*/ 499218 w 1049583"/>
                <a:gd name="connsiteY232" fmla="*/ 34985 h 122549"/>
                <a:gd name="connsiteX233" fmla="*/ 550076 w 1049583"/>
                <a:gd name="connsiteY233" fmla="*/ 41195 h 122549"/>
                <a:gd name="connsiteX234" fmla="*/ 562283 w 1049583"/>
                <a:gd name="connsiteY234" fmla="*/ 44300 h 122549"/>
                <a:gd name="connsiteX235" fmla="*/ 570146 w 1049583"/>
                <a:gd name="connsiteY235" fmla="*/ 53098 h 122549"/>
                <a:gd name="connsiteX236" fmla="*/ 572939 w 1049583"/>
                <a:gd name="connsiteY236" fmla="*/ 66243 h 122549"/>
                <a:gd name="connsiteX237" fmla="*/ 572939 w 1049583"/>
                <a:gd name="connsiteY237" fmla="*/ 71729 h 122549"/>
                <a:gd name="connsiteX238" fmla="*/ 534972 w 1049583"/>
                <a:gd name="connsiteY238" fmla="*/ 71729 h 122549"/>
                <a:gd name="connsiteX239" fmla="*/ 539730 w 1049583"/>
                <a:gd name="connsiteY239" fmla="*/ 86116 h 122549"/>
                <a:gd name="connsiteX240" fmla="*/ 552662 w 1049583"/>
                <a:gd name="connsiteY240" fmla="*/ 90981 h 122549"/>
                <a:gd name="connsiteX241" fmla="*/ 561973 w 1049583"/>
                <a:gd name="connsiteY241" fmla="*/ 90049 h 122549"/>
                <a:gd name="connsiteX242" fmla="*/ 570456 w 1049583"/>
                <a:gd name="connsiteY242" fmla="*/ 87151 h 122549"/>
                <a:gd name="connsiteX243" fmla="*/ 570456 w 1049583"/>
                <a:gd name="connsiteY243" fmla="*/ 95121 h 122549"/>
                <a:gd name="connsiteX244" fmla="*/ 562076 w 1049583"/>
                <a:gd name="connsiteY244" fmla="*/ 97812 h 122549"/>
                <a:gd name="connsiteX245" fmla="*/ 552249 w 1049583"/>
                <a:gd name="connsiteY245" fmla="*/ 98744 h 122549"/>
                <a:gd name="connsiteX246" fmla="*/ 538282 w 1049583"/>
                <a:gd name="connsiteY246" fmla="*/ 95535 h 122549"/>
                <a:gd name="connsiteX247" fmla="*/ 528868 w 1049583"/>
                <a:gd name="connsiteY247" fmla="*/ 86012 h 122549"/>
                <a:gd name="connsiteX248" fmla="*/ 525557 w 1049583"/>
                <a:gd name="connsiteY248" fmla="*/ 70383 h 122549"/>
                <a:gd name="connsiteX249" fmla="*/ 528557 w 1049583"/>
                <a:gd name="connsiteY249" fmla="*/ 54754 h 122549"/>
                <a:gd name="connsiteX250" fmla="*/ 537144 w 1049583"/>
                <a:gd name="connsiteY250" fmla="*/ 44714 h 122549"/>
                <a:gd name="connsiteX251" fmla="*/ 550076 w 1049583"/>
                <a:gd name="connsiteY251" fmla="*/ 41195 h 122549"/>
                <a:gd name="connsiteX252" fmla="*/ 549973 w 1049583"/>
                <a:gd name="connsiteY252" fmla="*/ 48647 h 122549"/>
                <a:gd name="connsiteX253" fmla="*/ 539627 w 1049583"/>
                <a:gd name="connsiteY253" fmla="*/ 52891 h 122549"/>
                <a:gd name="connsiteX254" fmla="*/ 535178 w 1049583"/>
                <a:gd name="connsiteY254" fmla="*/ 64484 h 122549"/>
                <a:gd name="connsiteX255" fmla="*/ 563421 w 1049583"/>
                <a:gd name="connsiteY255" fmla="*/ 64484 h 122549"/>
                <a:gd name="connsiteX256" fmla="*/ 560111 w 1049583"/>
                <a:gd name="connsiteY256" fmla="*/ 53098 h 122549"/>
                <a:gd name="connsiteX257" fmla="*/ 549973 w 1049583"/>
                <a:gd name="connsiteY257" fmla="*/ 48647 h 122549"/>
                <a:gd name="connsiteX258" fmla="*/ 606707 w 1049583"/>
                <a:gd name="connsiteY258" fmla="*/ 98744 h 122549"/>
                <a:gd name="connsiteX259" fmla="*/ 590154 w 1049583"/>
                <a:gd name="connsiteY259" fmla="*/ 91602 h 122549"/>
                <a:gd name="connsiteX260" fmla="*/ 583947 w 1049583"/>
                <a:gd name="connsiteY260" fmla="*/ 70073 h 122549"/>
                <a:gd name="connsiteX261" fmla="*/ 590154 w 1049583"/>
                <a:gd name="connsiteY261" fmla="*/ 48544 h 122549"/>
                <a:gd name="connsiteX262" fmla="*/ 606810 w 1049583"/>
                <a:gd name="connsiteY262" fmla="*/ 41195 h 122549"/>
                <a:gd name="connsiteX263" fmla="*/ 617259 w 1049583"/>
                <a:gd name="connsiteY263" fmla="*/ 43576 h 122549"/>
                <a:gd name="connsiteX264" fmla="*/ 623984 w 1049583"/>
                <a:gd name="connsiteY264" fmla="*/ 49372 h 122549"/>
                <a:gd name="connsiteX265" fmla="*/ 624604 w 1049583"/>
                <a:gd name="connsiteY265" fmla="*/ 49372 h 122549"/>
                <a:gd name="connsiteX266" fmla="*/ 624190 w 1049583"/>
                <a:gd name="connsiteY266" fmla="*/ 45439 h 122549"/>
                <a:gd name="connsiteX267" fmla="*/ 623984 w 1049583"/>
                <a:gd name="connsiteY267" fmla="*/ 41195 h 122549"/>
                <a:gd name="connsiteX268" fmla="*/ 623984 w 1049583"/>
                <a:gd name="connsiteY268" fmla="*/ 19045 h 122549"/>
                <a:gd name="connsiteX269" fmla="*/ 633088 w 1049583"/>
                <a:gd name="connsiteY269" fmla="*/ 19045 h 122549"/>
                <a:gd name="connsiteX270" fmla="*/ 633088 w 1049583"/>
                <a:gd name="connsiteY270" fmla="*/ 97708 h 122549"/>
                <a:gd name="connsiteX271" fmla="*/ 625742 w 1049583"/>
                <a:gd name="connsiteY271" fmla="*/ 97708 h 122549"/>
                <a:gd name="connsiteX272" fmla="*/ 624397 w 1049583"/>
                <a:gd name="connsiteY272" fmla="*/ 90256 h 122549"/>
                <a:gd name="connsiteX273" fmla="*/ 623984 w 1049583"/>
                <a:gd name="connsiteY273" fmla="*/ 90256 h 122549"/>
                <a:gd name="connsiteX274" fmla="*/ 617362 w 1049583"/>
                <a:gd name="connsiteY274" fmla="*/ 96259 h 122549"/>
                <a:gd name="connsiteX275" fmla="*/ 606707 w 1049583"/>
                <a:gd name="connsiteY275" fmla="*/ 98744 h 122549"/>
                <a:gd name="connsiteX276" fmla="*/ 608155 w 1049583"/>
                <a:gd name="connsiteY276" fmla="*/ 91188 h 122549"/>
                <a:gd name="connsiteX277" fmla="*/ 620466 w 1049583"/>
                <a:gd name="connsiteY277" fmla="*/ 86426 h 122549"/>
                <a:gd name="connsiteX278" fmla="*/ 624087 w 1049583"/>
                <a:gd name="connsiteY278" fmla="*/ 71832 h 122549"/>
                <a:gd name="connsiteX279" fmla="*/ 624087 w 1049583"/>
                <a:gd name="connsiteY279" fmla="*/ 70176 h 122549"/>
                <a:gd name="connsiteX280" fmla="*/ 620673 w 1049583"/>
                <a:gd name="connsiteY280" fmla="*/ 54340 h 122549"/>
                <a:gd name="connsiteX281" fmla="*/ 608051 w 1049583"/>
                <a:gd name="connsiteY281" fmla="*/ 48751 h 122549"/>
                <a:gd name="connsiteX282" fmla="*/ 596982 w 1049583"/>
                <a:gd name="connsiteY282" fmla="*/ 54651 h 122549"/>
                <a:gd name="connsiteX283" fmla="*/ 593361 w 1049583"/>
                <a:gd name="connsiteY283" fmla="*/ 70280 h 122549"/>
                <a:gd name="connsiteX284" fmla="*/ 596982 w 1049583"/>
                <a:gd name="connsiteY284" fmla="*/ 85702 h 122549"/>
                <a:gd name="connsiteX285" fmla="*/ 608155 w 1049583"/>
                <a:gd name="connsiteY285" fmla="*/ 91188 h 122549"/>
                <a:gd name="connsiteX286" fmla="*/ 677397 w 1049583"/>
                <a:gd name="connsiteY286" fmla="*/ 41195 h 122549"/>
                <a:gd name="connsiteX287" fmla="*/ 692398 w 1049583"/>
                <a:gd name="connsiteY287" fmla="*/ 46060 h 122549"/>
                <a:gd name="connsiteX288" fmla="*/ 697467 w 1049583"/>
                <a:gd name="connsiteY288" fmla="*/ 61585 h 122549"/>
                <a:gd name="connsiteX289" fmla="*/ 697467 w 1049583"/>
                <a:gd name="connsiteY289" fmla="*/ 97708 h 122549"/>
                <a:gd name="connsiteX290" fmla="*/ 688466 w 1049583"/>
                <a:gd name="connsiteY290" fmla="*/ 97708 h 122549"/>
                <a:gd name="connsiteX291" fmla="*/ 688466 w 1049583"/>
                <a:gd name="connsiteY291" fmla="*/ 62206 h 122549"/>
                <a:gd name="connsiteX292" fmla="*/ 676052 w 1049583"/>
                <a:gd name="connsiteY292" fmla="*/ 48854 h 122549"/>
                <a:gd name="connsiteX293" fmla="*/ 663327 w 1049583"/>
                <a:gd name="connsiteY293" fmla="*/ 54029 h 122549"/>
                <a:gd name="connsiteX294" fmla="*/ 659809 w 1049583"/>
                <a:gd name="connsiteY294" fmla="*/ 68934 h 122549"/>
                <a:gd name="connsiteX295" fmla="*/ 659809 w 1049583"/>
                <a:gd name="connsiteY295" fmla="*/ 97708 h 122549"/>
                <a:gd name="connsiteX296" fmla="*/ 650706 w 1049583"/>
                <a:gd name="connsiteY296" fmla="*/ 97708 h 122549"/>
                <a:gd name="connsiteX297" fmla="*/ 650706 w 1049583"/>
                <a:gd name="connsiteY297" fmla="*/ 42230 h 122549"/>
                <a:gd name="connsiteX298" fmla="*/ 658051 w 1049583"/>
                <a:gd name="connsiteY298" fmla="*/ 42230 h 122549"/>
                <a:gd name="connsiteX299" fmla="*/ 659396 w 1049583"/>
                <a:gd name="connsiteY299" fmla="*/ 49786 h 122549"/>
                <a:gd name="connsiteX300" fmla="*/ 659913 w 1049583"/>
                <a:gd name="connsiteY300" fmla="*/ 49786 h 122549"/>
                <a:gd name="connsiteX301" fmla="*/ 667362 w 1049583"/>
                <a:gd name="connsiteY301" fmla="*/ 43368 h 122549"/>
                <a:gd name="connsiteX302" fmla="*/ 677397 w 1049583"/>
                <a:gd name="connsiteY302" fmla="*/ 41195 h 122549"/>
                <a:gd name="connsiteX303" fmla="*/ 723754 w 1049583"/>
                <a:gd name="connsiteY303" fmla="*/ 97708 h 122549"/>
                <a:gd name="connsiteX304" fmla="*/ 714651 w 1049583"/>
                <a:gd name="connsiteY304" fmla="*/ 97708 h 122549"/>
                <a:gd name="connsiteX305" fmla="*/ 714651 w 1049583"/>
                <a:gd name="connsiteY305" fmla="*/ 42230 h 122549"/>
                <a:gd name="connsiteX306" fmla="*/ 723754 w 1049583"/>
                <a:gd name="connsiteY306" fmla="*/ 42230 h 122549"/>
                <a:gd name="connsiteX307" fmla="*/ 723754 w 1049583"/>
                <a:gd name="connsiteY307" fmla="*/ 97708 h 122549"/>
                <a:gd name="connsiteX308" fmla="*/ 733790 w 1049583"/>
                <a:gd name="connsiteY308" fmla="*/ 18424 h 122549"/>
                <a:gd name="connsiteX309" fmla="*/ 733790 w 1049583"/>
                <a:gd name="connsiteY309" fmla="*/ 19459 h 122549"/>
                <a:gd name="connsiteX310" fmla="*/ 729859 w 1049583"/>
                <a:gd name="connsiteY310" fmla="*/ 24324 h 122549"/>
                <a:gd name="connsiteX311" fmla="*/ 724375 w 1049583"/>
                <a:gd name="connsiteY311" fmla="*/ 30223 h 122549"/>
                <a:gd name="connsiteX312" fmla="*/ 718996 w 1049583"/>
                <a:gd name="connsiteY312" fmla="*/ 34985 h 122549"/>
                <a:gd name="connsiteX313" fmla="*/ 712995 w 1049583"/>
                <a:gd name="connsiteY313" fmla="*/ 34985 h 122549"/>
                <a:gd name="connsiteX314" fmla="*/ 712995 w 1049583"/>
                <a:gd name="connsiteY314" fmla="*/ 33743 h 122549"/>
                <a:gd name="connsiteX315" fmla="*/ 716306 w 1049583"/>
                <a:gd name="connsiteY315" fmla="*/ 29188 h 122549"/>
                <a:gd name="connsiteX316" fmla="*/ 719927 w 1049583"/>
                <a:gd name="connsiteY316" fmla="*/ 23599 h 122549"/>
                <a:gd name="connsiteX317" fmla="*/ 722823 w 1049583"/>
                <a:gd name="connsiteY317" fmla="*/ 18424 h 122549"/>
                <a:gd name="connsiteX318" fmla="*/ 733790 w 1049583"/>
                <a:gd name="connsiteY318" fmla="*/ 18424 h 122549"/>
                <a:gd name="connsiteX319" fmla="*/ 801097 w 1049583"/>
                <a:gd name="connsiteY319" fmla="*/ 30948 h 122549"/>
                <a:gd name="connsiteX320" fmla="*/ 782372 w 1049583"/>
                <a:gd name="connsiteY320" fmla="*/ 38918 h 122549"/>
                <a:gd name="connsiteX321" fmla="*/ 775544 w 1049583"/>
                <a:gd name="connsiteY321" fmla="*/ 60757 h 122549"/>
                <a:gd name="connsiteX322" fmla="*/ 781855 w 1049583"/>
                <a:gd name="connsiteY322" fmla="*/ 82597 h 122549"/>
                <a:gd name="connsiteX323" fmla="*/ 800993 w 1049583"/>
                <a:gd name="connsiteY323" fmla="*/ 90567 h 122549"/>
                <a:gd name="connsiteX324" fmla="*/ 810097 w 1049583"/>
                <a:gd name="connsiteY324" fmla="*/ 89739 h 122549"/>
                <a:gd name="connsiteX325" fmla="*/ 818684 w 1049583"/>
                <a:gd name="connsiteY325" fmla="*/ 87668 h 122549"/>
                <a:gd name="connsiteX326" fmla="*/ 818684 w 1049583"/>
                <a:gd name="connsiteY326" fmla="*/ 95742 h 122549"/>
                <a:gd name="connsiteX327" fmla="*/ 810097 w 1049583"/>
                <a:gd name="connsiteY327" fmla="*/ 98019 h 122549"/>
                <a:gd name="connsiteX328" fmla="*/ 799648 w 1049583"/>
                <a:gd name="connsiteY328" fmla="*/ 98744 h 122549"/>
                <a:gd name="connsiteX329" fmla="*/ 780820 w 1049583"/>
                <a:gd name="connsiteY329" fmla="*/ 94086 h 122549"/>
                <a:gd name="connsiteX330" fmla="*/ 769440 w 1049583"/>
                <a:gd name="connsiteY330" fmla="*/ 80837 h 122549"/>
                <a:gd name="connsiteX331" fmla="*/ 765715 w 1049583"/>
                <a:gd name="connsiteY331" fmla="*/ 60654 h 122549"/>
                <a:gd name="connsiteX332" fmla="*/ 769750 w 1049583"/>
                <a:gd name="connsiteY332" fmla="*/ 40988 h 122549"/>
                <a:gd name="connsiteX333" fmla="*/ 781855 w 1049583"/>
                <a:gd name="connsiteY333" fmla="*/ 27636 h 122549"/>
                <a:gd name="connsiteX334" fmla="*/ 801200 w 1049583"/>
                <a:gd name="connsiteY334" fmla="*/ 22771 h 122549"/>
                <a:gd name="connsiteX335" fmla="*/ 821581 w 1049583"/>
                <a:gd name="connsiteY335" fmla="*/ 27118 h 122549"/>
                <a:gd name="connsiteX336" fmla="*/ 817856 w 1049583"/>
                <a:gd name="connsiteY336" fmla="*/ 34985 h 122549"/>
                <a:gd name="connsiteX337" fmla="*/ 810201 w 1049583"/>
                <a:gd name="connsiteY337" fmla="*/ 32190 h 122549"/>
                <a:gd name="connsiteX338" fmla="*/ 801097 w 1049583"/>
                <a:gd name="connsiteY338" fmla="*/ 30948 h 122549"/>
                <a:gd name="connsiteX339" fmla="*/ 793959 w 1049583"/>
                <a:gd name="connsiteY339" fmla="*/ 16561 h 122549"/>
                <a:gd name="connsiteX340" fmla="*/ 790338 w 1049583"/>
                <a:gd name="connsiteY340" fmla="*/ 11489 h 122549"/>
                <a:gd name="connsiteX341" fmla="*/ 785579 w 1049583"/>
                <a:gd name="connsiteY341" fmla="*/ 6003 h 122549"/>
                <a:gd name="connsiteX342" fmla="*/ 781234 w 1049583"/>
                <a:gd name="connsiteY342" fmla="*/ 1346 h 122549"/>
                <a:gd name="connsiteX343" fmla="*/ 781234 w 1049583"/>
                <a:gd name="connsiteY343" fmla="*/ 0 h 122549"/>
                <a:gd name="connsiteX344" fmla="*/ 787441 w 1049583"/>
                <a:gd name="connsiteY344" fmla="*/ 0 h 122549"/>
                <a:gd name="connsiteX345" fmla="*/ 793027 w 1049583"/>
                <a:gd name="connsiteY345" fmla="*/ 4244 h 122549"/>
                <a:gd name="connsiteX346" fmla="*/ 798511 w 1049583"/>
                <a:gd name="connsiteY346" fmla="*/ 9523 h 122549"/>
                <a:gd name="connsiteX347" fmla="*/ 804200 w 1049583"/>
                <a:gd name="connsiteY347" fmla="*/ 4244 h 122549"/>
                <a:gd name="connsiteX348" fmla="*/ 809787 w 1049583"/>
                <a:gd name="connsiteY348" fmla="*/ 0 h 122549"/>
                <a:gd name="connsiteX349" fmla="*/ 816201 w 1049583"/>
                <a:gd name="connsiteY349" fmla="*/ 0 h 122549"/>
                <a:gd name="connsiteX350" fmla="*/ 816201 w 1049583"/>
                <a:gd name="connsiteY350" fmla="*/ 1346 h 122549"/>
                <a:gd name="connsiteX351" fmla="*/ 811649 w 1049583"/>
                <a:gd name="connsiteY351" fmla="*/ 6003 h 122549"/>
                <a:gd name="connsiteX352" fmla="*/ 806787 w 1049583"/>
                <a:gd name="connsiteY352" fmla="*/ 11489 h 122549"/>
                <a:gd name="connsiteX353" fmla="*/ 803269 w 1049583"/>
                <a:gd name="connsiteY353" fmla="*/ 16561 h 122549"/>
                <a:gd name="connsiteX354" fmla="*/ 793959 w 1049583"/>
                <a:gd name="connsiteY354" fmla="*/ 16561 h 122549"/>
                <a:gd name="connsiteX355" fmla="*/ 854976 w 1049583"/>
                <a:gd name="connsiteY355" fmla="*/ 41195 h 122549"/>
                <a:gd name="connsiteX356" fmla="*/ 867183 w 1049583"/>
                <a:gd name="connsiteY356" fmla="*/ 44300 h 122549"/>
                <a:gd name="connsiteX357" fmla="*/ 875046 w 1049583"/>
                <a:gd name="connsiteY357" fmla="*/ 53098 h 122549"/>
                <a:gd name="connsiteX358" fmla="*/ 877839 w 1049583"/>
                <a:gd name="connsiteY358" fmla="*/ 66243 h 122549"/>
                <a:gd name="connsiteX359" fmla="*/ 877839 w 1049583"/>
                <a:gd name="connsiteY359" fmla="*/ 71729 h 122549"/>
                <a:gd name="connsiteX360" fmla="*/ 839871 w 1049583"/>
                <a:gd name="connsiteY360" fmla="*/ 71729 h 122549"/>
                <a:gd name="connsiteX361" fmla="*/ 844630 w 1049583"/>
                <a:gd name="connsiteY361" fmla="*/ 86116 h 122549"/>
                <a:gd name="connsiteX362" fmla="*/ 857562 w 1049583"/>
                <a:gd name="connsiteY362" fmla="*/ 90981 h 122549"/>
                <a:gd name="connsiteX363" fmla="*/ 866873 w 1049583"/>
                <a:gd name="connsiteY363" fmla="*/ 90049 h 122549"/>
                <a:gd name="connsiteX364" fmla="*/ 875356 w 1049583"/>
                <a:gd name="connsiteY364" fmla="*/ 87151 h 122549"/>
                <a:gd name="connsiteX365" fmla="*/ 875356 w 1049583"/>
                <a:gd name="connsiteY365" fmla="*/ 95121 h 122549"/>
                <a:gd name="connsiteX366" fmla="*/ 866977 w 1049583"/>
                <a:gd name="connsiteY366" fmla="*/ 97812 h 122549"/>
                <a:gd name="connsiteX367" fmla="*/ 857148 w 1049583"/>
                <a:gd name="connsiteY367" fmla="*/ 98744 h 122549"/>
                <a:gd name="connsiteX368" fmla="*/ 843182 w 1049583"/>
                <a:gd name="connsiteY368" fmla="*/ 95535 h 122549"/>
                <a:gd name="connsiteX369" fmla="*/ 833768 w 1049583"/>
                <a:gd name="connsiteY369" fmla="*/ 86012 h 122549"/>
                <a:gd name="connsiteX370" fmla="*/ 830457 w 1049583"/>
                <a:gd name="connsiteY370" fmla="*/ 70383 h 122549"/>
                <a:gd name="connsiteX371" fmla="*/ 833457 w 1049583"/>
                <a:gd name="connsiteY371" fmla="*/ 54754 h 122549"/>
                <a:gd name="connsiteX372" fmla="*/ 842044 w 1049583"/>
                <a:gd name="connsiteY372" fmla="*/ 44714 h 122549"/>
                <a:gd name="connsiteX373" fmla="*/ 854976 w 1049583"/>
                <a:gd name="connsiteY373" fmla="*/ 41195 h 122549"/>
                <a:gd name="connsiteX374" fmla="*/ 854872 w 1049583"/>
                <a:gd name="connsiteY374" fmla="*/ 48647 h 122549"/>
                <a:gd name="connsiteX375" fmla="*/ 844527 w 1049583"/>
                <a:gd name="connsiteY375" fmla="*/ 52891 h 122549"/>
                <a:gd name="connsiteX376" fmla="*/ 840078 w 1049583"/>
                <a:gd name="connsiteY376" fmla="*/ 64484 h 122549"/>
                <a:gd name="connsiteX377" fmla="*/ 868321 w 1049583"/>
                <a:gd name="connsiteY377" fmla="*/ 64484 h 122549"/>
                <a:gd name="connsiteX378" fmla="*/ 865011 w 1049583"/>
                <a:gd name="connsiteY378" fmla="*/ 53098 h 122549"/>
                <a:gd name="connsiteX379" fmla="*/ 854872 w 1049583"/>
                <a:gd name="connsiteY379" fmla="*/ 48647 h 122549"/>
                <a:gd name="connsiteX380" fmla="*/ 914203 w 1049583"/>
                <a:gd name="connsiteY380" fmla="*/ 98744 h 122549"/>
                <a:gd name="connsiteX381" fmla="*/ 901065 w 1049583"/>
                <a:gd name="connsiteY381" fmla="*/ 95742 h 122549"/>
                <a:gd name="connsiteX382" fmla="*/ 892064 w 1049583"/>
                <a:gd name="connsiteY382" fmla="*/ 86426 h 122549"/>
                <a:gd name="connsiteX383" fmla="*/ 888857 w 1049583"/>
                <a:gd name="connsiteY383" fmla="*/ 70280 h 122549"/>
                <a:gd name="connsiteX384" fmla="*/ 892168 w 1049583"/>
                <a:gd name="connsiteY384" fmla="*/ 53615 h 122549"/>
                <a:gd name="connsiteX385" fmla="*/ 901478 w 1049583"/>
                <a:gd name="connsiteY385" fmla="*/ 44197 h 122549"/>
                <a:gd name="connsiteX386" fmla="*/ 914824 w 1049583"/>
                <a:gd name="connsiteY386" fmla="*/ 41195 h 122549"/>
                <a:gd name="connsiteX387" fmla="*/ 922894 w 1049583"/>
                <a:gd name="connsiteY387" fmla="*/ 42126 h 122549"/>
                <a:gd name="connsiteX388" fmla="*/ 929411 w 1049583"/>
                <a:gd name="connsiteY388" fmla="*/ 44197 h 122549"/>
                <a:gd name="connsiteX389" fmla="*/ 926618 w 1049583"/>
                <a:gd name="connsiteY389" fmla="*/ 51752 h 122549"/>
                <a:gd name="connsiteX390" fmla="*/ 920824 w 1049583"/>
                <a:gd name="connsiteY390" fmla="*/ 49993 h 122549"/>
                <a:gd name="connsiteX391" fmla="*/ 914617 w 1049583"/>
                <a:gd name="connsiteY391" fmla="*/ 49165 h 122549"/>
                <a:gd name="connsiteX392" fmla="*/ 898271 w 1049583"/>
                <a:gd name="connsiteY392" fmla="*/ 70176 h 122549"/>
                <a:gd name="connsiteX393" fmla="*/ 902203 w 1049583"/>
                <a:gd name="connsiteY393" fmla="*/ 85598 h 122549"/>
                <a:gd name="connsiteX394" fmla="*/ 914100 w 1049583"/>
                <a:gd name="connsiteY394" fmla="*/ 90877 h 122549"/>
                <a:gd name="connsiteX395" fmla="*/ 922066 w 1049583"/>
                <a:gd name="connsiteY395" fmla="*/ 89946 h 122549"/>
                <a:gd name="connsiteX396" fmla="*/ 928480 w 1049583"/>
                <a:gd name="connsiteY396" fmla="*/ 87668 h 122549"/>
                <a:gd name="connsiteX397" fmla="*/ 928480 w 1049583"/>
                <a:gd name="connsiteY397" fmla="*/ 95742 h 122549"/>
                <a:gd name="connsiteX398" fmla="*/ 922273 w 1049583"/>
                <a:gd name="connsiteY398" fmla="*/ 97915 h 122549"/>
                <a:gd name="connsiteX399" fmla="*/ 914203 w 1049583"/>
                <a:gd name="connsiteY399" fmla="*/ 98744 h 122549"/>
                <a:gd name="connsiteX400" fmla="*/ 950774 w 1049583"/>
                <a:gd name="connsiteY400" fmla="*/ 19045 h 122549"/>
                <a:gd name="connsiteX401" fmla="*/ 950774 w 1049583"/>
                <a:gd name="connsiteY401" fmla="*/ 42126 h 122549"/>
                <a:gd name="connsiteX402" fmla="*/ 950257 w 1049583"/>
                <a:gd name="connsiteY402" fmla="*/ 49889 h 122549"/>
                <a:gd name="connsiteX403" fmla="*/ 950878 w 1049583"/>
                <a:gd name="connsiteY403" fmla="*/ 49889 h 122549"/>
                <a:gd name="connsiteX404" fmla="*/ 958120 w 1049583"/>
                <a:gd name="connsiteY404" fmla="*/ 43472 h 122549"/>
                <a:gd name="connsiteX405" fmla="*/ 968155 w 1049583"/>
                <a:gd name="connsiteY405" fmla="*/ 41298 h 122549"/>
                <a:gd name="connsiteX406" fmla="*/ 983259 w 1049583"/>
                <a:gd name="connsiteY406" fmla="*/ 46163 h 122549"/>
                <a:gd name="connsiteX407" fmla="*/ 988432 w 1049583"/>
                <a:gd name="connsiteY407" fmla="*/ 61585 h 122549"/>
                <a:gd name="connsiteX408" fmla="*/ 988432 w 1049583"/>
                <a:gd name="connsiteY408" fmla="*/ 97708 h 122549"/>
                <a:gd name="connsiteX409" fmla="*/ 979431 w 1049583"/>
                <a:gd name="connsiteY409" fmla="*/ 97708 h 122549"/>
                <a:gd name="connsiteX410" fmla="*/ 979431 w 1049583"/>
                <a:gd name="connsiteY410" fmla="*/ 62206 h 122549"/>
                <a:gd name="connsiteX411" fmla="*/ 967017 w 1049583"/>
                <a:gd name="connsiteY411" fmla="*/ 48854 h 122549"/>
                <a:gd name="connsiteX412" fmla="*/ 954188 w 1049583"/>
                <a:gd name="connsiteY412" fmla="*/ 54133 h 122549"/>
                <a:gd name="connsiteX413" fmla="*/ 950774 w 1049583"/>
                <a:gd name="connsiteY413" fmla="*/ 69038 h 122549"/>
                <a:gd name="connsiteX414" fmla="*/ 950774 w 1049583"/>
                <a:gd name="connsiteY414" fmla="*/ 97708 h 122549"/>
                <a:gd name="connsiteX415" fmla="*/ 941670 w 1049583"/>
                <a:gd name="connsiteY415" fmla="*/ 97708 h 122549"/>
                <a:gd name="connsiteX416" fmla="*/ 941670 w 1049583"/>
                <a:gd name="connsiteY416" fmla="*/ 19045 h 122549"/>
                <a:gd name="connsiteX417" fmla="*/ 950774 w 1049583"/>
                <a:gd name="connsiteY417" fmla="*/ 19045 h 122549"/>
                <a:gd name="connsiteX418" fmla="*/ 996925 w 1049583"/>
                <a:gd name="connsiteY418" fmla="*/ 42230 h 122549"/>
                <a:gd name="connsiteX419" fmla="*/ 1006650 w 1049583"/>
                <a:gd name="connsiteY419" fmla="*/ 42230 h 122549"/>
                <a:gd name="connsiteX420" fmla="*/ 1018650 w 1049583"/>
                <a:gd name="connsiteY420" fmla="*/ 73799 h 122549"/>
                <a:gd name="connsiteX421" fmla="*/ 1021444 w 1049583"/>
                <a:gd name="connsiteY421" fmla="*/ 81769 h 122549"/>
                <a:gd name="connsiteX422" fmla="*/ 1023306 w 1049583"/>
                <a:gd name="connsiteY422" fmla="*/ 88911 h 122549"/>
                <a:gd name="connsiteX423" fmla="*/ 1023720 w 1049583"/>
                <a:gd name="connsiteY423" fmla="*/ 88911 h 122549"/>
                <a:gd name="connsiteX424" fmla="*/ 1025686 w 1049583"/>
                <a:gd name="connsiteY424" fmla="*/ 82183 h 122549"/>
                <a:gd name="connsiteX425" fmla="*/ 1028479 w 1049583"/>
                <a:gd name="connsiteY425" fmla="*/ 73695 h 122549"/>
                <a:gd name="connsiteX426" fmla="*/ 1039755 w 1049583"/>
                <a:gd name="connsiteY426" fmla="*/ 42230 h 122549"/>
                <a:gd name="connsiteX427" fmla="*/ 1049583 w 1049583"/>
                <a:gd name="connsiteY427" fmla="*/ 42230 h 122549"/>
                <a:gd name="connsiteX428" fmla="*/ 1025686 w 1049583"/>
                <a:gd name="connsiteY428" fmla="*/ 105368 h 122549"/>
                <a:gd name="connsiteX429" fmla="*/ 1018133 w 1049583"/>
                <a:gd name="connsiteY429" fmla="*/ 117892 h 122549"/>
                <a:gd name="connsiteX430" fmla="*/ 1005512 w 1049583"/>
                <a:gd name="connsiteY430" fmla="*/ 122550 h 122549"/>
                <a:gd name="connsiteX431" fmla="*/ 1001167 w 1049583"/>
                <a:gd name="connsiteY431" fmla="*/ 122239 h 122549"/>
                <a:gd name="connsiteX432" fmla="*/ 997960 w 1049583"/>
                <a:gd name="connsiteY432" fmla="*/ 121722 h 122549"/>
                <a:gd name="connsiteX433" fmla="*/ 997960 w 1049583"/>
                <a:gd name="connsiteY433" fmla="*/ 114476 h 122549"/>
                <a:gd name="connsiteX434" fmla="*/ 1000650 w 1049583"/>
                <a:gd name="connsiteY434" fmla="*/ 114890 h 122549"/>
                <a:gd name="connsiteX435" fmla="*/ 1004063 w 1049583"/>
                <a:gd name="connsiteY435" fmla="*/ 115097 h 122549"/>
                <a:gd name="connsiteX436" fmla="*/ 1011719 w 1049583"/>
                <a:gd name="connsiteY436" fmla="*/ 112406 h 122549"/>
                <a:gd name="connsiteX437" fmla="*/ 1016374 w 1049583"/>
                <a:gd name="connsiteY437" fmla="*/ 105264 h 122549"/>
                <a:gd name="connsiteX438" fmla="*/ 1019271 w 1049583"/>
                <a:gd name="connsiteY438" fmla="*/ 97915 h 122549"/>
                <a:gd name="connsiteX439" fmla="*/ 996925 w 1049583"/>
                <a:gd name="connsiteY439" fmla="*/ 42230 h 122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</a:cxnLst>
              <a:rect l="l" t="t" r="r" b="b"/>
              <a:pathLst>
                <a:path w="1049583" h="122549">
                  <a:moveTo>
                    <a:pt x="19553" y="23806"/>
                  </a:moveTo>
                  <a:cubicBezTo>
                    <a:pt x="29205" y="23806"/>
                    <a:pt x="36240" y="25711"/>
                    <a:pt x="40657" y="29499"/>
                  </a:cubicBezTo>
                  <a:cubicBezTo>
                    <a:pt x="45075" y="33298"/>
                    <a:pt x="47279" y="38649"/>
                    <a:pt x="47279" y="45542"/>
                  </a:cubicBezTo>
                  <a:cubicBezTo>
                    <a:pt x="47279" y="49620"/>
                    <a:pt x="46348" y="53450"/>
                    <a:pt x="44485" y="57031"/>
                  </a:cubicBezTo>
                  <a:cubicBezTo>
                    <a:pt x="42695" y="60550"/>
                    <a:pt x="39623" y="63417"/>
                    <a:pt x="35278" y="65622"/>
                  </a:cubicBezTo>
                  <a:cubicBezTo>
                    <a:pt x="31005" y="67837"/>
                    <a:pt x="25170" y="68934"/>
                    <a:pt x="17794" y="68934"/>
                  </a:cubicBezTo>
                  <a:lnTo>
                    <a:pt x="9311" y="68934"/>
                  </a:lnTo>
                  <a:lnTo>
                    <a:pt x="9311" y="97708"/>
                  </a:lnTo>
                  <a:lnTo>
                    <a:pt x="0" y="97708"/>
                  </a:lnTo>
                  <a:lnTo>
                    <a:pt x="0" y="23806"/>
                  </a:lnTo>
                  <a:lnTo>
                    <a:pt x="19553" y="23806"/>
                  </a:lnTo>
                  <a:close/>
                  <a:moveTo>
                    <a:pt x="18725" y="31776"/>
                  </a:moveTo>
                  <a:lnTo>
                    <a:pt x="9311" y="31776"/>
                  </a:lnTo>
                  <a:lnTo>
                    <a:pt x="9311" y="60964"/>
                  </a:lnTo>
                  <a:lnTo>
                    <a:pt x="16760" y="60964"/>
                  </a:lnTo>
                  <a:cubicBezTo>
                    <a:pt x="23794" y="60964"/>
                    <a:pt x="29040" y="59826"/>
                    <a:pt x="32484" y="57549"/>
                  </a:cubicBezTo>
                  <a:cubicBezTo>
                    <a:pt x="35930" y="55272"/>
                    <a:pt x="37657" y="51411"/>
                    <a:pt x="37657" y="45956"/>
                  </a:cubicBezTo>
                  <a:cubicBezTo>
                    <a:pt x="37657" y="41195"/>
                    <a:pt x="36105" y="37645"/>
                    <a:pt x="33002" y="35295"/>
                  </a:cubicBezTo>
                  <a:cubicBezTo>
                    <a:pt x="29971" y="32956"/>
                    <a:pt x="25212" y="31776"/>
                    <a:pt x="18725" y="31776"/>
                  </a:cubicBezTo>
                  <a:close/>
                  <a:moveTo>
                    <a:pt x="87264" y="41195"/>
                  </a:moveTo>
                  <a:cubicBezTo>
                    <a:pt x="88298" y="41195"/>
                    <a:pt x="89395" y="41267"/>
                    <a:pt x="90574" y="41402"/>
                  </a:cubicBezTo>
                  <a:cubicBezTo>
                    <a:pt x="91743" y="41474"/>
                    <a:pt x="92809" y="41609"/>
                    <a:pt x="93781" y="41816"/>
                  </a:cubicBezTo>
                  <a:lnTo>
                    <a:pt x="92643" y="50200"/>
                  </a:lnTo>
                  <a:cubicBezTo>
                    <a:pt x="91743" y="49993"/>
                    <a:pt x="90740" y="49827"/>
                    <a:pt x="89643" y="49682"/>
                  </a:cubicBezTo>
                  <a:cubicBezTo>
                    <a:pt x="88536" y="49548"/>
                    <a:pt x="87533" y="49475"/>
                    <a:pt x="86643" y="49475"/>
                  </a:cubicBezTo>
                  <a:cubicBezTo>
                    <a:pt x="83808" y="49475"/>
                    <a:pt x="81160" y="50272"/>
                    <a:pt x="78677" y="51856"/>
                  </a:cubicBezTo>
                  <a:cubicBezTo>
                    <a:pt x="76194" y="53377"/>
                    <a:pt x="74187" y="55551"/>
                    <a:pt x="72676" y="58377"/>
                  </a:cubicBezTo>
                  <a:cubicBezTo>
                    <a:pt x="71228" y="61140"/>
                    <a:pt x="70504" y="64380"/>
                    <a:pt x="70504" y="68106"/>
                  </a:cubicBezTo>
                  <a:lnTo>
                    <a:pt x="70504" y="97708"/>
                  </a:lnTo>
                  <a:lnTo>
                    <a:pt x="61400" y="97708"/>
                  </a:lnTo>
                  <a:lnTo>
                    <a:pt x="61400" y="42230"/>
                  </a:lnTo>
                  <a:lnTo>
                    <a:pt x="68849" y="42230"/>
                  </a:lnTo>
                  <a:lnTo>
                    <a:pt x="69883" y="52373"/>
                  </a:lnTo>
                  <a:lnTo>
                    <a:pt x="70297" y="52373"/>
                  </a:lnTo>
                  <a:cubicBezTo>
                    <a:pt x="72014" y="49341"/>
                    <a:pt x="74290" y="46722"/>
                    <a:pt x="77125" y="44507"/>
                  </a:cubicBezTo>
                  <a:cubicBezTo>
                    <a:pt x="80022" y="42302"/>
                    <a:pt x="83394" y="41195"/>
                    <a:pt x="87264" y="41195"/>
                  </a:cubicBezTo>
                  <a:close/>
                  <a:moveTo>
                    <a:pt x="123110" y="41298"/>
                  </a:moveTo>
                  <a:cubicBezTo>
                    <a:pt x="129876" y="41298"/>
                    <a:pt x="134873" y="42789"/>
                    <a:pt x="138111" y="45749"/>
                  </a:cubicBezTo>
                  <a:cubicBezTo>
                    <a:pt x="141360" y="48720"/>
                    <a:pt x="142974" y="53450"/>
                    <a:pt x="142974" y="59929"/>
                  </a:cubicBezTo>
                  <a:lnTo>
                    <a:pt x="142974" y="97708"/>
                  </a:lnTo>
                  <a:lnTo>
                    <a:pt x="136352" y="97708"/>
                  </a:lnTo>
                  <a:lnTo>
                    <a:pt x="134594" y="89842"/>
                  </a:lnTo>
                  <a:lnTo>
                    <a:pt x="134180" y="89842"/>
                  </a:lnTo>
                  <a:cubicBezTo>
                    <a:pt x="131770" y="92885"/>
                    <a:pt x="129214" y="95121"/>
                    <a:pt x="126524" y="96570"/>
                  </a:cubicBezTo>
                  <a:cubicBezTo>
                    <a:pt x="123835" y="98019"/>
                    <a:pt x="120183" y="98744"/>
                    <a:pt x="115558" y="98744"/>
                  </a:cubicBezTo>
                  <a:cubicBezTo>
                    <a:pt x="110530" y="98744"/>
                    <a:pt x="106351" y="97439"/>
                    <a:pt x="103040" y="94810"/>
                  </a:cubicBezTo>
                  <a:cubicBezTo>
                    <a:pt x="99730" y="92119"/>
                    <a:pt x="98075" y="87948"/>
                    <a:pt x="98075" y="82286"/>
                  </a:cubicBezTo>
                  <a:cubicBezTo>
                    <a:pt x="98075" y="76769"/>
                    <a:pt x="100247" y="72526"/>
                    <a:pt x="104592" y="69555"/>
                  </a:cubicBezTo>
                  <a:cubicBezTo>
                    <a:pt x="108937" y="66522"/>
                    <a:pt x="115631" y="64867"/>
                    <a:pt x="124662" y="64587"/>
                  </a:cubicBezTo>
                  <a:lnTo>
                    <a:pt x="134076" y="64276"/>
                  </a:lnTo>
                  <a:lnTo>
                    <a:pt x="134076" y="60964"/>
                  </a:lnTo>
                  <a:cubicBezTo>
                    <a:pt x="134076" y="56348"/>
                    <a:pt x="133083" y="53139"/>
                    <a:pt x="131076" y="51338"/>
                  </a:cubicBezTo>
                  <a:cubicBezTo>
                    <a:pt x="129080" y="49548"/>
                    <a:pt x="126256" y="48647"/>
                    <a:pt x="122593" y="48647"/>
                  </a:cubicBezTo>
                  <a:cubicBezTo>
                    <a:pt x="119696" y="48647"/>
                    <a:pt x="116944" y="49103"/>
                    <a:pt x="114317" y="49993"/>
                  </a:cubicBezTo>
                  <a:cubicBezTo>
                    <a:pt x="111699" y="50821"/>
                    <a:pt x="109248" y="51794"/>
                    <a:pt x="106972" y="52891"/>
                  </a:cubicBezTo>
                  <a:lnTo>
                    <a:pt x="104178" y="46060"/>
                  </a:lnTo>
                  <a:cubicBezTo>
                    <a:pt x="106599" y="44755"/>
                    <a:pt x="109454" y="43648"/>
                    <a:pt x="112765" y="42747"/>
                  </a:cubicBezTo>
                  <a:cubicBezTo>
                    <a:pt x="116076" y="41785"/>
                    <a:pt x="119531" y="41298"/>
                    <a:pt x="123110" y="41298"/>
                  </a:cubicBezTo>
                  <a:close/>
                  <a:moveTo>
                    <a:pt x="133973" y="70590"/>
                  </a:moveTo>
                  <a:lnTo>
                    <a:pt x="125800" y="70901"/>
                  </a:lnTo>
                  <a:cubicBezTo>
                    <a:pt x="118910" y="71180"/>
                    <a:pt x="114110" y="72288"/>
                    <a:pt x="111420" y="74213"/>
                  </a:cubicBezTo>
                  <a:cubicBezTo>
                    <a:pt x="108803" y="76148"/>
                    <a:pt x="107489" y="78871"/>
                    <a:pt x="107489" y="82390"/>
                  </a:cubicBezTo>
                  <a:cubicBezTo>
                    <a:pt x="107489" y="85495"/>
                    <a:pt x="108420" y="87772"/>
                    <a:pt x="110282" y="89221"/>
                  </a:cubicBezTo>
                  <a:cubicBezTo>
                    <a:pt x="112217" y="90670"/>
                    <a:pt x="114668" y="91395"/>
                    <a:pt x="117627" y="91395"/>
                  </a:cubicBezTo>
                  <a:cubicBezTo>
                    <a:pt x="122252" y="91395"/>
                    <a:pt x="126111" y="90122"/>
                    <a:pt x="129214" y="87565"/>
                  </a:cubicBezTo>
                  <a:cubicBezTo>
                    <a:pt x="132390" y="84946"/>
                    <a:pt x="133973" y="80941"/>
                    <a:pt x="133973" y="75558"/>
                  </a:cubicBezTo>
                  <a:lnTo>
                    <a:pt x="133973" y="70590"/>
                  </a:lnTo>
                  <a:close/>
                  <a:moveTo>
                    <a:pt x="169209" y="19045"/>
                  </a:moveTo>
                  <a:lnTo>
                    <a:pt x="169209" y="42126"/>
                  </a:lnTo>
                  <a:cubicBezTo>
                    <a:pt x="169209" y="44890"/>
                    <a:pt x="169034" y="47478"/>
                    <a:pt x="168692" y="49889"/>
                  </a:cubicBezTo>
                  <a:lnTo>
                    <a:pt x="169313" y="49889"/>
                  </a:lnTo>
                  <a:cubicBezTo>
                    <a:pt x="171103" y="47064"/>
                    <a:pt x="173513" y="44921"/>
                    <a:pt x="176555" y="43472"/>
                  </a:cubicBezTo>
                  <a:cubicBezTo>
                    <a:pt x="179658" y="42023"/>
                    <a:pt x="183000" y="41298"/>
                    <a:pt x="186590" y="41298"/>
                  </a:cubicBezTo>
                  <a:cubicBezTo>
                    <a:pt x="193273" y="41298"/>
                    <a:pt x="198311" y="42923"/>
                    <a:pt x="201694" y="46163"/>
                  </a:cubicBezTo>
                  <a:cubicBezTo>
                    <a:pt x="205139" y="49341"/>
                    <a:pt x="206867" y="54485"/>
                    <a:pt x="206867" y="61585"/>
                  </a:cubicBezTo>
                  <a:lnTo>
                    <a:pt x="206867" y="97708"/>
                  </a:lnTo>
                  <a:lnTo>
                    <a:pt x="197866" y="97708"/>
                  </a:lnTo>
                  <a:lnTo>
                    <a:pt x="197866" y="62206"/>
                  </a:lnTo>
                  <a:cubicBezTo>
                    <a:pt x="197866" y="53305"/>
                    <a:pt x="193728" y="48854"/>
                    <a:pt x="185452" y="48854"/>
                  </a:cubicBezTo>
                  <a:cubicBezTo>
                    <a:pt x="179244" y="48854"/>
                    <a:pt x="174961" y="50614"/>
                    <a:pt x="172624" y="54133"/>
                  </a:cubicBezTo>
                  <a:cubicBezTo>
                    <a:pt x="170348" y="57590"/>
                    <a:pt x="169209" y="62558"/>
                    <a:pt x="169209" y="69038"/>
                  </a:cubicBezTo>
                  <a:lnTo>
                    <a:pt x="169209" y="97708"/>
                  </a:lnTo>
                  <a:lnTo>
                    <a:pt x="160105" y="97708"/>
                  </a:lnTo>
                  <a:lnTo>
                    <a:pt x="160105" y="19045"/>
                  </a:lnTo>
                  <a:lnTo>
                    <a:pt x="169209" y="19045"/>
                  </a:lnTo>
                  <a:close/>
                  <a:moveTo>
                    <a:pt x="245052" y="41298"/>
                  </a:moveTo>
                  <a:cubicBezTo>
                    <a:pt x="251818" y="41298"/>
                    <a:pt x="256815" y="42789"/>
                    <a:pt x="260053" y="45749"/>
                  </a:cubicBezTo>
                  <a:cubicBezTo>
                    <a:pt x="263301" y="48720"/>
                    <a:pt x="264915" y="53450"/>
                    <a:pt x="264915" y="59929"/>
                  </a:cubicBezTo>
                  <a:lnTo>
                    <a:pt x="264915" y="97708"/>
                  </a:lnTo>
                  <a:lnTo>
                    <a:pt x="258294" y="97708"/>
                  </a:lnTo>
                  <a:lnTo>
                    <a:pt x="256535" y="89842"/>
                  </a:lnTo>
                  <a:lnTo>
                    <a:pt x="256121" y="89842"/>
                  </a:lnTo>
                  <a:cubicBezTo>
                    <a:pt x="253711" y="92885"/>
                    <a:pt x="251156" y="95121"/>
                    <a:pt x="248466" y="96570"/>
                  </a:cubicBezTo>
                  <a:cubicBezTo>
                    <a:pt x="245776" y="98019"/>
                    <a:pt x="242124" y="98744"/>
                    <a:pt x="237500" y="98744"/>
                  </a:cubicBezTo>
                  <a:cubicBezTo>
                    <a:pt x="232472" y="98744"/>
                    <a:pt x="228292" y="97439"/>
                    <a:pt x="224982" y="94810"/>
                  </a:cubicBezTo>
                  <a:cubicBezTo>
                    <a:pt x="221671" y="92119"/>
                    <a:pt x="220016" y="87948"/>
                    <a:pt x="220016" y="82286"/>
                  </a:cubicBezTo>
                  <a:cubicBezTo>
                    <a:pt x="220016" y="76769"/>
                    <a:pt x="222188" y="72526"/>
                    <a:pt x="226534" y="69555"/>
                  </a:cubicBezTo>
                  <a:cubicBezTo>
                    <a:pt x="230878" y="66522"/>
                    <a:pt x="237572" y="64867"/>
                    <a:pt x="246604" y="64587"/>
                  </a:cubicBezTo>
                  <a:lnTo>
                    <a:pt x="256018" y="64276"/>
                  </a:lnTo>
                  <a:lnTo>
                    <a:pt x="256018" y="60964"/>
                  </a:lnTo>
                  <a:cubicBezTo>
                    <a:pt x="256018" y="56348"/>
                    <a:pt x="255025" y="53139"/>
                    <a:pt x="253018" y="51338"/>
                  </a:cubicBezTo>
                  <a:cubicBezTo>
                    <a:pt x="251021" y="49548"/>
                    <a:pt x="248197" y="48647"/>
                    <a:pt x="244534" y="48647"/>
                  </a:cubicBezTo>
                  <a:cubicBezTo>
                    <a:pt x="241638" y="48647"/>
                    <a:pt x="238886" y="49103"/>
                    <a:pt x="236258" y="49993"/>
                  </a:cubicBezTo>
                  <a:cubicBezTo>
                    <a:pt x="233641" y="50821"/>
                    <a:pt x="231189" y="51794"/>
                    <a:pt x="228913" y="52891"/>
                  </a:cubicBezTo>
                  <a:lnTo>
                    <a:pt x="226120" y="46060"/>
                  </a:lnTo>
                  <a:cubicBezTo>
                    <a:pt x="228541" y="44755"/>
                    <a:pt x="231396" y="43648"/>
                    <a:pt x="234706" y="42747"/>
                  </a:cubicBezTo>
                  <a:cubicBezTo>
                    <a:pt x="238017" y="41785"/>
                    <a:pt x="241472" y="41298"/>
                    <a:pt x="245052" y="41298"/>
                  </a:cubicBezTo>
                  <a:close/>
                  <a:moveTo>
                    <a:pt x="255914" y="70590"/>
                  </a:moveTo>
                  <a:lnTo>
                    <a:pt x="247741" y="70901"/>
                  </a:lnTo>
                  <a:cubicBezTo>
                    <a:pt x="240852" y="71180"/>
                    <a:pt x="236051" y="72288"/>
                    <a:pt x="233362" y="74213"/>
                  </a:cubicBezTo>
                  <a:cubicBezTo>
                    <a:pt x="230744" y="76148"/>
                    <a:pt x="229430" y="78871"/>
                    <a:pt x="229430" y="82390"/>
                  </a:cubicBezTo>
                  <a:cubicBezTo>
                    <a:pt x="229430" y="85495"/>
                    <a:pt x="230361" y="87772"/>
                    <a:pt x="232223" y="89221"/>
                  </a:cubicBezTo>
                  <a:cubicBezTo>
                    <a:pt x="234158" y="90670"/>
                    <a:pt x="236610" y="91395"/>
                    <a:pt x="239569" y="91395"/>
                  </a:cubicBezTo>
                  <a:cubicBezTo>
                    <a:pt x="244193" y="91395"/>
                    <a:pt x="248052" y="90122"/>
                    <a:pt x="251156" y="87565"/>
                  </a:cubicBezTo>
                  <a:cubicBezTo>
                    <a:pt x="254331" y="84946"/>
                    <a:pt x="255914" y="80941"/>
                    <a:pt x="255914" y="75558"/>
                  </a:cubicBezTo>
                  <a:lnTo>
                    <a:pt x="255914" y="70590"/>
                  </a:lnTo>
                  <a:close/>
                  <a:moveTo>
                    <a:pt x="329925" y="41298"/>
                  </a:moveTo>
                  <a:cubicBezTo>
                    <a:pt x="336681" y="41298"/>
                    <a:pt x="341678" y="42789"/>
                    <a:pt x="344926" y="45749"/>
                  </a:cubicBezTo>
                  <a:cubicBezTo>
                    <a:pt x="348164" y="48720"/>
                    <a:pt x="349789" y="53450"/>
                    <a:pt x="349789" y="59929"/>
                  </a:cubicBezTo>
                  <a:lnTo>
                    <a:pt x="349789" y="97708"/>
                  </a:lnTo>
                  <a:lnTo>
                    <a:pt x="343168" y="97708"/>
                  </a:lnTo>
                  <a:lnTo>
                    <a:pt x="341409" y="89842"/>
                  </a:lnTo>
                  <a:lnTo>
                    <a:pt x="340995" y="89842"/>
                  </a:lnTo>
                  <a:cubicBezTo>
                    <a:pt x="338574" y="92885"/>
                    <a:pt x="336029" y="95121"/>
                    <a:pt x="333340" y="96570"/>
                  </a:cubicBezTo>
                  <a:cubicBezTo>
                    <a:pt x="330650" y="98019"/>
                    <a:pt x="326987" y="98744"/>
                    <a:pt x="322373" y="98744"/>
                  </a:cubicBezTo>
                  <a:cubicBezTo>
                    <a:pt x="317335" y="98744"/>
                    <a:pt x="313166" y="97439"/>
                    <a:pt x="309855" y="94810"/>
                  </a:cubicBezTo>
                  <a:cubicBezTo>
                    <a:pt x="306545" y="92119"/>
                    <a:pt x="304890" y="87948"/>
                    <a:pt x="304890" y="82286"/>
                  </a:cubicBezTo>
                  <a:cubicBezTo>
                    <a:pt x="304890" y="76769"/>
                    <a:pt x="307062" y="72526"/>
                    <a:pt x="311407" y="69555"/>
                  </a:cubicBezTo>
                  <a:cubicBezTo>
                    <a:pt x="315752" y="66522"/>
                    <a:pt x="322435" y="64867"/>
                    <a:pt x="331477" y="64587"/>
                  </a:cubicBezTo>
                  <a:lnTo>
                    <a:pt x="340892" y="64276"/>
                  </a:lnTo>
                  <a:lnTo>
                    <a:pt x="340892" y="60964"/>
                  </a:lnTo>
                  <a:cubicBezTo>
                    <a:pt x="340892" y="56348"/>
                    <a:pt x="339888" y="53139"/>
                    <a:pt x="337892" y="51338"/>
                  </a:cubicBezTo>
                  <a:cubicBezTo>
                    <a:pt x="335885" y="49548"/>
                    <a:pt x="333060" y="48647"/>
                    <a:pt x="329408" y="48647"/>
                  </a:cubicBezTo>
                  <a:cubicBezTo>
                    <a:pt x="326512" y="48647"/>
                    <a:pt x="323749" y="49103"/>
                    <a:pt x="321132" y="49993"/>
                  </a:cubicBezTo>
                  <a:cubicBezTo>
                    <a:pt x="318504" y="50821"/>
                    <a:pt x="316063" y="51794"/>
                    <a:pt x="313787" y="52891"/>
                  </a:cubicBezTo>
                  <a:lnTo>
                    <a:pt x="310993" y="46060"/>
                  </a:lnTo>
                  <a:cubicBezTo>
                    <a:pt x="313404" y="44755"/>
                    <a:pt x="316269" y="43648"/>
                    <a:pt x="319580" y="42747"/>
                  </a:cubicBezTo>
                  <a:cubicBezTo>
                    <a:pt x="322891" y="41785"/>
                    <a:pt x="326336" y="41298"/>
                    <a:pt x="329925" y="41298"/>
                  </a:cubicBezTo>
                  <a:close/>
                  <a:moveTo>
                    <a:pt x="340788" y="70590"/>
                  </a:moveTo>
                  <a:lnTo>
                    <a:pt x="332615" y="70901"/>
                  </a:lnTo>
                  <a:cubicBezTo>
                    <a:pt x="325715" y="71180"/>
                    <a:pt x="320925" y="72288"/>
                    <a:pt x="318235" y="74213"/>
                  </a:cubicBezTo>
                  <a:cubicBezTo>
                    <a:pt x="315607" y="76148"/>
                    <a:pt x="314304" y="78871"/>
                    <a:pt x="314304" y="82390"/>
                  </a:cubicBezTo>
                  <a:cubicBezTo>
                    <a:pt x="314304" y="85495"/>
                    <a:pt x="315235" y="87772"/>
                    <a:pt x="317097" y="89221"/>
                  </a:cubicBezTo>
                  <a:cubicBezTo>
                    <a:pt x="319022" y="90670"/>
                    <a:pt x="321473" y="91395"/>
                    <a:pt x="324442" y="91395"/>
                  </a:cubicBezTo>
                  <a:cubicBezTo>
                    <a:pt x="329057" y="91395"/>
                    <a:pt x="332926" y="90122"/>
                    <a:pt x="336029" y="87565"/>
                  </a:cubicBezTo>
                  <a:cubicBezTo>
                    <a:pt x="339195" y="84946"/>
                    <a:pt x="340788" y="80941"/>
                    <a:pt x="340788" y="75558"/>
                  </a:cubicBezTo>
                  <a:lnTo>
                    <a:pt x="340788" y="70590"/>
                  </a:lnTo>
                  <a:close/>
                  <a:moveTo>
                    <a:pt x="436928" y="77939"/>
                  </a:moveTo>
                  <a:cubicBezTo>
                    <a:pt x="436928" y="84501"/>
                    <a:pt x="434549" y="89604"/>
                    <a:pt x="429790" y="93258"/>
                  </a:cubicBezTo>
                  <a:cubicBezTo>
                    <a:pt x="425031" y="96922"/>
                    <a:pt x="418617" y="98744"/>
                    <a:pt x="410547" y="98744"/>
                  </a:cubicBezTo>
                  <a:cubicBezTo>
                    <a:pt x="406409" y="98744"/>
                    <a:pt x="402581" y="98433"/>
                    <a:pt x="399064" y="97812"/>
                  </a:cubicBezTo>
                  <a:cubicBezTo>
                    <a:pt x="395547" y="97191"/>
                    <a:pt x="392608" y="96332"/>
                    <a:pt x="390270" y="95224"/>
                  </a:cubicBezTo>
                  <a:lnTo>
                    <a:pt x="390270" y="86323"/>
                  </a:lnTo>
                  <a:cubicBezTo>
                    <a:pt x="392753" y="87430"/>
                    <a:pt x="395816" y="88434"/>
                    <a:pt x="399478" y="89325"/>
                  </a:cubicBezTo>
                  <a:cubicBezTo>
                    <a:pt x="403202" y="90225"/>
                    <a:pt x="407030" y="90670"/>
                    <a:pt x="410961" y="90670"/>
                  </a:cubicBezTo>
                  <a:cubicBezTo>
                    <a:pt x="416403" y="90670"/>
                    <a:pt x="420541" y="89604"/>
                    <a:pt x="423376" y="87462"/>
                  </a:cubicBezTo>
                  <a:cubicBezTo>
                    <a:pt x="426200" y="85329"/>
                    <a:pt x="427617" y="82431"/>
                    <a:pt x="427617" y="78767"/>
                  </a:cubicBezTo>
                  <a:cubicBezTo>
                    <a:pt x="427617" y="76356"/>
                    <a:pt x="427100" y="74316"/>
                    <a:pt x="426065" y="72660"/>
                  </a:cubicBezTo>
                  <a:cubicBezTo>
                    <a:pt x="425031" y="71004"/>
                    <a:pt x="423231" y="69493"/>
                    <a:pt x="420686" y="68106"/>
                  </a:cubicBezTo>
                  <a:cubicBezTo>
                    <a:pt x="418130" y="66730"/>
                    <a:pt x="414644" y="65208"/>
                    <a:pt x="410237" y="63552"/>
                  </a:cubicBezTo>
                  <a:cubicBezTo>
                    <a:pt x="403885" y="61275"/>
                    <a:pt x="399126" y="58480"/>
                    <a:pt x="395960" y="55168"/>
                  </a:cubicBezTo>
                  <a:cubicBezTo>
                    <a:pt x="392784" y="51856"/>
                    <a:pt x="391201" y="47343"/>
                    <a:pt x="391201" y="41609"/>
                  </a:cubicBezTo>
                  <a:cubicBezTo>
                    <a:pt x="391201" y="37748"/>
                    <a:pt x="392195" y="34405"/>
                    <a:pt x="394202" y="31569"/>
                  </a:cubicBezTo>
                  <a:cubicBezTo>
                    <a:pt x="396198" y="28743"/>
                    <a:pt x="398960" y="26570"/>
                    <a:pt x="402478" y="25048"/>
                  </a:cubicBezTo>
                  <a:cubicBezTo>
                    <a:pt x="405995" y="23537"/>
                    <a:pt x="410092" y="22771"/>
                    <a:pt x="414789" y="22771"/>
                  </a:cubicBezTo>
                  <a:cubicBezTo>
                    <a:pt x="418782" y="22771"/>
                    <a:pt x="422476" y="23154"/>
                    <a:pt x="425859" y="23910"/>
                  </a:cubicBezTo>
                  <a:cubicBezTo>
                    <a:pt x="429231" y="24676"/>
                    <a:pt x="432335" y="25669"/>
                    <a:pt x="435169" y="26911"/>
                  </a:cubicBezTo>
                  <a:lnTo>
                    <a:pt x="432273" y="34881"/>
                  </a:lnTo>
                  <a:cubicBezTo>
                    <a:pt x="429717" y="33784"/>
                    <a:pt x="426924" y="32852"/>
                    <a:pt x="423893" y="32087"/>
                  </a:cubicBezTo>
                  <a:cubicBezTo>
                    <a:pt x="420851" y="31331"/>
                    <a:pt x="417748" y="30948"/>
                    <a:pt x="414582" y="30948"/>
                  </a:cubicBezTo>
                  <a:cubicBezTo>
                    <a:pt x="409957" y="30948"/>
                    <a:pt x="406471" y="31952"/>
                    <a:pt x="404133" y="33950"/>
                  </a:cubicBezTo>
                  <a:cubicBezTo>
                    <a:pt x="401785" y="35885"/>
                    <a:pt x="400616" y="38473"/>
                    <a:pt x="400616" y="41713"/>
                  </a:cubicBezTo>
                  <a:cubicBezTo>
                    <a:pt x="400616" y="44197"/>
                    <a:pt x="401133" y="46267"/>
                    <a:pt x="402167" y="47923"/>
                  </a:cubicBezTo>
                  <a:cubicBezTo>
                    <a:pt x="403202" y="49579"/>
                    <a:pt x="404888" y="51100"/>
                    <a:pt x="407237" y="52477"/>
                  </a:cubicBezTo>
                  <a:cubicBezTo>
                    <a:pt x="409575" y="53791"/>
                    <a:pt x="412751" y="55168"/>
                    <a:pt x="416755" y="56617"/>
                  </a:cubicBezTo>
                  <a:cubicBezTo>
                    <a:pt x="421100" y="58211"/>
                    <a:pt x="424752" y="59929"/>
                    <a:pt x="427721" y="61792"/>
                  </a:cubicBezTo>
                  <a:cubicBezTo>
                    <a:pt x="430752" y="63593"/>
                    <a:pt x="433028" y="65767"/>
                    <a:pt x="434549" y="68313"/>
                  </a:cubicBezTo>
                  <a:cubicBezTo>
                    <a:pt x="436131" y="70870"/>
                    <a:pt x="436928" y="74078"/>
                    <a:pt x="436928" y="77939"/>
                  </a:cubicBezTo>
                  <a:close/>
                  <a:moveTo>
                    <a:pt x="469082" y="91291"/>
                  </a:moveTo>
                  <a:cubicBezTo>
                    <a:pt x="470458" y="91291"/>
                    <a:pt x="471875" y="91188"/>
                    <a:pt x="473323" y="90981"/>
                  </a:cubicBezTo>
                  <a:cubicBezTo>
                    <a:pt x="474772" y="90774"/>
                    <a:pt x="475941" y="90504"/>
                    <a:pt x="476841" y="90153"/>
                  </a:cubicBezTo>
                  <a:lnTo>
                    <a:pt x="476841" y="97087"/>
                  </a:lnTo>
                  <a:cubicBezTo>
                    <a:pt x="475878" y="97574"/>
                    <a:pt x="474492" y="97957"/>
                    <a:pt x="472702" y="98226"/>
                  </a:cubicBezTo>
                  <a:cubicBezTo>
                    <a:pt x="470913" y="98578"/>
                    <a:pt x="469185" y="98744"/>
                    <a:pt x="467530" y="98744"/>
                  </a:cubicBezTo>
                  <a:cubicBezTo>
                    <a:pt x="464633" y="98744"/>
                    <a:pt x="461943" y="98267"/>
                    <a:pt x="459460" y="97294"/>
                  </a:cubicBezTo>
                  <a:cubicBezTo>
                    <a:pt x="457050" y="96259"/>
                    <a:pt x="455084" y="94500"/>
                    <a:pt x="453564" y="92016"/>
                  </a:cubicBezTo>
                  <a:cubicBezTo>
                    <a:pt x="452043" y="89532"/>
                    <a:pt x="451288" y="86054"/>
                    <a:pt x="451288" y="81562"/>
                  </a:cubicBezTo>
                  <a:lnTo>
                    <a:pt x="451288" y="49268"/>
                  </a:lnTo>
                  <a:lnTo>
                    <a:pt x="443425" y="49268"/>
                  </a:lnTo>
                  <a:lnTo>
                    <a:pt x="443425" y="44921"/>
                  </a:lnTo>
                  <a:lnTo>
                    <a:pt x="451391" y="41298"/>
                  </a:lnTo>
                  <a:lnTo>
                    <a:pt x="455012" y="29499"/>
                  </a:lnTo>
                  <a:lnTo>
                    <a:pt x="460391" y="29499"/>
                  </a:lnTo>
                  <a:lnTo>
                    <a:pt x="460391" y="42230"/>
                  </a:lnTo>
                  <a:lnTo>
                    <a:pt x="476427" y="42230"/>
                  </a:lnTo>
                  <a:lnTo>
                    <a:pt x="476427" y="49268"/>
                  </a:lnTo>
                  <a:lnTo>
                    <a:pt x="460391" y="49268"/>
                  </a:lnTo>
                  <a:lnTo>
                    <a:pt x="460391" y="81355"/>
                  </a:lnTo>
                  <a:cubicBezTo>
                    <a:pt x="460391" y="84739"/>
                    <a:pt x="461188" y="87254"/>
                    <a:pt x="462771" y="88911"/>
                  </a:cubicBezTo>
                  <a:cubicBezTo>
                    <a:pt x="464426" y="90504"/>
                    <a:pt x="466526" y="91291"/>
                    <a:pt x="469082" y="91291"/>
                  </a:cubicBezTo>
                  <a:close/>
                  <a:moveTo>
                    <a:pt x="513805" y="41195"/>
                  </a:moveTo>
                  <a:cubicBezTo>
                    <a:pt x="514839" y="41195"/>
                    <a:pt x="515946" y="41267"/>
                    <a:pt x="517115" y="41402"/>
                  </a:cubicBezTo>
                  <a:cubicBezTo>
                    <a:pt x="518295" y="41474"/>
                    <a:pt x="519360" y="41609"/>
                    <a:pt x="520322" y="41816"/>
                  </a:cubicBezTo>
                  <a:lnTo>
                    <a:pt x="519184" y="50200"/>
                  </a:lnTo>
                  <a:cubicBezTo>
                    <a:pt x="518295" y="49993"/>
                    <a:pt x="517291" y="49827"/>
                    <a:pt x="516184" y="49682"/>
                  </a:cubicBezTo>
                  <a:cubicBezTo>
                    <a:pt x="515088" y="49548"/>
                    <a:pt x="514084" y="49475"/>
                    <a:pt x="513184" y="49475"/>
                  </a:cubicBezTo>
                  <a:cubicBezTo>
                    <a:pt x="510360" y="49475"/>
                    <a:pt x="507701" y="50272"/>
                    <a:pt x="505218" y="51856"/>
                  </a:cubicBezTo>
                  <a:cubicBezTo>
                    <a:pt x="502735" y="53377"/>
                    <a:pt x="500739" y="55551"/>
                    <a:pt x="499218" y="58377"/>
                  </a:cubicBezTo>
                  <a:cubicBezTo>
                    <a:pt x="497769" y="61140"/>
                    <a:pt x="497045" y="64380"/>
                    <a:pt x="497045" y="68106"/>
                  </a:cubicBezTo>
                  <a:lnTo>
                    <a:pt x="497045" y="97708"/>
                  </a:lnTo>
                  <a:lnTo>
                    <a:pt x="487941" y="97708"/>
                  </a:lnTo>
                  <a:lnTo>
                    <a:pt x="487941" y="42230"/>
                  </a:lnTo>
                  <a:lnTo>
                    <a:pt x="495390" y="42230"/>
                  </a:lnTo>
                  <a:lnTo>
                    <a:pt x="496424" y="52373"/>
                  </a:lnTo>
                  <a:lnTo>
                    <a:pt x="496838" y="52373"/>
                  </a:lnTo>
                  <a:cubicBezTo>
                    <a:pt x="498566" y="49341"/>
                    <a:pt x="500842" y="46722"/>
                    <a:pt x="503666" y="44507"/>
                  </a:cubicBezTo>
                  <a:cubicBezTo>
                    <a:pt x="506563" y="42302"/>
                    <a:pt x="509946" y="41195"/>
                    <a:pt x="513805" y="41195"/>
                  </a:cubicBezTo>
                  <a:close/>
                  <a:moveTo>
                    <a:pt x="499218" y="34985"/>
                  </a:moveTo>
                  <a:cubicBezTo>
                    <a:pt x="498328" y="33473"/>
                    <a:pt x="497118" y="31776"/>
                    <a:pt x="495597" y="29913"/>
                  </a:cubicBezTo>
                  <a:cubicBezTo>
                    <a:pt x="494087" y="28050"/>
                    <a:pt x="492493" y="26228"/>
                    <a:pt x="490838" y="24427"/>
                  </a:cubicBezTo>
                  <a:cubicBezTo>
                    <a:pt x="489183" y="22637"/>
                    <a:pt x="487734" y="21084"/>
                    <a:pt x="486493" y="19769"/>
                  </a:cubicBezTo>
                  <a:lnTo>
                    <a:pt x="486493" y="18424"/>
                  </a:lnTo>
                  <a:lnTo>
                    <a:pt x="492700" y="18424"/>
                  </a:lnTo>
                  <a:cubicBezTo>
                    <a:pt x="494500" y="19604"/>
                    <a:pt x="496363" y="21012"/>
                    <a:pt x="498287" y="22668"/>
                  </a:cubicBezTo>
                  <a:cubicBezTo>
                    <a:pt x="500221" y="24324"/>
                    <a:pt x="502052" y="26083"/>
                    <a:pt x="503770" y="27946"/>
                  </a:cubicBezTo>
                  <a:cubicBezTo>
                    <a:pt x="505632" y="26083"/>
                    <a:pt x="507535" y="24324"/>
                    <a:pt x="509460" y="22668"/>
                  </a:cubicBezTo>
                  <a:cubicBezTo>
                    <a:pt x="511394" y="21012"/>
                    <a:pt x="513257" y="19604"/>
                    <a:pt x="515046" y="18424"/>
                  </a:cubicBezTo>
                  <a:lnTo>
                    <a:pt x="521460" y="18424"/>
                  </a:lnTo>
                  <a:lnTo>
                    <a:pt x="521460" y="19769"/>
                  </a:lnTo>
                  <a:cubicBezTo>
                    <a:pt x="520157" y="21084"/>
                    <a:pt x="518636" y="22637"/>
                    <a:pt x="516908" y="24427"/>
                  </a:cubicBezTo>
                  <a:cubicBezTo>
                    <a:pt x="515253" y="26228"/>
                    <a:pt x="513639" y="28050"/>
                    <a:pt x="512046" y="29913"/>
                  </a:cubicBezTo>
                  <a:cubicBezTo>
                    <a:pt x="510536" y="31776"/>
                    <a:pt x="509356" y="33473"/>
                    <a:pt x="508529" y="34985"/>
                  </a:cubicBezTo>
                  <a:lnTo>
                    <a:pt x="499218" y="34985"/>
                  </a:lnTo>
                  <a:close/>
                  <a:moveTo>
                    <a:pt x="550076" y="41195"/>
                  </a:moveTo>
                  <a:cubicBezTo>
                    <a:pt x="554762" y="41195"/>
                    <a:pt x="558828" y="42230"/>
                    <a:pt x="562283" y="44300"/>
                  </a:cubicBezTo>
                  <a:cubicBezTo>
                    <a:pt x="565728" y="46370"/>
                    <a:pt x="568346" y="49310"/>
                    <a:pt x="570146" y="53098"/>
                  </a:cubicBezTo>
                  <a:cubicBezTo>
                    <a:pt x="572008" y="56824"/>
                    <a:pt x="572939" y="61213"/>
                    <a:pt x="572939" y="66243"/>
                  </a:cubicBezTo>
                  <a:lnTo>
                    <a:pt x="572939" y="71729"/>
                  </a:lnTo>
                  <a:lnTo>
                    <a:pt x="534972" y="71729"/>
                  </a:lnTo>
                  <a:cubicBezTo>
                    <a:pt x="535106" y="78011"/>
                    <a:pt x="536689" y="82804"/>
                    <a:pt x="539730" y="86116"/>
                  </a:cubicBezTo>
                  <a:cubicBezTo>
                    <a:pt x="542834" y="89366"/>
                    <a:pt x="547138" y="90981"/>
                    <a:pt x="552662" y="90981"/>
                  </a:cubicBezTo>
                  <a:cubicBezTo>
                    <a:pt x="556180" y="90981"/>
                    <a:pt x="559283" y="90670"/>
                    <a:pt x="561973" y="90049"/>
                  </a:cubicBezTo>
                  <a:cubicBezTo>
                    <a:pt x="564725" y="89366"/>
                    <a:pt x="567560" y="88393"/>
                    <a:pt x="570456" y="87151"/>
                  </a:cubicBezTo>
                  <a:lnTo>
                    <a:pt x="570456" y="95121"/>
                  </a:lnTo>
                  <a:cubicBezTo>
                    <a:pt x="567622" y="96363"/>
                    <a:pt x="564828" y="97263"/>
                    <a:pt x="562076" y="97812"/>
                  </a:cubicBezTo>
                  <a:cubicBezTo>
                    <a:pt x="559314" y="98433"/>
                    <a:pt x="556035" y="98744"/>
                    <a:pt x="552249" y="98744"/>
                  </a:cubicBezTo>
                  <a:cubicBezTo>
                    <a:pt x="546931" y="98744"/>
                    <a:pt x="542275" y="97677"/>
                    <a:pt x="538282" y="95535"/>
                  </a:cubicBezTo>
                  <a:cubicBezTo>
                    <a:pt x="534279" y="93403"/>
                    <a:pt x="531144" y="90225"/>
                    <a:pt x="528868" y="86012"/>
                  </a:cubicBezTo>
                  <a:cubicBezTo>
                    <a:pt x="526654" y="81810"/>
                    <a:pt x="525557" y="76594"/>
                    <a:pt x="525557" y="70383"/>
                  </a:cubicBezTo>
                  <a:cubicBezTo>
                    <a:pt x="525557" y="64318"/>
                    <a:pt x="526550" y="59101"/>
                    <a:pt x="528557" y="54754"/>
                  </a:cubicBezTo>
                  <a:cubicBezTo>
                    <a:pt x="530626" y="50407"/>
                    <a:pt x="533482" y="47064"/>
                    <a:pt x="537144" y="44714"/>
                  </a:cubicBezTo>
                  <a:cubicBezTo>
                    <a:pt x="540869" y="42375"/>
                    <a:pt x="545172" y="41195"/>
                    <a:pt x="550076" y="41195"/>
                  </a:cubicBezTo>
                  <a:close/>
                  <a:moveTo>
                    <a:pt x="549973" y="48647"/>
                  </a:moveTo>
                  <a:cubicBezTo>
                    <a:pt x="545627" y="48647"/>
                    <a:pt x="542172" y="50065"/>
                    <a:pt x="539627" y="52891"/>
                  </a:cubicBezTo>
                  <a:cubicBezTo>
                    <a:pt x="537144" y="55655"/>
                    <a:pt x="535654" y="59515"/>
                    <a:pt x="535178" y="64484"/>
                  </a:cubicBezTo>
                  <a:lnTo>
                    <a:pt x="563421" y="64484"/>
                  </a:lnTo>
                  <a:cubicBezTo>
                    <a:pt x="563349" y="59795"/>
                    <a:pt x="562242" y="55996"/>
                    <a:pt x="560111" y="53098"/>
                  </a:cubicBezTo>
                  <a:cubicBezTo>
                    <a:pt x="557969" y="50138"/>
                    <a:pt x="554586" y="48647"/>
                    <a:pt x="549973" y="48647"/>
                  </a:cubicBezTo>
                  <a:close/>
                  <a:moveTo>
                    <a:pt x="606707" y="98744"/>
                  </a:moveTo>
                  <a:cubicBezTo>
                    <a:pt x="599817" y="98744"/>
                    <a:pt x="594292" y="96363"/>
                    <a:pt x="590154" y="91602"/>
                  </a:cubicBezTo>
                  <a:cubicBezTo>
                    <a:pt x="586016" y="86778"/>
                    <a:pt x="583947" y="79595"/>
                    <a:pt x="583947" y="70073"/>
                  </a:cubicBezTo>
                  <a:cubicBezTo>
                    <a:pt x="583947" y="60550"/>
                    <a:pt x="586016" y="53377"/>
                    <a:pt x="590154" y="48544"/>
                  </a:cubicBezTo>
                  <a:cubicBezTo>
                    <a:pt x="594365" y="43648"/>
                    <a:pt x="599920" y="41195"/>
                    <a:pt x="606810" y="41195"/>
                  </a:cubicBezTo>
                  <a:cubicBezTo>
                    <a:pt x="611093" y="41195"/>
                    <a:pt x="614569" y="41992"/>
                    <a:pt x="617259" y="43576"/>
                  </a:cubicBezTo>
                  <a:cubicBezTo>
                    <a:pt x="620021" y="45170"/>
                    <a:pt x="622266" y="47095"/>
                    <a:pt x="623984" y="49372"/>
                  </a:cubicBezTo>
                  <a:lnTo>
                    <a:pt x="624604" y="49372"/>
                  </a:lnTo>
                  <a:cubicBezTo>
                    <a:pt x="624470" y="48482"/>
                    <a:pt x="624335" y="47167"/>
                    <a:pt x="624190" y="45439"/>
                  </a:cubicBezTo>
                  <a:cubicBezTo>
                    <a:pt x="624056" y="43648"/>
                    <a:pt x="623984" y="42230"/>
                    <a:pt x="623984" y="41195"/>
                  </a:cubicBezTo>
                  <a:lnTo>
                    <a:pt x="623984" y="19045"/>
                  </a:lnTo>
                  <a:lnTo>
                    <a:pt x="633088" y="19045"/>
                  </a:lnTo>
                  <a:lnTo>
                    <a:pt x="633088" y="97708"/>
                  </a:lnTo>
                  <a:lnTo>
                    <a:pt x="625742" y="97708"/>
                  </a:lnTo>
                  <a:lnTo>
                    <a:pt x="624397" y="90256"/>
                  </a:lnTo>
                  <a:lnTo>
                    <a:pt x="623984" y="90256"/>
                  </a:lnTo>
                  <a:cubicBezTo>
                    <a:pt x="622328" y="92606"/>
                    <a:pt x="620125" y="94603"/>
                    <a:pt x="617362" y="96259"/>
                  </a:cubicBezTo>
                  <a:cubicBezTo>
                    <a:pt x="614611" y="97915"/>
                    <a:pt x="611052" y="98744"/>
                    <a:pt x="606707" y="98744"/>
                  </a:cubicBezTo>
                  <a:close/>
                  <a:moveTo>
                    <a:pt x="608155" y="91188"/>
                  </a:moveTo>
                  <a:cubicBezTo>
                    <a:pt x="614021" y="91188"/>
                    <a:pt x="618128" y="89604"/>
                    <a:pt x="620466" y="86426"/>
                  </a:cubicBezTo>
                  <a:cubicBezTo>
                    <a:pt x="622887" y="83187"/>
                    <a:pt x="624087" y="78322"/>
                    <a:pt x="624087" y="71832"/>
                  </a:cubicBezTo>
                  <a:lnTo>
                    <a:pt x="624087" y="70176"/>
                  </a:lnTo>
                  <a:cubicBezTo>
                    <a:pt x="624087" y="63283"/>
                    <a:pt x="622949" y="58004"/>
                    <a:pt x="620673" y="54340"/>
                  </a:cubicBezTo>
                  <a:cubicBezTo>
                    <a:pt x="618397" y="50614"/>
                    <a:pt x="614197" y="48751"/>
                    <a:pt x="608051" y="48751"/>
                  </a:cubicBezTo>
                  <a:cubicBezTo>
                    <a:pt x="603158" y="48751"/>
                    <a:pt x="599465" y="50717"/>
                    <a:pt x="596982" y="54651"/>
                  </a:cubicBezTo>
                  <a:cubicBezTo>
                    <a:pt x="594571" y="58522"/>
                    <a:pt x="593361" y="63728"/>
                    <a:pt x="593361" y="70280"/>
                  </a:cubicBezTo>
                  <a:cubicBezTo>
                    <a:pt x="593361" y="76904"/>
                    <a:pt x="594571" y="82048"/>
                    <a:pt x="596982" y="85702"/>
                  </a:cubicBezTo>
                  <a:cubicBezTo>
                    <a:pt x="599465" y="89366"/>
                    <a:pt x="603189" y="91188"/>
                    <a:pt x="608155" y="91188"/>
                  </a:cubicBezTo>
                  <a:close/>
                  <a:moveTo>
                    <a:pt x="677397" y="41195"/>
                  </a:moveTo>
                  <a:cubicBezTo>
                    <a:pt x="684018" y="41195"/>
                    <a:pt x="689015" y="42820"/>
                    <a:pt x="692398" y="46060"/>
                  </a:cubicBezTo>
                  <a:cubicBezTo>
                    <a:pt x="695770" y="49310"/>
                    <a:pt x="697467" y="54485"/>
                    <a:pt x="697467" y="61585"/>
                  </a:cubicBezTo>
                  <a:lnTo>
                    <a:pt x="697467" y="97708"/>
                  </a:lnTo>
                  <a:lnTo>
                    <a:pt x="688466" y="97708"/>
                  </a:lnTo>
                  <a:lnTo>
                    <a:pt x="688466" y="62206"/>
                  </a:lnTo>
                  <a:cubicBezTo>
                    <a:pt x="688466" y="53305"/>
                    <a:pt x="684328" y="48854"/>
                    <a:pt x="676052" y="48854"/>
                  </a:cubicBezTo>
                  <a:cubicBezTo>
                    <a:pt x="669907" y="48854"/>
                    <a:pt x="665665" y="50583"/>
                    <a:pt x="663327" y="54029"/>
                  </a:cubicBezTo>
                  <a:cubicBezTo>
                    <a:pt x="660979" y="57486"/>
                    <a:pt x="659809" y="62455"/>
                    <a:pt x="659809" y="68934"/>
                  </a:cubicBezTo>
                  <a:lnTo>
                    <a:pt x="659809" y="97708"/>
                  </a:lnTo>
                  <a:lnTo>
                    <a:pt x="650706" y="97708"/>
                  </a:lnTo>
                  <a:lnTo>
                    <a:pt x="650706" y="42230"/>
                  </a:lnTo>
                  <a:lnTo>
                    <a:pt x="658051" y="42230"/>
                  </a:lnTo>
                  <a:lnTo>
                    <a:pt x="659396" y="49786"/>
                  </a:lnTo>
                  <a:lnTo>
                    <a:pt x="659913" y="49786"/>
                  </a:lnTo>
                  <a:cubicBezTo>
                    <a:pt x="661703" y="46888"/>
                    <a:pt x="664186" y="44755"/>
                    <a:pt x="667362" y="43368"/>
                  </a:cubicBezTo>
                  <a:cubicBezTo>
                    <a:pt x="670527" y="41919"/>
                    <a:pt x="673879" y="41195"/>
                    <a:pt x="677397" y="41195"/>
                  </a:cubicBezTo>
                  <a:close/>
                  <a:moveTo>
                    <a:pt x="723754" y="97708"/>
                  </a:moveTo>
                  <a:lnTo>
                    <a:pt x="714651" y="97708"/>
                  </a:lnTo>
                  <a:lnTo>
                    <a:pt x="714651" y="42230"/>
                  </a:lnTo>
                  <a:lnTo>
                    <a:pt x="723754" y="42230"/>
                  </a:lnTo>
                  <a:lnTo>
                    <a:pt x="723754" y="97708"/>
                  </a:lnTo>
                  <a:close/>
                  <a:moveTo>
                    <a:pt x="733790" y="18424"/>
                  </a:moveTo>
                  <a:lnTo>
                    <a:pt x="733790" y="19459"/>
                  </a:lnTo>
                  <a:cubicBezTo>
                    <a:pt x="732900" y="20701"/>
                    <a:pt x="731586" y="22326"/>
                    <a:pt x="729859" y="24324"/>
                  </a:cubicBezTo>
                  <a:cubicBezTo>
                    <a:pt x="728203" y="26259"/>
                    <a:pt x="726382" y="28226"/>
                    <a:pt x="724375" y="30223"/>
                  </a:cubicBezTo>
                  <a:cubicBezTo>
                    <a:pt x="722451" y="32159"/>
                    <a:pt x="720651" y="33743"/>
                    <a:pt x="718996" y="34985"/>
                  </a:cubicBezTo>
                  <a:lnTo>
                    <a:pt x="712995" y="34985"/>
                  </a:lnTo>
                  <a:lnTo>
                    <a:pt x="712995" y="33743"/>
                  </a:lnTo>
                  <a:cubicBezTo>
                    <a:pt x="713968" y="32500"/>
                    <a:pt x="715064" y="30989"/>
                    <a:pt x="716306" y="29188"/>
                  </a:cubicBezTo>
                  <a:cubicBezTo>
                    <a:pt x="717547" y="27325"/>
                    <a:pt x="718758" y="25462"/>
                    <a:pt x="719927" y="23599"/>
                  </a:cubicBezTo>
                  <a:cubicBezTo>
                    <a:pt x="721106" y="21674"/>
                    <a:pt x="722068" y="19945"/>
                    <a:pt x="722823" y="18424"/>
                  </a:cubicBezTo>
                  <a:lnTo>
                    <a:pt x="733790" y="18424"/>
                  </a:lnTo>
                  <a:close/>
                  <a:moveTo>
                    <a:pt x="801097" y="30948"/>
                  </a:moveTo>
                  <a:cubicBezTo>
                    <a:pt x="793162" y="30948"/>
                    <a:pt x="786924" y="33608"/>
                    <a:pt x="782372" y="38918"/>
                  </a:cubicBezTo>
                  <a:cubicBezTo>
                    <a:pt x="777820" y="44238"/>
                    <a:pt x="775544" y="51514"/>
                    <a:pt x="775544" y="60757"/>
                  </a:cubicBezTo>
                  <a:cubicBezTo>
                    <a:pt x="775544" y="69938"/>
                    <a:pt x="777644" y="77215"/>
                    <a:pt x="781855" y="82597"/>
                  </a:cubicBezTo>
                  <a:cubicBezTo>
                    <a:pt x="786127" y="87917"/>
                    <a:pt x="792510" y="90567"/>
                    <a:pt x="800993" y="90567"/>
                  </a:cubicBezTo>
                  <a:cubicBezTo>
                    <a:pt x="804169" y="90567"/>
                    <a:pt x="807201" y="90298"/>
                    <a:pt x="810097" y="89739"/>
                  </a:cubicBezTo>
                  <a:cubicBezTo>
                    <a:pt x="812994" y="89190"/>
                    <a:pt x="815860" y="88497"/>
                    <a:pt x="818684" y="87668"/>
                  </a:cubicBezTo>
                  <a:lnTo>
                    <a:pt x="818684" y="95742"/>
                  </a:lnTo>
                  <a:cubicBezTo>
                    <a:pt x="815922" y="96777"/>
                    <a:pt x="813067" y="97543"/>
                    <a:pt x="810097" y="98019"/>
                  </a:cubicBezTo>
                  <a:cubicBezTo>
                    <a:pt x="807201" y="98506"/>
                    <a:pt x="803714" y="98744"/>
                    <a:pt x="799648" y="98744"/>
                  </a:cubicBezTo>
                  <a:cubicBezTo>
                    <a:pt x="792127" y="98744"/>
                    <a:pt x="785858" y="97191"/>
                    <a:pt x="780820" y="94086"/>
                  </a:cubicBezTo>
                  <a:cubicBezTo>
                    <a:pt x="775782" y="90981"/>
                    <a:pt x="771995" y="86571"/>
                    <a:pt x="769440" y="80837"/>
                  </a:cubicBezTo>
                  <a:cubicBezTo>
                    <a:pt x="766957" y="75113"/>
                    <a:pt x="765715" y="68386"/>
                    <a:pt x="765715" y="60654"/>
                  </a:cubicBezTo>
                  <a:cubicBezTo>
                    <a:pt x="765715" y="53201"/>
                    <a:pt x="767060" y="46650"/>
                    <a:pt x="769750" y="40988"/>
                  </a:cubicBezTo>
                  <a:cubicBezTo>
                    <a:pt x="772513" y="35264"/>
                    <a:pt x="776547" y="30813"/>
                    <a:pt x="781855" y="27636"/>
                  </a:cubicBezTo>
                  <a:cubicBezTo>
                    <a:pt x="787161" y="24396"/>
                    <a:pt x="793617" y="22771"/>
                    <a:pt x="801200" y="22771"/>
                  </a:cubicBezTo>
                  <a:cubicBezTo>
                    <a:pt x="808990" y="22771"/>
                    <a:pt x="815788" y="24220"/>
                    <a:pt x="821581" y="27118"/>
                  </a:cubicBezTo>
                  <a:lnTo>
                    <a:pt x="817856" y="34985"/>
                  </a:lnTo>
                  <a:cubicBezTo>
                    <a:pt x="815580" y="33950"/>
                    <a:pt x="813025" y="33018"/>
                    <a:pt x="810201" y="32190"/>
                  </a:cubicBezTo>
                  <a:cubicBezTo>
                    <a:pt x="807439" y="31362"/>
                    <a:pt x="804408" y="30948"/>
                    <a:pt x="801097" y="30948"/>
                  </a:cubicBezTo>
                  <a:close/>
                  <a:moveTo>
                    <a:pt x="793959" y="16561"/>
                  </a:moveTo>
                  <a:cubicBezTo>
                    <a:pt x="793058" y="15050"/>
                    <a:pt x="791858" y="13352"/>
                    <a:pt x="790338" y="11489"/>
                  </a:cubicBezTo>
                  <a:cubicBezTo>
                    <a:pt x="788817" y="9626"/>
                    <a:pt x="787234" y="7804"/>
                    <a:pt x="785579" y="6003"/>
                  </a:cubicBezTo>
                  <a:cubicBezTo>
                    <a:pt x="783923" y="4213"/>
                    <a:pt x="782475" y="2660"/>
                    <a:pt x="781234" y="1346"/>
                  </a:cubicBezTo>
                  <a:lnTo>
                    <a:pt x="781234" y="0"/>
                  </a:lnTo>
                  <a:lnTo>
                    <a:pt x="787441" y="0"/>
                  </a:lnTo>
                  <a:cubicBezTo>
                    <a:pt x="789231" y="1180"/>
                    <a:pt x="791093" y="2588"/>
                    <a:pt x="793027" y="4244"/>
                  </a:cubicBezTo>
                  <a:cubicBezTo>
                    <a:pt x="794962" y="5900"/>
                    <a:pt x="796783" y="7659"/>
                    <a:pt x="798511" y="9523"/>
                  </a:cubicBezTo>
                  <a:cubicBezTo>
                    <a:pt x="800373" y="7659"/>
                    <a:pt x="802266" y="5900"/>
                    <a:pt x="804200" y="4244"/>
                  </a:cubicBezTo>
                  <a:cubicBezTo>
                    <a:pt x="806135" y="2588"/>
                    <a:pt x="807997" y="1180"/>
                    <a:pt x="809787" y="0"/>
                  </a:cubicBezTo>
                  <a:lnTo>
                    <a:pt x="816201" y="0"/>
                  </a:lnTo>
                  <a:lnTo>
                    <a:pt x="816201" y="1346"/>
                  </a:lnTo>
                  <a:cubicBezTo>
                    <a:pt x="814887" y="2660"/>
                    <a:pt x="813377" y="4213"/>
                    <a:pt x="811649" y="6003"/>
                  </a:cubicBezTo>
                  <a:cubicBezTo>
                    <a:pt x="809994" y="7804"/>
                    <a:pt x="808370" y="9626"/>
                    <a:pt x="806787" y="11489"/>
                  </a:cubicBezTo>
                  <a:cubicBezTo>
                    <a:pt x="805266" y="13352"/>
                    <a:pt x="804097" y="15050"/>
                    <a:pt x="803269" y="16561"/>
                  </a:cubicBezTo>
                  <a:lnTo>
                    <a:pt x="793959" y="16561"/>
                  </a:lnTo>
                  <a:close/>
                  <a:moveTo>
                    <a:pt x="854976" y="41195"/>
                  </a:moveTo>
                  <a:cubicBezTo>
                    <a:pt x="859672" y="41195"/>
                    <a:pt x="863738" y="42230"/>
                    <a:pt x="867183" y="44300"/>
                  </a:cubicBezTo>
                  <a:cubicBezTo>
                    <a:pt x="870639" y="46370"/>
                    <a:pt x="873256" y="49310"/>
                    <a:pt x="875046" y="53098"/>
                  </a:cubicBezTo>
                  <a:cubicBezTo>
                    <a:pt x="876908" y="56824"/>
                    <a:pt x="877839" y="61213"/>
                    <a:pt x="877839" y="66243"/>
                  </a:cubicBezTo>
                  <a:lnTo>
                    <a:pt x="877839" y="71729"/>
                  </a:lnTo>
                  <a:lnTo>
                    <a:pt x="839871" y="71729"/>
                  </a:lnTo>
                  <a:cubicBezTo>
                    <a:pt x="840016" y="78011"/>
                    <a:pt x="841599" y="82804"/>
                    <a:pt x="844630" y="86116"/>
                  </a:cubicBezTo>
                  <a:cubicBezTo>
                    <a:pt x="847734" y="89366"/>
                    <a:pt x="852048" y="90981"/>
                    <a:pt x="857562" y="90981"/>
                  </a:cubicBezTo>
                  <a:cubicBezTo>
                    <a:pt x="861080" y="90981"/>
                    <a:pt x="864183" y="90670"/>
                    <a:pt x="866873" y="90049"/>
                  </a:cubicBezTo>
                  <a:cubicBezTo>
                    <a:pt x="869635" y="89366"/>
                    <a:pt x="872460" y="88393"/>
                    <a:pt x="875356" y="87151"/>
                  </a:cubicBezTo>
                  <a:lnTo>
                    <a:pt x="875356" y="95121"/>
                  </a:lnTo>
                  <a:cubicBezTo>
                    <a:pt x="872532" y="96363"/>
                    <a:pt x="869739" y="97263"/>
                    <a:pt x="866977" y="97812"/>
                  </a:cubicBezTo>
                  <a:cubicBezTo>
                    <a:pt x="864224" y="98433"/>
                    <a:pt x="860945" y="98744"/>
                    <a:pt x="857148" y="98744"/>
                  </a:cubicBezTo>
                  <a:cubicBezTo>
                    <a:pt x="851841" y="98744"/>
                    <a:pt x="847186" y="97677"/>
                    <a:pt x="843182" y="95535"/>
                  </a:cubicBezTo>
                  <a:cubicBezTo>
                    <a:pt x="839189" y="93403"/>
                    <a:pt x="836044" y="90225"/>
                    <a:pt x="833768" y="86012"/>
                  </a:cubicBezTo>
                  <a:cubicBezTo>
                    <a:pt x="831564" y="81810"/>
                    <a:pt x="830457" y="76594"/>
                    <a:pt x="830457" y="70383"/>
                  </a:cubicBezTo>
                  <a:cubicBezTo>
                    <a:pt x="830457" y="64318"/>
                    <a:pt x="831461" y="59101"/>
                    <a:pt x="833457" y="54754"/>
                  </a:cubicBezTo>
                  <a:cubicBezTo>
                    <a:pt x="835526" y="50407"/>
                    <a:pt x="838392" y="47064"/>
                    <a:pt x="842044" y="44714"/>
                  </a:cubicBezTo>
                  <a:cubicBezTo>
                    <a:pt x="845768" y="42375"/>
                    <a:pt x="850082" y="41195"/>
                    <a:pt x="854976" y="41195"/>
                  </a:cubicBezTo>
                  <a:close/>
                  <a:moveTo>
                    <a:pt x="854872" y="48647"/>
                  </a:moveTo>
                  <a:cubicBezTo>
                    <a:pt x="850527" y="48647"/>
                    <a:pt x="847082" y="50065"/>
                    <a:pt x="844527" y="52891"/>
                  </a:cubicBezTo>
                  <a:cubicBezTo>
                    <a:pt x="842044" y="55655"/>
                    <a:pt x="840565" y="59515"/>
                    <a:pt x="840078" y="64484"/>
                  </a:cubicBezTo>
                  <a:lnTo>
                    <a:pt x="868321" y="64484"/>
                  </a:lnTo>
                  <a:cubicBezTo>
                    <a:pt x="868259" y="59795"/>
                    <a:pt x="867152" y="55996"/>
                    <a:pt x="865011" y="53098"/>
                  </a:cubicBezTo>
                  <a:cubicBezTo>
                    <a:pt x="862880" y="50138"/>
                    <a:pt x="859497" y="48647"/>
                    <a:pt x="854872" y="48647"/>
                  </a:cubicBezTo>
                  <a:close/>
                  <a:moveTo>
                    <a:pt x="914203" y="98744"/>
                  </a:moveTo>
                  <a:cubicBezTo>
                    <a:pt x="909238" y="98744"/>
                    <a:pt x="904861" y="97750"/>
                    <a:pt x="901065" y="95742"/>
                  </a:cubicBezTo>
                  <a:cubicBezTo>
                    <a:pt x="897268" y="93744"/>
                    <a:pt x="894268" y="90639"/>
                    <a:pt x="892064" y="86426"/>
                  </a:cubicBezTo>
                  <a:cubicBezTo>
                    <a:pt x="889923" y="82224"/>
                    <a:pt x="888857" y="76842"/>
                    <a:pt x="888857" y="70280"/>
                  </a:cubicBezTo>
                  <a:cubicBezTo>
                    <a:pt x="888857" y="63448"/>
                    <a:pt x="889964" y="57901"/>
                    <a:pt x="892168" y="53615"/>
                  </a:cubicBezTo>
                  <a:cubicBezTo>
                    <a:pt x="894444" y="49341"/>
                    <a:pt x="897547" y="46205"/>
                    <a:pt x="901478" y="44197"/>
                  </a:cubicBezTo>
                  <a:cubicBezTo>
                    <a:pt x="905410" y="42199"/>
                    <a:pt x="909858" y="41195"/>
                    <a:pt x="914824" y="41195"/>
                  </a:cubicBezTo>
                  <a:cubicBezTo>
                    <a:pt x="917586" y="41195"/>
                    <a:pt x="920276" y="41505"/>
                    <a:pt x="922894" y="42126"/>
                  </a:cubicBezTo>
                  <a:cubicBezTo>
                    <a:pt x="925583" y="42685"/>
                    <a:pt x="927756" y="43368"/>
                    <a:pt x="929411" y="44197"/>
                  </a:cubicBezTo>
                  <a:lnTo>
                    <a:pt x="926618" y="51752"/>
                  </a:lnTo>
                  <a:cubicBezTo>
                    <a:pt x="924962" y="51131"/>
                    <a:pt x="923028" y="50552"/>
                    <a:pt x="920824" y="49993"/>
                  </a:cubicBezTo>
                  <a:cubicBezTo>
                    <a:pt x="918621" y="49444"/>
                    <a:pt x="916552" y="49165"/>
                    <a:pt x="914617" y="49165"/>
                  </a:cubicBezTo>
                  <a:cubicBezTo>
                    <a:pt x="903724" y="49165"/>
                    <a:pt x="898271" y="56172"/>
                    <a:pt x="898271" y="70176"/>
                  </a:cubicBezTo>
                  <a:cubicBezTo>
                    <a:pt x="898271" y="76873"/>
                    <a:pt x="899585" y="82017"/>
                    <a:pt x="902203" y="85598"/>
                  </a:cubicBezTo>
                  <a:cubicBezTo>
                    <a:pt x="904892" y="89118"/>
                    <a:pt x="908855" y="90877"/>
                    <a:pt x="914100" y="90877"/>
                  </a:cubicBezTo>
                  <a:cubicBezTo>
                    <a:pt x="917069" y="90877"/>
                    <a:pt x="919717" y="90567"/>
                    <a:pt x="922066" y="89946"/>
                  </a:cubicBezTo>
                  <a:cubicBezTo>
                    <a:pt x="924414" y="89325"/>
                    <a:pt x="926545" y="88569"/>
                    <a:pt x="928480" y="87668"/>
                  </a:cubicBezTo>
                  <a:lnTo>
                    <a:pt x="928480" y="95742"/>
                  </a:lnTo>
                  <a:cubicBezTo>
                    <a:pt x="926618" y="96715"/>
                    <a:pt x="924549" y="97439"/>
                    <a:pt x="922273" y="97915"/>
                  </a:cubicBezTo>
                  <a:cubicBezTo>
                    <a:pt x="920069" y="98474"/>
                    <a:pt x="917379" y="98744"/>
                    <a:pt x="914203" y="98744"/>
                  </a:cubicBezTo>
                  <a:close/>
                  <a:moveTo>
                    <a:pt x="950774" y="19045"/>
                  </a:moveTo>
                  <a:lnTo>
                    <a:pt x="950774" y="42126"/>
                  </a:lnTo>
                  <a:cubicBezTo>
                    <a:pt x="950774" y="44890"/>
                    <a:pt x="950598" y="47478"/>
                    <a:pt x="950257" y="49889"/>
                  </a:cubicBezTo>
                  <a:lnTo>
                    <a:pt x="950878" y="49889"/>
                  </a:lnTo>
                  <a:cubicBezTo>
                    <a:pt x="952668" y="47064"/>
                    <a:pt x="955078" y="44921"/>
                    <a:pt x="958120" y="43472"/>
                  </a:cubicBezTo>
                  <a:cubicBezTo>
                    <a:pt x="961223" y="42023"/>
                    <a:pt x="964565" y="41298"/>
                    <a:pt x="968155" y="41298"/>
                  </a:cubicBezTo>
                  <a:cubicBezTo>
                    <a:pt x="974838" y="41298"/>
                    <a:pt x="979876" y="42923"/>
                    <a:pt x="983259" y="46163"/>
                  </a:cubicBezTo>
                  <a:cubicBezTo>
                    <a:pt x="986704" y="49341"/>
                    <a:pt x="988432" y="54485"/>
                    <a:pt x="988432" y="61585"/>
                  </a:cubicBezTo>
                  <a:lnTo>
                    <a:pt x="988432" y="97708"/>
                  </a:lnTo>
                  <a:lnTo>
                    <a:pt x="979431" y="97708"/>
                  </a:lnTo>
                  <a:lnTo>
                    <a:pt x="979431" y="62206"/>
                  </a:lnTo>
                  <a:cubicBezTo>
                    <a:pt x="979431" y="53305"/>
                    <a:pt x="975293" y="48854"/>
                    <a:pt x="967017" y="48854"/>
                  </a:cubicBezTo>
                  <a:cubicBezTo>
                    <a:pt x="960809" y="48854"/>
                    <a:pt x="956526" y="50614"/>
                    <a:pt x="954188" y="54133"/>
                  </a:cubicBezTo>
                  <a:cubicBezTo>
                    <a:pt x="951912" y="57590"/>
                    <a:pt x="950774" y="62558"/>
                    <a:pt x="950774" y="69038"/>
                  </a:cubicBezTo>
                  <a:lnTo>
                    <a:pt x="950774" y="97708"/>
                  </a:lnTo>
                  <a:lnTo>
                    <a:pt x="941670" y="97708"/>
                  </a:lnTo>
                  <a:lnTo>
                    <a:pt x="941670" y="19045"/>
                  </a:lnTo>
                  <a:lnTo>
                    <a:pt x="950774" y="19045"/>
                  </a:lnTo>
                  <a:close/>
                  <a:moveTo>
                    <a:pt x="996925" y="42230"/>
                  </a:moveTo>
                  <a:lnTo>
                    <a:pt x="1006650" y="42230"/>
                  </a:lnTo>
                  <a:lnTo>
                    <a:pt x="1018650" y="73799"/>
                  </a:lnTo>
                  <a:cubicBezTo>
                    <a:pt x="1019685" y="76635"/>
                    <a:pt x="1020616" y="79285"/>
                    <a:pt x="1021444" y="81769"/>
                  </a:cubicBezTo>
                  <a:cubicBezTo>
                    <a:pt x="1022271" y="84253"/>
                    <a:pt x="1022892" y="86633"/>
                    <a:pt x="1023306" y="88911"/>
                  </a:cubicBezTo>
                  <a:lnTo>
                    <a:pt x="1023720" y="88911"/>
                  </a:lnTo>
                  <a:cubicBezTo>
                    <a:pt x="1024134" y="87192"/>
                    <a:pt x="1024796" y="84946"/>
                    <a:pt x="1025686" y="82183"/>
                  </a:cubicBezTo>
                  <a:cubicBezTo>
                    <a:pt x="1026585" y="79357"/>
                    <a:pt x="1027516" y="76531"/>
                    <a:pt x="1028479" y="73695"/>
                  </a:cubicBezTo>
                  <a:lnTo>
                    <a:pt x="1039755" y="42230"/>
                  </a:lnTo>
                  <a:lnTo>
                    <a:pt x="1049583" y="42230"/>
                  </a:lnTo>
                  <a:lnTo>
                    <a:pt x="1025686" y="105368"/>
                  </a:lnTo>
                  <a:cubicBezTo>
                    <a:pt x="1023689" y="110616"/>
                    <a:pt x="1021175" y="114787"/>
                    <a:pt x="1018133" y="117892"/>
                  </a:cubicBezTo>
                  <a:cubicBezTo>
                    <a:pt x="1015102" y="120997"/>
                    <a:pt x="1010891" y="122550"/>
                    <a:pt x="1005512" y="122550"/>
                  </a:cubicBezTo>
                  <a:cubicBezTo>
                    <a:pt x="1003857" y="122550"/>
                    <a:pt x="1002408" y="122446"/>
                    <a:pt x="1001167" y="122239"/>
                  </a:cubicBezTo>
                  <a:cubicBezTo>
                    <a:pt x="999925" y="122105"/>
                    <a:pt x="998860" y="121929"/>
                    <a:pt x="997960" y="121722"/>
                  </a:cubicBezTo>
                  <a:lnTo>
                    <a:pt x="997960" y="114476"/>
                  </a:lnTo>
                  <a:cubicBezTo>
                    <a:pt x="998725" y="114621"/>
                    <a:pt x="999615" y="114756"/>
                    <a:pt x="1000650" y="114890"/>
                  </a:cubicBezTo>
                  <a:cubicBezTo>
                    <a:pt x="1001756" y="115035"/>
                    <a:pt x="1002895" y="115097"/>
                    <a:pt x="1004063" y="115097"/>
                  </a:cubicBezTo>
                  <a:cubicBezTo>
                    <a:pt x="1007240" y="115097"/>
                    <a:pt x="1009795" y="114207"/>
                    <a:pt x="1011719" y="112406"/>
                  </a:cubicBezTo>
                  <a:cubicBezTo>
                    <a:pt x="1013654" y="110616"/>
                    <a:pt x="1015206" y="108235"/>
                    <a:pt x="1016374" y="105264"/>
                  </a:cubicBezTo>
                  <a:lnTo>
                    <a:pt x="1019271" y="97915"/>
                  </a:lnTo>
                  <a:lnTo>
                    <a:pt x="996925" y="42230"/>
                  </a:lnTo>
                  <a:close/>
                </a:path>
              </a:pathLst>
            </a:custGeom>
            <a:solidFill>
              <a:srgbClr val="3566FC"/>
            </a:solidFill>
            <a:ln w="103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Z"/>
            </a:p>
          </p:txBody>
        </p:sp>
        <p:sp>
          <p:nvSpPr>
            <p:cNvPr id="157" name="Triangle 156">
              <a:hlinkClick r:id="rId16"/>
              <a:extLst>
                <a:ext uri="{FF2B5EF4-FFF2-40B4-BE49-F238E27FC236}">
                  <a16:creationId xmlns:a16="http://schemas.microsoft.com/office/drawing/2014/main" id="{C4B6B82D-BBB0-3F8B-8B8A-F4B2B1913C3D}"/>
                </a:ext>
              </a:extLst>
            </p:cNvPr>
            <p:cNvSpPr/>
            <p:nvPr/>
          </p:nvSpPr>
          <p:spPr>
            <a:xfrm rot="10800000">
              <a:off x="5953718" y="3178374"/>
              <a:ext cx="313446" cy="19417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652B0F9A-80AD-E202-0E98-C2637BECE208}"/>
              </a:ext>
            </a:extLst>
          </p:cNvPr>
          <p:cNvGrpSpPr/>
          <p:nvPr/>
        </p:nvGrpSpPr>
        <p:grpSpPr>
          <a:xfrm>
            <a:off x="6418766" y="1267733"/>
            <a:ext cx="770195" cy="743419"/>
            <a:chOff x="6418766" y="1267733"/>
            <a:chExt cx="770195" cy="743419"/>
          </a:xfrm>
        </p:grpSpPr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A1C0A64F-23B0-AED1-74C4-318818FB6E22}"/>
                </a:ext>
              </a:extLst>
            </p:cNvPr>
            <p:cNvGrpSpPr/>
            <p:nvPr/>
          </p:nvGrpSpPr>
          <p:grpSpPr>
            <a:xfrm>
              <a:off x="6418766" y="1267733"/>
              <a:ext cx="770195" cy="743419"/>
              <a:chOff x="5717767" y="2629132"/>
              <a:chExt cx="770195" cy="743419"/>
            </a:xfrm>
          </p:grpSpPr>
          <p:sp>
            <p:nvSpPr>
              <p:cNvPr id="167" name="Rounded Rectangle 166">
                <a:hlinkClick r:id="rId3"/>
                <a:extLst>
                  <a:ext uri="{FF2B5EF4-FFF2-40B4-BE49-F238E27FC236}">
                    <a16:creationId xmlns:a16="http://schemas.microsoft.com/office/drawing/2014/main" id="{09D1C0D8-04BD-D52B-3143-DAE5361A4210}"/>
                  </a:ext>
                </a:extLst>
              </p:cNvPr>
              <p:cNvSpPr/>
              <p:nvPr/>
            </p:nvSpPr>
            <p:spPr>
              <a:xfrm>
                <a:off x="5717767" y="2629132"/>
                <a:ext cx="770195" cy="549242"/>
              </a:xfrm>
              <a:prstGeom prst="roundRect">
                <a:avLst>
                  <a:gd name="adj" fmla="val 1765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Z"/>
              </a:p>
            </p:txBody>
          </p:sp>
          <p:sp>
            <p:nvSpPr>
              <p:cNvPr id="168" name="Triangle 167">
                <a:hlinkClick r:id="rId3"/>
                <a:extLst>
                  <a:ext uri="{FF2B5EF4-FFF2-40B4-BE49-F238E27FC236}">
                    <a16:creationId xmlns:a16="http://schemas.microsoft.com/office/drawing/2014/main" id="{832CDC6F-1433-9001-831F-181F6661772A}"/>
                  </a:ext>
                </a:extLst>
              </p:cNvPr>
              <p:cNvSpPr/>
              <p:nvPr/>
            </p:nvSpPr>
            <p:spPr>
              <a:xfrm rot="10800000">
                <a:off x="5953718" y="3178374"/>
                <a:ext cx="313446" cy="194177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Z"/>
              </a:p>
            </p:txBody>
          </p:sp>
        </p:grpSp>
        <p:sp>
          <p:nvSpPr>
            <p:cNvPr id="166" name="Freeform 165">
              <a:hlinkClick r:id="rId3"/>
              <a:extLst>
                <a:ext uri="{FF2B5EF4-FFF2-40B4-BE49-F238E27FC236}">
                  <a16:creationId xmlns:a16="http://schemas.microsoft.com/office/drawing/2014/main" id="{AD84568D-3AF6-AE97-EA94-C44DF5F05E40}"/>
                </a:ext>
              </a:extLst>
            </p:cNvPr>
            <p:cNvSpPr/>
            <p:nvPr/>
          </p:nvSpPr>
          <p:spPr>
            <a:xfrm>
              <a:off x="6635709" y="1500177"/>
              <a:ext cx="338284" cy="79698"/>
            </a:xfrm>
            <a:custGeom>
              <a:avLst/>
              <a:gdLst>
                <a:gd name="connsiteX0" fmla="*/ 0 w 338284"/>
                <a:gd name="connsiteY0" fmla="*/ 78664 h 79698"/>
                <a:gd name="connsiteX1" fmla="*/ 0 w 338284"/>
                <a:gd name="connsiteY1" fmla="*/ 4761 h 79698"/>
                <a:gd name="connsiteX2" fmla="*/ 9311 w 338284"/>
                <a:gd name="connsiteY2" fmla="*/ 4761 h 79698"/>
                <a:gd name="connsiteX3" fmla="*/ 9311 w 338284"/>
                <a:gd name="connsiteY3" fmla="*/ 70383 h 79698"/>
                <a:gd name="connsiteX4" fmla="*/ 41588 w 338284"/>
                <a:gd name="connsiteY4" fmla="*/ 70383 h 79698"/>
                <a:gd name="connsiteX5" fmla="*/ 41588 w 338284"/>
                <a:gd name="connsiteY5" fmla="*/ 78664 h 79698"/>
                <a:gd name="connsiteX6" fmla="*/ 0 w 338284"/>
                <a:gd name="connsiteY6" fmla="*/ 78664 h 79698"/>
                <a:gd name="connsiteX7" fmla="*/ 57665 w 338284"/>
                <a:gd name="connsiteY7" fmla="*/ 2381 h 79698"/>
                <a:gd name="connsiteX8" fmla="*/ 61286 w 338284"/>
                <a:gd name="connsiteY8" fmla="*/ 3830 h 79698"/>
                <a:gd name="connsiteX9" fmla="*/ 62941 w 338284"/>
                <a:gd name="connsiteY9" fmla="*/ 8177 h 79698"/>
                <a:gd name="connsiteX10" fmla="*/ 61286 w 338284"/>
                <a:gd name="connsiteY10" fmla="*/ 12628 h 79698"/>
                <a:gd name="connsiteX11" fmla="*/ 57665 w 338284"/>
                <a:gd name="connsiteY11" fmla="*/ 13973 h 79698"/>
                <a:gd name="connsiteX12" fmla="*/ 53838 w 338284"/>
                <a:gd name="connsiteY12" fmla="*/ 12628 h 79698"/>
                <a:gd name="connsiteX13" fmla="*/ 52286 w 338284"/>
                <a:gd name="connsiteY13" fmla="*/ 8177 h 79698"/>
                <a:gd name="connsiteX14" fmla="*/ 53838 w 338284"/>
                <a:gd name="connsiteY14" fmla="*/ 3830 h 79698"/>
                <a:gd name="connsiteX15" fmla="*/ 57665 w 338284"/>
                <a:gd name="connsiteY15" fmla="*/ 2381 h 79698"/>
                <a:gd name="connsiteX16" fmla="*/ 62114 w 338284"/>
                <a:gd name="connsiteY16" fmla="*/ 23185 h 79698"/>
                <a:gd name="connsiteX17" fmla="*/ 62114 w 338284"/>
                <a:gd name="connsiteY17" fmla="*/ 78664 h 79698"/>
                <a:gd name="connsiteX18" fmla="*/ 53010 w 338284"/>
                <a:gd name="connsiteY18" fmla="*/ 78664 h 79698"/>
                <a:gd name="connsiteX19" fmla="*/ 53010 w 338284"/>
                <a:gd name="connsiteY19" fmla="*/ 23185 h 79698"/>
                <a:gd name="connsiteX20" fmla="*/ 62114 w 338284"/>
                <a:gd name="connsiteY20" fmla="*/ 23185 h 79698"/>
                <a:gd name="connsiteX21" fmla="*/ 88784 w 338284"/>
                <a:gd name="connsiteY21" fmla="*/ 0 h 79698"/>
                <a:gd name="connsiteX22" fmla="*/ 88784 w 338284"/>
                <a:gd name="connsiteY22" fmla="*/ 19148 h 79698"/>
                <a:gd name="connsiteX23" fmla="*/ 88578 w 338284"/>
                <a:gd name="connsiteY23" fmla="*/ 25773 h 79698"/>
                <a:gd name="connsiteX24" fmla="*/ 88267 w 338284"/>
                <a:gd name="connsiteY24" fmla="*/ 30534 h 79698"/>
                <a:gd name="connsiteX25" fmla="*/ 88784 w 338284"/>
                <a:gd name="connsiteY25" fmla="*/ 30534 h 79698"/>
                <a:gd name="connsiteX26" fmla="*/ 95302 w 338284"/>
                <a:gd name="connsiteY26" fmla="*/ 24634 h 79698"/>
                <a:gd name="connsiteX27" fmla="*/ 105958 w 338284"/>
                <a:gd name="connsiteY27" fmla="*/ 22253 h 79698"/>
                <a:gd name="connsiteX28" fmla="*/ 122510 w 338284"/>
                <a:gd name="connsiteY28" fmla="*/ 29499 h 79698"/>
                <a:gd name="connsiteX29" fmla="*/ 128821 w 338284"/>
                <a:gd name="connsiteY29" fmla="*/ 50924 h 79698"/>
                <a:gd name="connsiteX30" fmla="*/ 122510 w 338284"/>
                <a:gd name="connsiteY30" fmla="*/ 72453 h 79698"/>
                <a:gd name="connsiteX31" fmla="*/ 105958 w 338284"/>
                <a:gd name="connsiteY31" fmla="*/ 79699 h 79698"/>
                <a:gd name="connsiteX32" fmla="*/ 95302 w 338284"/>
                <a:gd name="connsiteY32" fmla="*/ 77318 h 79698"/>
                <a:gd name="connsiteX33" fmla="*/ 88784 w 338284"/>
                <a:gd name="connsiteY33" fmla="*/ 71625 h 79698"/>
                <a:gd name="connsiteX34" fmla="*/ 88060 w 338284"/>
                <a:gd name="connsiteY34" fmla="*/ 71625 h 79698"/>
                <a:gd name="connsiteX35" fmla="*/ 86198 w 338284"/>
                <a:gd name="connsiteY35" fmla="*/ 78664 h 79698"/>
                <a:gd name="connsiteX36" fmla="*/ 79680 w 338284"/>
                <a:gd name="connsiteY36" fmla="*/ 78664 h 79698"/>
                <a:gd name="connsiteX37" fmla="*/ 79680 w 338284"/>
                <a:gd name="connsiteY37" fmla="*/ 0 h 79698"/>
                <a:gd name="connsiteX38" fmla="*/ 88784 w 338284"/>
                <a:gd name="connsiteY38" fmla="*/ 0 h 79698"/>
                <a:gd name="connsiteX39" fmla="*/ 104406 w 338284"/>
                <a:gd name="connsiteY39" fmla="*/ 29809 h 79698"/>
                <a:gd name="connsiteX40" fmla="*/ 92095 w 338284"/>
                <a:gd name="connsiteY40" fmla="*/ 34881 h 79698"/>
                <a:gd name="connsiteX41" fmla="*/ 88784 w 338284"/>
                <a:gd name="connsiteY41" fmla="*/ 50614 h 79698"/>
                <a:gd name="connsiteX42" fmla="*/ 88784 w 338284"/>
                <a:gd name="connsiteY42" fmla="*/ 51028 h 79698"/>
                <a:gd name="connsiteX43" fmla="*/ 92095 w 338284"/>
                <a:gd name="connsiteY43" fmla="*/ 66760 h 79698"/>
                <a:gd name="connsiteX44" fmla="*/ 104613 w 338284"/>
                <a:gd name="connsiteY44" fmla="*/ 72143 h 79698"/>
                <a:gd name="connsiteX45" fmla="*/ 115682 w 338284"/>
                <a:gd name="connsiteY45" fmla="*/ 66657 h 79698"/>
                <a:gd name="connsiteX46" fmla="*/ 119407 w 338284"/>
                <a:gd name="connsiteY46" fmla="*/ 50821 h 79698"/>
                <a:gd name="connsiteX47" fmla="*/ 104406 w 338284"/>
                <a:gd name="connsiteY47" fmla="*/ 29809 h 79698"/>
                <a:gd name="connsiteX48" fmla="*/ 164751 w 338284"/>
                <a:gd name="connsiteY48" fmla="*/ 22150 h 79698"/>
                <a:gd name="connsiteX49" fmla="*/ 176958 w 338284"/>
                <a:gd name="connsiteY49" fmla="*/ 25255 h 79698"/>
                <a:gd name="connsiteX50" fmla="*/ 184821 w 338284"/>
                <a:gd name="connsiteY50" fmla="*/ 34053 h 79698"/>
                <a:gd name="connsiteX51" fmla="*/ 187614 w 338284"/>
                <a:gd name="connsiteY51" fmla="*/ 47198 h 79698"/>
                <a:gd name="connsiteX52" fmla="*/ 187614 w 338284"/>
                <a:gd name="connsiteY52" fmla="*/ 52684 h 79698"/>
                <a:gd name="connsiteX53" fmla="*/ 149646 w 338284"/>
                <a:gd name="connsiteY53" fmla="*/ 52684 h 79698"/>
                <a:gd name="connsiteX54" fmla="*/ 154405 w 338284"/>
                <a:gd name="connsiteY54" fmla="*/ 67071 h 79698"/>
                <a:gd name="connsiteX55" fmla="*/ 167337 w 338284"/>
                <a:gd name="connsiteY55" fmla="*/ 71936 h 79698"/>
                <a:gd name="connsiteX56" fmla="*/ 176648 w 338284"/>
                <a:gd name="connsiteY56" fmla="*/ 71004 h 79698"/>
                <a:gd name="connsiteX57" fmla="*/ 185131 w 338284"/>
                <a:gd name="connsiteY57" fmla="*/ 68106 h 79698"/>
                <a:gd name="connsiteX58" fmla="*/ 185131 w 338284"/>
                <a:gd name="connsiteY58" fmla="*/ 76076 h 79698"/>
                <a:gd name="connsiteX59" fmla="*/ 176751 w 338284"/>
                <a:gd name="connsiteY59" fmla="*/ 78767 h 79698"/>
                <a:gd name="connsiteX60" fmla="*/ 166923 w 338284"/>
                <a:gd name="connsiteY60" fmla="*/ 79699 h 79698"/>
                <a:gd name="connsiteX61" fmla="*/ 152957 w 338284"/>
                <a:gd name="connsiteY61" fmla="*/ 76490 h 79698"/>
                <a:gd name="connsiteX62" fmla="*/ 143543 w 338284"/>
                <a:gd name="connsiteY62" fmla="*/ 66967 h 79698"/>
                <a:gd name="connsiteX63" fmla="*/ 140232 w 338284"/>
                <a:gd name="connsiteY63" fmla="*/ 51338 h 79698"/>
                <a:gd name="connsiteX64" fmla="*/ 143232 w 338284"/>
                <a:gd name="connsiteY64" fmla="*/ 35709 h 79698"/>
                <a:gd name="connsiteX65" fmla="*/ 151819 w 338284"/>
                <a:gd name="connsiteY65" fmla="*/ 25669 h 79698"/>
                <a:gd name="connsiteX66" fmla="*/ 164751 w 338284"/>
                <a:gd name="connsiteY66" fmla="*/ 22150 h 79698"/>
                <a:gd name="connsiteX67" fmla="*/ 164647 w 338284"/>
                <a:gd name="connsiteY67" fmla="*/ 29602 h 79698"/>
                <a:gd name="connsiteX68" fmla="*/ 154302 w 338284"/>
                <a:gd name="connsiteY68" fmla="*/ 33846 h 79698"/>
                <a:gd name="connsiteX69" fmla="*/ 149853 w 338284"/>
                <a:gd name="connsiteY69" fmla="*/ 45439 h 79698"/>
                <a:gd name="connsiteX70" fmla="*/ 178096 w 338284"/>
                <a:gd name="connsiteY70" fmla="*/ 45439 h 79698"/>
                <a:gd name="connsiteX71" fmla="*/ 174786 w 338284"/>
                <a:gd name="connsiteY71" fmla="*/ 34053 h 79698"/>
                <a:gd name="connsiteX72" fmla="*/ 164647 w 338284"/>
                <a:gd name="connsiteY72" fmla="*/ 29602 h 79698"/>
                <a:gd name="connsiteX73" fmla="*/ 227589 w 338284"/>
                <a:gd name="connsiteY73" fmla="*/ 22150 h 79698"/>
                <a:gd name="connsiteX74" fmla="*/ 230899 w 338284"/>
                <a:gd name="connsiteY74" fmla="*/ 22357 h 79698"/>
                <a:gd name="connsiteX75" fmla="*/ 234106 w 338284"/>
                <a:gd name="connsiteY75" fmla="*/ 22771 h 79698"/>
                <a:gd name="connsiteX76" fmla="*/ 232968 w 338284"/>
                <a:gd name="connsiteY76" fmla="*/ 31155 h 79698"/>
                <a:gd name="connsiteX77" fmla="*/ 229968 w 338284"/>
                <a:gd name="connsiteY77" fmla="*/ 30637 h 79698"/>
                <a:gd name="connsiteX78" fmla="*/ 226968 w 338284"/>
                <a:gd name="connsiteY78" fmla="*/ 30430 h 79698"/>
                <a:gd name="connsiteX79" fmla="*/ 219002 w 338284"/>
                <a:gd name="connsiteY79" fmla="*/ 32811 h 79698"/>
                <a:gd name="connsiteX80" fmla="*/ 213002 w 338284"/>
                <a:gd name="connsiteY80" fmla="*/ 39332 h 79698"/>
                <a:gd name="connsiteX81" fmla="*/ 210829 w 338284"/>
                <a:gd name="connsiteY81" fmla="*/ 49061 h 79698"/>
                <a:gd name="connsiteX82" fmla="*/ 210829 w 338284"/>
                <a:gd name="connsiteY82" fmla="*/ 78664 h 79698"/>
                <a:gd name="connsiteX83" fmla="*/ 201725 w 338284"/>
                <a:gd name="connsiteY83" fmla="*/ 78664 h 79698"/>
                <a:gd name="connsiteX84" fmla="*/ 201725 w 338284"/>
                <a:gd name="connsiteY84" fmla="*/ 23185 h 79698"/>
                <a:gd name="connsiteX85" fmla="*/ 209174 w 338284"/>
                <a:gd name="connsiteY85" fmla="*/ 23185 h 79698"/>
                <a:gd name="connsiteX86" fmla="*/ 210208 w 338284"/>
                <a:gd name="connsiteY86" fmla="*/ 33328 h 79698"/>
                <a:gd name="connsiteX87" fmla="*/ 210622 w 338284"/>
                <a:gd name="connsiteY87" fmla="*/ 33328 h 79698"/>
                <a:gd name="connsiteX88" fmla="*/ 217450 w 338284"/>
                <a:gd name="connsiteY88" fmla="*/ 25462 h 79698"/>
                <a:gd name="connsiteX89" fmla="*/ 227589 w 338284"/>
                <a:gd name="connsiteY89" fmla="*/ 22150 h 79698"/>
                <a:gd name="connsiteX90" fmla="*/ 263860 w 338284"/>
                <a:gd name="connsiteY90" fmla="*/ 22150 h 79698"/>
                <a:gd name="connsiteX91" fmla="*/ 276067 w 338284"/>
                <a:gd name="connsiteY91" fmla="*/ 25255 h 79698"/>
                <a:gd name="connsiteX92" fmla="*/ 283930 w 338284"/>
                <a:gd name="connsiteY92" fmla="*/ 34053 h 79698"/>
                <a:gd name="connsiteX93" fmla="*/ 286723 w 338284"/>
                <a:gd name="connsiteY93" fmla="*/ 47198 h 79698"/>
                <a:gd name="connsiteX94" fmla="*/ 286723 w 338284"/>
                <a:gd name="connsiteY94" fmla="*/ 52684 h 79698"/>
                <a:gd name="connsiteX95" fmla="*/ 248755 w 338284"/>
                <a:gd name="connsiteY95" fmla="*/ 52684 h 79698"/>
                <a:gd name="connsiteX96" fmla="*/ 253514 w 338284"/>
                <a:gd name="connsiteY96" fmla="*/ 67071 h 79698"/>
                <a:gd name="connsiteX97" fmla="*/ 266446 w 338284"/>
                <a:gd name="connsiteY97" fmla="*/ 71936 h 79698"/>
                <a:gd name="connsiteX98" fmla="*/ 275757 w 338284"/>
                <a:gd name="connsiteY98" fmla="*/ 71004 h 79698"/>
                <a:gd name="connsiteX99" fmla="*/ 284240 w 338284"/>
                <a:gd name="connsiteY99" fmla="*/ 68106 h 79698"/>
                <a:gd name="connsiteX100" fmla="*/ 284240 w 338284"/>
                <a:gd name="connsiteY100" fmla="*/ 76076 h 79698"/>
                <a:gd name="connsiteX101" fmla="*/ 275860 w 338284"/>
                <a:gd name="connsiteY101" fmla="*/ 78767 h 79698"/>
                <a:gd name="connsiteX102" fmla="*/ 266032 w 338284"/>
                <a:gd name="connsiteY102" fmla="*/ 79699 h 79698"/>
                <a:gd name="connsiteX103" fmla="*/ 252066 w 338284"/>
                <a:gd name="connsiteY103" fmla="*/ 76490 h 79698"/>
                <a:gd name="connsiteX104" fmla="*/ 242651 w 338284"/>
                <a:gd name="connsiteY104" fmla="*/ 66967 h 79698"/>
                <a:gd name="connsiteX105" fmla="*/ 239341 w 338284"/>
                <a:gd name="connsiteY105" fmla="*/ 51338 h 79698"/>
                <a:gd name="connsiteX106" fmla="*/ 242341 w 338284"/>
                <a:gd name="connsiteY106" fmla="*/ 35709 h 79698"/>
                <a:gd name="connsiteX107" fmla="*/ 250928 w 338284"/>
                <a:gd name="connsiteY107" fmla="*/ 25669 h 79698"/>
                <a:gd name="connsiteX108" fmla="*/ 263860 w 338284"/>
                <a:gd name="connsiteY108" fmla="*/ 22150 h 79698"/>
                <a:gd name="connsiteX109" fmla="*/ 263756 w 338284"/>
                <a:gd name="connsiteY109" fmla="*/ 29602 h 79698"/>
                <a:gd name="connsiteX110" fmla="*/ 253411 w 338284"/>
                <a:gd name="connsiteY110" fmla="*/ 33846 h 79698"/>
                <a:gd name="connsiteX111" fmla="*/ 248962 w 338284"/>
                <a:gd name="connsiteY111" fmla="*/ 45439 h 79698"/>
                <a:gd name="connsiteX112" fmla="*/ 277205 w 338284"/>
                <a:gd name="connsiteY112" fmla="*/ 45439 h 79698"/>
                <a:gd name="connsiteX113" fmla="*/ 273895 w 338284"/>
                <a:gd name="connsiteY113" fmla="*/ 34053 h 79698"/>
                <a:gd name="connsiteX114" fmla="*/ 263756 w 338284"/>
                <a:gd name="connsiteY114" fmla="*/ 29602 h 79698"/>
                <a:gd name="connsiteX115" fmla="*/ 323077 w 338284"/>
                <a:gd name="connsiteY115" fmla="*/ 79699 h 79698"/>
                <a:gd name="connsiteX116" fmla="*/ 309938 w 338284"/>
                <a:gd name="connsiteY116" fmla="*/ 76697 h 79698"/>
                <a:gd name="connsiteX117" fmla="*/ 300938 w 338284"/>
                <a:gd name="connsiteY117" fmla="*/ 67382 h 79698"/>
                <a:gd name="connsiteX118" fmla="*/ 297731 w 338284"/>
                <a:gd name="connsiteY118" fmla="*/ 51235 h 79698"/>
                <a:gd name="connsiteX119" fmla="*/ 301041 w 338284"/>
                <a:gd name="connsiteY119" fmla="*/ 34571 h 79698"/>
                <a:gd name="connsiteX120" fmla="*/ 310352 w 338284"/>
                <a:gd name="connsiteY120" fmla="*/ 25152 h 79698"/>
                <a:gd name="connsiteX121" fmla="*/ 323698 w 338284"/>
                <a:gd name="connsiteY121" fmla="*/ 22150 h 79698"/>
                <a:gd name="connsiteX122" fmla="*/ 331767 w 338284"/>
                <a:gd name="connsiteY122" fmla="*/ 23082 h 79698"/>
                <a:gd name="connsiteX123" fmla="*/ 338285 w 338284"/>
                <a:gd name="connsiteY123" fmla="*/ 25152 h 79698"/>
                <a:gd name="connsiteX124" fmla="*/ 335491 w 338284"/>
                <a:gd name="connsiteY124" fmla="*/ 32707 h 79698"/>
                <a:gd name="connsiteX125" fmla="*/ 329698 w 338284"/>
                <a:gd name="connsiteY125" fmla="*/ 30948 h 79698"/>
                <a:gd name="connsiteX126" fmla="*/ 323491 w 338284"/>
                <a:gd name="connsiteY126" fmla="*/ 30120 h 79698"/>
                <a:gd name="connsiteX127" fmla="*/ 307145 w 338284"/>
                <a:gd name="connsiteY127" fmla="*/ 51131 h 79698"/>
                <a:gd name="connsiteX128" fmla="*/ 311076 w 338284"/>
                <a:gd name="connsiteY128" fmla="*/ 66553 h 79698"/>
                <a:gd name="connsiteX129" fmla="*/ 322973 w 338284"/>
                <a:gd name="connsiteY129" fmla="*/ 71832 h 79698"/>
                <a:gd name="connsiteX130" fmla="*/ 330939 w 338284"/>
                <a:gd name="connsiteY130" fmla="*/ 70901 h 79698"/>
                <a:gd name="connsiteX131" fmla="*/ 337354 w 338284"/>
                <a:gd name="connsiteY131" fmla="*/ 68624 h 79698"/>
                <a:gd name="connsiteX132" fmla="*/ 337354 w 338284"/>
                <a:gd name="connsiteY132" fmla="*/ 76697 h 79698"/>
                <a:gd name="connsiteX133" fmla="*/ 331146 w 338284"/>
                <a:gd name="connsiteY133" fmla="*/ 78871 h 79698"/>
                <a:gd name="connsiteX134" fmla="*/ 323077 w 338284"/>
                <a:gd name="connsiteY134" fmla="*/ 79699 h 79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338284" h="79698">
                  <a:moveTo>
                    <a:pt x="0" y="78664"/>
                  </a:moveTo>
                  <a:lnTo>
                    <a:pt x="0" y="4761"/>
                  </a:lnTo>
                  <a:lnTo>
                    <a:pt x="9311" y="4761"/>
                  </a:lnTo>
                  <a:lnTo>
                    <a:pt x="9311" y="70383"/>
                  </a:lnTo>
                  <a:lnTo>
                    <a:pt x="41588" y="70383"/>
                  </a:lnTo>
                  <a:lnTo>
                    <a:pt x="41588" y="78664"/>
                  </a:lnTo>
                  <a:lnTo>
                    <a:pt x="0" y="78664"/>
                  </a:lnTo>
                  <a:close/>
                  <a:moveTo>
                    <a:pt x="57665" y="2381"/>
                  </a:moveTo>
                  <a:cubicBezTo>
                    <a:pt x="59052" y="2381"/>
                    <a:pt x="60252" y="2863"/>
                    <a:pt x="61286" y="3830"/>
                  </a:cubicBezTo>
                  <a:cubicBezTo>
                    <a:pt x="62393" y="4726"/>
                    <a:pt x="62941" y="6175"/>
                    <a:pt x="62941" y="8177"/>
                  </a:cubicBezTo>
                  <a:cubicBezTo>
                    <a:pt x="62941" y="10178"/>
                    <a:pt x="62393" y="11661"/>
                    <a:pt x="61286" y="12628"/>
                  </a:cubicBezTo>
                  <a:cubicBezTo>
                    <a:pt x="60252" y="13524"/>
                    <a:pt x="59052" y="13973"/>
                    <a:pt x="57665" y="13973"/>
                  </a:cubicBezTo>
                  <a:cubicBezTo>
                    <a:pt x="56155" y="13973"/>
                    <a:pt x="54872" y="13524"/>
                    <a:pt x="53838" y="12628"/>
                  </a:cubicBezTo>
                  <a:cubicBezTo>
                    <a:pt x="52803" y="11661"/>
                    <a:pt x="52286" y="10178"/>
                    <a:pt x="52286" y="8177"/>
                  </a:cubicBezTo>
                  <a:cubicBezTo>
                    <a:pt x="52286" y="6175"/>
                    <a:pt x="52803" y="4726"/>
                    <a:pt x="53838" y="3830"/>
                  </a:cubicBezTo>
                  <a:cubicBezTo>
                    <a:pt x="54872" y="2863"/>
                    <a:pt x="56155" y="2381"/>
                    <a:pt x="57665" y="2381"/>
                  </a:cubicBezTo>
                  <a:close/>
                  <a:moveTo>
                    <a:pt x="62114" y="23185"/>
                  </a:moveTo>
                  <a:lnTo>
                    <a:pt x="62114" y="78664"/>
                  </a:lnTo>
                  <a:lnTo>
                    <a:pt x="53010" y="78664"/>
                  </a:lnTo>
                  <a:lnTo>
                    <a:pt x="53010" y="23185"/>
                  </a:lnTo>
                  <a:lnTo>
                    <a:pt x="62114" y="23185"/>
                  </a:lnTo>
                  <a:close/>
                  <a:moveTo>
                    <a:pt x="88784" y="0"/>
                  </a:moveTo>
                  <a:lnTo>
                    <a:pt x="88784" y="19148"/>
                  </a:lnTo>
                  <a:cubicBezTo>
                    <a:pt x="88784" y="21494"/>
                    <a:pt x="88722" y="23703"/>
                    <a:pt x="88578" y="25773"/>
                  </a:cubicBezTo>
                  <a:cubicBezTo>
                    <a:pt x="88515" y="27773"/>
                    <a:pt x="88412" y="29360"/>
                    <a:pt x="88267" y="30534"/>
                  </a:cubicBezTo>
                  <a:lnTo>
                    <a:pt x="88784" y="30534"/>
                  </a:lnTo>
                  <a:cubicBezTo>
                    <a:pt x="90377" y="28187"/>
                    <a:pt x="92550" y="26221"/>
                    <a:pt x="95302" y="24634"/>
                  </a:cubicBezTo>
                  <a:cubicBezTo>
                    <a:pt x="98064" y="23046"/>
                    <a:pt x="101613" y="22253"/>
                    <a:pt x="105958" y="22253"/>
                  </a:cubicBezTo>
                  <a:cubicBezTo>
                    <a:pt x="112858" y="22253"/>
                    <a:pt x="118372" y="24668"/>
                    <a:pt x="122510" y="29499"/>
                  </a:cubicBezTo>
                  <a:cubicBezTo>
                    <a:pt x="126721" y="34260"/>
                    <a:pt x="128821" y="41402"/>
                    <a:pt x="128821" y="50924"/>
                  </a:cubicBezTo>
                  <a:cubicBezTo>
                    <a:pt x="128821" y="60447"/>
                    <a:pt x="126721" y="67623"/>
                    <a:pt x="122510" y="72453"/>
                  </a:cubicBezTo>
                  <a:cubicBezTo>
                    <a:pt x="118310" y="77283"/>
                    <a:pt x="112786" y="79699"/>
                    <a:pt x="105958" y="79699"/>
                  </a:cubicBezTo>
                  <a:cubicBezTo>
                    <a:pt x="101613" y="79699"/>
                    <a:pt x="98064" y="78905"/>
                    <a:pt x="95302" y="77318"/>
                  </a:cubicBezTo>
                  <a:cubicBezTo>
                    <a:pt x="92550" y="75730"/>
                    <a:pt x="90377" y="73833"/>
                    <a:pt x="88784" y="71625"/>
                  </a:cubicBezTo>
                  <a:lnTo>
                    <a:pt x="88060" y="71625"/>
                  </a:lnTo>
                  <a:lnTo>
                    <a:pt x="86198" y="78664"/>
                  </a:lnTo>
                  <a:lnTo>
                    <a:pt x="79680" y="78664"/>
                  </a:lnTo>
                  <a:lnTo>
                    <a:pt x="79680" y="0"/>
                  </a:lnTo>
                  <a:lnTo>
                    <a:pt x="88784" y="0"/>
                  </a:lnTo>
                  <a:close/>
                  <a:moveTo>
                    <a:pt x="104406" y="29809"/>
                  </a:moveTo>
                  <a:cubicBezTo>
                    <a:pt x="98478" y="29809"/>
                    <a:pt x="94371" y="31500"/>
                    <a:pt x="92095" y="34881"/>
                  </a:cubicBezTo>
                  <a:cubicBezTo>
                    <a:pt x="89891" y="38262"/>
                    <a:pt x="88784" y="43506"/>
                    <a:pt x="88784" y="50614"/>
                  </a:cubicBezTo>
                  <a:lnTo>
                    <a:pt x="88784" y="51028"/>
                  </a:lnTo>
                  <a:cubicBezTo>
                    <a:pt x="88784" y="57859"/>
                    <a:pt x="89891" y="63103"/>
                    <a:pt x="92095" y="66760"/>
                  </a:cubicBezTo>
                  <a:cubicBezTo>
                    <a:pt x="94371" y="70348"/>
                    <a:pt x="98550" y="72143"/>
                    <a:pt x="104613" y="72143"/>
                  </a:cubicBezTo>
                  <a:cubicBezTo>
                    <a:pt x="109579" y="72143"/>
                    <a:pt x="113272" y="70314"/>
                    <a:pt x="115682" y="66657"/>
                  </a:cubicBezTo>
                  <a:cubicBezTo>
                    <a:pt x="118165" y="62999"/>
                    <a:pt x="119407" y="57720"/>
                    <a:pt x="119407" y="50821"/>
                  </a:cubicBezTo>
                  <a:cubicBezTo>
                    <a:pt x="119407" y="36812"/>
                    <a:pt x="114410" y="29809"/>
                    <a:pt x="104406" y="29809"/>
                  </a:cubicBezTo>
                  <a:close/>
                  <a:moveTo>
                    <a:pt x="164751" y="22150"/>
                  </a:moveTo>
                  <a:cubicBezTo>
                    <a:pt x="169437" y="22150"/>
                    <a:pt x="173503" y="23185"/>
                    <a:pt x="176958" y="25255"/>
                  </a:cubicBezTo>
                  <a:cubicBezTo>
                    <a:pt x="180403" y="27325"/>
                    <a:pt x="183021" y="30258"/>
                    <a:pt x="184821" y="34053"/>
                  </a:cubicBezTo>
                  <a:cubicBezTo>
                    <a:pt x="186683" y="37779"/>
                    <a:pt x="187614" y="42161"/>
                    <a:pt x="187614" y="47198"/>
                  </a:cubicBezTo>
                  <a:lnTo>
                    <a:pt x="187614" y="52684"/>
                  </a:lnTo>
                  <a:lnTo>
                    <a:pt x="149646" y="52684"/>
                  </a:lnTo>
                  <a:cubicBezTo>
                    <a:pt x="149781" y="58962"/>
                    <a:pt x="151364" y="63759"/>
                    <a:pt x="154405" y="67071"/>
                  </a:cubicBezTo>
                  <a:cubicBezTo>
                    <a:pt x="157509" y="70314"/>
                    <a:pt x="161812" y="71936"/>
                    <a:pt x="167337" y="71936"/>
                  </a:cubicBezTo>
                  <a:cubicBezTo>
                    <a:pt x="170854" y="71936"/>
                    <a:pt x="173958" y="71625"/>
                    <a:pt x="176648" y="71004"/>
                  </a:cubicBezTo>
                  <a:cubicBezTo>
                    <a:pt x="179400" y="70314"/>
                    <a:pt x="182234" y="69348"/>
                    <a:pt x="185131" y="68106"/>
                  </a:cubicBezTo>
                  <a:lnTo>
                    <a:pt x="185131" y="76076"/>
                  </a:lnTo>
                  <a:cubicBezTo>
                    <a:pt x="182297" y="77318"/>
                    <a:pt x="179503" y="78214"/>
                    <a:pt x="176751" y="78767"/>
                  </a:cubicBezTo>
                  <a:cubicBezTo>
                    <a:pt x="173989" y="79388"/>
                    <a:pt x="170710" y="79699"/>
                    <a:pt x="166923" y="79699"/>
                  </a:cubicBezTo>
                  <a:cubicBezTo>
                    <a:pt x="161606" y="79699"/>
                    <a:pt x="156950" y="78628"/>
                    <a:pt x="152957" y="76490"/>
                  </a:cubicBezTo>
                  <a:cubicBezTo>
                    <a:pt x="148953" y="74350"/>
                    <a:pt x="145819" y="71176"/>
                    <a:pt x="143543" y="66967"/>
                  </a:cubicBezTo>
                  <a:cubicBezTo>
                    <a:pt x="141329" y="62758"/>
                    <a:pt x="140232" y="57549"/>
                    <a:pt x="140232" y="51338"/>
                  </a:cubicBezTo>
                  <a:cubicBezTo>
                    <a:pt x="140232" y="45266"/>
                    <a:pt x="141225" y="40056"/>
                    <a:pt x="143232" y="35709"/>
                  </a:cubicBezTo>
                  <a:cubicBezTo>
                    <a:pt x="145301" y="31362"/>
                    <a:pt x="148156" y="28015"/>
                    <a:pt x="151819" y="25669"/>
                  </a:cubicBezTo>
                  <a:cubicBezTo>
                    <a:pt x="155543" y="23323"/>
                    <a:pt x="159847" y="22150"/>
                    <a:pt x="164751" y="22150"/>
                  </a:cubicBezTo>
                  <a:close/>
                  <a:moveTo>
                    <a:pt x="164647" y="29602"/>
                  </a:moveTo>
                  <a:cubicBezTo>
                    <a:pt x="160302" y="29602"/>
                    <a:pt x="156847" y="31016"/>
                    <a:pt x="154302" y="33846"/>
                  </a:cubicBezTo>
                  <a:cubicBezTo>
                    <a:pt x="151819" y="36605"/>
                    <a:pt x="150329" y="40470"/>
                    <a:pt x="149853" y="45439"/>
                  </a:cubicBezTo>
                  <a:lnTo>
                    <a:pt x="178096" y="45439"/>
                  </a:lnTo>
                  <a:cubicBezTo>
                    <a:pt x="178024" y="40746"/>
                    <a:pt x="176917" y="36951"/>
                    <a:pt x="174786" y="34053"/>
                  </a:cubicBezTo>
                  <a:cubicBezTo>
                    <a:pt x="172644" y="31086"/>
                    <a:pt x="169261" y="29602"/>
                    <a:pt x="164647" y="29602"/>
                  </a:cubicBezTo>
                  <a:close/>
                  <a:moveTo>
                    <a:pt x="227589" y="22150"/>
                  </a:moveTo>
                  <a:cubicBezTo>
                    <a:pt x="228623" y="22150"/>
                    <a:pt x="229730" y="22218"/>
                    <a:pt x="230899" y="22357"/>
                  </a:cubicBezTo>
                  <a:cubicBezTo>
                    <a:pt x="232078" y="22425"/>
                    <a:pt x="233144" y="22564"/>
                    <a:pt x="234106" y="22771"/>
                  </a:cubicBezTo>
                  <a:lnTo>
                    <a:pt x="232968" y="31155"/>
                  </a:lnTo>
                  <a:cubicBezTo>
                    <a:pt x="232078" y="30948"/>
                    <a:pt x="231075" y="30775"/>
                    <a:pt x="229968" y="30637"/>
                  </a:cubicBezTo>
                  <a:cubicBezTo>
                    <a:pt x="228871" y="30499"/>
                    <a:pt x="227868" y="30430"/>
                    <a:pt x="226968" y="30430"/>
                  </a:cubicBezTo>
                  <a:cubicBezTo>
                    <a:pt x="224144" y="30430"/>
                    <a:pt x="221485" y="31223"/>
                    <a:pt x="219002" y="32811"/>
                  </a:cubicBezTo>
                  <a:cubicBezTo>
                    <a:pt x="216519" y="34328"/>
                    <a:pt x="214522" y="36502"/>
                    <a:pt x="213002" y="39332"/>
                  </a:cubicBezTo>
                  <a:cubicBezTo>
                    <a:pt x="211553" y="42091"/>
                    <a:pt x="210829" y="45335"/>
                    <a:pt x="210829" y="49061"/>
                  </a:cubicBezTo>
                  <a:lnTo>
                    <a:pt x="210829" y="78664"/>
                  </a:lnTo>
                  <a:lnTo>
                    <a:pt x="201725" y="78664"/>
                  </a:lnTo>
                  <a:lnTo>
                    <a:pt x="201725" y="23185"/>
                  </a:lnTo>
                  <a:lnTo>
                    <a:pt x="209174" y="23185"/>
                  </a:lnTo>
                  <a:lnTo>
                    <a:pt x="210208" y="33328"/>
                  </a:lnTo>
                  <a:lnTo>
                    <a:pt x="210622" y="33328"/>
                  </a:lnTo>
                  <a:cubicBezTo>
                    <a:pt x="212350" y="30292"/>
                    <a:pt x="214626" y="27670"/>
                    <a:pt x="217450" y="25462"/>
                  </a:cubicBezTo>
                  <a:cubicBezTo>
                    <a:pt x="220347" y="23253"/>
                    <a:pt x="223730" y="22150"/>
                    <a:pt x="227589" y="22150"/>
                  </a:cubicBezTo>
                  <a:close/>
                  <a:moveTo>
                    <a:pt x="263860" y="22150"/>
                  </a:moveTo>
                  <a:cubicBezTo>
                    <a:pt x="268546" y="22150"/>
                    <a:pt x="272612" y="23185"/>
                    <a:pt x="276067" y="25255"/>
                  </a:cubicBezTo>
                  <a:cubicBezTo>
                    <a:pt x="279512" y="27325"/>
                    <a:pt x="282130" y="30258"/>
                    <a:pt x="283930" y="34053"/>
                  </a:cubicBezTo>
                  <a:cubicBezTo>
                    <a:pt x="285792" y="37779"/>
                    <a:pt x="286723" y="42161"/>
                    <a:pt x="286723" y="47198"/>
                  </a:cubicBezTo>
                  <a:lnTo>
                    <a:pt x="286723" y="52684"/>
                  </a:lnTo>
                  <a:lnTo>
                    <a:pt x="248755" y="52684"/>
                  </a:lnTo>
                  <a:cubicBezTo>
                    <a:pt x="248890" y="58962"/>
                    <a:pt x="250473" y="63759"/>
                    <a:pt x="253514" y="67071"/>
                  </a:cubicBezTo>
                  <a:cubicBezTo>
                    <a:pt x="256618" y="70314"/>
                    <a:pt x="260922" y="71936"/>
                    <a:pt x="266446" y="71936"/>
                  </a:cubicBezTo>
                  <a:cubicBezTo>
                    <a:pt x="269964" y="71936"/>
                    <a:pt x="273067" y="71625"/>
                    <a:pt x="275757" y="71004"/>
                  </a:cubicBezTo>
                  <a:cubicBezTo>
                    <a:pt x="278509" y="70314"/>
                    <a:pt x="281344" y="69348"/>
                    <a:pt x="284240" y="68106"/>
                  </a:cubicBezTo>
                  <a:lnTo>
                    <a:pt x="284240" y="76076"/>
                  </a:lnTo>
                  <a:cubicBezTo>
                    <a:pt x="281405" y="77318"/>
                    <a:pt x="278612" y="78214"/>
                    <a:pt x="275860" y="78767"/>
                  </a:cubicBezTo>
                  <a:cubicBezTo>
                    <a:pt x="273098" y="79388"/>
                    <a:pt x="269819" y="79699"/>
                    <a:pt x="266032" y="79699"/>
                  </a:cubicBezTo>
                  <a:cubicBezTo>
                    <a:pt x="260715" y="79699"/>
                    <a:pt x="256059" y="78628"/>
                    <a:pt x="252066" y="76490"/>
                  </a:cubicBezTo>
                  <a:cubicBezTo>
                    <a:pt x="248062" y="74350"/>
                    <a:pt x="244927" y="71176"/>
                    <a:pt x="242651" y="66967"/>
                  </a:cubicBezTo>
                  <a:cubicBezTo>
                    <a:pt x="240438" y="62758"/>
                    <a:pt x="239341" y="57549"/>
                    <a:pt x="239341" y="51338"/>
                  </a:cubicBezTo>
                  <a:cubicBezTo>
                    <a:pt x="239341" y="45266"/>
                    <a:pt x="240334" y="40056"/>
                    <a:pt x="242341" y="35709"/>
                  </a:cubicBezTo>
                  <a:cubicBezTo>
                    <a:pt x="244410" y="31362"/>
                    <a:pt x="247266" y="28015"/>
                    <a:pt x="250928" y="25669"/>
                  </a:cubicBezTo>
                  <a:cubicBezTo>
                    <a:pt x="254652" y="23323"/>
                    <a:pt x="258956" y="22150"/>
                    <a:pt x="263860" y="22150"/>
                  </a:cubicBezTo>
                  <a:close/>
                  <a:moveTo>
                    <a:pt x="263756" y="29602"/>
                  </a:moveTo>
                  <a:cubicBezTo>
                    <a:pt x="259411" y="29602"/>
                    <a:pt x="255956" y="31016"/>
                    <a:pt x="253411" y="33846"/>
                  </a:cubicBezTo>
                  <a:cubicBezTo>
                    <a:pt x="250928" y="36605"/>
                    <a:pt x="249438" y="40470"/>
                    <a:pt x="248962" y="45439"/>
                  </a:cubicBezTo>
                  <a:lnTo>
                    <a:pt x="277205" y="45439"/>
                  </a:lnTo>
                  <a:cubicBezTo>
                    <a:pt x="277133" y="40746"/>
                    <a:pt x="276026" y="36951"/>
                    <a:pt x="273895" y="34053"/>
                  </a:cubicBezTo>
                  <a:cubicBezTo>
                    <a:pt x="271753" y="31086"/>
                    <a:pt x="268370" y="29602"/>
                    <a:pt x="263756" y="29602"/>
                  </a:cubicBezTo>
                  <a:close/>
                  <a:moveTo>
                    <a:pt x="323077" y="79699"/>
                  </a:moveTo>
                  <a:cubicBezTo>
                    <a:pt x="318111" y="79699"/>
                    <a:pt x="313735" y="78698"/>
                    <a:pt x="309938" y="76697"/>
                  </a:cubicBezTo>
                  <a:cubicBezTo>
                    <a:pt x="306152" y="74695"/>
                    <a:pt x="303152" y="71590"/>
                    <a:pt x="300938" y="67382"/>
                  </a:cubicBezTo>
                  <a:cubicBezTo>
                    <a:pt x="298806" y="63172"/>
                    <a:pt x="297731" y="57790"/>
                    <a:pt x="297731" y="51235"/>
                  </a:cubicBezTo>
                  <a:cubicBezTo>
                    <a:pt x="297731" y="44403"/>
                    <a:pt x="298837" y="38848"/>
                    <a:pt x="301041" y="34571"/>
                  </a:cubicBezTo>
                  <a:cubicBezTo>
                    <a:pt x="303317" y="30292"/>
                    <a:pt x="306421" y="27152"/>
                    <a:pt x="310352" y="25152"/>
                  </a:cubicBezTo>
                  <a:cubicBezTo>
                    <a:pt x="314283" y="23150"/>
                    <a:pt x="318732" y="22150"/>
                    <a:pt x="323698" y="22150"/>
                  </a:cubicBezTo>
                  <a:cubicBezTo>
                    <a:pt x="326460" y="22150"/>
                    <a:pt x="329150" y="22461"/>
                    <a:pt x="331767" y="23082"/>
                  </a:cubicBezTo>
                  <a:cubicBezTo>
                    <a:pt x="334457" y="23633"/>
                    <a:pt x="336629" y="24324"/>
                    <a:pt x="338285" y="25152"/>
                  </a:cubicBezTo>
                  <a:lnTo>
                    <a:pt x="335491" y="32707"/>
                  </a:lnTo>
                  <a:cubicBezTo>
                    <a:pt x="333836" y="32086"/>
                    <a:pt x="331912" y="31500"/>
                    <a:pt x="329698" y="30948"/>
                  </a:cubicBezTo>
                  <a:cubicBezTo>
                    <a:pt x="327494" y="30395"/>
                    <a:pt x="325425" y="30120"/>
                    <a:pt x="323491" y="30120"/>
                  </a:cubicBezTo>
                  <a:cubicBezTo>
                    <a:pt x="312597" y="30120"/>
                    <a:pt x="307145" y="37123"/>
                    <a:pt x="307145" y="51131"/>
                  </a:cubicBezTo>
                  <a:cubicBezTo>
                    <a:pt x="307145" y="57824"/>
                    <a:pt x="308459" y="62965"/>
                    <a:pt x="311076" y="66553"/>
                  </a:cubicBezTo>
                  <a:cubicBezTo>
                    <a:pt x="313766" y="70073"/>
                    <a:pt x="317738" y="71832"/>
                    <a:pt x="322973" y="71832"/>
                  </a:cubicBezTo>
                  <a:cubicBezTo>
                    <a:pt x="325943" y="71832"/>
                    <a:pt x="328601" y="71522"/>
                    <a:pt x="330939" y="70901"/>
                  </a:cubicBezTo>
                  <a:cubicBezTo>
                    <a:pt x="333288" y="70280"/>
                    <a:pt x="335429" y="69520"/>
                    <a:pt x="337354" y="68624"/>
                  </a:cubicBezTo>
                  <a:lnTo>
                    <a:pt x="337354" y="76697"/>
                  </a:lnTo>
                  <a:cubicBezTo>
                    <a:pt x="335491" y="77663"/>
                    <a:pt x="333422" y="78387"/>
                    <a:pt x="331146" y="78871"/>
                  </a:cubicBezTo>
                  <a:cubicBezTo>
                    <a:pt x="328943" y="79422"/>
                    <a:pt x="326253" y="79699"/>
                    <a:pt x="323077" y="79699"/>
                  </a:cubicBezTo>
                  <a:close/>
                </a:path>
              </a:pathLst>
            </a:custGeom>
            <a:solidFill>
              <a:srgbClr val="3566FC"/>
            </a:solidFill>
            <a:ln w="103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Z"/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BD234456-6804-F7E2-1874-AAD06E78907C}"/>
              </a:ext>
            </a:extLst>
          </p:cNvPr>
          <p:cNvGrpSpPr/>
          <p:nvPr/>
        </p:nvGrpSpPr>
        <p:grpSpPr>
          <a:xfrm>
            <a:off x="4918681" y="1452769"/>
            <a:ext cx="1189721" cy="743419"/>
            <a:chOff x="4918681" y="1452769"/>
            <a:chExt cx="1189721" cy="743419"/>
          </a:xfrm>
        </p:grpSpPr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53D79478-5B21-1ADE-0EAE-59BDFD37CBAD}"/>
                </a:ext>
              </a:extLst>
            </p:cNvPr>
            <p:cNvGrpSpPr/>
            <p:nvPr/>
          </p:nvGrpSpPr>
          <p:grpSpPr>
            <a:xfrm>
              <a:off x="4918681" y="1452769"/>
              <a:ext cx="1189721" cy="743419"/>
              <a:chOff x="5506863" y="2629132"/>
              <a:chExt cx="1189721" cy="743419"/>
            </a:xfrm>
          </p:grpSpPr>
          <p:sp>
            <p:nvSpPr>
              <p:cNvPr id="180" name="Rounded Rectangle 179">
                <a:hlinkClick r:id="rId6"/>
                <a:extLst>
                  <a:ext uri="{FF2B5EF4-FFF2-40B4-BE49-F238E27FC236}">
                    <a16:creationId xmlns:a16="http://schemas.microsoft.com/office/drawing/2014/main" id="{C5C275DA-2523-E9E3-1216-C0CB61C02920}"/>
                  </a:ext>
                </a:extLst>
              </p:cNvPr>
              <p:cNvSpPr/>
              <p:nvPr/>
            </p:nvSpPr>
            <p:spPr>
              <a:xfrm>
                <a:off x="5506863" y="2629132"/>
                <a:ext cx="1189721" cy="549242"/>
              </a:xfrm>
              <a:prstGeom prst="roundRect">
                <a:avLst>
                  <a:gd name="adj" fmla="val 1765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Z"/>
              </a:p>
            </p:txBody>
          </p:sp>
          <p:sp>
            <p:nvSpPr>
              <p:cNvPr id="181" name="Triangle 180">
                <a:hlinkClick r:id="rId6"/>
                <a:extLst>
                  <a:ext uri="{FF2B5EF4-FFF2-40B4-BE49-F238E27FC236}">
                    <a16:creationId xmlns:a16="http://schemas.microsoft.com/office/drawing/2014/main" id="{0DD8185F-45C2-35F0-3412-1D2F0C2E1FE1}"/>
                  </a:ext>
                </a:extLst>
              </p:cNvPr>
              <p:cNvSpPr/>
              <p:nvPr/>
            </p:nvSpPr>
            <p:spPr>
              <a:xfrm rot="10800000">
                <a:off x="5953718" y="3178374"/>
                <a:ext cx="313446" cy="194177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Z"/>
              </a:p>
            </p:txBody>
          </p:sp>
        </p:grpSp>
        <p:sp>
          <p:nvSpPr>
            <p:cNvPr id="179" name="Freeform 178">
              <a:hlinkClick r:id="rId6"/>
              <a:extLst>
                <a:ext uri="{FF2B5EF4-FFF2-40B4-BE49-F238E27FC236}">
                  <a16:creationId xmlns:a16="http://schemas.microsoft.com/office/drawing/2014/main" id="{F89FE9AF-8F74-A23C-212D-97CB72C13B46}"/>
                </a:ext>
              </a:extLst>
            </p:cNvPr>
            <p:cNvSpPr/>
            <p:nvPr/>
          </p:nvSpPr>
          <p:spPr>
            <a:xfrm>
              <a:off x="5145245" y="1667441"/>
              <a:ext cx="741890" cy="98743"/>
            </a:xfrm>
            <a:custGeom>
              <a:avLst/>
              <a:gdLst>
                <a:gd name="connsiteX0" fmla="*/ 56900 w 741890"/>
                <a:gd name="connsiteY0" fmla="*/ 23806 h 98743"/>
                <a:gd name="connsiteX1" fmla="*/ 56900 w 741890"/>
                <a:gd name="connsiteY1" fmla="*/ 71625 h 98743"/>
                <a:gd name="connsiteX2" fmla="*/ 53796 w 741890"/>
                <a:gd name="connsiteY2" fmla="*/ 85495 h 98743"/>
                <a:gd name="connsiteX3" fmla="*/ 44278 w 741890"/>
                <a:gd name="connsiteY3" fmla="*/ 95224 h 98743"/>
                <a:gd name="connsiteX4" fmla="*/ 28140 w 741890"/>
                <a:gd name="connsiteY4" fmla="*/ 98743 h 98743"/>
                <a:gd name="connsiteX5" fmla="*/ 7138 w 741890"/>
                <a:gd name="connsiteY5" fmla="*/ 91291 h 98743"/>
                <a:gd name="connsiteX6" fmla="*/ 0 w 741890"/>
                <a:gd name="connsiteY6" fmla="*/ 71418 h 98743"/>
                <a:gd name="connsiteX7" fmla="*/ 0 w 741890"/>
                <a:gd name="connsiteY7" fmla="*/ 23806 h 98743"/>
                <a:gd name="connsiteX8" fmla="*/ 9311 w 741890"/>
                <a:gd name="connsiteY8" fmla="*/ 23806 h 98743"/>
                <a:gd name="connsiteX9" fmla="*/ 9311 w 741890"/>
                <a:gd name="connsiteY9" fmla="*/ 71729 h 98743"/>
                <a:gd name="connsiteX10" fmla="*/ 14070 w 741890"/>
                <a:gd name="connsiteY10" fmla="*/ 85702 h 98743"/>
                <a:gd name="connsiteX11" fmla="*/ 28657 w 741890"/>
                <a:gd name="connsiteY11" fmla="*/ 90670 h 98743"/>
                <a:gd name="connsiteX12" fmla="*/ 43140 w 741890"/>
                <a:gd name="connsiteY12" fmla="*/ 85391 h 98743"/>
                <a:gd name="connsiteX13" fmla="*/ 47692 w 741890"/>
                <a:gd name="connsiteY13" fmla="*/ 71625 h 98743"/>
                <a:gd name="connsiteX14" fmla="*/ 47692 w 741890"/>
                <a:gd name="connsiteY14" fmla="*/ 23806 h 98743"/>
                <a:gd name="connsiteX15" fmla="*/ 56900 w 741890"/>
                <a:gd name="connsiteY15" fmla="*/ 23806 h 98743"/>
                <a:gd name="connsiteX16" fmla="*/ 43140 w 741890"/>
                <a:gd name="connsiteY16" fmla="*/ 0 h 98743"/>
                <a:gd name="connsiteX17" fmla="*/ 43140 w 741890"/>
                <a:gd name="connsiteY17" fmla="*/ 1035 h 98743"/>
                <a:gd name="connsiteX18" fmla="*/ 39209 w 741890"/>
                <a:gd name="connsiteY18" fmla="*/ 5900 h 98743"/>
                <a:gd name="connsiteX19" fmla="*/ 33726 w 741890"/>
                <a:gd name="connsiteY19" fmla="*/ 11800 h 98743"/>
                <a:gd name="connsiteX20" fmla="*/ 28346 w 741890"/>
                <a:gd name="connsiteY20" fmla="*/ 16561 h 98743"/>
                <a:gd name="connsiteX21" fmla="*/ 22346 w 741890"/>
                <a:gd name="connsiteY21" fmla="*/ 16561 h 98743"/>
                <a:gd name="connsiteX22" fmla="*/ 22346 w 741890"/>
                <a:gd name="connsiteY22" fmla="*/ 15319 h 98743"/>
                <a:gd name="connsiteX23" fmla="*/ 25657 w 741890"/>
                <a:gd name="connsiteY23" fmla="*/ 10764 h 98743"/>
                <a:gd name="connsiteX24" fmla="*/ 29278 w 741890"/>
                <a:gd name="connsiteY24" fmla="*/ 5175 h 98743"/>
                <a:gd name="connsiteX25" fmla="*/ 32174 w 741890"/>
                <a:gd name="connsiteY25" fmla="*/ 0 h 98743"/>
                <a:gd name="connsiteX26" fmla="*/ 43140 w 741890"/>
                <a:gd name="connsiteY26" fmla="*/ 0 h 98743"/>
                <a:gd name="connsiteX27" fmla="*/ 111265 w 741890"/>
                <a:gd name="connsiteY27" fmla="*/ 82390 h 98743"/>
                <a:gd name="connsiteX28" fmla="*/ 105265 w 741890"/>
                <a:gd name="connsiteY28" fmla="*/ 94603 h 98743"/>
                <a:gd name="connsiteX29" fmla="*/ 89126 w 741890"/>
                <a:gd name="connsiteY29" fmla="*/ 98743 h 98743"/>
                <a:gd name="connsiteX30" fmla="*/ 79091 w 741890"/>
                <a:gd name="connsiteY30" fmla="*/ 97812 h 98743"/>
                <a:gd name="connsiteX31" fmla="*/ 71745 w 741890"/>
                <a:gd name="connsiteY31" fmla="*/ 95224 h 98743"/>
                <a:gd name="connsiteX32" fmla="*/ 71745 w 741890"/>
                <a:gd name="connsiteY32" fmla="*/ 86944 h 98743"/>
                <a:gd name="connsiteX33" fmla="*/ 79711 w 741890"/>
                <a:gd name="connsiteY33" fmla="*/ 90049 h 98743"/>
                <a:gd name="connsiteX34" fmla="*/ 89333 w 741890"/>
                <a:gd name="connsiteY34" fmla="*/ 91395 h 98743"/>
                <a:gd name="connsiteX35" fmla="*/ 99368 w 741890"/>
                <a:gd name="connsiteY35" fmla="*/ 89221 h 98743"/>
                <a:gd name="connsiteX36" fmla="*/ 102471 w 741890"/>
                <a:gd name="connsiteY36" fmla="*/ 83218 h 98743"/>
                <a:gd name="connsiteX37" fmla="*/ 101333 w 741890"/>
                <a:gd name="connsiteY37" fmla="*/ 79492 h 98743"/>
                <a:gd name="connsiteX38" fmla="*/ 97195 w 741890"/>
                <a:gd name="connsiteY38" fmla="*/ 76179 h 98743"/>
                <a:gd name="connsiteX39" fmla="*/ 88815 w 741890"/>
                <a:gd name="connsiteY39" fmla="*/ 72453 h 98743"/>
                <a:gd name="connsiteX40" fmla="*/ 79608 w 741890"/>
                <a:gd name="connsiteY40" fmla="*/ 68313 h 98743"/>
                <a:gd name="connsiteX41" fmla="*/ 73711 w 741890"/>
                <a:gd name="connsiteY41" fmla="*/ 63345 h 98743"/>
                <a:gd name="connsiteX42" fmla="*/ 71642 w 741890"/>
                <a:gd name="connsiteY42" fmla="*/ 55892 h 98743"/>
                <a:gd name="connsiteX43" fmla="*/ 77332 w 741890"/>
                <a:gd name="connsiteY43" fmla="*/ 45025 h 98743"/>
                <a:gd name="connsiteX44" fmla="*/ 92436 w 741890"/>
                <a:gd name="connsiteY44" fmla="*/ 41195 h 98743"/>
                <a:gd name="connsiteX45" fmla="*/ 101851 w 741890"/>
                <a:gd name="connsiteY45" fmla="*/ 42230 h 98743"/>
                <a:gd name="connsiteX46" fmla="*/ 110127 w 741890"/>
                <a:gd name="connsiteY46" fmla="*/ 44921 h 98743"/>
                <a:gd name="connsiteX47" fmla="*/ 107023 w 741890"/>
                <a:gd name="connsiteY47" fmla="*/ 52166 h 98743"/>
                <a:gd name="connsiteX48" fmla="*/ 99678 w 741890"/>
                <a:gd name="connsiteY48" fmla="*/ 49682 h 98743"/>
                <a:gd name="connsiteX49" fmla="*/ 91816 w 741890"/>
                <a:gd name="connsiteY49" fmla="*/ 48647 h 98743"/>
                <a:gd name="connsiteX50" fmla="*/ 83229 w 741890"/>
                <a:gd name="connsiteY50" fmla="*/ 50510 h 98743"/>
                <a:gd name="connsiteX51" fmla="*/ 80332 w 741890"/>
                <a:gd name="connsiteY51" fmla="*/ 55375 h 98743"/>
                <a:gd name="connsiteX52" fmla="*/ 81677 w 741890"/>
                <a:gd name="connsiteY52" fmla="*/ 59308 h 98743"/>
                <a:gd name="connsiteX53" fmla="*/ 86126 w 741890"/>
                <a:gd name="connsiteY53" fmla="*/ 62413 h 98743"/>
                <a:gd name="connsiteX54" fmla="*/ 94609 w 741890"/>
                <a:gd name="connsiteY54" fmla="*/ 65932 h 98743"/>
                <a:gd name="connsiteX55" fmla="*/ 103609 w 741890"/>
                <a:gd name="connsiteY55" fmla="*/ 69969 h 98743"/>
                <a:gd name="connsiteX56" fmla="*/ 109299 w 741890"/>
                <a:gd name="connsiteY56" fmla="*/ 75041 h 98743"/>
                <a:gd name="connsiteX57" fmla="*/ 111265 w 741890"/>
                <a:gd name="connsiteY57" fmla="*/ 82390 h 98743"/>
                <a:gd name="connsiteX58" fmla="*/ 143181 w 741890"/>
                <a:gd name="connsiteY58" fmla="*/ 91291 h 98743"/>
                <a:gd name="connsiteX59" fmla="*/ 147422 w 741890"/>
                <a:gd name="connsiteY59" fmla="*/ 90981 h 98743"/>
                <a:gd name="connsiteX60" fmla="*/ 150940 w 741890"/>
                <a:gd name="connsiteY60" fmla="*/ 90153 h 98743"/>
                <a:gd name="connsiteX61" fmla="*/ 150940 w 741890"/>
                <a:gd name="connsiteY61" fmla="*/ 97087 h 98743"/>
                <a:gd name="connsiteX62" fmla="*/ 146801 w 741890"/>
                <a:gd name="connsiteY62" fmla="*/ 98226 h 98743"/>
                <a:gd name="connsiteX63" fmla="*/ 141629 w 741890"/>
                <a:gd name="connsiteY63" fmla="*/ 98743 h 98743"/>
                <a:gd name="connsiteX64" fmla="*/ 133559 w 741890"/>
                <a:gd name="connsiteY64" fmla="*/ 97294 h 98743"/>
                <a:gd name="connsiteX65" fmla="*/ 127662 w 741890"/>
                <a:gd name="connsiteY65" fmla="*/ 92016 h 98743"/>
                <a:gd name="connsiteX66" fmla="*/ 125386 w 741890"/>
                <a:gd name="connsiteY66" fmla="*/ 81562 h 98743"/>
                <a:gd name="connsiteX67" fmla="*/ 125386 w 741890"/>
                <a:gd name="connsiteY67" fmla="*/ 49268 h 98743"/>
                <a:gd name="connsiteX68" fmla="*/ 117524 w 741890"/>
                <a:gd name="connsiteY68" fmla="*/ 49268 h 98743"/>
                <a:gd name="connsiteX69" fmla="*/ 117524 w 741890"/>
                <a:gd name="connsiteY69" fmla="*/ 44921 h 98743"/>
                <a:gd name="connsiteX70" fmla="*/ 125490 w 741890"/>
                <a:gd name="connsiteY70" fmla="*/ 41298 h 98743"/>
                <a:gd name="connsiteX71" fmla="*/ 129111 w 741890"/>
                <a:gd name="connsiteY71" fmla="*/ 29499 h 98743"/>
                <a:gd name="connsiteX72" fmla="*/ 134490 w 741890"/>
                <a:gd name="connsiteY72" fmla="*/ 29499 h 98743"/>
                <a:gd name="connsiteX73" fmla="*/ 134490 w 741890"/>
                <a:gd name="connsiteY73" fmla="*/ 42230 h 98743"/>
                <a:gd name="connsiteX74" fmla="*/ 150526 w 741890"/>
                <a:gd name="connsiteY74" fmla="*/ 42230 h 98743"/>
                <a:gd name="connsiteX75" fmla="*/ 150526 w 741890"/>
                <a:gd name="connsiteY75" fmla="*/ 49268 h 98743"/>
                <a:gd name="connsiteX76" fmla="*/ 134490 w 741890"/>
                <a:gd name="connsiteY76" fmla="*/ 49268 h 98743"/>
                <a:gd name="connsiteX77" fmla="*/ 134490 w 741890"/>
                <a:gd name="connsiteY77" fmla="*/ 81355 h 98743"/>
                <a:gd name="connsiteX78" fmla="*/ 136870 w 741890"/>
                <a:gd name="connsiteY78" fmla="*/ 88910 h 98743"/>
                <a:gd name="connsiteX79" fmla="*/ 143181 w 741890"/>
                <a:gd name="connsiteY79" fmla="*/ 91291 h 98743"/>
                <a:gd name="connsiteX80" fmla="*/ 171144 w 741890"/>
                <a:gd name="connsiteY80" fmla="*/ 97708 h 98743"/>
                <a:gd name="connsiteX81" fmla="*/ 162040 w 741890"/>
                <a:gd name="connsiteY81" fmla="*/ 97708 h 98743"/>
                <a:gd name="connsiteX82" fmla="*/ 162040 w 741890"/>
                <a:gd name="connsiteY82" fmla="*/ 42230 h 98743"/>
                <a:gd name="connsiteX83" fmla="*/ 171144 w 741890"/>
                <a:gd name="connsiteY83" fmla="*/ 42230 h 98743"/>
                <a:gd name="connsiteX84" fmla="*/ 171144 w 741890"/>
                <a:gd name="connsiteY84" fmla="*/ 97708 h 98743"/>
                <a:gd name="connsiteX85" fmla="*/ 181179 w 741890"/>
                <a:gd name="connsiteY85" fmla="*/ 18424 h 98743"/>
                <a:gd name="connsiteX86" fmla="*/ 181179 w 741890"/>
                <a:gd name="connsiteY86" fmla="*/ 19459 h 98743"/>
                <a:gd name="connsiteX87" fmla="*/ 177248 w 741890"/>
                <a:gd name="connsiteY87" fmla="*/ 24324 h 98743"/>
                <a:gd name="connsiteX88" fmla="*/ 171765 w 741890"/>
                <a:gd name="connsiteY88" fmla="*/ 30223 h 98743"/>
                <a:gd name="connsiteX89" fmla="*/ 166385 w 741890"/>
                <a:gd name="connsiteY89" fmla="*/ 34985 h 98743"/>
                <a:gd name="connsiteX90" fmla="*/ 160385 w 741890"/>
                <a:gd name="connsiteY90" fmla="*/ 34985 h 98743"/>
                <a:gd name="connsiteX91" fmla="*/ 160385 w 741890"/>
                <a:gd name="connsiteY91" fmla="*/ 33742 h 98743"/>
                <a:gd name="connsiteX92" fmla="*/ 163695 w 741890"/>
                <a:gd name="connsiteY92" fmla="*/ 29188 h 98743"/>
                <a:gd name="connsiteX93" fmla="*/ 167316 w 741890"/>
                <a:gd name="connsiteY93" fmla="*/ 23599 h 98743"/>
                <a:gd name="connsiteX94" fmla="*/ 170213 w 741890"/>
                <a:gd name="connsiteY94" fmla="*/ 18424 h 98743"/>
                <a:gd name="connsiteX95" fmla="*/ 181179 w 741890"/>
                <a:gd name="connsiteY95" fmla="*/ 18424 h 98743"/>
                <a:gd name="connsiteX96" fmla="*/ 242279 w 741890"/>
                <a:gd name="connsiteY96" fmla="*/ 41195 h 98743"/>
                <a:gd name="connsiteX97" fmla="*/ 257280 w 741890"/>
                <a:gd name="connsiteY97" fmla="*/ 46060 h 98743"/>
                <a:gd name="connsiteX98" fmla="*/ 262349 w 741890"/>
                <a:gd name="connsiteY98" fmla="*/ 61585 h 98743"/>
                <a:gd name="connsiteX99" fmla="*/ 262349 w 741890"/>
                <a:gd name="connsiteY99" fmla="*/ 97708 h 98743"/>
                <a:gd name="connsiteX100" fmla="*/ 253349 w 741890"/>
                <a:gd name="connsiteY100" fmla="*/ 97708 h 98743"/>
                <a:gd name="connsiteX101" fmla="*/ 253349 w 741890"/>
                <a:gd name="connsiteY101" fmla="*/ 62206 h 98743"/>
                <a:gd name="connsiteX102" fmla="*/ 240934 w 741890"/>
                <a:gd name="connsiteY102" fmla="*/ 48854 h 98743"/>
                <a:gd name="connsiteX103" fmla="*/ 228209 w 741890"/>
                <a:gd name="connsiteY103" fmla="*/ 54029 h 98743"/>
                <a:gd name="connsiteX104" fmla="*/ 224692 w 741890"/>
                <a:gd name="connsiteY104" fmla="*/ 68934 h 98743"/>
                <a:gd name="connsiteX105" fmla="*/ 224692 w 741890"/>
                <a:gd name="connsiteY105" fmla="*/ 97708 h 98743"/>
                <a:gd name="connsiteX106" fmla="*/ 215588 w 741890"/>
                <a:gd name="connsiteY106" fmla="*/ 97708 h 98743"/>
                <a:gd name="connsiteX107" fmla="*/ 215588 w 741890"/>
                <a:gd name="connsiteY107" fmla="*/ 42230 h 98743"/>
                <a:gd name="connsiteX108" fmla="*/ 222933 w 741890"/>
                <a:gd name="connsiteY108" fmla="*/ 42230 h 98743"/>
                <a:gd name="connsiteX109" fmla="*/ 224278 w 741890"/>
                <a:gd name="connsiteY109" fmla="*/ 49786 h 98743"/>
                <a:gd name="connsiteX110" fmla="*/ 224795 w 741890"/>
                <a:gd name="connsiteY110" fmla="*/ 49786 h 98743"/>
                <a:gd name="connsiteX111" fmla="*/ 232244 w 741890"/>
                <a:gd name="connsiteY111" fmla="*/ 43368 h 98743"/>
                <a:gd name="connsiteX112" fmla="*/ 242279 w 741890"/>
                <a:gd name="connsiteY112" fmla="*/ 41195 h 98743"/>
                <a:gd name="connsiteX113" fmla="*/ 300534 w 741890"/>
                <a:gd name="connsiteY113" fmla="*/ 41298 h 98743"/>
                <a:gd name="connsiteX114" fmla="*/ 315535 w 741890"/>
                <a:gd name="connsiteY114" fmla="*/ 45749 h 98743"/>
                <a:gd name="connsiteX115" fmla="*/ 320397 w 741890"/>
                <a:gd name="connsiteY115" fmla="*/ 59929 h 98743"/>
                <a:gd name="connsiteX116" fmla="*/ 320397 w 741890"/>
                <a:gd name="connsiteY116" fmla="*/ 97708 h 98743"/>
                <a:gd name="connsiteX117" fmla="*/ 313776 w 741890"/>
                <a:gd name="connsiteY117" fmla="*/ 97708 h 98743"/>
                <a:gd name="connsiteX118" fmla="*/ 312018 w 741890"/>
                <a:gd name="connsiteY118" fmla="*/ 89842 h 98743"/>
                <a:gd name="connsiteX119" fmla="*/ 311604 w 741890"/>
                <a:gd name="connsiteY119" fmla="*/ 89842 h 98743"/>
                <a:gd name="connsiteX120" fmla="*/ 303948 w 741890"/>
                <a:gd name="connsiteY120" fmla="*/ 96570 h 98743"/>
                <a:gd name="connsiteX121" fmla="*/ 292982 w 741890"/>
                <a:gd name="connsiteY121" fmla="*/ 98743 h 98743"/>
                <a:gd name="connsiteX122" fmla="*/ 280464 w 741890"/>
                <a:gd name="connsiteY122" fmla="*/ 94810 h 98743"/>
                <a:gd name="connsiteX123" fmla="*/ 275498 w 741890"/>
                <a:gd name="connsiteY123" fmla="*/ 82286 h 98743"/>
                <a:gd name="connsiteX124" fmla="*/ 282016 w 741890"/>
                <a:gd name="connsiteY124" fmla="*/ 69555 h 98743"/>
                <a:gd name="connsiteX125" fmla="*/ 302086 w 741890"/>
                <a:gd name="connsiteY125" fmla="*/ 64587 h 98743"/>
                <a:gd name="connsiteX126" fmla="*/ 311500 w 741890"/>
                <a:gd name="connsiteY126" fmla="*/ 64276 h 98743"/>
                <a:gd name="connsiteX127" fmla="*/ 311500 w 741890"/>
                <a:gd name="connsiteY127" fmla="*/ 60964 h 98743"/>
                <a:gd name="connsiteX128" fmla="*/ 308500 w 741890"/>
                <a:gd name="connsiteY128" fmla="*/ 51338 h 98743"/>
                <a:gd name="connsiteX129" fmla="*/ 300017 w 741890"/>
                <a:gd name="connsiteY129" fmla="*/ 48647 h 98743"/>
                <a:gd name="connsiteX130" fmla="*/ 291741 w 741890"/>
                <a:gd name="connsiteY130" fmla="*/ 49993 h 98743"/>
                <a:gd name="connsiteX131" fmla="*/ 284395 w 741890"/>
                <a:gd name="connsiteY131" fmla="*/ 52891 h 98743"/>
                <a:gd name="connsiteX132" fmla="*/ 281602 w 741890"/>
                <a:gd name="connsiteY132" fmla="*/ 46060 h 98743"/>
                <a:gd name="connsiteX133" fmla="*/ 290189 w 741890"/>
                <a:gd name="connsiteY133" fmla="*/ 42747 h 98743"/>
                <a:gd name="connsiteX134" fmla="*/ 300534 w 741890"/>
                <a:gd name="connsiteY134" fmla="*/ 41298 h 98743"/>
                <a:gd name="connsiteX135" fmla="*/ 311397 w 741890"/>
                <a:gd name="connsiteY135" fmla="*/ 70590 h 98743"/>
                <a:gd name="connsiteX136" fmla="*/ 303224 w 741890"/>
                <a:gd name="connsiteY136" fmla="*/ 70901 h 98743"/>
                <a:gd name="connsiteX137" fmla="*/ 288844 w 741890"/>
                <a:gd name="connsiteY137" fmla="*/ 74213 h 98743"/>
                <a:gd name="connsiteX138" fmla="*/ 284913 w 741890"/>
                <a:gd name="connsiteY138" fmla="*/ 82390 h 98743"/>
                <a:gd name="connsiteX139" fmla="*/ 287706 w 741890"/>
                <a:gd name="connsiteY139" fmla="*/ 89221 h 98743"/>
                <a:gd name="connsiteX140" fmla="*/ 295051 w 741890"/>
                <a:gd name="connsiteY140" fmla="*/ 91395 h 98743"/>
                <a:gd name="connsiteX141" fmla="*/ 306638 w 741890"/>
                <a:gd name="connsiteY141" fmla="*/ 87565 h 98743"/>
                <a:gd name="connsiteX142" fmla="*/ 311397 w 741890"/>
                <a:gd name="connsiteY142" fmla="*/ 75558 h 98743"/>
                <a:gd name="connsiteX143" fmla="*/ 311397 w 741890"/>
                <a:gd name="connsiteY143" fmla="*/ 70590 h 98743"/>
                <a:gd name="connsiteX144" fmla="*/ 357186 w 741890"/>
                <a:gd name="connsiteY144" fmla="*/ 98743 h 98743"/>
                <a:gd name="connsiteX145" fmla="*/ 340633 w 741890"/>
                <a:gd name="connsiteY145" fmla="*/ 91602 h 98743"/>
                <a:gd name="connsiteX146" fmla="*/ 334426 w 741890"/>
                <a:gd name="connsiteY146" fmla="*/ 70073 h 98743"/>
                <a:gd name="connsiteX147" fmla="*/ 340633 w 741890"/>
                <a:gd name="connsiteY147" fmla="*/ 48544 h 98743"/>
                <a:gd name="connsiteX148" fmla="*/ 357289 w 741890"/>
                <a:gd name="connsiteY148" fmla="*/ 41195 h 98743"/>
                <a:gd name="connsiteX149" fmla="*/ 367738 w 741890"/>
                <a:gd name="connsiteY149" fmla="*/ 43575 h 98743"/>
                <a:gd name="connsiteX150" fmla="*/ 374462 w 741890"/>
                <a:gd name="connsiteY150" fmla="*/ 49372 h 98743"/>
                <a:gd name="connsiteX151" fmla="*/ 375083 w 741890"/>
                <a:gd name="connsiteY151" fmla="*/ 49372 h 98743"/>
                <a:gd name="connsiteX152" fmla="*/ 374669 w 741890"/>
                <a:gd name="connsiteY152" fmla="*/ 45439 h 98743"/>
                <a:gd name="connsiteX153" fmla="*/ 374462 w 741890"/>
                <a:gd name="connsiteY153" fmla="*/ 41195 h 98743"/>
                <a:gd name="connsiteX154" fmla="*/ 374462 w 741890"/>
                <a:gd name="connsiteY154" fmla="*/ 19045 h 98743"/>
                <a:gd name="connsiteX155" fmla="*/ 383567 w 741890"/>
                <a:gd name="connsiteY155" fmla="*/ 19045 h 98743"/>
                <a:gd name="connsiteX156" fmla="*/ 383567 w 741890"/>
                <a:gd name="connsiteY156" fmla="*/ 97708 h 98743"/>
                <a:gd name="connsiteX157" fmla="*/ 376221 w 741890"/>
                <a:gd name="connsiteY157" fmla="*/ 97708 h 98743"/>
                <a:gd name="connsiteX158" fmla="*/ 374876 w 741890"/>
                <a:gd name="connsiteY158" fmla="*/ 90256 h 98743"/>
                <a:gd name="connsiteX159" fmla="*/ 374462 w 741890"/>
                <a:gd name="connsiteY159" fmla="*/ 90256 h 98743"/>
                <a:gd name="connsiteX160" fmla="*/ 367841 w 741890"/>
                <a:gd name="connsiteY160" fmla="*/ 96259 h 98743"/>
                <a:gd name="connsiteX161" fmla="*/ 357186 w 741890"/>
                <a:gd name="connsiteY161" fmla="*/ 98743 h 98743"/>
                <a:gd name="connsiteX162" fmla="*/ 358634 w 741890"/>
                <a:gd name="connsiteY162" fmla="*/ 91188 h 98743"/>
                <a:gd name="connsiteX163" fmla="*/ 370945 w 741890"/>
                <a:gd name="connsiteY163" fmla="*/ 86426 h 98743"/>
                <a:gd name="connsiteX164" fmla="*/ 374566 w 741890"/>
                <a:gd name="connsiteY164" fmla="*/ 71832 h 98743"/>
                <a:gd name="connsiteX165" fmla="*/ 374566 w 741890"/>
                <a:gd name="connsiteY165" fmla="*/ 70176 h 98743"/>
                <a:gd name="connsiteX166" fmla="*/ 371152 w 741890"/>
                <a:gd name="connsiteY166" fmla="*/ 54340 h 98743"/>
                <a:gd name="connsiteX167" fmla="*/ 358531 w 741890"/>
                <a:gd name="connsiteY167" fmla="*/ 48751 h 98743"/>
                <a:gd name="connsiteX168" fmla="*/ 347461 w 741890"/>
                <a:gd name="connsiteY168" fmla="*/ 54650 h 98743"/>
                <a:gd name="connsiteX169" fmla="*/ 343840 w 741890"/>
                <a:gd name="connsiteY169" fmla="*/ 70280 h 98743"/>
                <a:gd name="connsiteX170" fmla="*/ 347461 w 741890"/>
                <a:gd name="connsiteY170" fmla="*/ 85702 h 98743"/>
                <a:gd name="connsiteX171" fmla="*/ 358634 w 741890"/>
                <a:gd name="connsiteY171" fmla="*/ 91188 h 98743"/>
                <a:gd name="connsiteX172" fmla="*/ 429293 w 741890"/>
                <a:gd name="connsiteY172" fmla="*/ 97708 h 98743"/>
                <a:gd name="connsiteX173" fmla="*/ 429293 w 741890"/>
                <a:gd name="connsiteY173" fmla="*/ 23806 h 98743"/>
                <a:gd name="connsiteX174" fmla="*/ 438604 w 741890"/>
                <a:gd name="connsiteY174" fmla="*/ 23806 h 98743"/>
                <a:gd name="connsiteX175" fmla="*/ 438604 w 741890"/>
                <a:gd name="connsiteY175" fmla="*/ 89428 h 98743"/>
                <a:gd name="connsiteX176" fmla="*/ 470882 w 741890"/>
                <a:gd name="connsiteY176" fmla="*/ 89428 h 98743"/>
                <a:gd name="connsiteX177" fmla="*/ 470882 w 741890"/>
                <a:gd name="connsiteY177" fmla="*/ 97708 h 98743"/>
                <a:gd name="connsiteX178" fmla="*/ 429293 w 741890"/>
                <a:gd name="connsiteY178" fmla="*/ 97708 h 98743"/>
                <a:gd name="connsiteX179" fmla="*/ 503304 w 741890"/>
                <a:gd name="connsiteY179" fmla="*/ 41298 h 98743"/>
                <a:gd name="connsiteX180" fmla="*/ 518305 w 741890"/>
                <a:gd name="connsiteY180" fmla="*/ 45749 h 98743"/>
                <a:gd name="connsiteX181" fmla="*/ 523168 w 741890"/>
                <a:gd name="connsiteY181" fmla="*/ 59929 h 98743"/>
                <a:gd name="connsiteX182" fmla="*/ 523168 w 741890"/>
                <a:gd name="connsiteY182" fmla="*/ 97708 h 98743"/>
                <a:gd name="connsiteX183" fmla="*/ 516546 w 741890"/>
                <a:gd name="connsiteY183" fmla="*/ 97708 h 98743"/>
                <a:gd name="connsiteX184" fmla="*/ 514788 w 741890"/>
                <a:gd name="connsiteY184" fmla="*/ 89842 h 98743"/>
                <a:gd name="connsiteX185" fmla="*/ 514374 w 741890"/>
                <a:gd name="connsiteY185" fmla="*/ 89842 h 98743"/>
                <a:gd name="connsiteX186" fmla="*/ 506718 w 741890"/>
                <a:gd name="connsiteY186" fmla="*/ 96570 h 98743"/>
                <a:gd name="connsiteX187" fmla="*/ 495752 w 741890"/>
                <a:gd name="connsiteY187" fmla="*/ 98743 h 98743"/>
                <a:gd name="connsiteX188" fmla="*/ 483234 w 741890"/>
                <a:gd name="connsiteY188" fmla="*/ 94810 h 98743"/>
                <a:gd name="connsiteX189" fmla="*/ 478268 w 741890"/>
                <a:gd name="connsiteY189" fmla="*/ 82286 h 98743"/>
                <a:gd name="connsiteX190" fmla="*/ 484786 w 741890"/>
                <a:gd name="connsiteY190" fmla="*/ 69555 h 98743"/>
                <a:gd name="connsiteX191" fmla="*/ 504856 w 741890"/>
                <a:gd name="connsiteY191" fmla="*/ 64587 h 98743"/>
                <a:gd name="connsiteX192" fmla="*/ 514270 w 741890"/>
                <a:gd name="connsiteY192" fmla="*/ 64276 h 98743"/>
                <a:gd name="connsiteX193" fmla="*/ 514270 w 741890"/>
                <a:gd name="connsiteY193" fmla="*/ 60964 h 98743"/>
                <a:gd name="connsiteX194" fmla="*/ 511270 w 741890"/>
                <a:gd name="connsiteY194" fmla="*/ 51338 h 98743"/>
                <a:gd name="connsiteX195" fmla="*/ 502787 w 741890"/>
                <a:gd name="connsiteY195" fmla="*/ 48647 h 98743"/>
                <a:gd name="connsiteX196" fmla="*/ 494511 w 741890"/>
                <a:gd name="connsiteY196" fmla="*/ 49993 h 98743"/>
                <a:gd name="connsiteX197" fmla="*/ 487165 w 741890"/>
                <a:gd name="connsiteY197" fmla="*/ 52891 h 98743"/>
                <a:gd name="connsiteX198" fmla="*/ 484372 w 741890"/>
                <a:gd name="connsiteY198" fmla="*/ 46060 h 98743"/>
                <a:gd name="connsiteX199" fmla="*/ 492959 w 741890"/>
                <a:gd name="connsiteY199" fmla="*/ 42747 h 98743"/>
                <a:gd name="connsiteX200" fmla="*/ 503304 w 741890"/>
                <a:gd name="connsiteY200" fmla="*/ 41298 h 98743"/>
                <a:gd name="connsiteX201" fmla="*/ 514167 w 741890"/>
                <a:gd name="connsiteY201" fmla="*/ 70590 h 98743"/>
                <a:gd name="connsiteX202" fmla="*/ 505994 w 741890"/>
                <a:gd name="connsiteY202" fmla="*/ 70901 h 98743"/>
                <a:gd name="connsiteX203" fmla="*/ 491614 w 741890"/>
                <a:gd name="connsiteY203" fmla="*/ 74213 h 98743"/>
                <a:gd name="connsiteX204" fmla="*/ 487683 w 741890"/>
                <a:gd name="connsiteY204" fmla="*/ 82390 h 98743"/>
                <a:gd name="connsiteX205" fmla="*/ 490476 w 741890"/>
                <a:gd name="connsiteY205" fmla="*/ 89221 h 98743"/>
                <a:gd name="connsiteX206" fmla="*/ 497821 w 741890"/>
                <a:gd name="connsiteY206" fmla="*/ 91395 h 98743"/>
                <a:gd name="connsiteX207" fmla="*/ 509408 w 741890"/>
                <a:gd name="connsiteY207" fmla="*/ 87565 h 98743"/>
                <a:gd name="connsiteX208" fmla="*/ 514167 w 741890"/>
                <a:gd name="connsiteY208" fmla="*/ 75558 h 98743"/>
                <a:gd name="connsiteX209" fmla="*/ 514167 w 741890"/>
                <a:gd name="connsiteY209" fmla="*/ 70590 h 98743"/>
                <a:gd name="connsiteX210" fmla="*/ 549393 w 741890"/>
                <a:gd name="connsiteY210" fmla="*/ 19045 h 98743"/>
                <a:gd name="connsiteX211" fmla="*/ 549393 w 741890"/>
                <a:gd name="connsiteY211" fmla="*/ 38193 h 98743"/>
                <a:gd name="connsiteX212" fmla="*/ 549186 w 741890"/>
                <a:gd name="connsiteY212" fmla="*/ 44817 h 98743"/>
                <a:gd name="connsiteX213" fmla="*/ 548876 w 741890"/>
                <a:gd name="connsiteY213" fmla="*/ 49579 h 98743"/>
                <a:gd name="connsiteX214" fmla="*/ 549393 w 741890"/>
                <a:gd name="connsiteY214" fmla="*/ 49579 h 98743"/>
                <a:gd name="connsiteX215" fmla="*/ 555911 w 741890"/>
                <a:gd name="connsiteY215" fmla="*/ 43679 h 98743"/>
                <a:gd name="connsiteX216" fmla="*/ 566567 w 741890"/>
                <a:gd name="connsiteY216" fmla="*/ 41298 h 98743"/>
                <a:gd name="connsiteX217" fmla="*/ 583119 w 741890"/>
                <a:gd name="connsiteY217" fmla="*/ 48544 h 98743"/>
                <a:gd name="connsiteX218" fmla="*/ 589430 w 741890"/>
                <a:gd name="connsiteY218" fmla="*/ 69969 h 98743"/>
                <a:gd name="connsiteX219" fmla="*/ 583119 w 741890"/>
                <a:gd name="connsiteY219" fmla="*/ 91498 h 98743"/>
                <a:gd name="connsiteX220" fmla="*/ 566567 w 741890"/>
                <a:gd name="connsiteY220" fmla="*/ 98743 h 98743"/>
                <a:gd name="connsiteX221" fmla="*/ 555911 w 741890"/>
                <a:gd name="connsiteY221" fmla="*/ 96363 h 98743"/>
                <a:gd name="connsiteX222" fmla="*/ 549393 w 741890"/>
                <a:gd name="connsiteY222" fmla="*/ 90670 h 98743"/>
                <a:gd name="connsiteX223" fmla="*/ 548669 w 741890"/>
                <a:gd name="connsiteY223" fmla="*/ 90670 h 98743"/>
                <a:gd name="connsiteX224" fmla="*/ 546807 w 741890"/>
                <a:gd name="connsiteY224" fmla="*/ 97708 h 98743"/>
                <a:gd name="connsiteX225" fmla="*/ 540289 w 741890"/>
                <a:gd name="connsiteY225" fmla="*/ 97708 h 98743"/>
                <a:gd name="connsiteX226" fmla="*/ 540289 w 741890"/>
                <a:gd name="connsiteY226" fmla="*/ 19045 h 98743"/>
                <a:gd name="connsiteX227" fmla="*/ 549393 w 741890"/>
                <a:gd name="connsiteY227" fmla="*/ 19045 h 98743"/>
                <a:gd name="connsiteX228" fmla="*/ 565015 w 741890"/>
                <a:gd name="connsiteY228" fmla="*/ 48854 h 98743"/>
                <a:gd name="connsiteX229" fmla="*/ 552704 w 741890"/>
                <a:gd name="connsiteY229" fmla="*/ 53926 h 98743"/>
                <a:gd name="connsiteX230" fmla="*/ 549393 w 741890"/>
                <a:gd name="connsiteY230" fmla="*/ 69659 h 98743"/>
                <a:gd name="connsiteX231" fmla="*/ 549393 w 741890"/>
                <a:gd name="connsiteY231" fmla="*/ 70073 h 98743"/>
                <a:gd name="connsiteX232" fmla="*/ 552704 w 741890"/>
                <a:gd name="connsiteY232" fmla="*/ 85805 h 98743"/>
                <a:gd name="connsiteX233" fmla="*/ 565222 w 741890"/>
                <a:gd name="connsiteY233" fmla="*/ 91188 h 98743"/>
                <a:gd name="connsiteX234" fmla="*/ 576291 w 741890"/>
                <a:gd name="connsiteY234" fmla="*/ 85702 h 98743"/>
                <a:gd name="connsiteX235" fmla="*/ 580016 w 741890"/>
                <a:gd name="connsiteY235" fmla="*/ 69866 h 98743"/>
                <a:gd name="connsiteX236" fmla="*/ 565015 w 741890"/>
                <a:gd name="connsiteY236" fmla="*/ 48854 h 98743"/>
                <a:gd name="connsiteX237" fmla="*/ 625359 w 741890"/>
                <a:gd name="connsiteY237" fmla="*/ 41195 h 98743"/>
                <a:gd name="connsiteX238" fmla="*/ 637567 w 741890"/>
                <a:gd name="connsiteY238" fmla="*/ 44300 h 98743"/>
                <a:gd name="connsiteX239" fmla="*/ 645430 w 741890"/>
                <a:gd name="connsiteY239" fmla="*/ 53098 h 98743"/>
                <a:gd name="connsiteX240" fmla="*/ 648223 w 741890"/>
                <a:gd name="connsiteY240" fmla="*/ 66243 h 98743"/>
                <a:gd name="connsiteX241" fmla="*/ 648223 w 741890"/>
                <a:gd name="connsiteY241" fmla="*/ 71729 h 98743"/>
                <a:gd name="connsiteX242" fmla="*/ 610255 w 741890"/>
                <a:gd name="connsiteY242" fmla="*/ 71729 h 98743"/>
                <a:gd name="connsiteX243" fmla="*/ 615014 w 741890"/>
                <a:gd name="connsiteY243" fmla="*/ 86116 h 98743"/>
                <a:gd name="connsiteX244" fmla="*/ 627946 w 741890"/>
                <a:gd name="connsiteY244" fmla="*/ 90981 h 98743"/>
                <a:gd name="connsiteX245" fmla="*/ 637257 w 741890"/>
                <a:gd name="connsiteY245" fmla="*/ 90049 h 98743"/>
                <a:gd name="connsiteX246" fmla="*/ 645740 w 741890"/>
                <a:gd name="connsiteY246" fmla="*/ 87151 h 98743"/>
                <a:gd name="connsiteX247" fmla="*/ 645740 w 741890"/>
                <a:gd name="connsiteY247" fmla="*/ 95121 h 98743"/>
                <a:gd name="connsiteX248" fmla="*/ 637360 w 741890"/>
                <a:gd name="connsiteY248" fmla="*/ 97812 h 98743"/>
                <a:gd name="connsiteX249" fmla="*/ 627532 w 741890"/>
                <a:gd name="connsiteY249" fmla="*/ 98743 h 98743"/>
                <a:gd name="connsiteX250" fmla="*/ 613566 w 741890"/>
                <a:gd name="connsiteY250" fmla="*/ 95535 h 98743"/>
                <a:gd name="connsiteX251" fmla="*/ 604151 w 741890"/>
                <a:gd name="connsiteY251" fmla="*/ 86012 h 98743"/>
                <a:gd name="connsiteX252" fmla="*/ 600841 w 741890"/>
                <a:gd name="connsiteY252" fmla="*/ 70383 h 98743"/>
                <a:gd name="connsiteX253" fmla="*/ 603841 w 741890"/>
                <a:gd name="connsiteY253" fmla="*/ 54754 h 98743"/>
                <a:gd name="connsiteX254" fmla="*/ 612428 w 741890"/>
                <a:gd name="connsiteY254" fmla="*/ 44714 h 98743"/>
                <a:gd name="connsiteX255" fmla="*/ 625359 w 741890"/>
                <a:gd name="connsiteY255" fmla="*/ 41195 h 98743"/>
                <a:gd name="connsiteX256" fmla="*/ 625256 w 741890"/>
                <a:gd name="connsiteY256" fmla="*/ 48647 h 98743"/>
                <a:gd name="connsiteX257" fmla="*/ 614911 w 741890"/>
                <a:gd name="connsiteY257" fmla="*/ 52891 h 98743"/>
                <a:gd name="connsiteX258" fmla="*/ 610462 w 741890"/>
                <a:gd name="connsiteY258" fmla="*/ 64483 h 98743"/>
                <a:gd name="connsiteX259" fmla="*/ 638705 w 741890"/>
                <a:gd name="connsiteY259" fmla="*/ 64483 h 98743"/>
                <a:gd name="connsiteX260" fmla="*/ 635394 w 741890"/>
                <a:gd name="connsiteY260" fmla="*/ 53098 h 98743"/>
                <a:gd name="connsiteX261" fmla="*/ 625256 w 741890"/>
                <a:gd name="connsiteY261" fmla="*/ 48647 h 98743"/>
                <a:gd name="connsiteX262" fmla="*/ 723165 w 741890"/>
                <a:gd name="connsiteY262" fmla="*/ 41195 h 98743"/>
                <a:gd name="connsiteX263" fmla="*/ 737235 w 741890"/>
                <a:gd name="connsiteY263" fmla="*/ 46060 h 98743"/>
                <a:gd name="connsiteX264" fmla="*/ 741890 w 741890"/>
                <a:gd name="connsiteY264" fmla="*/ 61585 h 98743"/>
                <a:gd name="connsiteX265" fmla="*/ 741890 w 741890"/>
                <a:gd name="connsiteY265" fmla="*/ 97708 h 98743"/>
                <a:gd name="connsiteX266" fmla="*/ 732890 w 741890"/>
                <a:gd name="connsiteY266" fmla="*/ 97708 h 98743"/>
                <a:gd name="connsiteX267" fmla="*/ 732890 w 741890"/>
                <a:gd name="connsiteY267" fmla="*/ 61999 h 98743"/>
                <a:gd name="connsiteX268" fmla="*/ 721613 w 741890"/>
                <a:gd name="connsiteY268" fmla="*/ 48854 h 98743"/>
                <a:gd name="connsiteX269" fmla="*/ 710026 w 741890"/>
                <a:gd name="connsiteY269" fmla="*/ 53512 h 98743"/>
                <a:gd name="connsiteX270" fmla="*/ 706612 w 741890"/>
                <a:gd name="connsiteY270" fmla="*/ 67071 h 98743"/>
                <a:gd name="connsiteX271" fmla="*/ 706612 w 741890"/>
                <a:gd name="connsiteY271" fmla="*/ 97708 h 98743"/>
                <a:gd name="connsiteX272" fmla="*/ 697612 w 741890"/>
                <a:gd name="connsiteY272" fmla="*/ 97708 h 98743"/>
                <a:gd name="connsiteX273" fmla="*/ 697612 w 741890"/>
                <a:gd name="connsiteY273" fmla="*/ 61999 h 98743"/>
                <a:gd name="connsiteX274" fmla="*/ 686232 w 741890"/>
                <a:gd name="connsiteY274" fmla="*/ 48854 h 98743"/>
                <a:gd name="connsiteX275" fmla="*/ 674645 w 741890"/>
                <a:gd name="connsiteY275" fmla="*/ 54029 h 98743"/>
                <a:gd name="connsiteX276" fmla="*/ 671438 w 741890"/>
                <a:gd name="connsiteY276" fmla="*/ 68934 h 98743"/>
                <a:gd name="connsiteX277" fmla="*/ 671438 w 741890"/>
                <a:gd name="connsiteY277" fmla="*/ 97708 h 98743"/>
                <a:gd name="connsiteX278" fmla="*/ 662334 w 741890"/>
                <a:gd name="connsiteY278" fmla="*/ 97708 h 98743"/>
                <a:gd name="connsiteX279" fmla="*/ 662334 w 741890"/>
                <a:gd name="connsiteY279" fmla="*/ 42230 h 98743"/>
                <a:gd name="connsiteX280" fmla="*/ 669679 w 741890"/>
                <a:gd name="connsiteY280" fmla="*/ 42230 h 98743"/>
                <a:gd name="connsiteX281" fmla="*/ 671024 w 741890"/>
                <a:gd name="connsiteY281" fmla="*/ 49786 h 98743"/>
                <a:gd name="connsiteX282" fmla="*/ 671542 w 741890"/>
                <a:gd name="connsiteY282" fmla="*/ 49786 h 98743"/>
                <a:gd name="connsiteX283" fmla="*/ 678473 w 741890"/>
                <a:gd name="connsiteY283" fmla="*/ 43368 h 98743"/>
                <a:gd name="connsiteX284" fmla="*/ 687887 w 741890"/>
                <a:gd name="connsiteY284" fmla="*/ 41195 h 98743"/>
                <a:gd name="connsiteX285" fmla="*/ 704854 w 741890"/>
                <a:gd name="connsiteY285" fmla="*/ 50510 h 98743"/>
                <a:gd name="connsiteX286" fmla="*/ 705371 w 741890"/>
                <a:gd name="connsiteY286" fmla="*/ 50510 h 98743"/>
                <a:gd name="connsiteX287" fmla="*/ 712923 w 741890"/>
                <a:gd name="connsiteY287" fmla="*/ 43472 h 98743"/>
                <a:gd name="connsiteX288" fmla="*/ 723165 w 741890"/>
                <a:gd name="connsiteY288" fmla="*/ 41195 h 9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</a:cxnLst>
              <a:rect l="l" t="t" r="r" b="b"/>
              <a:pathLst>
                <a:path w="741890" h="98743">
                  <a:moveTo>
                    <a:pt x="56900" y="23806"/>
                  </a:moveTo>
                  <a:lnTo>
                    <a:pt x="56900" y="71625"/>
                  </a:lnTo>
                  <a:cubicBezTo>
                    <a:pt x="56900" y="76731"/>
                    <a:pt x="55865" y="81355"/>
                    <a:pt x="53796" y="85495"/>
                  </a:cubicBezTo>
                  <a:cubicBezTo>
                    <a:pt x="51727" y="89566"/>
                    <a:pt x="48551" y="92808"/>
                    <a:pt x="44278" y="95224"/>
                  </a:cubicBezTo>
                  <a:cubicBezTo>
                    <a:pt x="40006" y="97570"/>
                    <a:pt x="34626" y="98743"/>
                    <a:pt x="28140" y="98743"/>
                  </a:cubicBezTo>
                  <a:cubicBezTo>
                    <a:pt x="18901" y="98743"/>
                    <a:pt x="11897" y="96259"/>
                    <a:pt x="7138" y="91291"/>
                  </a:cubicBezTo>
                  <a:cubicBezTo>
                    <a:pt x="2380" y="86254"/>
                    <a:pt x="0" y="79629"/>
                    <a:pt x="0" y="71418"/>
                  </a:cubicBezTo>
                  <a:lnTo>
                    <a:pt x="0" y="23806"/>
                  </a:lnTo>
                  <a:lnTo>
                    <a:pt x="9311" y="23806"/>
                  </a:lnTo>
                  <a:lnTo>
                    <a:pt x="9311" y="71729"/>
                  </a:lnTo>
                  <a:cubicBezTo>
                    <a:pt x="9311" y="77732"/>
                    <a:pt x="10894" y="82390"/>
                    <a:pt x="14070" y="85702"/>
                  </a:cubicBezTo>
                  <a:cubicBezTo>
                    <a:pt x="17308" y="89014"/>
                    <a:pt x="22170" y="90670"/>
                    <a:pt x="28657" y="90670"/>
                  </a:cubicBezTo>
                  <a:cubicBezTo>
                    <a:pt x="35350" y="90670"/>
                    <a:pt x="40171" y="88910"/>
                    <a:pt x="43140" y="85391"/>
                  </a:cubicBezTo>
                  <a:cubicBezTo>
                    <a:pt x="46172" y="81803"/>
                    <a:pt x="47692" y="77214"/>
                    <a:pt x="47692" y="71625"/>
                  </a:cubicBezTo>
                  <a:lnTo>
                    <a:pt x="47692" y="23806"/>
                  </a:lnTo>
                  <a:lnTo>
                    <a:pt x="56900" y="23806"/>
                  </a:lnTo>
                  <a:close/>
                  <a:moveTo>
                    <a:pt x="43140" y="0"/>
                  </a:moveTo>
                  <a:lnTo>
                    <a:pt x="43140" y="1035"/>
                  </a:lnTo>
                  <a:cubicBezTo>
                    <a:pt x="42240" y="2277"/>
                    <a:pt x="40937" y="3898"/>
                    <a:pt x="39209" y="5900"/>
                  </a:cubicBezTo>
                  <a:cubicBezTo>
                    <a:pt x="37554" y="7831"/>
                    <a:pt x="35723" y="9798"/>
                    <a:pt x="33726" y="11800"/>
                  </a:cubicBezTo>
                  <a:cubicBezTo>
                    <a:pt x="31791" y="13731"/>
                    <a:pt x="30002" y="15319"/>
                    <a:pt x="28346" y="16561"/>
                  </a:cubicBezTo>
                  <a:lnTo>
                    <a:pt x="22346" y="16561"/>
                  </a:lnTo>
                  <a:lnTo>
                    <a:pt x="22346" y="15319"/>
                  </a:lnTo>
                  <a:cubicBezTo>
                    <a:pt x="23308" y="14077"/>
                    <a:pt x="24415" y="12558"/>
                    <a:pt x="25657" y="10764"/>
                  </a:cubicBezTo>
                  <a:cubicBezTo>
                    <a:pt x="26898" y="8901"/>
                    <a:pt x="28109" y="7038"/>
                    <a:pt x="29278" y="5175"/>
                  </a:cubicBezTo>
                  <a:cubicBezTo>
                    <a:pt x="30447" y="3243"/>
                    <a:pt x="31419" y="1517"/>
                    <a:pt x="32174" y="0"/>
                  </a:cubicBezTo>
                  <a:lnTo>
                    <a:pt x="43140" y="0"/>
                  </a:lnTo>
                  <a:close/>
                  <a:moveTo>
                    <a:pt x="111265" y="82390"/>
                  </a:moveTo>
                  <a:cubicBezTo>
                    <a:pt x="111265" y="87772"/>
                    <a:pt x="109258" y="91843"/>
                    <a:pt x="105265" y="94603"/>
                  </a:cubicBezTo>
                  <a:cubicBezTo>
                    <a:pt x="101261" y="97363"/>
                    <a:pt x="95881" y="98743"/>
                    <a:pt x="89126" y="98743"/>
                  </a:cubicBezTo>
                  <a:cubicBezTo>
                    <a:pt x="85257" y="98743"/>
                    <a:pt x="81915" y="98433"/>
                    <a:pt x="79091" y="97812"/>
                  </a:cubicBezTo>
                  <a:cubicBezTo>
                    <a:pt x="76329" y="97191"/>
                    <a:pt x="73877" y="96328"/>
                    <a:pt x="71745" y="95224"/>
                  </a:cubicBezTo>
                  <a:lnTo>
                    <a:pt x="71745" y="86944"/>
                  </a:lnTo>
                  <a:cubicBezTo>
                    <a:pt x="73949" y="88047"/>
                    <a:pt x="76608" y="89082"/>
                    <a:pt x="79711" y="90049"/>
                  </a:cubicBezTo>
                  <a:cubicBezTo>
                    <a:pt x="82877" y="90945"/>
                    <a:pt x="86084" y="91395"/>
                    <a:pt x="89333" y="91395"/>
                  </a:cubicBezTo>
                  <a:cubicBezTo>
                    <a:pt x="93947" y="91395"/>
                    <a:pt x="97299" y="90670"/>
                    <a:pt x="99368" y="89221"/>
                  </a:cubicBezTo>
                  <a:cubicBezTo>
                    <a:pt x="101437" y="87703"/>
                    <a:pt x="102471" y="85702"/>
                    <a:pt x="102471" y="83218"/>
                  </a:cubicBezTo>
                  <a:cubicBezTo>
                    <a:pt x="102471" y="81837"/>
                    <a:pt x="102089" y="80595"/>
                    <a:pt x="101333" y="79492"/>
                  </a:cubicBezTo>
                  <a:cubicBezTo>
                    <a:pt x="100568" y="78387"/>
                    <a:pt x="99192" y="77283"/>
                    <a:pt x="97195" y="76179"/>
                  </a:cubicBezTo>
                  <a:cubicBezTo>
                    <a:pt x="95261" y="75075"/>
                    <a:pt x="92467" y="73833"/>
                    <a:pt x="88815" y="72453"/>
                  </a:cubicBezTo>
                  <a:cubicBezTo>
                    <a:pt x="85226" y="71073"/>
                    <a:pt x="82153" y="69693"/>
                    <a:pt x="79608" y="68313"/>
                  </a:cubicBezTo>
                  <a:cubicBezTo>
                    <a:pt x="77053" y="66932"/>
                    <a:pt x="75087" y="65276"/>
                    <a:pt x="73711" y="63345"/>
                  </a:cubicBezTo>
                  <a:cubicBezTo>
                    <a:pt x="72325" y="61412"/>
                    <a:pt x="71642" y="58928"/>
                    <a:pt x="71642" y="55892"/>
                  </a:cubicBezTo>
                  <a:cubicBezTo>
                    <a:pt x="71642" y="51200"/>
                    <a:pt x="73535" y="47577"/>
                    <a:pt x="77332" y="45025"/>
                  </a:cubicBezTo>
                  <a:cubicBezTo>
                    <a:pt x="81191" y="42471"/>
                    <a:pt x="86229" y="41195"/>
                    <a:pt x="92436" y="41195"/>
                  </a:cubicBezTo>
                  <a:cubicBezTo>
                    <a:pt x="95809" y="41195"/>
                    <a:pt x="98954" y="41539"/>
                    <a:pt x="101851" y="42230"/>
                  </a:cubicBezTo>
                  <a:cubicBezTo>
                    <a:pt x="104809" y="42919"/>
                    <a:pt x="107572" y="43817"/>
                    <a:pt x="110127" y="44921"/>
                  </a:cubicBezTo>
                  <a:lnTo>
                    <a:pt x="107023" y="52166"/>
                  </a:lnTo>
                  <a:cubicBezTo>
                    <a:pt x="104675" y="51200"/>
                    <a:pt x="102223" y="50372"/>
                    <a:pt x="99678" y="49682"/>
                  </a:cubicBezTo>
                  <a:cubicBezTo>
                    <a:pt x="97123" y="48992"/>
                    <a:pt x="94505" y="48647"/>
                    <a:pt x="91816" y="48647"/>
                  </a:cubicBezTo>
                  <a:cubicBezTo>
                    <a:pt x="88091" y="48647"/>
                    <a:pt x="85226" y="49268"/>
                    <a:pt x="83229" y="50510"/>
                  </a:cubicBezTo>
                  <a:cubicBezTo>
                    <a:pt x="81294" y="51683"/>
                    <a:pt x="80332" y="53305"/>
                    <a:pt x="80332" y="55375"/>
                  </a:cubicBezTo>
                  <a:cubicBezTo>
                    <a:pt x="80332" y="56962"/>
                    <a:pt x="80777" y="58273"/>
                    <a:pt x="81677" y="59308"/>
                  </a:cubicBezTo>
                  <a:cubicBezTo>
                    <a:pt x="82567" y="60343"/>
                    <a:pt x="84056" y="61378"/>
                    <a:pt x="86126" y="62413"/>
                  </a:cubicBezTo>
                  <a:cubicBezTo>
                    <a:pt x="88257" y="63448"/>
                    <a:pt x="91091" y="64621"/>
                    <a:pt x="94609" y="65932"/>
                  </a:cubicBezTo>
                  <a:cubicBezTo>
                    <a:pt x="98126" y="67243"/>
                    <a:pt x="101126" y="68588"/>
                    <a:pt x="103609" y="69969"/>
                  </a:cubicBezTo>
                  <a:cubicBezTo>
                    <a:pt x="106092" y="71349"/>
                    <a:pt x="107985" y="73039"/>
                    <a:pt x="109299" y="75041"/>
                  </a:cubicBezTo>
                  <a:cubicBezTo>
                    <a:pt x="110603" y="76972"/>
                    <a:pt x="111265" y="79422"/>
                    <a:pt x="111265" y="82390"/>
                  </a:cubicBezTo>
                  <a:close/>
                  <a:moveTo>
                    <a:pt x="143181" y="91291"/>
                  </a:moveTo>
                  <a:cubicBezTo>
                    <a:pt x="144557" y="91291"/>
                    <a:pt x="145974" y="91188"/>
                    <a:pt x="147422" y="90981"/>
                  </a:cubicBezTo>
                  <a:cubicBezTo>
                    <a:pt x="148870" y="90774"/>
                    <a:pt x="150040" y="90497"/>
                    <a:pt x="150940" y="90153"/>
                  </a:cubicBezTo>
                  <a:lnTo>
                    <a:pt x="150940" y="97087"/>
                  </a:lnTo>
                  <a:cubicBezTo>
                    <a:pt x="149967" y="97570"/>
                    <a:pt x="148591" y="97950"/>
                    <a:pt x="146801" y="98226"/>
                  </a:cubicBezTo>
                  <a:cubicBezTo>
                    <a:pt x="145001" y="98571"/>
                    <a:pt x="143284" y="98743"/>
                    <a:pt x="141629" y="98743"/>
                  </a:cubicBezTo>
                  <a:cubicBezTo>
                    <a:pt x="138732" y="98743"/>
                    <a:pt x="136042" y="98260"/>
                    <a:pt x="133559" y="97294"/>
                  </a:cubicBezTo>
                  <a:cubicBezTo>
                    <a:pt x="131139" y="96259"/>
                    <a:pt x="129173" y="94500"/>
                    <a:pt x="127662" y="92016"/>
                  </a:cubicBezTo>
                  <a:cubicBezTo>
                    <a:pt x="126142" y="89531"/>
                    <a:pt x="125386" y="86047"/>
                    <a:pt x="125386" y="81562"/>
                  </a:cubicBezTo>
                  <a:lnTo>
                    <a:pt x="125386" y="49268"/>
                  </a:lnTo>
                  <a:lnTo>
                    <a:pt x="117524" y="49268"/>
                  </a:lnTo>
                  <a:lnTo>
                    <a:pt x="117524" y="44921"/>
                  </a:lnTo>
                  <a:lnTo>
                    <a:pt x="125490" y="41298"/>
                  </a:lnTo>
                  <a:lnTo>
                    <a:pt x="129111" y="29499"/>
                  </a:lnTo>
                  <a:lnTo>
                    <a:pt x="134490" y="29499"/>
                  </a:lnTo>
                  <a:lnTo>
                    <a:pt x="134490" y="42230"/>
                  </a:lnTo>
                  <a:lnTo>
                    <a:pt x="150526" y="42230"/>
                  </a:lnTo>
                  <a:lnTo>
                    <a:pt x="150526" y="49268"/>
                  </a:lnTo>
                  <a:lnTo>
                    <a:pt x="134490" y="49268"/>
                  </a:lnTo>
                  <a:lnTo>
                    <a:pt x="134490" y="81355"/>
                  </a:lnTo>
                  <a:cubicBezTo>
                    <a:pt x="134490" y="84735"/>
                    <a:pt x="135277" y="87254"/>
                    <a:pt x="136870" y="88910"/>
                  </a:cubicBezTo>
                  <a:cubicBezTo>
                    <a:pt x="138525" y="90497"/>
                    <a:pt x="140625" y="91291"/>
                    <a:pt x="143181" y="91291"/>
                  </a:cubicBezTo>
                  <a:close/>
                  <a:moveTo>
                    <a:pt x="171144" y="97708"/>
                  </a:moveTo>
                  <a:lnTo>
                    <a:pt x="162040" y="97708"/>
                  </a:lnTo>
                  <a:lnTo>
                    <a:pt x="162040" y="42230"/>
                  </a:lnTo>
                  <a:lnTo>
                    <a:pt x="171144" y="42230"/>
                  </a:lnTo>
                  <a:lnTo>
                    <a:pt x="171144" y="97708"/>
                  </a:lnTo>
                  <a:close/>
                  <a:moveTo>
                    <a:pt x="181179" y="18424"/>
                  </a:moveTo>
                  <a:lnTo>
                    <a:pt x="181179" y="19459"/>
                  </a:lnTo>
                  <a:cubicBezTo>
                    <a:pt x="180279" y="20701"/>
                    <a:pt x="178976" y="22322"/>
                    <a:pt x="177248" y="24324"/>
                  </a:cubicBezTo>
                  <a:cubicBezTo>
                    <a:pt x="175593" y="26255"/>
                    <a:pt x="173762" y="28222"/>
                    <a:pt x="171765" y="30223"/>
                  </a:cubicBezTo>
                  <a:cubicBezTo>
                    <a:pt x="169830" y="32155"/>
                    <a:pt x="168041" y="33742"/>
                    <a:pt x="166385" y="34985"/>
                  </a:cubicBezTo>
                  <a:lnTo>
                    <a:pt x="160385" y="34985"/>
                  </a:lnTo>
                  <a:lnTo>
                    <a:pt x="160385" y="33742"/>
                  </a:lnTo>
                  <a:cubicBezTo>
                    <a:pt x="161347" y="32500"/>
                    <a:pt x="162454" y="30982"/>
                    <a:pt x="163695" y="29188"/>
                  </a:cubicBezTo>
                  <a:cubicBezTo>
                    <a:pt x="164937" y="27325"/>
                    <a:pt x="166147" y="25462"/>
                    <a:pt x="167316" y="23599"/>
                  </a:cubicBezTo>
                  <a:cubicBezTo>
                    <a:pt x="168485" y="21667"/>
                    <a:pt x="169458" y="19941"/>
                    <a:pt x="170213" y="18424"/>
                  </a:cubicBezTo>
                  <a:lnTo>
                    <a:pt x="181179" y="18424"/>
                  </a:lnTo>
                  <a:close/>
                  <a:moveTo>
                    <a:pt x="242279" y="41195"/>
                  </a:moveTo>
                  <a:cubicBezTo>
                    <a:pt x="248900" y="41195"/>
                    <a:pt x="253897" y="42816"/>
                    <a:pt x="257280" y="46060"/>
                  </a:cubicBezTo>
                  <a:cubicBezTo>
                    <a:pt x="260653" y="49302"/>
                    <a:pt x="262349" y="54478"/>
                    <a:pt x="262349" y="61585"/>
                  </a:cubicBezTo>
                  <a:lnTo>
                    <a:pt x="262349" y="97708"/>
                  </a:lnTo>
                  <a:lnTo>
                    <a:pt x="253349" y="97708"/>
                  </a:lnTo>
                  <a:lnTo>
                    <a:pt x="253349" y="62206"/>
                  </a:lnTo>
                  <a:cubicBezTo>
                    <a:pt x="253349" y="53305"/>
                    <a:pt x="249211" y="48854"/>
                    <a:pt x="240934" y="48854"/>
                  </a:cubicBezTo>
                  <a:cubicBezTo>
                    <a:pt x="234789" y="48854"/>
                    <a:pt x="230548" y="50579"/>
                    <a:pt x="228209" y="54029"/>
                  </a:cubicBezTo>
                  <a:cubicBezTo>
                    <a:pt x="225861" y="57479"/>
                    <a:pt x="224692" y="62447"/>
                    <a:pt x="224692" y="68934"/>
                  </a:cubicBezTo>
                  <a:lnTo>
                    <a:pt x="224692" y="97708"/>
                  </a:lnTo>
                  <a:lnTo>
                    <a:pt x="215588" y="97708"/>
                  </a:lnTo>
                  <a:lnTo>
                    <a:pt x="215588" y="42230"/>
                  </a:lnTo>
                  <a:lnTo>
                    <a:pt x="222933" y="42230"/>
                  </a:lnTo>
                  <a:lnTo>
                    <a:pt x="224278" y="49786"/>
                  </a:lnTo>
                  <a:lnTo>
                    <a:pt x="224795" y="49786"/>
                  </a:lnTo>
                  <a:cubicBezTo>
                    <a:pt x="226585" y="46888"/>
                    <a:pt x="229068" y="44748"/>
                    <a:pt x="232244" y="43368"/>
                  </a:cubicBezTo>
                  <a:cubicBezTo>
                    <a:pt x="235410" y="41919"/>
                    <a:pt x="238762" y="41195"/>
                    <a:pt x="242279" y="41195"/>
                  </a:cubicBezTo>
                  <a:close/>
                  <a:moveTo>
                    <a:pt x="300534" y="41298"/>
                  </a:moveTo>
                  <a:cubicBezTo>
                    <a:pt x="307300" y="41298"/>
                    <a:pt x="312297" y="42782"/>
                    <a:pt x="315535" y="45749"/>
                  </a:cubicBezTo>
                  <a:cubicBezTo>
                    <a:pt x="318784" y="48715"/>
                    <a:pt x="320397" y="53443"/>
                    <a:pt x="320397" y="59929"/>
                  </a:cubicBezTo>
                  <a:lnTo>
                    <a:pt x="320397" y="97708"/>
                  </a:lnTo>
                  <a:lnTo>
                    <a:pt x="313776" y="97708"/>
                  </a:lnTo>
                  <a:lnTo>
                    <a:pt x="312018" y="89842"/>
                  </a:lnTo>
                  <a:lnTo>
                    <a:pt x="311604" y="89842"/>
                  </a:lnTo>
                  <a:cubicBezTo>
                    <a:pt x="309193" y="92878"/>
                    <a:pt x="306638" y="95121"/>
                    <a:pt x="303948" y="96570"/>
                  </a:cubicBezTo>
                  <a:cubicBezTo>
                    <a:pt x="301258" y="98019"/>
                    <a:pt x="297606" y="98743"/>
                    <a:pt x="292982" y="98743"/>
                  </a:cubicBezTo>
                  <a:cubicBezTo>
                    <a:pt x="287954" y="98743"/>
                    <a:pt x="283775" y="97432"/>
                    <a:pt x="280464" y="94810"/>
                  </a:cubicBezTo>
                  <a:cubicBezTo>
                    <a:pt x="277154" y="92119"/>
                    <a:pt x="275498" y="87944"/>
                    <a:pt x="275498" y="82286"/>
                  </a:cubicBezTo>
                  <a:cubicBezTo>
                    <a:pt x="275498" y="76765"/>
                    <a:pt x="277671" y="72522"/>
                    <a:pt x="282016" y="69555"/>
                  </a:cubicBezTo>
                  <a:cubicBezTo>
                    <a:pt x="286361" y="66518"/>
                    <a:pt x="293055" y="64862"/>
                    <a:pt x="302086" y="64587"/>
                  </a:cubicBezTo>
                  <a:lnTo>
                    <a:pt x="311500" y="64276"/>
                  </a:lnTo>
                  <a:lnTo>
                    <a:pt x="311500" y="60964"/>
                  </a:lnTo>
                  <a:cubicBezTo>
                    <a:pt x="311500" y="56341"/>
                    <a:pt x="310507" y="53132"/>
                    <a:pt x="308500" y="51338"/>
                  </a:cubicBezTo>
                  <a:cubicBezTo>
                    <a:pt x="306503" y="49544"/>
                    <a:pt x="303679" y="48647"/>
                    <a:pt x="300017" y="48647"/>
                  </a:cubicBezTo>
                  <a:cubicBezTo>
                    <a:pt x="297120" y="48647"/>
                    <a:pt x="294368" y="49095"/>
                    <a:pt x="291741" y="49993"/>
                  </a:cubicBezTo>
                  <a:cubicBezTo>
                    <a:pt x="289123" y="50821"/>
                    <a:pt x="286671" y="51786"/>
                    <a:pt x="284395" y="52891"/>
                  </a:cubicBezTo>
                  <a:lnTo>
                    <a:pt x="281602" y="46060"/>
                  </a:lnTo>
                  <a:cubicBezTo>
                    <a:pt x="284023" y="44748"/>
                    <a:pt x="286878" y="43644"/>
                    <a:pt x="290189" y="42747"/>
                  </a:cubicBezTo>
                  <a:cubicBezTo>
                    <a:pt x="293499" y="41781"/>
                    <a:pt x="296955" y="41298"/>
                    <a:pt x="300534" y="41298"/>
                  </a:cubicBezTo>
                  <a:close/>
                  <a:moveTo>
                    <a:pt x="311397" y="70590"/>
                  </a:moveTo>
                  <a:lnTo>
                    <a:pt x="303224" y="70901"/>
                  </a:lnTo>
                  <a:cubicBezTo>
                    <a:pt x="296334" y="71176"/>
                    <a:pt x="291534" y="72280"/>
                    <a:pt x="288844" y="74213"/>
                  </a:cubicBezTo>
                  <a:cubicBezTo>
                    <a:pt x="286227" y="76144"/>
                    <a:pt x="284913" y="78871"/>
                    <a:pt x="284913" y="82390"/>
                  </a:cubicBezTo>
                  <a:cubicBezTo>
                    <a:pt x="284913" y="85495"/>
                    <a:pt x="285844" y="87772"/>
                    <a:pt x="287706" y="89221"/>
                  </a:cubicBezTo>
                  <a:cubicBezTo>
                    <a:pt x="289641" y="90670"/>
                    <a:pt x="292092" y="91395"/>
                    <a:pt x="295051" y="91395"/>
                  </a:cubicBezTo>
                  <a:cubicBezTo>
                    <a:pt x="299676" y="91395"/>
                    <a:pt x="303534" y="90117"/>
                    <a:pt x="306638" y="87565"/>
                  </a:cubicBezTo>
                  <a:cubicBezTo>
                    <a:pt x="309814" y="84942"/>
                    <a:pt x="311397" y="80941"/>
                    <a:pt x="311397" y="75558"/>
                  </a:cubicBezTo>
                  <a:lnTo>
                    <a:pt x="311397" y="70590"/>
                  </a:lnTo>
                  <a:close/>
                  <a:moveTo>
                    <a:pt x="357186" y="98743"/>
                  </a:moveTo>
                  <a:cubicBezTo>
                    <a:pt x="350285" y="98743"/>
                    <a:pt x="344771" y="96363"/>
                    <a:pt x="340633" y="91602"/>
                  </a:cubicBezTo>
                  <a:cubicBezTo>
                    <a:pt x="336495" y="86771"/>
                    <a:pt x="334426" y="79595"/>
                    <a:pt x="334426" y="70073"/>
                  </a:cubicBezTo>
                  <a:cubicBezTo>
                    <a:pt x="334426" y="60550"/>
                    <a:pt x="336495" y="53373"/>
                    <a:pt x="340633" y="48544"/>
                  </a:cubicBezTo>
                  <a:cubicBezTo>
                    <a:pt x="344844" y="43644"/>
                    <a:pt x="350389" y="41195"/>
                    <a:pt x="357289" y="41195"/>
                  </a:cubicBezTo>
                  <a:cubicBezTo>
                    <a:pt x="361562" y="41195"/>
                    <a:pt x="365048" y="41988"/>
                    <a:pt x="367738" y="43575"/>
                  </a:cubicBezTo>
                  <a:cubicBezTo>
                    <a:pt x="370500" y="45162"/>
                    <a:pt x="372735" y="47095"/>
                    <a:pt x="374462" y="49372"/>
                  </a:cubicBezTo>
                  <a:lnTo>
                    <a:pt x="375083" y="49372"/>
                  </a:lnTo>
                  <a:cubicBezTo>
                    <a:pt x="374949" y="48474"/>
                    <a:pt x="374804" y="47163"/>
                    <a:pt x="374669" y="45439"/>
                  </a:cubicBezTo>
                  <a:cubicBezTo>
                    <a:pt x="374535" y="43644"/>
                    <a:pt x="374462" y="42230"/>
                    <a:pt x="374462" y="41195"/>
                  </a:cubicBezTo>
                  <a:lnTo>
                    <a:pt x="374462" y="19045"/>
                  </a:lnTo>
                  <a:lnTo>
                    <a:pt x="383567" y="19045"/>
                  </a:lnTo>
                  <a:lnTo>
                    <a:pt x="383567" y="97708"/>
                  </a:lnTo>
                  <a:lnTo>
                    <a:pt x="376221" y="97708"/>
                  </a:lnTo>
                  <a:lnTo>
                    <a:pt x="374876" y="90256"/>
                  </a:lnTo>
                  <a:lnTo>
                    <a:pt x="374462" y="90256"/>
                  </a:lnTo>
                  <a:cubicBezTo>
                    <a:pt x="372807" y="92601"/>
                    <a:pt x="370604" y="94603"/>
                    <a:pt x="367841" y="96259"/>
                  </a:cubicBezTo>
                  <a:cubicBezTo>
                    <a:pt x="365079" y="97915"/>
                    <a:pt x="361531" y="98743"/>
                    <a:pt x="357186" y="98743"/>
                  </a:cubicBezTo>
                  <a:close/>
                  <a:moveTo>
                    <a:pt x="358634" y="91188"/>
                  </a:moveTo>
                  <a:cubicBezTo>
                    <a:pt x="364500" y="91188"/>
                    <a:pt x="368597" y="89600"/>
                    <a:pt x="370945" y="86426"/>
                  </a:cubicBezTo>
                  <a:cubicBezTo>
                    <a:pt x="373356" y="83183"/>
                    <a:pt x="374566" y="78318"/>
                    <a:pt x="374566" y="71832"/>
                  </a:cubicBezTo>
                  <a:lnTo>
                    <a:pt x="374566" y="70176"/>
                  </a:lnTo>
                  <a:cubicBezTo>
                    <a:pt x="374566" y="63275"/>
                    <a:pt x="373428" y="57997"/>
                    <a:pt x="371152" y="54340"/>
                  </a:cubicBezTo>
                  <a:cubicBezTo>
                    <a:pt x="368876" y="50614"/>
                    <a:pt x="364665" y="48751"/>
                    <a:pt x="358531" y="48751"/>
                  </a:cubicBezTo>
                  <a:cubicBezTo>
                    <a:pt x="353637" y="48751"/>
                    <a:pt x="349944" y="50717"/>
                    <a:pt x="347461" y="54650"/>
                  </a:cubicBezTo>
                  <a:cubicBezTo>
                    <a:pt x="345051" y="58514"/>
                    <a:pt x="343840" y="63724"/>
                    <a:pt x="343840" y="70280"/>
                  </a:cubicBezTo>
                  <a:cubicBezTo>
                    <a:pt x="343840" y="76904"/>
                    <a:pt x="345051" y="82044"/>
                    <a:pt x="347461" y="85702"/>
                  </a:cubicBezTo>
                  <a:cubicBezTo>
                    <a:pt x="349944" y="89359"/>
                    <a:pt x="353668" y="91188"/>
                    <a:pt x="358634" y="91188"/>
                  </a:cubicBezTo>
                  <a:close/>
                  <a:moveTo>
                    <a:pt x="429293" y="97708"/>
                  </a:moveTo>
                  <a:lnTo>
                    <a:pt x="429293" y="23806"/>
                  </a:lnTo>
                  <a:lnTo>
                    <a:pt x="438604" y="23806"/>
                  </a:lnTo>
                  <a:lnTo>
                    <a:pt x="438604" y="89428"/>
                  </a:lnTo>
                  <a:lnTo>
                    <a:pt x="470882" y="89428"/>
                  </a:lnTo>
                  <a:lnTo>
                    <a:pt x="470882" y="97708"/>
                  </a:lnTo>
                  <a:lnTo>
                    <a:pt x="429293" y="97708"/>
                  </a:lnTo>
                  <a:close/>
                  <a:moveTo>
                    <a:pt x="503304" y="41298"/>
                  </a:moveTo>
                  <a:cubicBezTo>
                    <a:pt x="510060" y="41298"/>
                    <a:pt x="515067" y="42782"/>
                    <a:pt x="518305" y="45749"/>
                  </a:cubicBezTo>
                  <a:cubicBezTo>
                    <a:pt x="521543" y="48715"/>
                    <a:pt x="523168" y="53443"/>
                    <a:pt x="523168" y="59929"/>
                  </a:cubicBezTo>
                  <a:lnTo>
                    <a:pt x="523168" y="97708"/>
                  </a:lnTo>
                  <a:lnTo>
                    <a:pt x="516546" y="97708"/>
                  </a:lnTo>
                  <a:lnTo>
                    <a:pt x="514788" y="89842"/>
                  </a:lnTo>
                  <a:lnTo>
                    <a:pt x="514374" y="89842"/>
                  </a:lnTo>
                  <a:cubicBezTo>
                    <a:pt x="511963" y="92878"/>
                    <a:pt x="509408" y="95121"/>
                    <a:pt x="506718" y="96570"/>
                  </a:cubicBezTo>
                  <a:cubicBezTo>
                    <a:pt x="504028" y="98019"/>
                    <a:pt x="500377" y="98743"/>
                    <a:pt x="495752" y="98743"/>
                  </a:cubicBezTo>
                  <a:cubicBezTo>
                    <a:pt x="490714" y="98743"/>
                    <a:pt x="486545" y="97432"/>
                    <a:pt x="483234" y="94810"/>
                  </a:cubicBezTo>
                  <a:cubicBezTo>
                    <a:pt x="479924" y="92119"/>
                    <a:pt x="478268" y="87944"/>
                    <a:pt x="478268" y="82286"/>
                  </a:cubicBezTo>
                  <a:cubicBezTo>
                    <a:pt x="478268" y="76765"/>
                    <a:pt x="480441" y="72522"/>
                    <a:pt x="484786" y="69555"/>
                  </a:cubicBezTo>
                  <a:cubicBezTo>
                    <a:pt x="489131" y="66518"/>
                    <a:pt x="495825" y="64862"/>
                    <a:pt x="504856" y="64587"/>
                  </a:cubicBezTo>
                  <a:lnTo>
                    <a:pt x="514270" y="64276"/>
                  </a:lnTo>
                  <a:lnTo>
                    <a:pt x="514270" y="60964"/>
                  </a:lnTo>
                  <a:cubicBezTo>
                    <a:pt x="514270" y="56341"/>
                    <a:pt x="513267" y="53132"/>
                    <a:pt x="511270" y="51338"/>
                  </a:cubicBezTo>
                  <a:cubicBezTo>
                    <a:pt x="509273" y="49544"/>
                    <a:pt x="506439" y="48647"/>
                    <a:pt x="502787" y="48647"/>
                  </a:cubicBezTo>
                  <a:cubicBezTo>
                    <a:pt x="499890" y="48647"/>
                    <a:pt x="497128" y="49095"/>
                    <a:pt x="494511" y="49993"/>
                  </a:cubicBezTo>
                  <a:cubicBezTo>
                    <a:pt x="491893" y="50821"/>
                    <a:pt x="489441" y="51786"/>
                    <a:pt x="487165" y="52891"/>
                  </a:cubicBezTo>
                  <a:lnTo>
                    <a:pt x="484372" y="46060"/>
                  </a:lnTo>
                  <a:cubicBezTo>
                    <a:pt x="486783" y="44748"/>
                    <a:pt x="489648" y="43644"/>
                    <a:pt x="492959" y="42747"/>
                  </a:cubicBezTo>
                  <a:cubicBezTo>
                    <a:pt x="496269" y="41781"/>
                    <a:pt x="499714" y="41298"/>
                    <a:pt x="503304" y="41298"/>
                  </a:cubicBezTo>
                  <a:close/>
                  <a:moveTo>
                    <a:pt x="514167" y="70590"/>
                  </a:moveTo>
                  <a:lnTo>
                    <a:pt x="505994" y="70901"/>
                  </a:lnTo>
                  <a:cubicBezTo>
                    <a:pt x="499094" y="71176"/>
                    <a:pt x="494304" y="72280"/>
                    <a:pt x="491614" y="74213"/>
                  </a:cubicBezTo>
                  <a:cubicBezTo>
                    <a:pt x="488997" y="76144"/>
                    <a:pt x="487683" y="78871"/>
                    <a:pt x="487683" y="82390"/>
                  </a:cubicBezTo>
                  <a:cubicBezTo>
                    <a:pt x="487683" y="85495"/>
                    <a:pt x="488614" y="87772"/>
                    <a:pt x="490476" y="89221"/>
                  </a:cubicBezTo>
                  <a:cubicBezTo>
                    <a:pt x="492411" y="90670"/>
                    <a:pt x="494852" y="91395"/>
                    <a:pt x="497821" y="91395"/>
                  </a:cubicBezTo>
                  <a:cubicBezTo>
                    <a:pt x="502446" y="91395"/>
                    <a:pt x="506304" y="90117"/>
                    <a:pt x="509408" y="87565"/>
                  </a:cubicBezTo>
                  <a:cubicBezTo>
                    <a:pt x="512584" y="84942"/>
                    <a:pt x="514167" y="80941"/>
                    <a:pt x="514167" y="75558"/>
                  </a:cubicBezTo>
                  <a:lnTo>
                    <a:pt x="514167" y="70590"/>
                  </a:lnTo>
                  <a:close/>
                  <a:moveTo>
                    <a:pt x="549393" y="19045"/>
                  </a:moveTo>
                  <a:lnTo>
                    <a:pt x="549393" y="38193"/>
                  </a:lnTo>
                  <a:cubicBezTo>
                    <a:pt x="549393" y="40539"/>
                    <a:pt x="549331" y="42747"/>
                    <a:pt x="549186" y="44817"/>
                  </a:cubicBezTo>
                  <a:cubicBezTo>
                    <a:pt x="549124" y="46818"/>
                    <a:pt x="549021" y="48405"/>
                    <a:pt x="548876" y="49579"/>
                  </a:cubicBezTo>
                  <a:lnTo>
                    <a:pt x="549393" y="49579"/>
                  </a:lnTo>
                  <a:cubicBezTo>
                    <a:pt x="550986" y="47232"/>
                    <a:pt x="553159" y="45266"/>
                    <a:pt x="555911" y="43679"/>
                  </a:cubicBezTo>
                  <a:cubicBezTo>
                    <a:pt x="558673" y="42091"/>
                    <a:pt x="562221" y="41298"/>
                    <a:pt x="566567" y="41298"/>
                  </a:cubicBezTo>
                  <a:cubicBezTo>
                    <a:pt x="573467" y="41298"/>
                    <a:pt x="578981" y="43713"/>
                    <a:pt x="583119" y="48544"/>
                  </a:cubicBezTo>
                  <a:cubicBezTo>
                    <a:pt x="587330" y="53305"/>
                    <a:pt x="589430" y="60447"/>
                    <a:pt x="589430" y="69969"/>
                  </a:cubicBezTo>
                  <a:cubicBezTo>
                    <a:pt x="589430" y="79492"/>
                    <a:pt x="587330" y="86668"/>
                    <a:pt x="583119" y="91498"/>
                  </a:cubicBezTo>
                  <a:cubicBezTo>
                    <a:pt x="578919" y="96328"/>
                    <a:pt x="573395" y="98743"/>
                    <a:pt x="566567" y="98743"/>
                  </a:cubicBezTo>
                  <a:cubicBezTo>
                    <a:pt x="562221" y="98743"/>
                    <a:pt x="558673" y="97950"/>
                    <a:pt x="555911" y="96363"/>
                  </a:cubicBezTo>
                  <a:cubicBezTo>
                    <a:pt x="553159" y="94775"/>
                    <a:pt x="550986" y="92878"/>
                    <a:pt x="549393" y="90670"/>
                  </a:cubicBezTo>
                  <a:lnTo>
                    <a:pt x="548669" y="90670"/>
                  </a:lnTo>
                  <a:lnTo>
                    <a:pt x="546807" y="97708"/>
                  </a:lnTo>
                  <a:lnTo>
                    <a:pt x="540289" y="97708"/>
                  </a:lnTo>
                  <a:lnTo>
                    <a:pt x="540289" y="19045"/>
                  </a:lnTo>
                  <a:lnTo>
                    <a:pt x="549393" y="19045"/>
                  </a:lnTo>
                  <a:close/>
                  <a:moveTo>
                    <a:pt x="565015" y="48854"/>
                  </a:moveTo>
                  <a:cubicBezTo>
                    <a:pt x="559087" y="48854"/>
                    <a:pt x="554980" y="50544"/>
                    <a:pt x="552704" y="53926"/>
                  </a:cubicBezTo>
                  <a:cubicBezTo>
                    <a:pt x="550500" y="57306"/>
                    <a:pt x="549393" y="62551"/>
                    <a:pt x="549393" y="69659"/>
                  </a:cubicBezTo>
                  <a:lnTo>
                    <a:pt x="549393" y="70073"/>
                  </a:lnTo>
                  <a:cubicBezTo>
                    <a:pt x="549393" y="76904"/>
                    <a:pt x="550500" y="82147"/>
                    <a:pt x="552704" y="85805"/>
                  </a:cubicBezTo>
                  <a:cubicBezTo>
                    <a:pt x="554980" y="89393"/>
                    <a:pt x="559159" y="91188"/>
                    <a:pt x="565222" y="91188"/>
                  </a:cubicBezTo>
                  <a:cubicBezTo>
                    <a:pt x="570187" y="91188"/>
                    <a:pt x="573881" y="89359"/>
                    <a:pt x="576291" y="85702"/>
                  </a:cubicBezTo>
                  <a:cubicBezTo>
                    <a:pt x="578774" y="82044"/>
                    <a:pt x="580016" y="76765"/>
                    <a:pt x="580016" y="69866"/>
                  </a:cubicBezTo>
                  <a:cubicBezTo>
                    <a:pt x="580016" y="55857"/>
                    <a:pt x="575019" y="48854"/>
                    <a:pt x="565015" y="48854"/>
                  </a:cubicBezTo>
                  <a:close/>
                  <a:moveTo>
                    <a:pt x="625359" y="41195"/>
                  </a:moveTo>
                  <a:cubicBezTo>
                    <a:pt x="630046" y="41195"/>
                    <a:pt x="634112" y="42230"/>
                    <a:pt x="637567" y="44300"/>
                  </a:cubicBezTo>
                  <a:cubicBezTo>
                    <a:pt x="641012" y="46370"/>
                    <a:pt x="643630" y="49302"/>
                    <a:pt x="645430" y="53098"/>
                  </a:cubicBezTo>
                  <a:cubicBezTo>
                    <a:pt x="647292" y="56824"/>
                    <a:pt x="648223" y="61205"/>
                    <a:pt x="648223" y="66243"/>
                  </a:cubicBezTo>
                  <a:lnTo>
                    <a:pt x="648223" y="71729"/>
                  </a:lnTo>
                  <a:lnTo>
                    <a:pt x="610255" y="71729"/>
                  </a:lnTo>
                  <a:cubicBezTo>
                    <a:pt x="610390" y="78007"/>
                    <a:pt x="611972" y="82804"/>
                    <a:pt x="615014" y="86116"/>
                  </a:cubicBezTo>
                  <a:cubicBezTo>
                    <a:pt x="618118" y="89359"/>
                    <a:pt x="622421" y="90981"/>
                    <a:pt x="627946" y="90981"/>
                  </a:cubicBezTo>
                  <a:cubicBezTo>
                    <a:pt x="631463" y="90981"/>
                    <a:pt x="634567" y="90670"/>
                    <a:pt x="637257" y="90049"/>
                  </a:cubicBezTo>
                  <a:cubicBezTo>
                    <a:pt x="640009" y="89359"/>
                    <a:pt x="642843" y="88393"/>
                    <a:pt x="645740" y="87151"/>
                  </a:cubicBezTo>
                  <a:lnTo>
                    <a:pt x="645740" y="95121"/>
                  </a:lnTo>
                  <a:cubicBezTo>
                    <a:pt x="642905" y="96363"/>
                    <a:pt x="640112" y="97259"/>
                    <a:pt x="637360" y="97812"/>
                  </a:cubicBezTo>
                  <a:cubicBezTo>
                    <a:pt x="634598" y="98433"/>
                    <a:pt x="631319" y="98743"/>
                    <a:pt x="627532" y="98743"/>
                  </a:cubicBezTo>
                  <a:cubicBezTo>
                    <a:pt x="622215" y="98743"/>
                    <a:pt x="617559" y="97673"/>
                    <a:pt x="613566" y="95535"/>
                  </a:cubicBezTo>
                  <a:cubicBezTo>
                    <a:pt x="609562" y="93395"/>
                    <a:pt x="606427" y="90221"/>
                    <a:pt x="604151" y="86012"/>
                  </a:cubicBezTo>
                  <a:cubicBezTo>
                    <a:pt x="601937" y="81803"/>
                    <a:pt x="600841" y="76593"/>
                    <a:pt x="600841" y="70383"/>
                  </a:cubicBezTo>
                  <a:cubicBezTo>
                    <a:pt x="600841" y="64311"/>
                    <a:pt x="601834" y="59101"/>
                    <a:pt x="603841" y="54754"/>
                  </a:cubicBezTo>
                  <a:cubicBezTo>
                    <a:pt x="605910" y="50407"/>
                    <a:pt x="608765" y="47059"/>
                    <a:pt x="612428" y="44714"/>
                  </a:cubicBezTo>
                  <a:cubicBezTo>
                    <a:pt x="616152" y="42368"/>
                    <a:pt x="620456" y="41195"/>
                    <a:pt x="625359" y="41195"/>
                  </a:cubicBezTo>
                  <a:close/>
                  <a:moveTo>
                    <a:pt x="625256" y="48647"/>
                  </a:moveTo>
                  <a:cubicBezTo>
                    <a:pt x="620911" y="48647"/>
                    <a:pt x="617455" y="50061"/>
                    <a:pt x="614911" y="52891"/>
                  </a:cubicBezTo>
                  <a:cubicBezTo>
                    <a:pt x="612428" y="55650"/>
                    <a:pt x="610938" y="59515"/>
                    <a:pt x="610462" y="64483"/>
                  </a:cubicBezTo>
                  <a:lnTo>
                    <a:pt x="638705" y="64483"/>
                  </a:lnTo>
                  <a:cubicBezTo>
                    <a:pt x="638633" y="59790"/>
                    <a:pt x="637526" y="55996"/>
                    <a:pt x="635394" y="53098"/>
                  </a:cubicBezTo>
                  <a:cubicBezTo>
                    <a:pt x="633253" y="50130"/>
                    <a:pt x="629870" y="48647"/>
                    <a:pt x="625256" y="48647"/>
                  </a:cubicBezTo>
                  <a:close/>
                  <a:moveTo>
                    <a:pt x="723165" y="41195"/>
                  </a:moveTo>
                  <a:cubicBezTo>
                    <a:pt x="729445" y="41195"/>
                    <a:pt x="734131" y="42816"/>
                    <a:pt x="737235" y="46060"/>
                  </a:cubicBezTo>
                  <a:cubicBezTo>
                    <a:pt x="740338" y="49302"/>
                    <a:pt x="741890" y="54478"/>
                    <a:pt x="741890" y="61585"/>
                  </a:cubicBezTo>
                  <a:lnTo>
                    <a:pt x="741890" y="97708"/>
                  </a:lnTo>
                  <a:lnTo>
                    <a:pt x="732890" y="97708"/>
                  </a:lnTo>
                  <a:lnTo>
                    <a:pt x="732890" y="61999"/>
                  </a:lnTo>
                  <a:cubicBezTo>
                    <a:pt x="732890" y="53236"/>
                    <a:pt x="729134" y="48854"/>
                    <a:pt x="721613" y="48854"/>
                  </a:cubicBezTo>
                  <a:cubicBezTo>
                    <a:pt x="716233" y="48854"/>
                    <a:pt x="712375" y="50407"/>
                    <a:pt x="710026" y="53512"/>
                  </a:cubicBezTo>
                  <a:cubicBezTo>
                    <a:pt x="707750" y="56617"/>
                    <a:pt x="706612" y="61136"/>
                    <a:pt x="706612" y="67071"/>
                  </a:cubicBezTo>
                  <a:lnTo>
                    <a:pt x="706612" y="97708"/>
                  </a:lnTo>
                  <a:lnTo>
                    <a:pt x="697612" y="97708"/>
                  </a:lnTo>
                  <a:lnTo>
                    <a:pt x="697612" y="61999"/>
                  </a:lnTo>
                  <a:cubicBezTo>
                    <a:pt x="697612" y="53236"/>
                    <a:pt x="693825" y="48854"/>
                    <a:pt x="686232" y="48854"/>
                  </a:cubicBezTo>
                  <a:cubicBezTo>
                    <a:pt x="680645" y="48854"/>
                    <a:pt x="676787" y="50579"/>
                    <a:pt x="674645" y="54029"/>
                  </a:cubicBezTo>
                  <a:cubicBezTo>
                    <a:pt x="672514" y="57479"/>
                    <a:pt x="671438" y="62447"/>
                    <a:pt x="671438" y="68934"/>
                  </a:cubicBezTo>
                  <a:lnTo>
                    <a:pt x="671438" y="97708"/>
                  </a:lnTo>
                  <a:lnTo>
                    <a:pt x="662334" y="97708"/>
                  </a:lnTo>
                  <a:lnTo>
                    <a:pt x="662334" y="42230"/>
                  </a:lnTo>
                  <a:lnTo>
                    <a:pt x="669679" y="42230"/>
                  </a:lnTo>
                  <a:lnTo>
                    <a:pt x="671024" y="49786"/>
                  </a:lnTo>
                  <a:lnTo>
                    <a:pt x="671542" y="49786"/>
                  </a:lnTo>
                  <a:cubicBezTo>
                    <a:pt x="673269" y="46888"/>
                    <a:pt x="675576" y="44748"/>
                    <a:pt x="678473" y="43368"/>
                  </a:cubicBezTo>
                  <a:cubicBezTo>
                    <a:pt x="681442" y="41919"/>
                    <a:pt x="684577" y="41195"/>
                    <a:pt x="687887" y="41195"/>
                  </a:cubicBezTo>
                  <a:cubicBezTo>
                    <a:pt x="696577" y="41195"/>
                    <a:pt x="702236" y="44300"/>
                    <a:pt x="704854" y="50510"/>
                  </a:cubicBezTo>
                  <a:lnTo>
                    <a:pt x="705371" y="50510"/>
                  </a:lnTo>
                  <a:cubicBezTo>
                    <a:pt x="707233" y="47336"/>
                    <a:pt x="709757" y="44989"/>
                    <a:pt x="712923" y="43472"/>
                  </a:cubicBezTo>
                  <a:cubicBezTo>
                    <a:pt x="716099" y="41954"/>
                    <a:pt x="719513" y="41195"/>
                    <a:pt x="723165" y="41195"/>
                  </a:cubicBezTo>
                  <a:close/>
                </a:path>
              </a:pathLst>
            </a:custGeom>
            <a:solidFill>
              <a:srgbClr val="3566FC"/>
            </a:solidFill>
            <a:ln w="103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Z"/>
            </a:p>
          </p:txBody>
        </p: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EFFB724C-F35A-7F74-1DF6-64B8CD485055}"/>
              </a:ext>
            </a:extLst>
          </p:cNvPr>
          <p:cNvGrpSpPr/>
          <p:nvPr/>
        </p:nvGrpSpPr>
        <p:grpSpPr>
          <a:xfrm>
            <a:off x="3479312" y="2388674"/>
            <a:ext cx="1189721" cy="743419"/>
            <a:chOff x="3479312" y="2388674"/>
            <a:chExt cx="1189721" cy="743419"/>
          </a:xfrm>
        </p:grpSpPr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333CA9D0-55E6-F9CD-62E6-330D6CA714DE}"/>
                </a:ext>
              </a:extLst>
            </p:cNvPr>
            <p:cNvGrpSpPr/>
            <p:nvPr/>
          </p:nvGrpSpPr>
          <p:grpSpPr>
            <a:xfrm>
              <a:off x="3479312" y="2388674"/>
              <a:ext cx="1189721" cy="743419"/>
              <a:chOff x="5506863" y="2629132"/>
              <a:chExt cx="1189721" cy="743419"/>
            </a:xfrm>
          </p:grpSpPr>
          <p:sp>
            <p:nvSpPr>
              <p:cNvPr id="191" name="Rounded Rectangle 190">
                <a:hlinkClick r:id="rId7"/>
                <a:extLst>
                  <a:ext uri="{FF2B5EF4-FFF2-40B4-BE49-F238E27FC236}">
                    <a16:creationId xmlns:a16="http://schemas.microsoft.com/office/drawing/2014/main" id="{63EB8307-5B5A-66BC-4AE6-D9CFAF473775}"/>
                  </a:ext>
                </a:extLst>
              </p:cNvPr>
              <p:cNvSpPr/>
              <p:nvPr/>
            </p:nvSpPr>
            <p:spPr>
              <a:xfrm>
                <a:off x="5506863" y="2629132"/>
                <a:ext cx="1189721" cy="549242"/>
              </a:xfrm>
              <a:prstGeom prst="roundRect">
                <a:avLst>
                  <a:gd name="adj" fmla="val 1765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Z"/>
              </a:p>
            </p:txBody>
          </p:sp>
          <p:sp>
            <p:nvSpPr>
              <p:cNvPr id="192" name="Triangle 191">
                <a:hlinkClick r:id="rId7"/>
                <a:extLst>
                  <a:ext uri="{FF2B5EF4-FFF2-40B4-BE49-F238E27FC236}">
                    <a16:creationId xmlns:a16="http://schemas.microsoft.com/office/drawing/2014/main" id="{FE7F5ACD-02AD-B7AA-880D-A66FBEAD0B3C}"/>
                  </a:ext>
                </a:extLst>
              </p:cNvPr>
              <p:cNvSpPr/>
              <p:nvPr/>
            </p:nvSpPr>
            <p:spPr>
              <a:xfrm rot="10800000">
                <a:off x="5953718" y="3178374"/>
                <a:ext cx="313446" cy="194177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Z"/>
              </a:p>
            </p:txBody>
          </p:sp>
        </p:grpSp>
        <p:sp>
          <p:nvSpPr>
            <p:cNvPr id="190" name="Freeform 189">
              <a:hlinkClick r:id="rId7"/>
              <a:extLst>
                <a:ext uri="{FF2B5EF4-FFF2-40B4-BE49-F238E27FC236}">
                  <a16:creationId xmlns:a16="http://schemas.microsoft.com/office/drawing/2014/main" id="{099F4A58-0126-539B-9EC7-4D3157BE1DC1}"/>
                </a:ext>
              </a:extLst>
            </p:cNvPr>
            <p:cNvSpPr/>
            <p:nvPr/>
          </p:nvSpPr>
          <p:spPr>
            <a:xfrm>
              <a:off x="3790722" y="2618022"/>
              <a:ext cx="587680" cy="103504"/>
            </a:xfrm>
            <a:custGeom>
              <a:avLst/>
              <a:gdLst>
                <a:gd name="connsiteX0" fmla="*/ 54003 w 587680"/>
                <a:gd name="connsiteY0" fmla="*/ 78663 h 103504"/>
                <a:gd name="connsiteX1" fmla="*/ 43037 w 587680"/>
                <a:gd name="connsiteY1" fmla="*/ 78663 h 103504"/>
                <a:gd name="connsiteX2" fmla="*/ 16863 w 587680"/>
                <a:gd name="connsiteY2" fmla="*/ 43368 h 103504"/>
                <a:gd name="connsiteX3" fmla="*/ 9311 w 587680"/>
                <a:gd name="connsiteY3" fmla="*/ 49993 h 103504"/>
                <a:gd name="connsiteX4" fmla="*/ 9311 w 587680"/>
                <a:gd name="connsiteY4" fmla="*/ 78663 h 103504"/>
                <a:gd name="connsiteX5" fmla="*/ 0 w 587680"/>
                <a:gd name="connsiteY5" fmla="*/ 78663 h 103504"/>
                <a:gd name="connsiteX6" fmla="*/ 0 w 587680"/>
                <a:gd name="connsiteY6" fmla="*/ 4761 h 103504"/>
                <a:gd name="connsiteX7" fmla="*/ 9311 w 587680"/>
                <a:gd name="connsiteY7" fmla="*/ 4761 h 103504"/>
                <a:gd name="connsiteX8" fmla="*/ 9311 w 587680"/>
                <a:gd name="connsiteY8" fmla="*/ 41195 h 103504"/>
                <a:gd name="connsiteX9" fmla="*/ 15622 w 587680"/>
                <a:gd name="connsiteY9" fmla="*/ 34156 h 103504"/>
                <a:gd name="connsiteX10" fmla="*/ 22036 w 587680"/>
                <a:gd name="connsiteY10" fmla="*/ 27118 h 103504"/>
                <a:gd name="connsiteX11" fmla="*/ 42002 w 587680"/>
                <a:gd name="connsiteY11" fmla="*/ 4761 h 103504"/>
                <a:gd name="connsiteX12" fmla="*/ 52865 w 587680"/>
                <a:gd name="connsiteY12" fmla="*/ 4761 h 103504"/>
                <a:gd name="connsiteX13" fmla="*/ 23588 w 587680"/>
                <a:gd name="connsiteY13" fmla="*/ 36951 h 103504"/>
                <a:gd name="connsiteX14" fmla="*/ 54003 w 587680"/>
                <a:gd name="connsiteY14" fmla="*/ 78663 h 103504"/>
                <a:gd name="connsiteX15" fmla="*/ 83812 w 587680"/>
                <a:gd name="connsiteY15" fmla="*/ 22253 h 103504"/>
                <a:gd name="connsiteX16" fmla="*/ 98813 w 587680"/>
                <a:gd name="connsiteY16" fmla="*/ 26704 h 103504"/>
                <a:gd name="connsiteX17" fmla="*/ 103676 w 587680"/>
                <a:gd name="connsiteY17" fmla="*/ 40884 h 103504"/>
                <a:gd name="connsiteX18" fmla="*/ 103676 w 587680"/>
                <a:gd name="connsiteY18" fmla="*/ 78663 h 103504"/>
                <a:gd name="connsiteX19" fmla="*/ 97054 w 587680"/>
                <a:gd name="connsiteY19" fmla="*/ 78663 h 103504"/>
                <a:gd name="connsiteX20" fmla="*/ 95296 w 587680"/>
                <a:gd name="connsiteY20" fmla="*/ 70797 h 103504"/>
                <a:gd name="connsiteX21" fmla="*/ 94882 w 587680"/>
                <a:gd name="connsiteY21" fmla="*/ 70797 h 103504"/>
                <a:gd name="connsiteX22" fmla="*/ 87226 w 587680"/>
                <a:gd name="connsiteY22" fmla="*/ 77525 h 103504"/>
                <a:gd name="connsiteX23" fmla="*/ 76260 w 587680"/>
                <a:gd name="connsiteY23" fmla="*/ 79699 h 103504"/>
                <a:gd name="connsiteX24" fmla="*/ 63742 w 587680"/>
                <a:gd name="connsiteY24" fmla="*/ 75765 h 103504"/>
                <a:gd name="connsiteX25" fmla="*/ 58776 w 587680"/>
                <a:gd name="connsiteY25" fmla="*/ 63241 h 103504"/>
                <a:gd name="connsiteX26" fmla="*/ 65294 w 587680"/>
                <a:gd name="connsiteY26" fmla="*/ 50510 h 103504"/>
                <a:gd name="connsiteX27" fmla="*/ 85364 w 587680"/>
                <a:gd name="connsiteY27" fmla="*/ 45542 h 103504"/>
                <a:gd name="connsiteX28" fmla="*/ 94778 w 587680"/>
                <a:gd name="connsiteY28" fmla="*/ 45231 h 103504"/>
                <a:gd name="connsiteX29" fmla="*/ 94778 w 587680"/>
                <a:gd name="connsiteY29" fmla="*/ 41919 h 103504"/>
                <a:gd name="connsiteX30" fmla="*/ 91778 w 587680"/>
                <a:gd name="connsiteY30" fmla="*/ 32293 h 103504"/>
                <a:gd name="connsiteX31" fmla="*/ 83295 w 587680"/>
                <a:gd name="connsiteY31" fmla="*/ 29602 h 103504"/>
                <a:gd name="connsiteX32" fmla="*/ 75019 w 587680"/>
                <a:gd name="connsiteY32" fmla="*/ 30948 h 103504"/>
                <a:gd name="connsiteX33" fmla="*/ 67673 w 587680"/>
                <a:gd name="connsiteY33" fmla="*/ 33846 h 103504"/>
                <a:gd name="connsiteX34" fmla="*/ 64880 w 587680"/>
                <a:gd name="connsiteY34" fmla="*/ 27015 h 103504"/>
                <a:gd name="connsiteX35" fmla="*/ 73467 w 587680"/>
                <a:gd name="connsiteY35" fmla="*/ 23702 h 103504"/>
                <a:gd name="connsiteX36" fmla="*/ 83812 w 587680"/>
                <a:gd name="connsiteY36" fmla="*/ 22253 h 103504"/>
                <a:gd name="connsiteX37" fmla="*/ 94675 w 587680"/>
                <a:gd name="connsiteY37" fmla="*/ 51545 h 103504"/>
                <a:gd name="connsiteX38" fmla="*/ 86502 w 587680"/>
                <a:gd name="connsiteY38" fmla="*/ 51856 h 103504"/>
                <a:gd name="connsiteX39" fmla="*/ 72122 w 587680"/>
                <a:gd name="connsiteY39" fmla="*/ 55168 h 103504"/>
                <a:gd name="connsiteX40" fmla="*/ 68191 w 587680"/>
                <a:gd name="connsiteY40" fmla="*/ 63345 h 103504"/>
                <a:gd name="connsiteX41" fmla="*/ 70984 w 587680"/>
                <a:gd name="connsiteY41" fmla="*/ 70176 h 103504"/>
                <a:gd name="connsiteX42" fmla="*/ 78329 w 587680"/>
                <a:gd name="connsiteY42" fmla="*/ 72350 h 103504"/>
                <a:gd name="connsiteX43" fmla="*/ 89916 w 587680"/>
                <a:gd name="connsiteY43" fmla="*/ 68520 h 103504"/>
                <a:gd name="connsiteX44" fmla="*/ 94675 w 587680"/>
                <a:gd name="connsiteY44" fmla="*/ 56513 h 103504"/>
                <a:gd name="connsiteX45" fmla="*/ 94675 w 587680"/>
                <a:gd name="connsiteY45" fmla="*/ 51545 h 103504"/>
                <a:gd name="connsiteX46" fmla="*/ 146665 w 587680"/>
                <a:gd name="connsiteY46" fmla="*/ 22150 h 103504"/>
                <a:gd name="connsiteX47" fmla="*/ 149975 w 587680"/>
                <a:gd name="connsiteY47" fmla="*/ 22357 h 103504"/>
                <a:gd name="connsiteX48" fmla="*/ 153182 w 587680"/>
                <a:gd name="connsiteY48" fmla="*/ 22771 h 103504"/>
                <a:gd name="connsiteX49" fmla="*/ 152044 w 587680"/>
                <a:gd name="connsiteY49" fmla="*/ 31155 h 103504"/>
                <a:gd name="connsiteX50" fmla="*/ 149044 w 587680"/>
                <a:gd name="connsiteY50" fmla="*/ 30637 h 103504"/>
                <a:gd name="connsiteX51" fmla="*/ 146044 w 587680"/>
                <a:gd name="connsiteY51" fmla="*/ 30430 h 103504"/>
                <a:gd name="connsiteX52" fmla="*/ 138078 w 587680"/>
                <a:gd name="connsiteY52" fmla="*/ 32811 h 103504"/>
                <a:gd name="connsiteX53" fmla="*/ 132078 w 587680"/>
                <a:gd name="connsiteY53" fmla="*/ 39332 h 103504"/>
                <a:gd name="connsiteX54" fmla="*/ 129905 w 587680"/>
                <a:gd name="connsiteY54" fmla="*/ 49061 h 103504"/>
                <a:gd name="connsiteX55" fmla="*/ 129905 w 587680"/>
                <a:gd name="connsiteY55" fmla="*/ 78663 h 103504"/>
                <a:gd name="connsiteX56" fmla="*/ 120801 w 587680"/>
                <a:gd name="connsiteY56" fmla="*/ 78663 h 103504"/>
                <a:gd name="connsiteX57" fmla="*/ 120801 w 587680"/>
                <a:gd name="connsiteY57" fmla="*/ 23185 h 103504"/>
                <a:gd name="connsiteX58" fmla="*/ 128250 w 587680"/>
                <a:gd name="connsiteY58" fmla="*/ 23185 h 103504"/>
                <a:gd name="connsiteX59" fmla="*/ 129284 w 587680"/>
                <a:gd name="connsiteY59" fmla="*/ 33329 h 103504"/>
                <a:gd name="connsiteX60" fmla="*/ 129698 w 587680"/>
                <a:gd name="connsiteY60" fmla="*/ 33329 h 103504"/>
                <a:gd name="connsiteX61" fmla="*/ 136526 w 587680"/>
                <a:gd name="connsiteY61" fmla="*/ 25462 h 103504"/>
                <a:gd name="connsiteX62" fmla="*/ 146665 w 587680"/>
                <a:gd name="connsiteY62" fmla="*/ 22150 h 103504"/>
                <a:gd name="connsiteX63" fmla="*/ 172641 w 587680"/>
                <a:gd name="connsiteY63" fmla="*/ 78663 h 103504"/>
                <a:gd name="connsiteX64" fmla="*/ 163537 w 587680"/>
                <a:gd name="connsiteY64" fmla="*/ 78663 h 103504"/>
                <a:gd name="connsiteX65" fmla="*/ 163537 w 587680"/>
                <a:gd name="connsiteY65" fmla="*/ 0 h 103504"/>
                <a:gd name="connsiteX66" fmla="*/ 172641 w 587680"/>
                <a:gd name="connsiteY66" fmla="*/ 0 h 103504"/>
                <a:gd name="connsiteX67" fmla="*/ 172641 w 587680"/>
                <a:gd name="connsiteY67" fmla="*/ 78663 h 103504"/>
                <a:gd name="connsiteX68" fmla="*/ 238419 w 587680"/>
                <a:gd name="connsiteY68" fmla="*/ 50821 h 103504"/>
                <a:gd name="connsiteX69" fmla="*/ 231384 w 587680"/>
                <a:gd name="connsiteY69" fmla="*/ 72143 h 103504"/>
                <a:gd name="connsiteX70" fmla="*/ 212556 w 587680"/>
                <a:gd name="connsiteY70" fmla="*/ 79699 h 103504"/>
                <a:gd name="connsiteX71" fmla="*/ 199417 w 587680"/>
                <a:gd name="connsiteY71" fmla="*/ 76386 h 103504"/>
                <a:gd name="connsiteX72" fmla="*/ 190416 w 587680"/>
                <a:gd name="connsiteY72" fmla="*/ 66553 h 103504"/>
                <a:gd name="connsiteX73" fmla="*/ 187105 w 587680"/>
                <a:gd name="connsiteY73" fmla="*/ 50821 h 103504"/>
                <a:gd name="connsiteX74" fmla="*/ 193933 w 587680"/>
                <a:gd name="connsiteY74" fmla="*/ 29602 h 103504"/>
                <a:gd name="connsiteX75" fmla="*/ 212866 w 587680"/>
                <a:gd name="connsiteY75" fmla="*/ 22150 h 103504"/>
                <a:gd name="connsiteX76" fmla="*/ 226108 w 587680"/>
                <a:gd name="connsiteY76" fmla="*/ 25566 h 103504"/>
                <a:gd name="connsiteX77" fmla="*/ 235109 w 587680"/>
                <a:gd name="connsiteY77" fmla="*/ 35295 h 103504"/>
                <a:gd name="connsiteX78" fmla="*/ 238419 w 587680"/>
                <a:gd name="connsiteY78" fmla="*/ 50821 h 103504"/>
                <a:gd name="connsiteX79" fmla="*/ 196520 w 587680"/>
                <a:gd name="connsiteY79" fmla="*/ 50821 h 103504"/>
                <a:gd name="connsiteX80" fmla="*/ 200348 w 587680"/>
                <a:gd name="connsiteY80" fmla="*/ 66450 h 103504"/>
                <a:gd name="connsiteX81" fmla="*/ 212763 w 587680"/>
                <a:gd name="connsiteY81" fmla="*/ 72143 h 103504"/>
                <a:gd name="connsiteX82" fmla="*/ 225074 w 587680"/>
                <a:gd name="connsiteY82" fmla="*/ 66450 h 103504"/>
                <a:gd name="connsiteX83" fmla="*/ 229005 w 587680"/>
                <a:gd name="connsiteY83" fmla="*/ 50821 h 103504"/>
                <a:gd name="connsiteX84" fmla="*/ 225074 w 587680"/>
                <a:gd name="connsiteY84" fmla="*/ 35399 h 103504"/>
                <a:gd name="connsiteX85" fmla="*/ 212659 w 587680"/>
                <a:gd name="connsiteY85" fmla="*/ 29809 h 103504"/>
                <a:gd name="connsiteX86" fmla="*/ 200348 w 587680"/>
                <a:gd name="connsiteY86" fmla="*/ 35399 h 103504"/>
                <a:gd name="connsiteX87" fmla="*/ 196520 w 587680"/>
                <a:gd name="connsiteY87" fmla="*/ 50821 h 103504"/>
                <a:gd name="connsiteX88" fmla="*/ 263031 w 587680"/>
                <a:gd name="connsiteY88" fmla="*/ 78663 h 103504"/>
                <a:gd name="connsiteX89" fmla="*/ 242030 w 587680"/>
                <a:gd name="connsiteY89" fmla="*/ 23185 h 103504"/>
                <a:gd name="connsiteX90" fmla="*/ 251755 w 587680"/>
                <a:gd name="connsiteY90" fmla="*/ 23185 h 103504"/>
                <a:gd name="connsiteX91" fmla="*/ 263548 w 587680"/>
                <a:gd name="connsiteY91" fmla="*/ 55892 h 103504"/>
                <a:gd name="connsiteX92" fmla="*/ 265307 w 587680"/>
                <a:gd name="connsiteY92" fmla="*/ 60964 h 103504"/>
                <a:gd name="connsiteX93" fmla="*/ 266962 w 587680"/>
                <a:gd name="connsiteY93" fmla="*/ 66346 h 103504"/>
                <a:gd name="connsiteX94" fmla="*/ 267997 w 587680"/>
                <a:gd name="connsiteY94" fmla="*/ 70590 h 103504"/>
                <a:gd name="connsiteX95" fmla="*/ 268411 w 587680"/>
                <a:gd name="connsiteY95" fmla="*/ 70590 h 103504"/>
                <a:gd name="connsiteX96" fmla="*/ 269549 w 587680"/>
                <a:gd name="connsiteY96" fmla="*/ 66346 h 103504"/>
                <a:gd name="connsiteX97" fmla="*/ 271307 w 587680"/>
                <a:gd name="connsiteY97" fmla="*/ 60964 h 103504"/>
                <a:gd name="connsiteX98" fmla="*/ 273066 w 587680"/>
                <a:gd name="connsiteY98" fmla="*/ 55892 h 103504"/>
                <a:gd name="connsiteX99" fmla="*/ 284860 w 587680"/>
                <a:gd name="connsiteY99" fmla="*/ 23185 h 103504"/>
                <a:gd name="connsiteX100" fmla="*/ 294585 w 587680"/>
                <a:gd name="connsiteY100" fmla="*/ 23185 h 103504"/>
                <a:gd name="connsiteX101" fmla="*/ 273480 w 587680"/>
                <a:gd name="connsiteY101" fmla="*/ 78663 h 103504"/>
                <a:gd name="connsiteX102" fmla="*/ 263031 w 587680"/>
                <a:gd name="connsiteY102" fmla="*/ 78663 h 103504"/>
                <a:gd name="connsiteX103" fmla="*/ 294667 w 587680"/>
                <a:gd name="connsiteY103" fmla="*/ 23185 h 103504"/>
                <a:gd name="connsiteX104" fmla="*/ 304392 w 587680"/>
                <a:gd name="connsiteY104" fmla="*/ 23185 h 103504"/>
                <a:gd name="connsiteX105" fmla="*/ 316393 w 587680"/>
                <a:gd name="connsiteY105" fmla="*/ 54754 h 103504"/>
                <a:gd name="connsiteX106" fmla="*/ 319186 w 587680"/>
                <a:gd name="connsiteY106" fmla="*/ 62724 h 103504"/>
                <a:gd name="connsiteX107" fmla="*/ 321048 w 587680"/>
                <a:gd name="connsiteY107" fmla="*/ 69866 h 103504"/>
                <a:gd name="connsiteX108" fmla="*/ 321462 w 587680"/>
                <a:gd name="connsiteY108" fmla="*/ 69866 h 103504"/>
                <a:gd name="connsiteX109" fmla="*/ 323428 w 587680"/>
                <a:gd name="connsiteY109" fmla="*/ 63138 h 103504"/>
                <a:gd name="connsiteX110" fmla="*/ 326221 w 587680"/>
                <a:gd name="connsiteY110" fmla="*/ 54650 h 103504"/>
                <a:gd name="connsiteX111" fmla="*/ 337497 w 587680"/>
                <a:gd name="connsiteY111" fmla="*/ 23185 h 103504"/>
                <a:gd name="connsiteX112" fmla="*/ 347325 w 587680"/>
                <a:gd name="connsiteY112" fmla="*/ 23185 h 103504"/>
                <a:gd name="connsiteX113" fmla="*/ 323428 w 587680"/>
                <a:gd name="connsiteY113" fmla="*/ 86323 h 103504"/>
                <a:gd name="connsiteX114" fmla="*/ 315875 w 587680"/>
                <a:gd name="connsiteY114" fmla="*/ 98847 h 103504"/>
                <a:gd name="connsiteX115" fmla="*/ 303254 w 587680"/>
                <a:gd name="connsiteY115" fmla="*/ 103505 h 103504"/>
                <a:gd name="connsiteX116" fmla="*/ 298909 w 587680"/>
                <a:gd name="connsiteY116" fmla="*/ 103194 h 103504"/>
                <a:gd name="connsiteX117" fmla="*/ 295702 w 587680"/>
                <a:gd name="connsiteY117" fmla="*/ 102677 h 103504"/>
                <a:gd name="connsiteX118" fmla="*/ 295702 w 587680"/>
                <a:gd name="connsiteY118" fmla="*/ 95431 h 103504"/>
                <a:gd name="connsiteX119" fmla="*/ 298392 w 587680"/>
                <a:gd name="connsiteY119" fmla="*/ 95845 h 103504"/>
                <a:gd name="connsiteX120" fmla="*/ 301806 w 587680"/>
                <a:gd name="connsiteY120" fmla="*/ 96052 h 103504"/>
                <a:gd name="connsiteX121" fmla="*/ 309461 w 587680"/>
                <a:gd name="connsiteY121" fmla="*/ 93361 h 103504"/>
                <a:gd name="connsiteX122" fmla="*/ 314117 w 587680"/>
                <a:gd name="connsiteY122" fmla="*/ 86219 h 103504"/>
                <a:gd name="connsiteX123" fmla="*/ 317013 w 587680"/>
                <a:gd name="connsiteY123" fmla="*/ 78870 h 103504"/>
                <a:gd name="connsiteX124" fmla="*/ 294667 w 587680"/>
                <a:gd name="connsiteY124" fmla="*/ 23185 h 103504"/>
                <a:gd name="connsiteX125" fmla="*/ 436255 w 587680"/>
                <a:gd name="connsiteY125" fmla="*/ 4761 h 103504"/>
                <a:gd name="connsiteX126" fmla="*/ 409874 w 587680"/>
                <a:gd name="connsiteY126" fmla="*/ 78663 h 103504"/>
                <a:gd name="connsiteX127" fmla="*/ 400563 w 587680"/>
                <a:gd name="connsiteY127" fmla="*/ 78663 h 103504"/>
                <a:gd name="connsiteX128" fmla="*/ 374182 w 587680"/>
                <a:gd name="connsiteY128" fmla="*/ 4761 h 103504"/>
                <a:gd name="connsiteX129" fmla="*/ 383907 w 587680"/>
                <a:gd name="connsiteY129" fmla="*/ 4761 h 103504"/>
                <a:gd name="connsiteX130" fmla="*/ 400563 w 587680"/>
                <a:gd name="connsiteY130" fmla="*/ 52166 h 103504"/>
                <a:gd name="connsiteX131" fmla="*/ 403253 w 587680"/>
                <a:gd name="connsiteY131" fmla="*/ 60757 h 103504"/>
                <a:gd name="connsiteX132" fmla="*/ 405218 w 587680"/>
                <a:gd name="connsiteY132" fmla="*/ 68313 h 103504"/>
                <a:gd name="connsiteX133" fmla="*/ 407081 w 587680"/>
                <a:gd name="connsiteY133" fmla="*/ 60654 h 103504"/>
                <a:gd name="connsiteX134" fmla="*/ 409874 w 587680"/>
                <a:gd name="connsiteY134" fmla="*/ 51959 h 103504"/>
                <a:gd name="connsiteX135" fmla="*/ 426426 w 587680"/>
                <a:gd name="connsiteY135" fmla="*/ 4761 h 103504"/>
                <a:gd name="connsiteX136" fmla="*/ 436255 w 587680"/>
                <a:gd name="connsiteY136" fmla="*/ 4761 h 103504"/>
                <a:gd name="connsiteX137" fmla="*/ 463991 w 587680"/>
                <a:gd name="connsiteY137" fmla="*/ 22253 h 103504"/>
                <a:gd name="connsiteX138" fmla="*/ 478991 w 587680"/>
                <a:gd name="connsiteY138" fmla="*/ 26704 h 103504"/>
                <a:gd name="connsiteX139" fmla="*/ 483854 w 587680"/>
                <a:gd name="connsiteY139" fmla="*/ 40884 h 103504"/>
                <a:gd name="connsiteX140" fmla="*/ 483854 w 587680"/>
                <a:gd name="connsiteY140" fmla="*/ 78663 h 103504"/>
                <a:gd name="connsiteX141" fmla="*/ 477233 w 587680"/>
                <a:gd name="connsiteY141" fmla="*/ 78663 h 103504"/>
                <a:gd name="connsiteX142" fmla="*/ 475474 w 587680"/>
                <a:gd name="connsiteY142" fmla="*/ 70797 h 103504"/>
                <a:gd name="connsiteX143" fmla="*/ 475060 w 587680"/>
                <a:gd name="connsiteY143" fmla="*/ 70797 h 103504"/>
                <a:gd name="connsiteX144" fmla="*/ 467405 w 587680"/>
                <a:gd name="connsiteY144" fmla="*/ 77525 h 103504"/>
                <a:gd name="connsiteX145" fmla="*/ 456438 w 587680"/>
                <a:gd name="connsiteY145" fmla="*/ 79699 h 103504"/>
                <a:gd name="connsiteX146" fmla="*/ 443921 w 587680"/>
                <a:gd name="connsiteY146" fmla="*/ 75765 h 103504"/>
                <a:gd name="connsiteX147" fmla="*/ 438955 w 587680"/>
                <a:gd name="connsiteY147" fmla="*/ 63241 h 103504"/>
                <a:gd name="connsiteX148" fmla="*/ 445472 w 587680"/>
                <a:gd name="connsiteY148" fmla="*/ 50510 h 103504"/>
                <a:gd name="connsiteX149" fmla="*/ 465542 w 587680"/>
                <a:gd name="connsiteY149" fmla="*/ 45542 h 103504"/>
                <a:gd name="connsiteX150" fmla="*/ 474957 w 587680"/>
                <a:gd name="connsiteY150" fmla="*/ 45231 h 103504"/>
                <a:gd name="connsiteX151" fmla="*/ 474957 w 587680"/>
                <a:gd name="connsiteY151" fmla="*/ 41919 h 103504"/>
                <a:gd name="connsiteX152" fmla="*/ 471957 w 587680"/>
                <a:gd name="connsiteY152" fmla="*/ 32293 h 103504"/>
                <a:gd name="connsiteX153" fmla="*/ 463473 w 587680"/>
                <a:gd name="connsiteY153" fmla="*/ 29602 h 103504"/>
                <a:gd name="connsiteX154" fmla="*/ 455197 w 587680"/>
                <a:gd name="connsiteY154" fmla="*/ 30948 h 103504"/>
                <a:gd name="connsiteX155" fmla="*/ 447852 w 587680"/>
                <a:gd name="connsiteY155" fmla="*/ 33846 h 103504"/>
                <a:gd name="connsiteX156" fmla="*/ 445059 w 587680"/>
                <a:gd name="connsiteY156" fmla="*/ 27015 h 103504"/>
                <a:gd name="connsiteX157" fmla="*/ 453645 w 587680"/>
                <a:gd name="connsiteY157" fmla="*/ 23702 h 103504"/>
                <a:gd name="connsiteX158" fmla="*/ 463991 w 587680"/>
                <a:gd name="connsiteY158" fmla="*/ 22253 h 103504"/>
                <a:gd name="connsiteX159" fmla="*/ 474853 w 587680"/>
                <a:gd name="connsiteY159" fmla="*/ 51545 h 103504"/>
                <a:gd name="connsiteX160" fmla="*/ 466680 w 587680"/>
                <a:gd name="connsiteY160" fmla="*/ 51856 h 103504"/>
                <a:gd name="connsiteX161" fmla="*/ 452300 w 587680"/>
                <a:gd name="connsiteY161" fmla="*/ 55168 h 103504"/>
                <a:gd name="connsiteX162" fmla="*/ 448369 w 587680"/>
                <a:gd name="connsiteY162" fmla="*/ 63345 h 103504"/>
                <a:gd name="connsiteX163" fmla="*/ 451162 w 587680"/>
                <a:gd name="connsiteY163" fmla="*/ 70176 h 103504"/>
                <a:gd name="connsiteX164" fmla="*/ 458508 w 587680"/>
                <a:gd name="connsiteY164" fmla="*/ 72350 h 103504"/>
                <a:gd name="connsiteX165" fmla="*/ 470094 w 587680"/>
                <a:gd name="connsiteY165" fmla="*/ 68520 h 103504"/>
                <a:gd name="connsiteX166" fmla="*/ 474853 w 587680"/>
                <a:gd name="connsiteY166" fmla="*/ 56513 h 103504"/>
                <a:gd name="connsiteX167" fmla="*/ 474853 w 587680"/>
                <a:gd name="connsiteY167" fmla="*/ 51545 h 103504"/>
                <a:gd name="connsiteX168" fmla="*/ 526839 w 587680"/>
                <a:gd name="connsiteY168" fmla="*/ 22150 h 103504"/>
                <a:gd name="connsiteX169" fmla="*/ 530150 w 587680"/>
                <a:gd name="connsiteY169" fmla="*/ 22357 h 103504"/>
                <a:gd name="connsiteX170" fmla="*/ 533357 w 587680"/>
                <a:gd name="connsiteY170" fmla="*/ 22771 h 103504"/>
                <a:gd name="connsiteX171" fmla="*/ 532219 w 587680"/>
                <a:gd name="connsiteY171" fmla="*/ 31155 h 103504"/>
                <a:gd name="connsiteX172" fmla="*/ 529218 w 587680"/>
                <a:gd name="connsiteY172" fmla="*/ 30637 h 103504"/>
                <a:gd name="connsiteX173" fmla="*/ 526218 w 587680"/>
                <a:gd name="connsiteY173" fmla="*/ 30430 h 103504"/>
                <a:gd name="connsiteX174" fmla="*/ 518252 w 587680"/>
                <a:gd name="connsiteY174" fmla="*/ 32811 h 103504"/>
                <a:gd name="connsiteX175" fmla="*/ 512252 w 587680"/>
                <a:gd name="connsiteY175" fmla="*/ 39332 h 103504"/>
                <a:gd name="connsiteX176" fmla="*/ 510079 w 587680"/>
                <a:gd name="connsiteY176" fmla="*/ 49061 h 103504"/>
                <a:gd name="connsiteX177" fmla="*/ 510079 w 587680"/>
                <a:gd name="connsiteY177" fmla="*/ 78663 h 103504"/>
                <a:gd name="connsiteX178" fmla="*/ 500976 w 587680"/>
                <a:gd name="connsiteY178" fmla="*/ 78663 h 103504"/>
                <a:gd name="connsiteX179" fmla="*/ 500976 w 587680"/>
                <a:gd name="connsiteY179" fmla="*/ 23185 h 103504"/>
                <a:gd name="connsiteX180" fmla="*/ 508424 w 587680"/>
                <a:gd name="connsiteY180" fmla="*/ 23185 h 103504"/>
                <a:gd name="connsiteX181" fmla="*/ 509459 w 587680"/>
                <a:gd name="connsiteY181" fmla="*/ 33329 h 103504"/>
                <a:gd name="connsiteX182" fmla="*/ 509873 w 587680"/>
                <a:gd name="connsiteY182" fmla="*/ 33329 h 103504"/>
                <a:gd name="connsiteX183" fmla="*/ 516700 w 587680"/>
                <a:gd name="connsiteY183" fmla="*/ 25462 h 103504"/>
                <a:gd name="connsiteX184" fmla="*/ 526839 w 587680"/>
                <a:gd name="connsiteY184" fmla="*/ 22150 h 103504"/>
                <a:gd name="connsiteX185" fmla="*/ 535022 w 587680"/>
                <a:gd name="connsiteY185" fmla="*/ 23185 h 103504"/>
                <a:gd name="connsiteX186" fmla="*/ 544747 w 587680"/>
                <a:gd name="connsiteY186" fmla="*/ 23185 h 103504"/>
                <a:gd name="connsiteX187" fmla="*/ 556748 w 587680"/>
                <a:gd name="connsiteY187" fmla="*/ 54754 h 103504"/>
                <a:gd name="connsiteX188" fmla="*/ 559541 w 587680"/>
                <a:gd name="connsiteY188" fmla="*/ 62724 h 103504"/>
                <a:gd name="connsiteX189" fmla="*/ 561403 w 587680"/>
                <a:gd name="connsiteY189" fmla="*/ 69866 h 103504"/>
                <a:gd name="connsiteX190" fmla="*/ 561817 w 587680"/>
                <a:gd name="connsiteY190" fmla="*/ 69866 h 103504"/>
                <a:gd name="connsiteX191" fmla="*/ 563783 w 587680"/>
                <a:gd name="connsiteY191" fmla="*/ 63138 h 103504"/>
                <a:gd name="connsiteX192" fmla="*/ 566576 w 587680"/>
                <a:gd name="connsiteY192" fmla="*/ 54650 h 103504"/>
                <a:gd name="connsiteX193" fmla="*/ 577852 w 587680"/>
                <a:gd name="connsiteY193" fmla="*/ 23185 h 103504"/>
                <a:gd name="connsiteX194" fmla="*/ 587680 w 587680"/>
                <a:gd name="connsiteY194" fmla="*/ 23185 h 103504"/>
                <a:gd name="connsiteX195" fmla="*/ 563783 w 587680"/>
                <a:gd name="connsiteY195" fmla="*/ 86323 h 103504"/>
                <a:gd name="connsiteX196" fmla="*/ 556230 w 587680"/>
                <a:gd name="connsiteY196" fmla="*/ 98847 h 103504"/>
                <a:gd name="connsiteX197" fmla="*/ 543609 w 587680"/>
                <a:gd name="connsiteY197" fmla="*/ 103505 h 103504"/>
                <a:gd name="connsiteX198" fmla="*/ 539264 w 587680"/>
                <a:gd name="connsiteY198" fmla="*/ 103194 h 103504"/>
                <a:gd name="connsiteX199" fmla="*/ 536057 w 587680"/>
                <a:gd name="connsiteY199" fmla="*/ 102677 h 103504"/>
                <a:gd name="connsiteX200" fmla="*/ 536057 w 587680"/>
                <a:gd name="connsiteY200" fmla="*/ 95431 h 103504"/>
                <a:gd name="connsiteX201" fmla="*/ 538747 w 587680"/>
                <a:gd name="connsiteY201" fmla="*/ 95845 h 103504"/>
                <a:gd name="connsiteX202" fmla="*/ 542161 w 587680"/>
                <a:gd name="connsiteY202" fmla="*/ 96052 h 103504"/>
                <a:gd name="connsiteX203" fmla="*/ 549816 w 587680"/>
                <a:gd name="connsiteY203" fmla="*/ 93361 h 103504"/>
                <a:gd name="connsiteX204" fmla="*/ 554472 w 587680"/>
                <a:gd name="connsiteY204" fmla="*/ 86219 h 103504"/>
                <a:gd name="connsiteX205" fmla="*/ 557368 w 587680"/>
                <a:gd name="connsiteY205" fmla="*/ 78870 h 103504"/>
                <a:gd name="connsiteX206" fmla="*/ 535022 w 587680"/>
                <a:gd name="connsiteY206" fmla="*/ 23185 h 103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</a:cxnLst>
              <a:rect l="l" t="t" r="r" b="b"/>
              <a:pathLst>
                <a:path w="587680" h="103504">
                  <a:moveTo>
                    <a:pt x="54003" y="78663"/>
                  </a:moveTo>
                  <a:lnTo>
                    <a:pt x="43037" y="78663"/>
                  </a:lnTo>
                  <a:lnTo>
                    <a:pt x="16863" y="43368"/>
                  </a:lnTo>
                  <a:lnTo>
                    <a:pt x="9311" y="49993"/>
                  </a:lnTo>
                  <a:lnTo>
                    <a:pt x="9311" y="78663"/>
                  </a:lnTo>
                  <a:lnTo>
                    <a:pt x="0" y="78663"/>
                  </a:lnTo>
                  <a:lnTo>
                    <a:pt x="0" y="4761"/>
                  </a:lnTo>
                  <a:lnTo>
                    <a:pt x="9311" y="4761"/>
                  </a:lnTo>
                  <a:lnTo>
                    <a:pt x="9311" y="41195"/>
                  </a:lnTo>
                  <a:cubicBezTo>
                    <a:pt x="11380" y="38856"/>
                    <a:pt x="13483" y="36506"/>
                    <a:pt x="15622" y="34156"/>
                  </a:cubicBezTo>
                  <a:cubicBezTo>
                    <a:pt x="17759" y="31817"/>
                    <a:pt x="19897" y="29468"/>
                    <a:pt x="22036" y="27118"/>
                  </a:cubicBezTo>
                  <a:lnTo>
                    <a:pt x="42002" y="4761"/>
                  </a:lnTo>
                  <a:lnTo>
                    <a:pt x="52865" y="4761"/>
                  </a:lnTo>
                  <a:lnTo>
                    <a:pt x="23588" y="36951"/>
                  </a:lnTo>
                  <a:lnTo>
                    <a:pt x="54003" y="78663"/>
                  </a:lnTo>
                  <a:close/>
                  <a:moveTo>
                    <a:pt x="83812" y="22253"/>
                  </a:moveTo>
                  <a:cubicBezTo>
                    <a:pt x="90571" y="22253"/>
                    <a:pt x="95571" y="23744"/>
                    <a:pt x="98813" y="26704"/>
                  </a:cubicBezTo>
                  <a:cubicBezTo>
                    <a:pt x="102054" y="29675"/>
                    <a:pt x="103676" y="34405"/>
                    <a:pt x="103676" y="40884"/>
                  </a:cubicBezTo>
                  <a:lnTo>
                    <a:pt x="103676" y="78663"/>
                  </a:lnTo>
                  <a:lnTo>
                    <a:pt x="97054" y="78663"/>
                  </a:lnTo>
                  <a:lnTo>
                    <a:pt x="95296" y="70797"/>
                  </a:lnTo>
                  <a:lnTo>
                    <a:pt x="94882" y="70797"/>
                  </a:lnTo>
                  <a:cubicBezTo>
                    <a:pt x="92467" y="73840"/>
                    <a:pt x="89916" y="76076"/>
                    <a:pt x="87226" y="77525"/>
                  </a:cubicBezTo>
                  <a:cubicBezTo>
                    <a:pt x="84536" y="78974"/>
                    <a:pt x="80880" y="79699"/>
                    <a:pt x="76260" y="79699"/>
                  </a:cubicBezTo>
                  <a:cubicBezTo>
                    <a:pt x="71225" y="79699"/>
                    <a:pt x="67053" y="78394"/>
                    <a:pt x="63742" y="75765"/>
                  </a:cubicBezTo>
                  <a:cubicBezTo>
                    <a:pt x="60432" y="73074"/>
                    <a:pt x="58776" y="68903"/>
                    <a:pt x="58776" y="63241"/>
                  </a:cubicBezTo>
                  <a:cubicBezTo>
                    <a:pt x="58776" y="57724"/>
                    <a:pt x="60949" y="53481"/>
                    <a:pt x="65294" y="50510"/>
                  </a:cubicBezTo>
                  <a:cubicBezTo>
                    <a:pt x="69639" y="47477"/>
                    <a:pt x="76328" y="45822"/>
                    <a:pt x="85364" y="45542"/>
                  </a:cubicBezTo>
                  <a:lnTo>
                    <a:pt x="94778" y="45231"/>
                  </a:lnTo>
                  <a:lnTo>
                    <a:pt x="94778" y="41919"/>
                  </a:lnTo>
                  <a:cubicBezTo>
                    <a:pt x="94778" y="37303"/>
                    <a:pt x="93778" y="34094"/>
                    <a:pt x="91778" y="32293"/>
                  </a:cubicBezTo>
                  <a:cubicBezTo>
                    <a:pt x="89777" y="30503"/>
                    <a:pt x="86950" y="29602"/>
                    <a:pt x="83295" y="29602"/>
                  </a:cubicBezTo>
                  <a:cubicBezTo>
                    <a:pt x="80398" y="29602"/>
                    <a:pt x="77639" y="30058"/>
                    <a:pt x="75019" y="30948"/>
                  </a:cubicBezTo>
                  <a:cubicBezTo>
                    <a:pt x="72397" y="31776"/>
                    <a:pt x="69949" y="32749"/>
                    <a:pt x="67673" y="33846"/>
                  </a:cubicBezTo>
                  <a:lnTo>
                    <a:pt x="64880" y="27015"/>
                  </a:lnTo>
                  <a:cubicBezTo>
                    <a:pt x="67294" y="25710"/>
                    <a:pt x="70156" y="24603"/>
                    <a:pt x="73467" y="23702"/>
                  </a:cubicBezTo>
                  <a:cubicBezTo>
                    <a:pt x="76777" y="22740"/>
                    <a:pt x="80226" y="22253"/>
                    <a:pt x="83812" y="22253"/>
                  </a:cubicBezTo>
                  <a:close/>
                  <a:moveTo>
                    <a:pt x="94675" y="51545"/>
                  </a:moveTo>
                  <a:lnTo>
                    <a:pt x="86502" y="51856"/>
                  </a:lnTo>
                  <a:cubicBezTo>
                    <a:pt x="79605" y="52135"/>
                    <a:pt x="74812" y="53243"/>
                    <a:pt x="72122" y="55168"/>
                  </a:cubicBezTo>
                  <a:cubicBezTo>
                    <a:pt x="69500" y="57103"/>
                    <a:pt x="68191" y="59826"/>
                    <a:pt x="68191" y="63345"/>
                  </a:cubicBezTo>
                  <a:cubicBezTo>
                    <a:pt x="68191" y="66450"/>
                    <a:pt x="69122" y="68727"/>
                    <a:pt x="70984" y="70176"/>
                  </a:cubicBezTo>
                  <a:cubicBezTo>
                    <a:pt x="72914" y="71625"/>
                    <a:pt x="75363" y="72350"/>
                    <a:pt x="78329" y="72350"/>
                  </a:cubicBezTo>
                  <a:cubicBezTo>
                    <a:pt x="82949" y="72350"/>
                    <a:pt x="86812" y="71077"/>
                    <a:pt x="89916" y="68520"/>
                  </a:cubicBezTo>
                  <a:cubicBezTo>
                    <a:pt x="93088" y="65901"/>
                    <a:pt x="94675" y="61896"/>
                    <a:pt x="94675" y="56513"/>
                  </a:cubicBezTo>
                  <a:lnTo>
                    <a:pt x="94675" y="51545"/>
                  </a:lnTo>
                  <a:close/>
                  <a:moveTo>
                    <a:pt x="146665" y="22150"/>
                  </a:moveTo>
                  <a:cubicBezTo>
                    <a:pt x="147699" y="22150"/>
                    <a:pt x="148803" y="22222"/>
                    <a:pt x="149975" y="22357"/>
                  </a:cubicBezTo>
                  <a:cubicBezTo>
                    <a:pt x="151149" y="22429"/>
                    <a:pt x="152217" y="22564"/>
                    <a:pt x="153182" y="22771"/>
                  </a:cubicBezTo>
                  <a:lnTo>
                    <a:pt x="152044" y="31155"/>
                  </a:lnTo>
                  <a:cubicBezTo>
                    <a:pt x="151149" y="30948"/>
                    <a:pt x="150148" y="30782"/>
                    <a:pt x="149044" y="30637"/>
                  </a:cubicBezTo>
                  <a:cubicBezTo>
                    <a:pt x="147941" y="30503"/>
                    <a:pt x="146941" y="30430"/>
                    <a:pt x="146044" y="30430"/>
                  </a:cubicBezTo>
                  <a:cubicBezTo>
                    <a:pt x="143217" y="30430"/>
                    <a:pt x="140561" y="31227"/>
                    <a:pt x="138078" y="32811"/>
                  </a:cubicBezTo>
                  <a:cubicBezTo>
                    <a:pt x="135595" y="34333"/>
                    <a:pt x="133595" y="36506"/>
                    <a:pt x="132078" y="39332"/>
                  </a:cubicBezTo>
                  <a:cubicBezTo>
                    <a:pt x="130629" y="42095"/>
                    <a:pt x="129905" y="45335"/>
                    <a:pt x="129905" y="49061"/>
                  </a:cubicBezTo>
                  <a:lnTo>
                    <a:pt x="129905" y="78663"/>
                  </a:lnTo>
                  <a:lnTo>
                    <a:pt x="120801" y="78663"/>
                  </a:lnTo>
                  <a:lnTo>
                    <a:pt x="120801" y="23185"/>
                  </a:lnTo>
                  <a:lnTo>
                    <a:pt x="128250" y="23185"/>
                  </a:lnTo>
                  <a:lnTo>
                    <a:pt x="129284" y="33329"/>
                  </a:lnTo>
                  <a:lnTo>
                    <a:pt x="129698" y="33329"/>
                  </a:lnTo>
                  <a:cubicBezTo>
                    <a:pt x="131423" y="30296"/>
                    <a:pt x="133699" y="27677"/>
                    <a:pt x="136526" y="25462"/>
                  </a:cubicBezTo>
                  <a:cubicBezTo>
                    <a:pt x="139423" y="23257"/>
                    <a:pt x="142803" y="22150"/>
                    <a:pt x="146665" y="22150"/>
                  </a:cubicBezTo>
                  <a:close/>
                  <a:moveTo>
                    <a:pt x="172641" y="78663"/>
                  </a:moveTo>
                  <a:lnTo>
                    <a:pt x="163537" y="78663"/>
                  </a:lnTo>
                  <a:lnTo>
                    <a:pt x="163537" y="0"/>
                  </a:lnTo>
                  <a:lnTo>
                    <a:pt x="172641" y="0"/>
                  </a:lnTo>
                  <a:lnTo>
                    <a:pt x="172641" y="78663"/>
                  </a:lnTo>
                  <a:close/>
                  <a:moveTo>
                    <a:pt x="238419" y="50821"/>
                  </a:moveTo>
                  <a:cubicBezTo>
                    <a:pt x="238419" y="60002"/>
                    <a:pt x="236071" y="67112"/>
                    <a:pt x="231384" y="72143"/>
                  </a:cubicBezTo>
                  <a:cubicBezTo>
                    <a:pt x="226760" y="77183"/>
                    <a:pt x="220491" y="79699"/>
                    <a:pt x="212556" y="79699"/>
                  </a:cubicBezTo>
                  <a:cubicBezTo>
                    <a:pt x="207662" y="79699"/>
                    <a:pt x="203276" y="78601"/>
                    <a:pt x="199417" y="76386"/>
                  </a:cubicBezTo>
                  <a:cubicBezTo>
                    <a:pt x="195623" y="74109"/>
                    <a:pt x="192623" y="70839"/>
                    <a:pt x="190416" y="66553"/>
                  </a:cubicBezTo>
                  <a:cubicBezTo>
                    <a:pt x="188209" y="62206"/>
                    <a:pt x="187105" y="56969"/>
                    <a:pt x="187105" y="50821"/>
                  </a:cubicBezTo>
                  <a:cubicBezTo>
                    <a:pt x="187105" y="41650"/>
                    <a:pt x="189381" y="34571"/>
                    <a:pt x="193933" y="29602"/>
                  </a:cubicBezTo>
                  <a:cubicBezTo>
                    <a:pt x="198558" y="24634"/>
                    <a:pt x="204869" y="22150"/>
                    <a:pt x="212866" y="22150"/>
                  </a:cubicBezTo>
                  <a:cubicBezTo>
                    <a:pt x="217832" y="22150"/>
                    <a:pt x="222249" y="23289"/>
                    <a:pt x="226108" y="25566"/>
                  </a:cubicBezTo>
                  <a:cubicBezTo>
                    <a:pt x="229967" y="27781"/>
                    <a:pt x="232967" y="31020"/>
                    <a:pt x="235109" y="35295"/>
                  </a:cubicBezTo>
                  <a:cubicBezTo>
                    <a:pt x="237312" y="39508"/>
                    <a:pt x="238419" y="44683"/>
                    <a:pt x="238419" y="50821"/>
                  </a:cubicBezTo>
                  <a:close/>
                  <a:moveTo>
                    <a:pt x="196520" y="50821"/>
                  </a:moveTo>
                  <a:cubicBezTo>
                    <a:pt x="196520" y="57383"/>
                    <a:pt x="197793" y="62589"/>
                    <a:pt x="200348" y="66450"/>
                  </a:cubicBezTo>
                  <a:cubicBezTo>
                    <a:pt x="202966" y="70249"/>
                    <a:pt x="207104" y="72143"/>
                    <a:pt x="212763" y="72143"/>
                  </a:cubicBezTo>
                  <a:cubicBezTo>
                    <a:pt x="218349" y="72143"/>
                    <a:pt x="222456" y="70249"/>
                    <a:pt x="225074" y="66450"/>
                  </a:cubicBezTo>
                  <a:cubicBezTo>
                    <a:pt x="227691" y="62589"/>
                    <a:pt x="229005" y="57383"/>
                    <a:pt x="229005" y="50821"/>
                  </a:cubicBezTo>
                  <a:cubicBezTo>
                    <a:pt x="229005" y="44269"/>
                    <a:pt x="227691" y="39125"/>
                    <a:pt x="225074" y="35399"/>
                  </a:cubicBezTo>
                  <a:cubicBezTo>
                    <a:pt x="222456" y="31672"/>
                    <a:pt x="218318" y="29809"/>
                    <a:pt x="212659" y="29809"/>
                  </a:cubicBezTo>
                  <a:cubicBezTo>
                    <a:pt x="207000" y="29809"/>
                    <a:pt x="202904" y="31672"/>
                    <a:pt x="200348" y="35399"/>
                  </a:cubicBezTo>
                  <a:cubicBezTo>
                    <a:pt x="197793" y="39125"/>
                    <a:pt x="196520" y="44269"/>
                    <a:pt x="196520" y="50821"/>
                  </a:cubicBezTo>
                  <a:close/>
                  <a:moveTo>
                    <a:pt x="263031" y="78663"/>
                  </a:moveTo>
                  <a:lnTo>
                    <a:pt x="242030" y="23185"/>
                  </a:lnTo>
                  <a:lnTo>
                    <a:pt x="251755" y="23185"/>
                  </a:lnTo>
                  <a:lnTo>
                    <a:pt x="263548" y="55892"/>
                  </a:lnTo>
                  <a:cubicBezTo>
                    <a:pt x="264107" y="57414"/>
                    <a:pt x="264686" y="59101"/>
                    <a:pt x="265307" y="60964"/>
                  </a:cubicBezTo>
                  <a:cubicBezTo>
                    <a:pt x="265928" y="62827"/>
                    <a:pt x="266486" y="64628"/>
                    <a:pt x="266962" y="66346"/>
                  </a:cubicBezTo>
                  <a:cubicBezTo>
                    <a:pt x="267449" y="68075"/>
                    <a:pt x="267790" y="69493"/>
                    <a:pt x="267997" y="70590"/>
                  </a:cubicBezTo>
                  <a:lnTo>
                    <a:pt x="268411" y="70590"/>
                  </a:lnTo>
                  <a:cubicBezTo>
                    <a:pt x="268618" y="69493"/>
                    <a:pt x="269000" y="68075"/>
                    <a:pt x="269549" y="66346"/>
                  </a:cubicBezTo>
                  <a:cubicBezTo>
                    <a:pt x="270107" y="64556"/>
                    <a:pt x="270687" y="62765"/>
                    <a:pt x="271307" y="60964"/>
                  </a:cubicBezTo>
                  <a:cubicBezTo>
                    <a:pt x="271928" y="59101"/>
                    <a:pt x="272518" y="57414"/>
                    <a:pt x="273066" y="55892"/>
                  </a:cubicBezTo>
                  <a:lnTo>
                    <a:pt x="284860" y="23185"/>
                  </a:lnTo>
                  <a:lnTo>
                    <a:pt x="294585" y="23185"/>
                  </a:lnTo>
                  <a:lnTo>
                    <a:pt x="273480" y="78663"/>
                  </a:lnTo>
                  <a:lnTo>
                    <a:pt x="263031" y="78663"/>
                  </a:lnTo>
                  <a:close/>
                  <a:moveTo>
                    <a:pt x="294667" y="23185"/>
                  </a:moveTo>
                  <a:lnTo>
                    <a:pt x="304392" y="23185"/>
                  </a:lnTo>
                  <a:lnTo>
                    <a:pt x="316393" y="54754"/>
                  </a:lnTo>
                  <a:cubicBezTo>
                    <a:pt x="317427" y="57590"/>
                    <a:pt x="318358" y="60240"/>
                    <a:pt x="319186" y="62724"/>
                  </a:cubicBezTo>
                  <a:cubicBezTo>
                    <a:pt x="320014" y="65208"/>
                    <a:pt x="320634" y="67589"/>
                    <a:pt x="321048" y="69866"/>
                  </a:cubicBezTo>
                  <a:lnTo>
                    <a:pt x="321462" y="69866"/>
                  </a:lnTo>
                  <a:cubicBezTo>
                    <a:pt x="321876" y="68147"/>
                    <a:pt x="322538" y="65901"/>
                    <a:pt x="323428" y="63138"/>
                  </a:cubicBezTo>
                  <a:cubicBezTo>
                    <a:pt x="324328" y="60312"/>
                    <a:pt x="325259" y="57486"/>
                    <a:pt x="326221" y="54650"/>
                  </a:cubicBezTo>
                  <a:lnTo>
                    <a:pt x="337497" y="23185"/>
                  </a:lnTo>
                  <a:lnTo>
                    <a:pt x="347325" y="23185"/>
                  </a:lnTo>
                  <a:lnTo>
                    <a:pt x="323428" y="86323"/>
                  </a:lnTo>
                  <a:cubicBezTo>
                    <a:pt x="321431" y="91571"/>
                    <a:pt x="318917" y="95742"/>
                    <a:pt x="315875" y="98847"/>
                  </a:cubicBezTo>
                  <a:cubicBezTo>
                    <a:pt x="312844" y="101952"/>
                    <a:pt x="308634" y="103505"/>
                    <a:pt x="303254" y="103505"/>
                  </a:cubicBezTo>
                  <a:cubicBezTo>
                    <a:pt x="301599" y="103505"/>
                    <a:pt x="300150" y="103401"/>
                    <a:pt x="298909" y="103194"/>
                  </a:cubicBezTo>
                  <a:cubicBezTo>
                    <a:pt x="297667" y="103060"/>
                    <a:pt x="296602" y="102884"/>
                    <a:pt x="295702" y="102677"/>
                  </a:cubicBezTo>
                  <a:lnTo>
                    <a:pt x="295702" y="95431"/>
                  </a:lnTo>
                  <a:cubicBezTo>
                    <a:pt x="296467" y="95576"/>
                    <a:pt x="297357" y="95711"/>
                    <a:pt x="298392" y="95845"/>
                  </a:cubicBezTo>
                  <a:cubicBezTo>
                    <a:pt x="299499" y="95990"/>
                    <a:pt x="300637" y="96052"/>
                    <a:pt x="301806" y="96052"/>
                  </a:cubicBezTo>
                  <a:cubicBezTo>
                    <a:pt x="304982" y="96052"/>
                    <a:pt x="307537" y="95162"/>
                    <a:pt x="309461" y="93361"/>
                  </a:cubicBezTo>
                  <a:cubicBezTo>
                    <a:pt x="311396" y="91571"/>
                    <a:pt x="312948" y="89190"/>
                    <a:pt x="314117" y="86219"/>
                  </a:cubicBezTo>
                  <a:lnTo>
                    <a:pt x="317013" y="78870"/>
                  </a:lnTo>
                  <a:lnTo>
                    <a:pt x="294667" y="23185"/>
                  </a:lnTo>
                  <a:close/>
                  <a:moveTo>
                    <a:pt x="436255" y="4761"/>
                  </a:moveTo>
                  <a:lnTo>
                    <a:pt x="409874" y="78663"/>
                  </a:lnTo>
                  <a:lnTo>
                    <a:pt x="400563" y="78663"/>
                  </a:lnTo>
                  <a:lnTo>
                    <a:pt x="374182" y="4761"/>
                  </a:lnTo>
                  <a:lnTo>
                    <a:pt x="383907" y="4761"/>
                  </a:lnTo>
                  <a:lnTo>
                    <a:pt x="400563" y="52166"/>
                  </a:lnTo>
                  <a:cubicBezTo>
                    <a:pt x="401660" y="55209"/>
                    <a:pt x="402560" y="58066"/>
                    <a:pt x="403253" y="60757"/>
                  </a:cubicBezTo>
                  <a:cubicBezTo>
                    <a:pt x="404008" y="63386"/>
                    <a:pt x="404660" y="65901"/>
                    <a:pt x="405218" y="68313"/>
                  </a:cubicBezTo>
                  <a:cubicBezTo>
                    <a:pt x="405694" y="65901"/>
                    <a:pt x="406315" y="63345"/>
                    <a:pt x="407081" y="60654"/>
                  </a:cubicBezTo>
                  <a:cubicBezTo>
                    <a:pt x="407836" y="57963"/>
                    <a:pt x="408767" y="55064"/>
                    <a:pt x="409874" y="51959"/>
                  </a:cubicBezTo>
                  <a:lnTo>
                    <a:pt x="426426" y="4761"/>
                  </a:lnTo>
                  <a:lnTo>
                    <a:pt x="436255" y="4761"/>
                  </a:lnTo>
                  <a:close/>
                  <a:moveTo>
                    <a:pt x="463991" y="22253"/>
                  </a:moveTo>
                  <a:cubicBezTo>
                    <a:pt x="470746" y="22253"/>
                    <a:pt x="475743" y="23744"/>
                    <a:pt x="478991" y="26704"/>
                  </a:cubicBezTo>
                  <a:cubicBezTo>
                    <a:pt x="482230" y="29675"/>
                    <a:pt x="483854" y="34405"/>
                    <a:pt x="483854" y="40884"/>
                  </a:cubicBezTo>
                  <a:lnTo>
                    <a:pt x="483854" y="78663"/>
                  </a:lnTo>
                  <a:lnTo>
                    <a:pt x="477233" y="78663"/>
                  </a:lnTo>
                  <a:lnTo>
                    <a:pt x="475474" y="70797"/>
                  </a:lnTo>
                  <a:lnTo>
                    <a:pt x="475060" y="70797"/>
                  </a:lnTo>
                  <a:cubicBezTo>
                    <a:pt x="472639" y="73840"/>
                    <a:pt x="470094" y="76076"/>
                    <a:pt x="467405" y="77525"/>
                  </a:cubicBezTo>
                  <a:cubicBezTo>
                    <a:pt x="464715" y="78974"/>
                    <a:pt x="461053" y="79699"/>
                    <a:pt x="456438" y="79699"/>
                  </a:cubicBezTo>
                  <a:cubicBezTo>
                    <a:pt x="451400" y="79699"/>
                    <a:pt x="447231" y="78394"/>
                    <a:pt x="443921" y="75765"/>
                  </a:cubicBezTo>
                  <a:cubicBezTo>
                    <a:pt x="440610" y="73074"/>
                    <a:pt x="438955" y="68903"/>
                    <a:pt x="438955" y="63241"/>
                  </a:cubicBezTo>
                  <a:cubicBezTo>
                    <a:pt x="438955" y="57724"/>
                    <a:pt x="441127" y="53481"/>
                    <a:pt x="445472" y="50510"/>
                  </a:cubicBezTo>
                  <a:cubicBezTo>
                    <a:pt x="449817" y="47477"/>
                    <a:pt x="456501" y="45822"/>
                    <a:pt x="465542" y="45542"/>
                  </a:cubicBezTo>
                  <a:lnTo>
                    <a:pt x="474957" y="45231"/>
                  </a:lnTo>
                  <a:lnTo>
                    <a:pt x="474957" y="41919"/>
                  </a:lnTo>
                  <a:cubicBezTo>
                    <a:pt x="474957" y="37303"/>
                    <a:pt x="473953" y="34094"/>
                    <a:pt x="471957" y="32293"/>
                  </a:cubicBezTo>
                  <a:cubicBezTo>
                    <a:pt x="469950" y="30503"/>
                    <a:pt x="467125" y="29602"/>
                    <a:pt x="463473" y="29602"/>
                  </a:cubicBezTo>
                  <a:cubicBezTo>
                    <a:pt x="460577" y="29602"/>
                    <a:pt x="457814" y="30058"/>
                    <a:pt x="455197" y="30948"/>
                  </a:cubicBezTo>
                  <a:cubicBezTo>
                    <a:pt x="452569" y="31776"/>
                    <a:pt x="450128" y="32749"/>
                    <a:pt x="447852" y="33846"/>
                  </a:cubicBezTo>
                  <a:lnTo>
                    <a:pt x="445059" y="27015"/>
                  </a:lnTo>
                  <a:cubicBezTo>
                    <a:pt x="447469" y="25710"/>
                    <a:pt x="450335" y="24603"/>
                    <a:pt x="453645" y="23702"/>
                  </a:cubicBezTo>
                  <a:cubicBezTo>
                    <a:pt x="456956" y="22740"/>
                    <a:pt x="460401" y="22253"/>
                    <a:pt x="463991" y="22253"/>
                  </a:cubicBezTo>
                  <a:close/>
                  <a:moveTo>
                    <a:pt x="474853" y="51545"/>
                  </a:moveTo>
                  <a:lnTo>
                    <a:pt x="466680" y="51856"/>
                  </a:lnTo>
                  <a:cubicBezTo>
                    <a:pt x="459780" y="52135"/>
                    <a:pt x="454990" y="53243"/>
                    <a:pt x="452300" y="55168"/>
                  </a:cubicBezTo>
                  <a:cubicBezTo>
                    <a:pt x="449673" y="57103"/>
                    <a:pt x="448369" y="59826"/>
                    <a:pt x="448369" y="63345"/>
                  </a:cubicBezTo>
                  <a:cubicBezTo>
                    <a:pt x="448369" y="66450"/>
                    <a:pt x="449300" y="68727"/>
                    <a:pt x="451162" y="70176"/>
                  </a:cubicBezTo>
                  <a:cubicBezTo>
                    <a:pt x="453087" y="71625"/>
                    <a:pt x="455538" y="72350"/>
                    <a:pt x="458508" y="72350"/>
                  </a:cubicBezTo>
                  <a:cubicBezTo>
                    <a:pt x="463122" y="72350"/>
                    <a:pt x="466991" y="71077"/>
                    <a:pt x="470094" y="68520"/>
                  </a:cubicBezTo>
                  <a:cubicBezTo>
                    <a:pt x="473260" y="65901"/>
                    <a:pt x="474853" y="61896"/>
                    <a:pt x="474853" y="56513"/>
                  </a:cubicBezTo>
                  <a:lnTo>
                    <a:pt x="474853" y="51545"/>
                  </a:lnTo>
                  <a:close/>
                  <a:moveTo>
                    <a:pt x="526839" y="22150"/>
                  </a:moveTo>
                  <a:cubicBezTo>
                    <a:pt x="527874" y="22150"/>
                    <a:pt x="528981" y="22222"/>
                    <a:pt x="530150" y="22357"/>
                  </a:cubicBezTo>
                  <a:cubicBezTo>
                    <a:pt x="531319" y="22429"/>
                    <a:pt x="532394" y="22564"/>
                    <a:pt x="533357" y="22771"/>
                  </a:cubicBezTo>
                  <a:lnTo>
                    <a:pt x="532219" y="31155"/>
                  </a:lnTo>
                  <a:cubicBezTo>
                    <a:pt x="531319" y="30948"/>
                    <a:pt x="530325" y="30782"/>
                    <a:pt x="529218" y="30637"/>
                  </a:cubicBezTo>
                  <a:cubicBezTo>
                    <a:pt x="528112" y="30503"/>
                    <a:pt x="527118" y="30430"/>
                    <a:pt x="526218" y="30430"/>
                  </a:cubicBezTo>
                  <a:cubicBezTo>
                    <a:pt x="523394" y="30430"/>
                    <a:pt x="520735" y="31227"/>
                    <a:pt x="518252" y="32811"/>
                  </a:cubicBezTo>
                  <a:cubicBezTo>
                    <a:pt x="515769" y="34333"/>
                    <a:pt x="513773" y="36506"/>
                    <a:pt x="512252" y="39332"/>
                  </a:cubicBezTo>
                  <a:cubicBezTo>
                    <a:pt x="510804" y="42095"/>
                    <a:pt x="510079" y="45335"/>
                    <a:pt x="510079" y="49061"/>
                  </a:cubicBezTo>
                  <a:lnTo>
                    <a:pt x="510079" y="78663"/>
                  </a:lnTo>
                  <a:lnTo>
                    <a:pt x="500976" y="78663"/>
                  </a:lnTo>
                  <a:lnTo>
                    <a:pt x="500976" y="23185"/>
                  </a:lnTo>
                  <a:lnTo>
                    <a:pt x="508424" y="23185"/>
                  </a:lnTo>
                  <a:lnTo>
                    <a:pt x="509459" y="33329"/>
                  </a:lnTo>
                  <a:lnTo>
                    <a:pt x="509873" y="33329"/>
                  </a:lnTo>
                  <a:cubicBezTo>
                    <a:pt x="511600" y="30296"/>
                    <a:pt x="513876" y="27677"/>
                    <a:pt x="516700" y="25462"/>
                  </a:cubicBezTo>
                  <a:cubicBezTo>
                    <a:pt x="519597" y="23257"/>
                    <a:pt x="522980" y="22150"/>
                    <a:pt x="526839" y="22150"/>
                  </a:cubicBezTo>
                  <a:close/>
                  <a:moveTo>
                    <a:pt x="535022" y="23185"/>
                  </a:moveTo>
                  <a:lnTo>
                    <a:pt x="544747" y="23185"/>
                  </a:lnTo>
                  <a:lnTo>
                    <a:pt x="556748" y="54754"/>
                  </a:lnTo>
                  <a:cubicBezTo>
                    <a:pt x="557782" y="57590"/>
                    <a:pt x="558713" y="60240"/>
                    <a:pt x="559541" y="62724"/>
                  </a:cubicBezTo>
                  <a:cubicBezTo>
                    <a:pt x="560369" y="65208"/>
                    <a:pt x="560989" y="67589"/>
                    <a:pt x="561403" y="69866"/>
                  </a:cubicBezTo>
                  <a:lnTo>
                    <a:pt x="561817" y="69866"/>
                  </a:lnTo>
                  <a:cubicBezTo>
                    <a:pt x="562231" y="68147"/>
                    <a:pt x="562882" y="65901"/>
                    <a:pt x="563783" y="63138"/>
                  </a:cubicBezTo>
                  <a:cubicBezTo>
                    <a:pt x="564682" y="60312"/>
                    <a:pt x="565614" y="57486"/>
                    <a:pt x="566576" y="54650"/>
                  </a:cubicBezTo>
                  <a:lnTo>
                    <a:pt x="577852" y="23185"/>
                  </a:lnTo>
                  <a:lnTo>
                    <a:pt x="587680" y="23185"/>
                  </a:lnTo>
                  <a:lnTo>
                    <a:pt x="563783" y="86323"/>
                  </a:lnTo>
                  <a:cubicBezTo>
                    <a:pt x="561786" y="91571"/>
                    <a:pt x="559261" y="95742"/>
                    <a:pt x="556230" y="98847"/>
                  </a:cubicBezTo>
                  <a:cubicBezTo>
                    <a:pt x="553199" y="101952"/>
                    <a:pt x="548989" y="103505"/>
                    <a:pt x="543609" y="103505"/>
                  </a:cubicBezTo>
                  <a:cubicBezTo>
                    <a:pt x="541954" y="103505"/>
                    <a:pt x="540505" y="103401"/>
                    <a:pt x="539264" y="103194"/>
                  </a:cubicBezTo>
                  <a:cubicBezTo>
                    <a:pt x="538022" y="103060"/>
                    <a:pt x="536957" y="102884"/>
                    <a:pt x="536057" y="102677"/>
                  </a:cubicBezTo>
                  <a:lnTo>
                    <a:pt x="536057" y="95431"/>
                  </a:lnTo>
                  <a:cubicBezTo>
                    <a:pt x="536812" y="95576"/>
                    <a:pt x="537712" y="95711"/>
                    <a:pt x="538747" y="95845"/>
                  </a:cubicBezTo>
                  <a:cubicBezTo>
                    <a:pt x="539854" y="95990"/>
                    <a:pt x="540992" y="96052"/>
                    <a:pt x="542161" y="96052"/>
                  </a:cubicBezTo>
                  <a:cubicBezTo>
                    <a:pt x="545337" y="96052"/>
                    <a:pt x="547882" y="95162"/>
                    <a:pt x="549816" y="93361"/>
                  </a:cubicBezTo>
                  <a:cubicBezTo>
                    <a:pt x="551751" y="91571"/>
                    <a:pt x="553303" y="89190"/>
                    <a:pt x="554472" y="86219"/>
                  </a:cubicBezTo>
                  <a:lnTo>
                    <a:pt x="557368" y="78870"/>
                  </a:lnTo>
                  <a:lnTo>
                    <a:pt x="535022" y="23185"/>
                  </a:lnTo>
                  <a:close/>
                </a:path>
              </a:pathLst>
            </a:custGeom>
            <a:solidFill>
              <a:srgbClr val="3566FC"/>
            </a:solidFill>
            <a:ln w="103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Z"/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5E438E20-5645-3D68-FEC1-38673FCF2E4F}"/>
              </a:ext>
            </a:extLst>
          </p:cNvPr>
          <p:cNvGrpSpPr/>
          <p:nvPr/>
        </p:nvGrpSpPr>
        <p:grpSpPr>
          <a:xfrm>
            <a:off x="3981227" y="3669859"/>
            <a:ext cx="770195" cy="743419"/>
            <a:chOff x="3981227" y="3669859"/>
            <a:chExt cx="770195" cy="743419"/>
          </a:xfrm>
        </p:grpSpPr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11A51BB9-1E28-EC11-DDA3-754ED1EEB71A}"/>
                </a:ext>
              </a:extLst>
            </p:cNvPr>
            <p:cNvGrpSpPr/>
            <p:nvPr/>
          </p:nvGrpSpPr>
          <p:grpSpPr>
            <a:xfrm>
              <a:off x="3981227" y="3669859"/>
              <a:ext cx="770195" cy="743419"/>
              <a:chOff x="5717767" y="2629132"/>
              <a:chExt cx="770195" cy="743419"/>
            </a:xfrm>
          </p:grpSpPr>
          <p:sp>
            <p:nvSpPr>
              <p:cNvPr id="202" name="Rounded Rectangle 201">
                <a:hlinkClick r:id="rId12"/>
                <a:extLst>
                  <a:ext uri="{FF2B5EF4-FFF2-40B4-BE49-F238E27FC236}">
                    <a16:creationId xmlns:a16="http://schemas.microsoft.com/office/drawing/2014/main" id="{D5875751-677D-3A65-185B-380FA7E2E319}"/>
                  </a:ext>
                </a:extLst>
              </p:cNvPr>
              <p:cNvSpPr/>
              <p:nvPr/>
            </p:nvSpPr>
            <p:spPr>
              <a:xfrm>
                <a:off x="5717767" y="2629132"/>
                <a:ext cx="770195" cy="549242"/>
              </a:xfrm>
              <a:prstGeom prst="roundRect">
                <a:avLst>
                  <a:gd name="adj" fmla="val 1765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Z"/>
              </a:p>
            </p:txBody>
          </p:sp>
          <p:sp>
            <p:nvSpPr>
              <p:cNvPr id="203" name="Triangle 202">
                <a:hlinkClick r:id="rId12"/>
                <a:extLst>
                  <a:ext uri="{FF2B5EF4-FFF2-40B4-BE49-F238E27FC236}">
                    <a16:creationId xmlns:a16="http://schemas.microsoft.com/office/drawing/2014/main" id="{AF7D7ACF-08EC-CAC6-C23E-E5B866A5F5DB}"/>
                  </a:ext>
                </a:extLst>
              </p:cNvPr>
              <p:cNvSpPr/>
              <p:nvPr/>
            </p:nvSpPr>
            <p:spPr>
              <a:xfrm rot="10800000">
                <a:off x="5953718" y="3178374"/>
                <a:ext cx="313446" cy="194177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Z"/>
              </a:p>
            </p:txBody>
          </p:sp>
        </p:grpSp>
        <p:sp>
          <p:nvSpPr>
            <p:cNvPr id="201" name="Freeform 200">
              <a:hlinkClick r:id="rId12"/>
              <a:extLst>
                <a:ext uri="{FF2B5EF4-FFF2-40B4-BE49-F238E27FC236}">
                  <a16:creationId xmlns:a16="http://schemas.microsoft.com/office/drawing/2014/main" id="{D07EAE6D-0D00-4FE2-FBA1-D094ED988065}"/>
                </a:ext>
              </a:extLst>
            </p:cNvPr>
            <p:cNvSpPr/>
            <p:nvPr/>
          </p:nvSpPr>
          <p:spPr>
            <a:xfrm>
              <a:off x="4245919" y="3900859"/>
              <a:ext cx="241823" cy="80319"/>
            </a:xfrm>
            <a:custGeom>
              <a:avLst/>
              <a:gdLst>
                <a:gd name="connsiteX0" fmla="*/ 19553 w 241823"/>
                <a:gd name="connsiteY0" fmla="*/ 5382 h 80319"/>
                <a:gd name="connsiteX1" fmla="*/ 40657 w 241823"/>
                <a:gd name="connsiteY1" fmla="*/ 11075 h 80319"/>
                <a:gd name="connsiteX2" fmla="*/ 47278 w 241823"/>
                <a:gd name="connsiteY2" fmla="*/ 27118 h 80319"/>
                <a:gd name="connsiteX3" fmla="*/ 44485 w 241823"/>
                <a:gd name="connsiteY3" fmla="*/ 38607 h 80319"/>
                <a:gd name="connsiteX4" fmla="*/ 35278 w 241823"/>
                <a:gd name="connsiteY4" fmla="*/ 47198 h 80319"/>
                <a:gd name="connsiteX5" fmla="*/ 17794 w 241823"/>
                <a:gd name="connsiteY5" fmla="*/ 50510 h 80319"/>
                <a:gd name="connsiteX6" fmla="*/ 9311 w 241823"/>
                <a:gd name="connsiteY6" fmla="*/ 50510 h 80319"/>
                <a:gd name="connsiteX7" fmla="*/ 9311 w 241823"/>
                <a:gd name="connsiteY7" fmla="*/ 79285 h 80319"/>
                <a:gd name="connsiteX8" fmla="*/ 0 w 241823"/>
                <a:gd name="connsiteY8" fmla="*/ 79285 h 80319"/>
                <a:gd name="connsiteX9" fmla="*/ 0 w 241823"/>
                <a:gd name="connsiteY9" fmla="*/ 5382 h 80319"/>
                <a:gd name="connsiteX10" fmla="*/ 19553 w 241823"/>
                <a:gd name="connsiteY10" fmla="*/ 5382 h 80319"/>
                <a:gd name="connsiteX11" fmla="*/ 18725 w 241823"/>
                <a:gd name="connsiteY11" fmla="*/ 13352 h 80319"/>
                <a:gd name="connsiteX12" fmla="*/ 9311 w 241823"/>
                <a:gd name="connsiteY12" fmla="*/ 13352 h 80319"/>
                <a:gd name="connsiteX13" fmla="*/ 9311 w 241823"/>
                <a:gd name="connsiteY13" fmla="*/ 42540 h 80319"/>
                <a:gd name="connsiteX14" fmla="*/ 16760 w 241823"/>
                <a:gd name="connsiteY14" fmla="*/ 42540 h 80319"/>
                <a:gd name="connsiteX15" fmla="*/ 32485 w 241823"/>
                <a:gd name="connsiteY15" fmla="*/ 39125 h 80319"/>
                <a:gd name="connsiteX16" fmla="*/ 37657 w 241823"/>
                <a:gd name="connsiteY16" fmla="*/ 27532 h 80319"/>
                <a:gd name="connsiteX17" fmla="*/ 33002 w 241823"/>
                <a:gd name="connsiteY17" fmla="*/ 16871 h 80319"/>
                <a:gd name="connsiteX18" fmla="*/ 18725 w 241823"/>
                <a:gd name="connsiteY18" fmla="*/ 13352 h 80319"/>
                <a:gd name="connsiteX19" fmla="*/ 70504 w 241823"/>
                <a:gd name="connsiteY19" fmla="*/ 79285 h 80319"/>
                <a:gd name="connsiteX20" fmla="*/ 61400 w 241823"/>
                <a:gd name="connsiteY20" fmla="*/ 79285 h 80319"/>
                <a:gd name="connsiteX21" fmla="*/ 61400 w 241823"/>
                <a:gd name="connsiteY21" fmla="*/ 621 h 80319"/>
                <a:gd name="connsiteX22" fmla="*/ 70504 w 241823"/>
                <a:gd name="connsiteY22" fmla="*/ 621 h 80319"/>
                <a:gd name="connsiteX23" fmla="*/ 70504 w 241823"/>
                <a:gd name="connsiteY23" fmla="*/ 79285 h 80319"/>
                <a:gd name="connsiteX24" fmla="*/ 123866 w 241823"/>
                <a:gd name="connsiteY24" fmla="*/ 79285 h 80319"/>
                <a:gd name="connsiteX25" fmla="*/ 83312 w 241823"/>
                <a:gd name="connsiteY25" fmla="*/ 79285 h 80319"/>
                <a:gd name="connsiteX26" fmla="*/ 83312 w 241823"/>
                <a:gd name="connsiteY26" fmla="*/ 73281 h 80319"/>
                <a:gd name="connsiteX27" fmla="*/ 113106 w 241823"/>
                <a:gd name="connsiteY27" fmla="*/ 30844 h 80319"/>
                <a:gd name="connsiteX28" fmla="*/ 85070 w 241823"/>
                <a:gd name="connsiteY28" fmla="*/ 30844 h 80319"/>
                <a:gd name="connsiteX29" fmla="*/ 85070 w 241823"/>
                <a:gd name="connsiteY29" fmla="*/ 23806 h 80319"/>
                <a:gd name="connsiteX30" fmla="*/ 123141 w 241823"/>
                <a:gd name="connsiteY30" fmla="*/ 23806 h 80319"/>
                <a:gd name="connsiteX31" fmla="*/ 123141 w 241823"/>
                <a:gd name="connsiteY31" fmla="*/ 30637 h 80319"/>
                <a:gd name="connsiteX32" fmla="*/ 93760 w 241823"/>
                <a:gd name="connsiteY32" fmla="*/ 72246 h 80319"/>
                <a:gd name="connsiteX33" fmla="*/ 123866 w 241823"/>
                <a:gd name="connsiteY33" fmla="*/ 72246 h 80319"/>
                <a:gd name="connsiteX34" fmla="*/ 123866 w 241823"/>
                <a:gd name="connsiteY34" fmla="*/ 79285 h 80319"/>
                <a:gd name="connsiteX35" fmla="*/ 158078 w 241823"/>
                <a:gd name="connsiteY35" fmla="*/ 22771 h 80319"/>
                <a:gd name="connsiteX36" fmla="*/ 170285 w 241823"/>
                <a:gd name="connsiteY36" fmla="*/ 25876 h 80319"/>
                <a:gd name="connsiteX37" fmla="*/ 178148 w 241823"/>
                <a:gd name="connsiteY37" fmla="*/ 34674 h 80319"/>
                <a:gd name="connsiteX38" fmla="*/ 180941 w 241823"/>
                <a:gd name="connsiteY38" fmla="*/ 47819 h 80319"/>
                <a:gd name="connsiteX39" fmla="*/ 180941 w 241823"/>
                <a:gd name="connsiteY39" fmla="*/ 53305 h 80319"/>
                <a:gd name="connsiteX40" fmla="*/ 142974 w 241823"/>
                <a:gd name="connsiteY40" fmla="*/ 53305 h 80319"/>
                <a:gd name="connsiteX41" fmla="*/ 147732 w 241823"/>
                <a:gd name="connsiteY41" fmla="*/ 67692 h 80319"/>
                <a:gd name="connsiteX42" fmla="*/ 160664 w 241823"/>
                <a:gd name="connsiteY42" fmla="*/ 72557 h 80319"/>
                <a:gd name="connsiteX43" fmla="*/ 169975 w 241823"/>
                <a:gd name="connsiteY43" fmla="*/ 71625 h 80319"/>
                <a:gd name="connsiteX44" fmla="*/ 178458 w 241823"/>
                <a:gd name="connsiteY44" fmla="*/ 68727 h 80319"/>
                <a:gd name="connsiteX45" fmla="*/ 178458 w 241823"/>
                <a:gd name="connsiteY45" fmla="*/ 76697 h 80319"/>
                <a:gd name="connsiteX46" fmla="*/ 170079 w 241823"/>
                <a:gd name="connsiteY46" fmla="*/ 79388 h 80319"/>
                <a:gd name="connsiteX47" fmla="*/ 160250 w 241823"/>
                <a:gd name="connsiteY47" fmla="*/ 80319 h 80319"/>
                <a:gd name="connsiteX48" fmla="*/ 146284 w 241823"/>
                <a:gd name="connsiteY48" fmla="*/ 77111 h 80319"/>
                <a:gd name="connsiteX49" fmla="*/ 136870 w 241823"/>
                <a:gd name="connsiteY49" fmla="*/ 67589 h 80319"/>
                <a:gd name="connsiteX50" fmla="*/ 133559 w 241823"/>
                <a:gd name="connsiteY50" fmla="*/ 51959 h 80319"/>
                <a:gd name="connsiteX51" fmla="*/ 136559 w 241823"/>
                <a:gd name="connsiteY51" fmla="*/ 36330 h 80319"/>
                <a:gd name="connsiteX52" fmla="*/ 145146 w 241823"/>
                <a:gd name="connsiteY52" fmla="*/ 26290 h 80319"/>
                <a:gd name="connsiteX53" fmla="*/ 158078 w 241823"/>
                <a:gd name="connsiteY53" fmla="*/ 22771 h 80319"/>
                <a:gd name="connsiteX54" fmla="*/ 157974 w 241823"/>
                <a:gd name="connsiteY54" fmla="*/ 30223 h 80319"/>
                <a:gd name="connsiteX55" fmla="*/ 147629 w 241823"/>
                <a:gd name="connsiteY55" fmla="*/ 34467 h 80319"/>
                <a:gd name="connsiteX56" fmla="*/ 143180 w 241823"/>
                <a:gd name="connsiteY56" fmla="*/ 46059 h 80319"/>
                <a:gd name="connsiteX57" fmla="*/ 171423 w 241823"/>
                <a:gd name="connsiteY57" fmla="*/ 46059 h 80319"/>
                <a:gd name="connsiteX58" fmla="*/ 168113 w 241823"/>
                <a:gd name="connsiteY58" fmla="*/ 34674 h 80319"/>
                <a:gd name="connsiteX59" fmla="*/ 157974 w 241823"/>
                <a:gd name="connsiteY59" fmla="*/ 30223 h 80319"/>
                <a:gd name="connsiteX60" fmla="*/ 221754 w 241823"/>
                <a:gd name="connsiteY60" fmla="*/ 22771 h 80319"/>
                <a:gd name="connsiteX61" fmla="*/ 236755 w 241823"/>
                <a:gd name="connsiteY61" fmla="*/ 27636 h 80319"/>
                <a:gd name="connsiteX62" fmla="*/ 241824 w 241823"/>
                <a:gd name="connsiteY62" fmla="*/ 43161 h 80319"/>
                <a:gd name="connsiteX63" fmla="*/ 241824 w 241823"/>
                <a:gd name="connsiteY63" fmla="*/ 79285 h 80319"/>
                <a:gd name="connsiteX64" fmla="*/ 232824 w 241823"/>
                <a:gd name="connsiteY64" fmla="*/ 79285 h 80319"/>
                <a:gd name="connsiteX65" fmla="*/ 232824 w 241823"/>
                <a:gd name="connsiteY65" fmla="*/ 43782 h 80319"/>
                <a:gd name="connsiteX66" fmla="*/ 220409 w 241823"/>
                <a:gd name="connsiteY66" fmla="*/ 30430 h 80319"/>
                <a:gd name="connsiteX67" fmla="*/ 207684 w 241823"/>
                <a:gd name="connsiteY67" fmla="*/ 35606 h 80319"/>
                <a:gd name="connsiteX68" fmla="*/ 204167 w 241823"/>
                <a:gd name="connsiteY68" fmla="*/ 50510 h 80319"/>
                <a:gd name="connsiteX69" fmla="*/ 204167 w 241823"/>
                <a:gd name="connsiteY69" fmla="*/ 79285 h 80319"/>
                <a:gd name="connsiteX70" fmla="*/ 195063 w 241823"/>
                <a:gd name="connsiteY70" fmla="*/ 79285 h 80319"/>
                <a:gd name="connsiteX71" fmla="*/ 195063 w 241823"/>
                <a:gd name="connsiteY71" fmla="*/ 23806 h 80319"/>
                <a:gd name="connsiteX72" fmla="*/ 202408 w 241823"/>
                <a:gd name="connsiteY72" fmla="*/ 23806 h 80319"/>
                <a:gd name="connsiteX73" fmla="*/ 203753 w 241823"/>
                <a:gd name="connsiteY73" fmla="*/ 31362 h 80319"/>
                <a:gd name="connsiteX74" fmla="*/ 204270 w 241823"/>
                <a:gd name="connsiteY74" fmla="*/ 31362 h 80319"/>
                <a:gd name="connsiteX75" fmla="*/ 211719 w 241823"/>
                <a:gd name="connsiteY75" fmla="*/ 24945 h 80319"/>
                <a:gd name="connsiteX76" fmla="*/ 221754 w 241823"/>
                <a:gd name="connsiteY76" fmla="*/ 22771 h 80319"/>
                <a:gd name="connsiteX77" fmla="*/ 213478 w 241823"/>
                <a:gd name="connsiteY77" fmla="*/ 16561 h 80319"/>
                <a:gd name="connsiteX78" fmla="*/ 209857 w 241823"/>
                <a:gd name="connsiteY78" fmla="*/ 11489 h 80319"/>
                <a:gd name="connsiteX79" fmla="*/ 205098 w 241823"/>
                <a:gd name="connsiteY79" fmla="*/ 6003 h 80319"/>
                <a:gd name="connsiteX80" fmla="*/ 200753 w 241823"/>
                <a:gd name="connsiteY80" fmla="*/ 1346 h 80319"/>
                <a:gd name="connsiteX81" fmla="*/ 200753 w 241823"/>
                <a:gd name="connsiteY81" fmla="*/ 0 h 80319"/>
                <a:gd name="connsiteX82" fmla="*/ 206960 w 241823"/>
                <a:gd name="connsiteY82" fmla="*/ 0 h 80319"/>
                <a:gd name="connsiteX83" fmla="*/ 212546 w 241823"/>
                <a:gd name="connsiteY83" fmla="*/ 4244 h 80319"/>
                <a:gd name="connsiteX84" fmla="*/ 218030 w 241823"/>
                <a:gd name="connsiteY84" fmla="*/ 9522 h 80319"/>
                <a:gd name="connsiteX85" fmla="*/ 223720 w 241823"/>
                <a:gd name="connsiteY85" fmla="*/ 4244 h 80319"/>
                <a:gd name="connsiteX86" fmla="*/ 229306 w 241823"/>
                <a:gd name="connsiteY86" fmla="*/ 0 h 80319"/>
                <a:gd name="connsiteX87" fmla="*/ 235720 w 241823"/>
                <a:gd name="connsiteY87" fmla="*/ 0 h 80319"/>
                <a:gd name="connsiteX88" fmla="*/ 235720 w 241823"/>
                <a:gd name="connsiteY88" fmla="*/ 1346 h 80319"/>
                <a:gd name="connsiteX89" fmla="*/ 231168 w 241823"/>
                <a:gd name="connsiteY89" fmla="*/ 6003 h 80319"/>
                <a:gd name="connsiteX90" fmla="*/ 226306 w 241823"/>
                <a:gd name="connsiteY90" fmla="*/ 11489 h 80319"/>
                <a:gd name="connsiteX91" fmla="*/ 222788 w 241823"/>
                <a:gd name="connsiteY91" fmla="*/ 16561 h 80319"/>
                <a:gd name="connsiteX92" fmla="*/ 213478 w 241823"/>
                <a:gd name="connsiteY92" fmla="*/ 16561 h 80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1823" h="80319">
                  <a:moveTo>
                    <a:pt x="19553" y="5382"/>
                  </a:moveTo>
                  <a:cubicBezTo>
                    <a:pt x="29205" y="5382"/>
                    <a:pt x="36240" y="7287"/>
                    <a:pt x="40657" y="11075"/>
                  </a:cubicBezTo>
                  <a:cubicBezTo>
                    <a:pt x="45075" y="14873"/>
                    <a:pt x="47278" y="20225"/>
                    <a:pt x="47278" y="27118"/>
                  </a:cubicBezTo>
                  <a:cubicBezTo>
                    <a:pt x="47278" y="31196"/>
                    <a:pt x="46347" y="35026"/>
                    <a:pt x="44485" y="38607"/>
                  </a:cubicBezTo>
                  <a:cubicBezTo>
                    <a:pt x="42696" y="42126"/>
                    <a:pt x="39623" y="44993"/>
                    <a:pt x="35278" y="47198"/>
                  </a:cubicBezTo>
                  <a:cubicBezTo>
                    <a:pt x="31005" y="49413"/>
                    <a:pt x="25170" y="50510"/>
                    <a:pt x="17794" y="50510"/>
                  </a:cubicBezTo>
                  <a:lnTo>
                    <a:pt x="9311" y="50510"/>
                  </a:lnTo>
                  <a:lnTo>
                    <a:pt x="9311" y="79285"/>
                  </a:lnTo>
                  <a:lnTo>
                    <a:pt x="0" y="79285"/>
                  </a:lnTo>
                  <a:lnTo>
                    <a:pt x="0" y="5382"/>
                  </a:lnTo>
                  <a:lnTo>
                    <a:pt x="19553" y="5382"/>
                  </a:lnTo>
                  <a:close/>
                  <a:moveTo>
                    <a:pt x="18725" y="13352"/>
                  </a:moveTo>
                  <a:lnTo>
                    <a:pt x="9311" y="13352"/>
                  </a:lnTo>
                  <a:lnTo>
                    <a:pt x="9311" y="42540"/>
                  </a:lnTo>
                  <a:lnTo>
                    <a:pt x="16760" y="42540"/>
                  </a:lnTo>
                  <a:cubicBezTo>
                    <a:pt x="23794" y="42540"/>
                    <a:pt x="29040" y="41402"/>
                    <a:pt x="32485" y="39125"/>
                  </a:cubicBezTo>
                  <a:cubicBezTo>
                    <a:pt x="35930" y="36848"/>
                    <a:pt x="37657" y="32987"/>
                    <a:pt x="37657" y="27532"/>
                  </a:cubicBezTo>
                  <a:cubicBezTo>
                    <a:pt x="37657" y="22771"/>
                    <a:pt x="36105" y="19221"/>
                    <a:pt x="33002" y="16871"/>
                  </a:cubicBezTo>
                  <a:cubicBezTo>
                    <a:pt x="29971" y="14532"/>
                    <a:pt x="25212" y="13352"/>
                    <a:pt x="18725" y="13352"/>
                  </a:cubicBezTo>
                  <a:close/>
                  <a:moveTo>
                    <a:pt x="70504" y="79285"/>
                  </a:moveTo>
                  <a:lnTo>
                    <a:pt x="61400" y="79285"/>
                  </a:lnTo>
                  <a:lnTo>
                    <a:pt x="61400" y="621"/>
                  </a:lnTo>
                  <a:lnTo>
                    <a:pt x="70504" y="621"/>
                  </a:lnTo>
                  <a:lnTo>
                    <a:pt x="70504" y="79285"/>
                  </a:lnTo>
                  <a:close/>
                  <a:moveTo>
                    <a:pt x="123866" y="79285"/>
                  </a:moveTo>
                  <a:lnTo>
                    <a:pt x="83312" y="79285"/>
                  </a:lnTo>
                  <a:lnTo>
                    <a:pt x="83312" y="73281"/>
                  </a:lnTo>
                  <a:lnTo>
                    <a:pt x="113106" y="30844"/>
                  </a:lnTo>
                  <a:lnTo>
                    <a:pt x="85070" y="30844"/>
                  </a:lnTo>
                  <a:lnTo>
                    <a:pt x="85070" y="23806"/>
                  </a:lnTo>
                  <a:lnTo>
                    <a:pt x="123141" y="23806"/>
                  </a:lnTo>
                  <a:lnTo>
                    <a:pt x="123141" y="30637"/>
                  </a:lnTo>
                  <a:lnTo>
                    <a:pt x="93760" y="72246"/>
                  </a:lnTo>
                  <a:lnTo>
                    <a:pt x="123866" y="72246"/>
                  </a:lnTo>
                  <a:lnTo>
                    <a:pt x="123866" y="79285"/>
                  </a:lnTo>
                  <a:close/>
                  <a:moveTo>
                    <a:pt x="158078" y="22771"/>
                  </a:moveTo>
                  <a:cubicBezTo>
                    <a:pt x="162764" y="22771"/>
                    <a:pt x="166840" y="23806"/>
                    <a:pt x="170285" y="25876"/>
                  </a:cubicBezTo>
                  <a:cubicBezTo>
                    <a:pt x="173730" y="27946"/>
                    <a:pt x="176358" y="30886"/>
                    <a:pt x="178148" y="34674"/>
                  </a:cubicBezTo>
                  <a:cubicBezTo>
                    <a:pt x="180010" y="38400"/>
                    <a:pt x="180941" y="42789"/>
                    <a:pt x="180941" y="47819"/>
                  </a:cubicBezTo>
                  <a:lnTo>
                    <a:pt x="180941" y="53305"/>
                  </a:lnTo>
                  <a:lnTo>
                    <a:pt x="142974" y="53305"/>
                  </a:lnTo>
                  <a:cubicBezTo>
                    <a:pt x="143108" y="59588"/>
                    <a:pt x="144701" y="64380"/>
                    <a:pt x="147732" y="67692"/>
                  </a:cubicBezTo>
                  <a:cubicBezTo>
                    <a:pt x="150836" y="70942"/>
                    <a:pt x="155150" y="72557"/>
                    <a:pt x="160664" y="72557"/>
                  </a:cubicBezTo>
                  <a:cubicBezTo>
                    <a:pt x="164182" y="72557"/>
                    <a:pt x="167285" y="72246"/>
                    <a:pt x="169975" y="71625"/>
                  </a:cubicBezTo>
                  <a:cubicBezTo>
                    <a:pt x="172737" y="70942"/>
                    <a:pt x="175562" y="69969"/>
                    <a:pt x="178458" y="68727"/>
                  </a:cubicBezTo>
                  <a:lnTo>
                    <a:pt x="178458" y="76697"/>
                  </a:lnTo>
                  <a:cubicBezTo>
                    <a:pt x="175634" y="77939"/>
                    <a:pt x="172841" y="78840"/>
                    <a:pt x="170079" y="79388"/>
                  </a:cubicBezTo>
                  <a:cubicBezTo>
                    <a:pt x="167316" y="80009"/>
                    <a:pt x="164047" y="80319"/>
                    <a:pt x="160250" y="80319"/>
                  </a:cubicBezTo>
                  <a:cubicBezTo>
                    <a:pt x="154943" y="80319"/>
                    <a:pt x="150288" y="79253"/>
                    <a:pt x="146284" y="77111"/>
                  </a:cubicBezTo>
                  <a:cubicBezTo>
                    <a:pt x="142280" y="74979"/>
                    <a:pt x="139146" y="71801"/>
                    <a:pt x="136870" y="67589"/>
                  </a:cubicBezTo>
                  <a:cubicBezTo>
                    <a:pt x="134666" y="63386"/>
                    <a:pt x="133559" y="58170"/>
                    <a:pt x="133559" y="51959"/>
                  </a:cubicBezTo>
                  <a:cubicBezTo>
                    <a:pt x="133559" y="45894"/>
                    <a:pt x="134563" y="40677"/>
                    <a:pt x="136559" y="36330"/>
                  </a:cubicBezTo>
                  <a:cubicBezTo>
                    <a:pt x="138628" y="31983"/>
                    <a:pt x="141494" y="28640"/>
                    <a:pt x="145146" y="26290"/>
                  </a:cubicBezTo>
                  <a:cubicBezTo>
                    <a:pt x="148870" y="23951"/>
                    <a:pt x="153184" y="22771"/>
                    <a:pt x="158078" y="22771"/>
                  </a:cubicBezTo>
                  <a:close/>
                  <a:moveTo>
                    <a:pt x="157974" y="30223"/>
                  </a:moveTo>
                  <a:cubicBezTo>
                    <a:pt x="153629" y="30223"/>
                    <a:pt x="150184" y="31641"/>
                    <a:pt x="147629" y="34467"/>
                  </a:cubicBezTo>
                  <a:cubicBezTo>
                    <a:pt x="145146" y="37230"/>
                    <a:pt x="143667" y="41091"/>
                    <a:pt x="143180" y="46059"/>
                  </a:cubicBezTo>
                  <a:lnTo>
                    <a:pt x="171423" y="46059"/>
                  </a:lnTo>
                  <a:cubicBezTo>
                    <a:pt x="171351" y="41371"/>
                    <a:pt x="170254" y="37572"/>
                    <a:pt x="168113" y="34674"/>
                  </a:cubicBezTo>
                  <a:cubicBezTo>
                    <a:pt x="165971" y="31714"/>
                    <a:pt x="162599" y="30223"/>
                    <a:pt x="157974" y="30223"/>
                  </a:cubicBezTo>
                  <a:close/>
                  <a:moveTo>
                    <a:pt x="221754" y="22771"/>
                  </a:moveTo>
                  <a:cubicBezTo>
                    <a:pt x="228375" y="22771"/>
                    <a:pt x="233372" y="24396"/>
                    <a:pt x="236755" y="27636"/>
                  </a:cubicBezTo>
                  <a:cubicBezTo>
                    <a:pt x="240127" y="30886"/>
                    <a:pt x="241824" y="36061"/>
                    <a:pt x="241824" y="43161"/>
                  </a:cubicBezTo>
                  <a:lnTo>
                    <a:pt x="241824" y="79285"/>
                  </a:lnTo>
                  <a:lnTo>
                    <a:pt x="232824" y="79285"/>
                  </a:lnTo>
                  <a:lnTo>
                    <a:pt x="232824" y="43782"/>
                  </a:lnTo>
                  <a:cubicBezTo>
                    <a:pt x="232824" y="34881"/>
                    <a:pt x="228685" y="30430"/>
                    <a:pt x="220409" y="30430"/>
                  </a:cubicBezTo>
                  <a:cubicBezTo>
                    <a:pt x="214264" y="30430"/>
                    <a:pt x="210022" y="32159"/>
                    <a:pt x="207684" y="35606"/>
                  </a:cubicBezTo>
                  <a:cubicBezTo>
                    <a:pt x="205336" y="39063"/>
                    <a:pt x="204167" y="44031"/>
                    <a:pt x="204167" y="50510"/>
                  </a:cubicBezTo>
                  <a:lnTo>
                    <a:pt x="204167" y="79285"/>
                  </a:lnTo>
                  <a:lnTo>
                    <a:pt x="195063" y="79285"/>
                  </a:lnTo>
                  <a:lnTo>
                    <a:pt x="195063" y="23806"/>
                  </a:lnTo>
                  <a:lnTo>
                    <a:pt x="202408" y="23806"/>
                  </a:lnTo>
                  <a:lnTo>
                    <a:pt x="203753" y="31362"/>
                  </a:lnTo>
                  <a:lnTo>
                    <a:pt x="204270" y="31362"/>
                  </a:lnTo>
                  <a:cubicBezTo>
                    <a:pt x="206060" y="28464"/>
                    <a:pt x="208543" y="26332"/>
                    <a:pt x="211719" y="24945"/>
                  </a:cubicBezTo>
                  <a:cubicBezTo>
                    <a:pt x="214884" y="23495"/>
                    <a:pt x="218236" y="22771"/>
                    <a:pt x="221754" y="22771"/>
                  </a:cubicBezTo>
                  <a:close/>
                  <a:moveTo>
                    <a:pt x="213478" y="16561"/>
                  </a:moveTo>
                  <a:cubicBezTo>
                    <a:pt x="212578" y="15049"/>
                    <a:pt x="211367" y="13352"/>
                    <a:pt x="209857" y="11489"/>
                  </a:cubicBezTo>
                  <a:cubicBezTo>
                    <a:pt x="208336" y="9626"/>
                    <a:pt x="206753" y="7804"/>
                    <a:pt x="205098" y="6003"/>
                  </a:cubicBezTo>
                  <a:cubicBezTo>
                    <a:pt x="203442" y="4212"/>
                    <a:pt x="201994" y="2660"/>
                    <a:pt x="200753" y="1346"/>
                  </a:cubicBezTo>
                  <a:lnTo>
                    <a:pt x="200753" y="0"/>
                  </a:lnTo>
                  <a:lnTo>
                    <a:pt x="206960" y="0"/>
                  </a:lnTo>
                  <a:cubicBezTo>
                    <a:pt x="208750" y="1180"/>
                    <a:pt x="210612" y="2588"/>
                    <a:pt x="212546" y="4244"/>
                  </a:cubicBezTo>
                  <a:cubicBezTo>
                    <a:pt x="214471" y="5900"/>
                    <a:pt x="216302" y="7659"/>
                    <a:pt x="218030" y="9522"/>
                  </a:cubicBezTo>
                  <a:cubicBezTo>
                    <a:pt x="219892" y="7659"/>
                    <a:pt x="221785" y="5900"/>
                    <a:pt x="223720" y="4244"/>
                  </a:cubicBezTo>
                  <a:cubicBezTo>
                    <a:pt x="225644" y="2588"/>
                    <a:pt x="227506" y="1180"/>
                    <a:pt x="229306" y="0"/>
                  </a:cubicBezTo>
                  <a:lnTo>
                    <a:pt x="235720" y="0"/>
                  </a:lnTo>
                  <a:lnTo>
                    <a:pt x="235720" y="1346"/>
                  </a:lnTo>
                  <a:cubicBezTo>
                    <a:pt x="234406" y="2660"/>
                    <a:pt x="232886" y="4212"/>
                    <a:pt x="231168" y="6003"/>
                  </a:cubicBezTo>
                  <a:cubicBezTo>
                    <a:pt x="229513" y="7804"/>
                    <a:pt x="227889" y="9626"/>
                    <a:pt x="226306" y="11489"/>
                  </a:cubicBezTo>
                  <a:cubicBezTo>
                    <a:pt x="224785" y="13352"/>
                    <a:pt x="223616" y="15049"/>
                    <a:pt x="222788" y="16561"/>
                  </a:cubicBezTo>
                  <a:lnTo>
                    <a:pt x="213478" y="16561"/>
                  </a:lnTo>
                  <a:close/>
                </a:path>
              </a:pathLst>
            </a:custGeom>
            <a:solidFill>
              <a:srgbClr val="3566FC"/>
            </a:solidFill>
            <a:ln w="103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Z"/>
            </a:p>
          </p:txBody>
        </p: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8C49D57D-A3F2-4FAA-877A-9D603EC9E6EE}"/>
              </a:ext>
            </a:extLst>
          </p:cNvPr>
          <p:cNvGrpSpPr/>
          <p:nvPr/>
        </p:nvGrpSpPr>
        <p:grpSpPr>
          <a:xfrm>
            <a:off x="5518715" y="5013249"/>
            <a:ext cx="1262140" cy="743419"/>
            <a:chOff x="5518715" y="5013249"/>
            <a:chExt cx="1262140" cy="743419"/>
          </a:xfrm>
        </p:grpSpPr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D3DACC75-D8E6-6F1A-9AC6-811EE456D2CA}"/>
                </a:ext>
              </a:extLst>
            </p:cNvPr>
            <p:cNvGrpSpPr/>
            <p:nvPr/>
          </p:nvGrpSpPr>
          <p:grpSpPr>
            <a:xfrm>
              <a:off x="5518715" y="5013249"/>
              <a:ext cx="1262140" cy="743419"/>
              <a:chOff x="5475275" y="2629132"/>
              <a:chExt cx="1262140" cy="743419"/>
            </a:xfrm>
          </p:grpSpPr>
          <p:sp>
            <p:nvSpPr>
              <p:cNvPr id="213" name="Rounded Rectangle 212">
                <a:hlinkClick r:id="rId11"/>
                <a:extLst>
                  <a:ext uri="{FF2B5EF4-FFF2-40B4-BE49-F238E27FC236}">
                    <a16:creationId xmlns:a16="http://schemas.microsoft.com/office/drawing/2014/main" id="{170A922B-62EC-64A5-AD85-CDD8E7EBF755}"/>
                  </a:ext>
                </a:extLst>
              </p:cNvPr>
              <p:cNvSpPr/>
              <p:nvPr/>
            </p:nvSpPr>
            <p:spPr>
              <a:xfrm>
                <a:off x="5475275" y="2629132"/>
                <a:ext cx="1262140" cy="549242"/>
              </a:xfrm>
              <a:prstGeom prst="roundRect">
                <a:avLst>
                  <a:gd name="adj" fmla="val 1765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Z"/>
              </a:p>
            </p:txBody>
          </p:sp>
          <p:sp>
            <p:nvSpPr>
              <p:cNvPr id="214" name="Triangle 213">
                <a:hlinkClick r:id="rId11"/>
                <a:extLst>
                  <a:ext uri="{FF2B5EF4-FFF2-40B4-BE49-F238E27FC236}">
                    <a16:creationId xmlns:a16="http://schemas.microsoft.com/office/drawing/2014/main" id="{A9575E50-56EC-C506-5DD5-BDFC0FCCFEB7}"/>
                  </a:ext>
                </a:extLst>
              </p:cNvPr>
              <p:cNvSpPr/>
              <p:nvPr/>
            </p:nvSpPr>
            <p:spPr>
              <a:xfrm rot="10800000">
                <a:off x="5953718" y="3178374"/>
                <a:ext cx="313446" cy="194177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Z"/>
              </a:p>
            </p:txBody>
          </p:sp>
        </p:grpSp>
        <p:sp>
          <p:nvSpPr>
            <p:cNvPr id="212" name="Freeform 211">
              <a:hlinkClick r:id="rId11"/>
              <a:extLst>
                <a:ext uri="{FF2B5EF4-FFF2-40B4-BE49-F238E27FC236}">
                  <a16:creationId xmlns:a16="http://schemas.microsoft.com/office/drawing/2014/main" id="{56888869-D26A-0F1C-CC8C-37014A131D5D}"/>
                </a:ext>
              </a:extLst>
            </p:cNvPr>
            <p:cNvSpPr/>
            <p:nvPr/>
          </p:nvSpPr>
          <p:spPr>
            <a:xfrm>
              <a:off x="5731934" y="5227995"/>
              <a:ext cx="830043" cy="122549"/>
            </a:xfrm>
            <a:custGeom>
              <a:avLst/>
              <a:gdLst>
                <a:gd name="connsiteX0" fmla="*/ 35381 w 830043"/>
                <a:gd name="connsiteY0" fmla="*/ 30948 h 122549"/>
                <a:gd name="connsiteX1" fmla="*/ 16656 w 830043"/>
                <a:gd name="connsiteY1" fmla="*/ 38918 h 122549"/>
                <a:gd name="connsiteX2" fmla="*/ 9828 w 830043"/>
                <a:gd name="connsiteY2" fmla="*/ 60757 h 122549"/>
                <a:gd name="connsiteX3" fmla="*/ 16139 w 830043"/>
                <a:gd name="connsiteY3" fmla="*/ 82597 h 122549"/>
                <a:gd name="connsiteX4" fmla="*/ 35278 w 830043"/>
                <a:gd name="connsiteY4" fmla="*/ 90567 h 122549"/>
                <a:gd name="connsiteX5" fmla="*/ 44382 w 830043"/>
                <a:gd name="connsiteY5" fmla="*/ 89738 h 122549"/>
                <a:gd name="connsiteX6" fmla="*/ 52969 w 830043"/>
                <a:gd name="connsiteY6" fmla="*/ 87668 h 122549"/>
                <a:gd name="connsiteX7" fmla="*/ 52969 w 830043"/>
                <a:gd name="connsiteY7" fmla="*/ 95742 h 122549"/>
                <a:gd name="connsiteX8" fmla="*/ 44382 w 830043"/>
                <a:gd name="connsiteY8" fmla="*/ 98019 h 122549"/>
                <a:gd name="connsiteX9" fmla="*/ 33933 w 830043"/>
                <a:gd name="connsiteY9" fmla="*/ 98743 h 122549"/>
                <a:gd name="connsiteX10" fmla="*/ 15105 w 830043"/>
                <a:gd name="connsiteY10" fmla="*/ 94086 h 122549"/>
                <a:gd name="connsiteX11" fmla="*/ 3725 w 830043"/>
                <a:gd name="connsiteY11" fmla="*/ 80837 h 122549"/>
                <a:gd name="connsiteX12" fmla="*/ 0 w 830043"/>
                <a:gd name="connsiteY12" fmla="*/ 60654 h 122549"/>
                <a:gd name="connsiteX13" fmla="*/ 4035 w 830043"/>
                <a:gd name="connsiteY13" fmla="*/ 40988 h 122549"/>
                <a:gd name="connsiteX14" fmla="*/ 16139 w 830043"/>
                <a:gd name="connsiteY14" fmla="*/ 27636 h 122549"/>
                <a:gd name="connsiteX15" fmla="*/ 35485 w 830043"/>
                <a:gd name="connsiteY15" fmla="*/ 22771 h 122549"/>
                <a:gd name="connsiteX16" fmla="*/ 55865 w 830043"/>
                <a:gd name="connsiteY16" fmla="*/ 27118 h 122549"/>
                <a:gd name="connsiteX17" fmla="*/ 52141 w 830043"/>
                <a:gd name="connsiteY17" fmla="*/ 34985 h 122549"/>
                <a:gd name="connsiteX18" fmla="*/ 44485 w 830043"/>
                <a:gd name="connsiteY18" fmla="*/ 32190 h 122549"/>
                <a:gd name="connsiteX19" fmla="*/ 35381 w 830043"/>
                <a:gd name="connsiteY19" fmla="*/ 30948 h 122549"/>
                <a:gd name="connsiteX20" fmla="*/ 28243 w 830043"/>
                <a:gd name="connsiteY20" fmla="*/ 16561 h 122549"/>
                <a:gd name="connsiteX21" fmla="*/ 24622 w 830043"/>
                <a:gd name="connsiteY21" fmla="*/ 11489 h 122549"/>
                <a:gd name="connsiteX22" fmla="*/ 19863 w 830043"/>
                <a:gd name="connsiteY22" fmla="*/ 6003 h 122549"/>
                <a:gd name="connsiteX23" fmla="*/ 15518 w 830043"/>
                <a:gd name="connsiteY23" fmla="*/ 1346 h 122549"/>
                <a:gd name="connsiteX24" fmla="*/ 15518 w 830043"/>
                <a:gd name="connsiteY24" fmla="*/ 0 h 122549"/>
                <a:gd name="connsiteX25" fmla="*/ 21725 w 830043"/>
                <a:gd name="connsiteY25" fmla="*/ 0 h 122549"/>
                <a:gd name="connsiteX26" fmla="*/ 27312 w 830043"/>
                <a:gd name="connsiteY26" fmla="*/ 4244 h 122549"/>
                <a:gd name="connsiteX27" fmla="*/ 32795 w 830043"/>
                <a:gd name="connsiteY27" fmla="*/ 9522 h 122549"/>
                <a:gd name="connsiteX28" fmla="*/ 38485 w 830043"/>
                <a:gd name="connsiteY28" fmla="*/ 4244 h 122549"/>
                <a:gd name="connsiteX29" fmla="*/ 44072 w 830043"/>
                <a:gd name="connsiteY29" fmla="*/ 0 h 122549"/>
                <a:gd name="connsiteX30" fmla="*/ 50486 w 830043"/>
                <a:gd name="connsiteY30" fmla="*/ 0 h 122549"/>
                <a:gd name="connsiteX31" fmla="*/ 50486 w 830043"/>
                <a:gd name="connsiteY31" fmla="*/ 1346 h 122549"/>
                <a:gd name="connsiteX32" fmla="*/ 45934 w 830043"/>
                <a:gd name="connsiteY32" fmla="*/ 6003 h 122549"/>
                <a:gd name="connsiteX33" fmla="*/ 41071 w 830043"/>
                <a:gd name="connsiteY33" fmla="*/ 11489 h 122549"/>
                <a:gd name="connsiteX34" fmla="*/ 37554 w 830043"/>
                <a:gd name="connsiteY34" fmla="*/ 16561 h 122549"/>
                <a:gd name="connsiteX35" fmla="*/ 28243 w 830043"/>
                <a:gd name="connsiteY35" fmla="*/ 16561 h 122549"/>
                <a:gd name="connsiteX36" fmla="*/ 89260 w 830043"/>
                <a:gd name="connsiteY36" fmla="*/ 41195 h 122549"/>
                <a:gd name="connsiteX37" fmla="*/ 101468 w 830043"/>
                <a:gd name="connsiteY37" fmla="*/ 44300 h 122549"/>
                <a:gd name="connsiteX38" fmla="*/ 109331 w 830043"/>
                <a:gd name="connsiteY38" fmla="*/ 53098 h 122549"/>
                <a:gd name="connsiteX39" fmla="*/ 112124 w 830043"/>
                <a:gd name="connsiteY39" fmla="*/ 66243 h 122549"/>
                <a:gd name="connsiteX40" fmla="*/ 112124 w 830043"/>
                <a:gd name="connsiteY40" fmla="*/ 71729 h 122549"/>
                <a:gd name="connsiteX41" fmla="*/ 74156 w 830043"/>
                <a:gd name="connsiteY41" fmla="*/ 71729 h 122549"/>
                <a:gd name="connsiteX42" fmla="*/ 78915 w 830043"/>
                <a:gd name="connsiteY42" fmla="*/ 86116 h 122549"/>
                <a:gd name="connsiteX43" fmla="*/ 91847 w 830043"/>
                <a:gd name="connsiteY43" fmla="*/ 90980 h 122549"/>
                <a:gd name="connsiteX44" fmla="*/ 101158 w 830043"/>
                <a:gd name="connsiteY44" fmla="*/ 90049 h 122549"/>
                <a:gd name="connsiteX45" fmla="*/ 109641 w 830043"/>
                <a:gd name="connsiteY45" fmla="*/ 87151 h 122549"/>
                <a:gd name="connsiteX46" fmla="*/ 109641 w 830043"/>
                <a:gd name="connsiteY46" fmla="*/ 95121 h 122549"/>
                <a:gd name="connsiteX47" fmla="*/ 101261 w 830043"/>
                <a:gd name="connsiteY47" fmla="*/ 97812 h 122549"/>
                <a:gd name="connsiteX48" fmla="*/ 91433 w 830043"/>
                <a:gd name="connsiteY48" fmla="*/ 98743 h 122549"/>
                <a:gd name="connsiteX49" fmla="*/ 77467 w 830043"/>
                <a:gd name="connsiteY49" fmla="*/ 95535 h 122549"/>
                <a:gd name="connsiteX50" fmla="*/ 68052 w 830043"/>
                <a:gd name="connsiteY50" fmla="*/ 86012 h 122549"/>
                <a:gd name="connsiteX51" fmla="*/ 64742 w 830043"/>
                <a:gd name="connsiteY51" fmla="*/ 70383 h 122549"/>
                <a:gd name="connsiteX52" fmla="*/ 67742 w 830043"/>
                <a:gd name="connsiteY52" fmla="*/ 54754 h 122549"/>
                <a:gd name="connsiteX53" fmla="*/ 76329 w 830043"/>
                <a:gd name="connsiteY53" fmla="*/ 44714 h 122549"/>
                <a:gd name="connsiteX54" fmla="*/ 89260 w 830043"/>
                <a:gd name="connsiteY54" fmla="*/ 41195 h 122549"/>
                <a:gd name="connsiteX55" fmla="*/ 89157 w 830043"/>
                <a:gd name="connsiteY55" fmla="*/ 48647 h 122549"/>
                <a:gd name="connsiteX56" fmla="*/ 78811 w 830043"/>
                <a:gd name="connsiteY56" fmla="*/ 52891 h 122549"/>
                <a:gd name="connsiteX57" fmla="*/ 74363 w 830043"/>
                <a:gd name="connsiteY57" fmla="*/ 64483 h 122549"/>
                <a:gd name="connsiteX58" fmla="*/ 102606 w 830043"/>
                <a:gd name="connsiteY58" fmla="*/ 64483 h 122549"/>
                <a:gd name="connsiteX59" fmla="*/ 99295 w 830043"/>
                <a:gd name="connsiteY59" fmla="*/ 53098 h 122549"/>
                <a:gd name="connsiteX60" fmla="*/ 89157 w 830043"/>
                <a:gd name="connsiteY60" fmla="*/ 48647 h 122549"/>
                <a:gd name="connsiteX61" fmla="*/ 162351 w 830043"/>
                <a:gd name="connsiteY61" fmla="*/ 82390 h 122549"/>
                <a:gd name="connsiteX62" fmla="*/ 156350 w 830043"/>
                <a:gd name="connsiteY62" fmla="*/ 94603 h 122549"/>
                <a:gd name="connsiteX63" fmla="*/ 140211 w 830043"/>
                <a:gd name="connsiteY63" fmla="*/ 98743 h 122549"/>
                <a:gd name="connsiteX64" fmla="*/ 130176 w 830043"/>
                <a:gd name="connsiteY64" fmla="*/ 97812 h 122549"/>
                <a:gd name="connsiteX65" fmla="*/ 122831 w 830043"/>
                <a:gd name="connsiteY65" fmla="*/ 95224 h 122549"/>
                <a:gd name="connsiteX66" fmla="*/ 122831 w 830043"/>
                <a:gd name="connsiteY66" fmla="*/ 86944 h 122549"/>
                <a:gd name="connsiteX67" fmla="*/ 130797 w 830043"/>
                <a:gd name="connsiteY67" fmla="*/ 90049 h 122549"/>
                <a:gd name="connsiteX68" fmla="*/ 140418 w 830043"/>
                <a:gd name="connsiteY68" fmla="*/ 91394 h 122549"/>
                <a:gd name="connsiteX69" fmla="*/ 150453 w 830043"/>
                <a:gd name="connsiteY69" fmla="*/ 89221 h 122549"/>
                <a:gd name="connsiteX70" fmla="*/ 153557 w 830043"/>
                <a:gd name="connsiteY70" fmla="*/ 83218 h 122549"/>
                <a:gd name="connsiteX71" fmla="*/ 152419 w 830043"/>
                <a:gd name="connsiteY71" fmla="*/ 79491 h 122549"/>
                <a:gd name="connsiteX72" fmla="*/ 148281 w 830043"/>
                <a:gd name="connsiteY72" fmla="*/ 76179 h 122549"/>
                <a:gd name="connsiteX73" fmla="*/ 139901 w 830043"/>
                <a:gd name="connsiteY73" fmla="*/ 72453 h 122549"/>
                <a:gd name="connsiteX74" fmla="*/ 130694 w 830043"/>
                <a:gd name="connsiteY74" fmla="*/ 68313 h 122549"/>
                <a:gd name="connsiteX75" fmla="*/ 124797 w 830043"/>
                <a:gd name="connsiteY75" fmla="*/ 63345 h 122549"/>
                <a:gd name="connsiteX76" fmla="*/ 122728 w 830043"/>
                <a:gd name="connsiteY76" fmla="*/ 55892 h 122549"/>
                <a:gd name="connsiteX77" fmla="*/ 128418 w 830043"/>
                <a:gd name="connsiteY77" fmla="*/ 45025 h 122549"/>
                <a:gd name="connsiteX78" fmla="*/ 143522 w 830043"/>
                <a:gd name="connsiteY78" fmla="*/ 41195 h 122549"/>
                <a:gd name="connsiteX79" fmla="*/ 152936 w 830043"/>
                <a:gd name="connsiteY79" fmla="*/ 42230 h 122549"/>
                <a:gd name="connsiteX80" fmla="*/ 161213 w 830043"/>
                <a:gd name="connsiteY80" fmla="*/ 44921 h 122549"/>
                <a:gd name="connsiteX81" fmla="*/ 158109 w 830043"/>
                <a:gd name="connsiteY81" fmla="*/ 52166 h 122549"/>
                <a:gd name="connsiteX82" fmla="*/ 150764 w 830043"/>
                <a:gd name="connsiteY82" fmla="*/ 49682 h 122549"/>
                <a:gd name="connsiteX83" fmla="*/ 142901 w 830043"/>
                <a:gd name="connsiteY83" fmla="*/ 48647 h 122549"/>
                <a:gd name="connsiteX84" fmla="*/ 134314 w 830043"/>
                <a:gd name="connsiteY84" fmla="*/ 50510 h 122549"/>
                <a:gd name="connsiteX85" fmla="*/ 131418 w 830043"/>
                <a:gd name="connsiteY85" fmla="*/ 55375 h 122549"/>
                <a:gd name="connsiteX86" fmla="*/ 132763 w 830043"/>
                <a:gd name="connsiteY86" fmla="*/ 59308 h 122549"/>
                <a:gd name="connsiteX87" fmla="*/ 137211 w 830043"/>
                <a:gd name="connsiteY87" fmla="*/ 62413 h 122549"/>
                <a:gd name="connsiteX88" fmla="*/ 145695 w 830043"/>
                <a:gd name="connsiteY88" fmla="*/ 65932 h 122549"/>
                <a:gd name="connsiteX89" fmla="*/ 154695 w 830043"/>
                <a:gd name="connsiteY89" fmla="*/ 69969 h 122549"/>
                <a:gd name="connsiteX90" fmla="*/ 160385 w 830043"/>
                <a:gd name="connsiteY90" fmla="*/ 75041 h 122549"/>
                <a:gd name="connsiteX91" fmla="*/ 162351 w 830043"/>
                <a:gd name="connsiteY91" fmla="*/ 82390 h 122549"/>
                <a:gd name="connsiteX92" fmla="*/ 184748 w 830043"/>
                <a:gd name="connsiteY92" fmla="*/ 19045 h 122549"/>
                <a:gd name="connsiteX93" fmla="*/ 184748 w 830043"/>
                <a:gd name="connsiteY93" fmla="*/ 60136 h 122549"/>
                <a:gd name="connsiteX94" fmla="*/ 184542 w 830043"/>
                <a:gd name="connsiteY94" fmla="*/ 64483 h 122549"/>
                <a:gd name="connsiteX95" fmla="*/ 184335 w 830043"/>
                <a:gd name="connsiteY95" fmla="*/ 69141 h 122549"/>
                <a:gd name="connsiteX96" fmla="*/ 184748 w 830043"/>
                <a:gd name="connsiteY96" fmla="*/ 69141 h 122549"/>
                <a:gd name="connsiteX97" fmla="*/ 186611 w 830043"/>
                <a:gd name="connsiteY97" fmla="*/ 66760 h 122549"/>
                <a:gd name="connsiteX98" fmla="*/ 189094 w 830043"/>
                <a:gd name="connsiteY98" fmla="*/ 63655 h 122549"/>
                <a:gd name="connsiteX99" fmla="*/ 191370 w 830043"/>
                <a:gd name="connsiteY99" fmla="*/ 60964 h 122549"/>
                <a:gd name="connsiteX100" fmla="*/ 209060 w 830043"/>
                <a:gd name="connsiteY100" fmla="*/ 42230 h 122549"/>
                <a:gd name="connsiteX101" fmla="*/ 219716 w 830043"/>
                <a:gd name="connsiteY101" fmla="*/ 42230 h 122549"/>
                <a:gd name="connsiteX102" fmla="*/ 197267 w 830043"/>
                <a:gd name="connsiteY102" fmla="*/ 65932 h 122549"/>
                <a:gd name="connsiteX103" fmla="*/ 221268 w 830043"/>
                <a:gd name="connsiteY103" fmla="*/ 97708 h 122549"/>
                <a:gd name="connsiteX104" fmla="*/ 210302 w 830043"/>
                <a:gd name="connsiteY104" fmla="*/ 97708 h 122549"/>
                <a:gd name="connsiteX105" fmla="*/ 191059 w 830043"/>
                <a:gd name="connsiteY105" fmla="*/ 71832 h 122549"/>
                <a:gd name="connsiteX106" fmla="*/ 184748 w 830043"/>
                <a:gd name="connsiteY106" fmla="*/ 77318 h 122549"/>
                <a:gd name="connsiteX107" fmla="*/ 184748 w 830043"/>
                <a:gd name="connsiteY107" fmla="*/ 97708 h 122549"/>
                <a:gd name="connsiteX108" fmla="*/ 175748 w 830043"/>
                <a:gd name="connsiteY108" fmla="*/ 97708 h 122549"/>
                <a:gd name="connsiteX109" fmla="*/ 175748 w 830043"/>
                <a:gd name="connsiteY109" fmla="*/ 19045 h 122549"/>
                <a:gd name="connsiteX110" fmla="*/ 184748 w 830043"/>
                <a:gd name="connsiteY110" fmla="*/ 19045 h 122549"/>
                <a:gd name="connsiteX111" fmla="*/ 252428 w 830043"/>
                <a:gd name="connsiteY111" fmla="*/ 41195 h 122549"/>
                <a:gd name="connsiteX112" fmla="*/ 264636 w 830043"/>
                <a:gd name="connsiteY112" fmla="*/ 44300 h 122549"/>
                <a:gd name="connsiteX113" fmla="*/ 272498 w 830043"/>
                <a:gd name="connsiteY113" fmla="*/ 53098 h 122549"/>
                <a:gd name="connsiteX114" fmla="*/ 275292 w 830043"/>
                <a:gd name="connsiteY114" fmla="*/ 66243 h 122549"/>
                <a:gd name="connsiteX115" fmla="*/ 275292 w 830043"/>
                <a:gd name="connsiteY115" fmla="*/ 71729 h 122549"/>
                <a:gd name="connsiteX116" fmla="*/ 237324 w 830043"/>
                <a:gd name="connsiteY116" fmla="*/ 71729 h 122549"/>
                <a:gd name="connsiteX117" fmla="*/ 242083 w 830043"/>
                <a:gd name="connsiteY117" fmla="*/ 86116 h 122549"/>
                <a:gd name="connsiteX118" fmla="*/ 255015 w 830043"/>
                <a:gd name="connsiteY118" fmla="*/ 90980 h 122549"/>
                <a:gd name="connsiteX119" fmla="*/ 264325 w 830043"/>
                <a:gd name="connsiteY119" fmla="*/ 90049 h 122549"/>
                <a:gd name="connsiteX120" fmla="*/ 272809 w 830043"/>
                <a:gd name="connsiteY120" fmla="*/ 87151 h 122549"/>
                <a:gd name="connsiteX121" fmla="*/ 272809 w 830043"/>
                <a:gd name="connsiteY121" fmla="*/ 95121 h 122549"/>
                <a:gd name="connsiteX122" fmla="*/ 264429 w 830043"/>
                <a:gd name="connsiteY122" fmla="*/ 97812 h 122549"/>
                <a:gd name="connsiteX123" fmla="*/ 254601 w 830043"/>
                <a:gd name="connsiteY123" fmla="*/ 98743 h 122549"/>
                <a:gd name="connsiteX124" fmla="*/ 240634 w 830043"/>
                <a:gd name="connsiteY124" fmla="*/ 95535 h 122549"/>
                <a:gd name="connsiteX125" fmla="*/ 231220 w 830043"/>
                <a:gd name="connsiteY125" fmla="*/ 86012 h 122549"/>
                <a:gd name="connsiteX126" fmla="*/ 227909 w 830043"/>
                <a:gd name="connsiteY126" fmla="*/ 70383 h 122549"/>
                <a:gd name="connsiteX127" fmla="*/ 230910 w 830043"/>
                <a:gd name="connsiteY127" fmla="*/ 54754 h 122549"/>
                <a:gd name="connsiteX128" fmla="*/ 239497 w 830043"/>
                <a:gd name="connsiteY128" fmla="*/ 44714 h 122549"/>
                <a:gd name="connsiteX129" fmla="*/ 252428 w 830043"/>
                <a:gd name="connsiteY129" fmla="*/ 41195 h 122549"/>
                <a:gd name="connsiteX130" fmla="*/ 252325 w 830043"/>
                <a:gd name="connsiteY130" fmla="*/ 48647 h 122549"/>
                <a:gd name="connsiteX131" fmla="*/ 241979 w 830043"/>
                <a:gd name="connsiteY131" fmla="*/ 52891 h 122549"/>
                <a:gd name="connsiteX132" fmla="*/ 237531 w 830043"/>
                <a:gd name="connsiteY132" fmla="*/ 64483 h 122549"/>
                <a:gd name="connsiteX133" fmla="*/ 265774 w 830043"/>
                <a:gd name="connsiteY133" fmla="*/ 64483 h 122549"/>
                <a:gd name="connsiteX134" fmla="*/ 262463 w 830043"/>
                <a:gd name="connsiteY134" fmla="*/ 53098 h 122549"/>
                <a:gd name="connsiteX135" fmla="*/ 252325 w 830043"/>
                <a:gd name="connsiteY135" fmla="*/ 48647 h 122549"/>
                <a:gd name="connsiteX136" fmla="*/ 266291 w 830043"/>
                <a:gd name="connsiteY136" fmla="*/ 18424 h 122549"/>
                <a:gd name="connsiteX137" fmla="*/ 266291 w 830043"/>
                <a:gd name="connsiteY137" fmla="*/ 19459 h 122549"/>
                <a:gd name="connsiteX138" fmla="*/ 262360 w 830043"/>
                <a:gd name="connsiteY138" fmla="*/ 24324 h 122549"/>
                <a:gd name="connsiteX139" fmla="*/ 256877 w 830043"/>
                <a:gd name="connsiteY139" fmla="*/ 30223 h 122549"/>
                <a:gd name="connsiteX140" fmla="*/ 251497 w 830043"/>
                <a:gd name="connsiteY140" fmla="*/ 34985 h 122549"/>
                <a:gd name="connsiteX141" fmla="*/ 245497 w 830043"/>
                <a:gd name="connsiteY141" fmla="*/ 34985 h 122549"/>
                <a:gd name="connsiteX142" fmla="*/ 245497 w 830043"/>
                <a:gd name="connsiteY142" fmla="*/ 33742 h 122549"/>
                <a:gd name="connsiteX143" fmla="*/ 248807 w 830043"/>
                <a:gd name="connsiteY143" fmla="*/ 29188 h 122549"/>
                <a:gd name="connsiteX144" fmla="*/ 252428 w 830043"/>
                <a:gd name="connsiteY144" fmla="*/ 23599 h 122549"/>
                <a:gd name="connsiteX145" fmla="*/ 255325 w 830043"/>
                <a:gd name="connsiteY145" fmla="*/ 18424 h 122549"/>
                <a:gd name="connsiteX146" fmla="*/ 266291 w 830043"/>
                <a:gd name="connsiteY146" fmla="*/ 18424 h 122549"/>
                <a:gd name="connsiteX147" fmla="*/ 317522 w 830043"/>
                <a:gd name="connsiteY147" fmla="*/ 23806 h 122549"/>
                <a:gd name="connsiteX148" fmla="*/ 338626 w 830043"/>
                <a:gd name="connsiteY148" fmla="*/ 23806 h 122549"/>
                <a:gd name="connsiteX149" fmla="*/ 359524 w 830043"/>
                <a:gd name="connsiteY149" fmla="*/ 27946 h 122549"/>
                <a:gd name="connsiteX150" fmla="*/ 366662 w 830043"/>
                <a:gd name="connsiteY150" fmla="*/ 42126 h 122549"/>
                <a:gd name="connsiteX151" fmla="*/ 363041 w 830043"/>
                <a:gd name="connsiteY151" fmla="*/ 52994 h 122549"/>
                <a:gd name="connsiteX152" fmla="*/ 352592 w 830043"/>
                <a:gd name="connsiteY152" fmla="*/ 58480 h 122549"/>
                <a:gd name="connsiteX153" fmla="*/ 352592 w 830043"/>
                <a:gd name="connsiteY153" fmla="*/ 58997 h 122549"/>
                <a:gd name="connsiteX154" fmla="*/ 360972 w 830043"/>
                <a:gd name="connsiteY154" fmla="*/ 61792 h 122549"/>
                <a:gd name="connsiteX155" fmla="*/ 366973 w 830043"/>
                <a:gd name="connsiteY155" fmla="*/ 67381 h 122549"/>
                <a:gd name="connsiteX156" fmla="*/ 369145 w 830043"/>
                <a:gd name="connsiteY156" fmla="*/ 76697 h 122549"/>
                <a:gd name="connsiteX157" fmla="*/ 362214 w 830043"/>
                <a:gd name="connsiteY157" fmla="*/ 92223 h 122549"/>
                <a:gd name="connsiteX158" fmla="*/ 343489 w 830043"/>
                <a:gd name="connsiteY158" fmla="*/ 97708 h 122549"/>
                <a:gd name="connsiteX159" fmla="*/ 317522 w 830043"/>
                <a:gd name="connsiteY159" fmla="*/ 97708 h 122549"/>
                <a:gd name="connsiteX160" fmla="*/ 317522 w 830043"/>
                <a:gd name="connsiteY160" fmla="*/ 23806 h 122549"/>
                <a:gd name="connsiteX161" fmla="*/ 326832 w 830043"/>
                <a:gd name="connsiteY161" fmla="*/ 55271 h 122549"/>
                <a:gd name="connsiteX162" fmla="*/ 340488 w 830043"/>
                <a:gd name="connsiteY162" fmla="*/ 55271 h 122549"/>
                <a:gd name="connsiteX163" fmla="*/ 353420 w 830043"/>
                <a:gd name="connsiteY163" fmla="*/ 52270 h 122549"/>
                <a:gd name="connsiteX164" fmla="*/ 357041 w 830043"/>
                <a:gd name="connsiteY164" fmla="*/ 43161 h 122549"/>
                <a:gd name="connsiteX165" fmla="*/ 352696 w 830043"/>
                <a:gd name="connsiteY165" fmla="*/ 34467 h 122549"/>
                <a:gd name="connsiteX166" fmla="*/ 339040 w 830043"/>
                <a:gd name="connsiteY166" fmla="*/ 31776 h 122549"/>
                <a:gd name="connsiteX167" fmla="*/ 326832 w 830043"/>
                <a:gd name="connsiteY167" fmla="*/ 31776 h 122549"/>
                <a:gd name="connsiteX168" fmla="*/ 326832 w 830043"/>
                <a:gd name="connsiteY168" fmla="*/ 55271 h 122549"/>
                <a:gd name="connsiteX169" fmla="*/ 326832 w 830043"/>
                <a:gd name="connsiteY169" fmla="*/ 63034 h 122549"/>
                <a:gd name="connsiteX170" fmla="*/ 326832 w 830043"/>
                <a:gd name="connsiteY170" fmla="*/ 89842 h 122549"/>
                <a:gd name="connsiteX171" fmla="*/ 341730 w 830043"/>
                <a:gd name="connsiteY171" fmla="*/ 89842 h 122549"/>
                <a:gd name="connsiteX172" fmla="*/ 355386 w 830043"/>
                <a:gd name="connsiteY172" fmla="*/ 86012 h 122549"/>
                <a:gd name="connsiteX173" fmla="*/ 359214 w 830043"/>
                <a:gd name="connsiteY173" fmla="*/ 75972 h 122549"/>
                <a:gd name="connsiteX174" fmla="*/ 355179 w 830043"/>
                <a:gd name="connsiteY174" fmla="*/ 66657 h 122549"/>
                <a:gd name="connsiteX175" fmla="*/ 341006 w 830043"/>
                <a:gd name="connsiteY175" fmla="*/ 63034 h 122549"/>
                <a:gd name="connsiteX176" fmla="*/ 326832 w 830043"/>
                <a:gd name="connsiteY176" fmla="*/ 63034 h 122549"/>
                <a:gd name="connsiteX177" fmla="*/ 429914 w 830043"/>
                <a:gd name="connsiteY177" fmla="*/ 42230 h 122549"/>
                <a:gd name="connsiteX178" fmla="*/ 429914 w 830043"/>
                <a:gd name="connsiteY178" fmla="*/ 97708 h 122549"/>
                <a:gd name="connsiteX179" fmla="*/ 422465 w 830043"/>
                <a:gd name="connsiteY179" fmla="*/ 97708 h 122549"/>
                <a:gd name="connsiteX180" fmla="*/ 421121 w 830043"/>
                <a:gd name="connsiteY180" fmla="*/ 90359 h 122549"/>
                <a:gd name="connsiteX181" fmla="*/ 420707 w 830043"/>
                <a:gd name="connsiteY181" fmla="*/ 90359 h 122549"/>
                <a:gd name="connsiteX182" fmla="*/ 413258 w 830043"/>
                <a:gd name="connsiteY182" fmla="*/ 96777 h 122549"/>
                <a:gd name="connsiteX183" fmla="*/ 403119 w 830043"/>
                <a:gd name="connsiteY183" fmla="*/ 98743 h 122549"/>
                <a:gd name="connsiteX184" fmla="*/ 388015 w 830043"/>
                <a:gd name="connsiteY184" fmla="*/ 93982 h 122549"/>
                <a:gd name="connsiteX185" fmla="*/ 382946 w 830043"/>
                <a:gd name="connsiteY185" fmla="*/ 78560 h 122549"/>
                <a:gd name="connsiteX186" fmla="*/ 382946 w 830043"/>
                <a:gd name="connsiteY186" fmla="*/ 42230 h 122549"/>
                <a:gd name="connsiteX187" fmla="*/ 392153 w 830043"/>
                <a:gd name="connsiteY187" fmla="*/ 42230 h 122549"/>
                <a:gd name="connsiteX188" fmla="*/ 392153 w 830043"/>
                <a:gd name="connsiteY188" fmla="*/ 77939 h 122549"/>
                <a:gd name="connsiteX189" fmla="*/ 404464 w 830043"/>
                <a:gd name="connsiteY189" fmla="*/ 91188 h 122549"/>
                <a:gd name="connsiteX190" fmla="*/ 417189 w 830043"/>
                <a:gd name="connsiteY190" fmla="*/ 86012 h 122549"/>
                <a:gd name="connsiteX191" fmla="*/ 420810 w 830043"/>
                <a:gd name="connsiteY191" fmla="*/ 71108 h 122549"/>
                <a:gd name="connsiteX192" fmla="*/ 420810 w 830043"/>
                <a:gd name="connsiteY192" fmla="*/ 42230 h 122549"/>
                <a:gd name="connsiteX193" fmla="*/ 429914 w 830043"/>
                <a:gd name="connsiteY193" fmla="*/ 42230 h 122549"/>
                <a:gd name="connsiteX194" fmla="*/ 467178 w 830043"/>
                <a:gd name="connsiteY194" fmla="*/ 98743 h 122549"/>
                <a:gd name="connsiteX195" fmla="*/ 450626 w 830043"/>
                <a:gd name="connsiteY195" fmla="*/ 91602 h 122549"/>
                <a:gd name="connsiteX196" fmla="*/ 444418 w 830043"/>
                <a:gd name="connsiteY196" fmla="*/ 70073 h 122549"/>
                <a:gd name="connsiteX197" fmla="*/ 450626 w 830043"/>
                <a:gd name="connsiteY197" fmla="*/ 48544 h 122549"/>
                <a:gd name="connsiteX198" fmla="*/ 467282 w 830043"/>
                <a:gd name="connsiteY198" fmla="*/ 41195 h 122549"/>
                <a:gd name="connsiteX199" fmla="*/ 477730 w 830043"/>
                <a:gd name="connsiteY199" fmla="*/ 43575 h 122549"/>
                <a:gd name="connsiteX200" fmla="*/ 484455 w 830043"/>
                <a:gd name="connsiteY200" fmla="*/ 49372 h 122549"/>
                <a:gd name="connsiteX201" fmla="*/ 485076 w 830043"/>
                <a:gd name="connsiteY201" fmla="*/ 49372 h 122549"/>
                <a:gd name="connsiteX202" fmla="*/ 484662 w 830043"/>
                <a:gd name="connsiteY202" fmla="*/ 45438 h 122549"/>
                <a:gd name="connsiteX203" fmla="*/ 484455 w 830043"/>
                <a:gd name="connsiteY203" fmla="*/ 41195 h 122549"/>
                <a:gd name="connsiteX204" fmla="*/ 484455 w 830043"/>
                <a:gd name="connsiteY204" fmla="*/ 19045 h 122549"/>
                <a:gd name="connsiteX205" fmla="*/ 493559 w 830043"/>
                <a:gd name="connsiteY205" fmla="*/ 19045 h 122549"/>
                <a:gd name="connsiteX206" fmla="*/ 493559 w 830043"/>
                <a:gd name="connsiteY206" fmla="*/ 97708 h 122549"/>
                <a:gd name="connsiteX207" fmla="*/ 486214 w 830043"/>
                <a:gd name="connsiteY207" fmla="*/ 97708 h 122549"/>
                <a:gd name="connsiteX208" fmla="*/ 484869 w 830043"/>
                <a:gd name="connsiteY208" fmla="*/ 90256 h 122549"/>
                <a:gd name="connsiteX209" fmla="*/ 484455 w 830043"/>
                <a:gd name="connsiteY209" fmla="*/ 90256 h 122549"/>
                <a:gd name="connsiteX210" fmla="*/ 477834 w 830043"/>
                <a:gd name="connsiteY210" fmla="*/ 96259 h 122549"/>
                <a:gd name="connsiteX211" fmla="*/ 467178 w 830043"/>
                <a:gd name="connsiteY211" fmla="*/ 98743 h 122549"/>
                <a:gd name="connsiteX212" fmla="*/ 468626 w 830043"/>
                <a:gd name="connsiteY212" fmla="*/ 91188 h 122549"/>
                <a:gd name="connsiteX213" fmla="*/ 480938 w 830043"/>
                <a:gd name="connsiteY213" fmla="*/ 86426 h 122549"/>
                <a:gd name="connsiteX214" fmla="*/ 484559 w 830043"/>
                <a:gd name="connsiteY214" fmla="*/ 71832 h 122549"/>
                <a:gd name="connsiteX215" fmla="*/ 484559 w 830043"/>
                <a:gd name="connsiteY215" fmla="*/ 70176 h 122549"/>
                <a:gd name="connsiteX216" fmla="*/ 481145 w 830043"/>
                <a:gd name="connsiteY216" fmla="*/ 54340 h 122549"/>
                <a:gd name="connsiteX217" fmla="*/ 468523 w 830043"/>
                <a:gd name="connsiteY217" fmla="*/ 48751 h 122549"/>
                <a:gd name="connsiteX218" fmla="*/ 457454 w 830043"/>
                <a:gd name="connsiteY218" fmla="*/ 54650 h 122549"/>
                <a:gd name="connsiteX219" fmla="*/ 453833 w 830043"/>
                <a:gd name="connsiteY219" fmla="*/ 70279 h 122549"/>
                <a:gd name="connsiteX220" fmla="*/ 457454 w 830043"/>
                <a:gd name="connsiteY220" fmla="*/ 85702 h 122549"/>
                <a:gd name="connsiteX221" fmla="*/ 468626 w 830043"/>
                <a:gd name="connsiteY221" fmla="*/ 91188 h 122549"/>
                <a:gd name="connsiteX222" fmla="*/ 532582 w 830043"/>
                <a:gd name="connsiteY222" fmla="*/ 41195 h 122549"/>
                <a:gd name="connsiteX223" fmla="*/ 544789 w 830043"/>
                <a:gd name="connsiteY223" fmla="*/ 44300 h 122549"/>
                <a:gd name="connsiteX224" fmla="*/ 552652 w 830043"/>
                <a:gd name="connsiteY224" fmla="*/ 53098 h 122549"/>
                <a:gd name="connsiteX225" fmla="*/ 555445 w 830043"/>
                <a:gd name="connsiteY225" fmla="*/ 66243 h 122549"/>
                <a:gd name="connsiteX226" fmla="*/ 555445 w 830043"/>
                <a:gd name="connsiteY226" fmla="*/ 71729 h 122549"/>
                <a:gd name="connsiteX227" fmla="*/ 517478 w 830043"/>
                <a:gd name="connsiteY227" fmla="*/ 71729 h 122549"/>
                <a:gd name="connsiteX228" fmla="*/ 522236 w 830043"/>
                <a:gd name="connsiteY228" fmla="*/ 86116 h 122549"/>
                <a:gd name="connsiteX229" fmla="*/ 535168 w 830043"/>
                <a:gd name="connsiteY229" fmla="*/ 90980 h 122549"/>
                <a:gd name="connsiteX230" fmla="*/ 544479 w 830043"/>
                <a:gd name="connsiteY230" fmla="*/ 90049 h 122549"/>
                <a:gd name="connsiteX231" fmla="*/ 552962 w 830043"/>
                <a:gd name="connsiteY231" fmla="*/ 87151 h 122549"/>
                <a:gd name="connsiteX232" fmla="*/ 552962 w 830043"/>
                <a:gd name="connsiteY232" fmla="*/ 95121 h 122549"/>
                <a:gd name="connsiteX233" fmla="*/ 544583 w 830043"/>
                <a:gd name="connsiteY233" fmla="*/ 97812 h 122549"/>
                <a:gd name="connsiteX234" fmla="*/ 534754 w 830043"/>
                <a:gd name="connsiteY234" fmla="*/ 98743 h 122549"/>
                <a:gd name="connsiteX235" fmla="*/ 520788 w 830043"/>
                <a:gd name="connsiteY235" fmla="*/ 95535 h 122549"/>
                <a:gd name="connsiteX236" fmla="*/ 511374 w 830043"/>
                <a:gd name="connsiteY236" fmla="*/ 86012 h 122549"/>
                <a:gd name="connsiteX237" fmla="*/ 508063 w 830043"/>
                <a:gd name="connsiteY237" fmla="*/ 70383 h 122549"/>
                <a:gd name="connsiteX238" fmla="*/ 511064 w 830043"/>
                <a:gd name="connsiteY238" fmla="*/ 54754 h 122549"/>
                <a:gd name="connsiteX239" fmla="*/ 519650 w 830043"/>
                <a:gd name="connsiteY239" fmla="*/ 44714 h 122549"/>
                <a:gd name="connsiteX240" fmla="*/ 532582 w 830043"/>
                <a:gd name="connsiteY240" fmla="*/ 41195 h 122549"/>
                <a:gd name="connsiteX241" fmla="*/ 532478 w 830043"/>
                <a:gd name="connsiteY241" fmla="*/ 48647 h 122549"/>
                <a:gd name="connsiteX242" fmla="*/ 522133 w 830043"/>
                <a:gd name="connsiteY242" fmla="*/ 52891 h 122549"/>
                <a:gd name="connsiteX243" fmla="*/ 517684 w 830043"/>
                <a:gd name="connsiteY243" fmla="*/ 64483 h 122549"/>
                <a:gd name="connsiteX244" fmla="*/ 545928 w 830043"/>
                <a:gd name="connsiteY244" fmla="*/ 64483 h 122549"/>
                <a:gd name="connsiteX245" fmla="*/ 542617 w 830043"/>
                <a:gd name="connsiteY245" fmla="*/ 53098 h 122549"/>
                <a:gd name="connsiteX246" fmla="*/ 532478 w 830043"/>
                <a:gd name="connsiteY246" fmla="*/ 48647 h 122549"/>
                <a:gd name="connsiteX247" fmla="*/ 527099 w 830043"/>
                <a:gd name="connsiteY247" fmla="*/ 34985 h 122549"/>
                <a:gd name="connsiteX248" fmla="*/ 523478 w 830043"/>
                <a:gd name="connsiteY248" fmla="*/ 29913 h 122549"/>
                <a:gd name="connsiteX249" fmla="*/ 518719 w 830043"/>
                <a:gd name="connsiteY249" fmla="*/ 24427 h 122549"/>
                <a:gd name="connsiteX250" fmla="*/ 514374 w 830043"/>
                <a:gd name="connsiteY250" fmla="*/ 19769 h 122549"/>
                <a:gd name="connsiteX251" fmla="*/ 514374 w 830043"/>
                <a:gd name="connsiteY251" fmla="*/ 18424 h 122549"/>
                <a:gd name="connsiteX252" fmla="*/ 520581 w 830043"/>
                <a:gd name="connsiteY252" fmla="*/ 18424 h 122549"/>
                <a:gd name="connsiteX253" fmla="*/ 526168 w 830043"/>
                <a:gd name="connsiteY253" fmla="*/ 22668 h 122549"/>
                <a:gd name="connsiteX254" fmla="*/ 531651 w 830043"/>
                <a:gd name="connsiteY254" fmla="*/ 27946 h 122549"/>
                <a:gd name="connsiteX255" fmla="*/ 537341 w 830043"/>
                <a:gd name="connsiteY255" fmla="*/ 22668 h 122549"/>
                <a:gd name="connsiteX256" fmla="*/ 542927 w 830043"/>
                <a:gd name="connsiteY256" fmla="*/ 18424 h 122549"/>
                <a:gd name="connsiteX257" fmla="*/ 549341 w 830043"/>
                <a:gd name="connsiteY257" fmla="*/ 18424 h 122549"/>
                <a:gd name="connsiteX258" fmla="*/ 549341 w 830043"/>
                <a:gd name="connsiteY258" fmla="*/ 19769 h 122549"/>
                <a:gd name="connsiteX259" fmla="*/ 544789 w 830043"/>
                <a:gd name="connsiteY259" fmla="*/ 24427 h 122549"/>
                <a:gd name="connsiteX260" fmla="*/ 539927 w 830043"/>
                <a:gd name="connsiteY260" fmla="*/ 29913 h 122549"/>
                <a:gd name="connsiteX261" fmla="*/ 536410 w 830043"/>
                <a:gd name="connsiteY261" fmla="*/ 34985 h 122549"/>
                <a:gd name="connsiteX262" fmla="*/ 527099 w 830043"/>
                <a:gd name="connsiteY262" fmla="*/ 34985 h 122549"/>
                <a:gd name="connsiteX263" fmla="*/ 568843 w 830043"/>
                <a:gd name="connsiteY263" fmla="*/ 27222 h 122549"/>
                <a:gd name="connsiteX264" fmla="*/ 570394 w 830043"/>
                <a:gd name="connsiteY264" fmla="*/ 22874 h 122549"/>
                <a:gd name="connsiteX265" fmla="*/ 574222 w 830043"/>
                <a:gd name="connsiteY265" fmla="*/ 21425 h 122549"/>
                <a:gd name="connsiteX266" fmla="*/ 577843 w 830043"/>
                <a:gd name="connsiteY266" fmla="*/ 22874 h 122549"/>
                <a:gd name="connsiteX267" fmla="*/ 579498 w 830043"/>
                <a:gd name="connsiteY267" fmla="*/ 27222 h 122549"/>
                <a:gd name="connsiteX268" fmla="*/ 577843 w 830043"/>
                <a:gd name="connsiteY268" fmla="*/ 31672 h 122549"/>
                <a:gd name="connsiteX269" fmla="*/ 574222 w 830043"/>
                <a:gd name="connsiteY269" fmla="*/ 33018 h 122549"/>
                <a:gd name="connsiteX270" fmla="*/ 570394 w 830043"/>
                <a:gd name="connsiteY270" fmla="*/ 31672 h 122549"/>
                <a:gd name="connsiteX271" fmla="*/ 568843 w 830043"/>
                <a:gd name="connsiteY271" fmla="*/ 27222 h 122549"/>
                <a:gd name="connsiteX272" fmla="*/ 563049 w 830043"/>
                <a:gd name="connsiteY272" fmla="*/ 122549 h 122549"/>
                <a:gd name="connsiteX273" fmla="*/ 558394 w 830043"/>
                <a:gd name="connsiteY273" fmla="*/ 122135 h 122549"/>
                <a:gd name="connsiteX274" fmla="*/ 555083 w 830043"/>
                <a:gd name="connsiteY274" fmla="*/ 121307 h 122549"/>
                <a:gd name="connsiteX275" fmla="*/ 555083 w 830043"/>
                <a:gd name="connsiteY275" fmla="*/ 113958 h 122549"/>
                <a:gd name="connsiteX276" fmla="*/ 558290 w 830043"/>
                <a:gd name="connsiteY276" fmla="*/ 114683 h 122549"/>
                <a:gd name="connsiteX277" fmla="*/ 561911 w 830043"/>
                <a:gd name="connsiteY277" fmla="*/ 114994 h 122549"/>
                <a:gd name="connsiteX278" fmla="*/ 567394 w 830043"/>
                <a:gd name="connsiteY278" fmla="*/ 113131 h 122549"/>
                <a:gd name="connsiteX279" fmla="*/ 569567 w 830043"/>
                <a:gd name="connsiteY279" fmla="*/ 106299 h 122549"/>
                <a:gd name="connsiteX280" fmla="*/ 569567 w 830043"/>
                <a:gd name="connsiteY280" fmla="*/ 42230 h 122549"/>
                <a:gd name="connsiteX281" fmla="*/ 578671 w 830043"/>
                <a:gd name="connsiteY281" fmla="*/ 42230 h 122549"/>
                <a:gd name="connsiteX282" fmla="*/ 578671 w 830043"/>
                <a:gd name="connsiteY282" fmla="*/ 105989 h 122549"/>
                <a:gd name="connsiteX283" fmla="*/ 574946 w 830043"/>
                <a:gd name="connsiteY283" fmla="*/ 118099 h 122549"/>
                <a:gd name="connsiteX284" fmla="*/ 563049 w 830043"/>
                <a:gd name="connsiteY284" fmla="*/ 122549 h 122549"/>
                <a:gd name="connsiteX285" fmla="*/ 644447 w 830043"/>
                <a:gd name="connsiteY285" fmla="*/ 69866 h 122549"/>
                <a:gd name="connsiteX286" fmla="*/ 637412 w 830043"/>
                <a:gd name="connsiteY286" fmla="*/ 91188 h 122549"/>
                <a:gd name="connsiteX287" fmla="*/ 618583 w 830043"/>
                <a:gd name="connsiteY287" fmla="*/ 98743 h 122549"/>
                <a:gd name="connsiteX288" fmla="*/ 605445 w 830043"/>
                <a:gd name="connsiteY288" fmla="*/ 95431 h 122549"/>
                <a:gd name="connsiteX289" fmla="*/ 596444 w 830043"/>
                <a:gd name="connsiteY289" fmla="*/ 85598 h 122549"/>
                <a:gd name="connsiteX290" fmla="*/ 593134 w 830043"/>
                <a:gd name="connsiteY290" fmla="*/ 69866 h 122549"/>
                <a:gd name="connsiteX291" fmla="*/ 599962 w 830043"/>
                <a:gd name="connsiteY291" fmla="*/ 48647 h 122549"/>
                <a:gd name="connsiteX292" fmla="*/ 618894 w 830043"/>
                <a:gd name="connsiteY292" fmla="*/ 41195 h 122549"/>
                <a:gd name="connsiteX293" fmla="*/ 632136 w 830043"/>
                <a:gd name="connsiteY293" fmla="*/ 44610 h 122549"/>
                <a:gd name="connsiteX294" fmla="*/ 641136 w 830043"/>
                <a:gd name="connsiteY294" fmla="*/ 54340 h 122549"/>
                <a:gd name="connsiteX295" fmla="*/ 644447 w 830043"/>
                <a:gd name="connsiteY295" fmla="*/ 69866 h 122549"/>
                <a:gd name="connsiteX296" fmla="*/ 602548 w 830043"/>
                <a:gd name="connsiteY296" fmla="*/ 69866 h 122549"/>
                <a:gd name="connsiteX297" fmla="*/ 606376 w 830043"/>
                <a:gd name="connsiteY297" fmla="*/ 85495 h 122549"/>
                <a:gd name="connsiteX298" fmla="*/ 618790 w 830043"/>
                <a:gd name="connsiteY298" fmla="*/ 91188 h 122549"/>
                <a:gd name="connsiteX299" fmla="*/ 631101 w 830043"/>
                <a:gd name="connsiteY299" fmla="*/ 85495 h 122549"/>
                <a:gd name="connsiteX300" fmla="*/ 635033 w 830043"/>
                <a:gd name="connsiteY300" fmla="*/ 69866 h 122549"/>
                <a:gd name="connsiteX301" fmla="*/ 631101 w 830043"/>
                <a:gd name="connsiteY301" fmla="*/ 54443 h 122549"/>
                <a:gd name="connsiteX302" fmla="*/ 618687 w 830043"/>
                <a:gd name="connsiteY302" fmla="*/ 48854 h 122549"/>
                <a:gd name="connsiteX303" fmla="*/ 606376 w 830043"/>
                <a:gd name="connsiteY303" fmla="*/ 54443 h 122549"/>
                <a:gd name="connsiteX304" fmla="*/ 602548 w 830043"/>
                <a:gd name="connsiteY304" fmla="*/ 69866 h 122549"/>
                <a:gd name="connsiteX305" fmla="*/ 669059 w 830043"/>
                <a:gd name="connsiteY305" fmla="*/ 97708 h 122549"/>
                <a:gd name="connsiteX306" fmla="*/ 648057 w 830043"/>
                <a:gd name="connsiteY306" fmla="*/ 42230 h 122549"/>
                <a:gd name="connsiteX307" fmla="*/ 657782 w 830043"/>
                <a:gd name="connsiteY307" fmla="*/ 42230 h 122549"/>
                <a:gd name="connsiteX308" fmla="*/ 669576 w 830043"/>
                <a:gd name="connsiteY308" fmla="*/ 74937 h 122549"/>
                <a:gd name="connsiteX309" fmla="*/ 671334 w 830043"/>
                <a:gd name="connsiteY309" fmla="*/ 80009 h 122549"/>
                <a:gd name="connsiteX310" fmla="*/ 672990 w 830043"/>
                <a:gd name="connsiteY310" fmla="*/ 85391 h 122549"/>
                <a:gd name="connsiteX311" fmla="*/ 674024 w 830043"/>
                <a:gd name="connsiteY311" fmla="*/ 89635 h 122549"/>
                <a:gd name="connsiteX312" fmla="*/ 674438 w 830043"/>
                <a:gd name="connsiteY312" fmla="*/ 89635 h 122549"/>
                <a:gd name="connsiteX313" fmla="*/ 675576 w 830043"/>
                <a:gd name="connsiteY313" fmla="*/ 85391 h 122549"/>
                <a:gd name="connsiteX314" fmla="*/ 677335 w 830043"/>
                <a:gd name="connsiteY314" fmla="*/ 80009 h 122549"/>
                <a:gd name="connsiteX315" fmla="*/ 679093 w 830043"/>
                <a:gd name="connsiteY315" fmla="*/ 74937 h 122549"/>
                <a:gd name="connsiteX316" fmla="*/ 690887 w 830043"/>
                <a:gd name="connsiteY316" fmla="*/ 42230 h 122549"/>
                <a:gd name="connsiteX317" fmla="*/ 700612 w 830043"/>
                <a:gd name="connsiteY317" fmla="*/ 42230 h 122549"/>
                <a:gd name="connsiteX318" fmla="*/ 679507 w 830043"/>
                <a:gd name="connsiteY318" fmla="*/ 97708 h 122549"/>
                <a:gd name="connsiteX319" fmla="*/ 669059 w 830043"/>
                <a:gd name="connsiteY319" fmla="*/ 97708 h 122549"/>
                <a:gd name="connsiteX320" fmla="*/ 714040 w 830043"/>
                <a:gd name="connsiteY320" fmla="*/ 21425 h 122549"/>
                <a:gd name="connsiteX321" fmla="*/ 717661 w 830043"/>
                <a:gd name="connsiteY321" fmla="*/ 22874 h 122549"/>
                <a:gd name="connsiteX322" fmla="*/ 719316 w 830043"/>
                <a:gd name="connsiteY322" fmla="*/ 27222 h 122549"/>
                <a:gd name="connsiteX323" fmla="*/ 717661 w 830043"/>
                <a:gd name="connsiteY323" fmla="*/ 31672 h 122549"/>
                <a:gd name="connsiteX324" fmla="*/ 714040 w 830043"/>
                <a:gd name="connsiteY324" fmla="*/ 33018 h 122549"/>
                <a:gd name="connsiteX325" fmla="*/ 710213 w 830043"/>
                <a:gd name="connsiteY325" fmla="*/ 31672 h 122549"/>
                <a:gd name="connsiteX326" fmla="*/ 708661 w 830043"/>
                <a:gd name="connsiteY326" fmla="*/ 27222 h 122549"/>
                <a:gd name="connsiteX327" fmla="*/ 710213 w 830043"/>
                <a:gd name="connsiteY327" fmla="*/ 22874 h 122549"/>
                <a:gd name="connsiteX328" fmla="*/ 714040 w 830043"/>
                <a:gd name="connsiteY328" fmla="*/ 21425 h 122549"/>
                <a:gd name="connsiteX329" fmla="*/ 718489 w 830043"/>
                <a:gd name="connsiteY329" fmla="*/ 42230 h 122549"/>
                <a:gd name="connsiteX330" fmla="*/ 718489 w 830043"/>
                <a:gd name="connsiteY330" fmla="*/ 97708 h 122549"/>
                <a:gd name="connsiteX331" fmla="*/ 709385 w 830043"/>
                <a:gd name="connsiteY331" fmla="*/ 97708 h 122549"/>
                <a:gd name="connsiteX332" fmla="*/ 709385 w 830043"/>
                <a:gd name="connsiteY332" fmla="*/ 42230 h 122549"/>
                <a:gd name="connsiteX333" fmla="*/ 718489 w 830043"/>
                <a:gd name="connsiteY333" fmla="*/ 42230 h 122549"/>
                <a:gd name="connsiteX334" fmla="*/ 758298 w 830043"/>
                <a:gd name="connsiteY334" fmla="*/ 98743 h 122549"/>
                <a:gd name="connsiteX335" fmla="*/ 745159 w 830043"/>
                <a:gd name="connsiteY335" fmla="*/ 95742 h 122549"/>
                <a:gd name="connsiteX336" fmla="*/ 736159 w 830043"/>
                <a:gd name="connsiteY336" fmla="*/ 86426 h 122549"/>
                <a:gd name="connsiteX337" fmla="*/ 732952 w 830043"/>
                <a:gd name="connsiteY337" fmla="*/ 70279 h 122549"/>
                <a:gd name="connsiteX338" fmla="*/ 736262 w 830043"/>
                <a:gd name="connsiteY338" fmla="*/ 53615 h 122549"/>
                <a:gd name="connsiteX339" fmla="*/ 745573 w 830043"/>
                <a:gd name="connsiteY339" fmla="*/ 44196 h 122549"/>
                <a:gd name="connsiteX340" fmla="*/ 758919 w 830043"/>
                <a:gd name="connsiteY340" fmla="*/ 41195 h 122549"/>
                <a:gd name="connsiteX341" fmla="*/ 766988 w 830043"/>
                <a:gd name="connsiteY341" fmla="*/ 42126 h 122549"/>
                <a:gd name="connsiteX342" fmla="*/ 773506 w 830043"/>
                <a:gd name="connsiteY342" fmla="*/ 44196 h 122549"/>
                <a:gd name="connsiteX343" fmla="*/ 770713 w 830043"/>
                <a:gd name="connsiteY343" fmla="*/ 51752 h 122549"/>
                <a:gd name="connsiteX344" fmla="*/ 764919 w 830043"/>
                <a:gd name="connsiteY344" fmla="*/ 49993 h 122549"/>
                <a:gd name="connsiteX345" fmla="*/ 758712 w 830043"/>
                <a:gd name="connsiteY345" fmla="*/ 49165 h 122549"/>
                <a:gd name="connsiteX346" fmla="*/ 742366 w 830043"/>
                <a:gd name="connsiteY346" fmla="*/ 70176 h 122549"/>
                <a:gd name="connsiteX347" fmla="*/ 746297 w 830043"/>
                <a:gd name="connsiteY347" fmla="*/ 85598 h 122549"/>
                <a:gd name="connsiteX348" fmla="*/ 758195 w 830043"/>
                <a:gd name="connsiteY348" fmla="*/ 90877 h 122549"/>
                <a:gd name="connsiteX349" fmla="*/ 766161 w 830043"/>
                <a:gd name="connsiteY349" fmla="*/ 89946 h 122549"/>
                <a:gd name="connsiteX350" fmla="*/ 772575 w 830043"/>
                <a:gd name="connsiteY350" fmla="*/ 87668 h 122549"/>
                <a:gd name="connsiteX351" fmla="*/ 772575 w 830043"/>
                <a:gd name="connsiteY351" fmla="*/ 95742 h 122549"/>
                <a:gd name="connsiteX352" fmla="*/ 766367 w 830043"/>
                <a:gd name="connsiteY352" fmla="*/ 97915 h 122549"/>
                <a:gd name="connsiteX353" fmla="*/ 758298 w 830043"/>
                <a:gd name="connsiteY353" fmla="*/ 98743 h 122549"/>
                <a:gd name="connsiteX354" fmla="*/ 807180 w 830043"/>
                <a:gd name="connsiteY354" fmla="*/ 41195 h 122549"/>
                <a:gd name="connsiteX355" fmla="*/ 819388 w 830043"/>
                <a:gd name="connsiteY355" fmla="*/ 44300 h 122549"/>
                <a:gd name="connsiteX356" fmla="*/ 827250 w 830043"/>
                <a:gd name="connsiteY356" fmla="*/ 53098 h 122549"/>
                <a:gd name="connsiteX357" fmla="*/ 830043 w 830043"/>
                <a:gd name="connsiteY357" fmla="*/ 66243 h 122549"/>
                <a:gd name="connsiteX358" fmla="*/ 830043 w 830043"/>
                <a:gd name="connsiteY358" fmla="*/ 71729 h 122549"/>
                <a:gd name="connsiteX359" fmla="*/ 792076 w 830043"/>
                <a:gd name="connsiteY359" fmla="*/ 71729 h 122549"/>
                <a:gd name="connsiteX360" fmla="*/ 796835 w 830043"/>
                <a:gd name="connsiteY360" fmla="*/ 86116 h 122549"/>
                <a:gd name="connsiteX361" fmla="*/ 809766 w 830043"/>
                <a:gd name="connsiteY361" fmla="*/ 90980 h 122549"/>
                <a:gd name="connsiteX362" fmla="*/ 819077 w 830043"/>
                <a:gd name="connsiteY362" fmla="*/ 90049 h 122549"/>
                <a:gd name="connsiteX363" fmla="*/ 827561 w 830043"/>
                <a:gd name="connsiteY363" fmla="*/ 87151 h 122549"/>
                <a:gd name="connsiteX364" fmla="*/ 827561 w 830043"/>
                <a:gd name="connsiteY364" fmla="*/ 95121 h 122549"/>
                <a:gd name="connsiteX365" fmla="*/ 819181 w 830043"/>
                <a:gd name="connsiteY365" fmla="*/ 97812 h 122549"/>
                <a:gd name="connsiteX366" fmla="*/ 809353 w 830043"/>
                <a:gd name="connsiteY366" fmla="*/ 98743 h 122549"/>
                <a:gd name="connsiteX367" fmla="*/ 795387 w 830043"/>
                <a:gd name="connsiteY367" fmla="*/ 95535 h 122549"/>
                <a:gd name="connsiteX368" fmla="*/ 785972 w 830043"/>
                <a:gd name="connsiteY368" fmla="*/ 86012 h 122549"/>
                <a:gd name="connsiteX369" fmla="*/ 782662 w 830043"/>
                <a:gd name="connsiteY369" fmla="*/ 70383 h 122549"/>
                <a:gd name="connsiteX370" fmla="*/ 785662 w 830043"/>
                <a:gd name="connsiteY370" fmla="*/ 54754 h 122549"/>
                <a:gd name="connsiteX371" fmla="*/ 794248 w 830043"/>
                <a:gd name="connsiteY371" fmla="*/ 44714 h 122549"/>
                <a:gd name="connsiteX372" fmla="*/ 807180 w 830043"/>
                <a:gd name="connsiteY372" fmla="*/ 41195 h 122549"/>
                <a:gd name="connsiteX373" fmla="*/ 807077 w 830043"/>
                <a:gd name="connsiteY373" fmla="*/ 48647 h 122549"/>
                <a:gd name="connsiteX374" fmla="*/ 796731 w 830043"/>
                <a:gd name="connsiteY374" fmla="*/ 52891 h 122549"/>
                <a:gd name="connsiteX375" fmla="*/ 792283 w 830043"/>
                <a:gd name="connsiteY375" fmla="*/ 64483 h 122549"/>
                <a:gd name="connsiteX376" fmla="*/ 820526 w 830043"/>
                <a:gd name="connsiteY376" fmla="*/ 64483 h 122549"/>
                <a:gd name="connsiteX377" fmla="*/ 817215 w 830043"/>
                <a:gd name="connsiteY377" fmla="*/ 53098 h 122549"/>
                <a:gd name="connsiteX378" fmla="*/ 807077 w 830043"/>
                <a:gd name="connsiteY378" fmla="*/ 48647 h 122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</a:cxnLst>
              <a:rect l="l" t="t" r="r" b="b"/>
              <a:pathLst>
                <a:path w="830043" h="122549">
                  <a:moveTo>
                    <a:pt x="35381" y="30948"/>
                  </a:moveTo>
                  <a:cubicBezTo>
                    <a:pt x="27447" y="30948"/>
                    <a:pt x="21208" y="33608"/>
                    <a:pt x="16656" y="38918"/>
                  </a:cubicBezTo>
                  <a:cubicBezTo>
                    <a:pt x="12104" y="44238"/>
                    <a:pt x="9828" y="51514"/>
                    <a:pt x="9828" y="60757"/>
                  </a:cubicBezTo>
                  <a:cubicBezTo>
                    <a:pt x="9828" y="69938"/>
                    <a:pt x="11928" y="77214"/>
                    <a:pt x="16139" y="82597"/>
                  </a:cubicBezTo>
                  <a:cubicBezTo>
                    <a:pt x="20412" y="87917"/>
                    <a:pt x="26795" y="90567"/>
                    <a:pt x="35278" y="90567"/>
                  </a:cubicBezTo>
                  <a:cubicBezTo>
                    <a:pt x="38454" y="90567"/>
                    <a:pt x="41485" y="90297"/>
                    <a:pt x="44382" y="89738"/>
                  </a:cubicBezTo>
                  <a:cubicBezTo>
                    <a:pt x="47279" y="89190"/>
                    <a:pt x="50144" y="88496"/>
                    <a:pt x="52969" y="87668"/>
                  </a:cubicBezTo>
                  <a:lnTo>
                    <a:pt x="52969" y="95742"/>
                  </a:lnTo>
                  <a:cubicBezTo>
                    <a:pt x="50207" y="96777"/>
                    <a:pt x="47351" y="97543"/>
                    <a:pt x="44382" y="98019"/>
                  </a:cubicBezTo>
                  <a:cubicBezTo>
                    <a:pt x="41485" y="98505"/>
                    <a:pt x="37999" y="98743"/>
                    <a:pt x="33933" y="98743"/>
                  </a:cubicBezTo>
                  <a:cubicBezTo>
                    <a:pt x="26412" y="98743"/>
                    <a:pt x="20143" y="97191"/>
                    <a:pt x="15105" y="94086"/>
                  </a:cubicBezTo>
                  <a:cubicBezTo>
                    <a:pt x="10066" y="90980"/>
                    <a:pt x="6280" y="86571"/>
                    <a:pt x="3725" y="80837"/>
                  </a:cubicBezTo>
                  <a:cubicBezTo>
                    <a:pt x="1242" y="75113"/>
                    <a:pt x="0" y="68385"/>
                    <a:pt x="0" y="60654"/>
                  </a:cubicBezTo>
                  <a:cubicBezTo>
                    <a:pt x="0" y="53201"/>
                    <a:pt x="1345" y="46649"/>
                    <a:pt x="4035" y="40988"/>
                  </a:cubicBezTo>
                  <a:cubicBezTo>
                    <a:pt x="6797" y="35264"/>
                    <a:pt x="10832" y="30813"/>
                    <a:pt x="16139" y="27636"/>
                  </a:cubicBezTo>
                  <a:cubicBezTo>
                    <a:pt x="21446" y="24396"/>
                    <a:pt x="27902" y="22771"/>
                    <a:pt x="35485" y="22771"/>
                  </a:cubicBezTo>
                  <a:cubicBezTo>
                    <a:pt x="43275" y="22771"/>
                    <a:pt x="50072" y="24220"/>
                    <a:pt x="55865" y="27118"/>
                  </a:cubicBezTo>
                  <a:lnTo>
                    <a:pt x="52141" y="34985"/>
                  </a:lnTo>
                  <a:cubicBezTo>
                    <a:pt x="49865" y="33950"/>
                    <a:pt x="47310" y="33018"/>
                    <a:pt x="44485" y="32190"/>
                  </a:cubicBezTo>
                  <a:cubicBezTo>
                    <a:pt x="41723" y="31362"/>
                    <a:pt x="38692" y="30948"/>
                    <a:pt x="35381" y="30948"/>
                  </a:cubicBezTo>
                  <a:close/>
                  <a:moveTo>
                    <a:pt x="28243" y="16561"/>
                  </a:moveTo>
                  <a:cubicBezTo>
                    <a:pt x="27343" y="15049"/>
                    <a:pt x="26143" y="13352"/>
                    <a:pt x="24622" y="11489"/>
                  </a:cubicBezTo>
                  <a:cubicBezTo>
                    <a:pt x="23101" y="9626"/>
                    <a:pt x="21519" y="7804"/>
                    <a:pt x="19863" y="6003"/>
                  </a:cubicBezTo>
                  <a:cubicBezTo>
                    <a:pt x="18208" y="4212"/>
                    <a:pt x="16760" y="2660"/>
                    <a:pt x="15518" y="1346"/>
                  </a:cubicBezTo>
                  <a:lnTo>
                    <a:pt x="15518" y="0"/>
                  </a:lnTo>
                  <a:lnTo>
                    <a:pt x="21725" y="0"/>
                  </a:lnTo>
                  <a:cubicBezTo>
                    <a:pt x="23515" y="1180"/>
                    <a:pt x="25377" y="2588"/>
                    <a:pt x="27312" y="4244"/>
                  </a:cubicBezTo>
                  <a:cubicBezTo>
                    <a:pt x="29247" y="5900"/>
                    <a:pt x="31067" y="7659"/>
                    <a:pt x="32795" y="9522"/>
                  </a:cubicBezTo>
                  <a:cubicBezTo>
                    <a:pt x="34657" y="7659"/>
                    <a:pt x="36551" y="5900"/>
                    <a:pt x="38485" y="4244"/>
                  </a:cubicBezTo>
                  <a:cubicBezTo>
                    <a:pt x="40420" y="2588"/>
                    <a:pt x="42282" y="1180"/>
                    <a:pt x="44072" y="0"/>
                  </a:cubicBezTo>
                  <a:lnTo>
                    <a:pt x="50486" y="0"/>
                  </a:lnTo>
                  <a:lnTo>
                    <a:pt x="50486" y="1346"/>
                  </a:lnTo>
                  <a:cubicBezTo>
                    <a:pt x="49172" y="2660"/>
                    <a:pt x="47662" y="4212"/>
                    <a:pt x="45934" y="6003"/>
                  </a:cubicBezTo>
                  <a:cubicBezTo>
                    <a:pt x="44278" y="7804"/>
                    <a:pt x="42654" y="9626"/>
                    <a:pt x="41071" y="11489"/>
                  </a:cubicBezTo>
                  <a:cubicBezTo>
                    <a:pt x="39550" y="13352"/>
                    <a:pt x="38382" y="15049"/>
                    <a:pt x="37554" y="16561"/>
                  </a:cubicBezTo>
                  <a:lnTo>
                    <a:pt x="28243" y="16561"/>
                  </a:lnTo>
                  <a:close/>
                  <a:moveTo>
                    <a:pt x="89260" y="41195"/>
                  </a:moveTo>
                  <a:cubicBezTo>
                    <a:pt x="93957" y="41195"/>
                    <a:pt x="98023" y="42230"/>
                    <a:pt x="101468" y="44300"/>
                  </a:cubicBezTo>
                  <a:cubicBezTo>
                    <a:pt x="104923" y="46370"/>
                    <a:pt x="107541" y="49309"/>
                    <a:pt x="109331" y="53098"/>
                  </a:cubicBezTo>
                  <a:cubicBezTo>
                    <a:pt x="111193" y="56824"/>
                    <a:pt x="112124" y="61213"/>
                    <a:pt x="112124" y="66243"/>
                  </a:cubicBezTo>
                  <a:lnTo>
                    <a:pt x="112124" y="71729"/>
                  </a:lnTo>
                  <a:lnTo>
                    <a:pt x="74156" y="71729"/>
                  </a:lnTo>
                  <a:cubicBezTo>
                    <a:pt x="74301" y="78011"/>
                    <a:pt x="75884" y="82804"/>
                    <a:pt x="78915" y="86116"/>
                  </a:cubicBezTo>
                  <a:cubicBezTo>
                    <a:pt x="82019" y="89366"/>
                    <a:pt x="86332" y="90980"/>
                    <a:pt x="91847" y="90980"/>
                  </a:cubicBezTo>
                  <a:cubicBezTo>
                    <a:pt x="95364" y="90980"/>
                    <a:pt x="98468" y="90670"/>
                    <a:pt x="101158" y="90049"/>
                  </a:cubicBezTo>
                  <a:cubicBezTo>
                    <a:pt x="103920" y="89366"/>
                    <a:pt x="106744" y="88393"/>
                    <a:pt x="109641" y="87151"/>
                  </a:cubicBezTo>
                  <a:lnTo>
                    <a:pt x="109641" y="95121"/>
                  </a:lnTo>
                  <a:cubicBezTo>
                    <a:pt x="106816" y="96363"/>
                    <a:pt x="104023" y="97263"/>
                    <a:pt x="101261" y="97812"/>
                  </a:cubicBezTo>
                  <a:cubicBezTo>
                    <a:pt x="98509" y="98433"/>
                    <a:pt x="95230" y="98743"/>
                    <a:pt x="91433" y="98743"/>
                  </a:cubicBezTo>
                  <a:cubicBezTo>
                    <a:pt x="86126" y="98743"/>
                    <a:pt x="81470" y="97677"/>
                    <a:pt x="77467" y="95535"/>
                  </a:cubicBezTo>
                  <a:cubicBezTo>
                    <a:pt x="73473" y="93402"/>
                    <a:pt x="70328" y="90225"/>
                    <a:pt x="68052" y="86012"/>
                  </a:cubicBezTo>
                  <a:cubicBezTo>
                    <a:pt x="65849" y="81810"/>
                    <a:pt x="64742" y="76593"/>
                    <a:pt x="64742" y="70383"/>
                  </a:cubicBezTo>
                  <a:cubicBezTo>
                    <a:pt x="64742" y="64318"/>
                    <a:pt x="65745" y="59101"/>
                    <a:pt x="67742" y="54754"/>
                  </a:cubicBezTo>
                  <a:cubicBezTo>
                    <a:pt x="69811" y="50407"/>
                    <a:pt x="72677" y="47064"/>
                    <a:pt x="76329" y="44714"/>
                  </a:cubicBezTo>
                  <a:cubicBezTo>
                    <a:pt x="80053" y="42375"/>
                    <a:pt x="84367" y="41195"/>
                    <a:pt x="89260" y="41195"/>
                  </a:cubicBezTo>
                  <a:close/>
                  <a:moveTo>
                    <a:pt x="89157" y="48647"/>
                  </a:moveTo>
                  <a:cubicBezTo>
                    <a:pt x="84812" y="48647"/>
                    <a:pt x="81367" y="50065"/>
                    <a:pt x="78811" y="52891"/>
                  </a:cubicBezTo>
                  <a:cubicBezTo>
                    <a:pt x="76329" y="55654"/>
                    <a:pt x="74849" y="59515"/>
                    <a:pt x="74363" y="64483"/>
                  </a:cubicBezTo>
                  <a:lnTo>
                    <a:pt x="102606" y="64483"/>
                  </a:lnTo>
                  <a:cubicBezTo>
                    <a:pt x="102544" y="59794"/>
                    <a:pt x="101437" y="55996"/>
                    <a:pt x="99295" y="53098"/>
                  </a:cubicBezTo>
                  <a:cubicBezTo>
                    <a:pt x="97164" y="50138"/>
                    <a:pt x="93781" y="48647"/>
                    <a:pt x="89157" y="48647"/>
                  </a:cubicBezTo>
                  <a:close/>
                  <a:moveTo>
                    <a:pt x="162351" y="82390"/>
                  </a:moveTo>
                  <a:cubicBezTo>
                    <a:pt x="162351" y="87772"/>
                    <a:pt x="160354" y="91850"/>
                    <a:pt x="156350" y="94603"/>
                  </a:cubicBezTo>
                  <a:cubicBezTo>
                    <a:pt x="152347" y="97367"/>
                    <a:pt x="146967" y="98743"/>
                    <a:pt x="140211" y="98743"/>
                  </a:cubicBezTo>
                  <a:cubicBezTo>
                    <a:pt x="136353" y="98743"/>
                    <a:pt x="133001" y="98433"/>
                    <a:pt x="130176" y="97812"/>
                  </a:cubicBezTo>
                  <a:cubicBezTo>
                    <a:pt x="127414" y="97191"/>
                    <a:pt x="124973" y="96332"/>
                    <a:pt x="122831" y="95224"/>
                  </a:cubicBezTo>
                  <a:lnTo>
                    <a:pt x="122831" y="86944"/>
                  </a:lnTo>
                  <a:cubicBezTo>
                    <a:pt x="125035" y="88051"/>
                    <a:pt x="127694" y="89086"/>
                    <a:pt x="130797" y="90049"/>
                  </a:cubicBezTo>
                  <a:cubicBezTo>
                    <a:pt x="133973" y="90949"/>
                    <a:pt x="137180" y="91394"/>
                    <a:pt x="140418" y="91394"/>
                  </a:cubicBezTo>
                  <a:cubicBezTo>
                    <a:pt x="145043" y="91394"/>
                    <a:pt x="148384" y="90670"/>
                    <a:pt x="150453" y="89221"/>
                  </a:cubicBezTo>
                  <a:cubicBezTo>
                    <a:pt x="152523" y="87710"/>
                    <a:pt x="153557" y="85702"/>
                    <a:pt x="153557" y="83218"/>
                  </a:cubicBezTo>
                  <a:cubicBezTo>
                    <a:pt x="153557" y="81841"/>
                    <a:pt x="153174" y="80599"/>
                    <a:pt x="152419" y="79491"/>
                  </a:cubicBezTo>
                  <a:cubicBezTo>
                    <a:pt x="151664" y="78394"/>
                    <a:pt x="150277" y="77287"/>
                    <a:pt x="148281" y="76179"/>
                  </a:cubicBezTo>
                  <a:cubicBezTo>
                    <a:pt x="146346" y="75082"/>
                    <a:pt x="143553" y="73840"/>
                    <a:pt x="139901" y="72453"/>
                  </a:cubicBezTo>
                  <a:cubicBezTo>
                    <a:pt x="136311" y="71077"/>
                    <a:pt x="133249" y="69700"/>
                    <a:pt x="130694" y="68313"/>
                  </a:cubicBezTo>
                  <a:cubicBezTo>
                    <a:pt x="128138" y="66936"/>
                    <a:pt x="126173" y="65280"/>
                    <a:pt x="124797" y="63345"/>
                  </a:cubicBezTo>
                  <a:cubicBezTo>
                    <a:pt x="123421" y="61420"/>
                    <a:pt x="122728" y="58936"/>
                    <a:pt x="122728" y="55892"/>
                  </a:cubicBezTo>
                  <a:cubicBezTo>
                    <a:pt x="122728" y="51204"/>
                    <a:pt x="124621" y="47581"/>
                    <a:pt x="128418" y="45025"/>
                  </a:cubicBezTo>
                  <a:cubicBezTo>
                    <a:pt x="132277" y="42478"/>
                    <a:pt x="137315" y="41195"/>
                    <a:pt x="143522" y="41195"/>
                  </a:cubicBezTo>
                  <a:cubicBezTo>
                    <a:pt x="146905" y="41195"/>
                    <a:pt x="150040" y="41547"/>
                    <a:pt x="152936" y="42230"/>
                  </a:cubicBezTo>
                  <a:cubicBezTo>
                    <a:pt x="155905" y="42923"/>
                    <a:pt x="158657" y="43824"/>
                    <a:pt x="161213" y="44921"/>
                  </a:cubicBezTo>
                  <a:lnTo>
                    <a:pt x="158109" y="52166"/>
                  </a:lnTo>
                  <a:cubicBezTo>
                    <a:pt x="155761" y="51204"/>
                    <a:pt x="153319" y="50376"/>
                    <a:pt x="150764" y="49682"/>
                  </a:cubicBezTo>
                  <a:cubicBezTo>
                    <a:pt x="148209" y="48999"/>
                    <a:pt x="145591" y="48647"/>
                    <a:pt x="142901" y="48647"/>
                  </a:cubicBezTo>
                  <a:cubicBezTo>
                    <a:pt x="139177" y="48647"/>
                    <a:pt x="136311" y="49268"/>
                    <a:pt x="134314" y="50510"/>
                  </a:cubicBezTo>
                  <a:cubicBezTo>
                    <a:pt x="132380" y="51690"/>
                    <a:pt x="131418" y="53305"/>
                    <a:pt x="131418" y="55375"/>
                  </a:cubicBezTo>
                  <a:cubicBezTo>
                    <a:pt x="131418" y="56969"/>
                    <a:pt x="131863" y="58273"/>
                    <a:pt x="132763" y="59308"/>
                  </a:cubicBezTo>
                  <a:cubicBezTo>
                    <a:pt x="133663" y="60343"/>
                    <a:pt x="135142" y="61378"/>
                    <a:pt x="137211" y="62413"/>
                  </a:cubicBezTo>
                  <a:cubicBezTo>
                    <a:pt x="139353" y="63448"/>
                    <a:pt x="142177" y="64628"/>
                    <a:pt x="145695" y="65932"/>
                  </a:cubicBezTo>
                  <a:cubicBezTo>
                    <a:pt x="149212" y="67247"/>
                    <a:pt x="152212" y="68592"/>
                    <a:pt x="154695" y="69969"/>
                  </a:cubicBezTo>
                  <a:cubicBezTo>
                    <a:pt x="157178" y="71356"/>
                    <a:pt x="159071" y="73043"/>
                    <a:pt x="160385" y="75041"/>
                  </a:cubicBezTo>
                  <a:cubicBezTo>
                    <a:pt x="161699" y="76976"/>
                    <a:pt x="162351" y="79429"/>
                    <a:pt x="162351" y="82390"/>
                  </a:cubicBezTo>
                  <a:close/>
                  <a:moveTo>
                    <a:pt x="184748" y="19045"/>
                  </a:moveTo>
                  <a:lnTo>
                    <a:pt x="184748" y="60136"/>
                  </a:lnTo>
                  <a:cubicBezTo>
                    <a:pt x="184748" y="61244"/>
                    <a:pt x="184676" y="62693"/>
                    <a:pt x="184542" y="64483"/>
                  </a:cubicBezTo>
                  <a:cubicBezTo>
                    <a:pt x="184469" y="66284"/>
                    <a:pt x="184407" y="67837"/>
                    <a:pt x="184335" y="69141"/>
                  </a:cubicBezTo>
                  <a:lnTo>
                    <a:pt x="184748" y="69141"/>
                  </a:lnTo>
                  <a:cubicBezTo>
                    <a:pt x="185162" y="68592"/>
                    <a:pt x="185783" y="67795"/>
                    <a:pt x="186611" y="66760"/>
                  </a:cubicBezTo>
                  <a:cubicBezTo>
                    <a:pt x="187438" y="65726"/>
                    <a:pt x="188266" y="64690"/>
                    <a:pt x="189094" y="63655"/>
                  </a:cubicBezTo>
                  <a:cubicBezTo>
                    <a:pt x="189994" y="62558"/>
                    <a:pt x="190749" y="61658"/>
                    <a:pt x="191370" y="60964"/>
                  </a:cubicBezTo>
                  <a:lnTo>
                    <a:pt x="209060" y="42230"/>
                  </a:lnTo>
                  <a:lnTo>
                    <a:pt x="219716" y="42230"/>
                  </a:lnTo>
                  <a:lnTo>
                    <a:pt x="197267" y="65932"/>
                  </a:lnTo>
                  <a:lnTo>
                    <a:pt x="221268" y="97708"/>
                  </a:lnTo>
                  <a:lnTo>
                    <a:pt x="210302" y="97708"/>
                  </a:lnTo>
                  <a:lnTo>
                    <a:pt x="191059" y="71832"/>
                  </a:lnTo>
                  <a:lnTo>
                    <a:pt x="184748" y="77318"/>
                  </a:lnTo>
                  <a:lnTo>
                    <a:pt x="184748" y="97708"/>
                  </a:lnTo>
                  <a:lnTo>
                    <a:pt x="175748" y="97708"/>
                  </a:lnTo>
                  <a:lnTo>
                    <a:pt x="175748" y="19045"/>
                  </a:lnTo>
                  <a:lnTo>
                    <a:pt x="184748" y="19045"/>
                  </a:lnTo>
                  <a:close/>
                  <a:moveTo>
                    <a:pt x="252428" y="41195"/>
                  </a:moveTo>
                  <a:cubicBezTo>
                    <a:pt x="257115" y="41195"/>
                    <a:pt x="261191" y="42230"/>
                    <a:pt x="264636" y="44300"/>
                  </a:cubicBezTo>
                  <a:cubicBezTo>
                    <a:pt x="268081" y="46370"/>
                    <a:pt x="270709" y="49309"/>
                    <a:pt x="272498" y="53098"/>
                  </a:cubicBezTo>
                  <a:cubicBezTo>
                    <a:pt x="274361" y="56824"/>
                    <a:pt x="275292" y="61213"/>
                    <a:pt x="275292" y="66243"/>
                  </a:cubicBezTo>
                  <a:lnTo>
                    <a:pt x="275292" y="71729"/>
                  </a:lnTo>
                  <a:lnTo>
                    <a:pt x="237324" y="71729"/>
                  </a:lnTo>
                  <a:cubicBezTo>
                    <a:pt x="237458" y="78011"/>
                    <a:pt x="239052" y="82804"/>
                    <a:pt x="242083" y="86116"/>
                  </a:cubicBezTo>
                  <a:cubicBezTo>
                    <a:pt x="245186" y="89366"/>
                    <a:pt x="249500" y="90980"/>
                    <a:pt x="255015" y="90980"/>
                  </a:cubicBezTo>
                  <a:cubicBezTo>
                    <a:pt x="258532" y="90980"/>
                    <a:pt x="261636" y="90670"/>
                    <a:pt x="264325" y="90049"/>
                  </a:cubicBezTo>
                  <a:cubicBezTo>
                    <a:pt x="267088" y="89366"/>
                    <a:pt x="269912" y="88393"/>
                    <a:pt x="272809" y="87151"/>
                  </a:cubicBezTo>
                  <a:lnTo>
                    <a:pt x="272809" y="95121"/>
                  </a:lnTo>
                  <a:cubicBezTo>
                    <a:pt x="269984" y="96363"/>
                    <a:pt x="267191" y="97263"/>
                    <a:pt x="264429" y="97812"/>
                  </a:cubicBezTo>
                  <a:cubicBezTo>
                    <a:pt x="261666" y="98433"/>
                    <a:pt x="258398" y="98743"/>
                    <a:pt x="254601" y="98743"/>
                  </a:cubicBezTo>
                  <a:cubicBezTo>
                    <a:pt x="249294" y="98743"/>
                    <a:pt x="244638" y="97677"/>
                    <a:pt x="240634" y="95535"/>
                  </a:cubicBezTo>
                  <a:cubicBezTo>
                    <a:pt x="236631" y="93402"/>
                    <a:pt x="233496" y="90225"/>
                    <a:pt x="231220" y="86012"/>
                  </a:cubicBezTo>
                  <a:cubicBezTo>
                    <a:pt x="229017" y="81810"/>
                    <a:pt x="227909" y="76593"/>
                    <a:pt x="227909" y="70383"/>
                  </a:cubicBezTo>
                  <a:cubicBezTo>
                    <a:pt x="227909" y="64318"/>
                    <a:pt x="228913" y="59101"/>
                    <a:pt x="230910" y="54754"/>
                  </a:cubicBezTo>
                  <a:cubicBezTo>
                    <a:pt x="232979" y="50407"/>
                    <a:pt x="235845" y="47064"/>
                    <a:pt x="239497" y="44714"/>
                  </a:cubicBezTo>
                  <a:cubicBezTo>
                    <a:pt x="243221" y="42375"/>
                    <a:pt x="247535" y="41195"/>
                    <a:pt x="252428" y="41195"/>
                  </a:cubicBezTo>
                  <a:close/>
                  <a:moveTo>
                    <a:pt x="252325" y="48647"/>
                  </a:moveTo>
                  <a:cubicBezTo>
                    <a:pt x="247980" y="48647"/>
                    <a:pt x="244535" y="50065"/>
                    <a:pt x="241979" y="52891"/>
                  </a:cubicBezTo>
                  <a:cubicBezTo>
                    <a:pt x="239497" y="55654"/>
                    <a:pt x="238017" y="59515"/>
                    <a:pt x="237531" y="64483"/>
                  </a:cubicBezTo>
                  <a:lnTo>
                    <a:pt x="265774" y="64483"/>
                  </a:lnTo>
                  <a:cubicBezTo>
                    <a:pt x="265701" y="59794"/>
                    <a:pt x="264605" y="55996"/>
                    <a:pt x="262463" y="53098"/>
                  </a:cubicBezTo>
                  <a:cubicBezTo>
                    <a:pt x="260322" y="50138"/>
                    <a:pt x="256949" y="48647"/>
                    <a:pt x="252325" y="48647"/>
                  </a:cubicBezTo>
                  <a:close/>
                  <a:moveTo>
                    <a:pt x="266291" y="18424"/>
                  </a:moveTo>
                  <a:lnTo>
                    <a:pt x="266291" y="19459"/>
                  </a:lnTo>
                  <a:cubicBezTo>
                    <a:pt x="265391" y="20701"/>
                    <a:pt x="264087" y="22326"/>
                    <a:pt x="262360" y="24324"/>
                  </a:cubicBezTo>
                  <a:cubicBezTo>
                    <a:pt x="260704" y="26259"/>
                    <a:pt x="258873" y="28226"/>
                    <a:pt x="256877" y="30223"/>
                  </a:cubicBezTo>
                  <a:cubicBezTo>
                    <a:pt x="254942" y="32159"/>
                    <a:pt x="253152" y="33742"/>
                    <a:pt x="251497" y="34985"/>
                  </a:cubicBezTo>
                  <a:lnTo>
                    <a:pt x="245497" y="34985"/>
                  </a:lnTo>
                  <a:lnTo>
                    <a:pt x="245497" y="33742"/>
                  </a:lnTo>
                  <a:cubicBezTo>
                    <a:pt x="246459" y="32500"/>
                    <a:pt x="247566" y="30989"/>
                    <a:pt x="248807" y="29188"/>
                  </a:cubicBezTo>
                  <a:cubicBezTo>
                    <a:pt x="250049" y="27325"/>
                    <a:pt x="251259" y="25462"/>
                    <a:pt x="252428" y="23599"/>
                  </a:cubicBezTo>
                  <a:cubicBezTo>
                    <a:pt x="253597" y="21674"/>
                    <a:pt x="254570" y="19945"/>
                    <a:pt x="255325" y="18424"/>
                  </a:cubicBezTo>
                  <a:lnTo>
                    <a:pt x="266291" y="18424"/>
                  </a:lnTo>
                  <a:close/>
                  <a:moveTo>
                    <a:pt x="317522" y="23806"/>
                  </a:moveTo>
                  <a:lnTo>
                    <a:pt x="338626" y="23806"/>
                  </a:lnTo>
                  <a:cubicBezTo>
                    <a:pt x="347803" y="23806"/>
                    <a:pt x="354765" y="25193"/>
                    <a:pt x="359524" y="27946"/>
                  </a:cubicBezTo>
                  <a:cubicBezTo>
                    <a:pt x="364283" y="30710"/>
                    <a:pt x="366662" y="35440"/>
                    <a:pt x="366662" y="42126"/>
                  </a:cubicBezTo>
                  <a:cubicBezTo>
                    <a:pt x="366662" y="46473"/>
                    <a:pt x="365452" y="50096"/>
                    <a:pt x="363041" y="52994"/>
                  </a:cubicBezTo>
                  <a:cubicBezTo>
                    <a:pt x="360631" y="55830"/>
                    <a:pt x="357144" y="57652"/>
                    <a:pt x="352592" y="58480"/>
                  </a:cubicBezTo>
                  <a:lnTo>
                    <a:pt x="352592" y="58997"/>
                  </a:lnTo>
                  <a:cubicBezTo>
                    <a:pt x="355696" y="59557"/>
                    <a:pt x="358489" y="60488"/>
                    <a:pt x="360972" y="61792"/>
                  </a:cubicBezTo>
                  <a:cubicBezTo>
                    <a:pt x="363527" y="63107"/>
                    <a:pt x="365524" y="64970"/>
                    <a:pt x="366973" y="67381"/>
                  </a:cubicBezTo>
                  <a:cubicBezTo>
                    <a:pt x="368421" y="69803"/>
                    <a:pt x="369145" y="72909"/>
                    <a:pt x="369145" y="76697"/>
                  </a:cubicBezTo>
                  <a:cubicBezTo>
                    <a:pt x="369145" y="83393"/>
                    <a:pt x="366838" y="88569"/>
                    <a:pt x="362214" y="92223"/>
                  </a:cubicBezTo>
                  <a:cubicBezTo>
                    <a:pt x="357662" y="95886"/>
                    <a:pt x="351424" y="97708"/>
                    <a:pt x="343489" y="97708"/>
                  </a:cubicBezTo>
                  <a:lnTo>
                    <a:pt x="317522" y="97708"/>
                  </a:lnTo>
                  <a:lnTo>
                    <a:pt x="317522" y="23806"/>
                  </a:lnTo>
                  <a:close/>
                  <a:moveTo>
                    <a:pt x="326832" y="55271"/>
                  </a:moveTo>
                  <a:lnTo>
                    <a:pt x="340488" y="55271"/>
                  </a:lnTo>
                  <a:cubicBezTo>
                    <a:pt x="346768" y="55271"/>
                    <a:pt x="351072" y="54278"/>
                    <a:pt x="353420" y="52270"/>
                  </a:cubicBezTo>
                  <a:cubicBezTo>
                    <a:pt x="355831" y="50200"/>
                    <a:pt x="357041" y="47167"/>
                    <a:pt x="357041" y="43161"/>
                  </a:cubicBezTo>
                  <a:cubicBezTo>
                    <a:pt x="357041" y="39093"/>
                    <a:pt x="355593" y="36195"/>
                    <a:pt x="352696" y="34467"/>
                  </a:cubicBezTo>
                  <a:cubicBezTo>
                    <a:pt x="349871" y="32676"/>
                    <a:pt x="345320" y="31776"/>
                    <a:pt x="339040" y="31776"/>
                  </a:cubicBezTo>
                  <a:lnTo>
                    <a:pt x="326832" y="31776"/>
                  </a:lnTo>
                  <a:lnTo>
                    <a:pt x="326832" y="55271"/>
                  </a:lnTo>
                  <a:close/>
                  <a:moveTo>
                    <a:pt x="326832" y="63034"/>
                  </a:moveTo>
                  <a:lnTo>
                    <a:pt x="326832" y="89842"/>
                  </a:lnTo>
                  <a:lnTo>
                    <a:pt x="341730" y="89842"/>
                  </a:lnTo>
                  <a:cubicBezTo>
                    <a:pt x="348278" y="89842"/>
                    <a:pt x="352830" y="88569"/>
                    <a:pt x="355386" y="86012"/>
                  </a:cubicBezTo>
                  <a:cubicBezTo>
                    <a:pt x="357941" y="83466"/>
                    <a:pt x="359214" y="80112"/>
                    <a:pt x="359214" y="75972"/>
                  </a:cubicBezTo>
                  <a:cubicBezTo>
                    <a:pt x="359214" y="72111"/>
                    <a:pt x="357869" y="69006"/>
                    <a:pt x="355179" y="66657"/>
                  </a:cubicBezTo>
                  <a:cubicBezTo>
                    <a:pt x="352561" y="64245"/>
                    <a:pt x="347834" y="63034"/>
                    <a:pt x="341006" y="63034"/>
                  </a:cubicBezTo>
                  <a:lnTo>
                    <a:pt x="326832" y="63034"/>
                  </a:lnTo>
                  <a:close/>
                  <a:moveTo>
                    <a:pt x="429914" y="42230"/>
                  </a:moveTo>
                  <a:lnTo>
                    <a:pt x="429914" y="97708"/>
                  </a:lnTo>
                  <a:lnTo>
                    <a:pt x="422465" y="97708"/>
                  </a:lnTo>
                  <a:lnTo>
                    <a:pt x="421121" y="90359"/>
                  </a:lnTo>
                  <a:lnTo>
                    <a:pt x="420707" y="90359"/>
                  </a:lnTo>
                  <a:cubicBezTo>
                    <a:pt x="418917" y="93257"/>
                    <a:pt x="416434" y="95400"/>
                    <a:pt x="413258" y="96777"/>
                  </a:cubicBezTo>
                  <a:cubicBezTo>
                    <a:pt x="410082" y="98091"/>
                    <a:pt x="406709" y="98743"/>
                    <a:pt x="403119" y="98743"/>
                  </a:cubicBezTo>
                  <a:cubicBezTo>
                    <a:pt x="396426" y="98743"/>
                    <a:pt x="391398" y="97160"/>
                    <a:pt x="388015" y="93982"/>
                  </a:cubicBezTo>
                  <a:cubicBezTo>
                    <a:pt x="384632" y="90743"/>
                    <a:pt x="382946" y="85598"/>
                    <a:pt x="382946" y="78560"/>
                  </a:cubicBezTo>
                  <a:lnTo>
                    <a:pt x="382946" y="42230"/>
                  </a:lnTo>
                  <a:lnTo>
                    <a:pt x="392153" y="42230"/>
                  </a:lnTo>
                  <a:lnTo>
                    <a:pt x="392153" y="77939"/>
                  </a:lnTo>
                  <a:cubicBezTo>
                    <a:pt x="392153" y="86778"/>
                    <a:pt x="396260" y="91188"/>
                    <a:pt x="404464" y="91188"/>
                  </a:cubicBezTo>
                  <a:cubicBezTo>
                    <a:pt x="410599" y="91188"/>
                    <a:pt x="414841" y="89469"/>
                    <a:pt x="417189" y="86012"/>
                  </a:cubicBezTo>
                  <a:cubicBezTo>
                    <a:pt x="419600" y="82566"/>
                    <a:pt x="420810" y="77597"/>
                    <a:pt x="420810" y="71108"/>
                  </a:cubicBezTo>
                  <a:lnTo>
                    <a:pt x="420810" y="42230"/>
                  </a:lnTo>
                  <a:lnTo>
                    <a:pt x="429914" y="42230"/>
                  </a:lnTo>
                  <a:close/>
                  <a:moveTo>
                    <a:pt x="467178" y="98743"/>
                  </a:moveTo>
                  <a:cubicBezTo>
                    <a:pt x="460278" y="98743"/>
                    <a:pt x="454764" y="96363"/>
                    <a:pt x="450626" y="91602"/>
                  </a:cubicBezTo>
                  <a:cubicBezTo>
                    <a:pt x="446487" y="86778"/>
                    <a:pt x="444418" y="79595"/>
                    <a:pt x="444418" y="70073"/>
                  </a:cubicBezTo>
                  <a:cubicBezTo>
                    <a:pt x="444418" y="60550"/>
                    <a:pt x="446487" y="53377"/>
                    <a:pt x="450626" y="48544"/>
                  </a:cubicBezTo>
                  <a:cubicBezTo>
                    <a:pt x="454826" y="43648"/>
                    <a:pt x="460381" y="41195"/>
                    <a:pt x="467282" y="41195"/>
                  </a:cubicBezTo>
                  <a:cubicBezTo>
                    <a:pt x="471554" y="41195"/>
                    <a:pt x="475041" y="41992"/>
                    <a:pt x="477730" y="43575"/>
                  </a:cubicBezTo>
                  <a:cubicBezTo>
                    <a:pt x="480482" y="45169"/>
                    <a:pt x="482727" y="47094"/>
                    <a:pt x="484455" y="49372"/>
                  </a:cubicBezTo>
                  <a:lnTo>
                    <a:pt x="485076" y="49372"/>
                  </a:lnTo>
                  <a:cubicBezTo>
                    <a:pt x="484931" y="48481"/>
                    <a:pt x="484797" y="47167"/>
                    <a:pt x="484662" y="45438"/>
                  </a:cubicBezTo>
                  <a:cubicBezTo>
                    <a:pt x="484517" y="43648"/>
                    <a:pt x="484455" y="42230"/>
                    <a:pt x="484455" y="41195"/>
                  </a:cubicBezTo>
                  <a:lnTo>
                    <a:pt x="484455" y="19045"/>
                  </a:lnTo>
                  <a:lnTo>
                    <a:pt x="493559" y="19045"/>
                  </a:lnTo>
                  <a:lnTo>
                    <a:pt x="493559" y="97708"/>
                  </a:lnTo>
                  <a:lnTo>
                    <a:pt x="486214" y="97708"/>
                  </a:lnTo>
                  <a:lnTo>
                    <a:pt x="484869" y="90256"/>
                  </a:lnTo>
                  <a:lnTo>
                    <a:pt x="484455" y="90256"/>
                  </a:lnTo>
                  <a:cubicBezTo>
                    <a:pt x="482800" y="92606"/>
                    <a:pt x="480586" y="94603"/>
                    <a:pt x="477834" y="96259"/>
                  </a:cubicBezTo>
                  <a:cubicBezTo>
                    <a:pt x="475072" y="97915"/>
                    <a:pt x="471523" y="98743"/>
                    <a:pt x="467178" y="98743"/>
                  </a:cubicBezTo>
                  <a:close/>
                  <a:moveTo>
                    <a:pt x="468626" y="91188"/>
                  </a:moveTo>
                  <a:cubicBezTo>
                    <a:pt x="474482" y="91188"/>
                    <a:pt x="478589" y="89604"/>
                    <a:pt x="480938" y="86426"/>
                  </a:cubicBezTo>
                  <a:cubicBezTo>
                    <a:pt x="483348" y="83187"/>
                    <a:pt x="484559" y="78322"/>
                    <a:pt x="484559" y="71832"/>
                  </a:cubicBezTo>
                  <a:lnTo>
                    <a:pt x="484559" y="70176"/>
                  </a:lnTo>
                  <a:cubicBezTo>
                    <a:pt x="484559" y="63283"/>
                    <a:pt x="483421" y="58004"/>
                    <a:pt x="481145" y="54340"/>
                  </a:cubicBezTo>
                  <a:cubicBezTo>
                    <a:pt x="478869" y="50614"/>
                    <a:pt x="474658" y="48751"/>
                    <a:pt x="468523" y="48751"/>
                  </a:cubicBezTo>
                  <a:cubicBezTo>
                    <a:pt x="463620" y="48751"/>
                    <a:pt x="459936" y="50717"/>
                    <a:pt x="457454" y="54650"/>
                  </a:cubicBezTo>
                  <a:cubicBezTo>
                    <a:pt x="455033" y="58521"/>
                    <a:pt x="453833" y="63728"/>
                    <a:pt x="453833" y="70279"/>
                  </a:cubicBezTo>
                  <a:cubicBezTo>
                    <a:pt x="453833" y="76904"/>
                    <a:pt x="455033" y="82048"/>
                    <a:pt x="457454" y="85702"/>
                  </a:cubicBezTo>
                  <a:cubicBezTo>
                    <a:pt x="459936" y="89366"/>
                    <a:pt x="463661" y="91188"/>
                    <a:pt x="468626" y="91188"/>
                  </a:cubicBezTo>
                  <a:close/>
                  <a:moveTo>
                    <a:pt x="532582" y="41195"/>
                  </a:moveTo>
                  <a:cubicBezTo>
                    <a:pt x="537268" y="41195"/>
                    <a:pt x="541345" y="42230"/>
                    <a:pt x="544789" y="44300"/>
                  </a:cubicBezTo>
                  <a:cubicBezTo>
                    <a:pt x="548235" y="46370"/>
                    <a:pt x="550862" y="49309"/>
                    <a:pt x="552652" y="53098"/>
                  </a:cubicBezTo>
                  <a:cubicBezTo>
                    <a:pt x="554514" y="56824"/>
                    <a:pt x="555445" y="61213"/>
                    <a:pt x="555445" y="66243"/>
                  </a:cubicBezTo>
                  <a:lnTo>
                    <a:pt x="555445" y="71729"/>
                  </a:lnTo>
                  <a:lnTo>
                    <a:pt x="517478" y="71729"/>
                  </a:lnTo>
                  <a:cubicBezTo>
                    <a:pt x="517612" y="78011"/>
                    <a:pt x="519205" y="82804"/>
                    <a:pt x="522236" y="86116"/>
                  </a:cubicBezTo>
                  <a:cubicBezTo>
                    <a:pt x="525340" y="89366"/>
                    <a:pt x="529654" y="90980"/>
                    <a:pt x="535168" y="90980"/>
                  </a:cubicBezTo>
                  <a:cubicBezTo>
                    <a:pt x="538686" y="90980"/>
                    <a:pt x="541789" y="90670"/>
                    <a:pt x="544479" y="90049"/>
                  </a:cubicBezTo>
                  <a:cubicBezTo>
                    <a:pt x="547241" y="89366"/>
                    <a:pt x="550066" y="88393"/>
                    <a:pt x="552962" y="87151"/>
                  </a:cubicBezTo>
                  <a:lnTo>
                    <a:pt x="552962" y="95121"/>
                  </a:lnTo>
                  <a:cubicBezTo>
                    <a:pt x="550138" y="96363"/>
                    <a:pt x="547345" y="97263"/>
                    <a:pt x="544583" y="97812"/>
                  </a:cubicBezTo>
                  <a:cubicBezTo>
                    <a:pt x="541820" y="98433"/>
                    <a:pt x="538551" y="98743"/>
                    <a:pt x="534754" y="98743"/>
                  </a:cubicBezTo>
                  <a:cubicBezTo>
                    <a:pt x="529447" y="98743"/>
                    <a:pt x="524792" y="97677"/>
                    <a:pt x="520788" y="95535"/>
                  </a:cubicBezTo>
                  <a:cubicBezTo>
                    <a:pt x="516784" y="93402"/>
                    <a:pt x="513650" y="90225"/>
                    <a:pt x="511374" y="86012"/>
                  </a:cubicBezTo>
                  <a:cubicBezTo>
                    <a:pt x="509170" y="81810"/>
                    <a:pt x="508063" y="76593"/>
                    <a:pt x="508063" y="70383"/>
                  </a:cubicBezTo>
                  <a:cubicBezTo>
                    <a:pt x="508063" y="64318"/>
                    <a:pt x="509067" y="59101"/>
                    <a:pt x="511064" y="54754"/>
                  </a:cubicBezTo>
                  <a:cubicBezTo>
                    <a:pt x="513132" y="50407"/>
                    <a:pt x="515998" y="47064"/>
                    <a:pt x="519650" y="44714"/>
                  </a:cubicBezTo>
                  <a:cubicBezTo>
                    <a:pt x="523375" y="42375"/>
                    <a:pt x="527689" y="41195"/>
                    <a:pt x="532582" y="41195"/>
                  </a:cubicBezTo>
                  <a:close/>
                  <a:moveTo>
                    <a:pt x="532478" y="48647"/>
                  </a:moveTo>
                  <a:cubicBezTo>
                    <a:pt x="528133" y="48647"/>
                    <a:pt x="524688" y="50065"/>
                    <a:pt x="522133" y="52891"/>
                  </a:cubicBezTo>
                  <a:cubicBezTo>
                    <a:pt x="519650" y="55654"/>
                    <a:pt x="518171" y="59515"/>
                    <a:pt x="517684" y="64483"/>
                  </a:cubicBezTo>
                  <a:lnTo>
                    <a:pt x="545928" y="64483"/>
                  </a:lnTo>
                  <a:cubicBezTo>
                    <a:pt x="545855" y="59794"/>
                    <a:pt x="544758" y="55996"/>
                    <a:pt x="542617" y="53098"/>
                  </a:cubicBezTo>
                  <a:cubicBezTo>
                    <a:pt x="540475" y="50138"/>
                    <a:pt x="537103" y="48647"/>
                    <a:pt x="532478" y="48647"/>
                  </a:cubicBezTo>
                  <a:close/>
                  <a:moveTo>
                    <a:pt x="527099" y="34985"/>
                  </a:moveTo>
                  <a:cubicBezTo>
                    <a:pt x="526199" y="33473"/>
                    <a:pt x="524999" y="31776"/>
                    <a:pt x="523478" y="29913"/>
                  </a:cubicBezTo>
                  <a:cubicBezTo>
                    <a:pt x="521957" y="28050"/>
                    <a:pt x="520374" y="26228"/>
                    <a:pt x="518719" y="24427"/>
                  </a:cubicBezTo>
                  <a:cubicBezTo>
                    <a:pt x="517064" y="22636"/>
                    <a:pt x="515616" y="21084"/>
                    <a:pt x="514374" y="19769"/>
                  </a:cubicBezTo>
                  <a:lnTo>
                    <a:pt x="514374" y="18424"/>
                  </a:lnTo>
                  <a:lnTo>
                    <a:pt x="520581" y="18424"/>
                  </a:lnTo>
                  <a:cubicBezTo>
                    <a:pt x="522371" y="19604"/>
                    <a:pt x="524233" y="21011"/>
                    <a:pt x="526168" y="22668"/>
                  </a:cubicBezTo>
                  <a:cubicBezTo>
                    <a:pt x="528103" y="24324"/>
                    <a:pt x="529923" y="26083"/>
                    <a:pt x="531651" y="27946"/>
                  </a:cubicBezTo>
                  <a:cubicBezTo>
                    <a:pt x="533513" y="26083"/>
                    <a:pt x="535406" y="24324"/>
                    <a:pt x="537341" y="22668"/>
                  </a:cubicBezTo>
                  <a:cubicBezTo>
                    <a:pt x="539275" y="21011"/>
                    <a:pt x="541138" y="19604"/>
                    <a:pt x="542927" y="18424"/>
                  </a:cubicBezTo>
                  <a:lnTo>
                    <a:pt x="549341" y="18424"/>
                  </a:lnTo>
                  <a:lnTo>
                    <a:pt x="549341" y="19769"/>
                  </a:lnTo>
                  <a:cubicBezTo>
                    <a:pt x="548028" y="21084"/>
                    <a:pt x="546517" y="22636"/>
                    <a:pt x="544789" y="24427"/>
                  </a:cubicBezTo>
                  <a:cubicBezTo>
                    <a:pt x="543134" y="26228"/>
                    <a:pt x="541510" y="28050"/>
                    <a:pt x="539927" y="29913"/>
                  </a:cubicBezTo>
                  <a:cubicBezTo>
                    <a:pt x="538406" y="31776"/>
                    <a:pt x="537237" y="33473"/>
                    <a:pt x="536410" y="34985"/>
                  </a:cubicBezTo>
                  <a:lnTo>
                    <a:pt x="527099" y="34985"/>
                  </a:lnTo>
                  <a:close/>
                  <a:moveTo>
                    <a:pt x="568843" y="27222"/>
                  </a:moveTo>
                  <a:cubicBezTo>
                    <a:pt x="568843" y="25224"/>
                    <a:pt x="569360" y="23775"/>
                    <a:pt x="570394" y="22874"/>
                  </a:cubicBezTo>
                  <a:cubicBezTo>
                    <a:pt x="571429" y="21912"/>
                    <a:pt x="572701" y="21425"/>
                    <a:pt x="574222" y="21425"/>
                  </a:cubicBezTo>
                  <a:cubicBezTo>
                    <a:pt x="575598" y="21425"/>
                    <a:pt x="576808" y="21912"/>
                    <a:pt x="577843" y="22874"/>
                  </a:cubicBezTo>
                  <a:cubicBezTo>
                    <a:pt x="578940" y="23775"/>
                    <a:pt x="579498" y="25224"/>
                    <a:pt x="579498" y="27222"/>
                  </a:cubicBezTo>
                  <a:cubicBezTo>
                    <a:pt x="579498" y="29230"/>
                    <a:pt x="578940" y="30710"/>
                    <a:pt x="577843" y="31672"/>
                  </a:cubicBezTo>
                  <a:cubicBezTo>
                    <a:pt x="576808" y="32573"/>
                    <a:pt x="575598" y="33018"/>
                    <a:pt x="574222" y="33018"/>
                  </a:cubicBezTo>
                  <a:cubicBezTo>
                    <a:pt x="572701" y="33018"/>
                    <a:pt x="571429" y="32573"/>
                    <a:pt x="570394" y="31672"/>
                  </a:cubicBezTo>
                  <a:cubicBezTo>
                    <a:pt x="569360" y="30710"/>
                    <a:pt x="568843" y="29230"/>
                    <a:pt x="568843" y="27222"/>
                  </a:cubicBezTo>
                  <a:close/>
                  <a:moveTo>
                    <a:pt x="563049" y="122549"/>
                  </a:moveTo>
                  <a:cubicBezTo>
                    <a:pt x="561249" y="122549"/>
                    <a:pt x="559697" y="122415"/>
                    <a:pt x="558394" y="122135"/>
                  </a:cubicBezTo>
                  <a:cubicBezTo>
                    <a:pt x="557080" y="121928"/>
                    <a:pt x="555973" y="121659"/>
                    <a:pt x="555083" y="121307"/>
                  </a:cubicBezTo>
                  <a:lnTo>
                    <a:pt x="555083" y="113958"/>
                  </a:lnTo>
                  <a:cubicBezTo>
                    <a:pt x="556118" y="114311"/>
                    <a:pt x="557183" y="114548"/>
                    <a:pt x="558290" y="114683"/>
                  </a:cubicBezTo>
                  <a:cubicBezTo>
                    <a:pt x="559387" y="114890"/>
                    <a:pt x="560597" y="114994"/>
                    <a:pt x="561911" y="114994"/>
                  </a:cubicBezTo>
                  <a:cubicBezTo>
                    <a:pt x="564115" y="114994"/>
                    <a:pt x="565946" y="114373"/>
                    <a:pt x="567394" y="113131"/>
                  </a:cubicBezTo>
                  <a:cubicBezTo>
                    <a:pt x="568843" y="111961"/>
                    <a:pt x="569567" y="109684"/>
                    <a:pt x="569567" y="106299"/>
                  </a:cubicBezTo>
                  <a:lnTo>
                    <a:pt x="569567" y="42230"/>
                  </a:lnTo>
                  <a:lnTo>
                    <a:pt x="578671" y="42230"/>
                  </a:lnTo>
                  <a:lnTo>
                    <a:pt x="578671" y="105989"/>
                  </a:lnTo>
                  <a:cubicBezTo>
                    <a:pt x="578671" y="111164"/>
                    <a:pt x="577429" y="115201"/>
                    <a:pt x="574946" y="118099"/>
                  </a:cubicBezTo>
                  <a:cubicBezTo>
                    <a:pt x="572464" y="121069"/>
                    <a:pt x="568491" y="122549"/>
                    <a:pt x="563049" y="122549"/>
                  </a:cubicBezTo>
                  <a:close/>
                  <a:moveTo>
                    <a:pt x="644447" y="69866"/>
                  </a:moveTo>
                  <a:cubicBezTo>
                    <a:pt x="644447" y="79046"/>
                    <a:pt x="642098" y="86157"/>
                    <a:pt x="637412" y="91188"/>
                  </a:cubicBezTo>
                  <a:cubicBezTo>
                    <a:pt x="632788" y="96228"/>
                    <a:pt x="626508" y="98743"/>
                    <a:pt x="618583" y="98743"/>
                  </a:cubicBezTo>
                  <a:cubicBezTo>
                    <a:pt x="613679" y="98743"/>
                    <a:pt x="609304" y="97646"/>
                    <a:pt x="605445" y="95431"/>
                  </a:cubicBezTo>
                  <a:cubicBezTo>
                    <a:pt x="601648" y="93154"/>
                    <a:pt x="598648" y="89883"/>
                    <a:pt x="596444" y="85598"/>
                  </a:cubicBezTo>
                  <a:cubicBezTo>
                    <a:pt x="594230" y="81251"/>
                    <a:pt x="593134" y="76014"/>
                    <a:pt x="593134" y="69866"/>
                  </a:cubicBezTo>
                  <a:cubicBezTo>
                    <a:pt x="593134" y="60695"/>
                    <a:pt x="595410" y="53615"/>
                    <a:pt x="599962" y="48647"/>
                  </a:cubicBezTo>
                  <a:cubicBezTo>
                    <a:pt x="604576" y="43679"/>
                    <a:pt x="610886" y="41195"/>
                    <a:pt x="618894" y="41195"/>
                  </a:cubicBezTo>
                  <a:cubicBezTo>
                    <a:pt x="623859" y="41195"/>
                    <a:pt x="628267" y="42333"/>
                    <a:pt x="632136" y="44610"/>
                  </a:cubicBezTo>
                  <a:cubicBezTo>
                    <a:pt x="635995" y="46825"/>
                    <a:pt x="638995" y="50065"/>
                    <a:pt x="641136" y="54340"/>
                  </a:cubicBezTo>
                  <a:cubicBezTo>
                    <a:pt x="643340" y="58552"/>
                    <a:pt x="644447" y="63728"/>
                    <a:pt x="644447" y="69866"/>
                  </a:cubicBezTo>
                  <a:close/>
                  <a:moveTo>
                    <a:pt x="602548" y="69866"/>
                  </a:moveTo>
                  <a:cubicBezTo>
                    <a:pt x="602548" y="76428"/>
                    <a:pt x="603821" y="81634"/>
                    <a:pt x="606376" y="85495"/>
                  </a:cubicBezTo>
                  <a:cubicBezTo>
                    <a:pt x="608993" y="89293"/>
                    <a:pt x="613131" y="91188"/>
                    <a:pt x="618790" y="91188"/>
                  </a:cubicBezTo>
                  <a:cubicBezTo>
                    <a:pt x="624377" y="91188"/>
                    <a:pt x="628474" y="89293"/>
                    <a:pt x="631101" y="85495"/>
                  </a:cubicBezTo>
                  <a:cubicBezTo>
                    <a:pt x="633719" y="81634"/>
                    <a:pt x="635033" y="76428"/>
                    <a:pt x="635033" y="69866"/>
                  </a:cubicBezTo>
                  <a:cubicBezTo>
                    <a:pt x="635033" y="63314"/>
                    <a:pt x="633719" y="58170"/>
                    <a:pt x="631101" y="54443"/>
                  </a:cubicBezTo>
                  <a:cubicBezTo>
                    <a:pt x="628474" y="50717"/>
                    <a:pt x="624335" y="48854"/>
                    <a:pt x="618687" y="48854"/>
                  </a:cubicBezTo>
                  <a:cubicBezTo>
                    <a:pt x="613028" y="48854"/>
                    <a:pt x="608921" y="50717"/>
                    <a:pt x="606376" y="54443"/>
                  </a:cubicBezTo>
                  <a:cubicBezTo>
                    <a:pt x="603821" y="58170"/>
                    <a:pt x="602548" y="63314"/>
                    <a:pt x="602548" y="69866"/>
                  </a:cubicBezTo>
                  <a:close/>
                  <a:moveTo>
                    <a:pt x="669059" y="97708"/>
                  </a:moveTo>
                  <a:lnTo>
                    <a:pt x="648057" y="42230"/>
                  </a:lnTo>
                  <a:lnTo>
                    <a:pt x="657782" y="42230"/>
                  </a:lnTo>
                  <a:lnTo>
                    <a:pt x="669576" y="74937"/>
                  </a:lnTo>
                  <a:cubicBezTo>
                    <a:pt x="670124" y="76459"/>
                    <a:pt x="670714" y="78146"/>
                    <a:pt x="671334" y="80009"/>
                  </a:cubicBezTo>
                  <a:cubicBezTo>
                    <a:pt x="671955" y="81872"/>
                    <a:pt x="672504" y="83673"/>
                    <a:pt x="672990" y="85391"/>
                  </a:cubicBezTo>
                  <a:cubicBezTo>
                    <a:pt x="673476" y="87120"/>
                    <a:pt x="673818" y="88538"/>
                    <a:pt x="674024" y="89635"/>
                  </a:cubicBezTo>
                  <a:lnTo>
                    <a:pt x="674438" y="89635"/>
                  </a:lnTo>
                  <a:cubicBezTo>
                    <a:pt x="674645" y="88538"/>
                    <a:pt x="675028" y="87120"/>
                    <a:pt x="675576" y="85391"/>
                  </a:cubicBezTo>
                  <a:cubicBezTo>
                    <a:pt x="676124" y="83601"/>
                    <a:pt x="676714" y="81810"/>
                    <a:pt x="677335" y="80009"/>
                  </a:cubicBezTo>
                  <a:cubicBezTo>
                    <a:pt x="677956" y="78146"/>
                    <a:pt x="678545" y="76459"/>
                    <a:pt x="679093" y="74937"/>
                  </a:cubicBezTo>
                  <a:lnTo>
                    <a:pt x="690887" y="42230"/>
                  </a:lnTo>
                  <a:lnTo>
                    <a:pt x="700612" y="42230"/>
                  </a:lnTo>
                  <a:lnTo>
                    <a:pt x="679507" y="97708"/>
                  </a:lnTo>
                  <a:lnTo>
                    <a:pt x="669059" y="97708"/>
                  </a:lnTo>
                  <a:close/>
                  <a:moveTo>
                    <a:pt x="714040" y="21425"/>
                  </a:moveTo>
                  <a:cubicBezTo>
                    <a:pt x="715416" y="21425"/>
                    <a:pt x="716627" y="21912"/>
                    <a:pt x="717661" y="22874"/>
                  </a:cubicBezTo>
                  <a:cubicBezTo>
                    <a:pt x="718768" y="23775"/>
                    <a:pt x="719316" y="25224"/>
                    <a:pt x="719316" y="27222"/>
                  </a:cubicBezTo>
                  <a:cubicBezTo>
                    <a:pt x="719316" y="29230"/>
                    <a:pt x="718768" y="30710"/>
                    <a:pt x="717661" y="31672"/>
                  </a:cubicBezTo>
                  <a:cubicBezTo>
                    <a:pt x="716627" y="32573"/>
                    <a:pt x="715416" y="33018"/>
                    <a:pt x="714040" y="33018"/>
                  </a:cubicBezTo>
                  <a:cubicBezTo>
                    <a:pt x="712520" y="33018"/>
                    <a:pt x="711247" y="32573"/>
                    <a:pt x="710213" y="31672"/>
                  </a:cubicBezTo>
                  <a:cubicBezTo>
                    <a:pt x="709178" y="30710"/>
                    <a:pt x="708661" y="29230"/>
                    <a:pt x="708661" y="27222"/>
                  </a:cubicBezTo>
                  <a:cubicBezTo>
                    <a:pt x="708661" y="25224"/>
                    <a:pt x="709178" y="23775"/>
                    <a:pt x="710213" y="22874"/>
                  </a:cubicBezTo>
                  <a:cubicBezTo>
                    <a:pt x="711247" y="21912"/>
                    <a:pt x="712520" y="21425"/>
                    <a:pt x="714040" y="21425"/>
                  </a:cubicBezTo>
                  <a:close/>
                  <a:moveTo>
                    <a:pt x="718489" y="42230"/>
                  </a:moveTo>
                  <a:lnTo>
                    <a:pt x="718489" y="97708"/>
                  </a:lnTo>
                  <a:lnTo>
                    <a:pt x="709385" y="97708"/>
                  </a:lnTo>
                  <a:lnTo>
                    <a:pt x="709385" y="42230"/>
                  </a:lnTo>
                  <a:lnTo>
                    <a:pt x="718489" y="42230"/>
                  </a:lnTo>
                  <a:close/>
                  <a:moveTo>
                    <a:pt x="758298" y="98743"/>
                  </a:moveTo>
                  <a:cubicBezTo>
                    <a:pt x="753332" y="98743"/>
                    <a:pt x="748956" y="97750"/>
                    <a:pt x="745159" y="95742"/>
                  </a:cubicBezTo>
                  <a:cubicBezTo>
                    <a:pt x="741373" y="93744"/>
                    <a:pt x="738373" y="90639"/>
                    <a:pt x="736159" y="86426"/>
                  </a:cubicBezTo>
                  <a:cubicBezTo>
                    <a:pt x="734028" y="82224"/>
                    <a:pt x="732952" y="76842"/>
                    <a:pt x="732952" y="70279"/>
                  </a:cubicBezTo>
                  <a:cubicBezTo>
                    <a:pt x="732952" y="63448"/>
                    <a:pt x="734059" y="57900"/>
                    <a:pt x="736262" y="53615"/>
                  </a:cubicBezTo>
                  <a:cubicBezTo>
                    <a:pt x="738538" y="49341"/>
                    <a:pt x="741642" y="46204"/>
                    <a:pt x="745573" y="44196"/>
                  </a:cubicBezTo>
                  <a:cubicBezTo>
                    <a:pt x="749504" y="42199"/>
                    <a:pt x="753953" y="41195"/>
                    <a:pt x="758919" y="41195"/>
                  </a:cubicBezTo>
                  <a:cubicBezTo>
                    <a:pt x="761681" y="41195"/>
                    <a:pt x="764371" y="41505"/>
                    <a:pt x="766988" y="42126"/>
                  </a:cubicBezTo>
                  <a:cubicBezTo>
                    <a:pt x="769678" y="42685"/>
                    <a:pt x="771850" y="43368"/>
                    <a:pt x="773506" y="44196"/>
                  </a:cubicBezTo>
                  <a:lnTo>
                    <a:pt x="770713" y="51752"/>
                  </a:lnTo>
                  <a:cubicBezTo>
                    <a:pt x="769057" y="51131"/>
                    <a:pt x="767133" y="50552"/>
                    <a:pt x="764919" y="49993"/>
                  </a:cubicBezTo>
                  <a:cubicBezTo>
                    <a:pt x="762716" y="49444"/>
                    <a:pt x="760647" y="49165"/>
                    <a:pt x="758712" y="49165"/>
                  </a:cubicBezTo>
                  <a:cubicBezTo>
                    <a:pt x="747818" y="49165"/>
                    <a:pt x="742366" y="56172"/>
                    <a:pt x="742366" y="70176"/>
                  </a:cubicBezTo>
                  <a:cubicBezTo>
                    <a:pt x="742366" y="76873"/>
                    <a:pt x="743680" y="82017"/>
                    <a:pt x="746297" y="85598"/>
                  </a:cubicBezTo>
                  <a:cubicBezTo>
                    <a:pt x="748987" y="89117"/>
                    <a:pt x="752960" y="90877"/>
                    <a:pt x="758195" y="90877"/>
                  </a:cubicBezTo>
                  <a:cubicBezTo>
                    <a:pt x="761164" y="90877"/>
                    <a:pt x="763822" y="90567"/>
                    <a:pt x="766161" y="89946"/>
                  </a:cubicBezTo>
                  <a:cubicBezTo>
                    <a:pt x="768509" y="89325"/>
                    <a:pt x="770650" y="88569"/>
                    <a:pt x="772575" y="87668"/>
                  </a:cubicBezTo>
                  <a:lnTo>
                    <a:pt x="772575" y="95742"/>
                  </a:lnTo>
                  <a:cubicBezTo>
                    <a:pt x="770713" y="96715"/>
                    <a:pt x="768643" y="97439"/>
                    <a:pt x="766367" y="97915"/>
                  </a:cubicBezTo>
                  <a:cubicBezTo>
                    <a:pt x="764164" y="98474"/>
                    <a:pt x="761474" y="98743"/>
                    <a:pt x="758298" y="98743"/>
                  </a:cubicBezTo>
                  <a:close/>
                  <a:moveTo>
                    <a:pt x="807180" y="41195"/>
                  </a:moveTo>
                  <a:cubicBezTo>
                    <a:pt x="811867" y="41195"/>
                    <a:pt x="815943" y="42230"/>
                    <a:pt x="819388" y="44300"/>
                  </a:cubicBezTo>
                  <a:cubicBezTo>
                    <a:pt x="822833" y="46370"/>
                    <a:pt x="825460" y="49309"/>
                    <a:pt x="827250" y="53098"/>
                  </a:cubicBezTo>
                  <a:cubicBezTo>
                    <a:pt x="829112" y="56824"/>
                    <a:pt x="830043" y="61213"/>
                    <a:pt x="830043" y="66243"/>
                  </a:cubicBezTo>
                  <a:lnTo>
                    <a:pt x="830043" y="71729"/>
                  </a:lnTo>
                  <a:lnTo>
                    <a:pt x="792076" y="71729"/>
                  </a:lnTo>
                  <a:cubicBezTo>
                    <a:pt x="792210" y="78011"/>
                    <a:pt x="793804" y="82804"/>
                    <a:pt x="796835" y="86116"/>
                  </a:cubicBezTo>
                  <a:cubicBezTo>
                    <a:pt x="799938" y="89366"/>
                    <a:pt x="804252" y="90980"/>
                    <a:pt x="809766" y="90980"/>
                  </a:cubicBezTo>
                  <a:cubicBezTo>
                    <a:pt x="813284" y="90980"/>
                    <a:pt x="816388" y="90670"/>
                    <a:pt x="819077" y="90049"/>
                  </a:cubicBezTo>
                  <a:cubicBezTo>
                    <a:pt x="821839" y="89366"/>
                    <a:pt x="824664" y="88393"/>
                    <a:pt x="827561" y="87151"/>
                  </a:cubicBezTo>
                  <a:lnTo>
                    <a:pt x="827561" y="95121"/>
                  </a:lnTo>
                  <a:cubicBezTo>
                    <a:pt x="824736" y="96363"/>
                    <a:pt x="821943" y="97263"/>
                    <a:pt x="819181" y="97812"/>
                  </a:cubicBezTo>
                  <a:cubicBezTo>
                    <a:pt x="816419" y="98433"/>
                    <a:pt x="813149" y="98743"/>
                    <a:pt x="809353" y="98743"/>
                  </a:cubicBezTo>
                  <a:cubicBezTo>
                    <a:pt x="804045" y="98743"/>
                    <a:pt x="799390" y="97677"/>
                    <a:pt x="795387" y="95535"/>
                  </a:cubicBezTo>
                  <a:cubicBezTo>
                    <a:pt x="791383" y="93402"/>
                    <a:pt x="788248" y="90225"/>
                    <a:pt x="785972" y="86012"/>
                  </a:cubicBezTo>
                  <a:cubicBezTo>
                    <a:pt x="783768" y="81810"/>
                    <a:pt x="782662" y="76593"/>
                    <a:pt x="782662" y="70383"/>
                  </a:cubicBezTo>
                  <a:cubicBezTo>
                    <a:pt x="782662" y="64318"/>
                    <a:pt x="783665" y="59101"/>
                    <a:pt x="785662" y="54754"/>
                  </a:cubicBezTo>
                  <a:cubicBezTo>
                    <a:pt x="787731" y="50407"/>
                    <a:pt x="790596" y="47064"/>
                    <a:pt x="794248" y="44714"/>
                  </a:cubicBezTo>
                  <a:cubicBezTo>
                    <a:pt x="797973" y="42375"/>
                    <a:pt x="802287" y="41195"/>
                    <a:pt x="807180" y="41195"/>
                  </a:cubicBezTo>
                  <a:close/>
                  <a:moveTo>
                    <a:pt x="807077" y="48647"/>
                  </a:moveTo>
                  <a:cubicBezTo>
                    <a:pt x="802732" y="48647"/>
                    <a:pt x="799287" y="50065"/>
                    <a:pt x="796731" y="52891"/>
                  </a:cubicBezTo>
                  <a:cubicBezTo>
                    <a:pt x="794248" y="55654"/>
                    <a:pt x="792769" y="59515"/>
                    <a:pt x="792283" y="64483"/>
                  </a:cubicBezTo>
                  <a:lnTo>
                    <a:pt x="820526" y="64483"/>
                  </a:lnTo>
                  <a:cubicBezTo>
                    <a:pt x="820453" y="59794"/>
                    <a:pt x="819357" y="55996"/>
                    <a:pt x="817215" y="53098"/>
                  </a:cubicBezTo>
                  <a:cubicBezTo>
                    <a:pt x="815074" y="50138"/>
                    <a:pt x="811701" y="48647"/>
                    <a:pt x="807077" y="48647"/>
                  </a:cubicBezTo>
                  <a:close/>
                </a:path>
              </a:pathLst>
            </a:custGeom>
            <a:solidFill>
              <a:srgbClr val="3566FC"/>
            </a:solidFill>
            <a:ln w="103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Z"/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69BC77F0-ADDE-D24E-EE88-5CB4A9B05C79}"/>
              </a:ext>
            </a:extLst>
          </p:cNvPr>
          <p:cNvGrpSpPr/>
          <p:nvPr/>
        </p:nvGrpSpPr>
        <p:grpSpPr>
          <a:xfrm>
            <a:off x="7194309" y="4055390"/>
            <a:ext cx="770195" cy="743419"/>
            <a:chOff x="7194309" y="4055390"/>
            <a:chExt cx="770195" cy="743419"/>
          </a:xfrm>
        </p:grpSpPr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C7046ABF-8FC4-6AB3-3886-99B40CEA211D}"/>
                </a:ext>
              </a:extLst>
            </p:cNvPr>
            <p:cNvGrpSpPr/>
            <p:nvPr/>
          </p:nvGrpSpPr>
          <p:grpSpPr>
            <a:xfrm>
              <a:off x="7194309" y="4055390"/>
              <a:ext cx="770195" cy="743419"/>
              <a:chOff x="5717767" y="2629132"/>
              <a:chExt cx="770195" cy="743419"/>
            </a:xfrm>
          </p:grpSpPr>
          <p:sp>
            <p:nvSpPr>
              <p:cNvPr id="224" name="Rounded Rectangle 223">
                <a:hlinkClick r:id="rId13"/>
                <a:extLst>
                  <a:ext uri="{FF2B5EF4-FFF2-40B4-BE49-F238E27FC236}">
                    <a16:creationId xmlns:a16="http://schemas.microsoft.com/office/drawing/2014/main" id="{E9D26068-7511-39B4-F2B9-7A743DB3F289}"/>
                  </a:ext>
                </a:extLst>
              </p:cNvPr>
              <p:cNvSpPr/>
              <p:nvPr/>
            </p:nvSpPr>
            <p:spPr>
              <a:xfrm>
                <a:off x="5717767" y="2629132"/>
                <a:ext cx="770195" cy="549242"/>
              </a:xfrm>
              <a:prstGeom prst="roundRect">
                <a:avLst>
                  <a:gd name="adj" fmla="val 1765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Z"/>
              </a:p>
            </p:txBody>
          </p:sp>
          <p:sp>
            <p:nvSpPr>
              <p:cNvPr id="225" name="Triangle 224">
                <a:hlinkClick r:id="rId13"/>
                <a:extLst>
                  <a:ext uri="{FF2B5EF4-FFF2-40B4-BE49-F238E27FC236}">
                    <a16:creationId xmlns:a16="http://schemas.microsoft.com/office/drawing/2014/main" id="{49B4ADEE-403F-85FC-5646-8D397608B9D1}"/>
                  </a:ext>
                </a:extLst>
              </p:cNvPr>
              <p:cNvSpPr/>
              <p:nvPr/>
            </p:nvSpPr>
            <p:spPr>
              <a:xfrm rot="10800000">
                <a:off x="5953718" y="3178374"/>
                <a:ext cx="313446" cy="194177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Z"/>
              </a:p>
            </p:txBody>
          </p:sp>
        </p:grpSp>
        <p:sp>
          <p:nvSpPr>
            <p:cNvPr id="223" name="Freeform 222">
              <a:hlinkClick r:id="rId13"/>
              <a:extLst>
                <a:ext uri="{FF2B5EF4-FFF2-40B4-BE49-F238E27FC236}">
                  <a16:creationId xmlns:a16="http://schemas.microsoft.com/office/drawing/2014/main" id="{0803853D-A48C-5EDA-7A7E-4BF374753564}"/>
                </a:ext>
              </a:extLst>
            </p:cNvPr>
            <p:cNvSpPr/>
            <p:nvPr/>
          </p:nvSpPr>
          <p:spPr>
            <a:xfrm>
              <a:off x="7414201" y="4294798"/>
              <a:ext cx="313838" cy="98329"/>
            </a:xfrm>
            <a:custGeom>
              <a:avLst/>
              <a:gdLst>
                <a:gd name="connsiteX0" fmla="*/ 7656 w 313838"/>
                <a:gd name="connsiteY0" fmla="*/ 98329 h 98329"/>
                <a:gd name="connsiteX1" fmla="*/ 3311 w 313838"/>
                <a:gd name="connsiteY1" fmla="*/ 97915 h 98329"/>
                <a:gd name="connsiteX2" fmla="*/ 0 w 313838"/>
                <a:gd name="connsiteY2" fmla="*/ 96984 h 98329"/>
                <a:gd name="connsiteX3" fmla="*/ 0 w 313838"/>
                <a:gd name="connsiteY3" fmla="*/ 89117 h 98329"/>
                <a:gd name="connsiteX4" fmla="*/ 3517 w 313838"/>
                <a:gd name="connsiteY4" fmla="*/ 89842 h 98329"/>
                <a:gd name="connsiteX5" fmla="*/ 7449 w 313838"/>
                <a:gd name="connsiteY5" fmla="*/ 90152 h 98329"/>
                <a:gd name="connsiteX6" fmla="*/ 12311 w 313838"/>
                <a:gd name="connsiteY6" fmla="*/ 89117 h 98329"/>
                <a:gd name="connsiteX7" fmla="*/ 16139 w 313838"/>
                <a:gd name="connsiteY7" fmla="*/ 85495 h 98329"/>
                <a:gd name="connsiteX8" fmla="*/ 17587 w 313838"/>
                <a:gd name="connsiteY8" fmla="*/ 78249 h 98329"/>
                <a:gd name="connsiteX9" fmla="*/ 17587 w 313838"/>
                <a:gd name="connsiteY9" fmla="*/ 4761 h 98329"/>
                <a:gd name="connsiteX10" fmla="*/ 26898 w 313838"/>
                <a:gd name="connsiteY10" fmla="*/ 4761 h 98329"/>
                <a:gd name="connsiteX11" fmla="*/ 26898 w 313838"/>
                <a:gd name="connsiteY11" fmla="*/ 77525 h 98329"/>
                <a:gd name="connsiteX12" fmla="*/ 21622 w 313838"/>
                <a:gd name="connsiteY12" fmla="*/ 93258 h 98329"/>
                <a:gd name="connsiteX13" fmla="*/ 7656 w 313838"/>
                <a:gd name="connsiteY13" fmla="*/ 98329 h 98329"/>
                <a:gd name="connsiteX14" fmla="*/ 49803 w 313838"/>
                <a:gd name="connsiteY14" fmla="*/ 2380 h 98329"/>
                <a:gd name="connsiteX15" fmla="*/ 53424 w 313838"/>
                <a:gd name="connsiteY15" fmla="*/ 3830 h 98329"/>
                <a:gd name="connsiteX16" fmla="*/ 55079 w 313838"/>
                <a:gd name="connsiteY16" fmla="*/ 8177 h 98329"/>
                <a:gd name="connsiteX17" fmla="*/ 53424 w 313838"/>
                <a:gd name="connsiteY17" fmla="*/ 12628 h 98329"/>
                <a:gd name="connsiteX18" fmla="*/ 49803 w 313838"/>
                <a:gd name="connsiteY18" fmla="*/ 13973 h 98329"/>
                <a:gd name="connsiteX19" fmla="*/ 45975 w 313838"/>
                <a:gd name="connsiteY19" fmla="*/ 12628 h 98329"/>
                <a:gd name="connsiteX20" fmla="*/ 44423 w 313838"/>
                <a:gd name="connsiteY20" fmla="*/ 8177 h 98329"/>
                <a:gd name="connsiteX21" fmla="*/ 45975 w 313838"/>
                <a:gd name="connsiteY21" fmla="*/ 3830 h 98329"/>
                <a:gd name="connsiteX22" fmla="*/ 49803 w 313838"/>
                <a:gd name="connsiteY22" fmla="*/ 2380 h 98329"/>
                <a:gd name="connsiteX23" fmla="*/ 54251 w 313838"/>
                <a:gd name="connsiteY23" fmla="*/ 23185 h 98329"/>
                <a:gd name="connsiteX24" fmla="*/ 54251 w 313838"/>
                <a:gd name="connsiteY24" fmla="*/ 78664 h 98329"/>
                <a:gd name="connsiteX25" fmla="*/ 45147 w 313838"/>
                <a:gd name="connsiteY25" fmla="*/ 78664 h 98329"/>
                <a:gd name="connsiteX26" fmla="*/ 45147 w 313838"/>
                <a:gd name="connsiteY26" fmla="*/ 23185 h 98329"/>
                <a:gd name="connsiteX27" fmla="*/ 54251 w 313838"/>
                <a:gd name="connsiteY27" fmla="*/ 23185 h 98329"/>
                <a:gd name="connsiteX28" fmla="*/ 80932 w 313838"/>
                <a:gd name="connsiteY28" fmla="*/ 0 h 98329"/>
                <a:gd name="connsiteX29" fmla="*/ 80932 w 313838"/>
                <a:gd name="connsiteY29" fmla="*/ 23081 h 98329"/>
                <a:gd name="connsiteX30" fmla="*/ 80415 w 313838"/>
                <a:gd name="connsiteY30" fmla="*/ 30844 h 98329"/>
                <a:gd name="connsiteX31" fmla="*/ 81036 w 313838"/>
                <a:gd name="connsiteY31" fmla="*/ 30844 h 98329"/>
                <a:gd name="connsiteX32" fmla="*/ 88277 w 313838"/>
                <a:gd name="connsiteY32" fmla="*/ 24427 h 98329"/>
                <a:gd name="connsiteX33" fmla="*/ 98312 w 313838"/>
                <a:gd name="connsiteY33" fmla="*/ 22253 h 98329"/>
                <a:gd name="connsiteX34" fmla="*/ 113417 w 313838"/>
                <a:gd name="connsiteY34" fmla="*/ 27118 h 98329"/>
                <a:gd name="connsiteX35" fmla="*/ 118589 w 313838"/>
                <a:gd name="connsiteY35" fmla="*/ 42540 h 98329"/>
                <a:gd name="connsiteX36" fmla="*/ 118589 w 313838"/>
                <a:gd name="connsiteY36" fmla="*/ 78664 h 98329"/>
                <a:gd name="connsiteX37" fmla="*/ 109589 w 313838"/>
                <a:gd name="connsiteY37" fmla="*/ 78664 h 98329"/>
                <a:gd name="connsiteX38" fmla="*/ 109589 w 313838"/>
                <a:gd name="connsiteY38" fmla="*/ 43161 h 98329"/>
                <a:gd name="connsiteX39" fmla="*/ 97175 w 313838"/>
                <a:gd name="connsiteY39" fmla="*/ 29809 h 98329"/>
                <a:gd name="connsiteX40" fmla="*/ 84346 w 313838"/>
                <a:gd name="connsiteY40" fmla="*/ 35088 h 98329"/>
                <a:gd name="connsiteX41" fmla="*/ 80932 w 313838"/>
                <a:gd name="connsiteY41" fmla="*/ 49993 h 98329"/>
                <a:gd name="connsiteX42" fmla="*/ 80932 w 313838"/>
                <a:gd name="connsiteY42" fmla="*/ 78664 h 98329"/>
                <a:gd name="connsiteX43" fmla="*/ 71828 w 313838"/>
                <a:gd name="connsiteY43" fmla="*/ 78664 h 98329"/>
                <a:gd name="connsiteX44" fmla="*/ 71828 w 313838"/>
                <a:gd name="connsiteY44" fmla="*/ 0 h 98329"/>
                <a:gd name="connsiteX45" fmla="*/ 80932 w 313838"/>
                <a:gd name="connsiteY45" fmla="*/ 0 h 98329"/>
                <a:gd name="connsiteX46" fmla="*/ 144877 w 313838"/>
                <a:gd name="connsiteY46" fmla="*/ 78664 h 98329"/>
                <a:gd name="connsiteX47" fmla="*/ 135773 w 313838"/>
                <a:gd name="connsiteY47" fmla="*/ 78664 h 98329"/>
                <a:gd name="connsiteX48" fmla="*/ 135773 w 313838"/>
                <a:gd name="connsiteY48" fmla="*/ 0 h 98329"/>
                <a:gd name="connsiteX49" fmla="*/ 144877 w 313838"/>
                <a:gd name="connsiteY49" fmla="*/ 0 h 98329"/>
                <a:gd name="connsiteX50" fmla="*/ 144877 w 313838"/>
                <a:gd name="connsiteY50" fmla="*/ 78664 h 98329"/>
                <a:gd name="connsiteX51" fmla="*/ 183445 w 313838"/>
                <a:gd name="connsiteY51" fmla="*/ 22253 h 98329"/>
                <a:gd name="connsiteX52" fmla="*/ 198446 w 313838"/>
                <a:gd name="connsiteY52" fmla="*/ 26704 h 98329"/>
                <a:gd name="connsiteX53" fmla="*/ 203308 w 313838"/>
                <a:gd name="connsiteY53" fmla="*/ 40884 h 98329"/>
                <a:gd name="connsiteX54" fmla="*/ 203308 w 313838"/>
                <a:gd name="connsiteY54" fmla="*/ 78664 h 98329"/>
                <a:gd name="connsiteX55" fmla="*/ 196687 w 313838"/>
                <a:gd name="connsiteY55" fmla="*/ 78664 h 98329"/>
                <a:gd name="connsiteX56" fmla="*/ 194928 w 313838"/>
                <a:gd name="connsiteY56" fmla="*/ 70797 h 98329"/>
                <a:gd name="connsiteX57" fmla="*/ 194514 w 313838"/>
                <a:gd name="connsiteY57" fmla="*/ 70797 h 98329"/>
                <a:gd name="connsiteX58" fmla="*/ 186859 w 313838"/>
                <a:gd name="connsiteY58" fmla="*/ 77525 h 98329"/>
                <a:gd name="connsiteX59" fmla="*/ 175893 w 313838"/>
                <a:gd name="connsiteY59" fmla="*/ 79698 h 98329"/>
                <a:gd name="connsiteX60" fmla="*/ 163375 w 313838"/>
                <a:gd name="connsiteY60" fmla="*/ 75765 h 98329"/>
                <a:gd name="connsiteX61" fmla="*/ 158409 w 313838"/>
                <a:gd name="connsiteY61" fmla="*/ 63241 h 98329"/>
                <a:gd name="connsiteX62" fmla="*/ 164926 w 313838"/>
                <a:gd name="connsiteY62" fmla="*/ 50510 h 98329"/>
                <a:gd name="connsiteX63" fmla="*/ 184997 w 313838"/>
                <a:gd name="connsiteY63" fmla="*/ 45542 h 98329"/>
                <a:gd name="connsiteX64" fmla="*/ 194411 w 313838"/>
                <a:gd name="connsiteY64" fmla="*/ 45231 h 98329"/>
                <a:gd name="connsiteX65" fmla="*/ 194411 w 313838"/>
                <a:gd name="connsiteY65" fmla="*/ 41919 h 98329"/>
                <a:gd name="connsiteX66" fmla="*/ 191411 w 313838"/>
                <a:gd name="connsiteY66" fmla="*/ 32293 h 98329"/>
                <a:gd name="connsiteX67" fmla="*/ 182928 w 313838"/>
                <a:gd name="connsiteY67" fmla="*/ 29602 h 98329"/>
                <a:gd name="connsiteX68" fmla="*/ 174651 w 313838"/>
                <a:gd name="connsiteY68" fmla="*/ 30948 h 98329"/>
                <a:gd name="connsiteX69" fmla="*/ 167306 w 313838"/>
                <a:gd name="connsiteY69" fmla="*/ 33846 h 98329"/>
                <a:gd name="connsiteX70" fmla="*/ 164513 w 313838"/>
                <a:gd name="connsiteY70" fmla="*/ 27015 h 98329"/>
                <a:gd name="connsiteX71" fmla="*/ 173099 w 313838"/>
                <a:gd name="connsiteY71" fmla="*/ 23703 h 98329"/>
                <a:gd name="connsiteX72" fmla="*/ 183445 w 313838"/>
                <a:gd name="connsiteY72" fmla="*/ 22253 h 98329"/>
                <a:gd name="connsiteX73" fmla="*/ 194307 w 313838"/>
                <a:gd name="connsiteY73" fmla="*/ 51545 h 98329"/>
                <a:gd name="connsiteX74" fmla="*/ 186135 w 313838"/>
                <a:gd name="connsiteY74" fmla="*/ 51856 h 98329"/>
                <a:gd name="connsiteX75" fmla="*/ 171754 w 313838"/>
                <a:gd name="connsiteY75" fmla="*/ 55168 h 98329"/>
                <a:gd name="connsiteX76" fmla="*/ 167823 w 313838"/>
                <a:gd name="connsiteY76" fmla="*/ 63345 h 98329"/>
                <a:gd name="connsiteX77" fmla="*/ 170617 w 313838"/>
                <a:gd name="connsiteY77" fmla="*/ 70176 h 98329"/>
                <a:gd name="connsiteX78" fmla="*/ 177962 w 313838"/>
                <a:gd name="connsiteY78" fmla="*/ 72350 h 98329"/>
                <a:gd name="connsiteX79" fmla="*/ 189549 w 313838"/>
                <a:gd name="connsiteY79" fmla="*/ 68520 h 98329"/>
                <a:gd name="connsiteX80" fmla="*/ 194307 w 313838"/>
                <a:gd name="connsiteY80" fmla="*/ 56513 h 98329"/>
                <a:gd name="connsiteX81" fmla="*/ 194307 w 313838"/>
                <a:gd name="connsiteY81" fmla="*/ 51545 h 98329"/>
                <a:gd name="connsiteX82" fmla="*/ 232648 w 313838"/>
                <a:gd name="connsiteY82" fmla="*/ 78664 h 98329"/>
                <a:gd name="connsiteX83" fmla="*/ 211647 w 313838"/>
                <a:gd name="connsiteY83" fmla="*/ 23185 h 98329"/>
                <a:gd name="connsiteX84" fmla="*/ 221371 w 313838"/>
                <a:gd name="connsiteY84" fmla="*/ 23185 h 98329"/>
                <a:gd name="connsiteX85" fmla="*/ 233165 w 313838"/>
                <a:gd name="connsiteY85" fmla="*/ 55892 h 98329"/>
                <a:gd name="connsiteX86" fmla="*/ 234924 w 313838"/>
                <a:gd name="connsiteY86" fmla="*/ 60964 h 98329"/>
                <a:gd name="connsiteX87" fmla="*/ 236579 w 313838"/>
                <a:gd name="connsiteY87" fmla="*/ 66347 h 98329"/>
                <a:gd name="connsiteX88" fmla="*/ 237613 w 313838"/>
                <a:gd name="connsiteY88" fmla="*/ 70590 h 98329"/>
                <a:gd name="connsiteX89" fmla="*/ 238027 w 313838"/>
                <a:gd name="connsiteY89" fmla="*/ 70590 h 98329"/>
                <a:gd name="connsiteX90" fmla="*/ 239165 w 313838"/>
                <a:gd name="connsiteY90" fmla="*/ 66347 h 98329"/>
                <a:gd name="connsiteX91" fmla="*/ 240924 w 313838"/>
                <a:gd name="connsiteY91" fmla="*/ 60964 h 98329"/>
                <a:gd name="connsiteX92" fmla="*/ 242683 w 313838"/>
                <a:gd name="connsiteY92" fmla="*/ 55892 h 98329"/>
                <a:gd name="connsiteX93" fmla="*/ 254476 w 313838"/>
                <a:gd name="connsiteY93" fmla="*/ 23185 h 98329"/>
                <a:gd name="connsiteX94" fmla="*/ 264201 w 313838"/>
                <a:gd name="connsiteY94" fmla="*/ 23185 h 98329"/>
                <a:gd name="connsiteX95" fmla="*/ 243096 w 313838"/>
                <a:gd name="connsiteY95" fmla="*/ 78664 h 98329"/>
                <a:gd name="connsiteX96" fmla="*/ 232648 w 313838"/>
                <a:gd name="connsiteY96" fmla="*/ 78664 h 98329"/>
                <a:gd name="connsiteX97" fmla="*/ 293975 w 313838"/>
                <a:gd name="connsiteY97" fmla="*/ 22253 h 98329"/>
                <a:gd name="connsiteX98" fmla="*/ 308976 w 313838"/>
                <a:gd name="connsiteY98" fmla="*/ 26704 h 98329"/>
                <a:gd name="connsiteX99" fmla="*/ 313838 w 313838"/>
                <a:gd name="connsiteY99" fmla="*/ 40884 h 98329"/>
                <a:gd name="connsiteX100" fmla="*/ 313838 w 313838"/>
                <a:gd name="connsiteY100" fmla="*/ 78664 h 98329"/>
                <a:gd name="connsiteX101" fmla="*/ 307217 w 313838"/>
                <a:gd name="connsiteY101" fmla="*/ 78664 h 98329"/>
                <a:gd name="connsiteX102" fmla="*/ 305459 w 313838"/>
                <a:gd name="connsiteY102" fmla="*/ 70797 h 98329"/>
                <a:gd name="connsiteX103" fmla="*/ 305045 w 313838"/>
                <a:gd name="connsiteY103" fmla="*/ 70797 h 98329"/>
                <a:gd name="connsiteX104" fmla="*/ 297389 w 313838"/>
                <a:gd name="connsiteY104" fmla="*/ 77525 h 98329"/>
                <a:gd name="connsiteX105" fmla="*/ 286423 w 313838"/>
                <a:gd name="connsiteY105" fmla="*/ 79698 h 98329"/>
                <a:gd name="connsiteX106" fmla="*/ 273905 w 313838"/>
                <a:gd name="connsiteY106" fmla="*/ 75765 h 98329"/>
                <a:gd name="connsiteX107" fmla="*/ 268939 w 313838"/>
                <a:gd name="connsiteY107" fmla="*/ 63241 h 98329"/>
                <a:gd name="connsiteX108" fmla="*/ 275457 w 313838"/>
                <a:gd name="connsiteY108" fmla="*/ 50510 h 98329"/>
                <a:gd name="connsiteX109" fmla="*/ 295527 w 313838"/>
                <a:gd name="connsiteY109" fmla="*/ 45542 h 98329"/>
                <a:gd name="connsiteX110" fmla="*/ 304941 w 313838"/>
                <a:gd name="connsiteY110" fmla="*/ 45231 h 98329"/>
                <a:gd name="connsiteX111" fmla="*/ 304941 w 313838"/>
                <a:gd name="connsiteY111" fmla="*/ 41919 h 98329"/>
                <a:gd name="connsiteX112" fmla="*/ 301941 w 313838"/>
                <a:gd name="connsiteY112" fmla="*/ 32293 h 98329"/>
                <a:gd name="connsiteX113" fmla="*/ 293458 w 313838"/>
                <a:gd name="connsiteY113" fmla="*/ 29602 h 98329"/>
                <a:gd name="connsiteX114" fmla="*/ 285182 w 313838"/>
                <a:gd name="connsiteY114" fmla="*/ 30948 h 98329"/>
                <a:gd name="connsiteX115" fmla="*/ 277836 w 313838"/>
                <a:gd name="connsiteY115" fmla="*/ 33846 h 98329"/>
                <a:gd name="connsiteX116" fmla="*/ 275043 w 313838"/>
                <a:gd name="connsiteY116" fmla="*/ 27015 h 98329"/>
                <a:gd name="connsiteX117" fmla="*/ 283630 w 313838"/>
                <a:gd name="connsiteY117" fmla="*/ 23703 h 98329"/>
                <a:gd name="connsiteX118" fmla="*/ 293975 w 313838"/>
                <a:gd name="connsiteY118" fmla="*/ 22253 h 98329"/>
                <a:gd name="connsiteX119" fmla="*/ 304838 w 313838"/>
                <a:gd name="connsiteY119" fmla="*/ 51545 h 98329"/>
                <a:gd name="connsiteX120" fmla="*/ 296665 w 313838"/>
                <a:gd name="connsiteY120" fmla="*/ 51856 h 98329"/>
                <a:gd name="connsiteX121" fmla="*/ 282285 w 313838"/>
                <a:gd name="connsiteY121" fmla="*/ 55168 h 98329"/>
                <a:gd name="connsiteX122" fmla="*/ 278354 w 313838"/>
                <a:gd name="connsiteY122" fmla="*/ 63345 h 98329"/>
                <a:gd name="connsiteX123" fmla="*/ 281147 w 313838"/>
                <a:gd name="connsiteY123" fmla="*/ 70176 h 98329"/>
                <a:gd name="connsiteX124" fmla="*/ 288492 w 313838"/>
                <a:gd name="connsiteY124" fmla="*/ 72350 h 98329"/>
                <a:gd name="connsiteX125" fmla="*/ 300079 w 313838"/>
                <a:gd name="connsiteY125" fmla="*/ 68520 h 98329"/>
                <a:gd name="connsiteX126" fmla="*/ 304838 w 313838"/>
                <a:gd name="connsiteY126" fmla="*/ 56513 h 98329"/>
                <a:gd name="connsiteX127" fmla="*/ 304838 w 313838"/>
                <a:gd name="connsiteY127" fmla="*/ 51545 h 98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313838" h="98329">
                  <a:moveTo>
                    <a:pt x="7656" y="98329"/>
                  </a:moveTo>
                  <a:cubicBezTo>
                    <a:pt x="6000" y="98329"/>
                    <a:pt x="4552" y="98195"/>
                    <a:pt x="3311" y="97915"/>
                  </a:cubicBezTo>
                  <a:cubicBezTo>
                    <a:pt x="2069" y="97708"/>
                    <a:pt x="962" y="97398"/>
                    <a:pt x="0" y="96984"/>
                  </a:cubicBezTo>
                  <a:lnTo>
                    <a:pt x="0" y="89117"/>
                  </a:lnTo>
                  <a:cubicBezTo>
                    <a:pt x="1107" y="89469"/>
                    <a:pt x="2276" y="89707"/>
                    <a:pt x="3517" y="89842"/>
                  </a:cubicBezTo>
                  <a:cubicBezTo>
                    <a:pt x="4759" y="90049"/>
                    <a:pt x="6073" y="90152"/>
                    <a:pt x="7449" y="90152"/>
                  </a:cubicBezTo>
                  <a:cubicBezTo>
                    <a:pt x="9176" y="90152"/>
                    <a:pt x="10790" y="89811"/>
                    <a:pt x="12311" y="89117"/>
                  </a:cubicBezTo>
                  <a:cubicBezTo>
                    <a:pt x="13894" y="88434"/>
                    <a:pt x="15177" y="87223"/>
                    <a:pt x="16139" y="85495"/>
                  </a:cubicBezTo>
                  <a:cubicBezTo>
                    <a:pt x="17101" y="83839"/>
                    <a:pt x="17587" y="81427"/>
                    <a:pt x="17587" y="78249"/>
                  </a:cubicBezTo>
                  <a:lnTo>
                    <a:pt x="17587" y="4761"/>
                  </a:lnTo>
                  <a:lnTo>
                    <a:pt x="26898" y="4761"/>
                  </a:lnTo>
                  <a:lnTo>
                    <a:pt x="26898" y="77525"/>
                  </a:lnTo>
                  <a:cubicBezTo>
                    <a:pt x="26898" y="84636"/>
                    <a:pt x="25139" y="89883"/>
                    <a:pt x="21622" y="93258"/>
                  </a:cubicBezTo>
                  <a:cubicBezTo>
                    <a:pt x="18104" y="96642"/>
                    <a:pt x="13449" y="98329"/>
                    <a:pt x="7656" y="98329"/>
                  </a:cubicBezTo>
                  <a:close/>
                  <a:moveTo>
                    <a:pt x="49803" y="2380"/>
                  </a:moveTo>
                  <a:cubicBezTo>
                    <a:pt x="51189" y="2380"/>
                    <a:pt x="52389" y="2867"/>
                    <a:pt x="53424" y="3830"/>
                  </a:cubicBezTo>
                  <a:cubicBezTo>
                    <a:pt x="54531" y="4730"/>
                    <a:pt x="55079" y="6179"/>
                    <a:pt x="55079" y="8177"/>
                  </a:cubicBezTo>
                  <a:cubicBezTo>
                    <a:pt x="55079" y="10185"/>
                    <a:pt x="54531" y="11665"/>
                    <a:pt x="53424" y="12628"/>
                  </a:cubicBezTo>
                  <a:cubicBezTo>
                    <a:pt x="52389" y="13528"/>
                    <a:pt x="51189" y="13973"/>
                    <a:pt x="49803" y="13973"/>
                  </a:cubicBezTo>
                  <a:cubicBezTo>
                    <a:pt x="48292" y="13973"/>
                    <a:pt x="47010" y="13528"/>
                    <a:pt x="45975" y="12628"/>
                  </a:cubicBezTo>
                  <a:cubicBezTo>
                    <a:pt x="44940" y="11665"/>
                    <a:pt x="44423" y="10185"/>
                    <a:pt x="44423" y="8177"/>
                  </a:cubicBezTo>
                  <a:cubicBezTo>
                    <a:pt x="44423" y="6179"/>
                    <a:pt x="44940" y="4730"/>
                    <a:pt x="45975" y="3830"/>
                  </a:cubicBezTo>
                  <a:cubicBezTo>
                    <a:pt x="47010" y="2867"/>
                    <a:pt x="48292" y="2380"/>
                    <a:pt x="49803" y="2380"/>
                  </a:cubicBezTo>
                  <a:close/>
                  <a:moveTo>
                    <a:pt x="54251" y="23185"/>
                  </a:moveTo>
                  <a:lnTo>
                    <a:pt x="54251" y="78664"/>
                  </a:lnTo>
                  <a:lnTo>
                    <a:pt x="45147" y="78664"/>
                  </a:lnTo>
                  <a:lnTo>
                    <a:pt x="45147" y="23185"/>
                  </a:lnTo>
                  <a:lnTo>
                    <a:pt x="54251" y="23185"/>
                  </a:lnTo>
                  <a:close/>
                  <a:moveTo>
                    <a:pt x="80932" y="0"/>
                  </a:moveTo>
                  <a:lnTo>
                    <a:pt x="80932" y="23081"/>
                  </a:lnTo>
                  <a:cubicBezTo>
                    <a:pt x="80932" y="25845"/>
                    <a:pt x="80756" y="28433"/>
                    <a:pt x="80415" y="30844"/>
                  </a:cubicBezTo>
                  <a:lnTo>
                    <a:pt x="81036" y="30844"/>
                  </a:lnTo>
                  <a:cubicBezTo>
                    <a:pt x="82825" y="28019"/>
                    <a:pt x="85236" y="25876"/>
                    <a:pt x="88277" y="24427"/>
                  </a:cubicBezTo>
                  <a:cubicBezTo>
                    <a:pt x="91381" y="22978"/>
                    <a:pt x="94723" y="22253"/>
                    <a:pt x="98312" y="22253"/>
                  </a:cubicBezTo>
                  <a:cubicBezTo>
                    <a:pt x="104995" y="22253"/>
                    <a:pt x="110034" y="23879"/>
                    <a:pt x="113417" y="27118"/>
                  </a:cubicBezTo>
                  <a:cubicBezTo>
                    <a:pt x="116862" y="30296"/>
                    <a:pt x="118589" y="35440"/>
                    <a:pt x="118589" y="42540"/>
                  </a:cubicBezTo>
                  <a:lnTo>
                    <a:pt x="118589" y="78664"/>
                  </a:lnTo>
                  <a:lnTo>
                    <a:pt x="109589" y="78664"/>
                  </a:lnTo>
                  <a:lnTo>
                    <a:pt x="109589" y="43161"/>
                  </a:lnTo>
                  <a:cubicBezTo>
                    <a:pt x="109589" y="34260"/>
                    <a:pt x="105451" y="29809"/>
                    <a:pt x="97175" y="29809"/>
                  </a:cubicBezTo>
                  <a:cubicBezTo>
                    <a:pt x="90967" y="29809"/>
                    <a:pt x="86684" y="31569"/>
                    <a:pt x="84346" y="35088"/>
                  </a:cubicBezTo>
                  <a:cubicBezTo>
                    <a:pt x="82070" y="38545"/>
                    <a:pt x="80932" y="43513"/>
                    <a:pt x="80932" y="49993"/>
                  </a:cubicBezTo>
                  <a:lnTo>
                    <a:pt x="80932" y="78664"/>
                  </a:lnTo>
                  <a:lnTo>
                    <a:pt x="71828" y="78664"/>
                  </a:lnTo>
                  <a:lnTo>
                    <a:pt x="71828" y="0"/>
                  </a:lnTo>
                  <a:lnTo>
                    <a:pt x="80932" y="0"/>
                  </a:lnTo>
                  <a:close/>
                  <a:moveTo>
                    <a:pt x="144877" y="78664"/>
                  </a:moveTo>
                  <a:lnTo>
                    <a:pt x="135773" y="78664"/>
                  </a:lnTo>
                  <a:lnTo>
                    <a:pt x="135773" y="0"/>
                  </a:lnTo>
                  <a:lnTo>
                    <a:pt x="144877" y="0"/>
                  </a:lnTo>
                  <a:lnTo>
                    <a:pt x="144877" y="78664"/>
                  </a:lnTo>
                  <a:close/>
                  <a:moveTo>
                    <a:pt x="183445" y="22253"/>
                  </a:moveTo>
                  <a:cubicBezTo>
                    <a:pt x="190211" y="22253"/>
                    <a:pt x="195207" y="23744"/>
                    <a:pt x="198446" y="26704"/>
                  </a:cubicBezTo>
                  <a:cubicBezTo>
                    <a:pt x="201694" y="29675"/>
                    <a:pt x="203308" y="34405"/>
                    <a:pt x="203308" y="40884"/>
                  </a:cubicBezTo>
                  <a:lnTo>
                    <a:pt x="203308" y="78664"/>
                  </a:lnTo>
                  <a:lnTo>
                    <a:pt x="196687" y="78664"/>
                  </a:lnTo>
                  <a:lnTo>
                    <a:pt x="194928" y="70797"/>
                  </a:lnTo>
                  <a:lnTo>
                    <a:pt x="194514" y="70797"/>
                  </a:lnTo>
                  <a:cubicBezTo>
                    <a:pt x="192104" y="73840"/>
                    <a:pt x="189549" y="76076"/>
                    <a:pt x="186859" y="77525"/>
                  </a:cubicBezTo>
                  <a:cubicBezTo>
                    <a:pt x="184169" y="78974"/>
                    <a:pt x="180517" y="79698"/>
                    <a:pt x="175893" y="79698"/>
                  </a:cubicBezTo>
                  <a:cubicBezTo>
                    <a:pt x="170865" y="79698"/>
                    <a:pt x="166685" y="78394"/>
                    <a:pt x="163375" y="75765"/>
                  </a:cubicBezTo>
                  <a:cubicBezTo>
                    <a:pt x="160064" y="73074"/>
                    <a:pt x="158409" y="68903"/>
                    <a:pt x="158409" y="63241"/>
                  </a:cubicBezTo>
                  <a:cubicBezTo>
                    <a:pt x="158409" y="57724"/>
                    <a:pt x="160582" y="53481"/>
                    <a:pt x="164926" y="50510"/>
                  </a:cubicBezTo>
                  <a:cubicBezTo>
                    <a:pt x="169272" y="47478"/>
                    <a:pt x="175965" y="45822"/>
                    <a:pt x="184997" y="45542"/>
                  </a:cubicBezTo>
                  <a:lnTo>
                    <a:pt x="194411" y="45231"/>
                  </a:lnTo>
                  <a:lnTo>
                    <a:pt x="194411" y="41919"/>
                  </a:lnTo>
                  <a:cubicBezTo>
                    <a:pt x="194411" y="37303"/>
                    <a:pt x="193418" y="34094"/>
                    <a:pt x="191411" y="32293"/>
                  </a:cubicBezTo>
                  <a:cubicBezTo>
                    <a:pt x="189414" y="30503"/>
                    <a:pt x="186590" y="29602"/>
                    <a:pt x="182928" y="29602"/>
                  </a:cubicBezTo>
                  <a:cubicBezTo>
                    <a:pt x="180031" y="29602"/>
                    <a:pt x="177279" y="30058"/>
                    <a:pt x="174651" y="30948"/>
                  </a:cubicBezTo>
                  <a:cubicBezTo>
                    <a:pt x="172034" y="31776"/>
                    <a:pt x="169582" y="32749"/>
                    <a:pt x="167306" y="33846"/>
                  </a:cubicBezTo>
                  <a:lnTo>
                    <a:pt x="164513" y="27015"/>
                  </a:lnTo>
                  <a:cubicBezTo>
                    <a:pt x="166933" y="25711"/>
                    <a:pt x="169789" y="24603"/>
                    <a:pt x="173099" y="23703"/>
                  </a:cubicBezTo>
                  <a:cubicBezTo>
                    <a:pt x="176410" y="22740"/>
                    <a:pt x="179865" y="22253"/>
                    <a:pt x="183445" y="22253"/>
                  </a:cubicBezTo>
                  <a:close/>
                  <a:moveTo>
                    <a:pt x="194307" y="51545"/>
                  </a:moveTo>
                  <a:lnTo>
                    <a:pt x="186135" y="51856"/>
                  </a:lnTo>
                  <a:cubicBezTo>
                    <a:pt x="179244" y="52135"/>
                    <a:pt x="174444" y="53243"/>
                    <a:pt x="171754" y="55168"/>
                  </a:cubicBezTo>
                  <a:cubicBezTo>
                    <a:pt x="169137" y="57103"/>
                    <a:pt x="167823" y="59826"/>
                    <a:pt x="167823" y="63345"/>
                  </a:cubicBezTo>
                  <a:cubicBezTo>
                    <a:pt x="167823" y="66450"/>
                    <a:pt x="168754" y="68727"/>
                    <a:pt x="170617" y="70176"/>
                  </a:cubicBezTo>
                  <a:cubicBezTo>
                    <a:pt x="172551" y="71625"/>
                    <a:pt x="175003" y="72350"/>
                    <a:pt x="177962" y="72350"/>
                  </a:cubicBezTo>
                  <a:cubicBezTo>
                    <a:pt x="182586" y="72350"/>
                    <a:pt x="186445" y="71077"/>
                    <a:pt x="189549" y="68520"/>
                  </a:cubicBezTo>
                  <a:cubicBezTo>
                    <a:pt x="192725" y="65901"/>
                    <a:pt x="194307" y="61896"/>
                    <a:pt x="194307" y="56513"/>
                  </a:cubicBezTo>
                  <a:lnTo>
                    <a:pt x="194307" y="51545"/>
                  </a:lnTo>
                  <a:close/>
                  <a:moveTo>
                    <a:pt x="232648" y="78664"/>
                  </a:moveTo>
                  <a:lnTo>
                    <a:pt x="211647" y="23185"/>
                  </a:lnTo>
                  <a:lnTo>
                    <a:pt x="221371" y="23185"/>
                  </a:lnTo>
                  <a:lnTo>
                    <a:pt x="233165" y="55892"/>
                  </a:lnTo>
                  <a:cubicBezTo>
                    <a:pt x="233713" y="57414"/>
                    <a:pt x="234303" y="59101"/>
                    <a:pt x="234924" y="60964"/>
                  </a:cubicBezTo>
                  <a:cubicBezTo>
                    <a:pt x="235544" y="62827"/>
                    <a:pt x="236092" y="64628"/>
                    <a:pt x="236579" y="66347"/>
                  </a:cubicBezTo>
                  <a:cubicBezTo>
                    <a:pt x="237055" y="68075"/>
                    <a:pt x="237406" y="69493"/>
                    <a:pt x="237613" y="70590"/>
                  </a:cubicBezTo>
                  <a:lnTo>
                    <a:pt x="238027" y="70590"/>
                  </a:lnTo>
                  <a:cubicBezTo>
                    <a:pt x="238234" y="69493"/>
                    <a:pt x="238607" y="68075"/>
                    <a:pt x="239165" y="66347"/>
                  </a:cubicBezTo>
                  <a:cubicBezTo>
                    <a:pt x="239713" y="64556"/>
                    <a:pt x="240303" y="62765"/>
                    <a:pt x="240924" y="60964"/>
                  </a:cubicBezTo>
                  <a:cubicBezTo>
                    <a:pt x="241545" y="59101"/>
                    <a:pt x="242124" y="57414"/>
                    <a:pt x="242683" y="55892"/>
                  </a:cubicBezTo>
                  <a:lnTo>
                    <a:pt x="254476" y="23185"/>
                  </a:lnTo>
                  <a:lnTo>
                    <a:pt x="264201" y="23185"/>
                  </a:lnTo>
                  <a:lnTo>
                    <a:pt x="243096" y="78664"/>
                  </a:lnTo>
                  <a:lnTo>
                    <a:pt x="232648" y="78664"/>
                  </a:lnTo>
                  <a:close/>
                  <a:moveTo>
                    <a:pt x="293975" y="22253"/>
                  </a:moveTo>
                  <a:cubicBezTo>
                    <a:pt x="300731" y="22253"/>
                    <a:pt x="305738" y="23744"/>
                    <a:pt x="308976" y="26704"/>
                  </a:cubicBezTo>
                  <a:cubicBezTo>
                    <a:pt x="312214" y="29675"/>
                    <a:pt x="313838" y="34405"/>
                    <a:pt x="313838" y="40884"/>
                  </a:cubicBezTo>
                  <a:lnTo>
                    <a:pt x="313838" y="78664"/>
                  </a:lnTo>
                  <a:lnTo>
                    <a:pt x="307217" y="78664"/>
                  </a:lnTo>
                  <a:lnTo>
                    <a:pt x="305459" y="70797"/>
                  </a:lnTo>
                  <a:lnTo>
                    <a:pt x="305045" y="70797"/>
                  </a:lnTo>
                  <a:cubicBezTo>
                    <a:pt x="302634" y="73840"/>
                    <a:pt x="300079" y="76076"/>
                    <a:pt x="297389" y="77525"/>
                  </a:cubicBezTo>
                  <a:cubicBezTo>
                    <a:pt x="294699" y="78974"/>
                    <a:pt x="291047" y="79698"/>
                    <a:pt x="286423" y="79698"/>
                  </a:cubicBezTo>
                  <a:cubicBezTo>
                    <a:pt x="281385" y="79698"/>
                    <a:pt x="277216" y="78394"/>
                    <a:pt x="273905" y="75765"/>
                  </a:cubicBezTo>
                  <a:cubicBezTo>
                    <a:pt x="270595" y="73074"/>
                    <a:pt x="268939" y="68903"/>
                    <a:pt x="268939" y="63241"/>
                  </a:cubicBezTo>
                  <a:cubicBezTo>
                    <a:pt x="268939" y="57724"/>
                    <a:pt x="271112" y="53481"/>
                    <a:pt x="275457" y="50510"/>
                  </a:cubicBezTo>
                  <a:cubicBezTo>
                    <a:pt x="279802" y="47478"/>
                    <a:pt x="286495" y="45822"/>
                    <a:pt x="295527" y="45542"/>
                  </a:cubicBezTo>
                  <a:lnTo>
                    <a:pt x="304941" y="45231"/>
                  </a:lnTo>
                  <a:lnTo>
                    <a:pt x="304941" y="41919"/>
                  </a:lnTo>
                  <a:cubicBezTo>
                    <a:pt x="304941" y="37303"/>
                    <a:pt x="303938" y="34094"/>
                    <a:pt x="301941" y="32293"/>
                  </a:cubicBezTo>
                  <a:cubicBezTo>
                    <a:pt x="299945" y="30503"/>
                    <a:pt x="297110" y="29602"/>
                    <a:pt x="293458" y="29602"/>
                  </a:cubicBezTo>
                  <a:cubicBezTo>
                    <a:pt x="290561" y="29602"/>
                    <a:pt x="287799" y="30058"/>
                    <a:pt x="285182" y="30948"/>
                  </a:cubicBezTo>
                  <a:cubicBezTo>
                    <a:pt x="282564" y="31776"/>
                    <a:pt x="280112" y="32749"/>
                    <a:pt x="277836" y="33846"/>
                  </a:cubicBezTo>
                  <a:lnTo>
                    <a:pt x="275043" y="27015"/>
                  </a:lnTo>
                  <a:cubicBezTo>
                    <a:pt x="277454" y="25711"/>
                    <a:pt x="280319" y="24603"/>
                    <a:pt x="283630" y="23703"/>
                  </a:cubicBezTo>
                  <a:cubicBezTo>
                    <a:pt x="286940" y="22740"/>
                    <a:pt x="290385" y="22253"/>
                    <a:pt x="293975" y="22253"/>
                  </a:cubicBezTo>
                  <a:close/>
                  <a:moveTo>
                    <a:pt x="304838" y="51545"/>
                  </a:moveTo>
                  <a:lnTo>
                    <a:pt x="296665" y="51856"/>
                  </a:lnTo>
                  <a:cubicBezTo>
                    <a:pt x="289765" y="52135"/>
                    <a:pt x="284975" y="53243"/>
                    <a:pt x="282285" y="55168"/>
                  </a:cubicBezTo>
                  <a:cubicBezTo>
                    <a:pt x="279667" y="57103"/>
                    <a:pt x="278354" y="59826"/>
                    <a:pt x="278354" y="63345"/>
                  </a:cubicBezTo>
                  <a:cubicBezTo>
                    <a:pt x="278354" y="66450"/>
                    <a:pt x="279285" y="68727"/>
                    <a:pt x="281147" y="70176"/>
                  </a:cubicBezTo>
                  <a:cubicBezTo>
                    <a:pt x="283082" y="71625"/>
                    <a:pt x="285523" y="72350"/>
                    <a:pt x="288492" y="72350"/>
                  </a:cubicBezTo>
                  <a:cubicBezTo>
                    <a:pt x="293117" y="72350"/>
                    <a:pt x="296975" y="71077"/>
                    <a:pt x="300079" y="68520"/>
                  </a:cubicBezTo>
                  <a:cubicBezTo>
                    <a:pt x="303255" y="65901"/>
                    <a:pt x="304838" y="61896"/>
                    <a:pt x="304838" y="56513"/>
                  </a:cubicBezTo>
                  <a:lnTo>
                    <a:pt x="304838" y="51545"/>
                  </a:lnTo>
                  <a:close/>
                </a:path>
              </a:pathLst>
            </a:custGeom>
            <a:solidFill>
              <a:srgbClr val="3566FC"/>
            </a:solidFill>
            <a:ln w="103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Z"/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3C73CE51-A62F-CF75-6748-FA366836D56C}"/>
              </a:ext>
            </a:extLst>
          </p:cNvPr>
          <p:cNvGrpSpPr/>
          <p:nvPr/>
        </p:nvGrpSpPr>
        <p:grpSpPr>
          <a:xfrm>
            <a:off x="7807953" y="3112464"/>
            <a:ext cx="1100590" cy="549242"/>
            <a:chOff x="7807953" y="3112464"/>
            <a:chExt cx="1100590" cy="549242"/>
          </a:xfrm>
        </p:grpSpPr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5591F66B-B7F4-B447-5139-5D33A539A30B}"/>
                </a:ext>
              </a:extLst>
            </p:cNvPr>
            <p:cNvGrpSpPr/>
            <p:nvPr/>
          </p:nvGrpSpPr>
          <p:grpSpPr>
            <a:xfrm>
              <a:off x="7807953" y="3112464"/>
              <a:ext cx="1100590" cy="549242"/>
              <a:chOff x="5316070" y="2629132"/>
              <a:chExt cx="1100590" cy="549242"/>
            </a:xfrm>
          </p:grpSpPr>
          <p:sp>
            <p:nvSpPr>
              <p:cNvPr id="235" name="Rounded Rectangle 234">
                <a:hlinkClick r:id="rId8"/>
                <a:extLst>
                  <a:ext uri="{FF2B5EF4-FFF2-40B4-BE49-F238E27FC236}">
                    <a16:creationId xmlns:a16="http://schemas.microsoft.com/office/drawing/2014/main" id="{2D35E275-688C-12AB-CE28-A0F162C1B974}"/>
                  </a:ext>
                </a:extLst>
              </p:cNvPr>
              <p:cNvSpPr/>
              <p:nvPr/>
            </p:nvSpPr>
            <p:spPr>
              <a:xfrm>
                <a:off x="5506864" y="2629132"/>
                <a:ext cx="909796" cy="549242"/>
              </a:xfrm>
              <a:prstGeom prst="roundRect">
                <a:avLst>
                  <a:gd name="adj" fmla="val 1765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Z"/>
              </a:p>
            </p:txBody>
          </p:sp>
          <p:sp>
            <p:nvSpPr>
              <p:cNvPr id="236" name="Triangle 235">
                <a:hlinkClick r:id="rId8"/>
                <a:extLst>
                  <a:ext uri="{FF2B5EF4-FFF2-40B4-BE49-F238E27FC236}">
                    <a16:creationId xmlns:a16="http://schemas.microsoft.com/office/drawing/2014/main" id="{DCECA445-1152-830B-483C-CC3319BD57FF}"/>
                  </a:ext>
                </a:extLst>
              </p:cNvPr>
              <p:cNvSpPr/>
              <p:nvPr/>
            </p:nvSpPr>
            <p:spPr>
              <a:xfrm rot="16200000">
                <a:off x="5256436" y="2802777"/>
                <a:ext cx="313446" cy="194177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Z"/>
              </a:p>
            </p:txBody>
          </p:sp>
        </p:grpSp>
        <p:sp>
          <p:nvSpPr>
            <p:cNvPr id="234" name="Freeform 233">
              <a:hlinkClick r:id="rId8"/>
              <a:extLst>
                <a:ext uri="{FF2B5EF4-FFF2-40B4-BE49-F238E27FC236}">
                  <a16:creationId xmlns:a16="http://schemas.microsoft.com/office/drawing/2014/main" id="{54069377-540B-A60B-19A5-63CCF2BCD9A4}"/>
                </a:ext>
              </a:extLst>
            </p:cNvPr>
            <p:cNvSpPr/>
            <p:nvPr/>
          </p:nvSpPr>
          <p:spPr>
            <a:xfrm>
              <a:off x="8218557" y="3342555"/>
              <a:ext cx="472009" cy="79698"/>
            </a:xfrm>
            <a:custGeom>
              <a:avLst/>
              <a:gdLst>
                <a:gd name="connsiteX0" fmla="*/ 19553 w 472009"/>
                <a:gd name="connsiteY0" fmla="*/ 4761 h 79698"/>
                <a:gd name="connsiteX1" fmla="*/ 40658 w 472009"/>
                <a:gd name="connsiteY1" fmla="*/ 10454 h 79698"/>
                <a:gd name="connsiteX2" fmla="*/ 47278 w 472009"/>
                <a:gd name="connsiteY2" fmla="*/ 26497 h 79698"/>
                <a:gd name="connsiteX3" fmla="*/ 44485 w 472009"/>
                <a:gd name="connsiteY3" fmla="*/ 37986 h 79698"/>
                <a:gd name="connsiteX4" fmla="*/ 35278 w 472009"/>
                <a:gd name="connsiteY4" fmla="*/ 46577 h 79698"/>
                <a:gd name="connsiteX5" fmla="*/ 17794 w 472009"/>
                <a:gd name="connsiteY5" fmla="*/ 49889 h 79698"/>
                <a:gd name="connsiteX6" fmla="*/ 9311 w 472009"/>
                <a:gd name="connsiteY6" fmla="*/ 49889 h 79698"/>
                <a:gd name="connsiteX7" fmla="*/ 9311 w 472009"/>
                <a:gd name="connsiteY7" fmla="*/ 78663 h 79698"/>
                <a:gd name="connsiteX8" fmla="*/ 0 w 472009"/>
                <a:gd name="connsiteY8" fmla="*/ 78663 h 79698"/>
                <a:gd name="connsiteX9" fmla="*/ 0 w 472009"/>
                <a:gd name="connsiteY9" fmla="*/ 4761 h 79698"/>
                <a:gd name="connsiteX10" fmla="*/ 19553 w 472009"/>
                <a:gd name="connsiteY10" fmla="*/ 4761 h 79698"/>
                <a:gd name="connsiteX11" fmla="*/ 18725 w 472009"/>
                <a:gd name="connsiteY11" fmla="*/ 12731 h 79698"/>
                <a:gd name="connsiteX12" fmla="*/ 9311 w 472009"/>
                <a:gd name="connsiteY12" fmla="*/ 12731 h 79698"/>
                <a:gd name="connsiteX13" fmla="*/ 9311 w 472009"/>
                <a:gd name="connsiteY13" fmla="*/ 41919 h 79698"/>
                <a:gd name="connsiteX14" fmla="*/ 16760 w 472009"/>
                <a:gd name="connsiteY14" fmla="*/ 41919 h 79698"/>
                <a:gd name="connsiteX15" fmla="*/ 32484 w 472009"/>
                <a:gd name="connsiteY15" fmla="*/ 38504 h 79698"/>
                <a:gd name="connsiteX16" fmla="*/ 37657 w 472009"/>
                <a:gd name="connsiteY16" fmla="*/ 26911 h 79698"/>
                <a:gd name="connsiteX17" fmla="*/ 33002 w 472009"/>
                <a:gd name="connsiteY17" fmla="*/ 16250 h 79698"/>
                <a:gd name="connsiteX18" fmla="*/ 18725 w 472009"/>
                <a:gd name="connsiteY18" fmla="*/ 12731 h 79698"/>
                <a:gd name="connsiteX19" fmla="*/ 82401 w 472009"/>
                <a:gd name="connsiteY19" fmla="*/ 22253 h 79698"/>
                <a:gd name="connsiteX20" fmla="*/ 97402 w 472009"/>
                <a:gd name="connsiteY20" fmla="*/ 26704 h 79698"/>
                <a:gd name="connsiteX21" fmla="*/ 102264 w 472009"/>
                <a:gd name="connsiteY21" fmla="*/ 40884 h 79698"/>
                <a:gd name="connsiteX22" fmla="*/ 102264 w 472009"/>
                <a:gd name="connsiteY22" fmla="*/ 78663 h 79698"/>
                <a:gd name="connsiteX23" fmla="*/ 95644 w 472009"/>
                <a:gd name="connsiteY23" fmla="*/ 78663 h 79698"/>
                <a:gd name="connsiteX24" fmla="*/ 93884 w 472009"/>
                <a:gd name="connsiteY24" fmla="*/ 70797 h 79698"/>
                <a:gd name="connsiteX25" fmla="*/ 93471 w 472009"/>
                <a:gd name="connsiteY25" fmla="*/ 70797 h 79698"/>
                <a:gd name="connsiteX26" fmla="*/ 85815 w 472009"/>
                <a:gd name="connsiteY26" fmla="*/ 77525 h 79698"/>
                <a:gd name="connsiteX27" fmla="*/ 74849 w 472009"/>
                <a:gd name="connsiteY27" fmla="*/ 79699 h 79698"/>
                <a:gd name="connsiteX28" fmla="*/ 62331 w 472009"/>
                <a:gd name="connsiteY28" fmla="*/ 75765 h 79698"/>
                <a:gd name="connsiteX29" fmla="*/ 57365 w 472009"/>
                <a:gd name="connsiteY29" fmla="*/ 63241 h 79698"/>
                <a:gd name="connsiteX30" fmla="*/ 63883 w 472009"/>
                <a:gd name="connsiteY30" fmla="*/ 50510 h 79698"/>
                <a:gd name="connsiteX31" fmla="*/ 83953 w 472009"/>
                <a:gd name="connsiteY31" fmla="*/ 45542 h 79698"/>
                <a:gd name="connsiteX32" fmla="*/ 93367 w 472009"/>
                <a:gd name="connsiteY32" fmla="*/ 45231 h 79698"/>
                <a:gd name="connsiteX33" fmla="*/ 93367 w 472009"/>
                <a:gd name="connsiteY33" fmla="*/ 41919 h 79698"/>
                <a:gd name="connsiteX34" fmla="*/ 90367 w 472009"/>
                <a:gd name="connsiteY34" fmla="*/ 32293 h 79698"/>
                <a:gd name="connsiteX35" fmla="*/ 81884 w 472009"/>
                <a:gd name="connsiteY35" fmla="*/ 29602 h 79698"/>
                <a:gd name="connsiteX36" fmla="*/ 73608 w 472009"/>
                <a:gd name="connsiteY36" fmla="*/ 30948 h 79698"/>
                <a:gd name="connsiteX37" fmla="*/ 66262 w 472009"/>
                <a:gd name="connsiteY37" fmla="*/ 33846 h 79698"/>
                <a:gd name="connsiteX38" fmla="*/ 63469 w 472009"/>
                <a:gd name="connsiteY38" fmla="*/ 27015 h 79698"/>
                <a:gd name="connsiteX39" fmla="*/ 72056 w 472009"/>
                <a:gd name="connsiteY39" fmla="*/ 23702 h 79698"/>
                <a:gd name="connsiteX40" fmla="*/ 82401 w 472009"/>
                <a:gd name="connsiteY40" fmla="*/ 22253 h 79698"/>
                <a:gd name="connsiteX41" fmla="*/ 93264 w 472009"/>
                <a:gd name="connsiteY41" fmla="*/ 51545 h 79698"/>
                <a:gd name="connsiteX42" fmla="*/ 85091 w 472009"/>
                <a:gd name="connsiteY42" fmla="*/ 51856 h 79698"/>
                <a:gd name="connsiteX43" fmla="*/ 70711 w 472009"/>
                <a:gd name="connsiteY43" fmla="*/ 55168 h 79698"/>
                <a:gd name="connsiteX44" fmla="*/ 66779 w 472009"/>
                <a:gd name="connsiteY44" fmla="*/ 63345 h 79698"/>
                <a:gd name="connsiteX45" fmla="*/ 69573 w 472009"/>
                <a:gd name="connsiteY45" fmla="*/ 70176 h 79698"/>
                <a:gd name="connsiteX46" fmla="*/ 76918 w 472009"/>
                <a:gd name="connsiteY46" fmla="*/ 72350 h 79698"/>
                <a:gd name="connsiteX47" fmla="*/ 88505 w 472009"/>
                <a:gd name="connsiteY47" fmla="*/ 68520 h 79698"/>
                <a:gd name="connsiteX48" fmla="*/ 93264 w 472009"/>
                <a:gd name="connsiteY48" fmla="*/ 56513 h 79698"/>
                <a:gd name="connsiteX49" fmla="*/ 93264 w 472009"/>
                <a:gd name="connsiteY49" fmla="*/ 51545 h 79698"/>
                <a:gd name="connsiteX50" fmla="*/ 145250 w 472009"/>
                <a:gd name="connsiteY50" fmla="*/ 22150 h 79698"/>
                <a:gd name="connsiteX51" fmla="*/ 148560 w 472009"/>
                <a:gd name="connsiteY51" fmla="*/ 22357 h 79698"/>
                <a:gd name="connsiteX52" fmla="*/ 151767 w 472009"/>
                <a:gd name="connsiteY52" fmla="*/ 22771 h 79698"/>
                <a:gd name="connsiteX53" fmla="*/ 150629 w 472009"/>
                <a:gd name="connsiteY53" fmla="*/ 31155 h 79698"/>
                <a:gd name="connsiteX54" fmla="*/ 147629 w 472009"/>
                <a:gd name="connsiteY54" fmla="*/ 30637 h 79698"/>
                <a:gd name="connsiteX55" fmla="*/ 144629 w 472009"/>
                <a:gd name="connsiteY55" fmla="*/ 30430 h 79698"/>
                <a:gd name="connsiteX56" fmla="*/ 136663 w 472009"/>
                <a:gd name="connsiteY56" fmla="*/ 32811 h 79698"/>
                <a:gd name="connsiteX57" fmla="*/ 130662 w 472009"/>
                <a:gd name="connsiteY57" fmla="*/ 39332 h 79698"/>
                <a:gd name="connsiteX58" fmla="*/ 128490 w 472009"/>
                <a:gd name="connsiteY58" fmla="*/ 49061 h 79698"/>
                <a:gd name="connsiteX59" fmla="*/ 128490 w 472009"/>
                <a:gd name="connsiteY59" fmla="*/ 78663 h 79698"/>
                <a:gd name="connsiteX60" fmla="*/ 119386 w 472009"/>
                <a:gd name="connsiteY60" fmla="*/ 78663 h 79698"/>
                <a:gd name="connsiteX61" fmla="*/ 119386 w 472009"/>
                <a:gd name="connsiteY61" fmla="*/ 23185 h 79698"/>
                <a:gd name="connsiteX62" fmla="*/ 126835 w 472009"/>
                <a:gd name="connsiteY62" fmla="*/ 23185 h 79698"/>
                <a:gd name="connsiteX63" fmla="*/ 127869 w 472009"/>
                <a:gd name="connsiteY63" fmla="*/ 33329 h 79698"/>
                <a:gd name="connsiteX64" fmla="*/ 128283 w 472009"/>
                <a:gd name="connsiteY64" fmla="*/ 33329 h 79698"/>
                <a:gd name="connsiteX65" fmla="*/ 135111 w 472009"/>
                <a:gd name="connsiteY65" fmla="*/ 25462 h 79698"/>
                <a:gd name="connsiteX66" fmla="*/ 145250 w 472009"/>
                <a:gd name="connsiteY66" fmla="*/ 22150 h 79698"/>
                <a:gd name="connsiteX67" fmla="*/ 179762 w 472009"/>
                <a:gd name="connsiteY67" fmla="*/ 79699 h 79698"/>
                <a:gd name="connsiteX68" fmla="*/ 163209 w 472009"/>
                <a:gd name="connsiteY68" fmla="*/ 72557 h 79698"/>
                <a:gd name="connsiteX69" fmla="*/ 157002 w 472009"/>
                <a:gd name="connsiteY69" fmla="*/ 51028 h 79698"/>
                <a:gd name="connsiteX70" fmla="*/ 163209 w 472009"/>
                <a:gd name="connsiteY70" fmla="*/ 29499 h 79698"/>
                <a:gd name="connsiteX71" fmla="*/ 179865 w 472009"/>
                <a:gd name="connsiteY71" fmla="*/ 22150 h 79698"/>
                <a:gd name="connsiteX72" fmla="*/ 190314 w 472009"/>
                <a:gd name="connsiteY72" fmla="*/ 24531 h 79698"/>
                <a:gd name="connsiteX73" fmla="*/ 197039 w 472009"/>
                <a:gd name="connsiteY73" fmla="*/ 30327 h 79698"/>
                <a:gd name="connsiteX74" fmla="*/ 197659 w 472009"/>
                <a:gd name="connsiteY74" fmla="*/ 30327 h 79698"/>
                <a:gd name="connsiteX75" fmla="*/ 197246 w 472009"/>
                <a:gd name="connsiteY75" fmla="*/ 26394 h 79698"/>
                <a:gd name="connsiteX76" fmla="*/ 197039 w 472009"/>
                <a:gd name="connsiteY76" fmla="*/ 22150 h 79698"/>
                <a:gd name="connsiteX77" fmla="*/ 197039 w 472009"/>
                <a:gd name="connsiteY77" fmla="*/ 0 h 79698"/>
                <a:gd name="connsiteX78" fmla="*/ 206143 w 472009"/>
                <a:gd name="connsiteY78" fmla="*/ 0 h 79698"/>
                <a:gd name="connsiteX79" fmla="*/ 206143 w 472009"/>
                <a:gd name="connsiteY79" fmla="*/ 78663 h 79698"/>
                <a:gd name="connsiteX80" fmla="*/ 198797 w 472009"/>
                <a:gd name="connsiteY80" fmla="*/ 78663 h 79698"/>
                <a:gd name="connsiteX81" fmla="*/ 197452 w 472009"/>
                <a:gd name="connsiteY81" fmla="*/ 71211 h 79698"/>
                <a:gd name="connsiteX82" fmla="*/ 197039 w 472009"/>
                <a:gd name="connsiteY82" fmla="*/ 71211 h 79698"/>
                <a:gd name="connsiteX83" fmla="*/ 190417 w 472009"/>
                <a:gd name="connsiteY83" fmla="*/ 77214 h 79698"/>
                <a:gd name="connsiteX84" fmla="*/ 179762 w 472009"/>
                <a:gd name="connsiteY84" fmla="*/ 79699 h 79698"/>
                <a:gd name="connsiteX85" fmla="*/ 181210 w 472009"/>
                <a:gd name="connsiteY85" fmla="*/ 72143 h 79698"/>
                <a:gd name="connsiteX86" fmla="*/ 193522 w 472009"/>
                <a:gd name="connsiteY86" fmla="*/ 67381 h 79698"/>
                <a:gd name="connsiteX87" fmla="*/ 197142 w 472009"/>
                <a:gd name="connsiteY87" fmla="*/ 52787 h 79698"/>
                <a:gd name="connsiteX88" fmla="*/ 197142 w 472009"/>
                <a:gd name="connsiteY88" fmla="*/ 51131 h 79698"/>
                <a:gd name="connsiteX89" fmla="*/ 193728 w 472009"/>
                <a:gd name="connsiteY89" fmla="*/ 35295 h 79698"/>
                <a:gd name="connsiteX90" fmla="*/ 181107 w 472009"/>
                <a:gd name="connsiteY90" fmla="*/ 29706 h 79698"/>
                <a:gd name="connsiteX91" fmla="*/ 170037 w 472009"/>
                <a:gd name="connsiteY91" fmla="*/ 35606 h 79698"/>
                <a:gd name="connsiteX92" fmla="*/ 166416 w 472009"/>
                <a:gd name="connsiteY92" fmla="*/ 51235 h 79698"/>
                <a:gd name="connsiteX93" fmla="*/ 170037 w 472009"/>
                <a:gd name="connsiteY93" fmla="*/ 66657 h 79698"/>
                <a:gd name="connsiteX94" fmla="*/ 181210 w 472009"/>
                <a:gd name="connsiteY94" fmla="*/ 72143 h 79698"/>
                <a:gd name="connsiteX95" fmla="*/ 270098 w 472009"/>
                <a:gd name="connsiteY95" fmla="*/ 23185 h 79698"/>
                <a:gd name="connsiteX96" fmla="*/ 270098 w 472009"/>
                <a:gd name="connsiteY96" fmla="*/ 78663 h 79698"/>
                <a:gd name="connsiteX97" fmla="*/ 262649 w 472009"/>
                <a:gd name="connsiteY97" fmla="*/ 78663 h 79698"/>
                <a:gd name="connsiteX98" fmla="*/ 261305 w 472009"/>
                <a:gd name="connsiteY98" fmla="*/ 71315 h 79698"/>
                <a:gd name="connsiteX99" fmla="*/ 260890 w 472009"/>
                <a:gd name="connsiteY99" fmla="*/ 71315 h 79698"/>
                <a:gd name="connsiteX100" fmla="*/ 253442 w 472009"/>
                <a:gd name="connsiteY100" fmla="*/ 77732 h 79698"/>
                <a:gd name="connsiteX101" fmla="*/ 243303 w 472009"/>
                <a:gd name="connsiteY101" fmla="*/ 79699 h 79698"/>
                <a:gd name="connsiteX102" fmla="*/ 228199 w 472009"/>
                <a:gd name="connsiteY102" fmla="*/ 74937 h 79698"/>
                <a:gd name="connsiteX103" fmla="*/ 223130 w 472009"/>
                <a:gd name="connsiteY103" fmla="*/ 59515 h 79698"/>
                <a:gd name="connsiteX104" fmla="*/ 223130 w 472009"/>
                <a:gd name="connsiteY104" fmla="*/ 23185 h 79698"/>
                <a:gd name="connsiteX105" fmla="*/ 232337 w 472009"/>
                <a:gd name="connsiteY105" fmla="*/ 23185 h 79698"/>
                <a:gd name="connsiteX106" fmla="*/ 232337 w 472009"/>
                <a:gd name="connsiteY106" fmla="*/ 58894 h 79698"/>
                <a:gd name="connsiteX107" fmla="*/ 244648 w 472009"/>
                <a:gd name="connsiteY107" fmla="*/ 72143 h 79698"/>
                <a:gd name="connsiteX108" fmla="*/ 257373 w 472009"/>
                <a:gd name="connsiteY108" fmla="*/ 66968 h 79698"/>
                <a:gd name="connsiteX109" fmla="*/ 260994 w 472009"/>
                <a:gd name="connsiteY109" fmla="*/ 52063 h 79698"/>
                <a:gd name="connsiteX110" fmla="*/ 260994 w 472009"/>
                <a:gd name="connsiteY110" fmla="*/ 23185 h 79698"/>
                <a:gd name="connsiteX111" fmla="*/ 270098 w 472009"/>
                <a:gd name="connsiteY111" fmla="*/ 23185 h 79698"/>
                <a:gd name="connsiteX112" fmla="*/ 296810 w 472009"/>
                <a:gd name="connsiteY112" fmla="*/ 0 h 79698"/>
                <a:gd name="connsiteX113" fmla="*/ 296810 w 472009"/>
                <a:gd name="connsiteY113" fmla="*/ 19148 h 79698"/>
                <a:gd name="connsiteX114" fmla="*/ 296603 w 472009"/>
                <a:gd name="connsiteY114" fmla="*/ 25773 h 79698"/>
                <a:gd name="connsiteX115" fmla="*/ 296292 w 472009"/>
                <a:gd name="connsiteY115" fmla="*/ 30534 h 79698"/>
                <a:gd name="connsiteX116" fmla="*/ 296810 w 472009"/>
                <a:gd name="connsiteY116" fmla="*/ 30534 h 79698"/>
                <a:gd name="connsiteX117" fmla="*/ 303327 w 472009"/>
                <a:gd name="connsiteY117" fmla="*/ 24634 h 79698"/>
                <a:gd name="connsiteX118" fmla="*/ 313983 w 472009"/>
                <a:gd name="connsiteY118" fmla="*/ 22253 h 79698"/>
                <a:gd name="connsiteX119" fmla="*/ 330536 w 472009"/>
                <a:gd name="connsiteY119" fmla="*/ 29499 h 79698"/>
                <a:gd name="connsiteX120" fmla="*/ 336846 w 472009"/>
                <a:gd name="connsiteY120" fmla="*/ 50924 h 79698"/>
                <a:gd name="connsiteX121" fmla="*/ 330536 w 472009"/>
                <a:gd name="connsiteY121" fmla="*/ 72453 h 79698"/>
                <a:gd name="connsiteX122" fmla="*/ 313983 w 472009"/>
                <a:gd name="connsiteY122" fmla="*/ 79699 h 79698"/>
                <a:gd name="connsiteX123" fmla="*/ 303327 w 472009"/>
                <a:gd name="connsiteY123" fmla="*/ 77318 h 79698"/>
                <a:gd name="connsiteX124" fmla="*/ 296810 w 472009"/>
                <a:gd name="connsiteY124" fmla="*/ 71625 h 79698"/>
                <a:gd name="connsiteX125" fmla="*/ 296086 w 472009"/>
                <a:gd name="connsiteY125" fmla="*/ 71625 h 79698"/>
                <a:gd name="connsiteX126" fmla="*/ 294223 w 472009"/>
                <a:gd name="connsiteY126" fmla="*/ 78663 h 79698"/>
                <a:gd name="connsiteX127" fmla="*/ 287706 w 472009"/>
                <a:gd name="connsiteY127" fmla="*/ 78663 h 79698"/>
                <a:gd name="connsiteX128" fmla="*/ 287706 w 472009"/>
                <a:gd name="connsiteY128" fmla="*/ 0 h 79698"/>
                <a:gd name="connsiteX129" fmla="*/ 296810 w 472009"/>
                <a:gd name="connsiteY129" fmla="*/ 0 h 79698"/>
                <a:gd name="connsiteX130" fmla="*/ 312431 w 472009"/>
                <a:gd name="connsiteY130" fmla="*/ 29809 h 79698"/>
                <a:gd name="connsiteX131" fmla="*/ 300120 w 472009"/>
                <a:gd name="connsiteY131" fmla="*/ 34881 h 79698"/>
                <a:gd name="connsiteX132" fmla="*/ 296810 w 472009"/>
                <a:gd name="connsiteY132" fmla="*/ 50614 h 79698"/>
                <a:gd name="connsiteX133" fmla="*/ 296810 w 472009"/>
                <a:gd name="connsiteY133" fmla="*/ 51028 h 79698"/>
                <a:gd name="connsiteX134" fmla="*/ 300120 w 472009"/>
                <a:gd name="connsiteY134" fmla="*/ 66760 h 79698"/>
                <a:gd name="connsiteX135" fmla="*/ 312638 w 472009"/>
                <a:gd name="connsiteY135" fmla="*/ 72143 h 79698"/>
                <a:gd name="connsiteX136" fmla="*/ 323708 w 472009"/>
                <a:gd name="connsiteY136" fmla="*/ 66657 h 79698"/>
                <a:gd name="connsiteX137" fmla="*/ 327432 w 472009"/>
                <a:gd name="connsiteY137" fmla="*/ 50821 h 79698"/>
                <a:gd name="connsiteX138" fmla="*/ 312431 w 472009"/>
                <a:gd name="connsiteY138" fmla="*/ 29809 h 79698"/>
                <a:gd name="connsiteX139" fmla="*/ 356006 w 472009"/>
                <a:gd name="connsiteY139" fmla="*/ 2381 h 79698"/>
                <a:gd name="connsiteX140" fmla="*/ 359627 w 472009"/>
                <a:gd name="connsiteY140" fmla="*/ 3830 h 79698"/>
                <a:gd name="connsiteX141" fmla="*/ 361283 w 472009"/>
                <a:gd name="connsiteY141" fmla="*/ 8177 h 79698"/>
                <a:gd name="connsiteX142" fmla="*/ 359627 w 472009"/>
                <a:gd name="connsiteY142" fmla="*/ 12628 h 79698"/>
                <a:gd name="connsiteX143" fmla="*/ 356006 w 472009"/>
                <a:gd name="connsiteY143" fmla="*/ 13973 h 79698"/>
                <a:gd name="connsiteX144" fmla="*/ 352179 w 472009"/>
                <a:gd name="connsiteY144" fmla="*/ 12628 h 79698"/>
                <a:gd name="connsiteX145" fmla="*/ 350627 w 472009"/>
                <a:gd name="connsiteY145" fmla="*/ 8177 h 79698"/>
                <a:gd name="connsiteX146" fmla="*/ 352179 w 472009"/>
                <a:gd name="connsiteY146" fmla="*/ 3830 h 79698"/>
                <a:gd name="connsiteX147" fmla="*/ 356006 w 472009"/>
                <a:gd name="connsiteY147" fmla="*/ 2381 h 79698"/>
                <a:gd name="connsiteX148" fmla="*/ 360455 w 472009"/>
                <a:gd name="connsiteY148" fmla="*/ 23185 h 79698"/>
                <a:gd name="connsiteX149" fmla="*/ 360455 w 472009"/>
                <a:gd name="connsiteY149" fmla="*/ 78663 h 79698"/>
                <a:gd name="connsiteX150" fmla="*/ 351351 w 472009"/>
                <a:gd name="connsiteY150" fmla="*/ 78663 h 79698"/>
                <a:gd name="connsiteX151" fmla="*/ 351351 w 472009"/>
                <a:gd name="connsiteY151" fmla="*/ 23185 h 79698"/>
                <a:gd name="connsiteX152" fmla="*/ 360455 w 472009"/>
                <a:gd name="connsiteY152" fmla="*/ 23185 h 79698"/>
                <a:gd name="connsiteX153" fmla="*/ 400264 w 472009"/>
                <a:gd name="connsiteY153" fmla="*/ 79699 h 79698"/>
                <a:gd name="connsiteX154" fmla="*/ 387125 w 472009"/>
                <a:gd name="connsiteY154" fmla="*/ 76697 h 79698"/>
                <a:gd name="connsiteX155" fmla="*/ 378125 w 472009"/>
                <a:gd name="connsiteY155" fmla="*/ 67381 h 79698"/>
                <a:gd name="connsiteX156" fmla="*/ 374918 w 472009"/>
                <a:gd name="connsiteY156" fmla="*/ 51235 h 79698"/>
                <a:gd name="connsiteX157" fmla="*/ 378228 w 472009"/>
                <a:gd name="connsiteY157" fmla="*/ 34571 h 79698"/>
                <a:gd name="connsiteX158" fmla="*/ 387539 w 472009"/>
                <a:gd name="connsiteY158" fmla="*/ 25152 h 79698"/>
                <a:gd name="connsiteX159" fmla="*/ 400884 w 472009"/>
                <a:gd name="connsiteY159" fmla="*/ 22150 h 79698"/>
                <a:gd name="connsiteX160" fmla="*/ 408954 w 472009"/>
                <a:gd name="connsiteY160" fmla="*/ 23081 h 79698"/>
                <a:gd name="connsiteX161" fmla="*/ 415472 w 472009"/>
                <a:gd name="connsiteY161" fmla="*/ 25152 h 79698"/>
                <a:gd name="connsiteX162" fmla="*/ 412678 w 472009"/>
                <a:gd name="connsiteY162" fmla="*/ 32707 h 79698"/>
                <a:gd name="connsiteX163" fmla="*/ 406885 w 472009"/>
                <a:gd name="connsiteY163" fmla="*/ 30948 h 79698"/>
                <a:gd name="connsiteX164" fmla="*/ 400678 w 472009"/>
                <a:gd name="connsiteY164" fmla="*/ 30120 h 79698"/>
                <a:gd name="connsiteX165" fmla="*/ 384332 w 472009"/>
                <a:gd name="connsiteY165" fmla="*/ 51131 h 79698"/>
                <a:gd name="connsiteX166" fmla="*/ 388263 w 472009"/>
                <a:gd name="connsiteY166" fmla="*/ 66553 h 79698"/>
                <a:gd name="connsiteX167" fmla="*/ 400161 w 472009"/>
                <a:gd name="connsiteY167" fmla="*/ 71832 h 79698"/>
                <a:gd name="connsiteX168" fmla="*/ 408126 w 472009"/>
                <a:gd name="connsiteY168" fmla="*/ 70901 h 79698"/>
                <a:gd name="connsiteX169" fmla="*/ 414540 w 472009"/>
                <a:gd name="connsiteY169" fmla="*/ 68623 h 79698"/>
                <a:gd name="connsiteX170" fmla="*/ 414540 w 472009"/>
                <a:gd name="connsiteY170" fmla="*/ 76697 h 79698"/>
                <a:gd name="connsiteX171" fmla="*/ 408333 w 472009"/>
                <a:gd name="connsiteY171" fmla="*/ 78870 h 79698"/>
                <a:gd name="connsiteX172" fmla="*/ 400264 w 472009"/>
                <a:gd name="connsiteY172" fmla="*/ 79699 h 79698"/>
                <a:gd name="connsiteX173" fmla="*/ 449146 w 472009"/>
                <a:gd name="connsiteY173" fmla="*/ 22150 h 79698"/>
                <a:gd name="connsiteX174" fmla="*/ 461354 w 472009"/>
                <a:gd name="connsiteY174" fmla="*/ 25255 h 79698"/>
                <a:gd name="connsiteX175" fmla="*/ 469216 w 472009"/>
                <a:gd name="connsiteY175" fmla="*/ 34053 h 79698"/>
                <a:gd name="connsiteX176" fmla="*/ 472009 w 472009"/>
                <a:gd name="connsiteY176" fmla="*/ 47198 h 79698"/>
                <a:gd name="connsiteX177" fmla="*/ 472009 w 472009"/>
                <a:gd name="connsiteY177" fmla="*/ 52684 h 79698"/>
                <a:gd name="connsiteX178" fmla="*/ 434042 w 472009"/>
                <a:gd name="connsiteY178" fmla="*/ 52684 h 79698"/>
                <a:gd name="connsiteX179" fmla="*/ 438801 w 472009"/>
                <a:gd name="connsiteY179" fmla="*/ 67071 h 79698"/>
                <a:gd name="connsiteX180" fmla="*/ 451732 w 472009"/>
                <a:gd name="connsiteY180" fmla="*/ 71936 h 79698"/>
                <a:gd name="connsiteX181" fmla="*/ 461043 w 472009"/>
                <a:gd name="connsiteY181" fmla="*/ 71004 h 79698"/>
                <a:gd name="connsiteX182" fmla="*/ 469526 w 472009"/>
                <a:gd name="connsiteY182" fmla="*/ 68106 h 79698"/>
                <a:gd name="connsiteX183" fmla="*/ 469526 w 472009"/>
                <a:gd name="connsiteY183" fmla="*/ 76076 h 79698"/>
                <a:gd name="connsiteX184" fmla="*/ 461147 w 472009"/>
                <a:gd name="connsiteY184" fmla="*/ 78767 h 79698"/>
                <a:gd name="connsiteX185" fmla="*/ 451318 w 472009"/>
                <a:gd name="connsiteY185" fmla="*/ 79699 h 79698"/>
                <a:gd name="connsiteX186" fmla="*/ 437352 w 472009"/>
                <a:gd name="connsiteY186" fmla="*/ 76490 h 79698"/>
                <a:gd name="connsiteX187" fmla="*/ 427938 w 472009"/>
                <a:gd name="connsiteY187" fmla="*/ 66968 h 79698"/>
                <a:gd name="connsiteX188" fmla="*/ 424628 w 472009"/>
                <a:gd name="connsiteY188" fmla="*/ 51338 h 79698"/>
                <a:gd name="connsiteX189" fmla="*/ 427627 w 472009"/>
                <a:gd name="connsiteY189" fmla="*/ 35709 h 79698"/>
                <a:gd name="connsiteX190" fmla="*/ 436214 w 472009"/>
                <a:gd name="connsiteY190" fmla="*/ 25669 h 79698"/>
                <a:gd name="connsiteX191" fmla="*/ 449146 w 472009"/>
                <a:gd name="connsiteY191" fmla="*/ 22150 h 79698"/>
                <a:gd name="connsiteX192" fmla="*/ 449043 w 472009"/>
                <a:gd name="connsiteY192" fmla="*/ 29602 h 79698"/>
                <a:gd name="connsiteX193" fmla="*/ 438697 w 472009"/>
                <a:gd name="connsiteY193" fmla="*/ 33846 h 79698"/>
                <a:gd name="connsiteX194" fmla="*/ 434249 w 472009"/>
                <a:gd name="connsiteY194" fmla="*/ 45439 h 79698"/>
                <a:gd name="connsiteX195" fmla="*/ 462491 w 472009"/>
                <a:gd name="connsiteY195" fmla="*/ 45439 h 79698"/>
                <a:gd name="connsiteX196" fmla="*/ 459181 w 472009"/>
                <a:gd name="connsiteY196" fmla="*/ 34053 h 79698"/>
                <a:gd name="connsiteX197" fmla="*/ 449043 w 472009"/>
                <a:gd name="connsiteY197" fmla="*/ 29602 h 79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472009" h="79698">
                  <a:moveTo>
                    <a:pt x="19553" y="4761"/>
                  </a:moveTo>
                  <a:cubicBezTo>
                    <a:pt x="29205" y="4761"/>
                    <a:pt x="36240" y="6666"/>
                    <a:pt x="40658" y="10454"/>
                  </a:cubicBezTo>
                  <a:cubicBezTo>
                    <a:pt x="45075" y="14253"/>
                    <a:pt x="47278" y="19604"/>
                    <a:pt x="47278" y="26497"/>
                  </a:cubicBezTo>
                  <a:cubicBezTo>
                    <a:pt x="47278" y="30575"/>
                    <a:pt x="46348" y="34405"/>
                    <a:pt x="44485" y="37986"/>
                  </a:cubicBezTo>
                  <a:cubicBezTo>
                    <a:pt x="42695" y="41505"/>
                    <a:pt x="39623" y="44372"/>
                    <a:pt x="35278" y="46577"/>
                  </a:cubicBezTo>
                  <a:cubicBezTo>
                    <a:pt x="31005" y="48792"/>
                    <a:pt x="25170" y="49889"/>
                    <a:pt x="17794" y="49889"/>
                  </a:cubicBezTo>
                  <a:lnTo>
                    <a:pt x="9311" y="49889"/>
                  </a:lnTo>
                  <a:lnTo>
                    <a:pt x="9311" y="78663"/>
                  </a:lnTo>
                  <a:lnTo>
                    <a:pt x="0" y="78663"/>
                  </a:lnTo>
                  <a:lnTo>
                    <a:pt x="0" y="4761"/>
                  </a:lnTo>
                  <a:lnTo>
                    <a:pt x="19553" y="4761"/>
                  </a:lnTo>
                  <a:close/>
                  <a:moveTo>
                    <a:pt x="18725" y="12731"/>
                  </a:moveTo>
                  <a:lnTo>
                    <a:pt x="9311" y="12731"/>
                  </a:lnTo>
                  <a:lnTo>
                    <a:pt x="9311" y="41919"/>
                  </a:lnTo>
                  <a:lnTo>
                    <a:pt x="16760" y="41919"/>
                  </a:lnTo>
                  <a:cubicBezTo>
                    <a:pt x="23794" y="41919"/>
                    <a:pt x="29040" y="40781"/>
                    <a:pt x="32484" y="38504"/>
                  </a:cubicBezTo>
                  <a:cubicBezTo>
                    <a:pt x="35930" y="36227"/>
                    <a:pt x="37657" y="32366"/>
                    <a:pt x="37657" y="26911"/>
                  </a:cubicBezTo>
                  <a:cubicBezTo>
                    <a:pt x="37657" y="22150"/>
                    <a:pt x="36106" y="18600"/>
                    <a:pt x="33002" y="16250"/>
                  </a:cubicBezTo>
                  <a:cubicBezTo>
                    <a:pt x="29971" y="13911"/>
                    <a:pt x="25212" y="12731"/>
                    <a:pt x="18725" y="12731"/>
                  </a:cubicBezTo>
                  <a:close/>
                  <a:moveTo>
                    <a:pt x="82401" y="22253"/>
                  </a:moveTo>
                  <a:cubicBezTo>
                    <a:pt x="89157" y="22253"/>
                    <a:pt x="94153" y="23744"/>
                    <a:pt x="97402" y="26704"/>
                  </a:cubicBezTo>
                  <a:cubicBezTo>
                    <a:pt x="100640" y="29675"/>
                    <a:pt x="102264" y="34405"/>
                    <a:pt x="102264" y="40884"/>
                  </a:cubicBezTo>
                  <a:lnTo>
                    <a:pt x="102264" y="78663"/>
                  </a:lnTo>
                  <a:lnTo>
                    <a:pt x="95644" y="78663"/>
                  </a:lnTo>
                  <a:lnTo>
                    <a:pt x="93884" y="70797"/>
                  </a:lnTo>
                  <a:lnTo>
                    <a:pt x="93471" y="70797"/>
                  </a:lnTo>
                  <a:cubicBezTo>
                    <a:pt x="91050" y="73840"/>
                    <a:pt x="88505" y="76076"/>
                    <a:pt x="85815" y="77525"/>
                  </a:cubicBezTo>
                  <a:cubicBezTo>
                    <a:pt x="83125" y="78974"/>
                    <a:pt x="79463" y="79699"/>
                    <a:pt x="74849" y="79699"/>
                  </a:cubicBezTo>
                  <a:cubicBezTo>
                    <a:pt x="69811" y="79699"/>
                    <a:pt x="65642" y="78394"/>
                    <a:pt x="62331" y="75765"/>
                  </a:cubicBezTo>
                  <a:cubicBezTo>
                    <a:pt x="59020" y="73074"/>
                    <a:pt x="57365" y="68903"/>
                    <a:pt x="57365" y="63241"/>
                  </a:cubicBezTo>
                  <a:cubicBezTo>
                    <a:pt x="57365" y="57724"/>
                    <a:pt x="59538" y="53481"/>
                    <a:pt x="63883" y="50510"/>
                  </a:cubicBezTo>
                  <a:cubicBezTo>
                    <a:pt x="68228" y="47477"/>
                    <a:pt x="74911" y="45822"/>
                    <a:pt x="83953" y="45542"/>
                  </a:cubicBezTo>
                  <a:lnTo>
                    <a:pt x="93367" y="45231"/>
                  </a:lnTo>
                  <a:lnTo>
                    <a:pt x="93367" y="41919"/>
                  </a:lnTo>
                  <a:cubicBezTo>
                    <a:pt x="93367" y="37303"/>
                    <a:pt x="92364" y="34094"/>
                    <a:pt x="90367" y="32293"/>
                  </a:cubicBezTo>
                  <a:cubicBezTo>
                    <a:pt x="88360" y="30503"/>
                    <a:pt x="85536" y="29602"/>
                    <a:pt x="81884" y="29602"/>
                  </a:cubicBezTo>
                  <a:cubicBezTo>
                    <a:pt x="78987" y="29602"/>
                    <a:pt x="76225" y="30058"/>
                    <a:pt x="73608" y="30948"/>
                  </a:cubicBezTo>
                  <a:cubicBezTo>
                    <a:pt x="70980" y="31776"/>
                    <a:pt x="68538" y="32749"/>
                    <a:pt x="66262" y="33846"/>
                  </a:cubicBezTo>
                  <a:lnTo>
                    <a:pt x="63469" y="27015"/>
                  </a:lnTo>
                  <a:cubicBezTo>
                    <a:pt x="65880" y="25710"/>
                    <a:pt x="68745" y="24603"/>
                    <a:pt x="72056" y="23702"/>
                  </a:cubicBezTo>
                  <a:cubicBezTo>
                    <a:pt x="75366" y="22740"/>
                    <a:pt x="78811" y="22253"/>
                    <a:pt x="82401" y="22253"/>
                  </a:cubicBezTo>
                  <a:close/>
                  <a:moveTo>
                    <a:pt x="93264" y="51545"/>
                  </a:moveTo>
                  <a:lnTo>
                    <a:pt x="85091" y="51856"/>
                  </a:lnTo>
                  <a:cubicBezTo>
                    <a:pt x="78191" y="52135"/>
                    <a:pt x="73401" y="53243"/>
                    <a:pt x="70711" y="55168"/>
                  </a:cubicBezTo>
                  <a:cubicBezTo>
                    <a:pt x="68083" y="57103"/>
                    <a:pt x="66779" y="59826"/>
                    <a:pt x="66779" y="63345"/>
                  </a:cubicBezTo>
                  <a:cubicBezTo>
                    <a:pt x="66779" y="66450"/>
                    <a:pt x="67711" y="68727"/>
                    <a:pt x="69573" y="70176"/>
                  </a:cubicBezTo>
                  <a:cubicBezTo>
                    <a:pt x="71497" y="71625"/>
                    <a:pt x="73949" y="72350"/>
                    <a:pt x="76918" y="72350"/>
                  </a:cubicBezTo>
                  <a:cubicBezTo>
                    <a:pt x="81532" y="72350"/>
                    <a:pt x="85401" y="71077"/>
                    <a:pt x="88505" y="68520"/>
                  </a:cubicBezTo>
                  <a:cubicBezTo>
                    <a:pt x="91671" y="65901"/>
                    <a:pt x="93264" y="61896"/>
                    <a:pt x="93264" y="56513"/>
                  </a:cubicBezTo>
                  <a:lnTo>
                    <a:pt x="93264" y="51545"/>
                  </a:lnTo>
                  <a:close/>
                  <a:moveTo>
                    <a:pt x="145250" y="22150"/>
                  </a:moveTo>
                  <a:cubicBezTo>
                    <a:pt x="146284" y="22150"/>
                    <a:pt x="147391" y="22222"/>
                    <a:pt x="148560" y="22357"/>
                  </a:cubicBezTo>
                  <a:cubicBezTo>
                    <a:pt x="149739" y="22429"/>
                    <a:pt x="150805" y="22564"/>
                    <a:pt x="151767" y="22771"/>
                  </a:cubicBezTo>
                  <a:lnTo>
                    <a:pt x="150629" y="31155"/>
                  </a:lnTo>
                  <a:cubicBezTo>
                    <a:pt x="149739" y="30948"/>
                    <a:pt x="148736" y="30782"/>
                    <a:pt x="147629" y="30637"/>
                  </a:cubicBezTo>
                  <a:cubicBezTo>
                    <a:pt x="146532" y="30503"/>
                    <a:pt x="145529" y="30430"/>
                    <a:pt x="144629" y="30430"/>
                  </a:cubicBezTo>
                  <a:cubicBezTo>
                    <a:pt x="141805" y="30430"/>
                    <a:pt x="139146" y="31227"/>
                    <a:pt x="136663" y="32811"/>
                  </a:cubicBezTo>
                  <a:cubicBezTo>
                    <a:pt x="134180" y="34333"/>
                    <a:pt x="132183" y="36506"/>
                    <a:pt x="130662" y="39332"/>
                  </a:cubicBezTo>
                  <a:cubicBezTo>
                    <a:pt x="129214" y="42095"/>
                    <a:pt x="128490" y="45335"/>
                    <a:pt x="128490" y="49061"/>
                  </a:cubicBezTo>
                  <a:lnTo>
                    <a:pt x="128490" y="78663"/>
                  </a:lnTo>
                  <a:lnTo>
                    <a:pt x="119386" y="78663"/>
                  </a:lnTo>
                  <a:lnTo>
                    <a:pt x="119386" y="23185"/>
                  </a:lnTo>
                  <a:lnTo>
                    <a:pt x="126835" y="23185"/>
                  </a:lnTo>
                  <a:lnTo>
                    <a:pt x="127869" y="33329"/>
                  </a:lnTo>
                  <a:lnTo>
                    <a:pt x="128283" y="33329"/>
                  </a:lnTo>
                  <a:cubicBezTo>
                    <a:pt x="130011" y="30296"/>
                    <a:pt x="132287" y="27677"/>
                    <a:pt x="135111" y="25462"/>
                  </a:cubicBezTo>
                  <a:cubicBezTo>
                    <a:pt x="138008" y="23257"/>
                    <a:pt x="141391" y="22150"/>
                    <a:pt x="145250" y="22150"/>
                  </a:cubicBezTo>
                  <a:close/>
                  <a:moveTo>
                    <a:pt x="179762" y="79699"/>
                  </a:moveTo>
                  <a:cubicBezTo>
                    <a:pt x="172862" y="79699"/>
                    <a:pt x="167347" y="77318"/>
                    <a:pt x="163209" y="72557"/>
                  </a:cubicBezTo>
                  <a:cubicBezTo>
                    <a:pt x="159071" y="67733"/>
                    <a:pt x="157002" y="60550"/>
                    <a:pt x="157002" y="51028"/>
                  </a:cubicBezTo>
                  <a:cubicBezTo>
                    <a:pt x="157002" y="41505"/>
                    <a:pt x="159071" y="34333"/>
                    <a:pt x="163209" y="29499"/>
                  </a:cubicBezTo>
                  <a:cubicBezTo>
                    <a:pt x="167409" y="24603"/>
                    <a:pt x="172965" y="22150"/>
                    <a:pt x="179865" y="22150"/>
                  </a:cubicBezTo>
                  <a:cubicBezTo>
                    <a:pt x="184138" y="22150"/>
                    <a:pt x="187625" y="22947"/>
                    <a:pt x="190314" y="24531"/>
                  </a:cubicBezTo>
                  <a:cubicBezTo>
                    <a:pt x="193066" y="26125"/>
                    <a:pt x="195311" y="28050"/>
                    <a:pt x="197039" y="30327"/>
                  </a:cubicBezTo>
                  <a:lnTo>
                    <a:pt x="197659" y="30327"/>
                  </a:lnTo>
                  <a:cubicBezTo>
                    <a:pt x="197515" y="29437"/>
                    <a:pt x="197380" y="28122"/>
                    <a:pt x="197246" y="26394"/>
                  </a:cubicBezTo>
                  <a:cubicBezTo>
                    <a:pt x="197100" y="24603"/>
                    <a:pt x="197039" y="23185"/>
                    <a:pt x="197039" y="22150"/>
                  </a:cubicBezTo>
                  <a:lnTo>
                    <a:pt x="197039" y="0"/>
                  </a:lnTo>
                  <a:lnTo>
                    <a:pt x="206143" y="0"/>
                  </a:lnTo>
                  <a:lnTo>
                    <a:pt x="206143" y="78663"/>
                  </a:lnTo>
                  <a:lnTo>
                    <a:pt x="198797" y="78663"/>
                  </a:lnTo>
                  <a:lnTo>
                    <a:pt x="197452" y="71211"/>
                  </a:lnTo>
                  <a:lnTo>
                    <a:pt x="197039" y="71211"/>
                  </a:lnTo>
                  <a:cubicBezTo>
                    <a:pt x="195384" y="73561"/>
                    <a:pt x="193170" y="75558"/>
                    <a:pt x="190417" y="77214"/>
                  </a:cubicBezTo>
                  <a:cubicBezTo>
                    <a:pt x="187655" y="78870"/>
                    <a:pt x="184107" y="79699"/>
                    <a:pt x="179762" y="79699"/>
                  </a:cubicBezTo>
                  <a:close/>
                  <a:moveTo>
                    <a:pt x="181210" y="72143"/>
                  </a:moveTo>
                  <a:cubicBezTo>
                    <a:pt x="187066" y="72143"/>
                    <a:pt x="191173" y="70559"/>
                    <a:pt x="193522" y="67381"/>
                  </a:cubicBezTo>
                  <a:cubicBezTo>
                    <a:pt x="195932" y="64142"/>
                    <a:pt x="197142" y="59277"/>
                    <a:pt x="197142" y="52787"/>
                  </a:cubicBezTo>
                  <a:lnTo>
                    <a:pt x="197142" y="51131"/>
                  </a:lnTo>
                  <a:cubicBezTo>
                    <a:pt x="197142" y="44238"/>
                    <a:pt x="196004" y="38959"/>
                    <a:pt x="193728" y="35295"/>
                  </a:cubicBezTo>
                  <a:cubicBezTo>
                    <a:pt x="191452" y="31569"/>
                    <a:pt x="187241" y="29706"/>
                    <a:pt x="181107" y="29706"/>
                  </a:cubicBezTo>
                  <a:cubicBezTo>
                    <a:pt x="176203" y="29706"/>
                    <a:pt x="172520" y="31672"/>
                    <a:pt x="170037" y="35606"/>
                  </a:cubicBezTo>
                  <a:cubicBezTo>
                    <a:pt x="167616" y="39477"/>
                    <a:pt x="166416" y="44683"/>
                    <a:pt x="166416" y="51235"/>
                  </a:cubicBezTo>
                  <a:cubicBezTo>
                    <a:pt x="166416" y="57859"/>
                    <a:pt x="167616" y="63003"/>
                    <a:pt x="170037" y="66657"/>
                  </a:cubicBezTo>
                  <a:cubicBezTo>
                    <a:pt x="172520" y="70321"/>
                    <a:pt x="176244" y="72143"/>
                    <a:pt x="181210" y="72143"/>
                  </a:cubicBezTo>
                  <a:close/>
                  <a:moveTo>
                    <a:pt x="270098" y="23185"/>
                  </a:moveTo>
                  <a:lnTo>
                    <a:pt x="270098" y="78663"/>
                  </a:lnTo>
                  <a:lnTo>
                    <a:pt x="262649" y="78663"/>
                  </a:lnTo>
                  <a:lnTo>
                    <a:pt x="261305" y="71315"/>
                  </a:lnTo>
                  <a:lnTo>
                    <a:pt x="260890" y="71315"/>
                  </a:lnTo>
                  <a:cubicBezTo>
                    <a:pt x="259101" y="74213"/>
                    <a:pt x="256618" y="76355"/>
                    <a:pt x="253442" y="77732"/>
                  </a:cubicBezTo>
                  <a:cubicBezTo>
                    <a:pt x="250266" y="79046"/>
                    <a:pt x="246893" y="79699"/>
                    <a:pt x="243303" y="79699"/>
                  </a:cubicBezTo>
                  <a:cubicBezTo>
                    <a:pt x="236610" y="79699"/>
                    <a:pt x="231582" y="78115"/>
                    <a:pt x="228199" y="74937"/>
                  </a:cubicBezTo>
                  <a:cubicBezTo>
                    <a:pt x="224816" y="71698"/>
                    <a:pt x="223130" y="66553"/>
                    <a:pt x="223130" y="59515"/>
                  </a:cubicBezTo>
                  <a:lnTo>
                    <a:pt x="223130" y="23185"/>
                  </a:lnTo>
                  <a:lnTo>
                    <a:pt x="232337" y="23185"/>
                  </a:lnTo>
                  <a:lnTo>
                    <a:pt x="232337" y="58894"/>
                  </a:lnTo>
                  <a:cubicBezTo>
                    <a:pt x="232337" y="67733"/>
                    <a:pt x="236444" y="72143"/>
                    <a:pt x="244648" y="72143"/>
                  </a:cubicBezTo>
                  <a:cubicBezTo>
                    <a:pt x="250783" y="72143"/>
                    <a:pt x="255024" y="70425"/>
                    <a:pt x="257373" y="66968"/>
                  </a:cubicBezTo>
                  <a:cubicBezTo>
                    <a:pt x="259784" y="63521"/>
                    <a:pt x="260994" y="58553"/>
                    <a:pt x="260994" y="52063"/>
                  </a:cubicBezTo>
                  <a:lnTo>
                    <a:pt x="260994" y="23185"/>
                  </a:lnTo>
                  <a:lnTo>
                    <a:pt x="270098" y="23185"/>
                  </a:lnTo>
                  <a:close/>
                  <a:moveTo>
                    <a:pt x="296810" y="0"/>
                  </a:moveTo>
                  <a:lnTo>
                    <a:pt x="296810" y="19148"/>
                  </a:lnTo>
                  <a:cubicBezTo>
                    <a:pt x="296810" y="21498"/>
                    <a:pt x="296738" y="23702"/>
                    <a:pt x="296603" y="25773"/>
                  </a:cubicBezTo>
                  <a:cubicBezTo>
                    <a:pt x="296530" y="27781"/>
                    <a:pt x="296427" y="29364"/>
                    <a:pt x="296292" y="30534"/>
                  </a:cubicBezTo>
                  <a:lnTo>
                    <a:pt x="296810" y="30534"/>
                  </a:lnTo>
                  <a:cubicBezTo>
                    <a:pt x="298393" y="28195"/>
                    <a:pt x="300565" y="26228"/>
                    <a:pt x="303327" y="24634"/>
                  </a:cubicBezTo>
                  <a:cubicBezTo>
                    <a:pt x="306079" y="23050"/>
                    <a:pt x="309638" y="22253"/>
                    <a:pt x="313983" y="22253"/>
                  </a:cubicBezTo>
                  <a:cubicBezTo>
                    <a:pt x="320874" y="22253"/>
                    <a:pt x="326398" y="24676"/>
                    <a:pt x="330536" y="29499"/>
                  </a:cubicBezTo>
                  <a:cubicBezTo>
                    <a:pt x="334736" y="34260"/>
                    <a:pt x="336846" y="41402"/>
                    <a:pt x="336846" y="50924"/>
                  </a:cubicBezTo>
                  <a:cubicBezTo>
                    <a:pt x="336846" y="60447"/>
                    <a:pt x="334736" y="67630"/>
                    <a:pt x="330536" y="72453"/>
                  </a:cubicBezTo>
                  <a:cubicBezTo>
                    <a:pt x="326325" y="77287"/>
                    <a:pt x="320811" y="79699"/>
                    <a:pt x="313983" y="79699"/>
                  </a:cubicBezTo>
                  <a:cubicBezTo>
                    <a:pt x="309638" y="79699"/>
                    <a:pt x="306079" y="78912"/>
                    <a:pt x="303327" y="77318"/>
                  </a:cubicBezTo>
                  <a:cubicBezTo>
                    <a:pt x="300565" y="75734"/>
                    <a:pt x="298393" y="73840"/>
                    <a:pt x="296810" y="71625"/>
                  </a:cubicBezTo>
                  <a:lnTo>
                    <a:pt x="296086" y="71625"/>
                  </a:lnTo>
                  <a:lnTo>
                    <a:pt x="294223" y="78663"/>
                  </a:lnTo>
                  <a:lnTo>
                    <a:pt x="287706" y="78663"/>
                  </a:lnTo>
                  <a:lnTo>
                    <a:pt x="287706" y="0"/>
                  </a:lnTo>
                  <a:lnTo>
                    <a:pt x="296810" y="0"/>
                  </a:lnTo>
                  <a:close/>
                  <a:moveTo>
                    <a:pt x="312431" y="29809"/>
                  </a:moveTo>
                  <a:cubicBezTo>
                    <a:pt x="306493" y="29809"/>
                    <a:pt x="302396" y="31507"/>
                    <a:pt x="300120" y="34881"/>
                  </a:cubicBezTo>
                  <a:cubicBezTo>
                    <a:pt x="297906" y="38266"/>
                    <a:pt x="296810" y="43513"/>
                    <a:pt x="296810" y="50614"/>
                  </a:cubicBezTo>
                  <a:lnTo>
                    <a:pt x="296810" y="51028"/>
                  </a:lnTo>
                  <a:cubicBezTo>
                    <a:pt x="296810" y="57859"/>
                    <a:pt x="297906" y="63107"/>
                    <a:pt x="300120" y="66760"/>
                  </a:cubicBezTo>
                  <a:cubicBezTo>
                    <a:pt x="302396" y="70352"/>
                    <a:pt x="306566" y="72143"/>
                    <a:pt x="312638" y="72143"/>
                  </a:cubicBezTo>
                  <a:cubicBezTo>
                    <a:pt x="317604" y="72143"/>
                    <a:pt x="321287" y="70321"/>
                    <a:pt x="323708" y="66657"/>
                  </a:cubicBezTo>
                  <a:cubicBezTo>
                    <a:pt x="326191" y="63003"/>
                    <a:pt x="327432" y="57724"/>
                    <a:pt x="327432" y="50821"/>
                  </a:cubicBezTo>
                  <a:cubicBezTo>
                    <a:pt x="327432" y="36817"/>
                    <a:pt x="322425" y="29809"/>
                    <a:pt x="312431" y="29809"/>
                  </a:cubicBezTo>
                  <a:close/>
                  <a:moveTo>
                    <a:pt x="356006" y="2381"/>
                  </a:moveTo>
                  <a:cubicBezTo>
                    <a:pt x="357382" y="2381"/>
                    <a:pt x="358593" y="2867"/>
                    <a:pt x="359627" y="3830"/>
                  </a:cubicBezTo>
                  <a:cubicBezTo>
                    <a:pt x="360734" y="4730"/>
                    <a:pt x="361283" y="6179"/>
                    <a:pt x="361283" y="8177"/>
                  </a:cubicBezTo>
                  <a:cubicBezTo>
                    <a:pt x="361283" y="10185"/>
                    <a:pt x="360734" y="11665"/>
                    <a:pt x="359627" y="12628"/>
                  </a:cubicBezTo>
                  <a:cubicBezTo>
                    <a:pt x="358593" y="13528"/>
                    <a:pt x="357382" y="13973"/>
                    <a:pt x="356006" y="13973"/>
                  </a:cubicBezTo>
                  <a:cubicBezTo>
                    <a:pt x="354485" y="13973"/>
                    <a:pt x="353213" y="13528"/>
                    <a:pt x="352179" y="12628"/>
                  </a:cubicBezTo>
                  <a:cubicBezTo>
                    <a:pt x="351144" y="11665"/>
                    <a:pt x="350627" y="10185"/>
                    <a:pt x="350627" y="8177"/>
                  </a:cubicBezTo>
                  <a:cubicBezTo>
                    <a:pt x="350627" y="6179"/>
                    <a:pt x="351144" y="4730"/>
                    <a:pt x="352179" y="3830"/>
                  </a:cubicBezTo>
                  <a:cubicBezTo>
                    <a:pt x="353213" y="2867"/>
                    <a:pt x="354485" y="2381"/>
                    <a:pt x="356006" y="2381"/>
                  </a:cubicBezTo>
                  <a:close/>
                  <a:moveTo>
                    <a:pt x="360455" y="23185"/>
                  </a:moveTo>
                  <a:lnTo>
                    <a:pt x="360455" y="78663"/>
                  </a:lnTo>
                  <a:lnTo>
                    <a:pt x="351351" y="78663"/>
                  </a:lnTo>
                  <a:lnTo>
                    <a:pt x="351351" y="23185"/>
                  </a:lnTo>
                  <a:lnTo>
                    <a:pt x="360455" y="23185"/>
                  </a:lnTo>
                  <a:close/>
                  <a:moveTo>
                    <a:pt x="400264" y="79699"/>
                  </a:moveTo>
                  <a:cubicBezTo>
                    <a:pt x="395298" y="79699"/>
                    <a:pt x="390922" y="78705"/>
                    <a:pt x="387125" y="76697"/>
                  </a:cubicBezTo>
                  <a:cubicBezTo>
                    <a:pt x="383339" y="74699"/>
                    <a:pt x="380339" y="71594"/>
                    <a:pt x="378125" y="67381"/>
                  </a:cubicBezTo>
                  <a:cubicBezTo>
                    <a:pt x="375994" y="63179"/>
                    <a:pt x="374918" y="57797"/>
                    <a:pt x="374918" y="51235"/>
                  </a:cubicBezTo>
                  <a:cubicBezTo>
                    <a:pt x="374918" y="44403"/>
                    <a:pt x="376025" y="38856"/>
                    <a:pt x="378228" y="34571"/>
                  </a:cubicBezTo>
                  <a:cubicBezTo>
                    <a:pt x="380504" y="30296"/>
                    <a:pt x="383608" y="27160"/>
                    <a:pt x="387539" y="25152"/>
                  </a:cubicBezTo>
                  <a:cubicBezTo>
                    <a:pt x="391470" y="23154"/>
                    <a:pt x="395919" y="22150"/>
                    <a:pt x="400884" y="22150"/>
                  </a:cubicBezTo>
                  <a:cubicBezTo>
                    <a:pt x="403647" y="22150"/>
                    <a:pt x="406337" y="22460"/>
                    <a:pt x="408954" y="23081"/>
                  </a:cubicBezTo>
                  <a:cubicBezTo>
                    <a:pt x="411644" y="23640"/>
                    <a:pt x="413816" y="24323"/>
                    <a:pt x="415472" y="25152"/>
                  </a:cubicBezTo>
                  <a:lnTo>
                    <a:pt x="412678" y="32707"/>
                  </a:lnTo>
                  <a:cubicBezTo>
                    <a:pt x="411023" y="32086"/>
                    <a:pt x="409099" y="31507"/>
                    <a:pt x="406885" y="30948"/>
                  </a:cubicBezTo>
                  <a:cubicBezTo>
                    <a:pt x="404681" y="30399"/>
                    <a:pt x="402613" y="30120"/>
                    <a:pt x="400678" y="30120"/>
                  </a:cubicBezTo>
                  <a:cubicBezTo>
                    <a:pt x="389784" y="30120"/>
                    <a:pt x="384332" y="37127"/>
                    <a:pt x="384332" y="51131"/>
                  </a:cubicBezTo>
                  <a:cubicBezTo>
                    <a:pt x="384332" y="57828"/>
                    <a:pt x="385646" y="62972"/>
                    <a:pt x="388263" y="66553"/>
                  </a:cubicBezTo>
                  <a:cubicBezTo>
                    <a:pt x="390953" y="70073"/>
                    <a:pt x="394926" y="71832"/>
                    <a:pt x="400161" y="71832"/>
                  </a:cubicBezTo>
                  <a:cubicBezTo>
                    <a:pt x="403130" y="71832"/>
                    <a:pt x="405788" y="71522"/>
                    <a:pt x="408126" y="70901"/>
                  </a:cubicBezTo>
                  <a:cubicBezTo>
                    <a:pt x="410475" y="70280"/>
                    <a:pt x="412616" y="69524"/>
                    <a:pt x="414540" y="68623"/>
                  </a:cubicBezTo>
                  <a:lnTo>
                    <a:pt x="414540" y="76697"/>
                  </a:lnTo>
                  <a:cubicBezTo>
                    <a:pt x="412678" y="77670"/>
                    <a:pt x="410609" y="78394"/>
                    <a:pt x="408333" y="78870"/>
                  </a:cubicBezTo>
                  <a:cubicBezTo>
                    <a:pt x="406130" y="79429"/>
                    <a:pt x="403440" y="79699"/>
                    <a:pt x="400264" y="79699"/>
                  </a:cubicBezTo>
                  <a:close/>
                  <a:moveTo>
                    <a:pt x="449146" y="22150"/>
                  </a:moveTo>
                  <a:cubicBezTo>
                    <a:pt x="453833" y="22150"/>
                    <a:pt x="457909" y="23185"/>
                    <a:pt x="461354" y="25255"/>
                  </a:cubicBezTo>
                  <a:cubicBezTo>
                    <a:pt x="464799" y="27325"/>
                    <a:pt x="467426" y="30265"/>
                    <a:pt x="469216" y="34053"/>
                  </a:cubicBezTo>
                  <a:cubicBezTo>
                    <a:pt x="471078" y="37779"/>
                    <a:pt x="472009" y="42168"/>
                    <a:pt x="472009" y="47198"/>
                  </a:cubicBezTo>
                  <a:lnTo>
                    <a:pt x="472009" y="52684"/>
                  </a:lnTo>
                  <a:lnTo>
                    <a:pt x="434042" y="52684"/>
                  </a:lnTo>
                  <a:cubicBezTo>
                    <a:pt x="434176" y="58967"/>
                    <a:pt x="435769" y="63759"/>
                    <a:pt x="438801" y="67071"/>
                  </a:cubicBezTo>
                  <a:cubicBezTo>
                    <a:pt x="441904" y="70321"/>
                    <a:pt x="446218" y="71936"/>
                    <a:pt x="451732" y="71936"/>
                  </a:cubicBezTo>
                  <a:cubicBezTo>
                    <a:pt x="455250" y="71936"/>
                    <a:pt x="458354" y="71625"/>
                    <a:pt x="461043" y="71004"/>
                  </a:cubicBezTo>
                  <a:cubicBezTo>
                    <a:pt x="463805" y="70321"/>
                    <a:pt x="466630" y="69348"/>
                    <a:pt x="469526" y="68106"/>
                  </a:cubicBezTo>
                  <a:lnTo>
                    <a:pt x="469526" y="76076"/>
                  </a:lnTo>
                  <a:cubicBezTo>
                    <a:pt x="466702" y="77318"/>
                    <a:pt x="463909" y="78218"/>
                    <a:pt x="461147" y="78767"/>
                  </a:cubicBezTo>
                  <a:cubicBezTo>
                    <a:pt x="458385" y="79388"/>
                    <a:pt x="455115" y="79699"/>
                    <a:pt x="451318" y="79699"/>
                  </a:cubicBezTo>
                  <a:cubicBezTo>
                    <a:pt x="446011" y="79699"/>
                    <a:pt x="441356" y="78632"/>
                    <a:pt x="437352" y="76490"/>
                  </a:cubicBezTo>
                  <a:cubicBezTo>
                    <a:pt x="433348" y="74358"/>
                    <a:pt x="430214" y="71180"/>
                    <a:pt x="427938" y="66968"/>
                  </a:cubicBezTo>
                  <a:cubicBezTo>
                    <a:pt x="425734" y="62765"/>
                    <a:pt x="424628" y="57549"/>
                    <a:pt x="424628" y="51338"/>
                  </a:cubicBezTo>
                  <a:cubicBezTo>
                    <a:pt x="424628" y="45273"/>
                    <a:pt x="425631" y="40056"/>
                    <a:pt x="427627" y="35709"/>
                  </a:cubicBezTo>
                  <a:cubicBezTo>
                    <a:pt x="429697" y="31362"/>
                    <a:pt x="432562" y="28019"/>
                    <a:pt x="436214" y="25669"/>
                  </a:cubicBezTo>
                  <a:cubicBezTo>
                    <a:pt x="439939" y="23330"/>
                    <a:pt x="444253" y="22150"/>
                    <a:pt x="449146" y="22150"/>
                  </a:cubicBezTo>
                  <a:close/>
                  <a:moveTo>
                    <a:pt x="449043" y="29602"/>
                  </a:moveTo>
                  <a:cubicBezTo>
                    <a:pt x="444698" y="29602"/>
                    <a:pt x="441253" y="31020"/>
                    <a:pt x="438697" y="33846"/>
                  </a:cubicBezTo>
                  <a:cubicBezTo>
                    <a:pt x="436214" y="36610"/>
                    <a:pt x="434735" y="40470"/>
                    <a:pt x="434249" y="45439"/>
                  </a:cubicBezTo>
                  <a:lnTo>
                    <a:pt x="462491" y="45439"/>
                  </a:lnTo>
                  <a:cubicBezTo>
                    <a:pt x="462419" y="40750"/>
                    <a:pt x="461323" y="36951"/>
                    <a:pt x="459181" y="34053"/>
                  </a:cubicBezTo>
                  <a:cubicBezTo>
                    <a:pt x="457040" y="31093"/>
                    <a:pt x="453667" y="29602"/>
                    <a:pt x="449043" y="29602"/>
                  </a:cubicBezTo>
                  <a:close/>
                </a:path>
              </a:pathLst>
            </a:custGeom>
            <a:solidFill>
              <a:srgbClr val="3566FC"/>
            </a:solidFill>
            <a:ln w="103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Z"/>
            </a:p>
          </p:txBody>
        </p:sp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45B7817B-A024-FCA2-404E-5ADE66A58290}"/>
              </a:ext>
            </a:extLst>
          </p:cNvPr>
          <p:cNvGrpSpPr/>
          <p:nvPr/>
        </p:nvGrpSpPr>
        <p:grpSpPr>
          <a:xfrm>
            <a:off x="7367201" y="2322685"/>
            <a:ext cx="1158686" cy="743419"/>
            <a:chOff x="7367201" y="2322685"/>
            <a:chExt cx="1158686" cy="743419"/>
          </a:xfrm>
        </p:grpSpPr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680E3ADC-6461-FC2A-8AE4-08A29633DDA8}"/>
                </a:ext>
              </a:extLst>
            </p:cNvPr>
            <p:cNvGrpSpPr/>
            <p:nvPr/>
          </p:nvGrpSpPr>
          <p:grpSpPr>
            <a:xfrm>
              <a:off x="7367201" y="2322685"/>
              <a:ext cx="1158686" cy="743419"/>
              <a:chOff x="5523574" y="2629132"/>
              <a:chExt cx="1158686" cy="743419"/>
            </a:xfrm>
          </p:grpSpPr>
          <p:sp>
            <p:nvSpPr>
              <p:cNvPr id="246" name="Rounded Rectangle 245">
                <a:hlinkClick r:id="rId9"/>
                <a:extLst>
                  <a:ext uri="{FF2B5EF4-FFF2-40B4-BE49-F238E27FC236}">
                    <a16:creationId xmlns:a16="http://schemas.microsoft.com/office/drawing/2014/main" id="{617C17BA-6524-3B18-2C1A-8F932915B31F}"/>
                  </a:ext>
                </a:extLst>
              </p:cNvPr>
              <p:cNvSpPr/>
              <p:nvPr/>
            </p:nvSpPr>
            <p:spPr>
              <a:xfrm>
                <a:off x="5523574" y="2629132"/>
                <a:ext cx="1158686" cy="549242"/>
              </a:xfrm>
              <a:prstGeom prst="roundRect">
                <a:avLst>
                  <a:gd name="adj" fmla="val 1765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Z"/>
              </a:p>
            </p:txBody>
          </p:sp>
          <p:sp>
            <p:nvSpPr>
              <p:cNvPr id="247" name="Triangle 246">
                <a:hlinkClick r:id="rId9"/>
                <a:extLst>
                  <a:ext uri="{FF2B5EF4-FFF2-40B4-BE49-F238E27FC236}">
                    <a16:creationId xmlns:a16="http://schemas.microsoft.com/office/drawing/2014/main" id="{A35D513E-FE88-4251-1A31-5A05B0FD4AEA}"/>
                  </a:ext>
                </a:extLst>
              </p:cNvPr>
              <p:cNvSpPr/>
              <p:nvPr/>
            </p:nvSpPr>
            <p:spPr>
              <a:xfrm rot="10800000">
                <a:off x="5953718" y="3178374"/>
                <a:ext cx="313446" cy="194177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Z"/>
              </a:p>
            </p:txBody>
          </p:sp>
        </p:grpSp>
        <p:sp>
          <p:nvSpPr>
            <p:cNvPr id="245" name="Freeform 244">
              <a:hlinkClick r:id="rId9"/>
              <a:extLst>
                <a:ext uri="{FF2B5EF4-FFF2-40B4-BE49-F238E27FC236}">
                  <a16:creationId xmlns:a16="http://schemas.microsoft.com/office/drawing/2014/main" id="{6CC07266-2CF8-4B12-3C4D-8FE67CB52E6C}"/>
                </a:ext>
              </a:extLst>
            </p:cNvPr>
            <p:cNvSpPr/>
            <p:nvPr/>
          </p:nvSpPr>
          <p:spPr>
            <a:xfrm>
              <a:off x="7587083" y="2558093"/>
              <a:ext cx="719627" cy="80319"/>
            </a:xfrm>
            <a:custGeom>
              <a:avLst/>
              <a:gdLst>
                <a:gd name="connsiteX0" fmla="*/ 56486 w 719627"/>
                <a:gd name="connsiteY0" fmla="*/ 79285 h 80319"/>
                <a:gd name="connsiteX1" fmla="*/ 47175 w 719627"/>
                <a:gd name="connsiteY1" fmla="*/ 79285 h 80319"/>
                <a:gd name="connsiteX2" fmla="*/ 47175 w 719627"/>
                <a:gd name="connsiteY2" fmla="*/ 44818 h 80319"/>
                <a:gd name="connsiteX3" fmla="*/ 9311 w 719627"/>
                <a:gd name="connsiteY3" fmla="*/ 44818 h 80319"/>
                <a:gd name="connsiteX4" fmla="*/ 9311 w 719627"/>
                <a:gd name="connsiteY4" fmla="*/ 79285 h 80319"/>
                <a:gd name="connsiteX5" fmla="*/ 0 w 719627"/>
                <a:gd name="connsiteY5" fmla="*/ 79285 h 80319"/>
                <a:gd name="connsiteX6" fmla="*/ 0 w 719627"/>
                <a:gd name="connsiteY6" fmla="*/ 5382 h 80319"/>
                <a:gd name="connsiteX7" fmla="*/ 9311 w 719627"/>
                <a:gd name="connsiteY7" fmla="*/ 5382 h 80319"/>
                <a:gd name="connsiteX8" fmla="*/ 9311 w 719627"/>
                <a:gd name="connsiteY8" fmla="*/ 36641 h 80319"/>
                <a:gd name="connsiteX9" fmla="*/ 47175 w 719627"/>
                <a:gd name="connsiteY9" fmla="*/ 36641 h 80319"/>
                <a:gd name="connsiteX10" fmla="*/ 47175 w 719627"/>
                <a:gd name="connsiteY10" fmla="*/ 5382 h 80319"/>
                <a:gd name="connsiteX11" fmla="*/ 56486 w 719627"/>
                <a:gd name="connsiteY11" fmla="*/ 5382 h 80319"/>
                <a:gd name="connsiteX12" fmla="*/ 56486 w 719627"/>
                <a:gd name="connsiteY12" fmla="*/ 79285 h 80319"/>
                <a:gd name="connsiteX13" fmla="*/ 101302 w 719627"/>
                <a:gd name="connsiteY13" fmla="*/ 22771 h 80319"/>
                <a:gd name="connsiteX14" fmla="*/ 104613 w 719627"/>
                <a:gd name="connsiteY14" fmla="*/ 22978 h 80319"/>
                <a:gd name="connsiteX15" fmla="*/ 107820 w 719627"/>
                <a:gd name="connsiteY15" fmla="*/ 23392 h 80319"/>
                <a:gd name="connsiteX16" fmla="*/ 106682 w 719627"/>
                <a:gd name="connsiteY16" fmla="*/ 31776 h 80319"/>
                <a:gd name="connsiteX17" fmla="*/ 103682 w 719627"/>
                <a:gd name="connsiteY17" fmla="*/ 31258 h 80319"/>
                <a:gd name="connsiteX18" fmla="*/ 100681 w 719627"/>
                <a:gd name="connsiteY18" fmla="*/ 31051 h 80319"/>
                <a:gd name="connsiteX19" fmla="*/ 92716 w 719627"/>
                <a:gd name="connsiteY19" fmla="*/ 33432 h 80319"/>
                <a:gd name="connsiteX20" fmla="*/ 86715 w 719627"/>
                <a:gd name="connsiteY20" fmla="*/ 39953 h 80319"/>
                <a:gd name="connsiteX21" fmla="*/ 84543 w 719627"/>
                <a:gd name="connsiteY21" fmla="*/ 49682 h 80319"/>
                <a:gd name="connsiteX22" fmla="*/ 84543 w 719627"/>
                <a:gd name="connsiteY22" fmla="*/ 79285 h 80319"/>
                <a:gd name="connsiteX23" fmla="*/ 75439 w 719627"/>
                <a:gd name="connsiteY23" fmla="*/ 79285 h 80319"/>
                <a:gd name="connsiteX24" fmla="*/ 75439 w 719627"/>
                <a:gd name="connsiteY24" fmla="*/ 23806 h 80319"/>
                <a:gd name="connsiteX25" fmla="*/ 82887 w 719627"/>
                <a:gd name="connsiteY25" fmla="*/ 23806 h 80319"/>
                <a:gd name="connsiteX26" fmla="*/ 83922 w 719627"/>
                <a:gd name="connsiteY26" fmla="*/ 33950 h 80319"/>
                <a:gd name="connsiteX27" fmla="*/ 84336 w 719627"/>
                <a:gd name="connsiteY27" fmla="*/ 33950 h 80319"/>
                <a:gd name="connsiteX28" fmla="*/ 91164 w 719627"/>
                <a:gd name="connsiteY28" fmla="*/ 26083 h 80319"/>
                <a:gd name="connsiteX29" fmla="*/ 101302 w 719627"/>
                <a:gd name="connsiteY29" fmla="*/ 22771 h 80319"/>
                <a:gd name="connsiteX30" fmla="*/ 137159 w 719627"/>
                <a:gd name="connsiteY30" fmla="*/ 22875 h 80319"/>
                <a:gd name="connsiteX31" fmla="*/ 152160 w 719627"/>
                <a:gd name="connsiteY31" fmla="*/ 27325 h 80319"/>
                <a:gd name="connsiteX32" fmla="*/ 157023 w 719627"/>
                <a:gd name="connsiteY32" fmla="*/ 41505 h 80319"/>
                <a:gd name="connsiteX33" fmla="*/ 157023 w 719627"/>
                <a:gd name="connsiteY33" fmla="*/ 79285 h 80319"/>
                <a:gd name="connsiteX34" fmla="*/ 150402 w 719627"/>
                <a:gd name="connsiteY34" fmla="*/ 79285 h 80319"/>
                <a:gd name="connsiteX35" fmla="*/ 148643 w 719627"/>
                <a:gd name="connsiteY35" fmla="*/ 71418 h 80319"/>
                <a:gd name="connsiteX36" fmla="*/ 148229 w 719627"/>
                <a:gd name="connsiteY36" fmla="*/ 71418 h 80319"/>
                <a:gd name="connsiteX37" fmla="*/ 140574 w 719627"/>
                <a:gd name="connsiteY37" fmla="*/ 78146 h 80319"/>
                <a:gd name="connsiteX38" fmla="*/ 129607 w 719627"/>
                <a:gd name="connsiteY38" fmla="*/ 80320 h 80319"/>
                <a:gd name="connsiteX39" fmla="*/ 117089 w 719627"/>
                <a:gd name="connsiteY39" fmla="*/ 76386 h 80319"/>
                <a:gd name="connsiteX40" fmla="*/ 112124 w 719627"/>
                <a:gd name="connsiteY40" fmla="*/ 63862 h 80319"/>
                <a:gd name="connsiteX41" fmla="*/ 118641 w 719627"/>
                <a:gd name="connsiteY41" fmla="*/ 51131 h 80319"/>
                <a:gd name="connsiteX42" fmla="*/ 138711 w 719627"/>
                <a:gd name="connsiteY42" fmla="*/ 46163 h 80319"/>
                <a:gd name="connsiteX43" fmla="*/ 148126 w 719627"/>
                <a:gd name="connsiteY43" fmla="*/ 45853 h 80319"/>
                <a:gd name="connsiteX44" fmla="*/ 148126 w 719627"/>
                <a:gd name="connsiteY44" fmla="*/ 42540 h 80319"/>
                <a:gd name="connsiteX45" fmla="*/ 145125 w 719627"/>
                <a:gd name="connsiteY45" fmla="*/ 32915 h 80319"/>
                <a:gd name="connsiteX46" fmla="*/ 136642 w 719627"/>
                <a:gd name="connsiteY46" fmla="*/ 30223 h 80319"/>
                <a:gd name="connsiteX47" fmla="*/ 128366 w 719627"/>
                <a:gd name="connsiteY47" fmla="*/ 31569 h 80319"/>
                <a:gd name="connsiteX48" fmla="*/ 121021 w 719627"/>
                <a:gd name="connsiteY48" fmla="*/ 34467 h 80319"/>
                <a:gd name="connsiteX49" fmla="*/ 118227 w 719627"/>
                <a:gd name="connsiteY49" fmla="*/ 27636 h 80319"/>
                <a:gd name="connsiteX50" fmla="*/ 126814 w 719627"/>
                <a:gd name="connsiteY50" fmla="*/ 24324 h 80319"/>
                <a:gd name="connsiteX51" fmla="*/ 137159 w 719627"/>
                <a:gd name="connsiteY51" fmla="*/ 22875 h 80319"/>
                <a:gd name="connsiteX52" fmla="*/ 148022 w 719627"/>
                <a:gd name="connsiteY52" fmla="*/ 52166 h 80319"/>
                <a:gd name="connsiteX53" fmla="*/ 139849 w 719627"/>
                <a:gd name="connsiteY53" fmla="*/ 52477 h 80319"/>
                <a:gd name="connsiteX54" fmla="*/ 125469 w 719627"/>
                <a:gd name="connsiteY54" fmla="*/ 55789 h 80319"/>
                <a:gd name="connsiteX55" fmla="*/ 121538 w 719627"/>
                <a:gd name="connsiteY55" fmla="*/ 63966 h 80319"/>
                <a:gd name="connsiteX56" fmla="*/ 124331 w 719627"/>
                <a:gd name="connsiteY56" fmla="*/ 70797 h 80319"/>
                <a:gd name="connsiteX57" fmla="*/ 131676 w 719627"/>
                <a:gd name="connsiteY57" fmla="*/ 72971 h 80319"/>
                <a:gd name="connsiteX58" fmla="*/ 143263 w 719627"/>
                <a:gd name="connsiteY58" fmla="*/ 69141 h 80319"/>
                <a:gd name="connsiteX59" fmla="*/ 148022 w 719627"/>
                <a:gd name="connsiteY59" fmla="*/ 57135 h 80319"/>
                <a:gd name="connsiteX60" fmla="*/ 148022 w 719627"/>
                <a:gd name="connsiteY60" fmla="*/ 52166 h 80319"/>
                <a:gd name="connsiteX61" fmla="*/ 193801 w 719627"/>
                <a:gd name="connsiteY61" fmla="*/ 80320 h 80319"/>
                <a:gd name="connsiteX62" fmla="*/ 177248 w 719627"/>
                <a:gd name="connsiteY62" fmla="*/ 73178 h 80319"/>
                <a:gd name="connsiteX63" fmla="*/ 171041 w 719627"/>
                <a:gd name="connsiteY63" fmla="*/ 51649 h 80319"/>
                <a:gd name="connsiteX64" fmla="*/ 177248 w 719627"/>
                <a:gd name="connsiteY64" fmla="*/ 30120 h 80319"/>
                <a:gd name="connsiteX65" fmla="*/ 193904 w 719627"/>
                <a:gd name="connsiteY65" fmla="*/ 22771 h 80319"/>
                <a:gd name="connsiteX66" fmla="*/ 204353 w 719627"/>
                <a:gd name="connsiteY66" fmla="*/ 25152 h 80319"/>
                <a:gd name="connsiteX67" fmla="*/ 211077 w 719627"/>
                <a:gd name="connsiteY67" fmla="*/ 30948 h 80319"/>
                <a:gd name="connsiteX68" fmla="*/ 211698 w 719627"/>
                <a:gd name="connsiteY68" fmla="*/ 30948 h 80319"/>
                <a:gd name="connsiteX69" fmla="*/ 211284 w 719627"/>
                <a:gd name="connsiteY69" fmla="*/ 27015 h 80319"/>
                <a:gd name="connsiteX70" fmla="*/ 211077 w 719627"/>
                <a:gd name="connsiteY70" fmla="*/ 22771 h 80319"/>
                <a:gd name="connsiteX71" fmla="*/ 211077 w 719627"/>
                <a:gd name="connsiteY71" fmla="*/ 621 h 80319"/>
                <a:gd name="connsiteX72" fmla="*/ 220181 w 719627"/>
                <a:gd name="connsiteY72" fmla="*/ 621 h 80319"/>
                <a:gd name="connsiteX73" fmla="*/ 220181 w 719627"/>
                <a:gd name="connsiteY73" fmla="*/ 79285 h 80319"/>
                <a:gd name="connsiteX74" fmla="*/ 212836 w 719627"/>
                <a:gd name="connsiteY74" fmla="*/ 79285 h 80319"/>
                <a:gd name="connsiteX75" fmla="*/ 211491 w 719627"/>
                <a:gd name="connsiteY75" fmla="*/ 71832 h 80319"/>
                <a:gd name="connsiteX76" fmla="*/ 211077 w 719627"/>
                <a:gd name="connsiteY76" fmla="*/ 71832 h 80319"/>
                <a:gd name="connsiteX77" fmla="*/ 204456 w 719627"/>
                <a:gd name="connsiteY77" fmla="*/ 77836 h 80319"/>
                <a:gd name="connsiteX78" fmla="*/ 193801 w 719627"/>
                <a:gd name="connsiteY78" fmla="*/ 80320 h 80319"/>
                <a:gd name="connsiteX79" fmla="*/ 195249 w 719627"/>
                <a:gd name="connsiteY79" fmla="*/ 72764 h 80319"/>
                <a:gd name="connsiteX80" fmla="*/ 207560 w 719627"/>
                <a:gd name="connsiteY80" fmla="*/ 68003 h 80319"/>
                <a:gd name="connsiteX81" fmla="*/ 211181 w 719627"/>
                <a:gd name="connsiteY81" fmla="*/ 53408 h 80319"/>
                <a:gd name="connsiteX82" fmla="*/ 211181 w 719627"/>
                <a:gd name="connsiteY82" fmla="*/ 51752 h 80319"/>
                <a:gd name="connsiteX83" fmla="*/ 207767 w 719627"/>
                <a:gd name="connsiteY83" fmla="*/ 35916 h 80319"/>
                <a:gd name="connsiteX84" fmla="*/ 195146 w 719627"/>
                <a:gd name="connsiteY84" fmla="*/ 30327 h 80319"/>
                <a:gd name="connsiteX85" fmla="*/ 184076 w 719627"/>
                <a:gd name="connsiteY85" fmla="*/ 36227 h 80319"/>
                <a:gd name="connsiteX86" fmla="*/ 180455 w 719627"/>
                <a:gd name="connsiteY86" fmla="*/ 51856 h 80319"/>
                <a:gd name="connsiteX87" fmla="*/ 184076 w 719627"/>
                <a:gd name="connsiteY87" fmla="*/ 67278 h 80319"/>
                <a:gd name="connsiteX88" fmla="*/ 195249 w 719627"/>
                <a:gd name="connsiteY88" fmla="*/ 72764 h 80319"/>
                <a:gd name="connsiteX89" fmla="*/ 259204 w 719627"/>
                <a:gd name="connsiteY89" fmla="*/ 22771 h 80319"/>
                <a:gd name="connsiteX90" fmla="*/ 271412 w 719627"/>
                <a:gd name="connsiteY90" fmla="*/ 25876 h 80319"/>
                <a:gd name="connsiteX91" fmla="*/ 279274 w 719627"/>
                <a:gd name="connsiteY91" fmla="*/ 34674 h 80319"/>
                <a:gd name="connsiteX92" fmla="*/ 282067 w 719627"/>
                <a:gd name="connsiteY92" fmla="*/ 47819 h 80319"/>
                <a:gd name="connsiteX93" fmla="*/ 282067 w 719627"/>
                <a:gd name="connsiteY93" fmla="*/ 53305 h 80319"/>
                <a:gd name="connsiteX94" fmla="*/ 244100 w 719627"/>
                <a:gd name="connsiteY94" fmla="*/ 53305 h 80319"/>
                <a:gd name="connsiteX95" fmla="*/ 248859 w 719627"/>
                <a:gd name="connsiteY95" fmla="*/ 67692 h 80319"/>
                <a:gd name="connsiteX96" fmla="*/ 261791 w 719627"/>
                <a:gd name="connsiteY96" fmla="*/ 72557 h 80319"/>
                <a:gd name="connsiteX97" fmla="*/ 271101 w 719627"/>
                <a:gd name="connsiteY97" fmla="*/ 71625 h 80319"/>
                <a:gd name="connsiteX98" fmla="*/ 279585 w 719627"/>
                <a:gd name="connsiteY98" fmla="*/ 68727 h 80319"/>
                <a:gd name="connsiteX99" fmla="*/ 279585 w 719627"/>
                <a:gd name="connsiteY99" fmla="*/ 76697 h 80319"/>
                <a:gd name="connsiteX100" fmla="*/ 271205 w 719627"/>
                <a:gd name="connsiteY100" fmla="*/ 79388 h 80319"/>
                <a:gd name="connsiteX101" fmla="*/ 261377 w 719627"/>
                <a:gd name="connsiteY101" fmla="*/ 80320 h 80319"/>
                <a:gd name="connsiteX102" fmla="*/ 247411 w 719627"/>
                <a:gd name="connsiteY102" fmla="*/ 77111 h 80319"/>
                <a:gd name="connsiteX103" fmla="*/ 237996 w 719627"/>
                <a:gd name="connsiteY103" fmla="*/ 67589 h 80319"/>
                <a:gd name="connsiteX104" fmla="*/ 234686 w 719627"/>
                <a:gd name="connsiteY104" fmla="*/ 51959 h 80319"/>
                <a:gd name="connsiteX105" fmla="*/ 237686 w 719627"/>
                <a:gd name="connsiteY105" fmla="*/ 36330 h 80319"/>
                <a:gd name="connsiteX106" fmla="*/ 246272 w 719627"/>
                <a:gd name="connsiteY106" fmla="*/ 26290 h 80319"/>
                <a:gd name="connsiteX107" fmla="*/ 259204 w 719627"/>
                <a:gd name="connsiteY107" fmla="*/ 22771 h 80319"/>
                <a:gd name="connsiteX108" fmla="*/ 259101 w 719627"/>
                <a:gd name="connsiteY108" fmla="*/ 30223 h 80319"/>
                <a:gd name="connsiteX109" fmla="*/ 248756 w 719627"/>
                <a:gd name="connsiteY109" fmla="*/ 34467 h 80319"/>
                <a:gd name="connsiteX110" fmla="*/ 244307 w 719627"/>
                <a:gd name="connsiteY110" fmla="*/ 46060 h 80319"/>
                <a:gd name="connsiteX111" fmla="*/ 272550 w 719627"/>
                <a:gd name="connsiteY111" fmla="*/ 46060 h 80319"/>
                <a:gd name="connsiteX112" fmla="*/ 269239 w 719627"/>
                <a:gd name="connsiteY112" fmla="*/ 34674 h 80319"/>
                <a:gd name="connsiteX113" fmla="*/ 259101 w 719627"/>
                <a:gd name="connsiteY113" fmla="*/ 30223 h 80319"/>
                <a:gd name="connsiteX114" fmla="*/ 318432 w 719627"/>
                <a:gd name="connsiteY114" fmla="*/ 80320 h 80319"/>
                <a:gd name="connsiteX115" fmla="*/ 305293 w 719627"/>
                <a:gd name="connsiteY115" fmla="*/ 77318 h 80319"/>
                <a:gd name="connsiteX116" fmla="*/ 296292 w 719627"/>
                <a:gd name="connsiteY116" fmla="*/ 68003 h 80319"/>
                <a:gd name="connsiteX117" fmla="*/ 293085 w 719627"/>
                <a:gd name="connsiteY117" fmla="*/ 51856 h 80319"/>
                <a:gd name="connsiteX118" fmla="*/ 296396 w 719627"/>
                <a:gd name="connsiteY118" fmla="*/ 35192 h 80319"/>
                <a:gd name="connsiteX119" fmla="*/ 305707 w 719627"/>
                <a:gd name="connsiteY119" fmla="*/ 25773 h 80319"/>
                <a:gd name="connsiteX120" fmla="*/ 319052 w 719627"/>
                <a:gd name="connsiteY120" fmla="*/ 22771 h 80319"/>
                <a:gd name="connsiteX121" fmla="*/ 327122 w 719627"/>
                <a:gd name="connsiteY121" fmla="*/ 23703 h 80319"/>
                <a:gd name="connsiteX122" fmla="*/ 333640 w 719627"/>
                <a:gd name="connsiteY122" fmla="*/ 25773 h 80319"/>
                <a:gd name="connsiteX123" fmla="*/ 330846 w 719627"/>
                <a:gd name="connsiteY123" fmla="*/ 33329 h 80319"/>
                <a:gd name="connsiteX124" fmla="*/ 325053 w 719627"/>
                <a:gd name="connsiteY124" fmla="*/ 31569 h 80319"/>
                <a:gd name="connsiteX125" fmla="*/ 318846 w 719627"/>
                <a:gd name="connsiteY125" fmla="*/ 30741 h 80319"/>
                <a:gd name="connsiteX126" fmla="*/ 302500 w 719627"/>
                <a:gd name="connsiteY126" fmla="*/ 51752 h 80319"/>
                <a:gd name="connsiteX127" fmla="*/ 306431 w 719627"/>
                <a:gd name="connsiteY127" fmla="*/ 67175 h 80319"/>
                <a:gd name="connsiteX128" fmla="*/ 318328 w 719627"/>
                <a:gd name="connsiteY128" fmla="*/ 72453 h 80319"/>
                <a:gd name="connsiteX129" fmla="*/ 326294 w 719627"/>
                <a:gd name="connsiteY129" fmla="*/ 71522 h 80319"/>
                <a:gd name="connsiteX130" fmla="*/ 332708 w 719627"/>
                <a:gd name="connsiteY130" fmla="*/ 69245 h 80319"/>
                <a:gd name="connsiteX131" fmla="*/ 332708 w 719627"/>
                <a:gd name="connsiteY131" fmla="*/ 77318 h 80319"/>
                <a:gd name="connsiteX132" fmla="*/ 326501 w 719627"/>
                <a:gd name="connsiteY132" fmla="*/ 79492 h 80319"/>
                <a:gd name="connsiteX133" fmla="*/ 318432 w 719627"/>
                <a:gd name="connsiteY133" fmla="*/ 80320 h 80319"/>
                <a:gd name="connsiteX134" fmla="*/ 428010 w 719627"/>
                <a:gd name="connsiteY134" fmla="*/ 79285 h 80319"/>
                <a:gd name="connsiteX135" fmla="*/ 417044 w 719627"/>
                <a:gd name="connsiteY135" fmla="*/ 79285 h 80319"/>
                <a:gd name="connsiteX136" fmla="*/ 390870 w 719627"/>
                <a:gd name="connsiteY136" fmla="*/ 43989 h 80319"/>
                <a:gd name="connsiteX137" fmla="*/ 383318 w 719627"/>
                <a:gd name="connsiteY137" fmla="*/ 50614 h 80319"/>
                <a:gd name="connsiteX138" fmla="*/ 383318 w 719627"/>
                <a:gd name="connsiteY138" fmla="*/ 79285 h 80319"/>
                <a:gd name="connsiteX139" fmla="*/ 374007 w 719627"/>
                <a:gd name="connsiteY139" fmla="*/ 79285 h 80319"/>
                <a:gd name="connsiteX140" fmla="*/ 374007 w 719627"/>
                <a:gd name="connsiteY140" fmla="*/ 5382 h 80319"/>
                <a:gd name="connsiteX141" fmla="*/ 383318 w 719627"/>
                <a:gd name="connsiteY141" fmla="*/ 5382 h 80319"/>
                <a:gd name="connsiteX142" fmla="*/ 383318 w 719627"/>
                <a:gd name="connsiteY142" fmla="*/ 41816 h 80319"/>
                <a:gd name="connsiteX143" fmla="*/ 389629 w 719627"/>
                <a:gd name="connsiteY143" fmla="*/ 34778 h 80319"/>
                <a:gd name="connsiteX144" fmla="*/ 396043 w 719627"/>
                <a:gd name="connsiteY144" fmla="*/ 27739 h 80319"/>
                <a:gd name="connsiteX145" fmla="*/ 416010 w 719627"/>
                <a:gd name="connsiteY145" fmla="*/ 5382 h 80319"/>
                <a:gd name="connsiteX146" fmla="*/ 426872 w 719627"/>
                <a:gd name="connsiteY146" fmla="*/ 5382 h 80319"/>
                <a:gd name="connsiteX147" fmla="*/ 397595 w 719627"/>
                <a:gd name="connsiteY147" fmla="*/ 37572 h 80319"/>
                <a:gd name="connsiteX148" fmla="*/ 428010 w 719627"/>
                <a:gd name="connsiteY148" fmla="*/ 79285 h 80319"/>
                <a:gd name="connsiteX149" fmla="*/ 462688 w 719627"/>
                <a:gd name="connsiteY149" fmla="*/ 22771 h 80319"/>
                <a:gd name="connsiteX150" fmla="*/ 465999 w 719627"/>
                <a:gd name="connsiteY150" fmla="*/ 22978 h 80319"/>
                <a:gd name="connsiteX151" fmla="*/ 469206 w 719627"/>
                <a:gd name="connsiteY151" fmla="*/ 23392 h 80319"/>
                <a:gd name="connsiteX152" fmla="*/ 468068 w 719627"/>
                <a:gd name="connsiteY152" fmla="*/ 31776 h 80319"/>
                <a:gd name="connsiteX153" fmla="*/ 465068 w 719627"/>
                <a:gd name="connsiteY153" fmla="*/ 31258 h 80319"/>
                <a:gd name="connsiteX154" fmla="*/ 462067 w 719627"/>
                <a:gd name="connsiteY154" fmla="*/ 31051 h 80319"/>
                <a:gd name="connsiteX155" fmla="*/ 454102 w 719627"/>
                <a:gd name="connsiteY155" fmla="*/ 33432 h 80319"/>
                <a:gd name="connsiteX156" fmla="*/ 448101 w 719627"/>
                <a:gd name="connsiteY156" fmla="*/ 39953 h 80319"/>
                <a:gd name="connsiteX157" fmla="*/ 445929 w 719627"/>
                <a:gd name="connsiteY157" fmla="*/ 49682 h 80319"/>
                <a:gd name="connsiteX158" fmla="*/ 445929 w 719627"/>
                <a:gd name="connsiteY158" fmla="*/ 79285 h 80319"/>
                <a:gd name="connsiteX159" fmla="*/ 436825 w 719627"/>
                <a:gd name="connsiteY159" fmla="*/ 79285 h 80319"/>
                <a:gd name="connsiteX160" fmla="*/ 436825 w 719627"/>
                <a:gd name="connsiteY160" fmla="*/ 23806 h 80319"/>
                <a:gd name="connsiteX161" fmla="*/ 444273 w 719627"/>
                <a:gd name="connsiteY161" fmla="*/ 23806 h 80319"/>
                <a:gd name="connsiteX162" fmla="*/ 445308 w 719627"/>
                <a:gd name="connsiteY162" fmla="*/ 33950 h 80319"/>
                <a:gd name="connsiteX163" fmla="*/ 445722 w 719627"/>
                <a:gd name="connsiteY163" fmla="*/ 33950 h 80319"/>
                <a:gd name="connsiteX164" fmla="*/ 452550 w 719627"/>
                <a:gd name="connsiteY164" fmla="*/ 26083 h 80319"/>
                <a:gd name="connsiteX165" fmla="*/ 462688 w 719627"/>
                <a:gd name="connsiteY165" fmla="*/ 22771 h 80319"/>
                <a:gd name="connsiteX166" fmla="*/ 498535 w 719627"/>
                <a:gd name="connsiteY166" fmla="*/ 22875 h 80319"/>
                <a:gd name="connsiteX167" fmla="*/ 513536 w 719627"/>
                <a:gd name="connsiteY167" fmla="*/ 27325 h 80319"/>
                <a:gd name="connsiteX168" fmla="*/ 518398 w 719627"/>
                <a:gd name="connsiteY168" fmla="*/ 41505 h 80319"/>
                <a:gd name="connsiteX169" fmla="*/ 518398 w 719627"/>
                <a:gd name="connsiteY169" fmla="*/ 79285 h 80319"/>
                <a:gd name="connsiteX170" fmla="*/ 511777 w 719627"/>
                <a:gd name="connsiteY170" fmla="*/ 79285 h 80319"/>
                <a:gd name="connsiteX171" fmla="*/ 510019 w 719627"/>
                <a:gd name="connsiteY171" fmla="*/ 71418 h 80319"/>
                <a:gd name="connsiteX172" fmla="*/ 509605 w 719627"/>
                <a:gd name="connsiteY172" fmla="*/ 71418 h 80319"/>
                <a:gd name="connsiteX173" fmla="*/ 501949 w 719627"/>
                <a:gd name="connsiteY173" fmla="*/ 78146 h 80319"/>
                <a:gd name="connsiteX174" fmla="*/ 490983 w 719627"/>
                <a:gd name="connsiteY174" fmla="*/ 80320 h 80319"/>
                <a:gd name="connsiteX175" fmla="*/ 478465 w 719627"/>
                <a:gd name="connsiteY175" fmla="*/ 76386 h 80319"/>
                <a:gd name="connsiteX176" fmla="*/ 473499 w 719627"/>
                <a:gd name="connsiteY176" fmla="*/ 63862 h 80319"/>
                <a:gd name="connsiteX177" fmla="*/ 480017 w 719627"/>
                <a:gd name="connsiteY177" fmla="*/ 51131 h 80319"/>
                <a:gd name="connsiteX178" fmla="*/ 500087 w 719627"/>
                <a:gd name="connsiteY178" fmla="*/ 46163 h 80319"/>
                <a:gd name="connsiteX179" fmla="*/ 509501 w 719627"/>
                <a:gd name="connsiteY179" fmla="*/ 45853 h 80319"/>
                <a:gd name="connsiteX180" fmla="*/ 509501 w 719627"/>
                <a:gd name="connsiteY180" fmla="*/ 42540 h 80319"/>
                <a:gd name="connsiteX181" fmla="*/ 506501 w 719627"/>
                <a:gd name="connsiteY181" fmla="*/ 32915 h 80319"/>
                <a:gd name="connsiteX182" fmla="*/ 498018 w 719627"/>
                <a:gd name="connsiteY182" fmla="*/ 30223 h 80319"/>
                <a:gd name="connsiteX183" fmla="*/ 489741 w 719627"/>
                <a:gd name="connsiteY183" fmla="*/ 31569 h 80319"/>
                <a:gd name="connsiteX184" fmla="*/ 482396 w 719627"/>
                <a:gd name="connsiteY184" fmla="*/ 34467 h 80319"/>
                <a:gd name="connsiteX185" fmla="*/ 479603 w 719627"/>
                <a:gd name="connsiteY185" fmla="*/ 27636 h 80319"/>
                <a:gd name="connsiteX186" fmla="*/ 488190 w 719627"/>
                <a:gd name="connsiteY186" fmla="*/ 24324 h 80319"/>
                <a:gd name="connsiteX187" fmla="*/ 498535 w 719627"/>
                <a:gd name="connsiteY187" fmla="*/ 22875 h 80319"/>
                <a:gd name="connsiteX188" fmla="*/ 509398 w 719627"/>
                <a:gd name="connsiteY188" fmla="*/ 52166 h 80319"/>
                <a:gd name="connsiteX189" fmla="*/ 501225 w 719627"/>
                <a:gd name="connsiteY189" fmla="*/ 52477 h 80319"/>
                <a:gd name="connsiteX190" fmla="*/ 486845 w 719627"/>
                <a:gd name="connsiteY190" fmla="*/ 55789 h 80319"/>
                <a:gd name="connsiteX191" fmla="*/ 482913 w 719627"/>
                <a:gd name="connsiteY191" fmla="*/ 63966 h 80319"/>
                <a:gd name="connsiteX192" fmla="*/ 485707 w 719627"/>
                <a:gd name="connsiteY192" fmla="*/ 70797 h 80319"/>
                <a:gd name="connsiteX193" fmla="*/ 493052 w 719627"/>
                <a:gd name="connsiteY193" fmla="*/ 72971 h 80319"/>
                <a:gd name="connsiteX194" fmla="*/ 504639 w 719627"/>
                <a:gd name="connsiteY194" fmla="*/ 69141 h 80319"/>
                <a:gd name="connsiteX195" fmla="*/ 509398 w 719627"/>
                <a:gd name="connsiteY195" fmla="*/ 57135 h 80319"/>
                <a:gd name="connsiteX196" fmla="*/ 509398 w 719627"/>
                <a:gd name="connsiteY196" fmla="*/ 52166 h 80319"/>
                <a:gd name="connsiteX197" fmla="*/ 512398 w 719627"/>
                <a:gd name="connsiteY197" fmla="*/ 0 h 80319"/>
                <a:gd name="connsiteX198" fmla="*/ 512398 w 719627"/>
                <a:gd name="connsiteY198" fmla="*/ 1035 h 80319"/>
                <a:gd name="connsiteX199" fmla="*/ 508466 w 719627"/>
                <a:gd name="connsiteY199" fmla="*/ 5900 h 80319"/>
                <a:gd name="connsiteX200" fmla="*/ 502983 w 719627"/>
                <a:gd name="connsiteY200" fmla="*/ 11800 h 80319"/>
                <a:gd name="connsiteX201" fmla="*/ 497604 w 719627"/>
                <a:gd name="connsiteY201" fmla="*/ 16561 h 80319"/>
                <a:gd name="connsiteX202" fmla="*/ 491604 w 719627"/>
                <a:gd name="connsiteY202" fmla="*/ 16561 h 80319"/>
                <a:gd name="connsiteX203" fmla="*/ 491604 w 719627"/>
                <a:gd name="connsiteY203" fmla="*/ 15319 h 80319"/>
                <a:gd name="connsiteX204" fmla="*/ 494914 w 719627"/>
                <a:gd name="connsiteY204" fmla="*/ 10764 h 80319"/>
                <a:gd name="connsiteX205" fmla="*/ 498535 w 719627"/>
                <a:gd name="connsiteY205" fmla="*/ 5175 h 80319"/>
                <a:gd name="connsiteX206" fmla="*/ 501432 w 719627"/>
                <a:gd name="connsiteY206" fmla="*/ 0 h 80319"/>
                <a:gd name="connsiteX207" fmla="*/ 512398 w 719627"/>
                <a:gd name="connsiteY207" fmla="*/ 0 h 80319"/>
                <a:gd name="connsiteX208" fmla="*/ 544634 w 719627"/>
                <a:gd name="connsiteY208" fmla="*/ 79285 h 80319"/>
                <a:gd name="connsiteX209" fmla="*/ 535530 w 719627"/>
                <a:gd name="connsiteY209" fmla="*/ 79285 h 80319"/>
                <a:gd name="connsiteX210" fmla="*/ 535530 w 719627"/>
                <a:gd name="connsiteY210" fmla="*/ 621 h 80319"/>
                <a:gd name="connsiteX211" fmla="*/ 544634 w 719627"/>
                <a:gd name="connsiteY211" fmla="*/ 621 h 80319"/>
                <a:gd name="connsiteX212" fmla="*/ 544634 w 719627"/>
                <a:gd name="connsiteY212" fmla="*/ 79285 h 80319"/>
                <a:gd name="connsiteX213" fmla="*/ 610410 w 719627"/>
                <a:gd name="connsiteY213" fmla="*/ 51442 h 80319"/>
                <a:gd name="connsiteX214" fmla="*/ 603375 w 719627"/>
                <a:gd name="connsiteY214" fmla="*/ 72764 h 80319"/>
                <a:gd name="connsiteX215" fmla="*/ 584547 w 719627"/>
                <a:gd name="connsiteY215" fmla="*/ 80320 h 80319"/>
                <a:gd name="connsiteX216" fmla="*/ 571408 w 719627"/>
                <a:gd name="connsiteY216" fmla="*/ 77007 h 80319"/>
                <a:gd name="connsiteX217" fmla="*/ 562408 w 719627"/>
                <a:gd name="connsiteY217" fmla="*/ 67175 h 80319"/>
                <a:gd name="connsiteX218" fmla="*/ 559097 w 719627"/>
                <a:gd name="connsiteY218" fmla="*/ 51442 h 80319"/>
                <a:gd name="connsiteX219" fmla="*/ 565925 w 719627"/>
                <a:gd name="connsiteY219" fmla="*/ 30223 h 80319"/>
                <a:gd name="connsiteX220" fmla="*/ 584857 w 719627"/>
                <a:gd name="connsiteY220" fmla="*/ 22771 h 80319"/>
                <a:gd name="connsiteX221" fmla="*/ 598099 w 719627"/>
                <a:gd name="connsiteY221" fmla="*/ 26187 h 80319"/>
                <a:gd name="connsiteX222" fmla="*/ 607100 w 719627"/>
                <a:gd name="connsiteY222" fmla="*/ 35916 h 80319"/>
                <a:gd name="connsiteX223" fmla="*/ 610410 w 719627"/>
                <a:gd name="connsiteY223" fmla="*/ 51442 h 80319"/>
                <a:gd name="connsiteX224" fmla="*/ 568511 w 719627"/>
                <a:gd name="connsiteY224" fmla="*/ 51442 h 80319"/>
                <a:gd name="connsiteX225" fmla="*/ 572339 w 719627"/>
                <a:gd name="connsiteY225" fmla="*/ 67071 h 80319"/>
                <a:gd name="connsiteX226" fmla="*/ 584754 w 719627"/>
                <a:gd name="connsiteY226" fmla="*/ 72764 h 80319"/>
                <a:gd name="connsiteX227" fmla="*/ 597065 w 719627"/>
                <a:gd name="connsiteY227" fmla="*/ 67071 h 80319"/>
                <a:gd name="connsiteX228" fmla="*/ 600996 w 719627"/>
                <a:gd name="connsiteY228" fmla="*/ 51442 h 80319"/>
                <a:gd name="connsiteX229" fmla="*/ 597065 w 719627"/>
                <a:gd name="connsiteY229" fmla="*/ 36020 h 80319"/>
                <a:gd name="connsiteX230" fmla="*/ 584650 w 719627"/>
                <a:gd name="connsiteY230" fmla="*/ 30430 h 80319"/>
                <a:gd name="connsiteX231" fmla="*/ 572339 w 719627"/>
                <a:gd name="connsiteY231" fmla="*/ 36020 h 80319"/>
                <a:gd name="connsiteX232" fmla="*/ 568511 w 719627"/>
                <a:gd name="connsiteY232" fmla="*/ 51442 h 80319"/>
                <a:gd name="connsiteX233" fmla="*/ 635022 w 719627"/>
                <a:gd name="connsiteY233" fmla="*/ 79285 h 80319"/>
                <a:gd name="connsiteX234" fmla="*/ 614021 w 719627"/>
                <a:gd name="connsiteY234" fmla="*/ 23806 h 80319"/>
                <a:gd name="connsiteX235" fmla="*/ 623745 w 719627"/>
                <a:gd name="connsiteY235" fmla="*/ 23806 h 80319"/>
                <a:gd name="connsiteX236" fmla="*/ 635539 w 719627"/>
                <a:gd name="connsiteY236" fmla="*/ 56514 h 80319"/>
                <a:gd name="connsiteX237" fmla="*/ 637298 w 719627"/>
                <a:gd name="connsiteY237" fmla="*/ 61585 h 80319"/>
                <a:gd name="connsiteX238" fmla="*/ 638953 w 719627"/>
                <a:gd name="connsiteY238" fmla="*/ 66968 h 80319"/>
                <a:gd name="connsiteX239" fmla="*/ 639988 w 719627"/>
                <a:gd name="connsiteY239" fmla="*/ 71211 h 80319"/>
                <a:gd name="connsiteX240" fmla="*/ 640402 w 719627"/>
                <a:gd name="connsiteY240" fmla="*/ 71211 h 80319"/>
                <a:gd name="connsiteX241" fmla="*/ 641540 w 719627"/>
                <a:gd name="connsiteY241" fmla="*/ 66968 h 80319"/>
                <a:gd name="connsiteX242" fmla="*/ 643298 w 719627"/>
                <a:gd name="connsiteY242" fmla="*/ 61585 h 80319"/>
                <a:gd name="connsiteX243" fmla="*/ 645057 w 719627"/>
                <a:gd name="connsiteY243" fmla="*/ 56514 h 80319"/>
                <a:gd name="connsiteX244" fmla="*/ 656851 w 719627"/>
                <a:gd name="connsiteY244" fmla="*/ 23806 h 80319"/>
                <a:gd name="connsiteX245" fmla="*/ 666575 w 719627"/>
                <a:gd name="connsiteY245" fmla="*/ 23806 h 80319"/>
                <a:gd name="connsiteX246" fmla="*/ 645471 w 719627"/>
                <a:gd name="connsiteY246" fmla="*/ 79285 h 80319"/>
                <a:gd name="connsiteX247" fmla="*/ 635022 w 719627"/>
                <a:gd name="connsiteY247" fmla="*/ 79285 h 80319"/>
                <a:gd name="connsiteX248" fmla="*/ 696764 w 719627"/>
                <a:gd name="connsiteY248" fmla="*/ 22771 h 80319"/>
                <a:gd name="connsiteX249" fmla="*/ 708971 w 719627"/>
                <a:gd name="connsiteY249" fmla="*/ 25876 h 80319"/>
                <a:gd name="connsiteX250" fmla="*/ 716834 w 719627"/>
                <a:gd name="connsiteY250" fmla="*/ 34674 h 80319"/>
                <a:gd name="connsiteX251" fmla="*/ 719627 w 719627"/>
                <a:gd name="connsiteY251" fmla="*/ 47819 h 80319"/>
                <a:gd name="connsiteX252" fmla="*/ 719627 w 719627"/>
                <a:gd name="connsiteY252" fmla="*/ 53305 h 80319"/>
                <a:gd name="connsiteX253" fmla="*/ 681659 w 719627"/>
                <a:gd name="connsiteY253" fmla="*/ 53305 h 80319"/>
                <a:gd name="connsiteX254" fmla="*/ 686418 w 719627"/>
                <a:gd name="connsiteY254" fmla="*/ 67692 h 80319"/>
                <a:gd name="connsiteX255" fmla="*/ 699350 w 719627"/>
                <a:gd name="connsiteY255" fmla="*/ 72557 h 80319"/>
                <a:gd name="connsiteX256" fmla="*/ 708660 w 719627"/>
                <a:gd name="connsiteY256" fmla="*/ 71625 h 80319"/>
                <a:gd name="connsiteX257" fmla="*/ 717144 w 719627"/>
                <a:gd name="connsiteY257" fmla="*/ 68727 h 80319"/>
                <a:gd name="connsiteX258" fmla="*/ 717144 w 719627"/>
                <a:gd name="connsiteY258" fmla="*/ 76697 h 80319"/>
                <a:gd name="connsiteX259" fmla="*/ 708764 w 719627"/>
                <a:gd name="connsiteY259" fmla="*/ 79388 h 80319"/>
                <a:gd name="connsiteX260" fmla="*/ 698936 w 719627"/>
                <a:gd name="connsiteY260" fmla="*/ 80320 h 80319"/>
                <a:gd name="connsiteX261" fmla="*/ 684970 w 719627"/>
                <a:gd name="connsiteY261" fmla="*/ 77111 h 80319"/>
                <a:gd name="connsiteX262" fmla="*/ 675556 w 719627"/>
                <a:gd name="connsiteY262" fmla="*/ 67589 h 80319"/>
                <a:gd name="connsiteX263" fmla="*/ 672245 w 719627"/>
                <a:gd name="connsiteY263" fmla="*/ 51959 h 80319"/>
                <a:gd name="connsiteX264" fmla="*/ 675245 w 719627"/>
                <a:gd name="connsiteY264" fmla="*/ 36330 h 80319"/>
                <a:gd name="connsiteX265" fmla="*/ 683832 w 719627"/>
                <a:gd name="connsiteY265" fmla="*/ 26290 h 80319"/>
                <a:gd name="connsiteX266" fmla="*/ 696764 w 719627"/>
                <a:gd name="connsiteY266" fmla="*/ 22771 h 80319"/>
                <a:gd name="connsiteX267" fmla="*/ 696660 w 719627"/>
                <a:gd name="connsiteY267" fmla="*/ 30223 h 80319"/>
                <a:gd name="connsiteX268" fmla="*/ 686315 w 719627"/>
                <a:gd name="connsiteY268" fmla="*/ 34467 h 80319"/>
                <a:gd name="connsiteX269" fmla="*/ 681866 w 719627"/>
                <a:gd name="connsiteY269" fmla="*/ 46060 h 80319"/>
                <a:gd name="connsiteX270" fmla="*/ 710109 w 719627"/>
                <a:gd name="connsiteY270" fmla="*/ 46060 h 80319"/>
                <a:gd name="connsiteX271" fmla="*/ 706798 w 719627"/>
                <a:gd name="connsiteY271" fmla="*/ 34674 h 80319"/>
                <a:gd name="connsiteX272" fmla="*/ 696660 w 719627"/>
                <a:gd name="connsiteY272" fmla="*/ 30223 h 80319"/>
                <a:gd name="connsiteX273" fmla="*/ 710626 w 719627"/>
                <a:gd name="connsiteY273" fmla="*/ 0 h 80319"/>
                <a:gd name="connsiteX274" fmla="*/ 710626 w 719627"/>
                <a:gd name="connsiteY274" fmla="*/ 1035 h 80319"/>
                <a:gd name="connsiteX275" fmla="*/ 706695 w 719627"/>
                <a:gd name="connsiteY275" fmla="*/ 5900 h 80319"/>
                <a:gd name="connsiteX276" fmla="*/ 701212 w 719627"/>
                <a:gd name="connsiteY276" fmla="*/ 11800 h 80319"/>
                <a:gd name="connsiteX277" fmla="*/ 695832 w 719627"/>
                <a:gd name="connsiteY277" fmla="*/ 16561 h 80319"/>
                <a:gd name="connsiteX278" fmla="*/ 689832 w 719627"/>
                <a:gd name="connsiteY278" fmla="*/ 16561 h 80319"/>
                <a:gd name="connsiteX279" fmla="*/ 689832 w 719627"/>
                <a:gd name="connsiteY279" fmla="*/ 15319 h 80319"/>
                <a:gd name="connsiteX280" fmla="*/ 693142 w 719627"/>
                <a:gd name="connsiteY280" fmla="*/ 10764 h 80319"/>
                <a:gd name="connsiteX281" fmla="*/ 696764 w 719627"/>
                <a:gd name="connsiteY281" fmla="*/ 5175 h 80319"/>
                <a:gd name="connsiteX282" fmla="*/ 699660 w 719627"/>
                <a:gd name="connsiteY282" fmla="*/ 0 h 80319"/>
                <a:gd name="connsiteX283" fmla="*/ 710626 w 719627"/>
                <a:gd name="connsiteY283" fmla="*/ 0 h 80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</a:cxnLst>
              <a:rect l="l" t="t" r="r" b="b"/>
              <a:pathLst>
                <a:path w="719627" h="80319">
                  <a:moveTo>
                    <a:pt x="56486" y="79285"/>
                  </a:moveTo>
                  <a:lnTo>
                    <a:pt x="47175" y="79285"/>
                  </a:lnTo>
                  <a:lnTo>
                    <a:pt x="47175" y="44818"/>
                  </a:lnTo>
                  <a:lnTo>
                    <a:pt x="9311" y="44818"/>
                  </a:lnTo>
                  <a:lnTo>
                    <a:pt x="9311" y="79285"/>
                  </a:lnTo>
                  <a:lnTo>
                    <a:pt x="0" y="79285"/>
                  </a:lnTo>
                  <a:lnTo>
                    <a:pt x="0" y="5382"/>
                  </a:lnTo>
                  <a:lnTo>
                    <a:pt x="9311" y="5382"/>
                  </a:lnTo>
                  <a:lnTo>
                    <a:pt x="9311" y="36641"/>
                  </a:lnTo>
                  <a:lnTo>
                    <a:pt x="47175" y="36641"/>
                  </a:lnTo>
                  <a:lnTo>
                    <a:pt x="47175" y="5382"/>
                  </a:lnTo>
                  <a:lnTo>
                    <a:pt x="56486" y="5382"/>
                  </a:lnTo>
                  <a:lnTo>
                    <a:pt x="56486" y="79285"/>
                  </a:lnTo>
                  <a:close/>
                  <a:moveTo>
                    <a:pt x="101302" y="22771"/>
                  </a:moveTo>
                  <a:cubicBezTo>
                    <a:pt x="102337" y="22771"/>
                    <a:pt x="103444" y="22843"/>
                    <a:pt x="104613" y="22978"/>
                  </a:cubicBezTo>
                  <a:cubicBezTo>
                    <a:pt x="105782" y="23051"/>
                    <a:pt x="106858" y="23185"/>
                    <a:pt x="107820" y="23392"/>
                  </a:cubicBezTo>
                  <a:lnTo>
                    <a:pt x="106682" y="31776"/>
                  </a:lnTo>
                  <a:cubicBezTo>
                    <a:pt x="105782" y="31569"/>
                    <a:pt x="104789" y="31393"/>
                    <a:pt x="103682" y="31258"/>
                  </a:cubicBezTo>
                  <a:cubicBezTo>
                    <a:pt x="102575" y="31124"/>
                    <a:pt x="101582" y="31051"/>
                    <a:pt x="100681" y="31051"/>
                  </a:cubicBezTo>
                  <a:cubicBezTo>
                    <a:pt x="97857" y="31051"/>
                    <a:pt x="95198" y="31848"/>
                    <a:pt x="92716" y="33432"/>
                  </a:cubicBezTo>
                  <a:cubicBezTo>
                    <a:pt x="90233" y="34954"/>
                    <a:pt x="88236" y="37127"/>
                    <a:pt x="86715" y="39953"/>
                  </a:cubicBezTo>
                  <a:cubicBezTo>
                    <a:pt x="85267" y="42716"/>
                    <a:pt x="84543" y="45956"/>
                    <a:pt x="84543" y="49682"/>
                  </a:cubicBezTo>
                  <a:lnTo>
                    <a:pt x="84543" y="79285"/>
                  </a:lnTo>
                  <a:lnTo>
                    <a:pt x="75439" y="79285"/>
                  </a:lnTo>
                  <a:lnTo>
                    <a:pt x="75439" y="23806"/>
                  </a:lnTo>
                  <a:lnTo>
                    <a:pt x="82887" y="23806"/>
                  </a:lnTo>
                  <a:lnTo>
                    <a:pt x="83922" y="33950"/>
                  </a:lnTo>
                  <a:lnTo>
                    <a:pt x="84336" y="33950"/>
                  </a:lnTo>
                  <a:cubicBezTo>
                    <a:pt x="86063" y="30917"/>
                    <a:pt x="88339" y="28288"/>
                    <a:pt x="91164" y="26083"/>
                  </a:cubicBezTo>
                  <a:cubicBezTo>
                    <a:pt x="94061" y="23879"/>
                    <a:pt x="97443" y="22771"/>
                    <a:pt x="101302" y="22771"/>
                  </a:cubicBezTo>
                  <a:close/>
                  <a:moveTo>
                    <a:pt x="137159" y="22875"/>
                  </a:moveTo>
                  <a:cubicBezTo>
                    <a:pt x="143915" y="22875"/>
                    <a:pt x="148912" y="24355"/>
                    <a:pt x="152160" y="27325"/>
                  </a:cubicBezTo>
                  <a:cubicBezTo>
                    <a:pt x="155398" y="30296"/>
                    <a:pt x="157023" y="35016"/>
                    <a:pt x="157023" y="41505"/>
                  </a:cubicBezTo>
                  <a:lnTo>
                    <a:pt x="157023" y="79285"/>
                  </a:lnTo>
                  <a:lnTo>
                    <a:pt x="150402" y="79285"/>
                  </a:lnTo>
                  <a:lnTo>
                    <a:pt x="148643" y="71418"/>
                  </a:lnTo>
                  <a:lnTo>
                    <a:pt x="148229" y="71418"/>
                  </a:lnTo>
                  <a:cubicBezTo>
                    <a:pt x="145808" y="74451"/>
                    <a:pt x="143263" y="76697"/>
                    <a:pt x="140574" y="78146"/>
                  </a:cubicBezTo>
                  <a:cubicBezTo>
                    <a:pt x="137884" y="79595"/>
                    <a:pt x="134221" y="80320"/>
                    <a:pt x="129607" y="80320"/>
                  </a:cubicBezTo>
                  <a:cubicBezTo>
                    <a:pt x="124569" y="80320"/>
                    <a:pt x="120400" y="79005"/>
                    <a:pt x="117089" y="76386"/>
                  </a:cubicBezTo>
                  <a:cubicBezTo>
                    <a:pt x="113779" y="73695"/>
                    <a:pt x="112124" y="69524"/>
                    <a:pt x="112124" y="63862"/>
                  </a:cubicBezTo>
                  <a:cubicBezTo>
                    <a:pt x="112124" y="58346"/>
                    <a:pt x="114296" y="54102"/>
                    <a:pt x="118641" y="51131"/>
                  </a:cubicBezTo>
                  <a:cubicBezTo>
                    <a:pt x="122986" y="48099"/>
                    <a:pt x="129669" y="46443"/>
                    <a:pt x="138711" y="46163"/>
                  </a:cubicBezTo>
                  <a:lnTo>
                    <a:pt x="148126" y="45853"/>
                  </a:lnTo>
                  <a:lnTo>
                    <a:pt x="148126" y="42540"/>
                  </a:lnTo>
                  <a:cubicBezTo>
                    <a:pt x="148126" y="37914"/>
                    <a:pt x="147122" y="34705"/>
                    <a:pt x="145125" y="32915"/>
                  </a:cubicBezTo>
                  <a:cubicBezTo>
                    <a:pt x="143118" y="31124"/>
                    <a:pt x="140294" y="30223"/>
                    <a:pt x="136642" y="30223"/>
                  </a:cubicBezTo>
                  <a:cubicBezTo>
                    <a:pt x="133746" y="30223"/>
                    <a:pt x="130983" y="30668"/>
                    <a:pt x="128366" y="31569"/>
                  </a:cubicBezTo>
                  <a:cubicBezTo>
                    <a:pt x="125738" y="32397"/>
                    <a:pt x="123297" y="33360"/>
                    <a:pt x="121021" y="34467"/>
                  </a:cubicBezTo>
                  <a:lnTo>
                    <a:pt x="118227" y="27636"/>
                  </a:lnTo>
                  <a:cubicBezTo>
                    <a:pt x="120638" y="26321"/>
                    <a:pt x="123503" y="25224"/>
                    <a:pt x="126814" y="24324"/>
                  </a:cubicBezTo>
                  <a:cubicBezTo>
                    <a:pt x="130125" y="23361"/>
                    <a:pt x="133570" y="22875"/>
                    <a:pt x="137159" y="22875"/>
                  </a:cubicBezTo>
                  <a:close/>
                  <a:moveTo>
                    <a:pt x="148022" y="52166"/>
                  </a:moveTo>
                  <a:lnTo>
                    <a:pt x="139849" y="52477"/>
                  </a:lnTo>
                  <a:cubicBezTo>
                    <a:pt x="132949" y="52756"/>
                    <a:pt x="128159" y="53853"/>
                    <a:pt x="125469" y="55789"/>
                  </a:cubicBezTo>
                  <a:cubicBezTo>
                    <a:pt x="122841" y="57725"/>
                    <a:pt x="121538" y="60447"/>
                    <a:pt x="121538" y="63966"/>
                  </a:cubicBezTo>
                  <a:cubicBezTo>
                    <a:pt x="121538" y="67071"/>
                    <a:pt x="122469" y="69348"/>
                    <a:pt x="124331" y="70797"/>
                  </a:cubicBezTo>
                  <a:cubicBezTo>
                    <a:pt x="126256" y="72246"/>
                    <a:pt x="128707" y="72971"/>
                    <a:pt x="131676" y="72971"/>
                  </a:cubicBezTo>
                  <a:cubicBezTo>
                    <a:pt x="136291" y="72971"/>
                    <a:pt x="140160" y="71698"/>
                    <a:pt x="143263" y="69141"/>
                  </a:cubicBezTo>
                  <a:cubicBezTo>
                    <a:pt x="146429" y="66522"/>
                    <a:pt x="148022" y="62517"/>
                    <a:pt x="148022" y="57135"/>
                  </a:cubicBezTo>
                  <a:lnTo>
                    <a:pt x="148022" y="52166"/>
                  </a:lnTo>
                  <a:close/>
                  <a:moveTo>
                    <a:pt x="193801" y="80320"/>
                  </a:moveTo>
                  <a:cubicBezTo>
                    <a:pt x="186900" y="80320"/>
                    <a:pt x="181386" y="77939"/>
                    <a:pt x="177248" y="73178"/>
                  </a:cubicBezTo>
                  <a:cubicBezTo>
                    <a:pt x="173110" y="68344"/>
                    <a:pt x="171041" y="61171"/>
                    <a:pt x="171041" y="51649"/>
                  </a:cubicBezTo>
                  <a:cubicBezTo>
                    <a:pt x="171041" y="42126"/>
                    <a:pt x="173110" y="34954"/>
                    <a:pt x="177248" y="30120"/>
                  </a:cubicBezTo>
                  <a:cubicBezTo>
                    <a:pt x="181459" y="25224"/>
                    <a:pt x="187004" y="22771"/>
                    <a:pt x="193904" y="22771"/>
                  </a:cubicBezTo>
                  <a:cubicBezTo>
                    <a:pt x="198177" y="22771"/>
                    <a:pt x="201663" y="23568"/>
                    <a:pt x="204353" y="25152"/>
                  </a:cubicBezTo>
                  <a:cubicBezTo>
                    <a:pt x="207115" y="26735"/>
                    <a:pt x="209350" y="28671"/>
                    <a:pt x="211077" y="30948"/>
                  </a:cubicBezTo>
                  <a:lnTo>
                    <a:pt x="211698" y="30948"/>
                  </a:lnTo>
                  <a:cubicBezTo>
                    <a:pt x="211564" y="30047"/>
                    <a:pt x="211419" y="28743"/>
                    <a:pt x="211284" y="27015"/>
                  </a:cubicBezTo>
                  <a:cubicBezTo>
                    <a:pt x="211150" y="25224"/>
                    <a:pt x="211077" y="23806"/>
                    <a:pt x="211077" y="22771"/>
                  </a:cubicBezTo>
                  <a:lnTo>
                    <a:pt x="211077" y="621"/>
                  </a:lnTo>
                  <a:lnTo>
                    <a:pt x="220181" y="621"/>
                  </a:lnTo>
                  <a:lnTo>
                    <a:pt x="220181" y="79285"/>
                  </a:lnTo>
                  <a:lnTo>
                    <a:pt x="212836" y="79285"/>
                  </a:lnTo>
                  <a:lnTo>
                    <a:pt x="211491" y="71832"/>
                  </a:lnTo>
                  <a:lnTo>
                    <a:pt x="211077" y="71832"/>
                  </a:lnTo>
                  <a:cubicBezTo>
                    <a:pt x="209422" y="74182"/>
                    <a:pt x="207219" y="76179"/>
                    <a:pt x="204456" y="77836"/>
                  </a:cubicBezTo>
                  <a:cubicBezTo>
                    <a:pt x="201694" y="79492"/>
                    <a:pt x="198146" y="80320"/>
                    <a:pt x="193801" y="80320"/>
                  </a:cubicBezTo>
                  <a:close/>
                  <a:moveTo>
                    <a:pt x="195249" y="72764"/>
                  </a:moveTo>
                  <a:cubicBezTo>
                    <a:pt x="201115" y="72764"/>
                    <a:pt x="205212" y="71180"/>
                    <a:pt x="207560" y="68003"/>
                  </a:cubicBezTo>
                  <a:cubicBezTo>
                    <a:pt x="209970" y="64763"/>
                    <a:pt x="211181" y="59898"/>
                    <a:pt x="211181" y="53408"/>
                  </a:cubicBezTo>
                  <a:lnTo>
                    <a:pt x="211181" y="51752"/>
                  </a:lnTo>
                  <a:cubicBezTo>
                    <a:pt x="211181" y="44849"/>
                    <a:pt x="210043" y="39570"/>
                    <a:pt x="207767" y="35916"/>
                  </a:cubicBezTo>
                  <a:cubicBezTo>
                    <a:pt x="205491" y="32190"/>
                    <a:pt x="201280" y="30327"/>
                    <a:pt x="195146" y="30327"/>
                  </a:cubicBezTo>
                  <a:cubicBezTo>
                    <a:pt x="190252" y="30327"/>
                    <a:pt x="186559" y="32294"/>
                    <a:pt x="184076" y="36227"/>
                  </a:cubicBezTo>
                  <a:cubicBezTo>
                    <a:pt x="181665" y="40087"/>
                    <a:pt x="180455" y="45304"/>
                    <a:pt x="180455" y="51856"/>
                  </a:cubicBezTo>
                  <a:cubicBezTo>
                    <a:pt x="180455" y="58480"/>
                    <a:pt x="181665" y="63624"/>
                    <a:pt x="184076" y="67278"/>
                  </a:cubicBezTo>
                  <a:cubicBezTo>
                    <a:pt x="186559" y="70932"/>
                    <a:pt x="190283" y="72764"/>
                    <a:pt x="195249" y="72764"/>
                  </a:cubicBezTo>
                  <a:close/>
                  <a:moveTo>
                    <a:pt x="259204" y="22771"/>
                  </a:moveTo>
                  <a:cubicBezTo>
                    <a:pt x="263901" y="22771"/>
                    <a:pt x="267967" y="23806"/>
                    <a:pt x="271412" y="25876"/>
                  </a:cubicBezTo>
                  <a:cubicBezTo>
                    <a:pt x="274867" y="27946"/>
                    <a:pt x="277485" y="30875"/>
                    <a:pt x="279274" y="34674"/>
                  </a:cubicBezTo>
                  <a:cubicBezTo>
                    <a:pt x="281136" y="38400"/>
                    <a:pt x="282067" y="42779"/>
                    <a:pt x="282067" y="47819"/>
                  </a:cubicBezTo>
                  <a:lnTo>
                    <a:pt x="282067" y="53305"/>
                  </a:lnTo>
                  <a:lnTo>
                    <a:pt x="244100" y="53305"/>
                  </a:lnTo>
                  <a:cubicBezTo>
                    <a:pt x="244245" y="59588"/>
                    <a:pt x="245828" y="64380"/>
                    <a:pt x="248859" y="67692"/>
                  </a:cubicBezTo>
                  <a:cubicBezTo>
                    <a:pt x="251963" y="70932"/>
                    <a:pt x="256277" y="72557"/>
                    <a:pt x="261791" y="72557"/>
                  </a:cubicBezTo>
                  <a:cubicBezTo>
                    <a:pt x="265308" y="72557"/>
                    <a:pt x="268412" y="72246"/>
                    <a:pt x="271101" y="71625"/>
                  </a:cubicBezTo>
                  <a:cubicBezTo>
                    <a:pt x="273864" y="70932"/>
                    <a:pt x="276688" y="69969"/>
                    <a:pt x="279585" y="68727"/>
                  </a:cubicBezTo>
                  <a:lnTo>
                    <a:pt x="279585" y="76697"/>
                  </a:lnTo>
                  <a:cubicBezTo>
                    <a:pt x="276760" y="77939"/>
                    <a:pt x="273967" y="78840"/>
                    <a:pt x="271205" y="79388"/>
                  </a:cubicBezTo>
                  <a:cubicBezTo>
                    <a:pt x="268453" y="80009"/>
                    <a:pt x="265173" y="80320"/>
                    <a:pt x="261377" y="80320"/>
                  </a:cubicBezTo>
                  <a:cubicBezTo>
                    <a:pt x="256069" y="80320"/>
                    <a:pt x="251414" y="79253"/>
                    <a:pt x="247411" y="77111"/>
                  </a:cubicBezTo>
                  <a:cubicBezTo>
                    <a:pt x="243417" y="74968"/>
                    <a:pt x="240272" y="71801"/>
                    <a:pt x="237996" y="67589"/>
                  </a:cubicBezTo>
                  <a:cubicBezTo>
                    <a:pt x="235793" y="63376"/>
                    <a:pt x="234686" y="58170"/>
                    <a:pt x="234686" y="51959"/>
                  </a:cubicBezTo>
                  <a:cubicBezTo>
                    <a:pt x="234686" y="45884"/>
                    <a:pt x="235689" y="40677"/>
                    <a:pt x="237686" y="36330"/>
                  </a:cubicBezTo>
                  <a:cubicBezTo>
                    <a:pt x="239755" y="31983"/>
                    <a:pt x="242621" y="28640"/>
                    <a:pt x="246272" y="26290"/>
                  </a:cubicBezTo>
                  <a:cubicBezTo>
                    <a:pt x="249997" y="23941"/>
                    <a:pt x="254311" y="22771"/>
                    <a:pt x="259204" y="22771"/>
                  </a:cubicBezTo>
                  <a:close/>
                  <a:moveTo>
                    <a:pt x="259101" y="30223"/>
                  </a:moveTo>
                  <a:cubicBezTo>
                    <a:pt x="254756" y="30223"/>
                    <a:pt x="251311" y="31641"/>
                    <a:pt x="248756" y="34467"/>
                  </a:cubicBezTo>
                  <a:cubicBezTo>
                    <a:pt x="246272" y="37231"/>
                    <a:pt x="244793" y="41091"/>
                    <a:pt x="244307" y="46060"/>
                  </a:cubicBezTo>
                  <a:lnTo>
                    <a:pt x="272550" y="46060"/>
                  </a:lnTo>
                  <a:cubicBezTo>
                    <a:pt x="272488" y="41371"/>
                    <a:pt x="271381" y="37572"/>
                    <a:pt x="269239" y="34674"/>
                  </a:cubicBezTo>
                  <a:cubicBezTo>
                    <a:pt x="267108" y="31704"/>
                    <a:pt x="263725" y="30223"/>
                    <a:pt x="259101" y="30223"/>
                  </a:cubicBezTo>
                  <a:close/>
                  <a:moveTo>
                    <a:pt x="318432" y="80320"/>
                  </a:moveTo>
                  <a:cubicBezTo>
                    <a:pt x="313466" y="80320"/>
                    <a:pt x="309090" y="79316"/>
                    <a:pt x="305293" y="77318"/>
                  </a:cubicBezTo>
                  <a:cubicBezTo>
                    <a:pt x="301496" y="75320"/>
                    <a:pt x="298496" y="72215"/>
                    <a:pt x="296292" y="68003"/>
                  </a:cubicBezTo>
                  <a:cubicBezTo>
                    <a:pt x="294151" y="63790"/>
                    <a:pt x="293085" y="58408"/>
                    <a:pt x="293085" y="51856"/>
                  </a:cubicBezTo>
                  <a:cubicBezTo>
                    <a:pt x="293085" y="45025"/>
                    <a:pt x="294193" y="39466"/>
                    <a:pt x="296396" y="35192"/>
                  </a:cubicBezTo>
                  <a:cubicBezTo>
                    <a:pt x="298672" y="30917"/>
                    <a:pt x="301776" y="27770"/>
                    <a:pt x="305707" y="25773"/>
                  </a:cubicBezTo>
                  <a:cubicBezTo>
                    <a:pt x="309638" y="23775"/>
                    <a:pt x="314087" y="22771"/>
                    <a:pt x="319052" y="22771"/>
                  </a:cubicBezTo>
                  <a:cubicBezTo>
                    <a:pt x="321815" y="22771"/>
                    <a:pt x="324505" y="23082"/>
                    <a:pt x="327122" y="23703"/>
                  </a:cubicBezTo>
                  <a:cubicBezTo>
                    <a:pt x="329812" y="24251"/>
                    <a:pt x="331984" y="24945"/>
                    <a:pt x="333640" y="25773"/>
                  </a:cubicBezTo>
                  <a:lnTo>
                    <a:pt x="330846" y="33329"/>
                  </a:lnTo>
                  <a:cubicBezTo>
                    <a:pt x="329191" y="32708"/>
                    <a:pt x="327256" y="32117"/>
                    <a:pt x="325053" y="31569"/>
                  </a:cubicBezTo>
                  <a:cubicBezTo>
                    <a:pt x="322849" y="31020"/>
                    <a:pt x="320780" y="30741"/>
                    <a:pt x="318846" y="30741"/>
                  </a:cubicBezTo>
                  <a:cubicBezTo>
                    <a:pt x="307952" y="30741"/>
                    <a:pt x="302500" y="37748"/>
                    <a:pt x="302500" y="51752"/>
                  </a:cubicBezTo>
                  <a:cubicBezTo>
                    <a:pt x="302500" y="58449"/>
                    <a:pt x="303814" y="63583"/>
                    <a:pt x="306431" y="67175"/>
                  </a:cubicBezTo>
                  <a:cubicBezTo>
                    <a:pt x="309121" y="70694"/>
                    <a:pt x="313083" y="72453"/>
                    <a:pt x="318328" y="72453"/>
                  </a:cubicBezTo>
                  <a:cubicBezTo>
                    <a:pt x="321298" y="72453"/>
                    <a:pt x="323946" y="72143"/>
                    <a:pt x="326294" y="71522"/>
                  </a:cubicBezTo>
                  <a:cubicBezTo>
                    <a:pt x="328643" y="70901"/>
                    <a:pt x="330774" y="70145"/>
                    <a:pt x="332708" y="69245"/>
                  </a:cubicBezTo>
                  <a:lnTo>
                    <a:pt x="332708" y="77318"/>
                  </a:lnTo>
                  <a:cubicBezTo>
                    <a:pt x="330846" y="78281"/>
                    <a:pt x="328777" y="79005"/>
                    <a:pt x="326501" y="79492"/>
                  </a:cubicBezTo>
                  <a:cubicBezTo>
                    <a:pt x="324297" y="80040"/>
                    <a:pt x="321608" y="80320"/>
                    <a:pt x="318432" y="80320"/>
                  </a:cubicBezTo>
                  <a:close/>
                  <a:moveTo>
                    <a:pt x="428010" y="79285"/>
                  </a:moveTo>
                  <a:lnTo>
                    <a:pt x="417044" y="79285"/>
                  </a:lnTo>
                  <a:lnTo>
                    <a:pt x="390870" y="43989"/>
                  </a:lnTo>
                  <a:lnTo>
                    <a:pt x="383318" y="50614"/>
                  </a:lnTo>
                  <a:lnTo>
                    <a:pt x="383318" y="79285"/>
                  </a:lnTo>
                  <a:lnTo>
                    <a:pt x="374007" y="79285"/>
                  </a:lnTo>
                  <a:lnTo>
                    <a:pt x="374007" y="5382"/>
                  </a:lnTo>
                  <a:lnTo>
                    <a:pt x="383318" y="5382"/>
                  </a:lnTo>
                  <a:lnTo>
                    <a:pt x="383318" y="41816"/>
                  </a:lnTo>
                  <a:cubicBezTo>
                    <a:pt x="385387" y="39466"/>
                    <a:pt x="387498" y="37127"/>
                    <a:pt x="389629" y="34778"/>
                  </a:cubicBezTo>
                  <a:cubicBezTo>
                    <a:pt x="391770" y="32428"/>
                    <a:pt x="393912" y="30089"/>
                    <a:pt x="396043" y="27739"/>
                  </a:cubicBezTo>
                  <a:lnTo>
                    <a:pt x="416010" y="5382"/>
                  </a:lnTo>
                  <a:lnTo>
                    <a:pt x="426872" y="5382"/>
                  </a:lnTo>
                  <a:lnTo>
                    <a:pt x="397595" y="37572"/>
                  </a:lnTo>
                  <a:lnTo>
                    <a:pt x="428010" y="79285"/>
                  </a:lnTo>
                  <a:close/>
                  <a:moveTo>
                    <a:pt x="462688" y="22771"/>
                  </a:moveTo>
                  <a:cubicBezTo>
                    <a:pt x="463723" y="22771"/>
                    <a:pt x="464819" y="22843"/>
                    <a:pt x="465999" y="22978"/>
                  </a:cubicBezTo>
                  <a:cubicBezTo>
                    <a:pt x="467168" y="23051"/>
                    <a:pt x="468233" y="23185"/>
                    <a:pt x="469206" y="23392"/>
                  </a:cubicBezTo>
                  <a:lnTo>
                    <a:pt x="468068" y="31776"/>
                  </a:lnTo>
                  <a:cubicBezTo>
                    <a:pt x="467168" y="31569"/>
                    <a:pt x="466164" y="31393"/>
                    <a:pt x="465068" y="31258"/>
                  </a:cubicBezTo>
                  <a:cubicBezTo>
                    <a:pt x="463961" y="31124"/>
                    <a:pt x="462957" y="31051"/>
                    <a:pt x="462067" y="31051"/>
                  </a:cubicBezTo>
                  <a:cubicBezTo>
                    <a:pt x="459233" y="31051"/>
                    <a:pt x="456584" y="31848"/>
                    <a:pt x="454102" y="33432"/>
                  </a:cubicBezTo>
                  <a:cubicBezTo>
                    <a:pt x="451618" y="34954"/>
                    <a:pt x="449611" y="37127"/>
                    <a:pt x="448101" y="39953"/>
                  </a:cubicBezTo>
                  <a:cubicBezTo>
                    <a:pt x="446653" y="42716"/>
                    <a:pt x="445929" y="45956"/>
                    <a:pt x="445929" y="49682"/>
                  </a:cubicBezTo>
                  <a:lnTo>
                    <a:pt x="445929" y="79285"/>
                  </a:lnTo>
                  <a:lnTo>
                    <a:pt x="436825" y="79285"/>
                  </a:lnTo>
                  <a:lnTo>
                    <a:pt x="436825" y="23806"/>
                  </a:lnTo>
                  <a:lnTo>
                    <a:pt x="444273" y="23806"/>
                  </a:lnTo>
                  <a:lnTo>
                    <a:pt x="445308" y="33950"/>
                  </a:lnTo>
                  <a:lnTo>
                    <a:pt x="445722" y="33950"/>
                  </a:lnTo>
                  <a:cubicBezTo>
                    <a:pt x="447439" y="30917"/>
                    <a:pt x="449715" y="28288"/>
                    <a:pt x="452550" y="26083"/>
                  </a:cubicBezTo>
                  <a:cubicBezTo>
                    <a:pt x="455446" y="23879"/>
                    <a:pt x="458819" y="22771"/>
                    <a:pt x="462688" y="22771"/>
                  </a:cubicBezTo>
                  <a:close/>
                  <a:moveTo>
                    <a:pt x="498535" y="22875"/>
                  </a:moveTo>
                  <a:cubicBezTo>
                    <a:pt x="505301" y="22875"/>
                    <a:pt x="510298" y="24355"/>
                    <a:pt x="513536" y="27325"/>
                  </a:cubicBezTo>
                  <a:cubicBezTo>
                    <a:pt x="516784" y="30296"/>
                    <a:pt x="518398" y="35016"/>
                    <a:pt x="518398" y="41505"/>
                  </a:cubicBezTo>
                  <a:lnTo>
                    <a:pt x="518398" y="79285"/>
                  </a:lnTo>
                  <a:lnTo>
                    <a:pt x="511777" y="79285"/>
                  </a:lnTo>
                  <a:lnTo>
                    <a:pt x="510019" y="71418"/>
                  </a:lnTo>
                  <a:lnTo>
                    <a:pt x="509605" y="71418"/>
                  </a:lnTo>
                  <a:cubicBezTo>
                    <a:pt x="507194" y="74451"/>
                    <a:pt x="504639" y="76697"/>
                    <a:pt x="501949" y="78146"/>
                  </a:cubicBezTo>
                  <a:cubicBezTo>
                    <a:pt x="499259" y="79595"/>
                    <a:pt x="495607" y="80320"/>
                    <a:pt x="490983" y="80320"/>
                  </a:cubicBezTo>
                  <a:cubicBezTo>
                    <a:pt x="485955" y="80320"/>
                    <a:pt x="481775" y="79005"/>
                    <a:pt x="478465" y="76386"/>
                  </a:cubicBezTo>
                  <a:cubicBezTo>
                    <a:pt x="475154" y="73695"/>
                    <a:pt x="473499" y="69524"/>
                    <a:pt x="473499" y="63862"/>
                  </a:cubicBezTo>
                  <a:cubicBezTo>
                    <a:pt x="473499" y="58346"/>
                    <a:pt x="475672" y="54102"/>
                    <a:pt x="480017" y="51131"/>
                  </a:cubicBezTo>
                  <a:cubicBezTo>
                    <a:pt x="484362" y="48099"/>
                    <a:pt x="491055" y="46443"/>
                    <a:pt x="500087" y="46163"/>
                  </a:cubicBezTo>
                  <a:lnTo>
                    <a:pt x="509501" y="45853"/>
                  </a:lnTo>
                  <a:lnTo>
                    <a:pt x="509501" y="42540"/>
                  </a:lnTo>
                  <a:cubicBezTo>
                    <a:pt x="509501" y="37914"/>
                    <a:pt x="508508" y="34705"/>
                    <a:pt x="506501" y="32915"/>
                  </a:cubicBezTo>
                  <a:cubicBezTo>
                    <a:pt x="504504" y="31124"/>
                    <a:pt x="501680" y="30223"/>
                    <a:pt x="498018" y="30223"/>
                  </a:cubicBezTo>
                  <a:cubicBezTo>
                    <a:pt x="495121" y="30223"/>
                    <a:pt x="492369" y="30668"/>
                    <a:pt x="489741" y="31569"/>
                  </a:cubicBezTo>
                  <a:cubicBezTo>
                    <a:pt x="487124" y="32397"/>
                    <a:pt x="484672" y="33360"/>
                    <a:pt x="482396" y="34467"/>
                  </a:cubicBezTo>
                  <a:lnTo>
                    <a:pt x="479603" y="27636"/>
                  </a:lnTo>
                  <a:cubicBezTo>
                    <a:pt x="482024" y="26321"/>
                    <a:pt x="484879" y="25224"/>
                    <a:pt x="488190" y="24324"/>
                  </a:cubicBezTo>
                  <a:cubicBezTo>
                    <a:pt x="491500" y="23361"/>
                    <a:pt x="494955" y="22875"/>
                    <a:pt x="498535" y="22875"/>
                  </a:cubicBezTo>
                  <a:close/>
                  <a:moveTo>
                    <a:pt x="509398" y="52166"/>
                  </a:moveTo>
                  <a:lnTo>
                    <a:pt x="501225" y="52477"/>
                  </a:lnTo>
                  <a:cubicBezTo>
                    <a:pt x="494335" y="52756"/>
                    <a:pt x="489535" y="53853"/>
                    <a:pt x="486845" y="55789"/>
                  </a:cubicBezTo>
                  <a:cubicBezTo>
                    <a:pt x="484227" y="57725"/>
                    <a:pt x="482913" y="60447"/>
                    <a:pt x="482913" y="63966"/>
                  </a:cubicBezTo>
                  <a:cubicBezTo>
                    <a:pt x="482913" y="67071"/>
                    <a:pt x="483845" y="69348"/>
                    <a:pt x="485707" y="70797"/>
                  </a:cubicBezTo>
                  <a:cubicBezTo>
                    <a:pt x="487641" y="72246"/>
                    <a:pt x="490093" y="72971"/>
                    <a:pt x="493052" y="72971"/>
                  </a:cubicBezTo>
                  <a:cubicBezTo>
                    <a:pt x="497676" y="72971"/>
                    <a:pt x="501535" y="71698"/>
                    <a:pt x="504639" y="69141"/>
                  </a:cubicBezTo>
                  <a:cubicBezTo>
                    <a:pt x="507815" y="66522"/>
                    <a:pt x="509398" y="62517"/>
                    <a:pt x="509398" y="57135"/>
                  </a:cubicBezTo>
                  <a:lnTo>
                    <a:pt x="509398" y="52166"/>
                  </a:lnTo>
                  <a:close/>
                  <a:moveTo>
                    <a:pt x="512398" y="0"/>
                  </a:moveTo>
                  <a:lnTo>
                    <a:pt x="512398" y="1035"/>
                  </a:lnTo>
                  <a:cubicBezTo>
                    <a:pt x="511508" y="2277"/>
                    <a:pt x="510194" y="3902"/>
                    <a:pt x="508466" y="5900"/>
                  </a:cubicBezTo>
                  <a:cubicBezTo>
                    <a:pt x="506811" y="7835"/>
                    <a:pt x="504990" y="9802"/>
                    <a:pt x="502983" y="11800"/>
                  </a:cubicBezTo>
                  <a:cubicBezTo>
                    <a:pt x="501059" y="13735"/>
                    <a:pt x="499259" y="15319"/>
                    <a:pt x="497604" y="16561"/>
                  </a:cubicBezTo>
                  <a:lnTo>
                    <a:pt x="491604" y="16561"/>
                  </a:lnTo>
                  <a:lnTo>
                    <a:pt x="491604" y="15319"/>
                  </a:lnTo>
                  <a:cubicBezTo>
                    <a:pt x="492576" y="14077"/>
                    <a:pt x="493673" y="12555"/>
                    <a:pt x="494914" y="10764"/>
                  </a:cubicBezTo>
                  <a:cubicBezTo>
                    <a:pt x="496155" y="8901"/>
                    <a:pt x="497366" y="7038"/>
                    <a:pt x="498535" y="5175"/>
                  </a:cubicBezTo>
                  <a:cubicBezTo>
                    <a:pt x="499714" y="3240"/>
                    <a:pt x="500676" y="1522"/>
                    <a:pt x="501432" y="0"/>
                  </a:cubicBezTo>
                  <a:lnTo>
                    <a:pt x="512398" y="0"/>
                  </a:lnTo>
                  <a:close/>
                  <a:moveTo>
                    <a:pt x="544634" y="79285"/>
                  </a:moveTo>
                  <a:lnTo>
                    <a:pt x="535530" y="79285"/>
                  </a:lnTo>
                  <a:lnTo>
                    <a:pt x="535530" y="621"/>
                  </a:lnTo>
                  <a:lnTo>
                    <a:pt x="544634" y="621"/>
                  </a:lnTo>
                  <a:lnTo>
                    <a:pt x="544634" y="79285"/>
                  </a:lnTo>
                  <a:close/>
                  <a:moveTo>
                    <a:pt x="610410" y="51442"/>
                  </a:moveTo>
                  <a:cubicBezTo>
                    <a:pt x="610410" y="60623"/>
                    <a:pt x="608062" y="67723"/>
                    <a:pt x="603375" y="72764"/>
                  </a:cubicBezTo>
                  <a:cubicBezTo>
                    <a:pt x="598751" y="77804"/>
                    <a:pt x="592482" y="80320"/>
                    <a:pt x="584547" y="80320"/>
                  </a:cubicBezTo>
                  <a:cubicBezTo>
                    <a:pt x="579653" y="80320"/>
                    <a:pt x="575267" y="79212"/>
                    <a:pt x="571408" y="77007"/>
                  </a:cubicBezTo>
                  <a:cubicBezTo>
                    <a:pt x="567611" y="74730"/>
                    <a:pt x="564611" y="71449"/>
                    <a:pt x="562408" y="67175"/>
                  </a:cubicBezTo>
                  <a:cubicBezTo>
                    <a:pt x="560204" y="62827"/>
                    <a:pt x="559097" y="57580"/>
                    <a:pt x="559097" y="51442"/>
                  </a:cubicBezTo>
                  <a:cubicBezTo>
                    <a:pt x="559097" y="42261"/>
                    <a:pt x="561373" y="35192"/>
                    <a:pt x="565925" y="30223"/>
                  </a:cubicBezTo>
                  <a:cubicBezTo>
                    <a:pt x="570549" y="25255"/>
                    <a:pt x="576860" y="22771"/>
                    <a:pt x="584857" y="22771"/>
                  </a:cubicBezTo>
                  <a:cubicBezTo>
                    <a:pt x="589823" y="22771"/>
                    <a:pt x="594240" y="23910"/>
                    <a:pt x="598099" y="26187"/>
                  </a:cubicBezTo>
                  <a:cubicBezTo>
                    <a:pt x="601958" y="28391"/>
                    <a:pt x="604958" y="31641"/>
                    <a:pt x="607100" y="35916"/>
                  </a:cubicBezTo>
                  <a:cubicBezTo>
                    <a:pt x="609303" y="40129"/>
                    <a:pt x="610410" y="45304"/>
                    <a:pt x="610410" y="51442"/>
                  </a:cubicBezTo>
                  <a:close/>
                  <a:moveTo>
                    <a:pt x="568511" y="51442"/>
                  </a:moveTo>
                  <a:cubicBezTo>
                    <a:pt x="568511" y="57994"/>
                    <a:pt x="569784" y="63210"/>
                    <a:pt x="572339" y="67071"/>
                  </a:cubicBezTo>
                  <a:cubicBezTo>
                    <a:pt x="574956" y="70870"/>
                    <a:pt x="579095" y="72764"/>
                    <a:pt x="584754" y="72764"/>
                  </a:cubicBezTo>
                  <a:cubicBezTo>
                    <a:pt x="590340" y="72764"/>
                    <a:pt x="594447" y="70870"/>
                    <a:pt x="597065" y="67071"/>
                  </a:cubicBezTo>
                  <a:cubicBezTo>
                    <a:pt x="599682" y="63210"/>
                    <a:pt x="600996" y="57994"/>
                    <a:pt x="600996" y="51442"/>
                  </a:cubicBezTo>
                  <a:cubicBezTo>
                    <a:pt x="600996" y="44890"/>
                    <a:pt x="599682" y="39746"/>
                    <a:pt x="597065" y="36020"/>
                  </a:cubicBezTo>
                  <a:cubicBezTo>
                    <a:pt x="594447" y="32294"/>
                    <a:pt x="590309" y="30430"/>
                    <a:pt x="584650" y="30430"/>
                  </a:cubicBezTo>
                  <a:cubicBezTo>
                    <a:pt x="578991" y="30430"/>
                    <a:pt x="574895" y="32294"/>
                    <a:pt x="572339" y="36020"/>
                  </a:cubicBezTo>
                  <a:cubicBezTo>
                    <a:pt x="569784" y="39746"/>
                    <a:pt x="568511" y="44890"/>
                    <a:pt x="568511" y="51442"/>
                  </a:cubicBezTo>
                  <a:close/>
                  <a:moveTo>
                    <a:pt x="635022" y="79285"/>
                  </a:moveTo>
                  <a:lnTo>
                    <a:pt x="614021" y="23806"/>
                  </a:lnTo>
                  <a:lnTo>
                    <a:pt x="623745" y="23806"/>
                  </a:lnTo>
                  <a:lnTo>
                    <a:pt x="635539" y="56514"/>
                  </a:lnTo>
                  <a:cubicBezTo>
                    <a:pt x="636098" y="58035"/>
                    <a:pt x="636677" y="59722"/>
                    <a:pt x="637298" y="61585"/>
                  </a:cubicBezTo>
                  <a:cubicBezTo>
                    <a:pt x="637919" y="63448"/>
                    <a:pt x="638477" y="65239"/>
                    <a:pt x="638953" y="66968"/>
                  </a:cubicBezTo>
                  <a:cubicBezTo>
                    <a:pt x="639439" y="68696"/>
                    <a:pt x="639781" y="70104"/>
                    <a:pt x="639988" y="71211"/>
                  </a:cubicBezTo>
                  <a:lnTo>
                    <a:pt x="640402" y="71211"/>
                  </a:lnTo>
                  <a:cubicBezTo>
                    <a:pt x="640609" y="70104"/>
                    <a:pt x="640991" y="68696"/>
                    <a:pt x="641540" y="66968"/>
                  </a:cubicBezTo>
                  <a:cubicBezTo>
                    <a:pt x="642098" y="65177"/>
                    <a:pt x="642678" y="63376"/>
                    <a:pt x="643298" y="61585"/>
                  </a:cubicBezTo>
                  <a:cubicBezTo>
                    <a:pt x="643919" y="59722"/>
                    <a:pt x="644509" y="58035"/>
                    <a:pt x="645057" y="56514"/>
                  </a:cubicBezTo>
                  <a:lnTo>
                    <a:pt x="656851" y="23806"/>
                  </a:lnTo>
                  <a:lnTo>
                    <a:pt x="666575" y="23806"/>
                  </a:lnTo>
                  <a:lnTo>
                    <a:pt x="645471" y="79285"/>
                  </a:lnTo>
                  <a:lnTo>
                    <a:pt x="635022" y="79285"/>
                  </a:lnTo>
                  <a:close/>
                  <a:moveTo>
                    <a:pt x="696764" y="22771"/>
                  </a:moveTo>
                  <a:cubicBezTo>
                    <a:pt x="701460" y="22771"/>
                    <a:pt x="705526" y="23806"/>
                    <a:pt x="708971" y="25876"/>
                  </a:cubicBezTo>
                  <a:cubicBezTo>
                    <a:pt x="712426" y="27946"/>
                    <a:pt x="715044" y="30875"/>
                    <a:pt x="716834" y="34674"/>
                  </a:cubicBezTo>
                  <a:cubicBezTo>
                    <a:pt x="718696" y="38400"/>
                    <a:pt x="719627" y="42779"/>
                    <a:pt x="719627" y="47819"/>
                  </a:cubicBezTo>
                  <a:lnTo>
                    <a:pt x="719627" y="53305"/>
                  </a:lnTo>
                  <a:lnTo>
                    <a:pt x="681659" y="53305"/>
                  </a:lnTo>
                  <a:cubicBezTo>
                    <a:pt x="681804" y="59588"/>
                    <a:pt x="683387" y="64380"/>
                    <a:pt x="686418" y="67692"/>
                  </a:cubicBezTo>
                  <a:cubicBezTo>
                    <a:pt x="689522" y="70932"/>
                    <a:pt x="693836" y="72557"/>
                    <a:pt x="699350" y="72557"/>
                  </a:cubicBezTo>
                  <a:cubicBezTo>
                    <a:pt x="702867" y="72557"/>
                    <a:pt x="705971" y="72246"/>
                    <a:pt x="708660" y="71625"/>
                  </a:cubicBezTo>
                  <a:cubicBezTo>
                    <a:pt x="711423" y="70932"/>
                    <a:pt x="714247" y="69969"/>
                    <a:pt x="717144" y="68727"/>
                  </a:cubicBezTo>
                  <a:lnTo>
                    <a:pt x="717144" y="76697"/>
                  </a:lnTo>
                  <a:cubicBezTo>
                    <a:pt x="714320" y="77939"/>
                    <a:pt x="711526" y="78840"/>
                    <a:pt x="708764" y="79388"/>
                  </a:cubicBezTo>
                  <a:cubicBezTo>
                    <a:pt x="706012" y="80009"/>
                    <a:pt x="702732" y="80320"/>
                    <a:pt x="698936" y="80320"/>
                  </a:cubicBezTo>
                  <a:cubicBezTo>
                    <a:pt x="693629" y="80320"/>
                    <a:pt x="688974" y="79253"/>
                    <a:pt x="684970" y="77111"/>
                  </a:cubicBezTo>
                  <a:cubicBezTo>
                    <a:pt x="680976" y="74968"/>
                    <a:pt x="677831" y="71801"/>
                    <a:pt x="675556" y="67589"/>
                  </a:cubicBezTo>
                  <a:cubicBezTo>
                    <a:pt x="673352" y="63376"/>
                    <a:pt x="672245" y="58170"/>
                    <a:pt x="672245" y="51959"/>
                  </a:cubicBezTo>
                  <a:cubicBezTo>
                    <a:pt x="672245" y="45884"/>
                    <a:pt x="673248" y="40677"/>
                    <a:pt x="675245" y="36330"/>
                  </a:cubicBezTo>
                  <a:cubicBezTo>
                    <a:pt x="677314" y="31983"/>
                    <a:pt x="680180" y="28640"/>
                    <a:pt x="683832" y="26290"/>
                  </a:cubicBezTo>
                  <a:cubicBezTo>
                    <a:pt x="687556" y="23941"/>
                    <a:pt x="691870" y="22771"/>
                    <a:pt x="696764" y="22771"/>
                  </a:cubicBezTo>
                  <a:close/>
                  <a:moveTo>
                    <a:pt x="696660" y="30223"/>
                  </a:moveTo>
                  <a:cubicBezTo>
                    <a:pt x="692315" y="30223"/>
                    <a:pt x="688870" y="31641"/>
                    <a:pt x="686315" y="34467"/>
                  </a:cubicBezTo>
                  <a:cubicBezTo>
                    <a:pt x="683832" y="37231"/>
                    <a:pt x="682352" y="41091"/>
                    <a:pt x="681866" y="46060"/>
                  </a:cubicBezTo>
                  <a:lnTo>
                    <a:pt x="710109" y="46060"/>
                  </a:lnTo>
                  <a:cubicBezTo>
                    <a:pt x="710047" y="41371"/>
                    <a:pt x="708940" y="37572"/>
                    <a:pt x="706798" y="34674"/>
                  </a:cubicBezTo>
                  <a:cubicBezTo>
                    <a:pt x="704667" y="31704"/>
                    <a:pt x="701285" y="30223"/>
                    <a:pt x="696660" y="30223"/>
                  </a:cubicBezTo>
                  <a:close/>
                  <a:moveTo>
                    <a:pt x="710626" y="0"/>
                  </a:moveTo>
                  <a:lnTo>
                    <a:pt x="710626" y="1035"/>
                  </a:lnTo>
                  <a:cubicBezTo>
                    <a:pt x="709736" y="2277"/>
                    <a:pt x="708423" y="3902"/>
                    <a:pt x="706695" y="5900"/>
                  </a:cubicBezTo>
                  <a:cubicBezTo>
                    <a:pt x="705040" y="7835"/>
                    <a:pt x="703219" y="9802"/>
                    <a:pt x="701212" y="11800"/>
                  </a:cubicBezTo>
                  <a:cubicBezTo>
                    <a:pt x="699288" y="13735"/>
                    <a:pt x="697488" y="15319"/>
                    <a:pt x="695832" y="16561"/>
                  </a:cubicBezTo>
                  <a:lnTo>
                    <a:pt x="689832" y="16561"/>
                  </a:lnTo>
                  <a:lnTo>
                    <a:pt x="689832" y="15319"/>
                  </a:lnTo>
                  <a:cubicBezTo>
                    <a:pt x="690805" y="14077"/>
                    <a:pt x="691901" y="12555"/>
                    <a:pt x="693142" y="10764"/>
                  </a:cubicBezTo>
                  <a:cubicBezTo>
                    <a:pt x="694384" y="8901"/>
                    <a:pt x="695594" y="7038"/>
                    <a:pt x="696764" y="5175"/>
                  </a:cubicBezTo>
                  <a:cubicBezTo>
                    <a:pt x="697943" y="3240"/>
                    <a:pt x="698905" y="1522"/>
                    <a:pt x="699660" y="0"/>
                  </a:cubicBezTo>
                  <a:lnTo>
                    <a:pt x="710626" y="0"/>
                  </a:lnTo>
                  <a:close/>
                </a:path>
              </a:pathLst>
            </a:custGeom>
            <a:solidFill>
              <a:srgbClr val="3566FC"/>
            </a:solidFill>
            <a:ln w="103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Z"/>
            </a:p>
          </p:txBody>
        </p: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E11540B3-B7B0-67CB-ACF8-C24098C0E67E}"/>
              </a:ext>
            </a:extLst>
          </p:cNvPr>
          <p:cNvGrpSpPr/>
          <p:nvPr/>
        </p:nvGrpSpPr>
        <p:grpSpPr>
          <a:xfrm>
            <a:off x="8586766" y="4470577"/>
            <a:ext cx="649723" cy="743419"/>
            <a:chOff x="8586766" y="4470577"/>
            <a:chExt cx="649723" cy="743419"/>
          </a:xfrm>
        </p:grpSpPr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559F5C03-FE36-FA04-B5ED-B74B3EA05607}"/>
                </a:ext>
              </a:extLst>
            </p:cNvPr>
            <p:cNvGrpSpPr/>
            <p:nvPr/>
          </p:nvGrpSpPr>
          <p:grpSpPr>
            <a:xfrm>
              <a:off x="8586766" y="4470577"/>
              <a:ext cx="649723" cy="743419"/>
              <a:chOff x="5780231" y="2629132"/>
              <a:chExt cx="649723" cy="743419"/>
            </a:xfrm>
          </p:grpSpPr>
          <p:sp>
            <p:nvSpPr>
              <p:cNvPr id="257" name="Rounded Rectangle 256">
                <a:hlinkClick r:id="rId4"/>
                <a:extLst>
                  <a:ext uri="{FF2B5EF4-FFF2-40B4-BE49-F238E27FC236}">
                    <a16:creationId xmlns:a16="http://schemas.microsoft.com/office/drawing/2014/main" id="{DA0DAE7B-C3A3-E799-61C5-B0669215C31B}"/>
                  </a:ext>
                </a:extLst>
              </p:cNvPr>
              <p:cNvSpPr/>
              <p:nvPr/>
            </p:nvSpPr>
            <p:spPr>
              <a:xfrm>
                <a:off x="5780231" y="2629132"/>
                <a:ext cx="649723" cy="549242"/>
              </a:xfrm>
              <a:prstGeom prst="roundRect">
                <a:avLst>
                  <a:gd name="adj" fmla="val 1765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Z"/>
              </a:p>
            </p:txBody>
          </p:sp>
          <p:sp>
            <p:nvSpPr>
              <p:cNvPr id="258" name="Triangle 257">
                <a:hlinkClick r:id="rId4"/>
                <a:extLst>
                  <a:ext uri="{FF2B5EF4-FFF2-40B4-BE49-F238E27FC236}">
                    <a16:creationId xmlns:a16="http://schemas.microsoft.com/office/drawing/2014/main" id="{E03E08C2-0C30-DE37-8601-2D36CB3607C6}"/>
                  </a:ext>
                </a:extLst>
              </p:cNvPr>
              <p:cNvSpPr/>
              <p:nvPr/>
            </p:nvSpPr>
            <p:spPr>
              <a:xfrm rot="10800000">
                <a:off x="5953718" y="3178374"/>
                <a:ext cx="313446" cy="194177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Z"/>
              </a:p>
            </p:txBody>
          </p:sp>
        </p:grpSp>
        <p:sp>
          <p:nvSpPr>
            <p:cNvPr id="256" name="Freeform 255">
              <a:hlinkClick r:id="rId4"/>
              <a:extLst>
                <a:ext uri="{FF2B5EF4-FFF2-40B4-BE49-F238E27FC236}">
                  <a16:creationId xmlns:a16="http://schemas.microsoft.com/office/drawing/2014/main" id="{DEEBFF04-38EA-A94B-445E-654F270DBABF}"/>
                </a:ext>
              </a:extLst>
            </p:cNvPr>
            <p:cNvSpPr/>
            <p:nvPr/>
          </p:nvSpPr>
          <p:spPr>
            <a:xfrm>
              <a:off x="8808245" y="4713577"/>
              <a:ext cx="220936" cy="74937"/>
            </a:xfrm>
            <a:custGeom>
              <a:avLst/>
              <a:gdLst>
                <a:gd name="connsiteX0" fmla="*/ 0 w 220936"/>
                <a:gd name="connsiteY0" fmla="*/ 0 h 74937"/>
                <a:gd name="connsiteX1" fmla="*/ 21105 w 220936"/>
                <a:gd name="connsiteY1" fmla="*/ 0 h 74937"/>
                <a:gd name="connsiteX2" fmla="*/ 42002 w 220936"/>
                <a:gd name="connsiteY2" fmla="*/ 4140 h 74937"/>
                <a:gd name="connsiteX3" fmla="*/ 49141 w 220936"/>
                <a:gd name="connsiteY3" fmla="*/ 18320 h 74937"/>
                <a:gd name="connsiteX4" fmla="*/ 45520 w 220936"/>
                <a:gd name="connsiteY4" fmla="*/ 29188 h 74937"/>
                <a:gd name="connsiteX5" fmla="*/ 35071 w 220936"/>
                <a:gd name="connsiteY5" fmla="*/ 34674 h 74937"/>
                <a:gd name="connsiteX6" fmla="*/ 35071 w 220936"/>
                <a:gd name="connsiteY6" fmla="*/ 35192 h 74937"/>
                <a:gd name="connsiteX7" fmla="*/ 43451 w 220936"/>
                <a:gd name="connsiteY7" fmla="*/ 37986 h 74937"/>
                <a:gd name="connsiteX8" fmla="*/ 49451 w 220936"/>
                <a:gd name="connsiteY8" fmla="*/ 43575 h 74937"/>
                <a:gd name="connsiteX9" fmla="*/ 51624 w 220936"/>
                <a:gd name="connsiteY9" fmla="*/ 52891 h 74937"/>
                <a:gd name="connsiteX10" fmla="*/ 44692 w 220936"/>
                <a:gd name="connsiteY10" fmla="*/ 68417 h 74937"/>
                <a:gd name="connsiteX11" fmla="*/ 25967 w 220936"/>
                <a:gd name="connsiteY11" fmla="*/ 73902 h 74937"/>
                <a:gd name="connsiteX12" fmla="*/ 0 w 220936"/>
                <a:gd name="connsiteY12" fmla="*/ 73902 h 74937"/>
                <a:gd name="connsiteX13" fmla="*/ 0 w 220936"/>
                <a:gd name="connsiteY13" fmla="*/ 0 h 74937"/>
                <a:gd name="connsiteX14" fmla="*/ 9311 w 220936"/>
                <a:gd name="connsiteY14" fmla="*/ 31466 h 74937"/>
                <a:gd name="connsiteX15" fmla="*/ 22967 w 220936"/>
                <a:gd name="connsiteY15" fmla="*/ 31466 h 74937"/>
                <a:gd name="connsiteX16" fmla="*/ 35899 w 220936"/>
                <a:gd name="connsiteY16" fmla="*/ 28464 h 74937"/>
                <a:gd name="connsiteX17" fmla="*/ 39520 w 220936"/>
                <a:gd name="connsiteY17" fmla="*/ 19355 h 74937"/>
                <a:gd name="connsiteX18" fmla="*/ 35175 w 220936"/>
                <a:gd name="connsiteY18" fmla="*/ 10661 h 74937"/>
                <a:gd name="connsiteX19" fmla="*/ 21519 w 220936"/>
                <a:gd name="connsiteY19" fmla="*/ 7970 h 74937"/>
                <a:gd name="connsiteX20" fmla="*/ 9311 w 220936"/>
                <a:gd name="connsiteY20" fmla="*/ 7970 h 74937"/>
                <a:gd name="connsiteX21" fmla="*/ 9311 w 220936"/>
                <a:gd name="connsiteY21" fmla="*/ 31466 h 74937"/>
                <a:gd name="connsiteX22" fmla="*/ 9311 w 220936"/>
                <a:gd name="connsiteY22" fmla="*/ 39228 h 74937"/>
                <a:gd name="connsiteX23" fmla="*/ 9311 w 220936"/>
                <a:gd name="connsiteY23" fmla="*/ 66036 h 74937"/>
                <a:gd name="connsiteX24" fmla="*/ 24209 w 220936"/>
                <a:gd name="connsiteY24" fmla="*/ 66036 h 74937"/>
                <a:gd name="connsiteX25" fmla="*/ 37865 w 220936"/>
                <a:gd name="connsiteY25" fmla="*/ 62206 h 74937"/>
                <a:gd name="connsiteX26" fmla="*/ 41692 w 220936"/>
                <a:gd name="connsiteY26" fmla="*/ 52166 h 74937"/>
                <a:gd name="connsiteX27" fmla="*/ 37657 w 220936"/>
                <a:gd name="connsiteY27" fmla="*/ 42851 h 74937"/>
                <a:gd name="connsiteX28" fmla="*/ 23484 w 220936"/>
                <a:gd name="connsiteY28" fmla="*/ 39228 h 74937"/>
                <a:gd name="connsiteX29" fmla="*/ 9311 w 220936"/>
                <a:gd name="connsiteY29" fmla="*/ 39228 h 74937"/>
                <a:gd name="connsiteX30" fmla="*/ 91909 w 220936"/>
                <a:gd name="connsiteY30" fmla="*/ 17389 h 74937"/>
                <a:gd name="connsiteX31" fmla="*/ 95220 w 220936"/>
                <a:gd name="connsiteY31" fmla="*/ 17596 h 74937"/>
                <a:gd name="connsiteX32" fmla="*/ 98427 w 220936"/>
                <a:gd name="connsiteY32" fmla="*/ 18010 h 74937"/>
                <a:gd name="connsiteX33" fmla="*/ 97289 w 220936"/>
                <a:gd name="connsiteY33" fmla="*/ 26394 h 74937"/>
                <a:gd name="connsiteX34" fmla="*/ 94288 w 220936"/>
                <a:gd name="connsiteY34" fmla="*/ 25876 h 74937"/>
                <a:gd name="connsiteX35" fmla="*/ 91288 w 220936"/>
                <a:gd name="connsiteY35" fmla="*/ 25669 h 74937"/>
                <a:gd name="connsiteX36" fmla="*/ 83322 w 220936"/>
                <a:gd name="connsiteY36" fmla="*/ 28050 h 74937"/>
                <a:gd name="connsiteX37" fmla="*/ 77322 w 220936"/>
                <a:gd name="connsiteY37" fmla="*/ 34571 h 74937"/>
                <a:gd name="connsiteX38" fmla="*/ 75149 w 220936"/>
                <a:gd name="connsiteY38" fmla="*/ 44300 h 74937"/>
                <a:gd name="connsiteX39" fmla="*/ 75149 w 220936"/>
                <a:gd name="connsiteY39" fmla="*/ 73902 h 74937"/>
                <a:gd name="connsiteX40" fmla="*/ 66045 w 220936"/>
                <a:gd name="connsiteY40" fmla="*/ 73902 h 74937"/>
                <a:gd name="connsiteX41" fmla="*/ 66045 w 220936"/>
                <a:gd name="connsiteY41" fmla="*/ 18424 h 74937"/>
                <a:gd name="connsiteX42" fmla="*/ 73494 w 220936"/>
                <a:gd name="connsiteY42" fmla="*/ 18424 h 74937"/>
                <a:gd name="connsiteX43" fmla="*/ 74529 w 220936"/>
                <a:gd name="connsiteY43" fmla="*/ 28567 h 74937"/>
                <a:gd name="connsiteX44" fmla="*/ 74942 w 220936"/>
                <a:gd name="connsiteY44" fmla="*/ 28567 h 74937"/>
                <a:gd name="connsiteX45" fmla="*/ 81771 w 220936"/>
                <a:gd name="connsiteY45" fmla="*/ 20701 h 74937"/>
                <a:gd name="connsiteX46" fmla="*/ 91909 w 220936"/>
                <a:gd name="connsiteY46" fmla="*/ 17389 h 74937"/>
                <a:gd name="connsiteX47" fmla="*/ 135473 w 220936"/>
                <a:gd name="connsiteY47" fmla="*/ 17389 h 74937"/>
                <a:gd name="connsiteX48" fmla="*/ 150474 w 220936"/>
                <a:gd name="connsiteY48" fmla="*/ 22253 h 74937"/>
                <a:gd name="connsiteX49" fmla="*/ 155544 w 220936"/>
                <a:gd name="connsiteY49" fmla="*/ 37779 h 74937"/>
                <a:gd name="connsiteX50" fmla="*/ 155544 w 220936"/>
                <a:gd name="connsiteY50" fmla="*/ 73902 h 74937"/>
                <a:gd name="connsiteX51" fmla="*/ 146543 w 220936"/>
                <a:gd name="connsiteY51" fmla="*/ 73902 h 74937"/>
                <a:gd name="connsiteX52" fmla="*/ 146543 w 220936"/>
                <a:gd name="connsiteY52" fmla="*/ 38400 h 74937"/>
                <a:gd name="connsiteX53" fmla="*/ 134129 w 220936"/>
                <a:gd name="connsiteY53" fmla="*/ 25048 h 74937"/>
                <a:gd name="connsiteX54" fmla="*/ 121404 w 220936"/>
                <a:gd name="connsiteY54" fmla="*/ 30223 h 74937"/>
                <a:gd name="connsiteX55" fmla="*/ 117886 w 220936"/>
                <a:gd name="connsiteY55" fmla="*/ 45128 h 74937"/>
                <a:gd name="connsiteX56" fmla="*/ 117886 w 220936"/>
                <a:gd name="connsiteY56" fmla="*/ 73902 h 74937"/>
                <a:gd name="connsiteX57" fmla="*/ 108782 w 220936"/>
                <a:gd name="connsiteY57" fmla="*/ 73902 h 74937"/>
                <a:gd name="connsiteX58" fmla="*/ 108782 w 220936"/>
                <a:gd name="connsiteY58" fmla="*/ 18424 h 74937"/>
                <a:gd name="connsiteX59" fmla="*/ 116128 w 220936"/>
                <a:gd name="connsiteY59" fmla="*/ 18424 h 74937"/>
                <a:gd name="connsiteX60" fmla="*/ 117473 w 220936"/>
                <a:gd name="connsiteY60" fmla="*/ 25980 h 74937"/>
                <a:gd name="connsiteX61" fmla="*/ 117990 w 220936"/>
                <a:gd name="connsiteY61" fmla="*/ 25980 h 74937"/>
                <a:gd name="connsiteX62" fmla="*/ 125438 w 220936"/>
                <a:gd name="connsiteY62" fmla="*/ 19563 h 74937"/>
                <a:gd name="connsiteX63" fmla="*/ 135473 w 220936"/>
                <a:gd name="connsiteY63" fmla="*/ 17389 h 74937"/>
                <a:gd name="connsiteX64" fmla="*/ 220937 w 220936"/>
                <a:gd name="connsiteY64" fmla="*/ 46060 h 74937"/>
                <a:gd name="connsiteX65" fmla="*/ 213902 w 220936"/>
                <a:gd name="connsiteY65" fmla="*/ 67382 h 74937"/>
                <a:gd name="connsiteX66" fmla="*/ 195073 w 220936"/>
                <a:gd name="connsiteY66" fmla="*/ 74937 h 74937"/>
                <a:gd name="connsiteX67" fmla="*/ 181934 w 220936"/>
                <a:gd name="connsiteY67" fmla="*/ 71625 h 74937"/>
                <a:gd name="connsiteX68" fmla="*/ 172934 w 220936"/>
                <a:gd name="connsiteY68" fmla="*/ 61792 h 74937"/>
                <a:gd name="connsiteX69" fmla="*/ 169624 w 220936"/>
                <a:gd name="connsiteY69" fmla="*/ 46060 h 74937"/>
                <a:gd name="connsiteX70" fmla="*/ 176452 w 220936"/>
                <a:gd name="connsiteY70" fmla="*/ 24841 h 74937"/>
                <a:gd name="connsiteX71" fmla="*/ 195384 w 220936"/>
                <a:gd name="connsiteY71" fmla="*/ 17389 h 74937"/>
                <a:gd name="connsiteX72" fmla="*/ 208626 w 220936"/>
                <a:gd name="connsiteY72" fmla="*/ 20805 h 74937"/>
                <a:gd name="connsiteX73" fmla="*/ 217626 w 220936"/>
                <a:gd name="connsiteY73" fmla="*/ 30534 h 74937"/>
                <a:gd name="connsiteX74" fmla="*/ 220937 w 220936"/>
                <a:gd name="connsiteY74" fmla="*/ 46060 h 74937"/>
                <a:gd name="connsiteX75" fmla="*/ 179038 w 220936"/>
                <a:gd name="connsiteY75" fmla="*/ 46060 h 74937"/>
                <a:gd name="connsiteX76" fmla="*/ 182866 w 220936"/>
                <a:gd name="connsiteY76" fmla="*/ 61689 h 74937"/>
                <a:gd name="connsiteX77" fmla="*/ 195280 w 220936"/>
                <a:gd name="connsiteY77" fmla="*/ 67382 h 74937"/>
                <a:gd name="connsiteX78" fmla="*/ 207591 w 220936"/>
                <a:gd name="connsiteY78" fmla="*/ 61689 h 74937"/>
                <a:gd name="connsiteX79" fmla="*/ 211523 w 220936"/>
                <a:gd name="connsiteY79" fmla="*/ 46060 h 74937"/>
                <a:gd name="connsiteX80" fmla="*/ 207591 w 220936"/>
                <a:gd name="connsiteY80" fmla="*/ 30637 h 74937"/>
                <a:gd name="connsiteX81" fmla="*/ 195177 w 220936"/>
                <a:gd name="connsiteY81" fmla="*/ 25048 h 74937"/>
                <a:gd name="connsiteX82" fmla="*/ 182866 w 220936"/>
                <a:gd name="connsiteY82" fmla="*/ 30637 h 74937"/>
                <a:gd name="connsiteX83" fmla="*/ 179038 w 220936"/>
                <a:gd name="connsiteY83" fmla="*/ 46060 h 74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220936" h="74937">
                  <a:moveTo>
                    <a:pt x="0" y="0"/>
                  </a:moveTo>
                  <a:lnTo>
                    <a:pt x="21105" y="0"/>
                  </a:lnTo>
                  <a:cubicBezTo>
                    <a:pt x="30281" y="0"/>
                    <a:pt x="37244" y="1387"/>
                    <a:pt x="42002" y="4140"/>
                  </a:cubicBezTo>
                  <a:cubicBezTo>
                    <a:pt x="46761" y="6904"/>
                    <a:pt x="49141" y="11634"/>
                    <a:pt x="49141" y="18320"/>
                  </a:cubicBezTo>
                  <a:cubicBezTo>
                    <a:pt x="49141" y="22668"/>
                    <a:pt x="47931" y="26290"/>
                    <a:pt x="45520" y="29188"/>
                  </a:cubicBezTo>
                  <a:cubicBezTo>
                    <a:pt x="43110" y="32024"/>
                    <a:pt x="39623" y="33846"/>
                    <a:pt x="35071" y="34674"/>
                  </a:cubicBezTo>
                  <a:lnTo>
                    <a:pt x="35071" y="35192"/>
                  </a:lnTo>
                  <a:cubicBezTo>
                    <a:pt x="38175" y="35751"/>
                    <a:pt x="40968" y="36682"/>
                    <a:pt x="43451" y="37986"/>
                  </a:cubicBezTo>
                  <a:cubicBezTo>
                    <a:pt x="46006" y="39301"/>
                    <a:pt x="48003" y="41164"/>
                    <a:pt x="49451" y="43575"/>
                  </a:cubicBezTo>
                  <a:cubicBezTo>
                    <a:pt x="50900" y="45997"/>
                    <a:pt x="51624" y="49103"/>
                    <a:pt x="51624" y="52891"/>
                  </a:cubicBezTo>
                  <a:cubicBezTo>
                    <a:pt x="51624" y="59588"/>
                    <a:pt x="49317" y="64763"/>
                    <a:pt x="44692" y="68417"/>
                  </a:cubicBezTo>
                  <a:cubicBezTo>
                    <a:pt x="40140" y="72081"/>
                    <a:pt x="33902" y="73902"/>
                    <a:pt x="25967" y="73902"/>
                  </a:cubicBezTo>
                  <a:lnTo>
                    <a:pt x="0" y="73902"/>
                  </a:lnTo>
                  <a:lnTo>
                    <a:pt x="0" y="0"/>
                  </a:lnTo>
                  <a:close/>
                  <a:moveTo>
                    <a:pt x="9311" y="31466"/>
                  </a:moveTo>
                  <a:lnTo>
                    <a:pt x="22967" y="31466"/>
                  </a:lnTo>
                  <a:cubicBezTo>
                    <a:pt x="29247" y="31466"/>
                    <a:pt x="33551" y="30472"/>
                    <a:pt x="35899" y="28464"/>
                  </a:cubicBezTo>
                  <a:cubicBezTo>
                    <a:pt x="38309" y="26394"/>
                    <a:pt x="39520" y="23361"/>
                    <a:pt x="39520" y="19355"/>
                  </a:cubicBezTo>
                  <a:cubicBezTo>
                    <a:pt x="39520" y="15288"/>
                    <a:pt x="38072" y="12389"/>
                    <a:pt x="35175" y="10661"/>
                  </a:cubicBezTo>
                  <a:cubicBezTo>
                    <a:pt x="32350" y="8870"/>
                    <a:pt x="27798" y="7970"/>
                    <a:pt x="21519" y="7970"/>
                  </a:cubicBezTo>
                  <a:lnTo>
                    <a:pt x="9311" y="7970"/>
                  </a:lnTo>
                  <a:lnTo>
                    <a:pt x="9311" y="31466"/>
                  </a:lnTo>
                  <a:close/>
                  <a:moveTo>
                    <a:pt x="9311" y="39228"/>
                  </a:moveTo>
                  <a:lnTo>
                    <a:pt x="9311" y="66036"/>
                  </a:lnTo>
                  <a:lnTo>
                    <a:pt x="24209" y="66036"/>
                  </a:lnTo>
                  <a:cubicBezTo>
                    <a:pt x="30757" y="66036"/>
                    <a:pt x="35309" y="64763"/>
                    <a:pt x="37865" y="62206"/>
                  </a:cubicBezTo>
                  <a:cubicBezTo>
                    <a:pt x="40420" y="59660"/>
                    <a:pt x="41692" y="56307"/>
                    <a:pt x="41692" y="52166"/>
                  </a:cubicBezTo>
                  <a:cubicBezTo>
                    <a:pt x="41692" y="48306"/>
                    <a:pt x="40347" y="45201"/>
                    <a:pt x="37657" y="42851"/>
                  </a:cubicBezTo>
                  <a:cubicBezTo>
                    <a:pt x="35040" y="40439"/>
                    <a:pt x="30313" y="39228"/>
                    <a:pt x="23484" y="39228"/>
                  </a:cubicBezTo>
                  <a:lnTo>
                    <a:pt x="9311" y="39228"/>
                  </a:lnTo>
                  <a:close/>
                  <a:moveTo>
                    <a:pt x="91909" y="17389"/>
                  </a:moveTo>
                  <a:cubicBezTo>
                    <a:pt x="92943" y="17389"/>
                    <a:pt x="94050" y="17461"/>
                    <a:pt x="95220" y="17596"/>
                  </a:cubicBezTo>
                  <a:cubicBezTo>
                    <a:pt x="96388" y="17668"/>
                    <a:pt x="97464" y="17803"/>
                    <a:pt x="98427" y="18010"/>
                  </a:cubicBezTo>
                  <a:lnTo>
                    <a:pt x="97289" y="26394"/>
                  </a:lnTo>
                  <a:cubicBezTo>
                    <a:pt x="96388" y="26187"/>
                    <a:pt x="95395" y="26021"/>
                    <a:pt x="94288" y="25876"/>
                  </a:cubicBezTo>
                  <a:cubicBezTo>
                    <a:pt x="93181" y="25742"/>
                    <a:pt x="92188" y="25669"/>
                    <a:pt x="91288" y="25669"/>
                  </a:cubicBezTo>
                  <a:cubicBezTo>
                    <a:pt x="88464" y="25669"/>
                    <a:pt x="85805" y="26466"/>
                    <a:pt x="83322" y="28050"/>
                  </a:cubicBezTo>
                  <a:cubicBezTo>
                    <a:pt x="80839" y="29571"/>
                    <a:pt x="78843" y="31745"/>
                    <a:pt x="77322" y="34571"/>
                  </a:cubicBezTo>
                  <a:cubicBezTo>
                    <a:pt x="75874" y="37334"/>
                    <a:pt x="75149" y="40574"/>
                    <a:pt x="75149" y="44300"/>
                  </a:cubicBezTo>
                  <a:lnTo>
                    <a:pt x="75149" y="73902"/>
                  </a:lnTo>
                  <a:lnTo>
                    <a:pt x="66045" y="73902"/>
                  </a:lnTo>
                  <a:lnTo>
                    <a:pt x="66045" y="18424"/>
                  </a:lnTo>
                  <a:lnTo>
                    <a:pt x="73494" y="18424"/>
                  </a:lnTo>
                  <a:lnTo>
                    <a:pt x="74529" y="28567"/>
                  </a:lnTo>
                  <a:lnTo>
                    <a:pt x="74942" y="28567"/>
                  </a:lnTo>
                  <a:cubicBezTo>
                    <a:pt x="76670" y="25535"/>
                    <a:pt x="78946" y="22916"/>
                    <a:pt x="81771" y="20701"/>
                  </a:cubicBezTo>
                  <a:cubicBezTo>
                    <a:pt x="84667" y="18496"/>
                    <a:pt x="88050" y="17389"/>
                    <a:pt x="91909" y="17389"/>
                  </a:cubicBezTo>
                  <a:close/>
                  <a:moveTo>
                    <a:pt x="135473" y="17389"/>
                  </a:moveTo>
                  <a:cubicBezTo>
                    <a:pt x="142095" y="17389"/>
                    <a:pt x="147091" y="19014"/>
                    <a:pt x="150474" y="22253"/>
                  </a:cubicBezTo>
                  <a:cubicBezTo>
                    <a:pt x="153847" y="25503"/>
                    <a:pt x="155544" y="30679"/>
                    <a:pt x="155544" y="37779"/>
                  </a:cubicBezTo>
                  <a:lnTo>
                    <a:pt x="155544" y="73902"/>
                  </a:lnTo>
                  <a:lnTo>
                    <a:pt x="146543" y="73902"/>
                  </a:lnTo>
                  <a:lnTo>
                    <a:pt x="146543" y="38400"/>
                  </a:lnTo>
                  <a:cubicBezTo>
                    <a:pt x="146543" y="29499"/>
                    <a:pt x="142405" y="25048"/>
                    <a:pt x="134129" y="25048"/>
                  </a:cubicBezTo>
                  <a:cubicBezTo>
                    <a:pt x="127983" y="25048"/>
                    <a:pt x="123741" y="26777"/>
                    <a:pt x="121404" y="30223"/>
                  </a:cubicBezTo>
                  <a:cubicBezTo>
                    <a:pt x="119056" y="33680"/>
                    <a:pt x="117886" y="38649"/>
                    <a:pt x="117886" y="45128"/>
                  </a:cubicBezTo>
                  <a:lnTo>
                    <a:pt x="117886" y="73902"/>
                  </a:lnTo>
                  <a:lnTo>
                    <a:pt x="108782" y="73902"/>
                  </a:lnTo>
                  <a:lnTo>
                    <a:pt x="108782" y="18424"/>
                  </a:lnTo>
                  <a:lnTo>
                    <a:pt x="116128" y="18424"/>
                  </a:lnTo>
                  <a:lnTo>
                    <a:pt x="117473" y="25980"/>
                  </a:lnTo>
                  <a:lnTo>
                    <a:pt x="117990" y="25980"/>
                  </a:lnTo>
                  <a:cubicBezTo>
                    <a:pt x="119779" y="23082"/>
                    <a:pt x="122263" y="20950"/>
                    <a:pt x="125438" y="19563"/>
                  </a:cubicBezTo>
                  <a:cubicBezTo>
                    <a:pt x="128604" y="18113"/>
                    <a:pt x="131956" y="17389"/>
                    <a:pt x="135473" y="17389"/>
                  </a:cubicBezTo>
                  <a:close/>
                  <a:moveTo>
                    <a:pt x="220937" y="46060"/>
                  </a:moveTo>
                  <a:cubicBezTo>
                    <a:pt x="220937" y="55240"/>
                    <a:pt x="218599" y="62351"/>
                    <a:pt x="213902" y="67382"/>
                  </a:cubicBezTo>
                  <a:cubicBezTo>
                    <a:pt x="209288" y="72422"/>
                    <a:pt x="203008" y="74937"/>
                    <a:pt x="195073" y="74937"/>
                  </a:cubicBezTo>
                  <a:cubicBezTo>
                    <a:pt x="190180" y="74937"/>
                    <a:pt x="185804" y="73840"/>
                    <a:pt x="181934" y="71625"/>
                  </a:cubicBezTo>
                  <a:cubicBezTo>
                    <a:pt x="178148" y="69348"/>
                    <a:pt x="175148" y="66077"/>
                    <a:pt x="172934" y="61792"/>
                  </a:cubicBezTo>
                  <a:cubicBezTo>
                    <a:pt x="170731" y="57445"/>
                    <a:pt x="169624" y="52208"/>
                    <a:pt x="169624" y="46060"/>
                  </a:cubicBezTo>
                  <a:cubicBezTo>
                    <a:pt x="169624" y="36889"/>
                    <a:pt x="171900" y="29809"/>
                    <a:pt x="176452" y="24841"/>
                  </a:cubicBezTo>
                  <a:cubicBezTo>
                    <a:pt x="181076" y="19873"/>
                    <a:pt x="187387" y="17389"/>
                    <a:pt x="195384" y="17389"/>
                  </a:cubicBezTo>
                  <a:cubicBezTo>
                    <a:pt x="200350" y="17389"/>
                    <a:pt x="204767" y="18527"/>
                    <a:pt x="208626" y="20805"/>
                  </a:cubicBezTo>
                  <a:cubicBezTo>
                    <a:pt x="212495" y="23019"/>
                    <a:pt x="215495" y="26259"/>
                    <a:pt x="217626" y="30534"/>
                  </a:cubicBezTo>
                  <a:cubicBezTo>
                    <a:pt x="219840" y="34746"/>
                    <a:pt x="220937" y="39922"/>
                    <a:pt x="220937" y="46060"/>
                  </a:cubicBezTo>
                  <a:close/>
                  <a:moveTo>
                    <a:pt x="179038" y="46060"/>
                  </a:moveTo>
                  <a:cubicBezTo>
                    <a:pt x="179038" y="52622"/>
                    <a:pt x="180321" y="57828"/>
                    <a:pt x="182866" y="61689"/>
                  </a:cubicBezTo>
                  <a:cubicBezTo>
                    <a:pt x="185494" y="65487"/>
                    <a:pt x="189632" y="67382"/>
                    <a:pt x="195280" y="67382"/>
                  </a:cubicBezTo>
                  <a:cubicBezTo>
                    <a:pt x="200867" y="67382"/>
                    <a:pt x="204974" y="65487"/>
                    <a:pt x="207591" y="61689"/>
                  </a:cubicBezTo>
                  <a:cubicBezTo>
                    <a:pt x="210219" y="57828"/>
                    <a:pt x="211523" y="52622"/>
                    <a:pt x="211523" y="46060"/>
                  </a:cubicBezTo>
                  <a:cubicBezTo>
                    <a:pt x="211523" y="39508"/>
                    <a:pt x="210219" y="34364"/>
                    <a:pt x="207591" y="30637"/>
                  </a:cubicBezTo>
                  <a:cubicBezTo>
                    <a:pt x="204974" y="26911"/>
                    <a:pt x="200836" y="25048"/>
                    <a:pt x="195177" y="25048"/>
                  </a:cubicBezTo>
                  <a:cubicBezTo>
                    <a:pt x="189528" y="25048"/>
                    <a:pt x="185421" y="26911"/>
                    <a:pt x="182866" y="30637"/>
                  </a:cubicBezTo>
                  <a:cubicBezTo>
                    <a:pt x="180321" y="34364"/>
                    <a:pt x="179038" y="39508"/>
                    <a:pt x="179038" y="46060"/>
                  </a:cubicBezTo>
                  <a:close/>
                </a:path>
              </a:pathLst>
            </a:custGeom>
            <a:solidFill>
              <a:srgbClr val="3566FC"/>
            </a:solidFill>
            <a:ln w="103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Z"/>
            </a:p>
          </p:txBody>
        </p: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F9C8777D-F0A5-E3FF-C0C5-ED1881776F0F}"/>
              </a:ext>
            </a:extLst>
          </p:cNvPr>
          <p:cNvGrpSpPr/>
          <p:nvPr/>
        </p:nvGrpSpPr>
        <p:grpSpPr>
          <a:xfrm>
            <a:off x="10092633" y="4312410"/>
            <a:ext cx="649723" cy="743419"/>
            <a:chOff x="10092633" y="4312410"/>
            <a:chExt cx="649723" cy="743419"/>
          </a:xfrm>
        </p:grpSpPr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151FF294-C0B0-5246-08E5-DF66A66E420F}"/>
                </a:ext>
              </a:extLst>
            </p:cNvPr>
            <p:cNvGrpSpPr/>
            <p:nvPr/>
          </p:nvGrpSpPr>
          <p:grpSpPr>
            <a:xfrm>
              <a:off x="10092633" y="4312410"/>
              <a:ext cx="649723" cy="743419"/>
              <a:chOff x="5780231" y="2629132"/>
              <a:chExt cx="649723" cy="743419"/>
            </a:xfrm>
          </p:grpSpPr>
          <p:sp>
            <p:nvSpPr>
              <p:cNvPr id="268" name="Rounded Rectangle 267">
                <a:hlinkClick r:id="rId15"/>
                <a:extLst>
                  <a:ext uri="{FF2B5EF4-FFF2-40B4-BE49-F238E27FC236}">
                    <a16:creationId xmlns:a16="http://schemas.microsoft.com/office/drawing/2014/main" id="{9C91B56C-4454-5552-27EF-19CA82093C9C}"/>
                  </a:ext>
                </a:extLst>
              </p:cNvPr>
              <p:cNvSpPr/>
              <p:nvPr/>
            </p:nvSpPr>
            <p:spPr>
              <a:xfrm>
                <a:off x="5780231" y="2629132"/>
                <a:ext cx="649723" cy="549242"/>
              </a:xfrm>
              <a:prstGeom prst="roundRect">
                <a:avLst>
                  <a:gd name="adj" fmla="val 1765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Z"/>
              </a:p>
            </p:txBody>
          </p:sp>
          <p:sp>
            <p:nvSpPr>
              <p:cNvPr id="269" name="Triangle 268">
                <a:hlinkClick r:id="rId15"/>
                <a:extLst>
                  <a:ext uri="{FF2B5EF4-FFF2-40B4-BE49-F238E27FC236}">
                    <a16:creationId xmlns:a16="http://schemas.microsoft.com/office/drawing/2014/main" id="{9EAA1D37-E8B0-FEB3-1F39-7FC81126E83A}"/>
                  </a:ext>
                </a:extLst>
              </p:cNvPr>
              <p:cNvSpPr/>
              <p:nvPr/>
            </p:nvSpPr>
            <p:spPr>
              <a:xfrm rot="10800000">
                <a:off x="5953718" y="3178374"/>
                <a:ext cx="313446" cy="194177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Z"/>
              </a:p>
            </p:txBody>
          </p:sp>
        </p:grpSp>
        <p:sp>
          <p:nvSpPr>
            <p:cNvPr id="267" name="Freeform 266">
              <a:hlinkClick r:id="rId15"/>
              <a:extLst>
                <a:ext uri="{FF2B5EF4-FFF2-40B4-BE49-F238E27FC236}">
                  <a16:creationId xmlns:a16="http://schemas.microsoft.com/office/drawing/2014/main" id="{1B629E50-9B7F-0419-2242-9DDF09C50C2C}"/>
                </a:ext>
              </a:extLst>
            </p:cNvPr>
            <p:cNvSpPr/>
            <p:nvPr/>
          </p:nvSpPr>
          <p:spPr>
            <a:xfrm>
              <a:off x="10333262" y="4552938"/>
              <a:ext cx="164171" cy="79284"/>
            </a:xfrm>
            <a:custGeom>
              <a:avLst/>
              <a:gdLst>
                <a:gd name="connsiteX0" fmla="*/ 51210 w 164171"/>
                <a:gd name="connsiteY0" fmla="*/ 79285 h 79284"/>
                <a:gd name="connsiteX1" fmla="*/ 0 w 164171"/>
                <a:gd name="connsiteY1" fmla="*/ 79285 h 79284"/>
                <a:gd name="connsiteX2" fmla="*/ 0 w 164171"/>
                <a:gd name="connsiteY2" fmla="*/ 72246 h 79284"/>
                <a:gd name="connsiteX3" fmla="*/ 38899 w 164171"/>
                <a:gd name="connsiteY3" fmla="*/ 13663 h 79284"/>
                <a:gd name="connsiteX4" fmla="*/ 1241 w 164171"/>
                <a:gd name="connsiteY4" fmla="*/ 13663 h 79284"/>
                <a:gd name="connsiteX5" fmla="*/ 1241 w 164171"/>
                <a:gd name="connsiteY5" fmla="*/ 5382 h 79284"/>
                <a:gd name="connsiteX6" fmla="*/ 50175 w 164171"/>
                <a:gd name="connsiteY6" fmla="*/ 5382 h 79284"/>
                <a:gd name="connsiteX7" fmla="*/ 50175 w 164171"/>
                <a:gd name="connsiteY7" fmla="*/ 12420 h 79284"/>
                <a:gd name="connsiteX8" fmla="*/ 11276 w 164171"/>
                <a:gd name="connsiteY8" fmla="*/ 71004 h 79284"/>
                <a:gd name="connsiteX9" fmla="*/ 51210 w 164171"/>
                <a:gd name="connsiteY9" fmla="*/ 71004 h 79284"/>
                <a:gd name="connsiteX10" fmla="*/ 51210 w 164171"/>
                <a:gd name="connsiteY10" fmla="*/ 79285 h 79284"/>
                <a:gd name="connsiteX11" fmla="*/ 73173 w 164171"/>
                <a:gd name="connsiteY11" fmla="*/ 79285 h 79284"/>
                <a:gd name="connsiteX12" fmla="*/ 64069 w 164171"/>
                <a:gd name="connsiteY12" fmla="*/ 79285 h 79284"/>
                <a:gd name="connsiteX13" fmla="*/ 64069 w 164171"/>
                <a:gd name="connsiteY13" fmla="*/ 621 h 79284"/>
                <a:gd name="connsiteX14" fmla="*/ 73173 w 164171"/>
                <a:gd name="connsiteY14" fmla="*/ 621 h 79284"/>
                <a:gd name="connsiteX15" fmla="*/ 73173 w 164171"/>
                <a:gd name="connsiteY15" fmla="*/ 79285 h 79284"/>
                <a:gd name="connsiteX16" fmla="*/ 99844 w 164171"/>
                <a:gd name="connsiteY16" fmla="*/ 79285 h 79284"/>
                <a:gd name="connsiteX17" fmla="*/ 90740 w 164171"/>
                <a:gd name="connsiteY17" fmla="*/ 79285 h 79284"/>
                <a:gd name="connsiteX18" fmla="*/ 90740 w 164171"/>
                <a:gd name="connsiteY18" fmla="*/ 23806 h 79284"/>
                <a:gd name="connsiteX19" fmla="*/ 99844 w 164171"/>
                <a:gd name="connsiteY19" fmla="*/ 23806 h 79284"/>
                <a:gd name="connsiteX20" fmla="*/ 99844 w 164171"/>
                <a:gd name="connsiteY20" fmla="*/ 79285 h 79284"/>
                <a:gd name="connsiteX21" fmla="*/ 109878 w 164171"/>
                <a:gd name="connsiteY21" fmla="*/ 0 h 79284"/>
                <a:gd name="connsiteX22" fmla="*/ 109878 w 164171"/>
                <a:gd name="connsiteY22" fmla="*/ 1035 h 79284"/>
                <a:gd name="connsiteX23" fmla="*/ 105947 w 164171"/>
                <a:gd name="connsiteY23" fmla="*/ 5900 h 79284"/>
                <a:gd name="connsiteX24" fmla="*/ 100464 w 164171"/>
                <a:gd name="connsiteY24" fmla="*/ 11799 h 79284"/>
                <a:gd name="connsiteX25" fmla="*/ 95084 w 164171"/>
                <a:gd name="connsiteY25" fmla="*/ 16561 h 79284"/>
                <a:gd name="connsiteX26" fmla="*/ 89085 w 164171"/>
                <a:gd name="connsiteY26" fmla="*/ 16561 h 79284"/>
                <a:gd name="connsiteX27" fmla="*/ 89085 w 164171"/>
                <a:gd name="connsiteY27" fmla="*/ 15318 h 79284"/>
                <a:gd name="connsiteX28" fmla="*/ 92395 w 164171"/>
                <a:gd name="connsiteY28" fmla="*/ 10764 h 79284"/>
                <a:gd name="connsiteX29" fmla="*/ 96016 w 164171"/>
                <a:gd name="connsiteY29" fmla="*/ 5175 h 79284"/>
                <a:gd name="connsiteX30" fmla="*/ 98912 w 164171"/>
                <a:gd name="connsiteY30" fmla="*/ 0 h 79284"/>
                <a:gd name="connsiteX31" fmla="*/ 109878 w 164171"/>
                <a:gd name="connsiteY31" fmla="*/ 0 h 79284"/>
                <a:gd name="connsiteX32" fmla="*/ 144101 w 164171"/>
                <a:gd name="connsiteY32" fmla="*/ 22771 h 79284"/>
                <a:gd name="connsiteX33" fmla="*/ 159102 w 164171"/>
                <a:gd name="connsiteY33" fmla="*/ 27636 h 79284"/>
                <a:gd name="connsiteX34" fmla="*/ 164172 w 164171"/>
                <a:gd name="connsiteY34" fmla="*/ 43161 h 79284"/>
                <a:gd name="connsiteX35" fmla="*/ 164172 w 164171"/>
                <a:gd name="connsiteY35" fmla="*/ 79285 h 79284"/>
                <a:gd name="connsiteX36" fmla="*/ 155171 w 164171"/>
                <a:gd name="connsiteY36" fmla="*/ 79285 h 79284"/>
                <a:gd name="connsiteX37" fmla="*/ 155171 w 164171"/>
                <a:gd name="connsiteY37" fmla="*/ 43782 h 79284"/>
                <a:gd name="connsiteX38" fmla="*/ 142756 w 164171"/>
                <a:gd name="connsiteY38" fmla="*/ 30430 h 79284"/>
                <a:gd name="connsiteX39" fmla="*/ 130031 w 164171"/>
                <a:gd name="connsiteY39" fmla="*/ 35606 h 79284"/>
                <a:gd name="connsiteX40" fmla="*/ 126514 w 164171"/>
                <a:gd name="connsiteY40" fmla="*/ 50510 h 79284"/>
                <a:gd name="connsiteX41" fmla="*/ 126514 w 164171"/>
                <a:gd name="connsiteY41" fmla="*/ 79285 h 79284"/>
                <a:gd name="connsiteX42" fmla="*/ 117410 w 164171"/>
                <a:gd name="connsiteY42" fmla="*/ 79285 h 79284"/>
                <a:gd name="connsiteX43" fmla="*/ 117410 w 164171"/>
                <a:gd name="connsiteY43" fmla="*/ 23806 h 79284"/>
                <a:gd name="connsiteX44" fmla="*/ 124756 w 164171"/>
                <a:gd name="connsiteY44" fmla="*/ 23806 h 79284"/>
                <a:gd name="connsiteX45" fmla="*/ 126100 w 164171"/>
                <a:gd name="connsiteY45" fmla="*/ 31362 h 79284"/>
                <a:gd name="connsiteX46" fmla="*/ 126618 w 164171"/>
                <a:gd name="connsiteY46" fmla="*/ 31362 h 79284"/>
                <a:gd name="connsiteX47" fmla="*/ 134066 w 164171"/>
                <a:gd name="connsiteY47" fmla="*/ 24945 h 79284"/>
                <a:gd name="connsiteX48" fmla="*/ 144101 w 164171"/>
                <a:gd name="connsiteY48" fmla="*/ 22771 h 79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64171" h="79284">
                  <a:moveTo>
                    <a:pt x="51210" y="79285"/>
                  </a:moveTo>
                  <a:lnTo>
                    <a:pt x="0" y="79285"/>
                  </a:lnTo>
                  <a:lnTo>
                    <a:pt x="0" y="72246"/>
                  </a:lnTo>
                  <a:lnTo>
                    <a:pt x="38899" y="13663"/>
                  </a:lnTo>
                  <a:lnTo>
                    <a:pt x="1241" y="13663"/>
                  </a:lnTo>
                  <a:lnTo>
                    <a:pt x="1241" y="5382"/>
                  </a:lnTo>
                  <a:lnTo>
                    <a:pt x="50175" y="5382"/>
                  </a:lnTo>
                  <a:lnTo>
                    <a:pt x="50175" y="12420"/>
                  </a:lnTo>
                  <a:lnTo>
                    <a:pt x="11276" y="71004"/>
                  </a:lnTo>
                  <a:lnTo>
                    <a:pt x="51210" y="71004"/>
                  </a:lnTo>
                  <a:lnTo>
                    <a:pt x="51210" y="79285"/>
                  </a:lnTo>
                  <a:close/>
                  <a:moveTo>
                    <a:pt x="73173" y="79285"/>
                  </a:moveTo>
                  <a:lnTo>
                    <a:pt x="64069" y="79285"/>
                  </a:lnTo>
                  <a:lnTo>
                    <a:pt x="64069" y="621"/>
                  </a:lnTo>
                  <a:lnTo>
                    <a:pt x="73173" y="621"/>
                  </a:lnTo>
                  <a:lnTo>
                    <a:pt x="73173" y="79285"/>
                  </a:lnTo>
                  <a:close/>
                  <a:moveTo>
                    <a:pt x="99844" y="79285"/>
                  </a:moveTo>
                  <a:lnTo>
                    <a:pt x="90740" y="79285"/>
                  </a:lnTo>
                  <a:lnTo>
                    <a:pt x="90740" y="23806"/>
                  </a:lnTo>
                  <a:lnTo>
                    <a:pt x="99844" y="23806"/>
                  </a:lnTo>
                  <a:lnTo>
                    <a:pt x="99844" y="79285"/>
                  </a:lnTo>
                  <a:close/>
                  <a:moveTo>
                    <a:pt x="109878" y="0"/>
                  </a:moveTo>
                  <a:lnTo>
                    <a:pt x="109878" y="1035"/>
                  </a:lnTo>
                  <a:cubicBezTo>
                    <a:pt x="108979" y="2277"/>
                    <a:pt x="107675" y="3902"/>
                    <a:pt x="105947" y="5900"/>
                  </a:cubicBezTo>
                  <a:cubicBezTo>
                    <a:pt x="104292" y="7835"/>
                    <a:pt x="102461" y="9802"/>
                    <a:pt x="100464" y="11799"/>
                  </a:cubicBezTo>
                  <a:cubicBezTo>
                    <a:pt x="98530" y="13735"/>
                    <a:pt x="96740" y="15318"/>
                    <a:pt x="95084" y="16561"/>
                  </a:cubicBezTo>
                  <a:lnTo>
                    <a:pt x="89085" y="16561"/>
                  </a:lnTo>
                  <a:lnTo>
                    <a:pt x="89085" y="15318"/>
                  </a:lnTo>
                  <a:cubicBezTo>
                    <a:pt x="90046" y="14076"/>
                    <a:pt x="91153" y="12565"/>
                    <a:pt x="92395" y="10764"/>
                  </a:cubicBezTo>
                  <a:cubicBezTo>
                    <a:pt x="93636" y="8901"/>
                    <a:pt x="94846" y="7038"/>
                    <a:pt x="96016" y="5175"/>
                  </a:cubicBezTo>
                  <a:cubicBezTo>
                    <a:pt x="97185" y="3250"/>
                    <a:pt x="98157" y="1522"/>
                    <a:pt x="98912" y="0"/>
                  </a:cubicBezTo>
                  <a:lnTo>
                    <a:pt x="109878" y="0"/>
                  </a:lnTo>
                  <a:close/>
                  <a:moveTo>
                    <a:pt x="144101" y="22771"/>
                  </a:moveTo>
                  <a:cubicBezTo>
                    <a:pt x="150722" y="22771"/>
                    <a:pt x="155719" y="24396"/>
                    <a:pt x="159102" y="27636"/>
                  </a:cubicBezTo>
                  <a:cubicBezTo>
                    <a:pt x="162485" y="30886"/>
                    <a:pt x="164172" y="36061"/>
                    <a:pt x="164172" y="43161"/>
                  </a:cubicBezTo>
                  <a:lnTo>
                    <a:pt x="164172" y="79285"/>
                  </a:lnTo>
                  <a:lnTo>
                    <a:pt x="155171" y="79285"/>
                  </a:lnTo>
                  <a:lnTo>
                    <a:pt x="155171" y="43782"/>
                  </a:lnTo>
                  <a:cubicBezTo>
                    <a:pt x="155171" y="34881"/>
                    <a:pt x="151033" y="30430"/>
                    <a:pt x="142756" y="30430"/>
                  </a:cubicBezTo>
                  <a:cubicBezTo>
                    <a:pt x="136621" y="30430"/>
                    <a:pt x="132380" y="32159"/>
                    <a:pt x="130031" y="35606"/>
                  </a:cubicBezTo>
                  <a:cubicBezTo>
                    <a:pt x="127683" y="39063"/>
                    <a:pt x="126514" y="44031"/>
                    <a:pt x="126514" y="50510"/>
                  </a:cubicBezTo>
                  <a:lnTo>
                    <a:pt x="126514" y="79285"/>
                  </a:lnTo>
                  <a:lnTo>
                    <a:pt x="117410" y="79285"/>
                  </a:lnTo>
                  <a:lnTo>
                    <a:pt x="117410" y="23806"/>
                  </a:lnTo>
                  <a:lnTo>
                    <a:pt x="124756" y="23806"/>
                  </a:lnTo>
                  <a:lnTo>
                    <a:pt x="126100" y="31362"/>
                  </a:lnTo>
                  <a:lnTo>
                    <a:pt x="126618" y="31362"/>
                  </a:lnTo>
                  <a:cubicBezTo>
                    <a:pt x="128407" y="28464"/>
                    <a:pt x="130890" y="26332"/>
                    <a:pt x="134066" y="24945"/>
                  </a:cubicBezTo>
                  <a:cubicBezTo>
                    <a:pt x="137242" y="23495"/>
                    <a:pt x="140584" y="22771"/>
                    <a:pt x="144101" y="22771"/>
                  </a:cubicBezTo>
                  <a:close/>
                </a:path>
              </a:pathLst>
            </a:custGeom>
            <a:solidFill>
              <a:srgbClr val="3566FC"/>
            </a:solidFill>
            <a:ln w="103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Z"/>
            </a:p>
          </p:txBody>
        </p: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D35E0958-30D9-6509-B81B-48B7AC366006}"/>
              </a:ext>
            </a:extLst>
          </p:cNvPr>
          <p:cNvGrpSpPr/>
          <p:nvPr/>
        </p:nvGrpSpPr>
        <p:grpSpPr>
          <a:xfrm>
            <a:off x="9438255" y="3586592"/>
            <a:ext cx="858669" cy="743419"/>
            <a:chOff x="9438255" y="3586592"/>
            <a:chExt cx="858669" cy="743419"/>
          </a:xfrm>
        </p:grpSpPr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E9DAC70C-56D8-F16F-9D2E-1E4074658D8E}"/>
                </a:ext>
              </a:extLst>
            </p:cNvPr>
            <p:cNvGrpSpPr/>
            <p:nvPr/>
          </p:nvGrpSpPr>
          <p:grpSpPr>
            <a:xfrm>
              <a:off x="9438255" y="3586592"/>
              <a:ext cx="858669" cy="743419"/>
              <a:chOff x="5673531" y="2629132"/>
              <a:chExt cx="858669" cy="743419"/>
            </a:xfrm>
          </p:grpSpPr>
          <p:sp>
            <p:nvSpPr>
              <p:cNvPr id="279" name="Rounded Rectangle 278">
                <a:hlinkClick r:id="rId10"/>
                <a:extLst>
                  <a:ext uri="{FF2B5EF4-FFF2-40B4-BE49-F238E27FC236}">
                    <a16:creationId xmlns:a16="http://schemas.microsoft.com/office/drawing/2014/main" id="{C7FCB7D9-0FBD-7E38-D4DF-454386C71442}"/>
                  </a:ext>
                </a:extLst>
              </p:cNvPr>
              <p:cNvSpPr/>
              <p:nvPr/>
            </p:nvSpPr>
            <p:spPr>
              <a:xfrm>
                <a:off x="5673531" y="2629132"/>
                <a:ext cx="858669" cy="549242"/>
              </a:xfrm>
              <a:prstGeom prst="roundRect">
                <a:avLst>
                  <a:gd name="adj" fmla="val 1765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Z"/>
              </a:p>
            </p:txBody>
          </p:sp>
          <p:sp>
            <p:nvSpPr>
              <p:cNvPr id="280" name="Triangle 279">
                <a:hlinkClick r:id="rId10"/>
                <a:extLst>
                  <a:ext uri="{FF2B5EF4-FFF2-40B4-BE49-F238E27FC236}">
                    <a16:creationId xmlns:a16="http://schemas.microsoft.com/office/drawing/2014/main" id="{42B305BC-3706-721A-9149-EC8CAB0FE06E}"/>
                  </a:ext>
                </a:extLst>
              </p:cNvPr>
              <p:cNvSpPr/>
              <p:nvPr/>
            </p:nvSpPr>
            <p:spPr>
              <a:xfrm rot="10800000">
                <a:off x="5953718" y="3178374"/>
                <a:ext cx="313446" cy="194177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Z"/>
              </a:p>
            </p:txBody>
          </p:sp>
        </p:grpSp>
        <p:sp>
          <p:nvSpPr>
            <p:cNvPr id="278" name="Freeform 277">
              <a:hlinkClick r:id="rId10"/>
              <a:extLst>
                <a:ext uri="{FF2B5EF4-FFF2-40B4-BE49-F238E27FC236}">
                  <a16:creationId xmlns:a16="http://schemas.microsoft.com/office/drawing/2014/main" id="{54920727-A5C1-93E0-4E2A-684EB25E2932}"/>
                </a:ext>
              </a:extLst>
            </p:cNvPr>
            <p:cNvSpPr/>
            <p:nvPr/>
          </p:nvSpPr>
          <p:spPr>
            <a:xfrm>
              <a:off x="9652844" y="3829027"/>
              <a:ext cx="433338" cy="79698"/>
            </a:xfrm>
            <a:custGeom>
              <a:avLst/>
              <a:gdLst>
                <a:gd name="connsiteX0" fmla="*/ 68177 w 433338"/>
                <a:gd name="connsiteY0" fmla="*/ 41609 h 79698"/>
                <a:gd name="connsiteX1" fmla="*/ 64245 w 433338"/>
                <a:gd name="connsiteY1" fmla="*/ 61689 h 79698"/>
                <a:gd name="connsiteX2" fmla="*/ 52762 w 433338"/>
                <a:gd name="connsiteY2" fmla="*/ 74937 h 79698"/>
                <a:gd name="connsiteX3" fmla="*/ 34140 w 433338"/>
                <a:gd name="connsiteY3" fmla="*/ 79698 h 79698"/>
                <a:gd name="connsiteX4" fmla="*/ 15001 w 433338"/>
                <a:gd name="connsiteY4" fmla="*/ 74937 h 79698"/>
                <a:gd name="connsiteX5" fmla="*/ 3724 w 433338"/>
                <a:gd name="connsiteY5" fmla="*/ 61585 h 79698"/>
                <a:gd name="connsiteX6" fmla="*/ 0 w 433338"/>
                <a:gd name="connsiteY6" fmla="*/ 41505 h 79698"/>
                <a:gd name="connsiteX7" fmla="*/ 3724 w 433338"/>
                <a:gd name="connsiteY7" fmla="*/ 21736 h 79698"/>
                <a:gd name="connsiteX8" fmla="*/ 15001 w 433338"/>
                <a:gd name="connsiteY8" fmla="*/ 8384 h 79698"/>
                <a:gd name="connsiteX9" fmla="*/ 34243 w 433338"/>
                <a:gd name="connsiteY9" fmla="*/ 3623 h 79698"/>
                <a:gd name="connsiteX10" fmla="*/ 52865 w 433338"/>
                <a:gd name="connsiteY10" fmla="*/ 8384 h 79698"/>
                <a:gd name="connsiteX11" fmla="*/ 64245 w 433338"/>
                <a:gd name="connsiteY11" fmla="*/ 21632 h 79698"/>
                <a:gd name="connsiteX12" fmla="*/ 68177 w 433338"/>
                <a:gd name="connsiteY12" fmla="*/ 41609 h 79698"/>
                <a:gd name="connsiteX13" fmla="*/ 9828 w 433338"/>
                <a:gd name="connsiteY13" fmla="*/ 41609 h 79698"/>
                <a:gd name="connsiteX14" fmla="*/ 15725 w 433338"/>
                <a:gd name="connsiteY14" fmla="*/ 63655 h 79698"/>
                <a:gd name="connsiteX15" fmla="*/ 34140 w 433338"/>
                <a:gd name="connsiteY15" fmla="*/ 71625 h 79698"/>
                <a:gd name="connsiteX16" fmla="*/ 52451 w 433338"/>
                <a:gd name="connsiteY16" fmla="*/ 63655 h 79698"/>
                <a:gd name="connsiteX17" fmla="*/ 58348 w 433338"/>
                <a:gd name="connsiteY17" fmla="*/ 41609 h 79698"/>
                <a:gd name="connsiteX18" fmla="*/ 52555 w 433338"/>
                <a:gd name="connsiteY18" fmla="*/ 19769 h 79698"/>
                <a:gd name="connsiteX19" fmla="*/ 34243 w 433338"/>
                <a:gd name="connsiteY19" fmla="*/ 11800 h 79698"/>
                <a:gd name="connsiteX20" fmla="*/ 15725 w 433338"/>
                <a:gd name="connsiteY20" fmla="*/ 19769 h 79698"/>
                <a:gd name="connsiteX21" fmla="*/ 9828 w 433338"/>
                <a:gd name="connsiteY21" fmla="*/ 41609 h 79698"/>
                <a:gd name="connsiteX22" fmla="*/ 92415 w 433338"/>
                <a:gd name="connsiteY22" fmla="*/ 78664 h 79698"/>
                <a:gd name="connsiteX23" fmla="*/ 83312 w 433338"/>
                <a:gd name="connsiteY23" fmla="*/ 78664 h 79698"/>
                <a:gd name="connsiteX24" fmla="*/ 83312 w 433338"/>
                <a:gd name="connsiteY24" fmla="*/ 0 h 79698"/>
                <a:gd name="connsiteX25" fmla="*/ 92415 w 433338"/>
                <a:gd name="connsiteY25" fmla="*/ 0 h 79698"/>
                <a:gd name="connsiteX26" fmla="*/ 92415 w 433338"/>
                <a:gd name="connsiteY26" fmla="*/ 78664 h 79698"/>
                <a:gd name="connsiteX27" fmla="*/ 158192 w 433338"/>
                <a:gd name="connsiteY27" fmla="*/ 50821 h 79698"/>
                <a:gd name="connsiteX28" fmla="*/ 151157 w 433338"/>
                <a:gd name="connsiteY28" fmla="*/ 72143 h 79698"/>
                <a:gd name="connsiteX29" fmla="*/ 132328 w 433338"/>
                <a:gd name="connsiteY29" fmla="*/ 79698 h 79698"/>
                <a:gd name="connsiteX30" fmla="*/ 119189 w 433338"/>
                <a:gd name="connsiteY30" fmla="*/ 76386 h 79698"/>
                <a:gd name="connsiteX31" fmla="*/ 110189 w 433338"/>
                <a:gd name="connsiteY31" fmla="*/ 66553 h 79698"/>
                <a:gd name="connsiteX32" fmla="*/ 106878 w 433338"/>
                <a:gd name="connsiteY32" fmla="*/ 50821 h 79698"/>
                <a:gd name="connsiteX33" fmla="*/ 113707 w 433338"/>
                <a:gd name="connsiteY33" fmla="*/ 29602 h 79698"/>
                <a:gd name="connsiteX34" fmla="*/ 132638 w 433338"/>
                <a:gd name="connsiteY34" fmla="*/ 22150 h 79698"/>
                <a:gd name="connsiteX35" fmla="*/ 145881 w 433338"/>
                <a:gd name="connsiteY35" fmla="*/ 25566 h 79698"/>
                <a:gd name="connsiteX36" fmla="*/ 154881 w 433338"/>
                <a:gd name="connsiteY36" fmla="*/ 35295 h 79698"/>
                <a:gd name="connsiteX37" fmla="*/ 158192 w 433338"/>
                <a:gd name="connsiteY37" fmla="*/ 50821 h 79698"/>
                <a:gd name="connsiteX38" fmla="*/ 116293 w 433338"/>
                <a:gd name="connsiteY38" fmla="*/ 50821 h 79698"/>
                <a:gd name="connsiteX39" fmla="*/ 120121 w 433338"/>
                <a:gd name="connsiteY39" fmla="*/ 66450 h 79698"/>
                <a:gd name="connsiteX40" fmla="*/ 132535 w 433338"/>
                <a:gd name="connsiteY40" fmla="*/ 72143 h 79698"/>
                <a:gd name="connsiteX41" fmla="*/ 144846 w 433338"/>
                <a:gd name="connsiteY41" fmla="*/ 66450 h 79698"/>
                <a:gd name="connsiteX42" fmla="*/ 148778 w 433338"/>
                <a:gd name="connsiteY42" fmla="*/ 50821 h 79698"/>
                <a:gd name="connsiteX43" fmla="*/ 144846 w 433338"/>
                <a:gd name="connsiteY43" fmla="*/ 35399 h 79698"/>
                <a:gd name="connsiteX44" fmla="*/ 132432 w 433338"/>
                <a:gd name="connsiteY44" fmla="*/ 29809 h 79698"/>
                <a:gd name="connsiteX45" fmla="*/ 120121 w 433338"/>
                <a:gd name="connsiteY45" fmla="*/ 35399 h 79698"/>
                <a:gd name="connsiteX46" fmla="*/ 116293 w 433338"/>
                <a:gd name="connsiteY46" fmla="*/ 50821 h 79698"/>
                <a:gd name="connsiteX47" fmla="*/ 233444 w 433338"/>
                <a:gd name="connsiteY47" fmla="*/ 22150 h 79698"/>
                <a:gd name="connsiteX48" fmla="*/ 247514 w 433338"/>
                <a:gd name="connsiteY48" fmla="*/ 27015 h 79698"/>
                <a:gd name="connsiteX49" fmla="*/ 252169 w 433338"/>
                <a:gd name="connsiteY49" fmla="*/ 42540 h 79698"/>
                <a:gd name="connsiteX50" fmla="*/ 252169 w 433338"/>
                <a:gd name="connsiteY50" fmla="*/ 78664 h 79698"/>
                <a:gd name="connsiteX51" fmla="*/ 243169 w 433338"/>
                <a:gd name="connsiteY51" fmla="*/ 78664 h 79698"/>
                <a:gd name="connsiteX52" fmla="*/ 243169 w 433338"/>
                <a:gd name="connsiteY52" fmla="*/ 42954 h 79698"/>
                <a:gd name="connsiteX53" fmla="*/ 231893 w 433338"/>
                <a:gd name="connsiteY53" fmla="*/ 29809 h 79698"/>
                <a:gd name="connsiteX54" fmla="*/ 220305 w 433338"/>
                <a:gd name="connsiteY54" fmla="*/ 34467 h 79698"/>
                <a:gd name="connsiteX55" fmla="*/ 216892 w 433338"/>
                <a:gd name="connsiteY55" fmla="*/ 48026 h 79698"/>
                <a:gd name="connsiteX56" fmla="*/ 216892 w 433338"/>
                <a:gd name="connsiteY56" fmla="*/ 78664 h 79698"/>
                <a:gd name="connsiteX57" fmla="*/ 207891 w 433338"/>
                <a:gd name="connsiteY57" fmla="*/ 78664 h 79698"/>
                <a:gd name="connsiteX58" fmla="*/ 207891 w 433338"/>
                <a:gd name="connsiteY58" fmla="*/ 42954 h 79698"/>
                <a:gd name="connsiteX59" fmla="*/ 196511 w 433338"/>
                <a:gd name="connsiteY59" fmla="*/ 29809 h 79698"/>
                <a:gd name="connsiteX60" fmla="*/ 184924 w 433338"/>
                <a:gd name="connsiteY60" fmla="*/ 34984 h 79698"/>
                <a:gd name="connsiteX61" fmla="*/ 181717 w 433338"/>
                <a:gd name="connsiteY61" fmla="*/ 49889 h 79698"/>
                <a:gd name="connsiteX62" fmla="*/ 181717 w 433338"/>
                <a:gd name="connsiteY62" fmla="*/ 78664 h 79698"/>
                <a:gd name="connsiteX63" fmla="*/ 172613 w 433338"/>
                <a:gd name="connsiteY63" fmla="*/ 78664 h 79698"/>
                <a:gd name="connsiteX64" fmla="*/ 172613 w 433338"/>
                <a:gd name="connsiteY64" fmla="*/ 23185 h 79698"/>
                <a:gd name="connsiteX65" fmla="*/ 179959 w 433338"/>
                <a:gd name="connsiteY65" fmla="*/ 23185 h 79698"/>
                <a:gd name="connsiteX66" fmla="*/ 181304 w 433338"/>
                <a:gd name="connsiteY66" fmla="*/ 30741 h 79698"/>
                <a:gd name="connsiteX67" fmla="*/ 181821 w 433338"/>
                <a:gd name="connsiteY67" fmla="*/ 30741 h 79698"/>
                <a:gd name="connsiteX68" fmla="*/ 188752 w 433338"/>
                <a:gd name="connsiteY68" fmla="*/ 24323 h 79698"/>
                <a:gd name="connsiteX69" fmla="*/ 198167 w 433338"/>
                <a:gd name="connsiteY69" fmla="*/ 22150 h 79698"/>
                <a:gd name="connsiteX70" fmla="*/ 215133 w 433338"/>
                <a:gd name="connsiteY70" fmla="*/ 31465 h 79698"/>
                <a:gd name="connsiteX71" fmla="*/ 215650 w 433338"/>
                <a:gd name="connsiteY71" fmla="*/ 31465 h 79698"/>
                <a:gd name="connsiteX72" fmla="*/ 223202 w 433338"/>
                <a:gd name="connsiteY72" fmla="*/ 24427 h 79698"/>
                <a:gd name="connsiteX73" fmla="*/ 233444 w 433338"/>
                <a:gd name="connsiteY73" fmla="*/ 22150 h 79698"/>
                <a:gd name="connsiteX74" fmla="*/ 317511 w 433338"/>
                <a:gd name="connsiteY74" fmla="*/ 50821 h 79698"/>
                <a:gd name="connsiteX75" fmla="*/ 310476 w 433338"/>
                <a:gd name="connsiteY75" fmla="*/ 72143 h 79698"/>
                <a:gd name="connsiteX76" fmla="*/ 291648 w 433338"/>
                <a:gd name="connsiteY76" fmla="*/ 79698 h 79698"/>
                <a:gd name="connsiteX77" fmla="*/ 278509 w 433338"/>
                <a:gd name="connsiteY77" fmla="*/ 76386 h 79698"/>
                <a:gd name="connsiteX78" fmla="*/ 269509 w 433338"/>
                <a:gd name="connsiteY78" fmla="*/ 66553 h 79698"/>
                <a:gd name="connsiteX79" fmla="*/ 266198 w 433338"/>
                <a:gd name="connsiteY79" fmla="*/ 50821 h 79698"/>
                <a:gd name="connsiteX80" fmla="*/ 273026 w 433338"/>
                <a:gd name="connsiteY80" fmla="*/ 29602 h 79698"/>
                <a:gd name="connsiteX81" fmla="*/ 291958 w 433338"/>
                <a:gd name="connsiteY81" fmla="*/ 22150 h 79698"/>
                <a:gd name="connsiteX82" fmla="*/ 305200 w 433338"/>
                <a:gd name="connsiteY82" fmla="*/ 25566 h 79698"/>
                <a:gd name="connsiteX83" fmla="*/ 314201 w 433338"/>
                <a:gd name="connsiteY83" fmla="*/ 35295 h 79698"/>
                <a:gd name="connsiteX84" fmla="*/ 317511 w 433338"/>
                <a:gd name="connsiteY84" fmla="*/ 50821 h 79698"/>
                <a:gd name="connsiteX85" fmla="*/ 275612 w 433338"/>
                <a:gd name="connsiteY85" fmla="*/ 50821 h 79698"/>
                <a:gd name="connsiteX86" fmla="*/ 279440 w 433338"/>
                <a:gd name="connsiteY86" fmla="*/ 66450 h 79698"/>
                <a:gd name="connsiteX87" fmla="*/ 291854 w 433338"/>
                <a:gd name="connsiteY87" fmla="*/ 72143 h 79698"/>
                <a:gd name="connsiteX88" fmla="*/ 304165 w 433338"/>
                <a:gd name="connsiteY88" fmla="*/ 66450 h 79698"/>
                <a:gd name="connsiteX89" fmla="*/ 308097 w 433338"/>
                <a:gd name="connsiteY89" fmla="*/ 50821 h 79698"/>
                <a:gd name="connsiteX90" fmla="*/ 304165 w 433338"/>
                <a:gd name="connsiteY90" fmla="*/ 35399 h 79698"/>
                <a:gd name="connsiteX91" fmla="*/ 291751 w 433338"/>
                <a:gd name="connsiteY91" fmla="*/ 29809 h 79698"/>
                <a:gd name="connsiteX92" fmla="*/ 279440 w 433338"/>
                <a:gd name="connsiteY92" fmla="*/ 35399 h 79698"/>
                <a:gd name="connsiteX93" fmla="*/ 275612 w 433338"/>
                <a:gd name="connsiteY93" fmla="*/ 50821 h 79698"/>
                <a:gd name="connsiteX94" fmla="*/ 378291 w 433338"/>
                <a:gd name="connsiteY94" fmla="*/ 23185 h 79698"/>
                <a:gd name="connsiteX95" fmla="*/ 378291 w 433338"/>
                <a:gd name="connsiteY95" fmla="*/ 78664 h 79698"/>
                <a:gd name="connsiteX96" fmla="*/ 370842 w 433338"/>
                <a:gd name="connsiteY96" fmla="*/ 78664 h 79698"/>
                <a:gd name="connsiteX97" fmla="*/ 369497 w 433338"/>
                <a:gd name="connsiteY97" fmla="*/ 71315 h 79698"/>
                <a:gd name="connsiteX98" fmla="*/ 369083 w 433338"/>
                <a:gd name="connsiteY98" fmla="*/ 71315 h 79698"/>
                <a:gd name="connsiteX99" fmla="*/ 361634 w 433338"/>
                <a:gd name="connsiteY99" fmla="*/ 77732 h 79698"/>
                <a:gd name="connsiteX100" fmla="*/ 351496 w 433338"/>
                <a:gd name="connsiteY100" fmla="*/ 79698 h 79698"/>
                <a:gd name="connsiteX101" fmla="*/ 336391 w 433338"/>
                <a:gd name="connsiteY101" fmla="*/ 74937 h 79698"/>
                <a:gd name="connsiteX102" fmla="*/ 331322 w 433338"/>
                <a:gd name="connsiteY102" fmla="*/ 59515 h 79698"/>
                <a:gd name="connsiteX103" fmla="*/ 331322 w 433338"/>
                <a:gd name="connsiteY103" fmla="*/ 23185 h 79698"/>
                <a:gd name="connsiteX104" fmla="*/ 340530 w 433338"/>
                <a:gd name="connsiteY104" fmla="*/ 23185 h 79698"/>
                <a:gd name="connsiteX105" fmla="*/ 340530 w 433338"/>
                <a:gd name="connsiteY105" fmla="*/ 58894 h 79698"/>
                <a:gd name="connsiteX106" fmla="*/ 352841 w 433338"/>
                <a:gd name="connsiteY106" fmla="*/ 72143 h 79698"/>
                <a:gd name="connsiteX107" fmla="*/ 365565 w 433338"/>
                <a:gd name="connsiteY107" fmla="*/ 66968 h 79698"/>
                <a:gd name="connsiteX108" fmla="*/ 369187 w 433338"/>
                <a:gd name="connsiteY108" fmla="*/ 52063 h 79698"/>
                <a:gd name="connsiteX109" fmla="*/ 369187 w 433338"/>
                <a:gd name="connsiteY109" fmla="*/ 23185 h 79698"/>
                <a:gd name="connsiteX110" fmla="*/ 378291 w 433338"/>
                <a:gd name="connsiteY110" fmla="*/ 23185 h 79698"/>
                <a:gd name="connsiteX111" fmla="*/ 418130 w 433338"/>
                <a:gd name="connsiteY111" fmla="*/ 79698 h 79698"/>
                <a:gd name="connsiteX112" fmla="*/ 404992 w 433338"/>
                <a:gd name="connsiteY112" fmla="*/ 76697 h 79698"/>
                <a:gd name="connsiteX113" fmla="*/ 395992 w 433338"/>
                <a:gd name="connsiteY113" fmla="*/ 67381 h 79698"/>
                <a:gd name="connsiteX114" fmla="*/ 392785 w 433338"/>
                <a:gd name="connsiteY114" fmla="*/ 51235 h 79698"/>
                <a:gd name="connsiteX115" fmla="*/ 396095 w 433338"/>
                <a:gd name="connsiteY115" fmla="*/ 34571 h 79698"/>
                <a:gd name="connsiteX116" fmla="*/ 405406 w 433338"/>
                <a:gd name="connsiteY116" fmla="*/ 25152 h 79698"/>
                <a:gd name="connsiteX117" fmla="*/ 418751 w 433338"/>
                <a:gd name="connsiteY117" fmla="*/ 22150 h 79698"/>
                <a:gd name="connsiteX118" fmla="*/ 426821 w 433338"/>
                <a:gd name="connsiteY118" fmla="*/ 23081 h 79698"/>
                <a:gd name="connsiteX119" fmla="*/ 433338 w 433338"/>
                <a:gd name="connsiteY119" fmla="*/ 25152 h 79698"/>
                <a:gd name="connsiteX120" fmla="*/ 430545 w 433338"/>
                <a:gd name="connsiteY120" fmla="*/ 32707 h 79698"/>
                <a:gd name="connsiteX121" fmla="*/ 424752 w 433338"/>
                <a:gd name="connsiteY121" fmla="*/ 30948 h 79698"/>
                <a:gd name="connsiteX122" fmla="*/ 418545 w 433338"/>
                <a:gd name="connsiteY122" fmla="*/ 30120 h 79698"/>
                <a:gd name="connsiteX123" fmla="*/ 402199 w 433338"/>
                <a:gd name="connsiteY123" fmla="*/ 51131 h 79698"/>
                <a:gd name="connsiteX124" fmla="*/ 406130 w 433338"/>
                <a:gd name="connsiteY124" fmla="*/ 66553 h 79698"/>
                <a:gd name="connsiteX125" fmla="*/ 418027 w 433338"/>
                <a:gd name="connsiteY125" fmla="*/ 71832 h 79698"/>
                <a:gd name="connsiteX126" fmla="*/ 425993 w 433338"/>
                <a:gd name="connsiteY126" fmla="*/ 70901 h 79698"/>
                <a:gd name="connsiteX127" fmla="*/ 432407 w 433338"/>
                <a:gd name="connsiteY127" fmla="*/ 68623 h 79698"/>
                <a:gd name="connsiteX128" fmla="*/ 432407 w 433338"/>
                <a:gd name="connsiteY128" fmla="*/ 76697 h 79698"/>
                <a:gd name="connsiteX129" fmla="*/ 426200 w 433338"/>
                <a:gd name="connsiteY129" fmla="*/ 78870 h 79698"/>
                <a:gd name="connsiteX130" fmla="*/ 418130 w 433338"/>
                <a:gd name="connsiteY130" fmla="*/ 79698 h 79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433338" h="79698">
                  <a:moveTo>
                    <a:pt x="68177" y="41609"/>
                  </a:moveTo>
                  <a:cubicBezTo>
                    <a:pt x="68177" y="49268"/>
                    <a:pt x="66863" y="55965"/>
                    <a:pt x="64245" y="61689"/>
                  </a:cubicBezTo>
                  <a:cubicBezTo>
                    <a:pt x="61690" y="67350"/>
                    <a:pt x="57862" y="71770"/>
                    <a:pt x="52762" y="74937"/>
                  </a:cubicBezTo>
                  <a:cubicBezTo>
                    <a:pt x="47724" y="78115"/>
                    <a:pt x="41516" y="79698"/>
                    <a:pt x="34140" y="79698"/>
                  </a:cubicBezTo>
                  <a:cubicBezTo>
                    <a:pt x="26484" y="79698"/>
                    <a:pt x="20101" y="78115"/>
                    <a:pt x="15001" y="74937"/>
                  </a:cubicBezTo>
                  <a:cubicBezTo>
                    <a:pt x="9963" y="71770"/>
                    <a:pt x="6208" y="67319"/>
                    <a:pt x="3724" y="61585"/>
                  </a:cubicBezTo>
                  <a:cubicBezTo>
                    <a:pt x="1241" y="55861"/>
                    <a:pt x="0" y="49165"/>
                    <a:pt x="0" y="41505"/>
                  </a:cubicBezTo>
                  <a:cubicBezTo>
                    <a:pt x="0" y="33991"/>
                    <a:pt x="1241" y="27398"/>
                    <a:pt x="3724" y="21736"/>
                  </a:cubicBezTo>
                  <a:cubicBezTo>
                    <a:pt x="6208" y="16012"/>
                    <a:pt x="9963" y="11561"/>
                    <a:pt x="15001" y="8384"/>
                  </a:cubicBezTo>
                  <a:cubicBezTo>
                    <a:pt x="20101" y="5217"/>
                    <a:pt x="26515" y="3623"/>
                    <a:pt x="34243" y="3623"/>
                  </a:cubicBezTo>
                  <a:cubicBezTo>
                    <a:pt x="41620" y="3623"/>
                    <a:pt x="47827" y="5217"/>
                    <a:pt x="52865" y="8384"/>
                  </a:cubicBezTo>
                  <a:cubicBezTo>
                    <a:pt x="57903" y="11489"/>
                    <a:pt x="61690" y="15909"/>
                    <a:pt x="64245" y="21632"/>
                  </a:cubicBezTo>
                  <a:cubicBezTo>
                    <a:pt x="66863" y="27294"/>
                    <a:pt x="68177" y="33950"/>
                    <a:pt x="68177" y="41609"/>
                  </a:cubicBezTo>
                  <a:close/>
                  <a:moveTo>
                    <a:pt x="9828" y="41609"/>
                  </a:moveTo>
                  <a:cubicBezTo>
                    <a:pt x="9828" y="50924"/>
                    <a:pt x="11794" y="58273"/>
                    <a:pt x="15725" y="63655"/>
                  </a:cubicBezTo>
                  <a:cubicBezTo>
                    <a:pt x="19657" y="68976"/>
                    <a:pt x="25792" y="71625"/>
                    <a:pt x="34140" y="71625"/>
                  </a:cubicBezTo>
                  <a:cubicBezTo>
                    <a:pt x="42489" y="71625"/>
                    <a:pt x="48593" y="68976"/>
                    <a:pt x="52451" y="63655"/>
                  </a:cubicBezTo>
                  <a:cubicBezTo>
                    <a:pt x="56383" y="58273"/>
                    <a:pt x="58348" y="50924"/>
                    <a:pt x="58348" y="41609"/>
                  </a:cubicBezTo>
                  <a:cubicBezTo>
                    <a:pt x="58348" y="32293"/>
                    <a:pt x="56414" y="25017"/>
                    <a:pt x="52555" y="19769"/>
                  </a:cubicBezTo>
                  <a:cubicBezTo>
                    <a:pt x="48696" y="14459"/>
                    <a:pt x="42592" y="11800"/>
                    <a:pt x="34243" y="11800"/>
                  </a:cubicBezTo>
                  <a:cubicBezTo>
                    <a:pt x="25833" y="11800"/>
                    <a:pt x="19657" y="14459"/>
                    <a:pt x="15725" y="19769"/>
                  </a:cubicBezTo>
                  <a:cubicBezTo>
                    <a:pt x="11794" y="25017"/>
                    <a:pt x="9828" y="32293"/>
                    <a:pt x="9828" y="41609"/>
                  </a:cubicBezTo>
                  <a:close/>
                  <a:moveTo>
                    <a:pt x="92415" y="78664"/>
                  </a:moveTo>
                  <a:lnTo>
                    <a:pt x="83312" y="78664"/>
                  </a:lnTo>
                  <a:lnTo>
                    <a:pt x="83312" y="0"/>
                  </a:lnTo>
                  <a:lnTo>
                    <a:pt x="92415" y="0"/>
                  </a:lnTo>
                  <a:lnTo>
                    <a:pt x="92415" y="78664"/>
                  </a:lnTo>
                  <a:close/>
                  <a:moveTo>
                    <a:pt x="158192" y="50821"/>
                  </a:moveTo>
                  <a:cubicBezTo>
                    <a:pt x="158192" y="60002"/>
                    <a:pt x="155844" y="67112"/>
                    <a:pt x="151157" y="72143"/>
                  </a:cubicBezTo>
                  <a:cubicBezTo>
                    <a:pt x="146532" y="77183"/>
                    <a:pt x="140253" y="79698"/>
                    <a:pt x="132328" y="79698"/>
                  </a:cubicBezTo>
                  <a:cubicBezTo>
                    <a:pt x="127425" y="79698"/>
                    <a:pt x="123049" y="78601"/>
                    <a:pt x="119189" y="76386"/>
                  </a:cubicBezTo>
                  <a:cubicBezTo>
                    <a:pt x="115393" y="74109"/>
                    <a:pt x="112393" y="70839"/>
                    <a:pt x="110189" y="66553"/>
                  </a:cubicBezTo>
                  <a:cubicBezTo>
                    <a:pt x="107975" y="62206"/>
                    <a:pt x="106878" y="56969"/>
                    <a:pt x="106878" y="50821"/>
                  </a:cubicBezTo>
                  <a:cubicBezTo>
                    <a:pt x="106878" y="41650"/>
                    <a:pt x="109155" y="34571"/>
                    <a:pt x="113707" y="29602"/>
                  </a:cubicBezTo>
                  <a:cubicBezTo>
                    <a:pt x="118321" y="24634"/>
                    <a:pt x="124631" y="22150"/>
                    <a:pt x="132638" y="22150"/>
                  </a:cubicBezTo>
                  <a:cubicBezTo>
                    <a:pt x="137605" y="22150"/>
                    <a:pt x="142011" y="23289"/>
                    <a:pt x="145881" y="25566"/>
                  </a:cubicBezTo>
                  <a:cubicBezTo>
                    <a:pt x="149739" y="27781"/>
                    <a:pt x="152740" y="31020"/>
                    <a:pt x="154881" y="35295"/>
                  </a:cubicBezTo>
                  <a:cubicBezTo>
                    <a:pt x="157085" y="39508"/>
                    <a:pt x="158192" y="44683"/>
                    <a:pt x="158192" y="50821"/>
                  </a:cubicBezTo>
                  <a:close/>
                  <a:moveTo>
                    <a:pt x="116293" y="50821"/>
                  </a:moveTo>
                  <a:cubicBezTo>
                    <a:pt x="116293" y="57383"/>
                    <a:pt x="117565" y="62589"/>
                    <a:pt x="120121" y="66450"/>
                  </a:cubicBezTo>
                  <a:cubicBezTo>
                    <a:pt x="122738" y="70249"/>
                    <a:pt x="126877" y="72143"/>
                    <a:pt x="132535" y="72143"/>
                  </a:cubicBezTo>
                  <a:cubicBezTo>
                    <a:pt x="138122" y="72143"/>
                    <a:pt x="142218" y="70249"/>
                    <a:pt x="144846" y="66450"/>
                  </a:cubicBezTo>
                  <a:cubicBezTo>
                    <a:pt x="147464" y="62589"/>
                    <a:pt x="148778" y="57383"/>
                    <a:pt x="148778" y="50821"/>
                  </a:cubicBezTo>
                  <a:cubicBezTo>
                    <a:pt x="148778" y="44269"/>
                    <a:pt x="147464" y="39125"/>
                    <a:pt x="144846" y="35399"/>
                  </a:cubicBezTo>
                  <a:cubicBezTo>
                    <a:pt x="142218" y="31672"/>
                    <a:pt x="138080" y="29809"/>
                    <a:pt x="132432" y="29809"/>
                  </a:cubicBezTo>
                  <a:cubicBezTo>
                    <a:pt x="126773" y="29809"/>
                    <a:pt x="122665" y="31672"/>
                    <a:pt x="120121" y="35399"/>
                  </a:cubicBezTo>
                  <a:cubicBezTo>
                    <a:pt x="117565" y="39125"/>
                    <a:pt x="116293" y="44269"/>
                    <a:pt x="116293" y="50821"/>
                  </a:cubicBezTo>
                  <a:close/>
                  <a:moveTo>
                    <a:pt x="233444" y="22150"/>
                  </a:moveTo>
                  <a:cubicBezTo>
                    <a:pt x="239724" y="22150"/>
                    <a:pt x="244410" y="23775"/>
                    <a:pt x="247514" y="27015"/>
                  </a:cubicBezTo>
                  <a:cubicBezTo>
                    <a:pt x="250618" y="30265"/>
                    <a:pt x="252169" y="35440"/>
                    <a:pt x="252169" y="42540"/>
                  </a:cubicBezTo>
                  <a:lnTo>
                    <a:pt x="252169" y="78664"/>
                  </a:lnTo>
                  <a:lnTo>
                    <a:pt x="243169" y="78664"/>
                  </a:lnTo>
                  <a:lnTo>
                    <a:pt x="243169" y="42954"/>
                  </a:lnTo>
                  <a:cubicBezTo>
                    <a:pt x="243169" y="34198"/>
                    <a:pt x="239414" y="29809"/>
                    <a:pt x="231893" y="29809"/>
                  </a:cubicBezTo>
                  <a:cubicBezTo>
                    <a:pt x="226513" y="29809"/>
                    <a:pt x="222654" y="31362"/>
                    <a:pt x="220305" y="34467"/>
                  </a:cubicBezTo>
                  <a:cubicBezTo>
                    <a:pt x="218030" y="37572"/>
                    <a:pt x="216892" y="42095"/>
                    <a:pt x="216892" y="48026"/>
                  </a:cubicBezTo>
                  <a:lnTo>
                    <a:pt x="216892" y="78664"/>
                  </a:lnTo>
                  <a:lnTo>
                    <a:pt x="207891" y="78664"/>
                  </a:lnTo>
                  <a:lnTo>
                    <a:pt x="207891" y="42954"/>
                  </a:lnTo>
                  <a:cubicBezTo>
                    <a:pt x="207891" y="34198"/>
                    <a:pt x="204105" y="29809"/>
                    <a:pt x="196511" y="29809"/>
                  </a:cubicBezTo>
                  <a:cubicBezTo>
                    <a:pt x="190925" y="29809"/>
                    <a:pt x="187066" y="31538"/>
                    <a:pt x="184924" y="34984"/>
                  </a:cubicBezTo>
                  <a:cubicBezTo>
                    <a:pt x="182793" y="38442"/>
                    <a:pt x="181717" y="43410"/>
                    <a:pt x="181717" y="49889"/>
                  </a:cubicBezTo>
                  <a:lnTo>
                    <a:pt x="181717" y="78664"/>
                  </a:lnTo>
                  <a:lnTo>
                    <a:pt x="172613" y="78664"/>
                  </a:lnTo>
                  <a:lnTo>
                    <a:pt x="172613" y="23185"/>
                  </a:lnTo>
                  <a:lnTo>
                    <a:pt x="179959" y="23185"/>
                  </a:lnTo>
                  <a:lnTo>
                    <a:pt x="181304" y="30741"/>
                  </a:lnTo>
                  <a:lnTo>
                    <a:pt x="181821" y="30741"/>
                  </a:lnTo>
                  <a:cubicBezTo>
                    <a:pt x="183548" y="27843"/>
                    <a:pt x="185856" y="25710"/>
                    <a:pt x="188752" y="24323"/>
                  </a:cubicBezTo>
                  <a:cubicBezTo>
                    <a:pt x="191722" y="22874"/>
                    <a:pt x="194856" y="22150"/>
                    <a:pt x="198167" y="22150"/>
                  </a:cubicBezTo>
                  <a:cubicBezTo>
                    <a:pt x="206856" y="22150"/>
                    <a:pt x="212515" y="25255"/>
                    <a:pt x="215133" y="31465"/>
                  </a:cubicBezTo>
                  <a:lnTo>
                    <a:pt x="215650" y="31465"/>
                  </a:lnTo>
                  <a:cubicBezTo>
                    <a:pt x="217513" y="28298"/>
                    <a:pt x="220037" y="25948"/>
                    <a:pt x="223202" y="24427"/>
                  </a:cubicBezTo>
                  <a:cubicBezTo>
                    <a:pt x="226378" y="22916"/>
                    <a:pt x="229793" y="22150"/>
                    <a:pt x="233444" y="22150"/>
                  </a:cubicBezTo>
                  <a:close/>
                  <a:moveTo>
                    <a:pt x="317511" y="50821"/>
                  </a:moveTo>
                  <a:cubicBezTo>
                    <a:pt x="317511" y="60002"/>
                    <a:pt x="315163" y="67112"/>
                    <a:pt x="310476" y="72143"/>
                  </a:cubicBezTo>
                  <a:cubicBezTo>
                    <a:pt x="305852" y="77183"/>
                    <a:pt x="299583" y="79698"/>
                    <a:pt x="291648" y="79698"/>
                  </a:cubicBezTo>
                  <a:cubicBezTo>
                    <a:pt x="286754" y="79698"/>
                    <a:pt x="282368" y="78601"/>
                    <a:pt x="278509" y="76386"/>
                  </a:cubicBezTo>
                  <a:cubicBezTo>
                    <a:pt x="274712" y="74109"/>
                    <a:pt x="271712" y="70839"/>
                    <a:pt x="269509" y="66553"/>
                  </a:cubicBezTo>
                  <a:cubicBezTo>
                    <a:pt x="267305" y="62206"/>
                    <a:pt x="266198" y="56969"/>
                    <a:pt x="266198" y="50821"/>
                  </a:cubicBezTo>
                  <a:cubicBezTo>
                    <a:pt x="266198" y="41650"/>
                    <a:pt x="268474" y="34571"/>
                    <a:pt x="273026" y="29602"/>
                  </a:cubicBezTo>
                  <a:cubicBezTo>
                    <a:pt x="277650" y="24634"/>
                    <a:pt x="283961" y="22150"/>
                    <a:pt x="291958" y="22150"/>
                  </a:cubicBezTo>
                  <a:cubicBezTo>
                    <a:pt x="296924" y="22150"/>
                    <a:pt x="301341" y="23289"/>
                    <a:pt x="305200" y="25566"/>
                  </a:cubicBezTo>
                  <a:cubicBezTo>
                    <a:pt x="309059" y="27781"/>
                    <a:pt x="312059" y="31020"/>
                    <a:pt x="314201" y="35295"/>
                  </a:cubicBezTo>
                  <a:cubicBezTo>
                    <a:pt x="316404" y="39508"/>
                    <a:pt x="317511" y="44683"/>
                    <a:pt x="317511" y="50821"/>
                  </a:cubicBezTo>
                  <a:close/>
                  <a:moveTo>
                    <a:pt x="275612" y="50821"/>
                  </a:moveTo>
                  <a:cubicBezTo>
                    <a:pt x="275612" y="57383"/>
                    <a:pt x="276885" y="62589"/>
                    <a:pt x="279440" y="66450"/>
                  </a:cubicBezTo>
                  <a:cubicBezTo>
                    <a:pt x="282058" y="70249"/>
                    <a:pt x="286195" y="72143"/>
                    <a:pt x="291854" y="72143"/>
                  </a:cubicBezTo>
                  <a:cubicBezTo>
                    <a:pt x="297441" y="72143"/>
                    <a:pt x="301548" y="70249"/>
                    <a:pt x="304165" y="66450"/>
                  </a:cubicBezTo>
                  <a:cubicBezTo>
                    <a:pt x="306783" y="62589"/>
                    <a:pt x="308097" y="57383"/>
                    <a:pt x="308097" y="50821"/>
                  </a:cubicBezTo>
                  <a:cubicBezTo>
                    <a:pt x="308097" y="44269"/>
                    <a:pt x="306783" y="39125"/>
                    <a:pt x="304165" y="35399"/>
                  </a:cubicBezTo>
                  <a:cubicBezTo>
                    <a:pt x="301548" y="31672"/>
                    <a:pt x="297410" y="29809"/>
                    <a:pt x="291751" y="29809"/>
                  </a:cubicBezTo>
                  <a:cubicBezTo>
                    <a:pt x="286092" y="29809"/>
                    <a:pt x="281995" y="31672"/>
                    <a:pt x="279440" y="35399"/>
                  </a:cubicBezTo>
                  <a:cubicBezTo>
                    <a:pt x="276885" y="39125"/>
                    <a:pt x="275612" y="44269"/>
                    <a:pt x="275612" y="50821"/>
                  </a:cubicBezTo>
                  <a:close/>
                  <a:moveTo>
                    <a:pt x="378291" y="23185"/>
                  </a:moveTo>
                  <a:lnTo>
                    <a:pt x="378291" y="78664"/>
                  </a:lnTo>
                  <a:lnTo>
                    <a:pt x="370842" y="78664"/>
                  </a:lnTo>
                  <a:lnTo>
                    <a:pt x="369497" y="71315"/>
                  </a:lnTo>
                  <a:lnTo>
                    <a:pt x="369083" y="71315"/>
                  </a:lnTo>
                  <a:cubicBezTo>
                    <a:pt x="367283" y="74213"/>
                    <a:pt x="364800" y="76355"/>
                    <a:pt x="361634" y="77732"/>
                  </a:cubicBezTo>
                  <a:cubicBezTo>
                    <a:pt x="358458" y="79046"/>
                    <a:pt x="355075" y="79698"/>
                    <a:pt x="351496" y="79698"/>
                  </a:cubicBezTo>
                  <a:cubicBezTo>
                    <a:pt x="344803" y="79698"/>
                    <a:pt x="339764" y="78115"/>
                    <a:pt x="336391" y="74937"/>
                  </a:cubicBezTo>
                  <a:cubicBezTo>
                    <a:pt x="333009" y="71698"/>
                    <a:pt x="331322" y="66553"/>
                    <a:pt x="331322" y="59515"/>
                  </a:cubicBezTo>
                  <a:lnTo>
                    <a:pt x="331322" y="23185"/>
                  </a:lnTo>
                  <a:lnTo>
                    <a:pt x="340530" y="23185"/>
                  </a:lnTo>
                  <a:lnTo>
                    <a:pt x="340530" y="58894"/>
                  </a:lnTo>
                  <a:cubicBezTo>
                    <a:pt x="340530" y="67733"/>
                    <a:pt x="344626" y="72143"/>
                    <a:pt x="352841" y="72143"/>
                  </a:cubicBezTo>
                  <a:cubicBezTo>
                    <a:pt x="358976" y="72143"/>
                    <a:pt x="363217" y="70425"/>
                    <a:pt x="365565" y="66968"/>
                  </a:cubicBezTo>
                  <a:cubicBezTo>
                    <a:pt x="367976" y="63521"/>
                    <a:pt x="369187" y="58553"/>
                    <a:pt x="369187" y="52063"/>
                  </a:cubicBezTo>
                  <a:lnTo>
                    <a:pt x="369187" y="23185"/>
                  </a:lnTo>
                  <a:lnTo>
                    <a:pt x="378291" y="23185"/>
                  </a:lnTo>
                  <a:close/>
                  <a:moveTo>
                    <a:pt x="418130" y="79698"/>
                  </a:moveTo>
                  <a:cubicBezTo>
                    <a:pt x="413165" y="79698"/>
                    <a:pt x="408789" y="78705"/>
                    <a:pt x="404992" y="76697"/>
                  </a:cubicBezTo>
                  <a:cubicBezTo>
                    <a:pt x="401205" y="74699"/>
                    <a:pt x="398206" y="71594"/>
                    <a:pt x="395992" y="67381"/>
                  </a:cubicBezTo>
                  <a:cubicBezTo>
                    <a:pt x="393860" y="63179"/>
                    <a:pt x="392785" y="57797"/>
                    <a:pt x="392785" y="51235"/>
                  </a:cubicBezTo>
                  <a:cubicBezTo>
                    <a:pt x="392785" y="44403"/>
                    <a:pt x="393892" y="38856"/>
                    <a:pt x="396095" y="34571"/>
                  </a:cubicBezTo>
                  <a:cubicBezTo>
                    <a:pt x="398371" y="30296"/>
                    <a:pt x="401474" y="27160"/>
                    <a:pt x="405406" y="25152"/>
                  </a:cubicBezTo>
                  <a:cubicBezTo>
                    <a:pt x="409337" y="23154"/>
                    <a:pt x="413786" y="22150"/>
                    <a:pt x="418751" y="22150"/>
                  </a:cubicBezTo>
                  <a:cubicBezTo>
                    <a:pt x="421514" y="22150"/>
                    <a:pt x="424204" y="22460"/>
                    <a:pt x="426821" y="23081"/>
                  </a:cubicBezTo>
                  <a:cubicBezTo>
                    <a:pt x="429511" y="23640"/>
                    <a:pt x="431683" y="24323"/>
                    <a:pt x="433338" y="25152"/>
                  </a:cubicBezTo>
                  <a:lnTo>
                    <a:pt x="430545" y="32707"/>
                  </a:lnTo>
                  <a:cubicBezTo>
                    <a:pt x="428890" y="32086"/>
                    <a:pt x="426965" y="31507"/>
                    <a:pt x="424752" y="30948"/>
                  </a:cubicBezTo>
                  <a:cubicBezTo>
                    <a:pt x="422548" y="30399"/>
                    <a:pt x="420479" y="30120"/>
                    <a:pt x="418545" y="30120"/>
                  </a:cubicBezTo>
                  <a:cubicBezTo>
                    <a:pt x="407651" y="30120"/>
                    <a:pt x="402199" y="37127"/>
                    <a:pt x="402199" y="51131"/>
                  </a:cubicBezTo>
                  <a:cubicBezTo>
                    <a:pt x="402199" y="57828"/>
                    <a:pt x="403513" y="62972"/>
                    <a:pt x="406130" y="66553"/>
                  </a:cubicBezTo>
                  <a:cubicBezTo>
                    <a:pt x="408820" y="70073"/>
                    <a:pt x="412792" y="71832"/>
                    <a:pt x="418027" y="71832"/>
                  </a:cubicBezTo>
                  <a:cubicBezTo>
                    <a:pt x="420996" y="71832"/>
                    <a:pt x="423655" y="71522"/>
                    <a:pt x="425993" y="70901"/>
                  </a:cubicBezTo>
                  <a:cubicBezTo>
                    <a:pt x="428341" y="70280"/>
                    <a:pt x="430483" y="69524"/>
                    <a:pt x="432407" y="68623"/>
                  </a:cubicBezTo>
                  <a:lnTo>
                    <a:pt x="432407" y="76697"/>
                  </a:lnTo>
                  <a:cubicBezTo>
                    <a:pt x="430545" y="77670"/>
                    <a:pt x="428476" y="78394"/>
                    <a:pt x="426200" y="78870"/>
                  </a:cubicBezTo>
                  <a:cubicBezTo>
                    <a:pt x="423996" y="79429"/>
                    <a:pt x="421307" y="79698"/>
                    <a:pt x="418130" y="79698"/>
                  </a:cubicBezTo>
                  <a:close/>
                </a:path>
              </a:pathLst>
            </a:custGeom>
            <a:solidFill>
              <a:srgbClr val="3566FC"/>
            </a:solidFill>
            <a:ln w="103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Z"/>
            </a:p>
          </p:txBody>
        </p:sp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B3E9F632-BC4F-6826-9856-C0F41E010666}"/>
              </a:ext>
            </a:extLst>
          </p:cNvPr>
          <p:cNvGrpSpPr/>
          <p:nvPr/>
        </p:nvGrpSpPr>
        <p:grpSpPr>
          <a:xfrm>
            <a:off x="10825911" y="3186233"/>
            <a:ext cx="796596" cy="743419"/>
            <a:chOff x="10825911" y="3186233"/>
            <a:chExt cx="796596" cy="743419"/>
          </a:xfrm>
        </p:grpSpPr>
        <p:grpSp>
          <p:nvGrpSpPr>
            <p:cNvPr id="288" name="Group 287">
              <a:extLst>
                <a:ext uri="{FF2B5EF4-FFF2-40B4-BE49-F238E27FC236}">
                  <a16:creationId xmlns:a16="http://schemas.microsoft.com/office/drawing/2014/main" id="{FACF08E8-2EAB-237B-11A3-4D220CB6A601}"/>
                </a:ext>
              </a:extLst>
            </p:cNvPr>
            <p:cNvGrpSpPr/>
            <p:nvPr/>
          </p:nvGrpSpPr>
          <p:grpSpPr>
            <a:xfrm>
              <a:off x="10825911" y="3186233"/>
              <a:ext cx="796596" cy="743419"/>
              <a:chOff x="5711830" y="2629132"/>
              <a:chExt cx="796596" cy="743419"/>
            </a:xfrm>
          </p:grpSpPr>
          <p:sp>
            <p:nvSpPr>
              <p:cNvPr id="290" name="Rounded Rectangle 289">
                <a:hlinkClick r:id="rId5"/>
                <a:extLst>
                  <a:ext uri="{FF2B5EF4-FFF2-40B4-BE49-F238E27FC236}">
                    <a16:creationId xmlns:a16="http://schemas.microsoft.com/office/drawing/2014/main" id="{01DEC87E-9C9F-13A0-69A2-C3F099D1D834}"/>
                  </a:ext>
                </a:extLst>
              </p:cNvPr>
              <p:cNvSpPr/>
              <p:nvPr/>
            </p:nvSpPr>
            <p:spPr>
              <a:xfrm>
                <a:off x="5711830" y="2629132"/>
                <a:ext cx="796596" cy="549242"/>
              </a:xfrm>
              <a:prstGeom prst="roundRect">
                <a:avLst>
                  <a:gd name="adj" fmla="val 1765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Z"/>
              </a:p>
            </p:txBody>
          </p:sp>
          <p:sp>
            <p:nvSpPr>
              <p:cNvPr id="291" name="Triangle 290">
                <a:hlinkClick r:id="rId5"/>
                <a:extLst>
                  <a:ext uri="{FF2B5EF4-FFF2-40B4-BE49-F238E27FC236}">
                    <a16:creationId xmlns:a16="http://schemas.microsoft.com/office/drawing/2014/main" id="{B74F1D3D-60A2-010A-5D6D-99B1811B1A3E}"/>
                  </a:ext>
                </a:extLst>
              </p:cNvPr>
              <p:cNvSpPr/>
              <p:nvPr/>
            </p:nvSpPr>
            <p:spPr>
              <a:xfrm rot="10800000">
                <a:off x="5953718" y="3178374"/>
                <a:ext cx="313446" cy="194177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Z"/>
              </a:p>
            </p:txBody>
          </p:sp>
        </p:grpSp>
        <p:sp>
          <p:nvSpPr>
            <p:cNvPr id="289" name="Freeform 288">
              <a:hlinkClick r:id="rId5"/>
              <a:extLst>
                <a:ext uri="{FF2B5EF4-FFF2-40B4-BE49-F238E27FC236}">
                  <a16:creationId xmlns:a16="http://schemas.microsoft.com/office/drawing/2014/main" id="{DB296DC9-BEFA-1E1C-637A-3B1793CE363C}"/>
                </a:ext>
              </a:extLst>
            </p:cNvPr>
            <p:cNvSpPr/>
            <p:nvPr/>
          </p:nvSpPr>
          <p:spPr>
            <a:xfrm>
              <a:off x="11039129" y="3428981"/>
              <a:ext cx="362296" cy="76075"/>
            </a:xfrm>
            <a:custGeom>
              <a:avLst/>
              <a:gdLst>
                <a:gd name="connsiteX0" fmla="*/ 68177 w 362296"/>
                <a:gd name="connsiteY0" fmla="*/ 37986 h 76075"/>
                <a:gd name="connsiteX1" fmla="*/ 64245 w 362296"/>
                <a:gd name="connsiteY1" fmla="*/ 58066 h 76075"/>
                <a:gd name="connsiteX2" fmla="*/ 52762 w 362296"/>
                <a:gd name="connsiteY2" fmla="*/ 71315 h 76075"/>
                <a:gd name="connsiteX3" fmla="*/ 34140 w 362296"/>
                <a:gd name="connsiteY3" fmla="*/ 76076 h 76075"/>
                <a:gd name="connsiteX4" fmla="*/ 15001 w 362296"/>
                <a:gd name="connsiteY4" fmla="*/ 71315 h 76075"/>
                <a:gd name="connsiteX5" fmla="*/ 3724 w 362296"/>
                <a:gd name="connsiteY5" fmla="*/ 57963 h 76075"/>
                <a:gd name="connsiteX6" fmla="*/ 0 w 362296"/>
                <a:gd name="connsiteY6" fmla="*/ 37883 h 76075"/>
                <a:gd name="connsiteX7" fmla="*/ 3724 w 362296"/>
                <a:gd name="connsiteY7" fmla="*/ 18113 h 76075"/>
                <a:gd name="connsiteX8" fmla="*/ 15001 w 362296"/>
                <a:gd name="connsiteY8" fmla="*/ 4761 h 76075"/>
                <a:gd name="connsiteX9" fmla="*/ 34243 w 362296"/>
                <a:gd name="connsiteY9" fmla="*/ 0 h 76075"/>
                <a:gd name="connsiteX10" fmla="*/ 52865 w 362296"/>
                <a:gd name="connsiteY10" fmla="*/ 4761 h 76075"/>
                <a:gd name="connsiteX11" fmla="*/ 64245 w 362296"/>
                <a:gd name="connsiteY11" fmla="*/ 18010 h 76075"/>
                <a:gd name="connsiteX12" fmla="*/ 68177 w 362296"/>
                <a:gd name="connsiteY12" fmla="*/ 37986 h 76075"/>
                <a:gd name="connsiteX13" fmla="*/ 9828 w 362296"/>
                <a:gd name="connsiteY13" fmla="*/ 37986 h 76075"/>
                <a:gd name="connsiteX14" fmla="*/ 15725 w 362296"/>
                <a:gd name="connsiteY14" fmla="*/ 60033 h 76075"/>
                <a:gd name="connsiteX15" fmla="*/ 34140 w 362296"/>
                <a:gd name="connsiteY15" fmla="*/ 68003 h 76075"/>
                <a:gd name="connsiteX16" fmla="*/ 52451 w 362296"/>
                <a:gd name="connsiteY16" fmla="*/ 60033 h 76075"/>
                <a:gd name="connsiteX17" fmla="*/ 58348 w 362296"/>
                <a:gd name="connsiteY17" fmla="*/ 37986 h 76075"/>
                <a:gd name="connsiteX18" fmla="*/ 52555 w 362296"/>
                <a:gd name="connsiteY18" fmla="*/ 16147 h 76075"/>
                <a:gd name="connsiteX19" fmla="*/ 34243 w 362296"/>
                <a:gd name="connsiteY19" fmla="*/ 8177 h 76075"/>
                <a:gd name="connsiteX20" fmla="*/ 15725 w 362296"/>
                <a:gd name="connsiteY20" fmla="*/ 16147 h 76075"/>
                <a:gd name="connsiteX21" fmla="*/ 9828 w 362296"/>
                <a:gd name="connsiteY21" fmla="*/ 37986 h 76075"/>
                <a:gd name="connsiteX22" fmla="*/ 119417 w 362296"/>
                <a:gd name="connsiteY22" fmla="*/ 59722 h 76075"/>
                <a:gd name="connsiteX23" fmla="*/ 113417 w 362296"/>
                <a:gd name="connsiteY23" fmla="*/ 71936 h 76075"/>
                <a:gd name="connsiteX24" fmla="*/ 97278 w 362296"/>
                <a:gd name="connsiteY24" fmla="*/ 76076 h 76075"/>
                <a:gd name="connsiteX25" fmla="*/ 87243 w 362296"/>
                <a:gd name="connsiteY25" fmla="*/ 75144 h 76075"/>
                <a:gd name="connsiteX26" fmla="*/ 79898 w 362296"/>
                <a:gd name="connsiteY26" fmla="*/ 72557 h 76075"/>
                <a:gd name="connsiteX27" fmla="*/ 79898 w 362296"/>
                <a:gd name="connsiteY27" fmla="*/ 64276 h 76075"/>
                <a:gd name="connsiteX28" fmla="*/ 87864 w 362296"/>
                <a:gd name="connsiteY28" fmla="*/ 67382 h 76075"/>
                <a:gd name="connsiteX29" fmla="*/ 97485 w 362296"/>
                <a:gd name="connsiteY29" fmla="*/ 68727 h 76075"/>
                <a:gd name="connsiteX30" fmla="*/ 107520 w 362296"/>
                <a:gd name="connsiteY30" fmla="*/ 66554 h 76075"/>
                <a:gd name="connsiteX31" fmla="*/ 110623 w 362296"/>
                <a:gd name="connsiteY31" fmla="*/ 60550 h 76075"/>
                <a:gd name="connsiteX32" fmla="*/ 109486 w 362296"/>
                <a:gd name="connsiteY32" fmla="*/ 56824 h 76075"/>
                <a:gd name="connsiteX33" fmla="*/ 105347 w 362296"/>
                <a:gd name="connsiteY33" fmla="*/ 53512 h 76075"/>
                <a:gd name="connsiteX34" fmla="*/ 96967 w 362296"/>
                <a:gd name="connsiteY34" fmla="*/ 49786 h 76075"/>
                <a:gd name="connsiteX35" fmla="*/ 87760 w 362296"/>
                <a:gd name="connsiteY35" fmla="*/ 45646 h 76075"/>
                <a:gd name="connsiteX36" fmla="*/ 81863 w 362296"/>
                <a:gd name="connsiteY36" fmla="*/ 40677 h 76075"/>
                <a:gd name="connsiteX37" fmla="*/ 79794 w 362296"/>
                <a:gd name="connsiteY37" fmla="*/ 33225 h 76075"/>
                <a:gd name="connsiteX38" fmla="*/ 85484 w 362296"/>
                <a:gd name="connsiteY38" fmla="*/ 22357 h 76075"/>
                <a:gd name="connsiteX39" fmla="*/ 100589 w 362296"/>
                <a:gd name="connsiteY39" fmla="*/ 18527 h 76075"/>
                <a:gd name="connsiteX40" fmla="*/ 110003 w 362296"/>
                <a:gd name="connsiteY40" fmla="*/ 19562 h 76075"/>
                <a:gd name="connsiteX41" fmla="*/ 118279 w 362296"/>
                <a:gd name="connsiteY41" fmla="*/ 22254 h 76075"/>
                <a:gd name="connsiteX42" fmla="*/ 115175 w 362296"/>
                <a:gd name="connsiteY42" fmla="*/ 29499 h 76075"/>
                <a:gd name="connsiteX43" fmla="*/ 107831 w 362296"/>
                <a:gd name="connsiteY43" fmla="*/ 27015 h 76075"/>
                <a:gd name="connsiteX44" fmla="*/ 99968 w 362296"/>
                <a:gd name="connsiteY44" fmla="*/ 25980 h 76075"/>
                <a:gd name="connsiteX45" fmla="*/ 91381 w 362296"/>
                <a:gd name="connsiteY45" fmla="*/ 27843 h 76075"/>
                <a:gd name="connsiteX46" fmla="*/ 88485 w 362296"/>
                <a:gd name="connsiteY46" fmla="*/ 32708 h 76075"/>
                <a:gd name="connsiteX47" fmla="*/ 89829 w 362296"/>
                <a:gd name="connsiteY47" fmla="*/ 36641 h 76075"/>
                <a:gd name="connsiteX48" fmla="*/ 94278 w 362296"/>
                <a:gd name="connsiteY48" fmla="*/ 39746 h 76075"/>
                <a:gd name="connsiteX49" fmla="*/ 102761 w 362296"/>
                <a:gd name="connsiteY49" fmla="*/ 43265 h 76075"/>
                <a:gd name="connsiteX50" fmla="*/ 111762 w 362296"/>
                <a:gd name="connsiteY50" fmla="*/ 47302 h 76075"/>
                <a:gd name="connsiteX51" fmla="*/ 117452 w 362296"/>
                <a:gd name="connsiteY51" fmla="*/ 52373 h 76075"/>
                <a:gd name="connsiteX52" fmla="*/ 119417 w 362296"/>
                <a:gd name="connsiteY52" fmla="*/ 59722 h 76075"/>
                <a:gd name="connsiteX53" fmla="*/ 151333 w 362296"/>
                <a:gd name="connsiteY53" fmla="*/ 68624 h 76075"/>
                <a:gd name="connsiteX54" fmla="*/ 155575 w 362296"/>
                <a:gd name="connsiteY54" fmla="*/ 68313 h 76075"/>
                <a:gd name="connsiteX55" fmla="*/ 159092 w 362296"/>
                <a:gd name="connsiteY55" fmla="*/ 67485 h 76075"/>
                <a:gd name="connsiteX56" fmla="*/ 159092 w 362296"/>
                <a:gd name="connsiteY56" fmla="*/ 74420 h 76075"/>
                <a:gd name="connsiteX57" fmla="*/ 154954 w 362296"/>
                <a:gd name="connsiteY57" fmla="*/ 75558 h 76075"/>
                <a:gd name="connsiteX58" fmla="*/ 149781 w 362296"/>
                <a:gd name="connsiteY58" fmla="*/ 76076 h 76075"/>
                <a:gd name="connsiteX59" fmla="*/ 141711 w 362296"/>
                <a:gd name="connsiteY59" fmla="*/ 74627 h 76075"/>
                <a:gd name="connsiteX60" fmla="*/ 135814 w 362296"/>
                <a:gd name="connsiteY60" fmla="*/ 69348 h 76075"/>
                <a:gd name="connsiteX61" fmla="*/ 133539 w 362296"/>
                <a:gd name="connsiteY61" fmla="*/ 58894 h 76075"/>
                <a:gd name="connsiteX62" fmla="*/ 133539 w 362296"/>
                <a:gd name="connsiteY62" fmla="*/ 26601 h 76075"/>
                <a:gd name="connsiteX63" fmla="*/ 125676 w 362296"/>
                <a:gd name="connsiteY63" fmla="*/ 26601 h 76075"/>
                <a:gd name="connsiteX64" fmla="*/ 125676 w 362296"/>
                <a:gd name="connsiteY64" fmla="*/ 22254 h 76075"/>
                <a:gd name="connsiteX65" fmla="*/ 133642 w 362296"/>
                <a:gd name="connsiteY65" fmla="*/ 18631 h 76075"/>
                <a:gd name="connsiteX66" fmla="*/ 137263 w 362296"/>
                <a:gd name="connsiteY66" fmla="*/ 6831 h 76075"/>
                <a:gd name="connsiteX67" fmla="*/ 142643 w 362296"/>
                <a:gd name="connsiteY67" fmla="*/ 6831 h 76075"/>
                <a:gd name="connsiteX68" fmla="*/ 142643 w 362296"/>
                <a:gd name="connsiteY68" fmla="*/ 19562 h 76075"/>
                <a:gd name="connsiteX69" fmla="*/ 158678 w 362296"/>
                <a:gd name="connsiteY69" fmla="*/ 19562 h 76075"/>
                <a:gd name="connsiteX70" fmla="*/ 158678 w 362296"/>
                <a:gd name="connsiteY70" fmla="*/ 26601 h 76075"/>
                <a:gd name="connsiteX71" fmla="*/ 142643 w 362296"/>
                <a:gd name="connsiteY71" fmla="*/ 26601 h 76075"/>
                <a:gd name="connsiteX72" fmla="*/ 142643 w 362296"/>
                <a:gd name="connsiteY72" fmla="*/ 58687 h 76075"/>
                <a:gd name="connsiteX73" fmla="*/ 145022 w 362296"/>
                <a:gd name="connsiteY73" fmla="*/ 66243 h 76075"/>
                <a:gd name="connsiteX74" fmla="*/ 151333 w 362296"/>
                <a:gd name="connsiteY74" fmla="*/ 68624 h 76075"/>
                <a:gd name="connsiteX75" fmla="*/ 196056 w 362296"/>
                <a:gd name="connsiteY75" fmla="*/ 18527 h 76075"/>
                <a:gd name="connsiteX76" fmla="*/ 199366 w 362296"/>
                <a:gd name="connsiteY76" fmla="*/ 18734 h 76075"/>
                <a:gd name="connsiteX77" fmla="*/ 202573 w 362296"/>
                <a:gd name="connsiteY77" fmla="*/ 19148 h 76075"/>
                <a:gd name="connsiteX78" fmla="*/ 201436 w 362296"/>
                <a:gd name="connsiteY78" fmla="*/ 27532 h 76075"/>
                <a:gd name="connsiteX79" fmla="*/ 198436 w 362296"/>
                <a:gd name="connsiteY79" fmla="*/ 27015 h 76075"/>
                <a:gd name="connsiteX80" fmla="*/ 195435 w 362296"/>
                <a:gd name="connsiteY80" fmla="*/ 26808 h 76075"/>
                <a:gd name="connsiteX81" fmla="*/ 187470 w 362296"/>
                <a:gd name="connsiteY81" fmla="*/ 29188 h 76075"/>
                <a:gd name="connsiteX82" fmla="*/ 181469 w 362296"/>
                <a:gd name="connsiteY82" fmla="*/ 35709 h 76075"/>
                <a:gd name="connsiteX83" fmla="*/ 179296 w 362296"/>
                <a:gd name="connsiteY83" fmla="*/ 45439 h 76075"/>
                <a:gd name="connsiteX84" fmla="*/ 179296 w 362296"/>
                <a:gd name="connsiteY84" fmla="*/ 75041 h 76075"/>
                <a:gd name="connsiteX85" fmla="*/ 170192 w 362296"/>
                <a:gd name="connsiteY85" fmla="*/ 75041 h 76075"/>
                <a:gd name="connsiteX86" fmla="*/ 170192 w 362296"/>
                <a:gd name="connsiteY86" fmla="*/ 19562 h 76075"/>
                <a:gd name="connsiteX87" fmla="*/ 177641 w 362296"/>
                <a:gd name="connsiteY87" fmla="*/ 19562 h 76075"/>
                <a:gd name="connsiteX88" fmla="*/ 178676 w 362296"/>
                <a:gd name="connsiteY88" fmla="*/ 29706 h 76075"/>
                <a:gd name="connsiteX89" fmla="*/ 179090 w 362296"/>
                <a:gd name="connsiteY89" fmla="*/ 29706 h 76075"/>
                <a:gd name="connsiteX90" fmla="*/ 185917 w 362296"/>
                <a:gd name="connsiteY90" fmla="*/ 21839 h 76075"/>
                <a:gd name="connsiteX91" fmla="*/ 196056 w 362296"/>
                <a:gd name="connsiteY91" fmla="*/ 18527 h 76075"/>
                <a:gd name="connsiteX92" fmla="*/ 231913 w 362296"/>
                <a:gd name="connsiteY92" fmla="*/ 18631 h 76075"/>
                <a:gd name="connsiteX93" fmla="*/ 246914 w 362296"/>
                <a:gd name="connsiteY93" fmla="*/ 23082 h 76075"/>
                <a:gd name="connsiteX94" fmla="*/ 251777 w 362296"/>
                <a:gd name="connsiteY94" fmla="*/ 37262 h 76075"/>
                <a:gd name="connsiteX95" fmla="*/ 251777 w 362296"/>
                <a:gd name="connsiteY95" fmla="*/ 75041 h 76075"/>
                <a:gd name="connsiteX96" fmla="*/ 245155 w 362296"/>
                <a:gd name="connsiteY96" fmla="*/ 75041 h 76075"/>
                <a:gd name="connsiteX97" fmla="*/ 243397 w 362296"/>
                <a:gd name="connsiteY97" fmla="*/ 67175 h 76075"/>
                <a:gd name="connsiteX98" fmla="*/ 242983 w 362296"/>
                <a:gd name="connsiteY98" fmla="*/ 67175 h 76075"/>
                <a:gd name="connsiteX99" fmla="*/ 235327 w 362296"/>
                <a:gd name="connsiteY99" fmla="*/ 73902 h 76075"/>
                <a:gd name="connsiteX100" fmla="*/ 224361 w 362296"/>
                <a:gd name="connsiteY100" fmla="*/ 76076 h 76075"/>
                <a:gd name="connsiteX101" fmla="*/ 211843 w 362296"/>
                <a:gd name="connsiteY101" fmla="*/ 72143 h 76075"/>
                <a:gd name="connsiteX102" fmla="*/ 206877 w 362296"/>
                <a:gd name="connsiteY102" fmla="*/ 59619 h 76075"/>
                <a:gd name="connsiteX103" fmla="*/ 213395 w 362296"/>
                <a:gd name="connsiteY103" fmla="*/ 46888 h 76075"/>
                <a:gd name="connsiteX104" fmla="*/ 233465 w 362296"/>
                <a:gd name="connsiteY104" fmla="*/ 41919 h 76075"/>
                <a:gd name="connsiteX105" fmla="*/ 242879 w 362296"/>
                <a:gd name="connsiteY105" fmla="*/ 41609 h 76075"/>
                <a:gd name="connsiteX106" fmla="*/ 242879 w 362296"/>
                <a:gd name="connsiteY106" fmla="*/ 38297 h 76075"/>
                <a:gd name="connsiteX107" fmla="*/ 239879 w 362296"/>
                <a:gd name="connsiteY107" fmla="*/ 28671 h 76075"/>
                <a:gd name="connsiteX108" fmla="*/ 231396 w 362296"/>
                <a:gd name="connsiteY108" fmla="*/ 25980 h 76075"/>
                <a:gd name="connsiteX109" fmla="*/ 223120 w 362296"/>
                <a:gd name="connsiteY109" fmla="*/ 27325 h 76075"/>
                <a:gd name="connsiteX110" fmla="*/ 215774 w 362296"/>
                <a:gd name="connsiteY110" fmla="*/ 30223 h 76075"/>
                <a:gd name="connsiteX111" fmla="*/ 212981 w 362296"/>
                <a:gd name="connsiteY111" fmla="*/ 23392 h 76075"/>
                <a:gd name="connsiteX112" fmla="*/ 221568 w 362296"/>
                <a:gd name="connsiteY112" fmla="*/ 20080 h 76075"/>
                <a:gd name="connsiteX113" fmla="*/ 231913 w 362296"/>
                <a:gd name="connsiteY113" fmla="*/ 18631 h 76075"/>
                <a:gd name="connsiteX114" fmla="*/ 242776 w 362296"/>
                <a:gd name="connsiteY114" fmla="*/ 47923 h 76075"/>
                <a:gd name="connsiteX115" fmla="*/ 234603 w 362296"/>
                <a:gd name="connsiteY115" fmla="*/ 48233 h 76075"/>
                <a:gd name="connsiteX116" fmla="*/ 220223 w 362296"/>
                <a:gd name="connsiteY116" fmla="*/ 51545 h 76075"/>
                <a:gd name="connsiteX117" fmla="*/ 216292 w 362296"/>
                <a:gd name="connsiteY117" fmla="*/ 59722 h 76075"/>
                <a:gd name="connsiteX118" fmla="*/ 219085 w 362296"/>
                <a:gd name="connsiteY118" fmla="*/ 66554 h 76075"/>
                <a:gd name="connsiteX119" fmla="*/ 226430 w 362296"/>
                <a:gd name="connsiteY119" fmla="*/ 68727 h 76075"/>
                <a:gd name="connsiteX120" fmla="*/ 238017 w 362296"/>
                <a:gd name="connsiteY120" fmla="*/ 64897 h 76075"/>
                <a:gd name="connsiteX121" fmla="*/ 242776 w 362296"/>
                <a:gd name="connsiteY121" fmla="*/ 52891 h 76075"/>
                <a:gd name="connsiteX122" fmla="*/ 242776 w 362296"/>
                <a:gd name="connsiteY122" fmla="*/ 47923 h 76075"/>
                <a:gd name="connsiteX123" fmla="*/ 281105 w 362296"/>
                <a:gd name="connsiteY123" fmla="*/ 75041 h 76075"/>
                <a:gd name="connsiteX124" fmla="*/ 260105 w 362296"/>
                <a:gd name="connsiteY124" fmla="*/ 19562 h 76075"/>
                <a:gd name="connsiteX125" fmla="*/ 269829 w 362296"/>
                <a:gd name="connsiteY125" fmla="*/ 19562 h 76075"/>
                <a:gd name="connsiteX126" fmla="*/ 281623 w 362296"/>
                <a:gd name="connsiteY126" fmla="*/ 52270 h 76075"/>
                <a:gd name="connsiteX127" fmla="*/ 283382 w 362296"/>
                <a:gd name="connsiteY127" fmla="*/ 57342 h 76075"/>
                <a:gd name="connsiteX128" fmla="*/ 285037 w 362296"/>
                <a:gd name="connsiteY128" fmla="*/ 62724 h 76075"/>
                <a:gd name="connsiteX129" fmla="*/ 286072 w 362296"/>
                <a:gd name="connsiteY129" fmla="*/ 66968 h 76075"/>
                <a:gd name="connsiteX130" fmla="*/ 286485 w 362296"/>
                <a:gd name="connsiteY130" fmla="*/ 66968 h 76075"/>
                <a:gd name="connsiteX131" fmla="*/ 287623 w 362296"/>
                <a:gd name="connsiteY131" fmla="*/ 62724 h 76075"/>
                <a:gd name="connsiteX132" fmla="*/ 289382 w 362296"/>
                <a:gd name="connsiteY132" fmla="*/ 57342 h 76075"/>
                <a:gd name="connsiteX133" fmla="*/ 291141 w 362296"/>
                <a:gd name="connsiteY133" fmla="*/ 52270 h 76075"/>
                <a:gd name="connsiteX134" fmla="*/ 302935 w 362296"/>
                <a:gd name="connsiteY134" fmla="*/ 19562 h 76075"/>
                <a:gd name="connsiteX135" fmla="*/ 312659 w 362296"/>
                <a:gd name="connsiteY135" fmla="*/ 19562 h 76075"/>
                <a:gd name="connsiteX136" fmla="*/ 291554 w 362296"/>
                <a:gd name="connsiteY136" fmla="*/ 75041 h 76075"/>
                <a:gd name="connsiteX137" fmla="*/ 281105 w 362296"/>
                <a:gd name="connsiteY137" fmla="*/ 75041 h 76075"/>
                <a:gd name="connsiteX138" fmla="*/ 342433 w 362296"/>
                <a:gd name="connsiteY138" fmla="*/ 18631 h 76075"/>
                <a:gd name="connsiteX139" fmla="*/ 357434 w 362296"/>
                <a:gd name="connsiteY139" fmla="*/ 23082 h 76075"/>
                <a:gd name="connsiteX140" fmla="*/ 362297 w 362296"/>
                <a:gd name="connsiteY140" fmla="*/ 37262 h 76075"/>
                <a:gd name="connsiteX141" fmla="*/ 362297 w 362296"/>
                <a:gd name="connsiteY141" fmla="*/ 75041 h 76075"/>
                <a:gd name="connsiteX142" fmla="*/ 355675 w 362296"/>
                <a:gd name="connsiteY142" fmla="*/ 75041 h 76075"/>
                <a:gd name="connsiteX143" fmla="*/ 353917 w 362296"/>
                <a:gd name="connsiteY143" fmla="*/ 67175 h 76075"/>
                <a:gd name="connsiteX144" fmla="*/ 353503 w 362296"/>
                <a:gd name="connsiteY144" fmla="*/ 67175 h 76075"/>
                <a:gd name="connsiteX145" fmla="*/ 345847 w 362296"/>
                <a:gd name="connsiteY145" fmla="*/ 73902 h 76075"/>
                <a:gd name="connsiteX146" fmla="*/ 334881 w 362296"/>
                <a:gd name="connsiteY146" fmla="*/ 76076 h 76075"/>
                <a:gd name="connsiteX147" fmla="*/ 322363 w 362296"/>
                <a:gd name="connsiteY147" fmla="*/ 72143 h 76075"/>
                <a:gd name="connsiteX148" fmla="*/ 317397 w 362296"/>
                <a:gd name="connsiteY148" fmla="*/ 59619 h 76075"/>
                <a:gd name="connsiteX149" fmla="*/ 323915 w 362296"/>
                <a:gd name="connsiteY149" fmla="*/ 46888 h 76075"/>
                <a:gd name="connsiteX150" fmla="*/ 343985 w 362296"/>
                <a:gd name="connsiteY150" fmla="*/ 41919 h 76075"/>
                <a:gd name="connsiteX151" fmla="*/ 353400 w 362296"/>
                <a:gd name="connsiteY151" fmla="*/ 41609 h 76075"/>
                <a:gd name="connsiteX152" fmla="*/ 353400 w 362296"/>
                <a:gd name="connsiteY152" fmla="*/ 38297 h 76075"/>
                <a:gd name="connsiteX153" fmla="*/ 350399 w 362296"/>
                <a:gd name="connsiteY153" fmla="*/ 28671 h 76075"/>
                <a:gd name="connsiteX154" fmla="*/ 341916 w 362296"/>
                <a:gd name="connsiteY154" fmla="*/ 25980 h 76075"/>
                <a:gd name="connsiteX155" fmla="*/ 333640 w 362296"/>
                <a:gd name="connsiteY155" fmla="*/ 27325 h 76075"/>
                <a:gd name="connsiteX156" fmla="*/ 326295 w 362296"/>
                <a:gd name="connsiteY156" fmla="*/ 30223 h 76075"/>
                <a:gd name="connsiteX157" fmla="*/ 323501 w 362296"/>
                <a:gd name="connsiteY157" fmla="*/ 23392 h 76075"/>
                <a:gd name="connsiteX158" fmla="*/ 332088 w 362296"/>
                <a:gd name="connsiteY158" fmla="*/ 20080 h 76075"/>
                <a:gd name="connsiteX159" fmla="*/ 342433 w 362296"/>
                <a:gd name="connsiteY159" fmla="*/ 18631 h 76075"/>
                <a:gd name="connsiteX160" fmla="*/ 353296 w 362296"/>
                <a:gd name="connsiteY160" fmla="*/ 47923 h 76075"/>
                <a:gd name="connsiteX161" fmla="*/ 345123 w 362296"/>
                <a:gd name="connsiteY161" fmla="*/ 48233 h 76075"/>
                <a:gd name="connsiteX162" fmla="*/ 330743 w 362296"/>
                <a:gd name="connsiteY162" fmla="*/ 51545 h 76075"/>
                <a:gd name="connsiteX163" fmla="*/ 326812 w 362296"/>
                <a:gd name="connsiteY163" fmla="*/ 59722 h 76075"/>
                <a:gd name="connsiteX164" fmla="*/ 329605 w 362296"/>
                <a:gd name="connsiteY164" fmla="*/ 66554 h 76075"/>
                <a:gd name="connsiteX165" fmla="*/ 336950 w 362296"/>
                <a:gd name="connsiteY165" fmla="*/ 68727 h 76075"/>
                <a:gd name="connsiteX166" fmla="*/ 348537 w 362296"/>
                <a:gd name="connsiteY166" fmla="*/ 64897 h 76075"/>
                <a:gd name="connsiteX167" fmla="*/ 353296 w 362296"/>
                <a:gd name="connsiteY167" fmla="*/ 52891 h 76075"/>
                <a:gd name="connsiteX168" fmla="*/ 353296 w 362296"/>
                <a:gd name="connsiteY168" fmla="*/ 47923 h 7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362296" h="76075">
                  <a:moveTo>
                    <a:pt x="68177" y="37986"/>
                  </a:moveTo>
                  <a:cubicBezTo>
                    <a:pt x="68177" y="45646"/>
                    <a:pt x="66863" y="52342"/>
                    <a:pt x="64245" y="58066"/>
                  </a:cubicBezTo>
                  <a:cubicBezTo>
                    <a:pt x="61690" y="63728"/>
                    <a:pt x="57862" y="68147"/>
                    <a:pt x="52762" y="71315"/>
                  </a:cubicBezTo>
                  <a:cubicBezTo>
                    <a:pt x="47724" y="74492"/>
                    <a:pt x="41516" y="76076"/>
                    <a:pt x="34140" y="76076"/>
                  </a:cubicBezTo>
                  <a:cubicBezTo>
                    <a:pt x="26484" y="76076"/>
                    <a:pt x="20101" y="74492"/>
                    <a:pt x="15001" y="71315"/>
                  </a:cubicBezTo>
                  <a:cubicBezTo>
                    <a:pt x="9963" y="68147"/>
                    <a:pt x="6208" y="63697"/>
                    <a:pt x="3724" y="57963"/>
                  </a:cubicBezTo>
                  <a:cubicBezTo>
                    <a:pt x="1241" y="52239"/>
                    <a:pt x="0" y="45542"/>
                    <a:pt x="0" y="37883"/>
                  </a:cubicBezTo>
                  <a:cubicBezTo>
                    <a:pt x="0" y="30368"/>
                    <a:pt x="1241" y="23775"/>
                    <a:pt x="3724" y="18113"/>
                  </a:cubicBezTo>
                  <a:cubicBezTo>
                    <a:pt x="6208" y="12390"/>
                    <a:pt x="9963" y="7939"/>
                    <a:pt x="15001" y="4761"/>
                  </a:cubicBezTo>
                  <a:cubicBezTo>
                    <a:pt x="20101" y="1594"/>
                    <a:pt x="26515" y="0"/>
                    <a:pt x="34243" y="0"/>
                  </a:cubicBezTo>
                  <a:cubicBezTo>
                    <a:pt x="41620" y="0"/>
                    <a:pt x="47827" y="1594"/>
                    <a:pt x="52865" y="4761"/>
                  </a:cubicBezTo>
                  <a:cubicBezTo>
                    <a:pt x="57903" y="7866"/>
                    <a:pt x="61690" y="12286"/>
                    <a:pt x="64245" y="18010"/>
                  </a:cubicBezTo>
                  <a:cubicBezTo>
                    <a:pt x="66863" y="23672"/>
                    <a:pt x="68177" y="30327"/>
                    <a:pt x="68177" y="37986"/>
                  </a:cubicBezTo>
                  <a:close/>
                  <a:moveTo>
                    <a:pt x="9828" y="37986"/>
                  </a:moveTo>
                  <a:cubicBezTo>
                    <a:pt x="9828" y="47302"/>
                    <a:pt x="11794" y="54650"/>
                    <a:pt x="15725" y="60033"/>
                  </a:cubicBezTo>
                  <a:cubicBezTo>
                    <a:pt x="19657" y="65353"/>
                    <a:pt x="25792" y="68003"/>
                    <a:pt x="34140" y="68003"/>
                  </a:cubicBezTo>
                  <a:cubicBezTo>
                    <a:pt x="42489" y="68003"/>
                    <a:pt x="48593" y="65353"/>
                    <a:pt x="52451" y="60033"/>
                  </a:cubicBezTo>
                  <a:cubicBezTo>
                    <a:pt x="56383" y="54650"/>
                    <a:pt x="58348" y="47302"/>
                    <a:pt x="58348" y="37986"/>
                  </a:cubicBezTo>
                  <a:cubicBezTo>
                    <a:pt x="58348" y="28671"/>
                    <a:pt x="56414" y="21394"/>
                    <a:pt x="52555" y="16147"/>
                  </a:cubicBezTo>
                  <a:cubicBezTo>
                    <a:pt x="48696" y="10837"/>
                    <a:pt x="42592" y="8177"/>
                    <a:pt x="34243" y="8177"/>
                  </a:cubicBezTo>
                  <a:cubicBezTo>
                    <a:pt x="25833" y="8177"/>
                    <a:pt x="19657" y="10837"/>
                    <a:pt x="15725" y="16147"/>
                  </a:cubicBezTo>
                  <a:cubicBezTo>
                    <a:pt x="11794" y="21394"/>
                    <a:pt x="9828" y="28671"/>
                    <a:pt x="9828" y="37986"/>
                  </a:cubicBezTo>
                  <a:close/>
                  <a:moveTo>
                    <a:pt x="119417" y="59722"/>
                  </a:moveTo>
                  <a:cubicBezTo>
                    <a:pt x="119417" y="65105"/>
                    <a:pt x="117410" y="69183"/>
                    <a:pt x="113417" y="71936"/>
                  </a:cubicBezTo>
                  <a:cubicBezTo>
                    <a:pt x="109413" y="74699"/>
                    <a:pt x="104034" y="76076"/>
                    <a:pt x="97278" y="76076"/>
                  </a:cubicBezTo>
                  <a:cubicBezTo>
                    <a:pt x="93409" y="76076"/>
                    <a:pt x="90067" y="75765"/>
                    <a:pt x="87243" y="75144"/>
                  </a:cubicBezTo>
                  <a:cubicBezTo>
                    <a:pt x="84481" y="74523"/>
                    <a:pt x="82029" y="73664"/>
                    <a:pt x="79898" y="72557"/>
                  </a:cubicBezTo>
                  <a:lnTo>
                    <a:pt x="79898" y="64276"/>
                  </a:lnTo>
                  <a:cubicBezTo>
                    <a:pt x="82102" y="65384"/>
                    <a:pt x="84760" y="66419"/>
                    <a:pt x="87864" y="67382"/>
                  </a:cubicBezTo>
                  <a:cubicBezTo>
                    <a:pt x="91029" y="68282"/>
                    <a:pt x="94236" y="68727"/>
                    <a:pt x="97485" y="68727"/>
                  </a:cubicBezTo>
                  <a:cubicBezTo>
                    <a:pt x="102099" y="68727"/>
                    <a:pt x="105451" y="68003"/>
                    <a:pt x="107520" y="66554"/>
                  </a:cubicBezTo>
                  <a:cubicBezTo>
                    <a:pt x="109589" y="65042"/>
                    <a:pt x="110623" y="63034"/>
                    <a:pt x="110623" y="60550"/>
                  </a:cubicBezTo>
                  <a:cubicBezTo>
                    <a:pt x="110623" y="59174"/>
                    <a:pt x="110241" y="57932"/>
                    <a:pt x="109486" y="56824"/>
                  </a:cubicBezTo>
                  <a:cubicBezTo>
                    <a:pt x="108720" y="55727"/>
                    <a:pt x="107344" y="54619"/>
                    <a:pt x="105347" y="53512"/>
                  </a:cubicBezTo>
                  <a:cubicBezTo>
                    <a:pt x="103413" y="52415"/>
                    <a:pt x="100620" y="51173"/>
                    <a:pt x="96967" y="49786"/>
                  </a:cubicBezTo>
                  <a:cubicBezTo>
                    <a:pt x="93378" y="48409"/>
                    <a:pt x="90305" y="47033"/>
                    <a:pt x="87760" y="45646"/>
                  </a:cubicBezTo>
                  <a:cubicBezTo>
                    <a:pt x="85205" y="44269"/>
                    <a:pt x="83239" y="42613"/>
                    <a:pt x="81863" y="40677"/>
                  </a:cubicBezTo>
                  <a:cubicBezTo>
                    <a:pt x="80477" y="38752"/>
                    <a:pt x="79794" y="36268"/>
                    <a:pt x="79794" y="33225"/>
                  </a:cubicBezTo>
                  <a:cubicBezTo>
                    <a:pt x="79794" y="28536"/>
                    <a:pt x="81687" y="24914"/>
                    <a:pt x="85484" y="22357"/>
                  </a:cubicBezTo>
                  <a:cubicBezTo>
                    <a:pt x="89343" y="19811"/>
                    <a:pt x="94381" y="18527"/>
                    <a:pt x="100589" y="18527"/>
                  </a:cubicBezTo>
                  <a:cubicBezTo>
                    <a:pt x="103961" y="18527"/>
                    <a:pt x="107106" y="18879"/>
                    <a:pt x="110003" y="19562"/>
                  </a:cubicBezTo>
                  <a:cubicBezTo>
                    <a:pt x="112962" y="20256"/>
                    <a:pt x="115724" y="21156"/>
                    <a:pt x="118279" y="22254"/>
                  </a:cubicBezTo>
                  <a:lnTo>
                    <a:pt x="115175" y="29499"/>
                  </a:lnTo>
                  <a:cubicBezTo>
                    <a:pt x="112827" y="28536"/>
                    <a:pt x="110375" y="27708"/>
                    <a:pt x="107831" y="27015"/>
                  </a:cubicBezTo>
                  <a:cubicBezTo>
                    <a:pt x="105275" y="26332"/>
                    <a:pt x="102658" y="25980"/>
                    <a:pt x="99968" y="25980"/>
                  </a:cubicBezTo>
                  <a:cubicBezTo>
                    <a:pt x="96244" y="25980"/>
                    <a:pt x="93378" y="26601"/>
                    <a:pt x="91381" y="27843"/>
                  </a:cubicBezTo>
                  <a:cubicBezTo>
                    <a:pt x="89446" y="29023"/>
                    <a:pt x="88485" y="30637"/>
                    <a:pt x="88485" y="32708"/>
                  </a:cubicBezTo>
                  <a:cubicBezTo>
                    <a:pt x="88485" y="34302"/>
                    <a:pt x="88929" y="35606"/>
                    <a:pt x="89829" y="36641"/>
                  </a:cubicBezTo>
                  <a:cubicBezTo>
                    <a:pt x="90719" y="37676"/>
                    <a:pt x="92209" y="38711"/>
                    <a:pt x="94278" y="39746"/>
                  </a:cubicBezTo>
                  <a:cubicBezTo>
                    <a:pt x="96409" y="40781"/>
                    <a:pt x="99244" y="41961"/>
                    <a:pt x="102761" y="43265"/>
                  </a:cubicBezTo>
                  <a:cubicBezTo>
                    <a:pt x="106279" y="44580"/>
                    <a:pt x="109278" y="45925"/>
                    <a:pt x="111762" y="47302"/>
                  </a:cubicBezTo>
                  <a:cubicBezTo>
                    <a:pt x="114245" y="48689"/>
                    <a:pt x="116138" y="50376"/>
                    <a:pt x="117452" y="52373"/>
                  </a:cubicBezTo>
                  <a:cubicBezTo>
                    <a:pt x="118755" y="54309"/>
                    <a:pt x="119417" y="56762"/>
                    <a:pt x="119417" y="59722"/>
                  </a:cubicBezTo>
                  <a:close/>
                  <a:moveTo>
                    <a:pt x="151333" y="68624"/>
                  </a:moveTo>
                  <a:cubicBezTo>
                    <a:pt x="152708" y="68624"/>
                    <a:pt x="154126" y="68520"/>
                    <a:pt x="155575" y="68313"/>
                  </a:cubicBezTo>
                  <a:cubicBezTo>
                    <a:pt x="157023" y="68106"/>
                    <a:pt x="158192" y="67837"/>
                    <a:pt x="159092" y="67485"/>
                  </a:cubicBezTo>
                  <a:lnTo>
                    <a:pt x="159092" y="74420"/>
                  </a:lnTo>
                  <a:cubicBezTo>
                    <a:pt x="158119" y="74906"/>
                    <a:pt x="156743" y="75289"/>
                    <a:pt x="154954" y="75558"/>
                  </a:cubicBezTo>
                  <a:cubicBezTo>
                    <a:pt x="153154" y="75910"/>
                    <a:pt x="151436" y="76076"/>
                    <a:pt x="149781" y="76076"/>
                  </a:cubicBezTo>
                  <a:cubicBezTo>
                    <a:pt x="146884" y="76076"/>
                    <a:pt x="144194" y="75600"/>
                    <a:pt x="141711" y="74627"/>
                  </a:cubicBezTo>
                  <a:cubicBezTo>
                    <a:pt x="139291" y="73592"/>
                    <a:pt x="137325" y="71832"/>
                    <a:pt x="135814" y="69348"/>
                  </a:cubicBezTo>
                  <a:cubicBezTo>
                    <a:pt x="134294" y="66864"/>
                    <a:pt x="133539" y="63386"/>
                    <a:pt x="133539" y="58894"/>
                  </a:cubicBezTo>
                  <a:lnTo>
                    <a:pt x="133539" y="26601"/>
                  </a:lnTo>
                  <a:lnTo>
                    <a:pt x="125676" y="26601"/>
                  </a:lnTo>
                  <a:lnTo>
                    <a:pt x="125676" y="22254"/>
                  </a:lnTo>
                  <a:lnTo>
                    <a:pt x="133642" y="18631"/>
                  </a:lnTo>
                  <a:lnTo>
                    <a:pt x="137263" y="6831"/>
                  </a:lnTo>
                  <a:lnTo>
                    <a:pt x="142643" y="6831"/>
                  </a:lnTo>
                  <a:lnTo>
                    <a:pt x="142643" y="19562"/>
                  </a:lnTo>
                  <a:lnTo>
                    <a:pt x="158678" y="19562"/>
                  </a:lnTo>
                  <a:lnTo>
                    <a:pt x="158678" y="26601"/>
                  </a:lnTo>
                  <a:lnTo>
                    <a:pt x="142643" y="26601"/>
                  </a:lnTo>
                  <a:lnTo>
                    <a:pt x="142643" y="58687"/>
                  </a:lnTo>
                  <a:cubicBezTo>
                    <a:pt x="142643" y="62072"/>
                    <a:pt x="143429" y="64587"/>
                    <a:pt x="145022" y="66243"/>
                  </a:cubicBezTo>
                  <a:cubicBezTo>
                    <a:pt x="146678" y="67837"/>
                    <a:pt x="148778" y="68624"/>
                    <a:pt x="151333" y="68624"/>
                  </a:cubicBezTo>
                  <a:close/>
                  <a:moveTo>
                    <a:pt x="196056" y="18527"/>
                  </a:moveTo>
                  <a:cubicBezTo>
                    <a:pt x="197091" y="18527"/>
                    <a:pt x="198198" y="18600"/>
                    <a:pt x="199366" y="18734"/>
                  </a:cubicBezTo>
                  <a:cubicBezTo>
                    <a:pt x="200536" y="18807"/>
                    <a:pt x="201612" y="18941"/>
                    <a:pt x="202573" y="19148"/>
                  </a:cubicBezTo>
                  <a:lnTo>
                    <a:pt x="201436" y="27532"/>
                  </a:lnTo>
                  <a:cubicBezTo>
                    <a:pt x="200536" y="27325"/>
                    <a:pt x="199543" y="27160"/>
                    <a:pt x="198436" y="27015"/>
                  </a:cubicBezTo>
                  <a:cubicBezTo>
                    <a:pt x="197329" y="26880"/>
                    <a:pt x="196335" y="26808"/>
                    <a:pt x="195435" y="26808"/>
                  </a:cubicBezTo>
                  <a:cubicBezTo>
                    <a:pt x="192611" y="26808"/>
                    <a:pt x="189952" y="27605"/>
                    <a:pt x="187470" y="29188"/>
                  </a:cubicBezTo>
                  <a:cubicBezTo>
                    <a:pt x="184987" y="30710"/>
                    <a:pt x="182990" y="32883"/>
                    <a:pt x="181469" y="35709"/>
                  </a:cubicBezTo>
                  <a:cubicBezTo>
                    <a:pt x="180021" y="38473"/>
                    <a:pt x="179296" y="41712"/>
                    <a:pt x="179296" y="45439"/>
                  </a:cubicBezTo>
                  <a:lnTo>
                    <a:pt x="179296" y="75041"/>
                  </a:lnTo>
                  <a:lnTo>
                    <a:pt x="170192" y="75041"/>
                  </a:lnTo>
                  <a:lnTo>
                    <a:pt x="170192" y="19562"/>
                  </a:lnTo>
                  <a:lnTo>
                    <a:pt x="177641" y="19562"/>
                  </a:lnTo>
                  <a:lnTo>
                    <a:pt x="178676" y="29706"/>
                  </a:lnTo>
                  <a:lnTo>
                    <a:pt x="179090" y="29706"/>
                  </a:lnTo>
                  <a:cubicBezTo>
                    <a:pt x="180817" y="26673"/>
                    <a:pt x="183093" y="24055"/>
                    <a:pt x="185917" y="21839"/>
                  </a:cubicBezTo>
                  <a:cubicBezTo>
                    <a:pt x="188814" y="19635"/>
                    <a:pt x="192197" y="18527"/>
                    <a:pt x="196056" y="18527"/>
                  </a:cubicBezTo>
                  <a:close/>
                  <a:moveTo>
                    <a:pt x="231913" y="18631"/>
                  </a:moveTo>
                  <a:cubicBezTo>
                    <a:pt x="238669" y="18631"/>
                    <a:pt x="243666" y="20121"/>
                    <a:pt x="246914" y="23082"/>
                  </a:cubicBezTo>
                  <a:cubicBezTo>
                    <a:pt x="250152" y="26052"/>
                    <a:pt x="251777" y="30782"/>
                    <a:pt x="251777" y="37262"/>
                  </a:cubicBezTo>
                  <a:lnTo>
                    <a:pt x="251777" y="75041"/>
                  </a:lnTo>
                  <a:lnTo>
                    <a:pt x="245155" y="75041"/>
                  </a:lnTo>
                  <a:lnTo>
                    <a:pt x="243397" y="67175"/>
                  </a:lnTo>
                  <a:lnTo>
                    <a:pt x="242983" y="67175"/>
                  </a:lnTo>
                  <a:cubicBezTo>
                    <a:pt x="240562" y="70218"/>
                    <a:pt x="238017" y="72453"/>
                    <a:pt x="235327" y="73902"/>
                  </a:cubicBezTo>
                  <a:cubicBezTo>
                    <a:pt x="232637" y="75351"/>
                    <a:pt x="228975" y="76076"/>
                    <a:pt x="224361" y="76076"/>
                  </a:cubicBezTo>
                  <a:cubicBezTo>
                    <a:pt x="219323" y="76076"/>
                    <a:pt x="215153" y="74772"/>
                    <a:pt x="211843" y="72143"/>
                  </a:cubicBezTo>
                  <a:cubicBezTo>
                    <a:pt x="208533" y="69452"/>
                    <a:pt x="206877" y="65280"/>
                    <a:pt x="206877" y="59619"/>
                  </a:cubicBezTo>
                  <a:cubicBezTo>
                    <a:pt x="206877" y="54102"/>
                    <a:pt x="209050" y="49858"/>
                    <a:pt x="213395" y="46888"/>
                  </a:cubicBezTo>
                  <a:cubicBezTo>
                    <a:pt x="217740" y="43855"/>
                    <a:pt x="224423" y="42199"/>
                    <a:pt x="233465" y="41919"/>
                  </a:cubicBezTo>
                  <a:lnTo>
                    <a:pt x="242879" y="41609"/>
                  </a:lnTo>
                  <a:lnTo>
                    <a:pt x="242879" y="38297"/>
                  </a:lnTo>
                  <a:cubicBezTo>
                    <a:pt x="242879" y="33680"/>
                    <a:pt x="241876" y="30472"/>
                    <a:pt x="239879" y="28671"/>
                  </a:cubicBezTo>
                  <a:cubicBezTo>
                    <a:pt x="237872" y="26880"/>
                    <a:pt x="235048" y="25980"/>
                    <a:pt x="231396" y="25980"/>
                  </a:cubicBezTo>
                  <a:cubicBezTo>
                    <a:pt x="228499" y="25980"/>
                    <a:pt x="225737" y="26435"/>
                    <a:pt x="223120" y="27325"/>
                  </a:cubicBezTo>
                  <a:cubicBezTo>
                    <a:pt x="220492" y="28153"/>
                    <a:pt x="218051" y="29126"/>
                    <a:pt x="215774" y="30223"/>
                  </a:cubicBezTo>
                  <a:lnTo>
                    <a:pt x="212981" y="23392"/>
                  </a:lnTo>
                  <a:cubicBezTo>
                    <a:pt x="215392" y="22088"/>
                    <a:pt x="218257" y="20980"/>
                    <a:pt x="221568" y="20080"/>
                  </a:cubicBezTo>
                  <a:cubicBezTo>
                    <a:pt x="224878" y="19117"/>
                    <a:pt x="228323" y="18631"/>
                    <a:pt x="231913" y="18631"/>
                  </a:cubicBezTo>
                  <a:close/>
                  <a:moveTo>
                    <a:pt x="242776" y="47923"/>
                  </a:moveTo>
                  <a:lnTo>
                    <a:pt x="234603" y="48233"/>
                  </a:lnTo>
                  <a:cubicBezTo>
                    <a:pt x="227703" y="48513"/>
                    <a:pt x="222913" y="49620"/>
                    <a:pt x="220223" y="51545"/>
                  </a:cubicBezTo>
                  <a:cubicBezTo>
                    <a:pt x="217595" y="53481"/>
                    <a:pt x="216292" y="56203"/>
                    <a:pt x="216292" y="59722"/>
                  </a:cubicBezTo>
                  <a:cubicBezTo>
                    <a:pt x="216292" y="62827"/>
                    <a:pt x="217223" y="65105"/>
                    <a:pt x="219085" y="66554"/>
                  </a:cubicBezTo>
                  <a:cubicBezTo>
                    <a:pt x="221009" y="68003"/>
                    <a:pt x="223461" y="68727"/>
                    <a:pt x="226430" y="68727"/>
                  </a:cubicBezTo>
                  <a:cubicBezTo>
                    <a:pt x="231044" y="68727"/>
                    <a:pt x="234914" y="67454"/>
                    <a:pt x="238017" y="64897"/>
                  </a:cubicBezTo>
                  <a:cubicBezTo>
                    <a:pt x="241182" y="62279"/>
                    <a:pt x="242776" y="58273"/>
                    <a:pt x="242776" y="52891"/>
                  </a:cubicBezTo>
                  <a:lnTo>
                    <a:pt x="242776" y="47923"/>
                  </a:lnTo>
                  <a:close/>
                  <a:moveTo>
                    <a:pt x="281105" y="75041"/>
                  </a:moveTo>
                  <a:lnTo>
                    <a:pt x="260105" y="19562"/>
                  </a:lnTo>
                  <a:lnTo>
                    <a:pt x="269829" y="19562"/>
                  </a:lnTo>
                  <a:lnTo>
                    <a:pt x="281623" y="52270"/>
                  </a:lnTo>
                  <a:cubicBezTo>
                    <a:pt x="282171" y="53791"/>
                    <a:pt x="282761" y="55478"/>
                    <a:pt x="283382" y="57342"/>
                  </a:cubicBezTo>
                  <a:cubicBezTo>
                    <a:pt x="284003" y="59205"/>
                    <a:pt x="284551" y="61006"/>
                    <a:pt x="285037" y="62724"/>
                  </a:cubicBezTo>
                  <a:cubicBezTo>
                    <a:pt x="285523" y="64452"/>
                    <a:pt x="285865" y="65870"/>
                    <a:pt x="286072" y="66968"/>
                  </a:cubicBezTo>
                  <a:lnTo>
                    <a:pt x="286485" y="66968"/>
                  </a:lnTo>
                  <a:cubicBezTo>
                    <a:pt x="286692" y="65870"/>
                    <a:pt x="287075" y="64452"/>
                    <a:pt x="287623" y="62724"/>
                  </a:cubicBezTo>
                  <a:cubicBezTo>
                    <a:pt x="288172" y="60933"/>
                    <a:pt x="288761" y="59143"/>
                    <a:pt x="289382" y="57342"/>
                  </a:cubicBezTo>
                  <a:cubicBezTo>
                    <a:pt x="290003" y="55478"/>
                    <a:pt x="290592" y="53791"/>
                    <a:pt x="291141" y="52270"/>
                  </a:cubicBezTo>
                  <a:lnTo>
                    <a:pt x="302935" y="19562"/>
                  </a:lnTo>
                  <a:lnTo>
                    <a:pt x="312659" y="19562"/>
                  </a:lnTo>
                  <a:lnTo>
                    <a:pt x="291554" y="75041"/>
                  </a:lnTo>
                  <a:lnTo>
                    <a:pt x="281105" y="75041"/>
                  </a:lnTo>
                  <a:close/>
                  <a:moveTo>
                    <a:pt x="342433" y="18631"/>
                  </a:moveTo>
                  <a:cubicBezTo>
                    <a:pt x="349189" y="18631"/>
                    <a:pt x="354196" y="20121"/>
                    <a:pt x="357434" y="23082"/>
                  </a:cubicBezTo>
                  <a:cubicBezTo>
                    <a:pt x="360672" y="26052"/>
                    <a:pt x="362297" y="30782"/>
                    <a:pt x="362297" y="37262"/>
                  </a:cubicBezTo>
                  <a:lnTo>
                    <a:pt x="362297" y="75041"/>
                  </a:lnTo>
                  <a:lnTo>
                    <a:pt x="355675" y="75041"/>
                  </a:lnTo>
                  <a:lnTo>
                    <a:pt x="353917" y="67175"/>
                  </a:lnTo>
                  <a:lnTo>
                    <a:pt x="353503" y="67175"/>
                  </a:lnTo>
                  <a:cubicBezTo>
                    <a:pt x="351092" y="70218"/>
                    <a:pt x="348537" y="72453"/>
                    <a:pt x="345847" y="73902"/>
                  </a:cubicBezTo>
                  <a:cubicBezTo>
                    <a:pt x="343157" y="75351"/>
                    <a:pt x="339506" y="76076"/>
                    <a:pt x="334881" y="76076"/>
                  </a:cubicBezTo>
                  <a:cubicBezTo>
                    <a:pt x="329843" y="76076"/>
                    <a:pt x="325674" y="74772"/>
                    <a:pt x="322363" y="72143"/>
                  </a:cubicBezTo>
                  <a:cubicBezTo>
                    <a:pt x="319053" y="69452"/>
                    <a:pt x="317397" y="65280"/>
                    <a:pt x="317397" y="59619"/>
                  </a:cubicBezTo>
                  <a:cubicBezTo>
                    <a:pt x="317397" y="54102"/>
                    <a:pt x="319570" y="49858"/>
                    <a:pt x="323915" y="46888"/>
                  </a:cubicBezTo>
                  <a:cubicBezTo>
                    <a:pt x="328260" y="43855"/>
                    <a:pt x="334954" y="42199"/>
                    <a:pt x="343985" y="41919"/>
                  </a:cubicBezTo>
                  <a:lnTo>
                    <a:pt x="353400" y="41609"/>
                  </a:lnTo>
                  <a:lnTo>
                    <a:pt x="353400" y="38297"/>
                  </a:lnTo>
                  <a:cubicBezTo>
                    <a:pt x="353400" y="33680"/>
                    <a:pt x="352396" y="30472"/>
                    <a:pt x="350399" y="28671"/>
                  </a:cubicBezTo>
                  <a:cubicBezTo>
                    <a:pt x="348402" y="26880"/>
                    <a:pt x="345568" y="25980"/>
                    <a:pt x="341916" y="25980"/>
                  </a:cubicBezTo>
                  <a:cubicBezTo>
                    <a:pt x="339019" y="25980"/>
                    <a:pt x="336257" y="26435"/>
                    <a:pt x="333640" y="27325"/>
                  </a:cubicBezTo>
                  <a:cubicBezTo>
                    <a:pt x="331022" y="28153"/>
                    <a:pt x="328570" y="29126"/>
                    <a:pt x="326295" y="30223"/>
                  </a:cubicBezTo>
                  <a:lnTo>
                    <a:pt x="323501" y="23392"/>
                  </a:lnTo>
                  <a:cubicBezTo>
                    <a:pt x="325911" y="22088"/>
                    <a:pt x="328777" y="20980"/>
                    <a:pt x="332088" y="20080"/>
                  </a:cubicBezTo>
                  <a:cubicBezTo>
                    <a:pt x="335398" y="19117"/>
                    <a:pt x="338843" y="18631"/>
                    <a:pt x="342433" y="18631"/>
                  </a:cubicBezTo>
                  <a:close/>
                  <a:moveTo>
                    <a:pt x="353296" y="47923"/>
                  </a:moveTo>
                  <a:lnTo>
                    <a:pt x="345123" y="48233"/>
                  </a:lnTo>
                  <a:cubicBezTo>
                    <a:pt x="338222" y="48513"/>
                    <a:pt x="333433" y="49620"/>
                    <a:pt x="330743" y="51545"/>
                  </a:cubicBezTo>
                  <a:cubicBezTo>
                    <a:pt x="328126" y="53481"/>
                    <a:pt x="326812" y="56203"/>
                    <a:pt x="326812" y="59722"/>
                  </a:cubicBezTo>
                  <a:cubicBezTo>
                    <a:pt x="326812" y="62827"/>
                    <a:pt x="327743" y="65105"/>
                    <a:pt x="329605" y="66554"/>
                  </a:cubicBezTo>
                  <a:cubicBezTo>
                    <a:pt x="331539" y="68003"/>
                    <a:pt x="333981" y="68727"/>
                    <a:pt x="336950" y="68727"/>
                  </a:cubicBezTo>
                  <a:cubicBezTo>
                    <a:pt x="341575" y="68727"/>
                    <a:pt x="345433" y="67454"/>
                    <a:pt x="348537" y="64897"/>
                  </a:cubicBezTo>
                  <a:cubicBezTo>
                    <a:pt x="351713" y="62279"/>
                    <a:pt x="353296" y="58273"/>
                    <a:pt x="353296" y="52891"/>
                  </a:cubicBezTo>
                  <a:lnTo>
                    <a:pt x="353296" y="47923"/>
                  </a:lnTo>
                  <a:close/>
                </a:path>
              </a:pathLst>
            </a:custGeom>
            <a:solidFill>
              <a:srgbClr val="3566FC"/>
            </a:solidFill>
            <a:ln w="103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Z"/>
            </a:p>
          </p:txBody>
        </p:sp>
      </p:grpSp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A0CA2261-BE66-4647-1BF0-E21FFBD6C065}"/>
              </a:ext>
            </a:extLst>
          </p:cNvPr>
          <p:cNvSpPr/>
          <p:nvPr/>
        </p:nvSpPr>
        <p:spPr>
          <a:xfrm>
            <a:off x="813327" y="5327958"/>
            <a:ext cx="2811721" cy="925244"/>
          </a:xfrm>
          <a:prstGeom prst="roundRect">
            <a:avLst>
              <a:gd name="adj" fmla="val 11257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6B50E87-233A-A9DB-0626-D4E7E327D60D}"/>
              </a:ext>
            </a:extLst>
          </p:cNvPr>
          <p:cNvSpPr/>
          <p:nvPr/>
        </p:nvSpPr>
        <p:spPr>
          <a:xfrm>
            <a:off x="880846" y="5533161"/>
            <a:ext cx="2667038" cy="473912"/>
          </a:xfrm>
          <a:prstGeom prst="rect">
            <a:avLst/>
          </a:prstGeom>
        </p:spPr>
        <p:txBody>
          <a:bodyPr wrap="square" lIns="91440" tIns="45720" rIns="91440" bIns="45720" anchor="ctr">
            <a:spAutoFit/>
          </a:bodyPr>
          <a:lstStyle/>
          <a:p>
            <a:pPr algn="ctr">
              <a:lnSpc>
                <a:spcPct val="140000"/>
              </a:lnSpc>
              <a:spcAft>
                <a:spcPts val="1400"/>
              </a:spcAft>
            </a:pPr>
            <a:r>
              <a:rPr lang="cs-CZ" sz="2000" b="1" dirty="0">
                <a:solidFill>
                  <a:schemeClr val="bg1"/>
                </a:solidFill>
                <a:latin typeface="Arial"/>
                <a:cs typeface="Arial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npi.cz/kontakty</a:t>
            </a: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97847D-5628-1559-B6F5-A4EA79D0C604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 l="237" t="3732" b="224"/>
          <a:stretch/>
        </p:blipFill>
        <p:spPr>
          <a:xfrm>
            <a:off x="946297" y="3636475"/>
            <a:ext cx="1276160" cy="1272465"/>
          </a:xfrm>
          <a:prstGeom prst="rect">
            <a:avLst/>
          </a:prstGeom>
          <a:ln>
            <a:noFill/>
          </a:ln>
        </p:spPr>
      </p:pic>
      <p:sp>
        <p:nvSpPr>
          <p:cNvPr id="7" name="TextBox 9">
            <a:extLst>
              <a:ext uri="{FF2B5EF4-FFF2-40B4-BE49-F238E27FC236}">
                <a16:creationId xmlns:a16="http://schemas.microsoft.com/office/drawing/2014/main" id="{23A91CD2-9264-9DA6-2797-291C2FBEA218}"/>
              </a:ext>
            </a:extLst>
          </p:cNvPr>
          <p:cNvSpPr txBox="1"/>
          <p:nvPr/>
        </p:nvSpPr>
        <p:spPr>
          <a:xfrm>
            <a:off x="8505908" y="351266"/>
            <a:ext cx="3579858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dirty="0">
                <a:solidFill>
                  <a:srgbClr val="02216E"/>
                </a:solidFill>
                <a:latin typeface="Arial"/>
                <a:ea typeface="+mn-lt"/>
                <a:cs typeface="Arial"/>
              </a:rPr>
              <a:t>NPI (aprox.):</a:t>
            </a:r>
            <a:endParaRPr lang="cs-CZ" b="1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cs-CZ" sz="1600" b="1" dirty="0">
                <a:solidFill>
                  <a:srgbClr val="02216E"/>
                </a:solidFill>
                <a:ea typeface="+mn-lt"/>
                <a:cs typeface="Arial"/>
              </a:rPr>
              <a:t>164 interních pracovních míst
116 zaměstnanců na projektech</a:t>
            </a:r>
            <a:endParaRPr lang="cs-CZ" b="1" dirty="0">
              <a:solidFill>
                <a:srgbClr val="FFFFFF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334549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Vlastní 6">
      <a:dk1>
        <a:srgbClr val="FFFFFF"/>
      </a:dk1>
      <a:lt1>
        <a:sysClr val="window" lastClr="FFFFFF"/>
      </a:lt1>
      <a:dk2>
        <a:srgbClr val="002060"/>
      </a:dk2>
      <a:lt2>
        <a:srgbClr val="FFFFFF"/>
      </a:lt2>
      <a:accent1>
        <a:srgbClr val="4472C4"/>
      </a:accent1>
      <a:accent2>
        <a:srgbClr val="FF6A42"/>
      </a:accent2>
      <a:accent3>
        <a:srgbClr val="FC9BC1"/>
      </a:accent3>
      <a:accent4>
        <a:srgbClr val="F7C1C5"/>
      </a:accent4>
      <a:accent5>
        <a:srgbClr val="FDAE82"/>
      </a:accent5>
      <a:accent6>
        <a:srgbClr val="AFCDE2"/>
      </a:accent6>
      <a:hlink>
        <a:srgbClr val="0563C1"/>
      </a:hlink>
      <a:folHlink>
        <a:srgbClr val="02216E"/>
      </a:folHlink>
    </a:clrScheme>
    <a:fontScheme name="NPI ČR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KSP_2025_logo" id="{8F5C5F6D-AC99-4D15-84DF-7104635102E6}" vid="{5C3077DF-16C6-4427-8EDD-004DB9C5878B}"/>
    </a:ext>
  </a:extLst>
</a:theme>
</file>

<file path=ppt/theme/theme2.xml><?xml version="1.0" encoding="utf-8"?>
<a:theme xmlns:a="http://schemas.openxmlformats.org/drawingml/2006/main" name="Motiv Office">
  <a:themeElements>
    <a:clrScheme name="ZAPOJME VŠECHNY">
      <a:dk1>
        <a:srgbClr val="3566FC"/>
      </a:dk1>
      <a:lt1>
        <a:sysClr val="window" lastClr="FFFFFF"/>
      </a:lt1>
      <a:dk2>
        <a:srgbClr val="02216E"/>
      </a:dk2>
      <a:lt2>
        <a:srgbClr val="3566FC"/>
      </a:lt2>
      <a:accent1>
        <a:srgbClr val="3566FC"/>
      </a:accent1>
      <a:accent2>
        <a:srgbClr val="24A926"/>
      </a:accent2>
      <a:accent3>
        <a:srgbClr val="AFCDE2"/>
      </a:accent3>
      <a:accent4>
        <a:srgbClr val="D9E1F2"/>
      </a:accent4>
      <a:accent5>
        <a:srgbClr val="D8D4D7"/>
      </a:accent5>
      <a:accent6>
        <a:srgbClr val="B0C1C8"/>
      </a:accent6>
      <a:hlink>
        <a:srgbClr val="0563C1"/>
      </a:hlink>
      <a:folHlink>
        <a:srgbClr val="954F72"/>
      </a:folHlink>
    </a:clrScheme>
    <a:fontScheme name="NPI ČR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30021cc-8db8-4e1c-9568-239c77a8710c" xsi:nil="true"/>
    <lcf76f155ced4ddcb4097134ff3c332f xmlns="a6633470-b070-4f0d-a470-25090f74f61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9D00526E8B1ED47B9B71D7F1E9FD4E5" ma:contentTypeVersion="19" ma:contentTypeDescription="Vytvoří nový dokument" ma:contentTypeScope="" ma:versionID="09dd15e6c55f3d4d9b2b0cada240ecd4">
  <xsd:schema xmlns:xsd="http://www.w3.org/2001/XMLSchema" xmlns:xs="http://www.w3.org/2001/XMLSchema" xmlns:p="http://schemas.microsoft.com/office/2006/metadata/properties" xmlns:ns2="a6633470-b070-4f0d-a470-25090f74f613" xmlns:ns3="730021cc-8db8-4e1c-9568-239c77a8710c" targetNamespace="http://schemas.microsoft.com/office/2006/metadata/properties" ma:root="true" ma:fieldsID="a5bbd354856d809e8644285b169fa25c" ns2:_="" ns3:_="">
    <xsd:import namespace="a6633470-b070-4f0d-a470-25090f74f613"/>
    <xsd:import namespace="730021cc-8db8-4e1c-9568-239c77a871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633470-b070-4f0d-a470-25090f74f6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Značky obrázků" ma:readOnly="false" ma:fieldId="{5cf76f15-5ced-4ddc-b409-7134ff3c332f}" ma:taxonomyMulti="true" ma:sspId="27dd16fa-df82-42a5-acbd-34776075af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0021cc-8db8-4e1c-9568-239c77a8710c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ecb30808-77a0-44c6-8e95-4190de94267b}" ma:internalName="TaxCatchAll" ma:showField="CatchAllData" ma:web="730021cc-8db8-4e1c-9568-239c77a871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89481A-091A-4D18-B63D-F24A2DD955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A3B59A-AEA4-4CA6-B188-60F328756466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730021cc-8db8-4e1c-9568-239c77a8710c"/>
    <ds:schemaRef ds:uri="a6633470-b070-4f0d-a470-25090f74f61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C9F9E6A-81E0-4691-8636-6667F949ED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633470-b070-4f0d-a470-25090f74f613"/>
    <ds:schemaRef ds:uri="730021cc-8db8-4e1c-9568-239c77a871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4201</TotalTime>
  <Words>931</Words>
  <Application>Microsoft Office PowerPoint</Application>
  <PresentationFormat>Širokoúhlá obrazovka</PresentationFormat>
  <Paragraphs>196</Paragraphs>
  <Slides>34</Slides>
  <Notes>5</Notes>
  <HiddenSlides>0</HiddenSlides>
  <MMClips>2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34</vt:i4>
      </vt:variant>
    </vt:vector>
  </HeadingPairs>
  <TitlesOfParts>
    <vt:vector size="46" baseType="lpstr">
      <vt:lpstr>Aptos</vt:lpstr>
      <vt:lpstr>Arial</vt:lpstr>
      <vt:lpstr>Arial Bold</vt:lpstr>
      <vt:lpstr>Arimo Bold</vt:lpstr>
      <vt:lpstr>Bitter</vt:lpstr>
      <vt:lpstr>Calibri</vt:lpstr>
      <vt:lpstr>Georgia</vt:lpstr>
      <vt:lpstr>Lucida Sans Unicode</vt:lpstr>
      <vt:lpstr>Open Sans</vt:lpstr>
      <vt:lpstr>Roboto</vt:lpstr>
      <vt:lpstr>Motiv Office</vt:lpstr>
      <vt:lpstr>Motiv Office</vt:lpstr>
      <vt:lpstr>Digitalizace ve vzdělávání:  Role Národního pedagogického institutu ČR</vt:lpstr>
      <vt:lpstr>Program</vt:lpstr>
      <vt:lpstr>Národní pedagogický institut a jeho role</vt:lpstr>
      <vt:lpstr>Prezentace aplikace PowerPoint</vt:lpstr>
      <vt:lpstr>Prezentace aplikace PowerPoint</vt:lpstr>
      <vt:lpstr>Prezentace aplikace PowerPoint</vt:lpstr>
      <vt:lpstr>Prezentace aplikace PowerPoint</vt:lpstr>
      <vt:lpstr>Oddělení digitalizace ve vzdělávání  v NPI</vt:lpstr>
      <vt:lpstr>Prezentace aplikace PowerPoint</vt:lpstr>
      <vt:lpstr>Prezentace aplikace PowerPoint</vt:lpstr>
      <vt:lpstr>Vzdělávací systém v České republice</vt:lpstr>
      <vt:lpstr>Prezentace aplikace PowerPoint</vt:lpstr>
      <vt:lpstr>Vzdělávací systém v České republice</vt:lpstr>
      <vt:lpstr>Prezentace aplikace PowerPoint</vt:lpstr>
      <vt:lpstr>Prezentace aplikace PowerPoint</vt:lpstr>
      <vt:lpstr>Prezentace aplikace PowerPoint</vt:lpstr>
      <vt:lpstr>Prezentace aplikace PowerPoint</vt:lpstr>
      <vt:lpstr>Změny v národním kurikulu v digitální oblasti</vt:lpstr>
      <vt:lpstr>Prezentace aplikace PowerPoint</vt:lpstr>
      <vt:lpstr>Prezentace aplikace PowerPoint</vt:lpstr>
      <vt:lpstr> </vt:lpstr>
      <vt:lpstr>Prezentace aplikace PowerPoint</vt:lpstr>
      <vt:lpstr>Prezentace aplikace PowerPoint</vt:lpstr>
      <vt:lpstr>Projekt z Národního plánu obnovy</vt:lpstr>
      <vt:lpstr>NPO, … a digitalizace </vt:lpstr>
      <vt:lpstr>Prezentace aplikace PowerPoint</vt:lpstr>
      <vt:lpstr>Prezentace aplikace PowerPoint</vt:lpstr>
      <vt:lpstr>Projekt z Národního plánu obnovy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Štěpánová Věra</dc:creator>
  <cp:lastModifiedBy>Fanfulová Eva</cp:lastModifiedBy>
  <cp:revision>41</cp:revision>
  <dcterms:created xsi:type="dcterms:W3CDTF">2025-01-06T09:05:19Z</dcterms:created>
  <dcterms:modified xsi:type="dcterms:W3CDTF">2025-06-01T14:40:40Z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0x01010089D00526E8B1ED47B9B71D7F1E9FD4E5</vt:lpwstr>
  </property>
  <property fmtid="{D5CDD505-2E9C-101B-9397-08002B2CF9AE}" pid="3" name="MediaServiceImageTags">
    <vt:lpwstr/>
  </property>
</Properties>
</file>